
<file path=[Content_Types].xml><?xml version="1.0" encoding="utf-8"?>
<Types xmlns="http://schemas.openxmlformats.org/package/2006/content-types"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7" r:id="rId5"/>
    <p:sldId id="418" r:id="rId6"/>
    <p:sldId id="416" r:id="rId7"/>
    <p:sldId id="413" r:id="rId8"/>
    <p:sldId id="414" r:id="rId9"/>
    <p:sldId id="415" r:id="rId10"/>
    <p:sldId id="41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  <a:endParaRPr lang="en-US" sz="1200" u="non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  <a:endParaRPr 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hyperlink" Target="http://twitter.com/" TargetMode="External"/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  <a:endParaRPr lang="en-US" sz="6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emf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2590" y="3183890"/>
            <a:ext cx="38989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bg-BG" sz="2800">
                <a:solidFill>
                  <a:schemeClr val="tx2">
                    <a:lumMod val="60000"/>
                    <a:lumOff val="40000"/>
                  </a:schemeClr>
                </a:solidFill>
              </a:rPr>
              <a:t>黄诗佳  </a:t>
            </a: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17</a:t>
            </a:r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软工</a:t>
            </a: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r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班</a:t>
            </a:r>
            <a:endParaRPr lang="zh-CN" alt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</a:rPr>
              <a:t>2017051604008</a:t>
            </a:r>
            <a:endParaRPr lang="en-US" altLang="zh-CN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0" y="4059555"/>
            <a:ext cx="315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博客后台</a:t>
            </a:r>
            <a:endParaRPr lang="zh-CN" altLang="en-US" sz="24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130" y="-1132205"/>
            <a:ext cx="9799200" cy="2570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anose="02000603020000020003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680" y="503555"/>
            <a:ext cx="684530" cy="692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</a:t>
            </a:r>
            <a:endParaRPr lang="bg-BG" sz="3900"/>
          </a:p>
        </p:txBody>
      </p:sp>
      <p:pic>
        <p:nvPicPr>
          <p:cNvPr id="3" name="图片 2" descr="H@8CP`A2JM}45~3PCON@)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340" y="2052320"/>
            <a:ext cx="8349615" cy="542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39695" y="1518285"/>
            <a:ext cx="715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在后台进行对前端的控制，包括用户，文章等等信息。</a:t>
            </a:r>
            <a:endParaRPr lang="en-US" altLang="zh-CN"/>
          </a:p>
        </p:txBody>
      </p:sp>
      <p:pic>
        <p:nvPicPr>
          <p:cNvPr id="9" name="图片 8" descr="2KEZ2JV]KTD0]6}7ORG]V$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" y="2906395"/>
            <a:ext cx="8306435" cy="5394960"/>
          </a:xfrm>
          <a:prstGeom prst="rect">
            <a:avLst/>
          </a:prstGeom>
        </p:spPr>
      </p:pic>
      <p:pic>
        <p:nvPicPr>
          <p:cNvPr id="11" name="图片 10" descr="9V[%R`@NCN_QSA_%$I2MT{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10" y="4015105"/>
            <a:ext cx="10058400" cy="653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130" y="-1132205"/>
            <a:ext cx="9799200" cy="2570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anose="02000603020000020003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4390" y="648335"/>
            <a:ext cx="684530" cy="692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</a:t>
            </a:r>
            <a:endParaRPr lang="bg-BG" sz="3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1729105"/>
            <a:ext cx="2386965" cy="142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50515" y="2894330"/>
            <a:ext cx="1142365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15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+</a:t>
            </a:r>
            <a:endParaRPr lang="en-US" altLang="zh-CN" sz="115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1798320"/>
            <a:ext cx="2314575" cy="179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0" y="1616710"/>
            <a:ext cx="4352925" cy="6158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" y="4356735"/>
            <a:ext cx="6594475" cy="675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0220" y="-1514475"/>
            <a:ext cx="9799200" cy="2570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D3743"/>
                </a:solidFill>
                <a:latin typeface="Gabriola" panose="04040605051002020D02" charset="0"/>
                <a:cs typeface="Gabriola" panose="04040605051002020D02" charset="0"/>
              </a:rPr>
              <a:t>use </a:t>
            </a:r>
            <a:r>
              <a:rPr lang="en-US" altLang="zh-CN" dirty="0" smtClean="0">
                <a:solidFill>
                  <a:srgbClr val="3D3743"/>
                </a:solidFill>
              </a:rPr>
              <a:t>case</a:t>
            </a:r>
            <a:endParaRPr lang="en-US" altLang="zh-CN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6600" y="930865"/>
            <a:ext cx="9799200" cy="1472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bg-BG" smtClean="0"/>
              <a:t>博客后台的总用例图</a:t>
            </a:r>
            <a:endParaRPr lang="zh-CN" altLang="bg-BG" smtClean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8845" y="1700530"/>
            <a:ext cx="8174355" cy="507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130" y="-1132205"/>
            <a:ext cx="9799200" cy="2570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anose="02000603020000020003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6805" y="1713230"/>
            <a:ext cx="684530" cy="692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</a:t>
            </a:r>
            <a:endParaRPr lang="bg-BG" sz="3900"/>
          </a:p>
        </p:txBody>
      </p:sp>
      <p:pic>
        <p:nvPicPr>
          <p:cNvPr id="7" name="图片 6" descr="`BWY_%1~22YG2}}TV)PVM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1898015"/>
            <a:ext cx="4380230" cy="4871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595" y="143827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发布博客的测试用例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130" y="-1132205"/>
            <a:ext cx="9799200" cy="2570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anose="02000603020000020003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6805" y="1713230"/>
            <a:ext cx="684530" cy="692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</a:t>
            </a:r>
            <a:endParaRPr lang="bg-BG" sz="3900"/>
          </a:p>
        </p:txBody>
      </p:sp>
      <p:sp>
        <p:nvSpPr>
          <p:cNvPr id="8" name="文本框 7"/>
          <p:cNvSpPr txBox="1"/>
          <p:nvPr/>
        </p:nvSpPr>
        <p:spPr>
          <a:xfrm>
            <a:off x="4506595" y="143827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博客登录的测试用例</a:t>
            </a:r>
            <a:endParaRPr lang="zh-CN" altLang="en-US"/>
          </a:p>
        </p:txBody>
      </p:sp>
      <p:pic>
        <p:nvPicPr>
          <p:cNvPr id="3" name="图片 2" descr="${$O%1AG@1[XI~Q194LH4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005" y="2049780"/>
            <a:ext cx="4491990" cy="4548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8640" y="-1236980"/>
            <a:ext cx="9799200" cy="2570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Personal thinking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5471935" y="3116965"/>
            <a:ext cx="1248139" cy="107598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/>
          <p:cNvSpPr/>
          <p:nvPr/>
        </p:nvSpPr>
        <p:spPr>
          <a:xfrm>
            <a:off x="5549944" y="2336883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5764142" y="2532849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</a:t>
            </a:r>
            <a:endParaRPr lang="bg-BG" sz="3900"/>
          </a:p>
        </p:txBody>
      </p:sp>
      <p:sp>
        <p:nvSpPr>
          <p:cNvPr id="30" name="Oval 29"/>
          <p:cNvSpPr/>
          <p:nvPr/>
        </p:nvSpPr>
        <p:spPr>
          <a:xfrm>
            <a:off x="633003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544228" y="3895757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</a:t>
            </a:r>
            <a:endParaRPr lang="bg-BG" sz="3900"/>
          </a:p>
        </p:txBody>
      </p:sp>
      <p:sp>
        <p:nvSpPr>
          <p:cNvPr id="32" name="Oval 31"/>
          <p:cNvSpPr/>
          <p:nvPr/>
        </p:nvSpPr>
        <p:spPr>
          <a:xfrm>
            <a:off x="468468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4957417" y="3917567"/>
            <a:ext cx="57740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</a:t>
            </a:r>
            <a:endParaRPr lang="bg-BG" sz="3900"/>
          </a:p>
        </p:txBody>
      </p:sp>
      <p:sp>
        <p:nvSpPr>
          <p:cNvPr id="8" name="Rectangle 7"/>
          <p:cNvSpPr/>
          <p:nvPr/>
        </p:nvSpPr>
        <p:spPr>
          <a:xfrm>
            <a:off x="5889172" y="364028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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990" y="2979420"/>
            <a:ext cx="32613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zh-CN" altLang="en-US" sz="2000"/>
              <a:t>经过这次的大作业，发现了自己学过的很多知识好像都没有学透彻，有时候就会和别的知识一起混淆。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7942580" y="3225800"/>
            <a:ext cx="3361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/>
              <a:t>经过组内合作，发现大家都各有各的长处，取其所长，一起完成任务。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3465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anose="02000603020000020003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5861,&quot;width&quot;:9441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49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Calibri</vt:lpstr>
      <vt:lpstr>FontAwesome</vt:lpstr>
      <vt:lpstr>GeosansLight</vt:lpstr>
      <vt:lpstr>Segoe Print</vt:lpstr>
      <vt:lpstr>New Cicle</vt:lpstr>
      <vt:lpstr>Arial Unicode MS</vt:lpstr>
      <vt:lpstr>WeblySleek UI</vt:lpstr>
      <vt:lpstr>华文彩云</vt:lpstr>
      <vt:lpstr>Yu Gothic UI Light</vt:lpstr>
      <vt:lpstr>Bahnschrift</vt:lpstr>
      <vt:lpstr>Yu Gothic UI Semibold</vt:lpstr>
      <vt:lpstr>GLYPHICONS Halflings</vt:lpstr>
      <vt:lpstr>Georgia</vt:lpstr>
      <vt:lpstr>HoloLens MDL2 Assets</vt:lpstr>
      <vt:lpstr>Gabriola</vt:lpstr>
      <vt:lpstr>Gadugi</vt:lpstr>
      <vt:lpstr>Office 主题​​</vt:lpstr>
      <vt:lpstr>PowerPoint 演示文稿</vt:lpstr>
      <vt:lpstr>Design Kit</vt:lpstr>
      <vt:lpstr>Design Kit</vt:lpstr>
      <vt:lpstr>What it Works</vt:lpstr>
      <vt:lpstr>Design Kit</vt:lpstr>
      <vt:lpstr>Design Kit</vt:lpstr>
      <vt:lpstr>Prespective in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今天要开心哟</cp:lastModifiedBy>
  <cp:revision>178</cp:revision>
  <dcterms:created xsi:type="dcterms:W3CDTF">2019-06-19T02:08:00Z</dcterms:created>
  <dcterms:modified xsi:type="dcterms:W3CDTF">2020-07-02T03:28:48Z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