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83" r:id="rId4"/>
    <p:sldId id="257" r:id="rId5"/>
    <p:sldId id="281" r:id="rId6"/>
    <p:sldId id="28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微尘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D57"/>
    <a:srgbClr val="34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9" autoAdjust="0"/>
    <p:restoredTop sz="94660"/>
  </p:normalViewPr>
  <p:slideViewPr>
    <p:cSldViewPr snapToGrid="0">
      <p:cViewPr>
        <p:scale>
          <a:sx n="75" d="100"/>
          <a:sy n="75" d="100"/>
        </p:scale>
        <p:origin x="-756" y="-477"/>
      </p:cViewPr>
      <p:guideLst>
        <p:guide orient="horz" pos="2160"/>
        <p:guide orient="horz" pos="3417"/>
        <p:guide orient="horz" pos="647"/>
        <p:guide orient="horz" pos="1851"/>
        <p:guide pos="3839"/>
        <p:guide pos="2141"/>
        <p:guide pos="55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5" b="73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453640" y="3194685"/>
            <a:ext cx="707771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44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082" y="4308387"/>
            <a:ext cx="631983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en-US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Маракушев Михаил Алексеевич</a:t>
            </a:r>
            <a:endParaRPr lang="en-US" altLang="zh-CN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ru-RU" altLang="en-US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Подкорытов Ярослав Андреевич</a:t>
            </a:r>
            <a:endParaRPr lang="en-US" altLang="zh-CN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zh-CN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76101" y="43083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03401" y="3472158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正五边形 2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38445" y="1927860"/>
            <a:ext cx="1515110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en-US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Проект</a:t>
            </a:r>
            <a:endParaRPr lang="en-US" altLang="ru-RU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ru-RU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“</a:t>
            </a:r>
            <a:r>
              <a:rPr lang="ru-RU" altLang="zh-CN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Рэйнджер</a:t>
            </a:r>
            <a:r>
              <a:rPr lang="en-US" altLang="ru-RU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endParaRPr lang="en-US" altLang="ru-RU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376101" y="49633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38785" y="415925"/>
            <a:ext cx="10915015" cy="5761355"/>
          </a:xfrm>
        </p:spPr>
        <p:txBody>
          <a:bodyPr/>
          <a:p>
            <a:pPr marL="0" indent="0">
              <a:buNone/>
            </a:pPr>
            <a:r>
              <a:rPr lang="ru-RU" altLang="en-US">
                <a:solidFill>
                  <a:schemeClr val="bg1">
                    <a:lumMod val="95000"/>
                  </a:schemeClr>
                </a:solidFill>
              </a:rPr>
              <a:t>В приложении </a:t>
            </a:r>
            <a:r>
              <a:rPr lang="en-US" altLang="en-US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ru-RU" altLang="en-US">
                <a:solidFill>
                  <a:schemeClr val="bg1">
                    <a:lumMod val="95000"/>
                  </a:schemeClr>
                </a:solidFill>
              </a:rPr>
              <a:t>Рейнджер</a:t>
            </a:r>
            <a:r>
              <a:rPr lang="en-US" altLang="en-US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ru-RU" altLang="en-US">
                <a:solidFill>
                  <a:schemeClr val="bg1">
                    <a:lumMod val="95000"/>
                  </a:schemeClr>
                </a:solidFill>
              </a:rPr>
              <a:t> вы играете за космический корабль, который вы можете передвигать клавишами - </a:t>
            </a:r>
            <a:r>
              <a:rPr lang="en-US" altLang="en-US">
                <a:solidFill>
                  <a:schemeClr val="bg1">
                    <a:lumMod val="95000"/>
                  </a:schemeClr>
                </a:solidFill>
              </a:rPr>
              <a:t>WASD</a:t>
            </a:r>
            <a:r>
              <a:rPr lang="ru-RU" altLang="en-US">
                <a:solidFill>
                  <a:schemeClr val="bg1">
                    <a:lumMod val="95000"/>
                  </a:schemeClr>
                </a:solidFill>
              </a:rPr>
              <a:t> и стрелять на клавишу - </a:t>
            </a:r>
            <a:r>
              <a:rPr lang="en-US" altLang="ru-RU">
                <a:solidFill>
                  <a:schemeClr val="bg1">
                    <a:lumMod val="95000"/>
                  </a:schemeClr>
                </a:solidFill>
              </a:rPr>
              <a:t>SPACE</a:t>
            </a:r>
            <a:r>
              <a:rPr lang="ru-RU" altLang="en-US">
                <a:solidFill>
                  <a:schemeClr val="bg1">
                    <a:lumMod val="95000"/>
                  </a:schemeClr>
                </a:solidFill>
              </a:rPr>
              <a:t>(рис. 1)</a:t>
            </a:r>
            <a:r>
              <a:rPr lang="en-US" altLang="ru-RU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altLang="ru-RU">
                <a:solidFill>
                  <a:schemeClr val="bg1">
                    <a:lumMod val="95000"/>
                  </a:schemeClr>
                </a:solidFill>
              </a:rPr>
              <a:t>Передвижение поможет вам избежать столкновения с камнем, а стрельба уничтожить этот камень, за каждое уничтожение камня вам засчитываются очки                      , большой камень дает меньше очков, чем маленький. За каждое столкновение с камнем у вас отнимается жизнь, всего у вас 3 жизни(рис. 2). Игра может продолжаться до бесконечности, если вы не будете совершать ошибок.</a:t>
            </a:r>
            <a:endParaRPr lang="ru-RU" altLang="ru-RU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" y="4134485"/>
            <a:ext cx="3733800" cy="258064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5" y="1986280"/>
            <a:ext cx="1751965" cy="41592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00" y="3762375"/>
            <a:ext cx="2705100" cy="295275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9258300" y="63468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solidFill>
                  <a:srgbClr val="FFFF00"/>
                </a:solidFill>
              </a:rPr>
              <a:t>Рис.2</a:t>
            </a:r>
            <a:endParaRPr lang="ru-RU" altLang="en-US">
              <a:solidFill>
                <a:srgbClr val="FFFF00"/>
              </a:solidFill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438785" y="63468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solidFill>
                  <a:srgbClr val="FFFF00"/>
                </a:solidFill>
              </a:rPr>
              <a:t>Рис.1</a:t>
            </a:r>
            <a:endParaRPr lang="ru-RU" altLang="en-US">
              <a:solidFill>
                <a:srgbClr val="FFFF00"/>
              </a:solidFill>
            </a:endParaRPr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855" y="4110990"/>
            <a:ext cx="3305175" cy="2604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13690" y="736600"/>
            <a:ext cx="614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ru-RU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lang="ru-RU" altLang="en-US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0670" y="1504950"/>
            <a:ext cx="637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ru-RU" altLang="zh-CN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1513" y="2273613"/>
            <a:ext cx="6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3738" y="3042314"/>
            <a:ext cx="66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04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12"/>
          <p:cNvSpPr/>
          <p:nvPr/>
        </p:nvSpPr>
        <p:spPr>
          <a:xfrm>
            <a:off x="975995" y="644525"/>
            <a:ext cx="87096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Игра </a:t>
            </a:r>
            <a:r>
              <a:rPr lang="en-US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Рэйнджер</a:t>
            </a:r>
            <a:r>
              <a:rPr lang="en-US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ru-RU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тренирует вашу реакцию, ориентирование на местности и точность выстрела с баллистикой.</a:t>
            </a:r>
            <a:endParaRPr lang="ru-RU" altLang="en-US" sz="2000" smtClean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12"/>
          <p:cNvSpPr/>
          <p:nvPr/>
        </p:nvSpPr>
        <p:spPr>
          <a:xfrm>
            <a:off x="1188720" y="798195"/>
            <a:ext cx="87096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12"/>
          <p:cNvSpPr/>
          <p:nvPr/>
        </p:nvSpPr>
        <p:spPr>
          <a:xfrm>
            <a:off x="1315720" y="925195"/>
            <a:ext cx="93091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12"/>
          <p:cNvSpPr/>
          <p:nvPr/>
        </p:nvSpPr>
        <p:spPr>
          <a:xfrm>
            <a:off x="975995" y="1566545"/>
            <a:ext cx="87096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975995" y="1412875"/>
            <a:ext cx="87096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Мы хотели создать такую игру, которая была бы понятна, проста в управлении и очень знакома.</a:t>
            </a:r>
            <a:endParaRPr lang="ru-RU" altLang="en-US" sz="2000" smtClean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12"/>
          <p:cNvSpPr/>
          <p:nvPr/>
        </p:nvSpPr>
        <p:spPr>
          <a:xfrm>
            <a:off x="908050" y="2181860"/>
            <a:ext cx="87096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Вы можете соревноваться со своими знакомыми, побивая рекорды друг друга.</a:t>
            </a:r>
            <a:endParaRPr lang="ru-RU" altLang="en-US" sz="2000" smtClean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2"/>
          <p:cNvSpPr/>
          <p:nvPr/>
        </p:nvSpPr>
        <p:spPr>
          <a:xfrm>
            <a:off x="975995" y="2950845"/>
            <a:ext cx="87096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Проект рассчитан как на взрослых, так и на детей. Взрослые смогут </a:t>
            </a:r>
            <a:r>
              <a:rPr lang="en-US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Понастольгировать</a:t>
            </a:r>
            <a:r>
              <a:rPr lang="en-US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а дети обучиться чему-то новому. </a:t>
            </a:r>
            <a:endParaRPr lang="ru-RU" altLang="en-US" sz="2000" smtClean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rgbClr val="FFFF00"/>
                </a:solidFill>
              </a:rPr>
              <a:t>Внутренности</a:t>
            </a:r>
            <a:endParaRPr lang="ru-RU" altLang="en-US">
              <a:solidFill>
                <a:srgbClr val="FFFF00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09575" y="1340485"/>
            <a:ext cx="10944225" cy="48367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ru-RU" altLang="en-US" sz="2400">
                <a:solidFill>
                  <a:srgbClr val="0070C0"/>
                </a:solidFill>
              </a:rPr>
              <a:t>В проекте использовались библиотеки:</a:t>
            </a:r>
            <a:endParaRPr lang="ru-RU" altLang="en-US" sz="2400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sys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os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math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datetime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random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pygame</a:t>
            </a:r>
            <a:endParaRPr lang="en-US" alt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en-US" sz="2400">
                <a:solidFill>
                  <a:srgbClr val="0070C0"/>
                </a:solidFill>
              </a:rPr>
              <a:t>Что позволяло передвигать космический корабль и камни, создавать камни в случайном месте, уничтожать камни, терять жизнь и набирать счет.</a:t>
            </a:r>
            <a:endParaRPr lang="ru-RU" alt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en-US" sz="2400">
                <a:solidFill>
                  <a:srgbClr val="0070C0"/>
                </a:solidFill>
              </a:rPr>
              <a:t>Также в приложение были добавлены звуки и картинки космического корабля и использовано рисование.</a:t>
            </a:r>
            <a:endParaRPr lang="ru-RU" alt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altLang="en-US" sz="2400">
              <a:solidFill>
                <a:srgbClr val="0070C0"/>
              </a:solidFill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0" y="66675"/>
            <a:ext cx="2730500" cy="30765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5942965" y="66675"/>
            <a:ext cx="3696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solidFill>
                  <a:srgbClr val="FFFF00"/>
                </a:solidFill>
                <a:sym typeface="+mn-ea"/>
              </a:rPr>
              <a:t>В коде подписано для чего нужна та</a:t>
            </a:r>
            <a:r>
              <a:rPr lang="en-US" altLang="ru-RU">
                <a:solidFill>
                  <a:srgbClr val="FFFF00"/>
                </a:solidFill>
                <a:sym typeface="+mn-ea"/>
              </a:rPr>
              <a:t>,</a:t>
            </a:r>
            <a:r>
              <a:rPr lang="ru-RU" altLang="en-US">
                <a:solidFill>
                  <a:srgbClr val="FFFF00"/>
                </a:solidFill>
                <a:sym typeface="+mn-ea"/>
              </a:rPr>
              <a:t> или иная функция </a:t>
            </a:r>
            <a:r>
              <a:rPr lang="en-US" altLang="ru-RU">
                <a:solidFill>
                  <a:srgbClr val="FFFF00"/>
                </a:solidFill>
                <a:sym typeface="+mn-ea"/>
              </a:rPr>
              <a:t>------&gt;&gt;&gt;</a:t>
            </a:r>
            <a:endParaRPr lang="en-US" altLang="ru-RU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olidFill>
                  <a:srgbClr val="FFFF00"/>
                </a:solidFill>
                <a:sym typeface="+mn-ea"/>
              </a:rPr>
              <a:t>Заключение и модернизация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ru-RU" altLang="en-US">
                <a:solidFill>
                  <a:srgbClr val="0070C0"/>
                </a:solidFill>
                <a:sym typeface="+mn-ea"/>
              </a:rPr>
              <a:t>В игру можно добавить:</a:t>
            </a:r>
            <a:endParaRPr lang="ru-RU" altLang="en-US">
              <a:solidFill>
                <a:srgbClr val="0070C0"/>
              </a:solidFill>
              <a:sym typeface="+mn-ea"/>
            </a:endParaRPr>
          </a:p>
          <a:p>
            <a:r>
              <a:rPr lang="ru-RU" altLang="en-US">
                <a:solidFill>
                  <a:srgbClr val="0070C0"/>
                </a:solidFill>
                <a:sym typeface="+mn-ea"/>
              </a:rPr>
              <a:t>Звезды на фон</a:t>
            </a:r>
            <a:endParaRPr lang="ru-RU" altLang="en-US">
              <a:solidFill>
                <a:srgbClr val="0070C0"/>
              </a:solidFill>
              <a:sym typeface="+mn-ea"/>
            </a:endParaRPr>
          </a:p>
          <a:p>
            <a:r>
              <a:rPr lang="ru-RU" altLang="en-US">
                <a:solidFill>
                  <a:srgbClr val="0070C0"/>
                </a:solidFill>
                <a:sym typeface="+mn-ea"/>
              </a:rPr>
              <a:t>Случайную текстуру камня</a:t>
            </a:r>
            <a:endParaRPr lang="ru-RU" altLang="en-US">
              <a:solidFill>
                <a:srgbClr val="0070C0"/>
              </a:solidFill>
              <a:sym typeface="+mn-ea"/>
            </a:endParaRPr>
          </a:p>
          <a:p>
            <a:r>
              <a:rPr lang="ru-RU" altLang="en-US">
                <a:solidFill>
                  <a:srgbClr val="0070C0"/>
                </a:solidFill>
                <a:sym typeface="+mn-ea"/>
              </a:rPr>
              <a:t>Урон оружию и здоровье камню</a:t>
            </a:r>
            <a:endParaRPr lang="ru-RU" altLang="en-US">
              <a:solidFill>
                <a:srgbClr val="0070C0"/>
              </a:solidFill>
              <a:sym typeface="+mn-ea"/>
            </a:endParaRPr>
          </a:p>
          <a:p>
            <a:r>
              <a:rPr lang="ru-RU" altLang="en-US">
                <a:solidFill>
                  <a:srgbClr val="0070C0"/>
                </a:solidFill>
                <a:sym typeface="+mn-ea"/>
              </a:rPr>
              <a:t>Функцию двух игроков с одного устройства</a:t>
            </a:r>
            <a:endParaRPr lang="ru-RU" altLang="en-US">
              <a:solidFill>
                <a:srgbClr val="0070C0"/>
              </a:solidFill>
              <a:sym typeface="+mn-ea"/>
            </a:endParaRPr>
          </a:p>
          <a:p>
            <a:endParaRPr lang="ru-RU" altLang="en-US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ru-RU" altLang="en-US">
                <a:solidFill>
                  <a:srgbClr val="0070C0"/>
                </a:solidFill>
                <a:sym typeface="+mn-ea"/>
              </a:rPr>
              <a:t>Игра получилась действительно интересной и захватывающей, может убить кучу свободного времени, но стоит понимать, то что помимо виртуального мира есть еще и реальный.</a:t>
            </a:r>
            <a:endParaRPr lang="ru-RU" altLang="en-US">
              <a:solidFill>
                <a:srgbClr val="0070C0"/>
              </a:solidFill>
            </a:endParaRPr>
          </a:p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1688</Words>
  <Application>WPS Presentation</Application>
  <PresentationFormat>自定义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方正兰亭超细黑简体</vt:lpstr>
      <vt:lpstr>Verdana</vt:lpstr>
      <vt:lpstr>Impact</vt:lpstr>
      <vt:lpstr>Tahoma</vt:lpstr>
      <vt:lpstr>Lao UI</vt:lpstr>
      <vt:lpstr>Segoe UI Symbol</vt:lpstr>
      <vt:lpstr>Calibri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E微尘</dc:creator>
  <cp:lastModifiedBy>Ярослав</cp:lastModifiedBy>
  <cp:revision>249</cp:revision>
  <dcterms:created xsi:type="dcterms:W3CDTF">2015-05-12T04:08:00Z</dcterms:created>
  <dcterms:modified xsi:type="dcterms:W3CDTF">2021-01-14T18:25:19Z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1049-11.2.0.9937</vt:lpwstr>
  </property>
</Properties>
</file>