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0"/>
    <p:restoredTop sz="94640"/>
  </p:normalViewPr>
  <p:slideViewPr>
    <p:cSldViewPr snapToGrid="0" showGuides="1">
      <p:cViewPr>
        <p:scale>
          <a:sx n="243" d="100"/>
          <a:sy n="243" d="100"/>
        </p:scale>
        <p:origin x="2760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2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6D4AE-1D9C-0E4D-A328-5588C9A34920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DC7D2-C015-DA42-B2A2-0B3EDDA3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tellite image of a reef in palau, micronesia">
            <a:extLst>
              <a:ext uri="{FF2B5EF4-FFF2-40B4-BE49-F238E27FC236}">
                <a16:creationId xmlns:a16="http://schemas.microsoft.com/office/drawing/2014/main" id="{6A5DCF61-779D-B0E3-B615-A227C5DB3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7" r="18684"/>
          <a:stretch/>
        </p:blipFill>
        <p:spPr bwMode="auto">
          <a:xfrm>
            <a:off x="878166" y="1399882"/>
            <a:ext cx="4637623" cy="287831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yellow bomb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E3973C7-58CA-13EF-DA92-9C13254F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3837">
            <a:off x="2278392" y="2482472"/>
            <a:ext cx="654919" cy="6549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76D8230-D8ED-A2BE-A68C-215369E6CDF8}"/>
              </a:ext>
            </a:extLst>
          </p:cNvPr>
          <p:cNvSpPr/>
          <p:nvPr/>
        </p:nvSpPr>
        <p:spPr>
          <a:xfrm>
            <a:off x="3256862" y="3391478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6F9DED-F6C8-9ED8-D151-A30ECAF68F3F}"/>
              </a:ext>
            </a:extLst>
          </p:cNvPr>
          <p:cNvSpPr/>
          <p:nvPr/>
        </p:nvSpPr>
        <p:spPr>
          <a:xfrm>
            <a:off x="3729774" y="3564243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DD2D0E-7987-635A-7829-7DA97CA1D092}"/>
              </a:ext>
            </a:extLst>
          </p:cNvPr>
          <p:cNvSpPr/>
          <p:nvPr/>
        </p:nvSpPr>
        <p:spPr>
          <a:xfrm>
            <a:off x="3815843" y="2418729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4C44F3-F461-2928-96C8-1A0C90A54584}"/>
              </a:ext>
            </a:extLst>
          </p:cNvPr>
          <p:cNvSpPr/>
          <p:nvPr/>
        </p:nvSpPr>
        <p:spPr>
          <a:xfrm>
            <a:off x="3557636" y="294355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6BABEA-2AA3-59C1-C503-EA6B54301689}"/>
              </a:ext>
            </a:extLst>
          </p:cNvPr>
          <p:cNvSpPr/>
          <p:nvPr/>
        </p:nvSpPr>
        <p:spPr>
          <a:xfrm>
            <a:off x="4279328" y="205265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C41754-9E59-457F-62F0-52935A40C14B}"/>
              </a:ext>
            </a:extLst>
          </p:cNvPr>
          <p:cNvSpPr/>
          <p:nvPr/>
        </p:nvSpPr>
        <p:spPr>
          <a:xfrm>
            <a:off x="4483332" y="2839041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E644A0-6A04-9A8B-C9C8-89C53C1DF118}"/>
              </a:ext>
            </a:extLst>
          </p:cNvPr>
          <p:cNvSpPr/>
          <p:nvPr/>
        </p:nvSpPr>
        <p:spPr>
          <a:xfrm>
            <a:off x="4483332" y="337633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EE1F4-926E-5557-CB76-B7D835C12DB5}"/>
              </a:ext>
            </a:extLst>
          </p:cNvPr>
          <p:cNvSpPr/>
          <p:nvPr/>
        </p:nvSpPr>
        <p:spPr>
          <a:xfrm>
            <a:off x="4860935" y="2432528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7FD470-D5C8-816A-6919-9981CB9B9D21}"/>
              </a:ext>
            </a:extLst>
          </p:cNvPr>
          <p:cNvSpPr/>
          <p:nvPr/>
        </p:nvSpPr>
        <p:spPr>
          <a:xfrm>
            <a:off x="5033073" y="3219340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E721CB-53D0-F498-F070-A11199ED888D}"/>
              </a:ext>
            </a:extLst>
          </p:cNvPr>
          <p:cNvSpPr/>
          <p:nvPr/>
        </p:nvSpPr>
        <p:spPr>
          <a:xfrm>
            <a:off x="5033073" y="3834014"/>
            <a:ext cx="172138" cy="17213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5D601-D211-A511-BC4C-17E0B7701CC2}"/>
              </a:ext>
            </a:extLst>
          </p:cNvPr>
          <p:cNvSpPr txBox="1"/>
          <p:nvPr/>
        </p:nvSpPr>
        <p:spPr>
          <a:xfrm>
            <a:off x="2565662" y="2165281"/>
            <a:ext cx="24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A51C8-2E54-7D70-7B49-C12807C33FD1}"/>
              </a:ext>
            </a:extLst>
          </p:cNvPr>
          <p:cNvSpPr txBox="1"/>
          <p:nvPr/>
        </p:nvSpPr>
        <p:spPr>
          <a:xfrm>
            <a:off x="2132698" y="2874188"/>
            <a:ext cx="108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robot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82CAE-23B0-17E3-CAA4-7F9C9CBEF15D}"/>
              </a:ext>
            </a:extLst>
          </p:cNvPr>
          <p:cNvSpPr txBox="1"/>
          <p:nvPr/>
        </p:nvSpPr>
        <p:spPr>
          <a:xfrm>
            <a:off x="3081316" y="3708148"/>
            <a:ext cx="24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Sample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point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4D74C-C361-F93D-6613-84C3D1F18E6F}"/>
              </a:ext>
            </a:extLst>
          </p:cNvPr>
          <p:cNvCxnSpPr>
            <a:cxnSpLocks/>
          </p:cNvCxnSpPr>
          <p:nvPr/>
        </p:nvCxnSpPr>
        <p:spPr>
          <a:xfrm>
            <a:off x="2950285" y="2650295"/>
            <a:ext cx="350080" cy="72603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2F76AF71-81A9-0D02-602B-8F5A3EFE736C}"/>
              </a:ext>
            </a:extLst>
          </p:cNvPr>
          <p:cNvSpPr/>
          <p:nvPr/>
        </p:nvSpPr>
        <p:spPr>
          <a:xfrm>
            <a:off x="2823560" y="2528977"/>
            <a:ext cx="207766" cy="17910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1B38B-9B89-9034-D8EE-3E0032CB079F}"/>
              </a:ext>
            </a:extLst>
          </p:cNvPr>
          <p:cNvCxnSpPr>
            <a:cxnSpLocks/>
          </p:cNvCxnSpPr>
          <p:nvPr/>
        </p:nvCxnSpPr>
        <p:spPr>
          <a:xfrm>
            <a:off x="3421916" y="3535656"/>
            <a:ext cx="307858" cy="988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E0BB92-3040-93C3-EC17-E6BF6B41BFCE}"/>
              </a:ext>
            </a:extLst>
          </p:cNvPr>
          <p:cNvCxnSpPr>
            <a:cxnSpLocks/>
          </p:cNvCxnSpPr>
          <p:nvPr/>
        </p:nvCxnSpPr>
        <p:spPr>
          <a:xfrm flipV="1">
            <a:off x="3905075" y="3500379"/>
            <a:ext cx="578257" cy="16515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A627A-DF06-C65B-70D9-923DA09AF3DD}"/>
              </a:ext>
            </a:extLst>
          </p:cNvPr>
          <p:cNvCxnSpPr>
            <a:cxnSpLocks/>
          </p:cNvCxnSpPr>
          <p:nvPr/>
        </p:nvCxnSpPr>
        <p:spPr>
          <a:xfrm flipV="1">
            <a:off x="4637490" y="2617304"/>
            <a:ext cx="309514" cy="76934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8EB24-5F86-E256-B051-E72DC965E8BB}"/>
              </a:ext>
            </a:extLst>
          </p:cNvPr>
          <p:cNvCxnSpPr>
            <a:cxnSpLocks/>
          </p:cNvCxnSpPr>
          <p:nvPr/>
        </p:nvCxnSpPr>
        <p:spPr>
          <a:xfrm flipH="1" flipV="1">
            <a:off x="4012104" y="2500242"/>
            <a:ext cx="840716" cy="23725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7743C7-C6DF-0146-6623-7333237B478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977322" y="2534613"/>
            <a:ext cx="805577" cy="61761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iangle 23">
            <a:extLst>
              <a:ext uri="{FF2B5EF4-FFF2-40B4-BE49-F238E27FC236}">
                <a16:creationId xmlns:a16="http://schemas.microsoft.com/office/drawing/2014/main" id="{36DAA8C2-C7AF-9A6B-7A33-60C443492D66}"/>
              </a:ext>
            </a:extLst>
          </p:cNvPr>
          <p:cNvSpPr/>
          <p:nvPr/>
        </p:nvSpPr>
        <p:spPr>
          <a:xfrm rot="6074632">
            <a:off x="5944745" y="1284173"/>
            <a:ext cx="254689" cy="695423"/>
          </a:xfrm>
          <a:prstGeom prst="triangle">
            <a:avLst>
              <a:gd name="adj" fmla="val 426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satellite image of a reef in palau, micronesia">
            <a:extLst>
              <a:ext uri="{FF2B5EF4-FFF2-40B4-BE49-F238E27FC236}">
                <a16:creationId xmlns:a16="http://schemas.microsoft.com/office/drawing/2014/main" id="{195A35E4-9CBA-5472-3326-9AF31B001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7" r="18684"/>
          <a:stretch/>
        </p:blipFill>
        <p:spPr bwMode="auto">
          <a:xfrm>
            <a:off x="146273" y="418693"/>
            <a:ext cx="2890005" cy="188119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yellow bomb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BA885BF-DEFD-7CF7-2FAB-BE389A2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33837">
            <a:off x="827765" y="1255947"/>
            <a:ext cx="386864" cy="38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B6654-EF3A-0C03-58B7-BB58ACCD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96" y="624732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0CAEA-B005-5F1B-A533-F6188E10B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4818">
            <a:off x="6300507" y="1462416"/>
            <a:ext cx="481654" cy="48165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17B8CF6-FA8A-EB2E-DBB1-796F98F128DE}"/>
              </a:ext>
            </a:extLst>
          </p:cNvPr>
          <p:cNvSpPr/>
          <p:nvPr/>
        </p:nvSpPr>
        <p:spPr>
          <a:xfrm rot="509720">
            <a:off x="5653309" y="1414566"/>
            <a:ext cx="169270" cy="2828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D1051522-ED85-C262-A311-786A6F344A61}"/>
              </a:ext>
            </a:extLst>
          </p:cNvPr>
          <p:cNvSpPr/>
          <p:nvPr/>
        </p:nvSpPr>
        <p:spPr>
          <a:xfrm>
            <a:off x="1119023" y="1548764"/>
            <a:ext cx="98038" cy="8451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C60B8A-28F7-F5E5-1E30-52EF49F70E62}"/>
              </a:ext>
            </a:extLst>
          </p:cNvPr>
          <p:cNvSpPr/>
          <p:nvPr/>
        </p:nvSpPr>
        <p:spPr>
          <a:xfrm>
            <a:off x="1486525" y="1363482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41938F-9835-DA75-52EC-EF997FF741FB}"/>
              </a:ext>
            </a:extLst>
          </p:cNvPr>
          <p:cNvSpPr/>
          <p:nvPr/>
        </p:nvSpPr>
        <p:spPr>
          <a:xfrm>
            <a:off x="1839325" y="1298232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0FB60-3250-8C7A-D3F5-80B4FF2EE389}"/>
              </a:ext>
            </a:extLst>
          </p:cNvPr>
          <p:cNvSpPr/>
          <p:nvPr/>
        </p:nvSpPr>
        <p:spPr>
          <a:xfrm>
            <a:off x="1439961" y="163328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6420C6-0A20-D2EF-0FC9-6B4A67332C9D}"/>
              </a:ext>
            </a:extLst>
          </p:cNvPr>
          <p:cNvSpPr/>
          <p:nvPr/>
        </p:nvSpPr>
        <p:spPr>
          <a:xfrm>
            <a:off x="1683041" y="1779750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5EA555-A682-888F-D907-681E2B5C7BCC}"/>
              </a:ext>
            </a:extLst>
          </p:cNvPr>
          <p:cNvSpPr/>
          <p:nvPr/>
        </p:nvSpPr>
        <p:spPr>
          <a:xfrm>
            <a:off x="2056158" y="1798343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0E8BF-A192-3A7A-332A-00B1291D7968}"/>
              </a:ext>
            </a:extLst>
          </p:cNvPr>
          <p:cNvSpPr/>
          <p:nvPr/>
        </p:nvSpPr>
        <p:spPr>
          <a:xfrm>
            <a:off x="2229697" y="1498424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C6F86B-5394-4B7D-0644-24DE18595FF8}"/>
              </a:ext>
            </a:extLst>
          </p:cNvPr>
          <p:cNvCxnSpPr>
            <a:cxnSpLocks/>
            <a:stCxn id="28" idx="4"/>
            <a:endCxn id="36" idx="2"/>
          </p:cNvCxnSpPr>
          <p:nvPr/>
        </p:nvCxnSpPr>
        <p:spPr>
          <a:xfrm>
            <a:off x="1217061" y="1633280"/>
            <a:ext cx="222900" cy="3611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53F11B-F302-8261-4E20-CCD53B7FE9F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22636" y="1696078"/>
            <a:ext cx="170982" cy="9424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FD576-B53D-D254-FEA6-FE3F2AE28674}"/>
              </a:ext>
            </a:extLst>
          </p:cNvPr>
          <p:cNvCxnSpPr>
            <a:cxnSpLocks/>
          </p:cNvCxnSpPr>
          <p:nvPr/>
        </p:nvCxnSpPr>
        <p:spPr>
          <a:xfrm>
            <a:off x="1755264" y="1834454"/>
            <a:ext cx="300894" cy="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794492-64FF-EF3B-1E8A-3EE4897E37D8}"/>
              </a:ext>
            </a:extLst>
          </p:cNvPr>
          <p:cNvSpPr/>
          <p:nvPr/>
        </p:nvSpPr>
        <p:spPr>
          <a:xfrm>
            <a:off x="1803213" y="1534535"/>
            <a:ext cx="72223" cy="7222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898927-700B-2CD1-AABE-22D92F524896}"/>
              </a:ext>
            </a:extLst>
          </p:cNvPr>
          <p:cNvCxnSpPr>
            <a:cxnSpLocks/>
          </p:cNvCxnSpPr>
          <p:nvPr/>
        </p:nvCxnSpPr>
        <p:spPr>
          <a:xfrm flipH="1" flipV="1">
            <a:off x="1884054" y="1601501"/>
            <a:ext cx="173539" cy="17299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BDA2D4-5891-DD6B-2B96-B06EA984CFAC}"/>
              </a:ext>
            </a:extLst>
          </p:cNvPr>
          <p:cNvCxnSpPr>
            <a:cxnSpLocks/>
          </p:cNvCxnSpPr>
          <p:nvPr/>
        </p:nvCxnSpPr>
        <p:spPr>
          <a:xfrm flipV="1">
            <a:off x="1905711" y="1534535"/>
            <a:ext cx="288679" cy="2267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A0D7B0-4941-A0DD-C3BF-A3705512DFC9}"/>
              </a:ext>
            </a:extLst>
          </p:cNvPr>
          <p:cNvCxnSpPr>
            <a:cxnSpLocks/>
          </p:cNvCxnSpPr>
          <p:nvPr/>
        </p:nvCxnSpPr>
        <p:spPr>
          <a:xfrm flipH="1" flipV="1">
            <a:off x="1949724" y="1352936"/>
            <a:ext cx="248897" cy="11632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D7D4D9-C5AD-8B94-0ECB-8704B6ECB986}"/>
              </a:ext>
            </a:extLst>
          </p:cNvPr>
          <p:cNvCxnSpPr>
            <a:cxnSpLocks/>
          </p:cNvCxnSpPr>
          <p:nvPr/>
        </p:nvCxnSpPr>
        <p:spPr>
          <a:xfrm flipH="1">
            <a:off x="1574588" y="1339604"/>
            <a:ext cx="226193" cy="4669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505D97-31E2-0018-32B8-407A312249F8}"/>
              </a:ext>
            </a:extLst>
          </p:cNvPr>
          <p:cNvCxnSpPr>
            <a:cxnSpLocks/>
          </p:cNvCxnSpPr>
          <p:nvPr/>
        </p:nvCxnSpPr>
        <p:spPr>
          <a:xfrm flipH="1">
            <a:off x="1242436" y="1421657"/>
            <a:ext cx="226193" cy="4669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82C8860-A863-9B8A-594F-978C8215BB5F}"/>
              </a:ext>
            </a:extLst>
          </p:cNvPr>
          <p:cNvSpPr/>
          <p:nvPr/>
        </p:nvSpPr>
        <p:spPr>
          <a:xfrm flipH="1">
            <a:off x="6575240" y="1074754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A68F04-6E2F-D3EE-5E79-58366DC90F58}"/>
              </a:ext>
            </a:extLst>
          </p:cNvPr>
          <p:cNvSpPr/>
          <p:nvPr/>
        </p:nvSpPr>
        <p:spPr>
          <a:xfrm flipH="1">
            <a:off x="6656194" y="1183095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4E10E9-DD3B-D622-E993-CDC4D5E6BDF8}"/>
              </a:ext>
            </a:extLst>
          </p:cNvPr>
          <p:cNvSpPr/>
          <p:nvPr/>
        </p:nvSpPr>
        <p:spPr>
          <a:xfrm flipH="1">
            <a:off x="6513813" y="118581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C0BB5E7B-0CDB-CC23-3A75-858F6B2698A9}"/>
              </a:ext>
            </a:extLst>
          </p:cNvPr>
          <p:cNvSpPr/>
          <p:nvPr/>
        </p:nvSpPr>
        <p:spPr>
          <a:xfrm flipH="1">
            <a:off x="6424967" y="108053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D1E231F-4917-D15C-6F07-BD60B10F42C5}"/>
              </a:ext>
            </a:extLst>
          </p:cNvPr>
          <p:cNvSpPr/>
          <p:nvPr/>
        </p:nvSpPr>
        <p:spPr>
          <a:xfrm>
            <a:off x="6250736" y="1008074"/>
            <a:ext cx="504053" cy="295787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0D23A4D-2E13-736E-9DEB-DFBD6C28BA1A}"/>
              </a:ext>
            </a:extLst>
          </p:cNvPr>
          <p:cNvSpPr/>
          <p:nvPr/>
        </p:nvSpPr>
        <p:spPr>
          <a:xfrm flipH="1">
            <a:off x="5224990" y="60220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AA96DDAE-266A-9BCE-F390-E7D86D64BFE5}"/>
              </a:ext>
            </a:extLst>
          </p:cNvPr>
          <p:cNvSpPr/>
          <p:nvPr/>
        </p:nvSpPr>
        <p:spPr>
          <a:xfrm flipH="1">
            <a:off x="5318179" y="73666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01465E03-C7A8-A4AD-8E59-B9D506534584}"/>
              </a:ext>
            </a:extLst>
          </p:cNvPr>
          <p:cNvSpPr/>
          <p:nvPr/>
        </p:nvSpPr>
        <p:spPr>
          <a:xfrm flipH="1">
            <a:off x="5174073" y="713260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C3C49C6-18DD-C7E8-59B5-19A6185BDF9B}"/>
              </a:ext>
            </a:extLst>
          </p:cNvPr>
          <p:cNvSpPr/>
          <p:nvPr/>
        </p:nvSpPr>
        <p:spPr>
          <a:xfrm flipH="1">
            <a:off x="5074717" y="607978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E9123C3F-1D5F-3BFD-CAEB-BA73DF28DAC6}"/>
              </a:ext>
            </a:extLst>
          </p:cNvPr>
          <p:cNvSpPr/>
          <p:nvPr/>
        </p:nvSpPr>
        <p:spPr>
          <a:xfrm>
            <a:off x="4972963" y="464412"/>
            <a:ext cx="504053" cy="399041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3195339D-E65C-BF7F-275D-B4C28FD2332B}"/>
              </a:ext>
            </a:extLst>
          </p:cNvPr>
          <p:cNvSpPr/>
          <p:nvPr/>
        </p:nvSpPr>
        <p:spPr>
          <a:xfrm flipH="1">
            <a:off x="5215165" y="512662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0F0B750-379B-4BD0-7C56-147478E0D4B4}"/>
              </a:ext>
            </a:extLst>
          </p:cNvPr>
          <p:cNvSpPr/>
          <p:nvPr/>
        </p:nvSpPr>
        <p:spPr>
          <a:xfrm flipH="1">
            <a:off x="4388439" y="165551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223A767A-8427-C23F-03DF-CDDE1B6F2622}"/>
              </a:ext>
            </a:extLst>
          </p:cNvPr>
          <p:cNvSpPr/>
          <p:nvPr/>
        </p:nvSpPr>
        <p:spPr>
          <a:xfrm flipH="1">
            <a:off x="4469393" y="1763854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7BD7E6-FFF2-FF47-EA1B-D2FC94F33A84}"/>
              </a:ext>
            </a:extLst>
          </p:cNvPr>
          <p:cNvSpPr/>
          <p:nvPr/>
        </p:nvSpPr>
        <p:spPr>
          <a:xfrm flipH="1">
            <a:off x="4337522" y="1766571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AC870EF3-26FC-3ADB-2E7E-15F6CC4DA819}"/>
              </a:ext>
            </a:extLst>
          </p:cNvPr>
          <p:cNvSpPr/>
          <p:nvPr/>
        </p:nvSpPr>
        <p:spPr>
          <a:xfrm flipH="1">
            <a:off x="4238166" y="1661289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19B1914C-1BCF-7520-A497-999D6733E00A}"/>
              </a:ext>
            </a:extLst>
          </p:cNvPr>
          <p:cNvSpPr/>
          <p:nvPr/>
        </p:nvSpPr>
        <p:spPr>
          <a:xfrm>
            <a:off x="4063935" y="1480493"/>
            <a:ext cx="504053" cy="399041"/>
          </a:xfrm>
          <a:prstGeom prst="ellips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1B7D1811-B375-FC55-4C70-200B743B072B}"/>
              </a:ext>
            </a:extLst>
          </p:cNvPr>
          <p:cNvSpPr/>
          <p:nvPr/>
        </p:nvSpPr>
        <p:spPr>
          <a:xfrm flipH="1">
            <a:off x="4378614" y="1565973"/>
            <a:ext cx="45719" cy="45719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39">
            <a:extLst>
              <a:ext uri="{FF2B5EF4-FFF2-40B4-BE49-F238E27FC236}">
                <a16:creationId xmlns:a16="http://schemas.microsoft.com/office/drawing/2014/main" id="{AAD10073-2DB0-43B8-8401-BD4DA2BF1A01}"/>
              </a:ext>
            </a:extLst>
          </p:cNvPr>
          <p:cNvSpPr/>
          <p:nvPr/>
        </p:nvSpPr>
        <p:spPr>
          <a:xfrm>
            <a:off x="4198193" y="418693"/>
            <a:ext cx="2333298" cy="1903690"/>
          </a:xfrm>
          <a:custGeom>
            <a:avLst/>
            <a:gdLst>
              <a:gd name="connsiteX0" fmla="*/ 2781655 w 2933151"/>
              <a:gd name="connsiteY0" fmla="*/ 1556495 h 2261794"/>
              <a:gd name="connsiteX1" fmla="*/ 1289186 w 2933151"/>
              <a:gd name="connsiteY1" fmla="*/ 2260688 h 2261794"/>
              <a:gd name="connsiteX2" fmla="*/ 59475 w 2933151"/>
              <a:gd name="connsiteY2" fmla="*/ 1714150 h 2261794"/>
              <a:gd name="connsiteX3" fmla="*/ 217131 w 2933151"/>
              <a:gd name="connsiteY3" fmla="*/ 1519709 h 2261794"/>
              <a:gd name="connsiteX4" fmla="*/ 427337 w 2933151"/>
              <a:gd name="connsiteY4" fmla="*/ 1078274 h 2261794"/>
              <a:gd name="connsiteX5" fmla="*/ 1236634 w 2933151"/>
              <a:gd name="connsiteY5" fmla="*/ 500205 h 2261794"/>
              <a:gd name="connsiteX6" fmla="*/ 2208841 w 2933151"/>
              <a:gd name="connsiteY6" fmla="*/ 247957 h 2261794"/>
              <a:gd name="connsiteX7" fmla="*/ 2193075 w 2933151"/>
              <a:gd name="connsiteY7" fmla="*/ 121833 h 2261794"/>
              <a:gd name="connsiteX8" fmla="*/ 2849972 w 2933151"/>
              <a:gd name="connsiteY8" fmla="*/ 85047 h 2261794"/>
              <a:gd name="connsiteX9" fmla="*/ 2902524 w 2933151"/>
              <a:gd name="connsiteY9" fmla="*/ 1314757 h 226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33151" h="2261794">
                <a:moveTo>
                  <a:pt x="2781655" y="1556495"/>
                </a:moveTo>
                <a:cubicBezTo>
                  <a:pt x="2262269" y="1895453"/>
                  <a:pt x="1742883" y="2234412"/>
                  <a:pt x="1289186" y="2260688"/>
                </a:cubicBezTo>
                <a:cubicBezTo>
                  <a:pt x="835489" y="2286964"/>
                  <a:pt x="238151" y="1837646"/>
                  <a:pt x="59475" y="1714150"/>
                </a:cubicBezTo>
                <a:cubicBezTo>
                  <a:pt x="-119201" y="1590654"/>
                  <a:pt x="155821" y="1625688"/>
                  <a:pt x="217131" y="1519709"/>
                </a:cubicBezTo>
                <a:cubicBezTo>
                  <a:pt x="278441" y="1413730"/>
                  <a:pt x="257420" y="1248191"/>
                  <a:pt x="427337" y="1078274"/>
                </a:cubicBezTo>
                <a:cubicBezTo>
                  <a:pt x="597254" y="908357"/>
                  <a:pt x="939717" y="638591"/>
                  <a:pt x="1236634" y="500205"/>
                </a:cubicBezTo>
                <a:cubicBezTo>
                  <a:pt x="1533551" y="361819"/>
                  <a:pt x="2049434" y="311019"/>
                  <a:pt x="2208841" y="247957"/>
                </a:cubicBezTo>
                <a:cubicBezTo>
                  <a:pt x="2368248" y="184895"/>
                  <a:pt x="2086220" y="148985"/>
                  <a:pt x="2193075" y="121833"/>
                </a:cubicBezTo>
                <a:cubicBezTo>
                  <a:pt x="2299930" y="94681"/>
                  <a:pt x="2731731" y="-113774"/>
                  <a:pt x="2849972" y="85047"/>
                </a:cubicBezTo>
                <a:cubicBezTo>
                  <a:pt x="2968213" y="283868"/>
                  <a:pt x="2935368" y="799312"/>
                  <a:pt x="2902524" y="13147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4</Words>
  <Application>Microsoft Macintosh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Guangyao Shi</dc:creator>
  <cp:lastModifiedBy>Guangyao Shi</cp:lastModifiedBy>
  <cp:revision>6</cp:revision>
  <dcterms:created xsi:type="dcterms:W3CDTF">2024-08-04T03:37:05Z</dcterms:created>
  <dcterms:modified xsi:type="dcterms:W3CDTF">2024-08-04T07:32:17Z</dcterms:modified>
</cp:coreProperties>
</file>