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55" d="100"/>
          <a:sy n="55" d="100"/>
        </p:scale>
        <p:origin x="24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B1286-E281-4083-BBB2-1E2ACC12E5B4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981F6256-3F19-434D-A927-62E21B8252E8}">
      <dgm:prSet phldrT="[Texto]"/>
      <dgm:spPr/>
      <dgm:t>
        <a:bodyPr/>
        <a:lstStyle/>
        <a:p>
          <a:r>
            <a:rPr lang="es-ES" dirty="0"/>
            <a:t>Mientras la opción seleccionada sea verdadera.</a:t>
          </a:r>
          <a:endParaRPr lang="es-CO" dirty="0"/>
        </a:p>
      </dgm:t>
    </dgm:pt>
    <dgm:pt modelId="{D4773FFC-0D00-4F4A-8216-2F1C4DC74726}" type="parTrans" cxnId="{3BD09F9F-22F5-4A89-B103-BA8CCAB4AD2F}">
      <dgm:prSet/>
      <dgm:spPr/>
      <dgm:t>
        <a:bodyPr/>
        <a:lstStyle/>
        <a:p>
          <a:endParaRPr lang="es-CO"/>
        </a:p>
      </dgm:t>
    </dgm:pt>
    <dgm:pt modelId="{058A62ED-1F82-40EA-B9FE-9C1CFE8040B7}" type="sibTrans" cxnId="{3BD09F9F-22F5-4A89-B103-BA8CCAB4AD2F}">
      <dgm:prSet/>
      <dgm:spPr/>
      <dgm:t>
        <a:bodyPr/>
        <a:lstStyle/>
        <a:p>
          <a:endParaRPr lang="es-CO"/>
        </a:p>
      </dgm:t>
    </dgm:pt>
    <dgm:pt modelId="{2443D787-8882-401B-BEF2-0C51595CB2BB}">
      <dgm:prSet phldrT="[Texto]"/>
      <dgm:spPr/>
      <dgm:t>
        <a:bodyPr/>
        <a:lstStyle/>
        <a:p>
          <a:r>
            <a:rPr lang="es-ES" dirty="0"/>
            <a:t>Principal.</a:t>
          </a:r>
          <a:endParaRPr lang="es-CO" dirty="0"/>
        </a:p>
      </dgm:t>
    </dgm:pt>
    <dgm:pt modelId="{E0190F01-C457-4DFB-AE8D-592CA0B45433}" type="parTrans" cxnId="{0B113062-D50C-4762-8837-A2001713ED03}">
      <dgm:prSet/>
      <dgm:spPr/>
      <dgm:t>
        <a:bodyPr/>
        <a:lstStyle/>
        <a:p>
          <a:endParaRPr lang="es-CO"/>
        </a:p>
      </dgm:t>
    </dgm:pt>
    <dgm:pt modelId="{6A6210BB-A6A6-4F0F-9691-E605E935351E}" type="sibTrans" cxnId="{0B113062-D50C-4762-8837-A2001713ED03}">
      <dgm:prSet/>
      <dgm:spPr/>
      <dgm:t>
        <a:bodyPr/>
        <a:lstStyle/>
        <a:p>
          <a:endParaRPr lang="es-CO"/>
        </a:p>
      </dgm:t>
    </dgm:pt>
    <dgm:pt modelId="{4A4434E4-D7C3-421F-9A73-F09CBFC2B775}">
      <dgm:prSet phldrT="[Texto]"/>
      <dgm:spPr/>
      <dgm:t>
        <a:bodyPr/>
        <a:lstStyle/>
        <a:p>
          <a:r>
            <a:rPr lang="es-ES" dirty="0"/>
            <a:t>Vistas</a:t>
          </a:r>
          <a:endParaRPr lang="es-CO" dirty="0"/>
        </a:p>
      </dgm:t>
    </dgm:pt>
    <dgm:pt modelId="{BD7C1AF8-42B0-4EF5-9369-02F613059E25}" type="parTrans" cxnId="{C22F4FAA-011B-4844-9E37-CC1A44F25B69}">
      <dgm:prSet/>
      <dgm:spPr/>
      <dgm:t>
        <a:bodyPr/>
        <a:lstStyle/>
        <a:p>
          <a:endParaRPr lang="es-CO"/>
        </a:p>
      </dgm:t>
    </dgm:pt>
    <dgm:pt modelId="{B58FD4DD-9C74-461F-BAD8-A713DE3ECD10}" type="sibTrans" cxnId="{C22F4FAA-011B-4844-9E37-CC1A44F25B69}">
      <dgm:prSet/>
      <dgm:spPr/>
      <dgm:t>
        <a:bodyPr/>
        <a:lstStyle/>
        <a:p>
          <a:endParaRPr lang="es-CO"/>
        </a:p>
      </dgm:t>
    </dgm:pt>
    <dgm:pt modelId="{A8D9FC52-29E6-44C1-B1A9-AA30DD1A321E}">
      <dgm:prSet phldrT="[Texto]"/>
      <dgm:spPr/>
      <dgm:t>
        <a:bodyPr/>
        <a:lstStyle/>
        <a:p>
          <a:r>
            <a:rPr lang="es-ES" dirty="0"/>
            <a:t>Si la opción seleccionada por el usuario es igual a 1.</a:t>
          </a:r>
          <a:endParaRPr lang="es-CO" dirty="0"/>
        </a:p>
      </dgm:t>
    </dgm:pt>
    <dgm:pt modelId="{20F4E616-CBEC-4195-A81F-B16CF6CE5C05}" type="parTrans" cxnId="{2A57A071-EAD7-42A5-B076-FA6247E2EA3F}">
      <dgm:prSet/>
      <dgm:spPr/>
      <dgm:t>
        <a:bodyPr/>
        <a:lstStyle/>
        <a:p>
          <a:endParaRPr lang="es-CO"/>
        </a:p>
      </dgm:t>
    </dgm:pt>
    <dgm:pt modelId="{63981B27-A6E1-474A-9D92-3D03ABB770EF}" type="sibTrans" cxnId="{2A57A071-EAD7-42A5-B076-FA6247E2EA3F}">
      <dgm:prSet/>
      <dgm:spPr/>
      <dgm:t>
        <a:bodyPr/>
        <a:lstStyle/>
        <a:p>
          <a:endParaRPr lang="es-CO"/>
        </a:p>
      </dgm:t>
    </dgm:pt>
    <dgm:pt modelId="{F5DBF455-9A91-4C13-B353-609E7F8B65CC}">
      <dgm:prSet phldrT="[Texto]"/>
      <dgm:spPr/>
      <dgm:t>
        <a:bodyPr/>
        <a:lstStyle/>
        <a:p>
          <a:r>
            <a:rPr lang="es-ES" dirty="0"/>
            <a:t>Imprimir Ventas.</a:t>
          </a:r>
          <a:endParaRPr lang="es-CO" dirty="0"/>
        </a:p>
      </dgm:t>
    </dgm:pt>
    <dgm:pt modelId="{AD9B6602-ABFC-4ED3-B9D5-1D2008A14B97}" type="parTrans" cxnId="{0EBDA722-9B25-4758-86BF-AF0504B22635}">
      <dgm:prSet/>
      <dgm:spPr/>
      <dgm:t>
        <a:bodyPr/>
        <a:lstStyle/>
        <a:p>
          <a:endParaRPr lang="es-CO"/>
        </a:p>
      </dgm:t>
    </dgm:pt>
    <dgm:pt modelId="{13D7C4D6-A0C7-4414-BE0A-FF7D52CE055C}" type="sibTrans" cxnId="{0EBDA722-9B25-4758-86BF-AF0504B22635}">
      <dgm:prSet/>
      <dgm:spPr/>
      <dgm:t>
        <a:bodyPr/>
        <a:lstStyle/>
        <a:p>
          <a:endParaRPr lang="es-CO"/>
        </a:p>
      </dgm:t>
    </dgm:pt>
    <dgm:pt modelId="{4331532A-E4B7-4356-813A-1E9A7C8B8854}">
      <dgm:prSet phldrT="[Texto]"/>
      <dgm:spPr/>
      <dgm:t>
        <a:bodyPr/>
        <a:lstStyle/>
        <a:p>
          <a:r>
            <a:rPr lang="es-ES" dirty="0"/>
            <a:t>Si la opción seleccionada por el usuario es igual  a 2.</a:t>
          </a:r>
          <a:endParaRPr lang="es-CO" dirty="0"/>
        </a:p>
      </dgm:t>
    </dgm:pt>
    <dgm:pt modelId="{5DC13652-A8E8-41C2-9B56-88DF910D1580}" type="parTrans" cxnId="{981BEDD2-FFB7-48AE-97B8-838597D81CDC}">
      <dgm:prSet/>
      <dgm:spPr/>
      <dgm:t>
        <a:bodyPr/>
        <a:lstStyle/>
        <a:p>
          <a:endParaRPr lang="es-CO"/>
        </a:p>
      </dgm:t>
    </dgm:pt>
    <dgm:pt modelId="{ED3D3095-8472-4839-8A5C-FBFBDB0E5BD2}" type="sibTrans" cxnId="{981BEDD2-FFB7-48AE-97B8-838597D81CDC}">
      <dgm:prSet/>
      <dgm:spPr/>
      <dgm:t>
        <a:bodyPr/>
        <a:lstStyle/>
        <a:p>
          <a:endParaRPr lang="es-CO"/>
        </a:p>
      </dgm:t>
    </dgm:pt>
    <dgm:pt modelId="{34F5C3EE-245E-4537-86F9-0E3397900867}">
      <dgm:prSet phldrT="[Texto]"/>
      <dgm:spPr/>
      <dgm:t>
        <a:bodyPr/>
        <a:lstStyle/>
        <a:p>
          <a:r>
            <a:rPr lang="es-ES" dirty="0"/>
            <a:t>Mostrar inventario.</a:t>
          </a:r>
          <a:endParaRPr lang="es-CO" dirty="0"/>
        </a:p>
      </dgm:t>
    </dgm:pt>
    <dgm:pt modelId="{1836065E-C033-476F-B4C3-5A2F0E833BB1}" type="parTrans" cxnId="{C84D28DD-ED96-4AC0-B8CE-4E31D3C9D7D8}">
      <dgm:prSet/>
      <dgm:spPr/>
      <dgm:t>
        <a:bodyPr/>
        <a:lstStyle/>
        <a:p>
          <a:endParaRPr lang="es-CO"/>
        </a:p>
      </dgm:t>
    </dgm:pt>
    <dgm:pt modelId="{F9855512-B253-4A27-9908-29E778303431}" type="sibTrans" cxnId="{C84D28DD-ED96-4AC0-B8CE-4E31D3C9D7D8}">
      <dgm:prSet/>
      <dgm:spPr/>
      <dgm:t>
        <a:bodyPr/>
        <a:lstStyle/>
        <a:p>
          <a:endParaRPr lang="es-CO"/>
        </a:p>
      </dgm:t>
    </dgm:pt>
    <dgm:pt modelId="{894E81DD-F7F2-4745-B934-CB9A401A7835}">
      <dgm:prSet phldrT="[Texto]"/>
      <dgm:spPr/>
      <dgm:t>
        <a:bodyPr/>
        <a:lstStyle/>
        <a:p>
          <a:r>
            <a:rPr lang="es-ES" dirty="0"/>
            <a:t>Si la opción seleccionada por el usuario es igual a 3.</a:t>
          </a:r>
          <a:endParaRPr lang="es-CO" dirty="0"/>
        </a:p>
      </dgm:t>
    </dgm:pt>
    <dgm:pt modelId="{58905B21-E6CA-4DA9-8A98-F6B491835509}" type="parTrans" cxnId="{7928E4E8-A225-4F17-97E2-8E834F555BE7}">
      <dgm:prSet/>
      <dgm:spPr/>
      <dgm:t>
        <a:bodyPr/>
        <a:lstStyle/>
        <a:p>
          <a:endParaRPr lang="es-CO"/>
        </a:p>
      </dgm:t>
    </dgm:pt>
    <dgm:pt modelId="{9DE054A1-FB78-45F0-8DD1-34654FA0407B}" type="sibTrans" cxnId="{7928E4E8-A225-4F17-97E2-8E834F555BE7}">
      <dgm:prSet/>
      <dgm:spPr/>
      <dgm:t>
        <a:bodyPr/>
        <a:lstStyle/>
        <a:p>
          <a:endParaRPr lang="es-CO"/>
        </a:p>
      </dgm:t>
    </dgm:pt>
    <dgm:pt modelId="{A81F21BF-DEDE-473A-B5A4-66872C94B268}">
      <dgm:prSet phldrT="[Texto]"/>
      <dgm:spPr/>
      <dgm:t>
        <a:bodyPr/>
        <a:lstStyle/>
        <a:p>
          <a:r>
            <a:rPr lang="es-ES" dirty="0"/>
            <a:t>Mostrar factura electrónica.</a:t>
          </a:r>
          <a:endParaRPr lang="es-CO" dirty="0"/>
        </a:p>
      </dgm:t>
    </dgm:pt>
    <dgm:pt modelId="{0060D263-9A01-4E53-A752-5E6C9EEBA4C2}" type="parTrans" cxnId="{36AD7625-FCF8-4228-8A34-CAFA1562D668}">
      <dgm:prSet/>
      <dgm:spPr/>
      <dgm:t>
        <a:bodyPr/>
        <a:lstStyle/>
        <a:p>
          <a:endParaRPr lang="es-CO"/>
        </a:p>
      </dgm:t>
    </dgm:pt>
    <dgm:pt modelId="{92816028-E7F7-46F4-8B75-B87E706FB0C9}" type="sibTrans" cxnId="{36AD7625-FCF8-4228-8A34-CAFA1562D668}">
      <dgm:prSet/>
      <dgm:spPr/>
      <dgm:t>
        <a:bodyPr/>
        <a:lstStyle/>
        <a:p>
          <a:endParaRPr lang="es-CO"/>
        </a:p>
      </dgm:t>
    </dgm:pt>
    <dgm:pt modelId="{5377F7B1-7BF8-44A8-9868-A7FC1504B893}">
      <dgm:prSet phldrT="[Texto]"/>
      <dgm:spPr/>
      <dgm:t>
        <a:bodyPr/>
        <a:lstStyle/>
        <a:p>
          <a:r>
            <a:rPr lang="es-ES" dirty="0"/>
            <a:t>Mostrar las opciones del menú.</a:t>
          </a:r>
          <a:endParaRPr lang="es-CO" dirty="0"/>
        </a:p>
      </dgm:t>
    </dgm:pt>
    <dgm:pt modelId="{44D3711F-8523-43A7-808E-83C39461876A}" type="parTrans" cxnId="{6D24E4FF-5BA3-40DE-81B1-D91F08FE9EAE}">
      <dgm:prSet/>
      <dgm:spPr/>
      <dgm:t>
        <a:bodyPr/>
        <a:lstStyle/>
        <a:p>
          <a:endParaRPr lang="es-CO"/>
        </a:p>
      </dgm:t>
    </dgm:pt>
    <dgm:pt modelId="{6239C8D6-A8ED-46BB-B668-0DBEFACA066C}" type="sibTrans" cxnId="{6D24E4FF-5BA3-40DE-81B1-D91F08FE9EAE}">
      <dgm:prSet/>
      <dgm:spPr/>
      <dgm:t>
        <a:bodyPr/>
        <a:lstStyle/>
        <a:p>
          <a:endParaRPr lang="es-CO"/>
        </a:p>
      </dgm:t>
    </dgm:pt>
    <dgm:pt modelId="{A0E6DF9A-A888-40AF-83F6-8E03ECE02ED7}">
      <dgm:prSet phldrT="[Texto]"/>
      <dgm:spPr/>
      <dgm:t>
        <a:bodyPr/>
        <a:lstStyle/>
        <a:p>
          <a:r>
            <a:rPr lang="es-ES" dirty="0"/>
            <a:t>Registrar ventas</a:t>
          </a:r>
          <a:endParaRPr lang="es-CO" dirty="0"/>
        </a:p>
      </dgm:t>
    </dgm:pt>
    <dgm:pt modelId="{F9E08261-0ABC-4BFE-8A55-27FADF6463D1}" type="parTrans" cxnId="{89F07B6A-38C1-487B-8DDF-348BA57E2086}">
      <dgm:prSet/>
      <dgm:spPr/>
      <dgm:t>
        <a:bodyPr/>
        <a:lstStyle/>
        <a:p>
          <a:endParaRPr lang="es-CO"/>
        </a:p>
      </dgm:t>
    </dgm:pt>
    <dgm:pt modelId="{609A2244-2B9C-4FE9-BFD6-F38BF6B12C7A}" type="sibTrans" cxnId="{89F07B6A-38C1-487B-8DDF-348BA57E2086}">
      <dgm:prSet/>
      <dgm:spPr/>
      <dgm:t>
        <a:bodyPr/>
        <a:lstStyle/>
        <a:p>
          <a:endParaRPr lang="es-CO"/>
        </a:p>
      </dgm:t>
    </dgm:pt>
    <dgm:pt modelId="{8DDB87B3-8A6D-4159-B634-D308C43CE760}">
      <dgm:prSet phldrT="[Texto]"/>
      <dgm:spPr/>
      <dgm:t>
        <a:bodyPr/>
        <a:lstStyle/>
        <a:p>
          <a:r>
            <a:rPr lang="es-ES" dirty="0"/>
            <a:t>Gestionar catálogo de productos.</a:t>
          </a:r>
          <a:endParaRPr lang="es-CO" dirty="0"/>
        </a:p>
      </dgm:t>
    </dgm:pt>
    <dgm:pt modelId="{C78040F0-9B11-4BC3-A342-B331CD7B5A11}" type="parTrans" cxnId="{C054FC7C-D6D1-4B4B-9FF1-0C7A25385FB6}">
      <dgm:prSet/>
      <dgm:spPr/>
      <dgm:t>
        <a:bodyPr/>
        <a:lstStyle/>
        <a:p>
          <a:endParaRPr lang="es-CO"/>
        </a:p>
      </dgm:t>
    </dgm:pt>
    <dgm:pt modelId="{C32B59F9-E604-40F4-95D4-E3ED4F2580BC}" type="sibTrans" cxnId="{C054FC7C-D6D1-4B4B-9FF1-0C7A25385FB6}">
      <dgm:prSet/>
      <dgm:spPr/>
      <dgm:t>
        <a:bodyPr/>
        <a:lstStyle/>
        <a:p>
          <a:endParaRPr lang="es-CO"/>
        </a:p>
      </dgm:t>
    </dgm:pt>
    <dgm:pt modelId="{D170EAAC-3846-40DC-82EF-84BE324C12C8}">
      <dgm:prSet phldrT="[Texto]"/>
      <dgm:spPr/>
      <dgm:t>
        <a:bodyPr/>
        <a:lstStyle/>
        <a:p>
          <a:r>
            <a:rPr lang="es-ES" dirty="0"/>
            <a:t>Generar factura electrónica.</a:t>
          </a:r>
          <a:endParaRPr lang="es-CO" dirty="0"/>
        </a:p>
      </dgm:t>
    </dgm:pt>
    <dgm:pt modelId="{A354631A-85CC-4F8F-88C7-073EA1E32CBF}" type="parTrans" cxnId="{8C31633A-61ED-4818-8B07-2E10E9F9D082}">
      <dgm:prSet/>
      <dgm:spPr/>
      <dgm:t>
        <a:bodyPr/>
        <a:lstStyle/>
        <a:p>
          <a:endParaRPr lang="es-CO"/>
        </a:p>
      </dgm:t>
    </dgm:pt>
    <dgm:pt modelId="{24764B98-A2F8-42E8-8BBC-6F6D715AD483}" type="sibTrans" cxnId="{8C31633A-61ED-4818-8B07-2E10E9F9D082}">
      <dgm:prSet/>
      <dgm:spPr/>
      <dgm:t>
        <a:bodyPr/>
        <a:lstStyle/>
        <a:p>
          <a:endParaRPr lang="es-CO"/>
        </a:p>
      </dgm:t>
    </dgm:pt>
    <dgm:pt modelId="{19E162A3-9583-40E7-BA45-8BCD45672948}">
      <dgm:prSet phldrT="[Texto]"/>
      <dgm:spPr/>
      <dgm:t>
        <a:bodyPr/>
        <a:lstStyle/>
        <a:p>
          <a:r>
            <a:rPr lang="es-ES" dirty="0"/>
            <a:t>Si el usuario selecciona otra opción o inserta otro valor </a:t>
          </a:r>
          <a:endParaRPr lang="es-CO" dirty="0"/>
        </a:p>
      </dgm:t>
    </dgm:pt>
    <dgm:pt modelId="{DA52DF9A-E6DE-460D-8EAD-E19B0B52DE21}" type="parTrans" cxnId="{3B650547-F1BF-42B7-BE8D-C0D7A4F4D232}">
      <dgm:prSet/>
      <dgm:spPr/>
      <dgm:t>
        <a:bodyPr/>
        <a:lstStyle/>
        <a:p>
          <a:endParaRPr lang="es-CO"/>
        </a:p>
      </dgm:t>
    </dgm:pt>
    <dgm:pt modelId="{9AB0712E-E480-4920-8A4C-A52CE9C8B517}" type="sibTrans" cxnId="{3B650547-F1BF-42B7-BE8D-C0D7A4F4D232}">
      <dgm:prSet/>
      <dgm:spPr/>
      <dgm:t>
        <a:bodyPr/>
        <a:lstStyle/>
        <a:p>
          <a:endParaRPr lang="es-CO"/>
        </a:p>
      </dgm:t>
    </dgm:pt>
    <dgm:pt modelId="{FEDBC8D7-D802-489E-98FB-EBFA8A2A44D0}">
      <dgm:prSet phldrT="[Texto]"/>
      <dgm:spPr/>
      <dgm:t>
        <a:bodyPr/>
        <a:lstStyle/>
        <a:p>
          <a:r>
            <a:rPr lang="es-ES" dirty="0"/>
            <a:t>Mostrar mensaje.</a:t>
          </a:r>
          <a:endParaRPr lang="es-CO" dirty="0"/>
        </a:p>
      </dgm:t>
    </dgm:pt>
    <dgm:pt modelId="{E9F2F812-E520-4750-84A0-DDE38316270C}" type="parTrans" cxnId="{C93746E0-12E3-4C1A-B9EB-073F97C08E20}">
      <dgm:prSet/>
      <dgm:spPr/>
      <dgm:t>
        <a:bodyPr/>
        <a:lstStyle/>
        <a:p>
          <a:endParaRPr lang="es-CO"/>
        </a:p>
      </dgm:t>
    </dgm:pt>
    <dgm:pt modelId="{F965AAB0-193F-4657-88E4-6E026C6E2787}" type="sibTrans" cxnId="{C93746E0-12E3-4C1A-B9EB-073F97C08E20}">
      <dgm:prSet/>
      <dgm:spPr/>
      <dgm:t>
        <a:bodyPr/>
        <a:lstStyle/>
        <a:p>
          <a:endParaRPr lang="es-CO"/>
        </a:p>
      </dgm:t>
    </dgm:pt>
    <dgm:pt modelId="{BB88362A-C4B7-4A53-9CE5-7F426AC6F87C}">
      <dgm:prSet phldrT="[Texto]"/>
      <dgm:spPr/>
      <dgm:t>
        <a:bodyPr/>
        <a:lstStyle/>
        <a:p>
          <a:r>
            <a:rPr lang="es-ES" dirty="0"/>
            <a:t>Intente nuevamente seleccionando una de las tres opciones </a:t>
          </a:r>
          <a:endParaRPr lang="es-CO" dirty="0"/>
        </a:p>
      </dgm:t>
    </dgm:pt>
    <dgm:pt modelId="{4F7EA75A-19A5-4B91-BD75-DDD0A6273D9A}" type="parTrans" cxnId="{DED5FBC8-0C38-45A6-AB9D-75A89D2C14B0}">
      <dgm:prSet/>
      <dgm:spPr/>
      <dgm:t>
        <a:bodyPr/>
        <a:lstStyle/>
        <a:p>
          <a:endParaRPr lang="es-CO"/>
        </a:p>
      </dgm:t>
    </dgm:pt>
    <dgm:pt modelId="{519A834D-6859-4DBC-97F4-52E290B043DF}" type="sibTrans" cxnId="{DED5FBC8-0C38-45A6-AB9D-75A89D2C14B0}">
      <dgm:prSet/>
      <dgm:spPr/>
      <dgm:t>
        <a:bodyPr/>
        <a:lstStyle/>
        <a:p>
          <a:endParaRPr lang="es-CO"/>
        </a:p>
      </dgm:t>
    </dgm:pt>
    <dgm:pt modelId="{0C252A41-7DB2-46D9-9B45-615B6B0E7DB6}">
      <dgm:prSet phldrT="[Texto]"/>
      <dgm:spPr/>
      <dgm:t>
        <a:bodyPr/>
        <a:lstStyle/>
        <a:p>
          <a:r>
            <a:rPr lang="es-ES" dirty="0"/>
            <a:t>SI la opción seleccionada por el usuario es igual a 4.</a:t>
          </a:r>
          <a:endParaRPr lang="es-CO" dirty="0"/>
        </a:p>
      </dgm:t>
    </dgm:pt>
    <dgm:pt modelId="{3485D808-F07D-4326-9F34-C00C00F214F4}" type="parTrans" cxnId="{9BCB8F22-B741-4CEF-8D7F-41AF909A0D0B}">
      <dgm:prSet/>
      <dgm:spPr/>
      <dgm:t>
        <a:bodyPr/>
        <a:lstStyle/>
        <a:p>
          <a:endParaRPr lang="es-CO"/>
        </a:p>
      </dgm:t>
    </dgm:pt>
    <dgm:pt modelId="{7C0D1136-0C2E-4DAE-A719-43A5B9A00ED4}" type="sibTrans" cxnId="{9BCB8F22-B741-4CEF-8D7F-41AF909A0D0B}">
      <dgm:prSet/>
      <dgm:spPr/>
      <dgm:t>
        <a:bodyPr/>
        <a:lstStyle/>
        <a:p>
          <a:endParaRPr lang="es-CO"/>
        </a:p>
      </dgm:t>
    </dgm:pt>
    <dgm:pt modelId="{09E8CD91-59BC-4D05-BED5-EC1DFF4C9584}">
      <dgm:prSet phldrT="[Texto]"/>
      <dgm:spPr/>
      <dgm:t>
        <a:bodyPr/>
        <a:lstStyle/>
        <a:p>
          <a:r>
            <a:rPr lang="es-ES" dirty="0"/>
            <a:t>Salir del menú.</a:t>
          </a:r>
          <a:endParaRPr lang="es-CO" dirty="0"/>
        </a:p>
      </dgm:t>
    </dgm:pt>
    <dgm:pt modelId="{9F0394D9-F228-4718-A12F-3B81590141C0}" type="parTrans" cxnId="{CFA95F06-E85C-4CA0-B04B-DD6511E905D0}">
      <dgm:prSet/>
      <dgm:spPr/>
      <dgm:t>
        <a:bodyPr/>
        <a:lstStyle/>
        <a:p>
          <a:endParaRPr lang="es-CO"/>
        </a:p>
      </dgm:t>
    </dgm:pt>
    <dgm:pt modelId="{FA622911-70D2-4812-851F-85EDEDC8C1F3}" type="sibTrans" cxnId="{CFA95F06-E85C-4CA0-B04B-DD6511E905D0}">
      <dgm:prSet/>
      <dgm:spPr/>
      <dgm:t>
        <a:bodyPr/>
        <a:lstStyle/>
        <a:p>
          <a:endParaRPr lang="es-CO"/>
        </a:p>
      </dgm:t>
    </dgm:pt>
    <dgm:pt modelId="{A8B22B00-6A0E-4A98-A46B-2F61B164B450}">
      <dgm:prSet phldrT="[Texto]"/>
      <dgm:spPr/>
      <dgm:t>
        <a:bodyPr/>
        <a:lstStyle/>
        <a:p>
          <a:r>
            <a:rPr lang="es-ES" dirty="0"/>
            <a:t>Mientras la opción seleccionada por el usuario sea verdadera.</a:t>
          </a:r>
          <a:endParaRPr lang="es-CO" dirty="0"/>
        </a:p>
      </dgm:t>
    </dgm:pt>
    <dgm:pt modelId="{BCF1ABC0-188B-49FF-91F0-BDB0F46EE4E3}" type="parTrans" cxnId="{EAD06A5D-E3A8-46FB-9DD9-F017F6313026}">
      <dgm:prSet/>
      <dgm:spPr/>
      <dgm:t>
        <a:bodyPr/>
        <a:lstStyle/>
        <a:p>
          <a:endParaRPr lang="es-CO"/>
        </a:p>
      </dgm:t>
    </dgm:pt>
    <dgm:pt modelId="{E959EBB6-D525-4DEE-BBB5-FFD3232C7A95}" type="sibTrans" cxnId="{EAD06A5D-E3A8-46FB-9DD9-F017F6313026}">
      <dgm:prSet/>
      <dgm:spPr/>
      <dgm:t>
        <a:bodyPr/>
        <a:lstStyle/>
        <a:p>
          <a:endParaRPr lang="es-CO"/>
        </a:p>
      </dgm:t>
    </dgm:pt>
    <dgm:pt modelId="{F67AFCE0-F18F-4687-A4B9-8D39B3C75F6B}">
      <dgm:prSet phldrT="[Texto]"/>
      <dgm:spPr/>
      <dgm:t>
        <a:bodyPr/>
        <a:lstStyle/>
        <a:p>
          <a:r>
            <a:rPr lang="es-ES" dirty="0"/>
            <a:t>Intentar capturar errores</a:t>
          </a:r>
          <a:endParaRPr lang="es-CO" dirty="0"/>
        </a:p>
      </dgm:t>
    </dgm:pt>
    <dgm:pt modelId="{CFC6B29C-AE09-4E27-BF8C-407B248BCF96}" type="parTrans" cxnId="{9F5AA724-B6CE-4800-B3FA-5A29311EEE8B}">
      <dgm:prSet/>
      <dgm:spPr/>
      <dgm:t>
        <a:bodyPr/>
        <a:lstStyle/>
        <a:p>
          <a:endParaRPr lang="es-CO"/>
        </a:p>
      </dgm:t>
    </dgm:pt>
    <dgm:pt modelId="{990E63B0-1077-4239-B532-34AB01753A73}" type="sibTrans" cxnId="{9F5AA724-B6CE-4800-B3FA-5A29311EEE8B}">
      <dgm:prSet/>
      <dgm:spPr/>
      <dgm:t>
        <a:bodyPr/>
        <a:lstStyle/>
        <a:p>
          <a:endParaRPr lang="es-CO"/>
        </a:p>
      </dgm:t>
    </dgm:pt>
    <dgm:pt modelId="{C33E70E3-DF2E-401C-9D7D-1C7EAE3F7774}">
      <dgm:prSet phldrT="[Texto]"/>
      <dgm:spPr/>
      <dgm:t>
        <a:bodyPr/>
        <a:lstStyle/>
        <a:p>
          <a:r>
            <a:rPr lang="es-ES" dirty="0"/>
            <a:t>Opción la opción es mayor a 0 o menor a 4:</a:t>
          </a:r>
          <a:endParaRPr lang="es-CO" dirty="0"/>
        </a:p>
      </dgm:t>
    </dgm:pt>
    <dgm:pt modelId="{D9FA6D9D-3CD0-4DD0-BAD6-A950180A68A4}" type="parTrans" cxnId="{B1632FFA-9A15-4689-A2E7-FBE2F12ADCEC}">
      <dgm:prSet/>
      <dgm:spPr/>
      <dgm:t>
        <a:bodyPr/>
        <a:lstStyle/>
        <a:p>
          <a:endParaRPr lang="es-CO"/>
        </a:p>
      </dgm:t>
    </dgm:pt>
    <dgm:pt modelId="{B85D7293-8EF8-4C11-BC55-46ED85E99E56}" type="sibTrans" cxnId="{B1632FFA-9A15-4689-A2E7-FBE2F12ADCEC}">
      <dgm:prSet/>
      <dgm:spPr/>
      <dgm:t>
        <a:bodyPr/>
        <a:lstStyle/>
        <a:p>
          <a:endParaRPr lang="es-CO"/>
        </a:p>
      </dgm:t>
    </dgm:pt>
    <dgm:pt modelId="{6F6EA26A-17C5-42D1-8278-959BA076C251}">
      <dgm:prSet phldrT="[Texto]"/>
      <dgm:spPr/>
      <dgm:t>
        <a:bodyPr/>
        <a:lstStyle/>
        <a:p>
          <a:r>
            <a:rPr lang="es-ES" dirty="0"/>
            <a:t>Retornar opción.</a:t>
          </a:r>
          <a:endParaRPr lang="es-CO" dirty="0"/>
        </a:p>
      </dgm:t>
    </dgm:pt>
    <dgm:pt modelId="{B4D27656-39C7-4B4A-9E5B-007541366895}" type="parTrans" cxnId="{199FDC24-9EFB-4AA8-8A6B-1178E91C6CAB}">
      <dgm:prSet/>
      <dgm:spPr/>
      <dgm:t>
        <a:bodyPr/>
        <a:lstStyle/>
        <a:p>
          <a:endParaRPr lang="es-CO"/>
        </a:p>
      </dgm:t>
    </dgm:pt>
    <dgm:pt modelId="{28F476C0-7D02-44F8-95FA-63B0CDF9E4B5}" type="sibTrans" cxnId="{199FDC24-9EFB-4AA8-8A6B-1178E91C6CAB}">
      <dgm:prSet/>
      <dgm:spPr/>
      <dgm:t>
        <a:bodyPr/>
        <a:lstStyle/>
        <a:p>
          <a:endParaRPr lang="es-CO"/>
        </a:p>
      </dgm:t>
    </dgm:pt>
    <dgm:pt modelId="{3993BA37-AB93-402C-8E24-162C07971C29}">
      <dgm:prSet phldrT="[Texto]"/>
      <dgm:spPr/>
      <dgm:t>
        <a:bodyPr/>
        <a:lstStyle/>
        <a:p>
          <a:r>
            <a:rPr lang="es-ES" dirty="0"/>
            <a:t>Si no Rango seleccionado por el usuario no permitido.</a:t>
          </a:r>
          <a:endParaRPr lang="es-CO" dirty="0"/>
        </a:p>
      </dgm:t>
    </dgm:pt>
    <dgm:pt modelId="{F4A9912A-919B-4560-82AB-246031552AC4}" type="parTrans" cxnId="{7DBFACA2-F892-4E1C-A082-A97D3349CF09}">
      <dgm:prSet/>
      <dgm:spPr/>
      <dgm:t>
        <a:bodyPr/>
        <a:lstStyle/>
        <a:p>
          <a:endParaRPr lang="es-CO"/>
        </a:p>
      </dgm:t>
    </dgm:pt>
    <dgm:pt modelId="{CC2EA29E-86BA-45DF-88A8-E082116A54B2}" type="sibTrans" cxnId="{7DBFACA2-F892-4E1C-A082-A97D3349CF09}">
      <dgm:prSet/>
      <dgm:spPr/>
      <dgm:t>
        <a:bodyPr/>
        <a:lstStyle/>
        <a:p>
          <a:endParaRPr lang="es-CO"/>
        </a:p>
      </dgm:t>
    </dgm:pt>
    <dgm:pt modelId="{55597CAD-4844-41F3-8381-E8D33627AFA3}">
      <dgm:prSet phldrT="[Texto]"/>
      <dgm:spPr/>
      <dgm:t>
        <a:bodyPr/>
        <a:lstStyle/>
        <a:p>
          <a:r>
            <a:rPr lang="es-ES" dirty="0"/>
            <a:t>Excepción donde se evalúan los errores como vl.</a:t>
          </a:r>
          <a:endParaRPr lang="es-CO" dirty="0"/>
        </a:p>
      </dgm:t>
    </dgm:pt>
    <dgm:pt modelId="{0CB0C6BE-433C-46FB-8B9C-C6CF9096A029}" type="parTrans" cxnId="{CDBEF920-3923-4872-9B46-5CFE7D31B42B}">
      <dgm:prSet/>
      <dgm:spPr/>
      <dgm:t>
        <a:bodyPr/>
        <a:lstStyle/>
        <a:p>
          <a:endParaRPr lang="es-CO"/>
        </a:p>
      </dgm:t>
    </dgm:pt>
    <dgm:pt modelId="{CEAFD002-C4F5-4CB1-8A5E-D9735BBC67A4}" type="sibTrans" cxnId="{CDBEF920-3923-4872-9B46-5CFE7D31B42B}">
      <dgm:prSet/>
      <dgm:spPr/>
      <dgm:t>
        <a:bodyPr/>
        <a:lstStyle/>
        <a:p>
          <a:endParaRPr lang="es-CO"/>
        </a:p>
      </dgm:t>
    </dgm:pt>
    <dgm:pt modelId="{474AC261-75F6-4961-B3C5-DF1C2B2DB0F0}">
      <dgm:prSet phldrT="[Texto]"/>
      <dgm:spPr/>
      <dgm:t>
        <a:bodyPr/>
        <a:lstStyle/>
        <a:p>
          <a:r>
            <a:rPr lang="es-ES" dirty="0"/>
            <a:t> Menú</a:t>
          </a:r>
          <a:endParaRPr lang="es-CO" dirty="0"/>
        </a:p>
      </dgm:t>
    </dgm:pt>
    <dgm:pt modelId="{97506CA6-999D-4BD7-A663-ED4272DC26D0}" type="parTrans" cxnId="{3920BDD5-8F35-432E-BCF1-08A1730110FE}">
      <dgm:prSet/>
      <dgm:spPr/>
      <dgm:t>
        <a:bodyPr/>
        <a:lstStyle/>
        <a:p>
          <a:endParaRPr lang="es-CO"/>
        </a:p>
      </dgm:t>
    </dgm:pt>
    <dgm:pt modelId="{EB6F9A6B-3E94-451D-BD50-594F00857382}" type="sibTrans" cxnId="{3920BDD5-8F35-432E-BCF1-08A1730110FE}">
      <dgm:prSet/>
      <dgm:spPr/>
      <dgm:t>
        <a:bodyPr/>
        <a:lstStyle/>
        <a:p>
          <a:endParaRPr lang="es-CO"/>
        </a:p>
      </dgm:t>
    </dgm:pt>
    <dgm:pt modelId="{31FA0B38-9189-453C-85CD-121BBA59D568}">
      <dgm:prSet phldrT="[Texto]"/>
      <dgm:spPr/>
      <dgm:t>
        <a:bodyPr/>
        <a:lstStyle/>
        <a:p>
          <a:r>
            <a:rPr lang="es-ES" dirty="0"/>
            <a:t>Mostrar Solo se permiten valores numéricos.</a:t>
          </a:r>
          <a:endParaRPr lang="es-CO" dirty="0"/>
        </a:p>
      </dgm:t>
    </dgm:pt>
    <dgm:pt modelId="{F67A29C9-7F2B-4008-B857-6A49F6049E48}" type="parTrans" cxnId="{E5547CF7-1FD9-4CCC-B0FC-B4B5DE978D1B}">
      <dgm:prSet/>
      <dgm:spPr/>
      <dgm:t>
        <a:bodyPr/>
        <a:lstStyle/>
        <a:p>
          <a:endParaRPr lang="es-CO"/>
        </a:p>
      </dgm:t>
    </dgm:pt>
    <dgm:pt modelId="{9377E7F5-9090-44EB-9987-4B7F0979672A}" type="sibTrans" cxnId="{E5547CF7-1FD9-4CCC-B0FC-B4B5DE978D1B}">
      <dgm:prSet/>
      <dgm:spPr/>
      <dgm:t>
        <a:bodyPr/>
        <a:lstStyle/>
        <a:p>
          <a:endParaRPr lang="es-CO"/>
        </a:p>
      </dgm:t>
    </dgm:pt>
    <dgm:pt modelId="{F11CE3A2-3D32-4482-8D44-714F141F2C75}">
      <dgm:prSet phldrT="[Texto]"/>
      <dgm:spPr/>
      <dgm:t>
        <a:bodyPr/>
        <a:lstStyle/>
        <a:p>
          <a:r>
            <a:rPr lang="es-ES" dirty="0"/>
            <a:t>Menú  Inventario</a:t>
          </a:r>
          <a:endParaRPr lang="es-CO" dirty="0"/>
        </a:p>
      </dgm:t>
    </dgm:pt>
    <dgm:pt modelId="{B4C08BDE-8AC7-4424-A82B-DF9D62689CB4}" type="parTrans" cxnId="{178F8A85-2385-478C-9972-30C76EADC36B}">
      <dgm:prSet/>
      <dgm:spPr/>
      <dgm:t>
        <a:bodyPr/>
        <a:lstStyle/>
        <a:p>
          <a:endParaRPr lang="es-CO"/>
        </a:p>
      </dgm:t>
    </dgm:pt>
    <dgm:pt modelId="{95FB567B-1420-471F-B479-35A8DC2D710A}" type="sibTrans" cxnId="{178F8A85-2385-478C-9972-30C76EADC36B}">
      <dgm:prSet/>
      <dgm:spPr/>
      <dgm:t>
        <a:bodyPr/>
        <a:lstStyle/>
        <a:p>
          <a:endParaRPr lang="es-CO"/>
        </a:p>
      </dgm:t>
    </dgm:pt>
    <dgm:pt modelId="{C7A98AB8-AF7A-403B-8CD6-DF4001C610E5}">
      <dgm:prSet phldrT="[Texto]"/>
      <dgm:spPr/>
      <dgm:t>
        <a:bodyPr/>
        <a:lstStyle/>
        <a:p>
          <a:r>
            <a:rPr lang="es-ES" dirty="0"/>
            <a:t>Inventario.</a:t>
          </a:r>
          <a:endParaRPr lang="es-CO" dirty="0"/>
        </a:p>
      </dgm:t>
    </dgm:pt>
    <dgm:pt modelId="{0DF9D34C-BD0B-4BC4-A472-A8E5A704B590}" type="parTrans" cxnId="{3FE0D1CB-A51B-4B9A-9F8E-669CEDA83C6F}">
      <dgm:prSet/>
      <dgm:spPr/>
      <dgm:t>
        <a:bodyPr/>
        <a:lstStyle/>
        <a:p>
          <a:endParaRPr lang="es-CO"/>
        </a:p>
      </dgm:t>
    </dgm:pt>
    <dgm:pt modelId="{A7667350-3D29-4B1F-9BCC-F97CDDCEEACB}" type="sibTrans" cxnId="{3FE0D1CB-A51B-4B9A-9F8E-669CEDA83C6F}">
      <dgm:prSet/>
      <dgm:spPr/>
      <dgm:t>
        <a:bodyPr/>
        <a:lstStyle/>
        <a:p>
          <a:endParaRPr lang="es-CO"/>
        </a:p>
      </dgm:t>
    </dgm:pt>
    <dgm:pt modelId="{69B1CA0C-6905-4617-8178-33B94F82563E}">
      <dgm:prSet phldrT="[Texto]"/>
      <dgm:spPr/>
      <dgm:t>
        <a:bodyPr/>
        <a:lstStyle/>
        <a:p>
          <a:r>
            <a:rPr lang="es-ES" dirty="0"/>
            <a:t>Mostrar agregar producto.</a:t>
          </a:r>
          <a:endParaRPr lang="es-CO" dirty="0"/>
        </a:p>
      </dgm:t>
    </dgm:pt>
    <dgm:pt modelId="{CB6ED796-C377-40BF-8388-5D712E9D7565}" type="parTrans" cxnId="{61963781-BBB4-4371-8175-86E705B1162A}">
      <dgm:prSet/>
      <dgm:spPr/>
      <dgm:t>
        <a:bodyPr/>
        <a:lstStyle/>
        <a:p>
          <a:endParaRPr lang="es-CO"/>
        </a:p>
      </dgm:t>
    </dgm:pt>
    <dgm:pt modelId="{9A6E5A75-33FF-4385-8957-8A436C06DEE2}" type="sibTrans" cxnId="{61963781-BBB4-4371-8175-86E705B1162A}">
      <dgm:prSet/>
      <dgm:spPr/>
      <dgm:t>
        <a:bodyPr/>
        <a:lstStyle/>
        <a:p>
          <a:endParaRPr lang="es-CO"/>
        </a:p>
      </dgm:t>
    </dgm:pt>
    <dgm:pt modelId="{0255D551-CC92-4D7F-A363-2FC392CB489F}">
      <dgm:prSet phldrT="[Texto]"/>
      <dgm:spPr/>
      <dgm:t>
        <a:bodyPr/>
        <a:lstStyle/>
        <a:p>
          <a:r>
            <a:rPr lang="es-ES" dirty="0"/>
            <a:t>Mostrar inventario.</a:t>
          </a:r>
          <a:endParaRPr lang="es-CO" dirty="0"/>
        </a:p>
      </dgm:t>
    </dgm:pt>
    <dgm:pt modelId="{6C9A63D2-9EC6-435E-B380-68685F1DED50}" type="parTrans" cxnId="{1EE84C2B-0D2C-4FE1-94A8-A383E4CBDC71}">
      <dgm:prSet/>
      <dgm:spPr/>
      <dgm:t>
        <a:bodyPr/>
        <a:lstStyle/>
        <a:p>
          <a:endParaRPr lang="es-CO"/>
        </a:p>
      </dgm:t>
    </dgm:pt>
    <dgm:pt modelId="{A3BF0FA1-E325-4285-8E62-6A17BF9B19A3}" type="sibTrans" cxnId="{1EE84C2B-0D2C-4FE1-94A8-A383E4CBDC71}">
      <dgm:prSet/>
      <dgm:spPr/>
      <dgm:t>
        <a:bodyPr/>
        <a:lstStyle/>
        <a:p>
          <a:endParaRPr lang="es-CO"/>
        </a:p>
      </dgm:t>
    </dgm:pt>
    <dgm:pt modelId="{1880EC12-61FC-48CB-AA23-88CDCD0680F7}">
      <dgm:prSet phldrT="[Texto]"/>
      <dgm:spPr/>
      <dgm:t>
        <a:bodyPr/>
        <a:lstStyle/>
        <a:p>
          <a:r>
            <a:rPr lang="es-ES" dirty="0"/>
            <a:t>Mientras la opción seleccionada por el usuario sea verdadera.</a:t>
          </a:r>
          <a:endParaRPr lang="es-CO" dirty="0"/>
        </a:p>
      </dgm:t>
    </dgm:pt>
    <dgm:pt modelId="{E893F348-D947-4447-80F2-A3C481F101F0}" type="parTrans" cxnId="{80F23AB5-E60E-46E6-83A3-E007C6E9985F}">
      <dgm:prSet/>
      <dgm:spPr/>
      <dgm:t>
        <a:bodyPr/>
        <a:lstStyle/>
        <a:p>
          <a:endParaRPr lang="es-CO"/>
        </a:p>
      </dgm:t>
    </dgm:pt>
    <dgm:pt modelId="{BC799BDE-BD28-4181-9547-30ED9983B46A}" type="sibTrans" cxnId="{80F23AB5-E60E-46E6-83A3-E007C6E9985F}">
      <dgm:prSet/>
      <dgm:spPr/>
      <dgm:t>
        <a:bodyPr/>
        <a:lstStyle/>
        <a:p>
          <a:endParaRPr lang="es-CO"/>
        </a:p>
      </dgm:t>
    </dgm:pt>
    <dgm:pt modelId="{ED601EE0-5214-4AD1-A277-4B083BC25016}">
      <dgm:prSet phldrT="[Texto]"/>
      <dgm:spPr/>
      <dgm:t>
        <a:bodyPr/>
        <a:lstStyle/>
        <a:p>
          <a:r>
            <a:rPr lang="es-ES" dirty="0"/>
            <a:t>Entonces opción es igual  a un número entero.</a:t>
          </a:r>
          <a:endParaRPr lang="es-CO" dirty="0"/>
        </a:p>
      </dgm:t>
    </dgm:pt>
    <dgm:pt modelId="{CDE4C0AB-A75E-4E97-BF59-7C1C40EE627C}" type="parTrans" cxnId="{353E0F79-02EC-423F-9AE5-66B0F5CB8E9A}">
      <dgm:prSet/>
      <dgm:spPr/>
      <dgm:t>
        <a:bodyPr/>
        <a:lstStyle/>
        <a:p>
          <a:endParaRPr lang="es-CO"/>
        </a:p>
      </dgm:t>
    </dgm:pt>
    <dgm:pt modelId="{35104A1E-E8B2-477A-9D61-3B1D29D3D87F}" type="sibTrans" cxnId="{353E0F79-02EC-423F-9AE5-66B0F5CB8E9A}">
      <dgm:prSet/>
      <dgm:spPr/>
      <dgm:t>
        <a:bodyPr/>
        <a:lstStyle/>
        <a:p>
          <a:endParaRPr lang="es-CO"/>
        </a:p>
      </dgm:t>
    </dgm:pt>
    <dgm:pt modelId="{DD25739C-7E55-4AE8-B6DB-08ACD2D083BA}">
      <dgm:prSet phldrT="[Texto]"/>
      <dgm:spPr/>
      <dgm:t>
        <a:bodyPr/>
        <a:lstStyle/>
        <a:p>
          <a:r>
            <a:rPr lang="es-ES" dirty="0"/>
            <a:t>Muestra Selecciona opción.</a:t>
          </a:r>
          <a:endParaRPr lang="es-CO" dirty="0"/>
        </a:p>
      </dgm:t>
    </dgm:pt>
    <dgm:pt modelId="{8F5107D1-F0BA-4970-87A0-A1223520736B}" type="parTrans" cxnId="{5C46F565-C5EE-465D-B9D4-A07FA6AF85E6}">
      <dgm:prSet/>
      <dgm:spPr/>
      <dgm:t>
        <a:bodyPr/>
        <a:lstStyle/>
        <a:p>
          <a:endParaRPr lang="es-CO"/>
        </a:p>
      </dgm:t>
    </dgm:pt>
    <dgm:pt modelId="{B5DAA837-3222-45F1-936C-ECC183BB9AA3}" type="sibTrans" cxnId="{5C46F565-C5EE-465D-B9D4-A07FA6AF85E6}">
      <dgm:prSet/>
      <dgm:spPr/>
      <dgm:t>
        <a:bodyPr/>
        <a:lstStyle/>
        <a:p>
          <a:endParaRPr lang="es-CO"/>
        </a:p>
      </dgm:t>
    </dgm:pt>
    <dgm:pt modelId="{7D5B5226-346B-4398-A31A-CC886D92679A}">
      <dgm:prSet phldrT="[Texto]"/>
      <dgm:spPr/>
      <dgm:t>
        <a:bodyPr/>
        <a:lstStyle/>
        <a:p>
          <a:r>
            <a:rPr lang="es-ES" dirty="0"/>
            <a:t>Si la opción  es mayor a 0 y menor a 3.</a:t>
          </a:r>
          <a:endParaRPr lang="es-CO" dirty="0"/>
        </a:p>
      </dgm:t>
    </dgm:pt>
    <dgm:pt modelId="{DC253EC5-ED13-481F-8062-FEDF268F79B1}" type="parTrans" cxnId="{2863874F-C638-44F9-8C1E-1B946AB31255}">
      <dgm:prSet/>
      <dgm:spPr/>
      <dgm:t>
        <a:bodyPr/>
        <a:lstStyle/>
        <a:p>
          <a:endParaRPr lang="es-CO"/>
        </a:p>
      </dgm:t>
    </dgm:pt>
    <dgm:pt modelId="{10DF4455-E480-4804-9554-53D62D41270C}" type="sibTrans" cxnId="{2863874F-C638-44F9-8C1E-1B946AB31255}">
      <dgm:prSet/>
      <dgm:spPr/>
      <dgm:t>
        <a:bodyPr/>
        <a:lstStyle/>
        <a:p>
          <a:endParaRPr lang="es-CO"/>
        </a:p>
      </dgm:t>
    </dgm:pt>
    <dgm:pt modelId="{1B76958B-7910-4BAD-A8AE-2334105CF7C0}">
      <dgm:prSet phldrT="[Texto]"/>
      <dgm:spPr/>
      <dgm:t>
        <a:bodyPr/>
        <a:lstStyle/>
        <a:p>
          <a:r>
            <a:rPr lang="es-ES" dirty="0"/>
            <a:t>Retornar la opción.</a:t>
          </a:r>
          <a:endParaRPr lang="es-CO" dirty="0"/>
        </a:p>
      </dgm:t>
    </dgm:pt>
    <dgm:pt modelId="{C4A15AF9-2476-42C5-978C-6EDB82325730}" type="parTrans" cxnId="{B2C67AA2-3AF3-4CBC-8EFE-619E75A09A6C}">
      <dgm:prSet/>
      <dgm:spPr/>
      <dgm:t>
        <a:bodyPr/>
        <a:lstStyle/>
        <a:p>
          <a:endParaRPr lang="es-CO"/>
        </a:p>
      </dgm:t>
    </dgm:pt>
    <dgm:pt modelId="{E2E46200-6911-4D45-A472-08FD503643A5}" type="sibTrans" cxnId="{B2C67AA2-3AF3-4CBC-8EFE-619E75A09A6C}">
      <dgm:prSet/>
      <dgm:spPr/>
      <dgm:t>
        <a:bodyPr/>
        <a:lstStyle/>
        <a:p>
          <a:endParaRPr lang="es-CO"/>
        </a:p>
      </dgm:t>
    </dgm:pt>
    <dgm:pt modelId="{274DBE57-D36F-4925-A215-2A1489891A9F}">
      <dgm:prSet phldrT="[Texto]"/>
      <dgm:spPr/>
      <dgm:t>
        <a:bodyPr/>
        <a:lstStyle/>
        <a:p>
          <a:r>
            <a:rPr lang="es-ES" dirty="0"/>
            <a:t>Ventas.</a:t>
          </a:r>
          <a:endParaRPr lang="es-CO" dirty="0"/>
        </a:p>
      </dgm:t>
    </dgm:pt>
    <dgm:pt modelId="{F9EDF28A-6AEF-4AC7-ADA7-97033611A56B}" type="parTrans" cxnId="{5D259358-5B84-4F38-9FC2-6B6C1DABD4D9}">
      <dgm:prSet/>
      <dgm:spPr/>
      <dgm:t>
        <a:bodyPr/>
        <a:lstStyle/>
        <a:p>
          <a:endParaRPr lang="es-CO"/>
        </a:p>
      </dgm:t>
    </dgm:pt>
    <dgm:pt modelId="{691F84AA-931F-4D48-9EC8-944C3D1C039F}" type="sibTrans" cxnId="{5D259358-5B84-4F38-9FC2-6B6C1DABD4D9}">
      <dgm:prSet/>
      <dgm:spPr/>
      <dgm:t>
        <a:bodyPr/>
        <a:lstStyle/>
        <a:p>
          <a:endParaRPr lang="es-CO"/>
        </a:p>
      </dgm:t>
    </dgm:pt>
    <dgm:pt modelId="{4664CC4C-5EEA-4FAA-B731-7376F508A116}">
      <dgm:prSet phldrT="[Texto]"/>
      <dgm:spPr/>
      <dgm:t>
        <a:bodyPr/>
        <a:lstStyle/>
        <a:p>
          <a:r>
            <a:rPr lang="es-ES" dirty="0"/>
            <a:t>Se crea una matriz vacía donde se almacenarán los datos.</a:t>
          </a:r>
          <a:endParaRPr lang="es-CO" dirty="0"/>
        </a:p>
      </dgm:t>
    </dgm:pt>
    <dgm:pt modelId="{1809A4D3-08B0-41C6-8648-8BE867DCC93D}" type="parTrans" cxnId="{FE3F1378-1D05-41D9-AD22-873CF75AFE67}">
      <dgm:prSet/>
      <dgm:spPr/>
      <dgm:t>
        <a:bodyPr/>
        <a:lstStyle/>
        <a:p>
          <a:endParaRPr lang="es-CO"/>
        </a:p>
      </dgm:t>
    </dgm:pt>
    <dgm:pt modelId="{8568A4D5-CA47-4415-BD6B-E5D6D8D991AA}" type="sibTrans" cxnId="{FE3F1378-1D05-41D9-AD22-873CF75AFE67}">
      <dgm:prSet/>
      <dgm:spPr/>
      <dgm:t>
        <a:bodyPr/>
        <a:lstStyle/>
        <a:p>
          <a:endParaRPr lang="es-CO"/>
        </a:p>
      </dgm:t>
    </dgm:pt>
    <dgm:pt modelId="{42BC3E02-076E-481F-A329-E8D743EB7B74}">
      <dgm:prSet phldrT="[Texto]"/>
      <dgm:spPr/>
      <dgm:t>
        <a:bodyPr/>
        <a:lstStyle/>
        <a:p>
          <a:r>
            <a:rPr lang="es-ES" dirty="0"/>
            <a:t>Agregar productos.</a:t>
          </a:r>
          <a:endParaRPr lang="es-CO" dirty="0"/>
        </a:p>
      </dgm:t>
    </dgm:pt>
    <dgm:pt modelId="{ED09301F-B845-4707-8225-0B85011596AB}" type="parTrans" cxnId="{84B45455-5170-4DF6-BEB3-D0E966BCAE41}">
      <dgm:prSet/>
      <dgm:spPr/>
      <dgm:t>
        <a:bodyPr/>
        <a:lstStyle/>
        <a:p>
          <a:endParaRPr lang="es-CO"/>
        </a:p>
      </dgm:t>
    </dgm:pt>
    <dgm:pt modelId="{03008027-3E54-423D-BC05-4422870C8B73}" type="sibTrans" cxnId="{84B45455-5170-4DF6-BEB3-D0E966BCAE41}">
      <dgm:prSet/>
      <dgm:spPr/>
      <dgm:t>
        <a:bodyPr/>
        <a:lstStyle/>
        <a:p>
          <a:endParaRPr lang="es-CO"/>
        </a:p>
      </dgm:t>
    </dgm:pt>
    <dgm:pt modelId="{A62F4DEA-A8E7-4203-9463-5F784A685767}">
      <dgm:prSet phldrT="[Texto]"/>
      <dgm:spPr/>
      <dgm:t>
        <a:bodyPr/>
        <a:lstStyle/>
        <a:p>
          <a:r>
            <a:rPr lang="es-ES" dirty="0"/>
            <a:t>Crear una variable denominada código.</a:t>
          </a:r>
          <a:endParaRPr lang="es-CO" dirty="0"/>
        </a:p>
      </dgm:t>
    </dgm:pt>
    <dgm:pt modelId="{1823B29A-E5A5-40E2-AB7C-288B4B3875C8}" type="parTrans" cxnId="{87B27E8B-2AA0-4DF2-B492-A1610FB1576D}">
      <dgm:prSet/>
      <dgm:spPr/>
      <dgm:t>
        <a:bodyPr/>
        <a:lstStyle/>
        <a:p>
          <a:endParaRPr lang="es-CO"/>
        </a:p>
      </dgm:t>
    </dgm:pt>
    <dgm:pt modelId="{52BB54DD-78EF-4CE1-8FE4-37E4A42A25EB}" type="sibTrans" cxnId="{87B27E8B-2AA0-4DF2-B492-A1610FB1576D}">
      <dgm:prSet/>
      <dgm:spPr/>
      <dgm:t>
        <a:bodyPr/>
        <a:lstStyle/>
        <a:p>
          <a:endParaRPr lang="es-CO"/>
        </a:p>
      </dgm:t>
    </dgm:pt>
    <dgm:pt modelId="{90565DC5-ED73-40C0-BCFF-52A1224F34CB}">
      <dgm:prSet phldrT="[Texto]"/>
      <dgm:spPr/>
      <dgm:t>
        <a:bodyPr/>
        <a:lstStyle/>
        <a:p>
          <a:r>
            <a:rPr lang="es-ES" dirty="0"/>
            <a:t>El usuario ingresa el código del producto.</a:t>
          </a:r>
          <a:endParaRPr lang="es-CO" dirty="0"/>
        </a:p>
      </dgm:t>
    </dgm:pt>
    <dgm:pt modelId="{F9AF6DC9-F01D-49FE-AEEC-E5960C838273}" type="parTrans" cxnId="{D54C72CB-5D3E-4196-81C9-F32DE5EFB910}">
      <dgm:prSet/>
      <dgm:spPr/>
      <dgm:t>
        <a:bodyPr/>
        <a:lstStyle/>
        <a:p>
          <a:endParaRPr lang="es-CO"/>
        </a:p>
      </dgm:t>
    </dgm:pt>
    <dgm:pt modelId="{588D70FF-D6F4-4DC9-B18B-1BC139C68126}" type="sibTrans" cxnId="{D54C72CB-5D3E-4196-81C9-F32DE5EFB910}">
      <dgm:prSet/>
      <dgm:spPr/>
      <dgm:t>
        <a:bodyPr/>
        <a:lstStyle/>
        <a:p>
          <a:endParaRPr lang="es-CO"/>
        </a:p>
      </dgm:t>
    </dgm:pt>
    <dgm:pt modelId="{65373BC0-7BDA-4DDE-A33E-2B4370F153D8}">
      <dgm:prSet phldrT="[Texto]"/>
      <dgm:spPr/>
      <dgm:t>
        <a:bodyPr/>
        <a:lstStyle/>
        <a:p>
          <a:r>
            <a:rPr lang="es-ES" dirty="0"/>
            <a:t>Crear una variable donde se pueda almacenar el nombre.</a:t>
          </a:r>
          <a:endParaRPr lang="es-CO" dirty="0"/>
        </a:p>
      </dgm:t>
    </dgm:pt>
    <dgm:pt modelId="{197A1277-6F7A-49B3-858B-2433CDF374DE}" type="parTrans" cxnId="{960F0152-EBA1-434F-9038-B988CF43D2B3}">
      <dgm:prSet/>
      <dgm:spPr/>
      <dgm:t>
        <a:bodyPr/>
        <a:lstStyle/>
        <a:p>
          <a:endParaRPr lang="es-CO"/>
        </a:p>
      </dgm:t>
    </dgm:pt>
    <dgm:pt modelId="{E54A3334-A962-4A55-A1A1-718772292DE4}" type="sibTrans" cxnId="{960F0152-EBA1-434F-9038-B988CF43D2B3}">
      <dgm:prSet/>
      <dgm:spPr/>
      <dgm:t>
        <a:bodyPr/>
        <a:lstStyle/>
        <a:p>
          <a:endParaRPr lang="es-CO"/>
        </a:p>
      </dgm:t>
    </dgm:pt>
    <dgm:pt modelId="{5FE2B397-1FCF-4BBA-9D8E-F30AFC0F602B}">
      <dgm:prSet phldrT="[Texto]"/>
      <dgm:spPr/>
      <dgm:t>
        <a:bodyPr/>
        <a:lstStyle/>
        <a:p>
          <a:r>
            <a:rPr lang="es-ES" dirty="0"/>
            <a:t>Mientras contar sea mayor a 0</a:t>
          </a:r>
          <a:endParaRPr lang="es-CO" dirty="0"/>
        </a:p>
      </dgm:t>
    </dgm:pt>
    <dgm:pt modelId="{87331C31-EE0E-49B8-B719-34ABD7342081}" type="parTrans" cxnId="{AA97FFF4-D5DA-4012-959B-7E85B7949ADA}">
      <dgm:prSet/>
      <dgm:spPr/>
      <dgm:t>
        <a:bodyPr/>
        <a:lstStyle/>
        <a:p>
          <a:endParaRPr lang="es-CO"/>
        </a:p>
      </dgm:t>
    </dgm:pt>
    <dgm:pt modelId="{7ABF4DD2-016E-47E6-A545-8510A8136EE9}" type="sibTrans" cxnId="{AA97FFF4-D5DA-4012-959B-7E85B7949ADA}">
      <dgm:prSet/>
      <dgm:spPr/>
      <dgm:t>
        <a:bodyPr/>
        <a:lstStyle/>
        <a:p>
          <a:endParaRPr lang="es-CO"/>
        </a:p>
      </dgm:t>
    </dgm:pt>
    <dgm:pt modelId="{B30085C9-6680-4D60-B701-73080CA13210}">
      <dgm:prSet phldrT="[Texto]"/>
      <dgm:spPr/>
      <dgm:t>
        <a:bodyPr/>
        <a:lstStyle/>
        <a:p>
          <a:r>
            <a:rPr lang="es-ES" dirty="0"/>
            <a:t>Crear una variable donde se almacene la cantidad de productos que el usuario desea llevar.</a:t>
          </a:r>
          <a:endParaRPr lang="es-CO" dirty="0"/>
        </a:p>
      </dgm:t>
    </dgm:pt>
    <dgm:pt modelId="{1A1A28A8-FEE6-468F-AF0E-C5199D96271C}" type="parTrans" cxnId="{FAA110BB-A645-43E6-B87D-86650EAE009B}">
      <dgm:prSet/>
      <dgm:spPr/>
      <dgm:t>
        <a:bodyPr/>
        <a:lstStyle/>
        <a:p>
          <a:endParaRPr lang="es-CO"/>
        </a:p>
      </dgm:t>
    </dgm:pt>
    <dgm:pt modelId="{BDE5FCAA-B67A-47D5-A7F3-EDF7AE214880}" type="sibTrans" cxnId="{FAA110BB-A645-43E6-B87D-86650EAE009B}">
      <dgm:prSet/>
      <dgm:spPr/>
      <dgm:t>
        <a:bodyPr/>
        <a:lstStyle/>
        <a:p>
          <a:endParaRPr lang="es-CO"/>
        </a:p>
      </dgm:t>
    </dgm:pt>
    <dgm:pt modelId="{AD9C3B2F-2676-4B5F-9D44-5ADA1C282EA9}">
      <dgm:prSet phldrT="[Texto]"/>
      <dgm:spPr/>
      <dgm:t>
        <a:bodyPr/>
        <a:lstStyle/>
        <a:p>
          <a:r>
            <a:rPr lang="es-ES" dirty="0"/>
            <a:t>El usuario puede ingresar la cantidad.</a:t>
          </a:r>
          <a:endParaRPr lang="es-CO" dirty="0"/>
        </a:p>
      </dgm:t>
    </dgm:pt>
    <dgm:pt modelId="{C77093BD-0E16-4636-9053-A5C52C518ADB}" type="parTrans" cxnId="{5E3300EF-B883-49F8-B5F7-8275E8A72E5D}">
      <dgm:prSet/>
      <dgm:spPr/>
      <dgm:t>
        <a:bodyPr/>
        <a:lstStyle/>
        <a:p>
          <a:endParaRPr lang="es-CO"/>
        </a:p>
      </dgm:t>
    </dgm:pt>
    <dgm:pt modelId="{BF928F52-756C-47E5-8018-F3AE88F41A34}" type="sibTrans" cxnId="{5E3300EF-B883-49F8-B5F7-8275E8A72E5D}">
      <dgm:prSet/>
      <dgm:spPr/>
      <dgm:t>
        <a:bodyPr/>
        <a:lstStyle/>
        <a:p>
          <a:endParaRPr lang="es-CO"/>
        </a:p>
      </dgm:t>
    </dgm:pt>
    <dgm:pt modelId="{7E9E1E83-F3A4-4853-B381-57597616BA00}">
      <dgm:prSet phldrT="[Texto]"/>
      <dgm:spPr/>
      <dgm:t>
        <a:bodyPr/>
        <a:lstStyle/>
        <a:p>
          <a:r>
            <a:rPr lang="es-ES" dirty="0"/>
            <a:t>Usuario ingresa el nombre del producto.</a:t>
          </a:r>
          <a:endParaRPr lang="es-CO" dirty="0"/>
        </a:p>
      </dgm:t>
    </dgm:pt>
    <dgm:pt modelId="{5CECA401-4CBA-4F45-B4DF-7E644ECF67B2}" type="parTrans" cxnId="{7DED0666-7205-4F49-A52B-178D51F5F20E}">
      <dgm:prSet/>
      <dgm:spPr/>
      <dgm:t>
        <a:bodyPr/>
        <a:lstStyle/>
        <a:p>
          <a:endParaRPr lang="es-CO"/>
        </a:p>
      </dgm:t>
    </dgm:pt>
    <dgm:pt modelId="{5E53B9B1-1593-4D7E-A0B1-7A1098B4D9D0}" type="sibTrans" cxnId="{7DED0666-7205-4F49-A52B-178D51F5F20E}">
      <dgm:prSet/>
      <dgm:spPr/>
      <dgm:t>
        <a:bodyPr/>
        <a:lstStyle/>
        <a:p>
          <a:endParaRPr lang="es-CO"/>
        </a:p>
      </dgm:t>
    </dgm:pt>
    <dgm:pt modelId="{C02BE955-7B0D-4FDC-BBC9-F318AE0DDDA3}">
      <dgm:prSet phldrT="[Texto]"/>
      <dgm:spPr/>
      <dgm:t>
        <a:bodyPr/>
        <a:lstStyle/>
        <a:p>
          <a:r>
            <a:rPr lang="es-ES" dirty="0"/>
            <a:t>Crear una variable donde se pueda almacenar el valor unitario.</a:t>
          </a:r>
          <a:endParaRPr lang="es-CO" dirty="0"/>
        </a:p>
      </dgm:t>
    </dgm:pt>
    <dgm:pt modelId="{CAD881AE-D265-4705-89B5-9A6892F8010D}" type="parTrans" cxnId="{745986F2-CE04-4DF1-B954-92CB0D5CCD2D}">
      <dgm:prSet/>
      <dgm:spPr/>
      <dgm:t>
        <a:bodyPr/>
        <a:lstStyle/>
        <a:p>
          <a:endParaRPr lang="es-CO"/>
        </a:p>
      </dgm:t>
    </dgm:pt>
    <dgm:pt modelId="{AB27764C-24E0-40B8-954D-587C6D8E4626}" type="sibTrans" cxnId="{745986F2-CE04-4DF1-B954-92CB0D5CCD2D}">
      <dgm:prSet/>
      <dgm:spPr/>
      <dgm:t>
        <a:bodyPr/>
        <a:lstStyle/>
        <a:p>
          <a:endParaRPr lang="es-CO"/>
        </a:p>
      </dgm:t>
    </dgm:pt>
    <dgm:pt modelId="{08DFEEA3-0D86-42F2-B9AD-8656193DD097}">
      <dgm:prSet phldrT="[Texto]"/>
      <dgm:spPr/>
      <dgm:t>
        <a:bodyPr/>
        <a:lstStyle/>
        <a:p>
          <a:r>
            <a:rPr lang="es-ES" dirty="0"/>
            <a:t>Sistema de facturación electrónica. </a:t>
          </a:r>
          <a:endParaRPr lang="es-CO" dirty="0"/>
        </a:p>
      </dgm:t>
    </dgm:pt>
    <dgm:pt modelId="{5BC8307C-9003-4BE8-85D6-EC65C25B3362}" type="sibTrans" cxnId="{4B18B68D-6036-4AB3-B28F-35FD93DB326D}">
      <dgm:prSet/>
      <dgm:spPr/>
      <dgm:t>
        <a:bodyPr/>
        <a:lstStyle/>
        <a:p>
          <a:endParaRPr lang="es-CO"/>
        </a:p>
      </dgm:t>
    </dgm:pt>
    <dgm:pt modelId="{FD6C4C03-059C-47BC-9D0D-BED4C82BF255}" type="parTrans" cxnId="{4B18B68D-6036-4AB3-B28F-35FD93DB326D}">
      <dgm:prSet/>
      <dgm:spPr/>
      <dgm:t>
        <a:bodyPr/>
        <a:lstStyle/>
        <a:p>
          <a:endParaRPr lang="es-CO"/>
        </a:p>
      </dgm:t>
    </dgm:pt>
    <dgm:pt modelId="{E866761E-6B8F-4E57-AEB7-84604E02C292}">
      <dgm:prSet phldrT="[Texto]"/>
      <dgm:spPr/>
      <dgm:t>
        <a:bodyPr/>
        <a:lstStyle/>
        <a:p>
          <a:r>
            <a:rPr lang="es-ES" dirty="0"/>
            <a:t>Usuario ingresa el valor unitario del producto.</a:t>
          </a:r>
          <a:endParaRPr lang="es-CO" dirty="0"/>
        </a:p>
      </dgm:t>
    </dgm:pt>
    <dgm:pt modelId="{92480761-5F08-4FFA-BF0F-FF86B12B5572}" type="parTrans" cxnId="{732DA72A-004D-42A9-BB39-F692C1A069BC}">
      <dgm:prSet/>
      <dgm:spPr/>
      <dgm:t>
        <a:bodyPr/>
        <a:lstStyle/>
        <a:p>
          <a:endParaRPr lang="es-CO"/>
        </a:p>
      </dgm:t>
    </dgm:pt>
    <dgm:pt modelId="{59A38A8B-39A2-4EF4-A9B9-264CCFCBB21E}" type="sibTrans" cxnId="{732DA72A-004D-42A9-BB39-F692C1A069BC}">
      <dgm:prSet/>
      <dgm:spPr/>
      <dgm:t>
        <a:bodyPr/>
        <a:lstStyle/>
        <a:p>
          <a:endParaRPr lang="es-CO"/>
        </a:p>
      </dgm:t>
    </dgm:pt>
    <dgm:pt modelId="{AEB07D26-1163-4660-8759-3E452FB5B530}">
      <dgm:prSet phldrT="[Texto]"/>
      <dgm:spPr/>
      <dgm:t>
        <a:bodyPr/>
        <a:lstStyle/>
        <a:p>
          <a:r>
            <a:rPr lang="es-ES" dirty="0"/>
            <a:t>Categorías</a:t>
          </a:r>
          <a:endParaRPr lang="es-CO" dirty="0"/>
        </a:p>
      </dgm:t>
    </dgm:pt>
    <dgm:pt modelId="{905C5D1F-480C-44EB-AEA4-4DFB0427BE81}" type="parTrans" cxnId="{37C193CC-6671-4CE2-A15E-475BCD779645}">
      <dgm:prSet/>
      <dgm:spPr/>
      <dgm:t>
        <a:bodyPr/>
        <a:lstStyle/>
        <a:p>
          <a:endParaRPr lang="es-CO"/>
        </a:p>
      </dgm:t>
    </dgm:pt>
    <dgm:pt modelId="{FA1CB5EF-086E-4272-885E-34D7D8CCC2C9}" type="sibTrans" cxnId="{37C193CC-6671-4CE2-A15E-475BCD779645}">
      <dgm:prSet/>
      <dgm:spPr/>
      <dgm:t>
        <a:bodyPr/>
        <a:lstStyle/>
        <a:p>
          <a:endParaRPr lang="es-CO"/>
        </a:p>
      </dgm:t>
    </dgm:pt>
    <dgm:pt modelId="{FA1261D2-592A-46DD-88DC-7619D59B90D5}">
      <dgm:prSet phldrT="[Texto]"/>
      <dgm:spPr/>
      <dgm:t>
        <a:bodyPr/>
        <a:lstStyle/>
        <a:p>
          <a:r>
            <a:rPr lang="es-ES" dirty="0"/>
            <a:t>Categorías es igual a función categorías.</a:t>
          </a:r>
          <a:endParaRPr lang="es-CO" dirty="0"/>
        </a:p>
      </dgm:t>
    </dgm:pt>
    <dgm:pt modelId="{B6393B58-73D0-493E-ABB9-9CB54D170568}" type="parTrans" cxnId="{13743880-EAED-4878-8634-427D8C7141B6}">
      <dgm:prSet/>
      <dgm:spPr/>
      <dgm:t>
        <a:bodyPr/>
        <a:lstStyle/>
        <a:p>
          <a:endParaRPr lang="es-CO"/>
        </a:p>
      </dgm:t>
    </dgm:pt>
    <dgm:pt modelId="{CCE9D530-084B-4DB2-8890-4F7EC8FB7CE7}" type="sibTrans" cxnId="{13743880-EAED-4878-8634-427D8C7141B6}">
      <dgm:prSet/>
      <dgm:spPr/>
      <dgm:t>
        <a:bodyPr/>
        <a:lstStyle/>
        <a:p>
          <a:endParaRPr lang="es-CO"/>
        </a:p>
      </dgm:t>
    </dgm:pt>
    <dgm:pt modelId="{439BAE5D-9809-4BBB-8A20-C2363573D46B}">
      <dgm:prSet phldrT="[Texto]"/>
      <dgm:spPr/>
      <dgm:t>
        <a:bodyPr/>
        <a:lstStyle/>
        <a:p>
          <a:r>
            <a:rPr lang="es-ES" dirty="0"/>
            <a:t>Categorías.</a:t>
          </a:r>
          <a:endParaRPr lang="es-CO" dirty="0"/>
        </a:p>
      </dgm:t>
    </dgm:pt>
    <dgm:pt modelId="{1A85F6E2-4BCD-428D-8ACC-0295F940C44F}" type="parTrans" cxnId="{2F7F31A5-AD7A-43DA-A282-D2ABDD8CA566}">
      <dgm:prSet/>
      <dgm:spPr/>
      <dgm:t>
        <a:bodyPr/>
        <a:lstStyle/>
        <a:p>
          <a:endParaRPr lang="es-CO"/>
        </a:p>
      </dgm:t>
    </dgm:pt>
    <dgm:pt modelId="{5520817D-96F4-4C87-95BD-1F7E82772FC0}" type="sibTrans" cxnId="{2F7F31A5-AD7A-43DA-A282-D2ABDD8CA566}">
      <dgm:prSet/>
      <dgm:spPr/>
      <dgm:t>
        <a:bodyPr/>
        <a:lstStyle/>
        <a:p>
          <a:endParaRPr lang="es-CO"/>
        </a:p>
      </dgm:t>
    </dgm:pt>
    <dgm:pt modelId="{839173D0-99BA-41EE-A209-B8C528AB5678}">
      <dgm:prSet phldrT="[Texto]"/>
      <dgm:spPr/>
      <dgm:t>
        <a:bodyPr/>
        <a:lstStyle/>
        <a:p>
          <a:r>
            <a:rPr lang="es-ES" dirty="0"/>
            <a:t>Crear una lista donde se almacena los siguientes datos.</a:t>
          </a:r>
          <a:endParaRPr lang="es-CO" dirty="0"/>
        </a:p>
      </dgm:t>
    </dgm:pt>
    <dgm:pt modelId="{5A61927D-8785-463A-B4FF-F3B7BD144376}" type="parTrans" cxnId="{5FCF598F-4BF3-44CD-8ACF-DC2BE48FE02F}">
      <dgm:prSet/>
      <dgm:spPr/>
      <dgm:t>
        <a:bodyPr/>
        <a:lstStyle/>
        <a:p>
          <a:endParaRPr lang="es-CO"/>
        </a:p>
      </dgm:t>
    </dgm:pt>
    <dgm:pt modelId="{5612CCB4-2AD9-4168-BC9B-0E4BF3B81DBF}" type="sibTrans" cxnId="{5FCF598F-4BF3-44CD-8ACF-DC2BE48FE02F}">
      <dgm:prSet/>
      <dgm:spPr/>
      <dgm:t>
        <a:bodyPr/>
        <a:lstStyle/>
        <a:p>
          <a:endParaRPr lang="es-CO"/>
        </a:p>
      </dgm:t>
    </dgm:pt>
    <dgm:pt modelId="{0ACD5D6A-8227-4D37-9864-66F5E64C7DDC}">
      <dgm:prSet phldrT="[Texto]"/>
      <dgm:spPr/>
      <dgm:t>
        <a:bodyPr/>
        <a:lstStyle/>
        <a:p>
          <a:r>
            <a:rPr lang="es-ES" dirty="0"/>
            <a:t>Lista=[Línea Blanca ,Pequeños electrodomésticos, Aires acondicionados]</a:t>
          </a:r>
          <a:endParaRPr lang="es-CO" dirty="0"/>
        </a:p>
      </dgm:t>
    </dgm:pt>
    <dgm:pt modelId="{07538DEA-278B-4098-856F-138CAEC80C1E}" type="parTrans" cxnId="{C4CCD3D4-3E0B-4B73-A78E-1D8B92F9DC54}">
      <dgm:prSet/>
      <dgm:spPr/>
      <dgm:t>
        <a:bodyPr/>
        <a:lstStyle/>
        <a:p>
          <a:endParaRPr lang="es-CO"/>
        </a:p>
      </dgm:t>
    </dgm:pt>
    <dgm:pt modelId="{167D6D24-BDE6-4B7C-91A1-D68464860E55}" type="sibTrans" cxnId="{C4CCD3D4-3E0B-4B73-A78E-1D8B92F9DC54}">
      <dgm:prSet/>
      <dgm:spPr/>
      <dgm:t>
        <a:bodyPr/>
        <a:lstStyle/>
        <a:p>
          <a:endParaRPr lang="es-CO"/>
        </a:p>
      </dgm:t>
    </dgm:pt>
    <dgm:pt modelId="{5355B131-9A65-472C-B2DA-836CF4ED97BD}">
      <dgm:prSet phldrT="[Texto]"/>
      <dgm:spPr/>
      <dgm:t>
        <a:bodyPr/>
        <a:lstStyle/>
        <a:p>
          <a:r>
            <a:rPr lang="es-ES" dirty="0"/>
            <a:t>Mostrar categorías.</a:t>
          </a:r>
          <a:endParaRPr lang="es-CO" dirty="0"/>
        </a:p>
      </dgm:t>
    </dgm:pt>
    <dgm:pt modelId="{F7E9967B-086A-45C7-BCBB-3D583E506C9F}" type="parTrans" cxnId="{8FEB699C-D28C-43F7-9B44-AABF65A60D4C}">
      <dgm:prSet/>
      <dgm:spPr/>
      <dgm:t>
        <a:bodyPr/>
        <a:lstStyle/>
        <a:p>
          <a:endParaRPr lang="es-CO"/>
        </a:p>
      </dgm:t>
    </dgm:pt>
    <dgm:pt modelId="{15925072-1E95-495A-92EB-2284CD7DA016}" type="sibTrans" cxnId="{8FEB699C-D28C-43F7-9B44-AABF65A60D4C}">
      <dgm:prSet/>
      <dgm:spPr/>
      <dgm:t>
        <a:bodyPr/>
        <a:lstStyle/>
        <a:p>
          <a:endParaRPr lang="es-CO"/>
        </a:p>
      </dgm:t>
    </dgm:pt>
    <dgm:pt modelId="{968775E8-9D87-4767-8436-59AFFD930A14}">
      <dgm:prSet phldrT="[Texto]"/>
      <dgm:spPr/>
      <dgm:t>
        <a:bodyPr/>
        <a:lstStyle/>
        <a:p>
          <a:r>
            <a:rPr lang="es-ES" dirty="0"/>
            <a:t>Crear una secuencia de flujo donde i está dentro del rango devuelve la cantidad de valores que hay dentro de la lista (len)</a:t>
          </a:r>
          <a:endParaRPr lang="es-CO" dirty="0"/>
        </a:p>
      </dgm:t>
    </dgm:pt>
    <dgm:pt modelId="{919B3240-BA46-4D8F-B577-2C46F981657D}" type="parTrans" cxnId="{138D6BDD-EEE0-493C-A45D-5C5B3CAAC7A7}">
      <dgm:prSet/>
      <dgm:spPr/>
      <dgm:t>
        <a:bodyPr/>
        <a:lstStyle/>
        <a:p>
          <a:endParaRPr lang="es-CO"/>
        </a:p>
      </dgm:t>
    </dgm:pt>
    <dgm:pt modelId="{88FB5E62-934B-4DAB-A415-E93C55CCEC3A}" type="sibTrans" cxnId="{138D6BDD-EEE0-493C-A45D-5C5B3CAAC7A7}">
      <dgm:prSet/>
      <dgm:spPr/>
      <dgm:t>
        <a:bodyPr/>
        <a:lstStyle/>
        <a:p>
          <a:endParaRPr lang="es-CO"/>
        </a:p>
      </dgm:t>
    </dgm:pt>
    <dgm:pt modelId="{641B7B7C-A629-4EF2-9A8E-1634140959F2}">
      <dgm:prSet phldrT="[Texto]"/>
      <dgm:spPr/>
      <dgm:t>
        <a:bodyPr/>
        <a:lstStyle/>
        <a:p>
          <a:r>
            <a:rPr lang="es-ES" dirty="0"/>
            <a:t>Mostrar i es igual a 1 y lista dentro de i.</a:t>
          </a:r>
          <a:endParaRPr lang="es-CO" dirty="0"/>
        </a:p>
      </dgm:t>
    </dgm:pt>
    <dgm:pt modelId="{5B7F82A4-0040-4771-9A80-E9A930EAA17F}" type="parTrans" cxnId="{0AAC7822-F5F5-4608-9270-EC58C6DCC90C}">
      <dgm:prSet/>
      <dgm:spPr/>
      <dgm:t>
        <a:bodyPr/>
        <a:lstStyle/>
        <a:p>
          <a:endParaRPr lang="es-CO"/>
        </a:p>
      </dgm:t>
    </dgm:pt>
    <dgm:pt modelId="{752A4015-813B-4624-A21F-F37C507DF733}" type="sibTrans" cxnId="{0AAC7822-F5F5-4608-9270-EC58C6DCC90C}">
      <dgm:prSet/>
      <dgm:spPr/>
      <dgm:t>
        <a:bodyPr/>
        <a:lstStyle/>
        <a:p>
          <a:endParaRPr lang="es-CO"/>
        </a:p>
      </dgm:t>
    </dgm:pt>
    <dgm:pt modelId="{F70F7E39-29E5-40B8-844B-F91216D1795D}">
      <dgm:prSet phldrT="[Texto]"/>
      <dgm:spPr/>
      <dgm:t>
        <a:bodyPr/>
        <a:lstStyle/>
        <a:p>
          <a:r>
            <a:rPr lang="es-ES" dirty="0"/>
            <a:t>Mientras sea verdadera.</a:t>
          </a:r>
          <a:endParaRPr lang="es-CO" dirty="0"/>
        </a:p>
      </dgm:t>
    </dgm:pt>
    <dgm:pt modelId="{A1528E3C-24D4-4E8D-87DD-821BAF76B6C4}" type="parTrans" cxnId="{53C7C9D5-90CB-4FA0-9651-BC4E99679AA8}">
      <dgm:prSet/>
      <dgm:spPr/>
      <dgm:t>
        <a:bodyPr/>
        <a:lstStyle/>
        <a:p>
          <a:endParaRPr lang="es-CO"/>
        </a:p>
      </dgm:t>
    </dgm:pt>
    <dgm:pt modelId="{EFAC00FB-7367-41B9-BAAE-1281CDC422FF}" type="sibTrans" cxnId="{53C7C9D5-90CB-4FA0-9651-BC4E99679AA8}">
      <dgm:prSet/>
      <dgm:spPr/>
      <dgm:t>
        <a:bodyPr/>
        <a:lstStyle/>
        <a:p>
          <a:endParaRPr lang="es-CO"/>
        </a:p>
      </dgm:t>
    </dgm:pt>
    <dgm:pt modelId="{5AB9D680-ABEC-4278-B2C1-2F20F1244AF1}">
      <dgm:prSet phldrT="[Texto]"/>
      <dgm:spPr/>
      <dgm:t>
        <a:bodyPr/>
        <a:lstStyle/>
        <a:p>
          <a:r>
            <a:rPr lang="es-ES" dirty="0"/>
            <a:t>Capturar errores.</a:t>
          </a:r>
          <a:endParaRPr lang="es-CO" dirty="0"/>
        </a:p>
      </dgm:t>
    </dgm:pt>
    <dgm:pt modelId="{BCE7DA6C-5C18-44E5-BA6C-E017BC7B0D24}" type="parTrans" cxnId="{DBE55F3B-DA67-4126-86EF-B088100205BD}">
      <dgm:prSet/>
      <dgm:spPr/>
      <dgm:t>
        <a:bodyPr/>
        <a:lstStyle/>
        <a:p>
          <a:endParaRPr lang="es-CO"/>
        </a:p>
      </dgm:t>
    </dgm:pt>
    <dgm:pt modelId="{05855DF5-5968-4DD1-B3ED-1CF4081ACFC3}" type="sibTrans" cxnId="{DBE55F3B-DA67-4126-86EF-B088100205BD}">
      <dgm:prSet/>
      <dgm:spPr/>
      <dgm:t>
        <a:bodyPr/>
        <a:lstStyle/>
        <a:p>
          <a:endParaRPr lang="es-CO"/>
        </a:p>
      </dgm:t>
    </dgm:pt>
    <dgm:pt modelId="{ABB0FD3F-1357-4663-9C34-912EB2015F8E}">
      <dgm:prSet phldrT="[Texto]"/>
      <dgm:spPr/>
      <dgm:t>
        <a:bodyPr/>
        <a:lstStyle/>
        <a:p>
          <a:r>
            <a:rPr lang="es-ES" dirty="0"/>
            <a:t>Opción es igual aun entero.</a:t>
          </a:r>
          <a:endParaRPr lang="es-CO" dirty="0"/>
        </a:p>
      </dgm:t>
    </dgm:pt>
    <dgm:pt modelId="{0637917B-0F35-4E98-9D19-D87C85158F83}" type="parTrans" cxnId="{4E35812D-F52E-4518-B321-46A92346CA22}">
      <dgm:prSet/>
      <dgm:spPr/>
      <dgm:t>
        <a:bodyPr/>
        <a:lstStyle/>
        <a:p>
          <a:endParaRPr lang="es-CO"/>
        </a:p>
      </dgm:t>
    </dgm:pt>
    <dgm:pt modelId="{4CAF177F-D97B-4245-88DE-3C0FD88C62DC}" type="sibTrans" cxnId="{4E35812D-F52E-4518-B321-46A92346CA22}">
      <dgm:prSet/>
      <dgm:spPr/>
      <dgm:t>
        <a:bodyPr/>
        <a:lstStyle/>
        <a:p>
          <a:endParaRPr lang="es-CO"/>
        </a:p>
      </dgm:t>
    </dgm:pt>
    <dgm:pt modelId="{5D5983F7-8699-4955-8259-BFB1C4825BCF}">
      <dgm:prSet phldrT="[Texto]"/>
      <dgm:spPr/>
      <dgm:t>
        <a:bodyPr/>
        <a:lstStyle/>
        <a:p>
          <a:r>
            <a:rPr lang="es-ES" dirty="0"/>
            <a:t>Selecciones opción</a:t>
          </a:r>
          <a:endParaRPr lang="es-CO" dirty="0"/>
        </a:p>
      </dgm:t>
    </dgm:pt>
    <dgm:pt modelId="{3D9FF74B-7D0D-4076-8BFC-2483A1B48D25}" type="parTrans" cxnId="{5EB82F7E-8E40-4ECC-8E60-E695F3270AC1}">
      <dgm:prSet/>
      <dgm:spPr/>
      <dgm:t>
        <a:bodyPr/>
        <a:lstStyle/>
        <a:p>
          <a:endParaRPr lang="es-CO"/>
        </a:p>
      </dgm:t>
    </dgm:pt>
    <dgm:pt modelId="{8C1CA209-40C8-4A9B-B2F7-01E5826F7F8C}" type="sibTrans" cxnId="{5EB82F7E-8E40-4ECC-8E60-E695F3270AC1}">
      <dgm:prSet/>
      <dgm:spPr/>
      <dgm:t>
        <a:bodyPr/>
        <a:lstStyle/>
        <a:p>
          <a:endParaRPr lang="es-CO"/>
        </a:p>
      </dgm:t>
    </dgm:pt>
    <dgm:pt modelId="{F5F7A4D2-3072-4666-A015-73D35FA584F8}">
      <dgm:prSet phldrT="[Texto]"/>
      <dgm:spPr/>
      <dgm:t>
        <a:bodyPr/>
        <a:lstStyle/>
        <a:p>
          <a:r>
            <a:rPr lang="es-ES" dirty="0"/>
            <a:t>Usuario selecciona la opción.</a:t>
          </a:r>
          <a:endParaRPr lang="es-CO" dirty="0"/>
        </a:p>
      </dgm:t>
    </dgm:pt>
    <dgm:pt modelId="{A62003DE-6833-4086-8F25-7932F9EA2CCD}" type="parTrans" cxnId="{4E4BB39E-CC28-4C29-9F83-DD8090AD073F}">
      <dgm:prSet/>
      <dgm:spPr/>
      <dgm:t>
        <a:bodyPr/>
        <a:lstStyle/>
        <a:p>
          <a:endParaRPr lang="es-CO"/>
        </a:p>
      </dgm:t>
    </dgm:pt>
    <dgm:pt modelId="{1764221D-2CCA-4D68-B7ED-8D2BC9ACF72E}" type="sibTrans" cxnId="{4E4BB39E-CC28-4C29-9F83-DD8090AD073F}">
      <dgm:prSet/>
      <dgm:spPr/>
      <dgm:t>
        <a:bodyPr/>
        <a:lstStyle/>
        <a:p>
          <a:endParaRPr lang="es-CO"/>
        </a:p>
      </dgm:t>
    </dgm:pt>
    <dgm:pt modelId="{708075B6-B36A-4672-868C-01383E6DA9E9}">
      <dgm:prSet phldrT="[Texto]"/>
      <dgm:spPr/>
      <dgm:t>
        <a:bodyPr/>
        <a:lstStyle/>
        <a:p>
          <a:r>
            <a:rPr lang="es-ES" dirty="0"/>
            <a:t>Si opción es mayor que cero y menor que 5.</a:t>
          </a:r>
          <a:endParaRPr lang="es-CO" dirty="0"/>
        </a:p>
      </dgm:t>
    </dgm:pt>
    <dgm:pt modelId="{66273AC4-20F5-4BCC-86F8-8F906EC2CCAA}" type="parTrans" cxnId="{8FED3D88-EA12-4E00-BF6A-73DB071F663F}">
      <dgm:prSet/>
      <dgm:spPr/>
      <dgm:t>
        <a:bodyPr/>
        <a:lstStyle/>
        <a:p>
          <a:endParaRPr lang="es-CO"/>
        </a:p>
      </dgm:t>
    </dgm:pt>
    <dgm:pt modelId="{ABE7FFC7-3150-42FF-AD7F-198240235AB6}" type="sibTrans" cxnId="{8FED3D88-EA12-4E00-BF6A-73DB071F663F}">
      <dgm:prSet/>
      <dgm:spPr/>
      <dgm:t>
        <a:bodyPr/>
        <a:lstStyle/>
        <a:p>
          <a:endParaRPr lang="es-CO"/>
        </a:p>
      </dgm:t>
    </dgm:pt>
    <dgm:pt modelId="{4ED818CF-7D98-4863-ACF2-C3595FB0AF7C}">
      <dgm:prSet phldrT="[Texto]"/>
      <dgm:spPr/>
      <dgm:t>
        <a:bodyPr/>
        <a:lstStyle/>
        <a:p>
          <a:r>
            <a:rPr lang="es-ES" dirty="0"/>
            <a:t>Retornar la lista opción es igual a 1.</a:t>
          </a:r>
          <a:endParaRPr lang="es-CO" dirty="0"/>
        </a:p>
      </dgm:t>
    </dgm:pt>
    <dgm:pt modelId="{BBAE779A-11A2-4ACD-80B4-43093AF15B50}" type="parTrans" cxnId="{9B4FBFD8-C0D0-40EC-93A5-71ABB2139978}">
      <dgm:prSet/>
      <dgm:spPr/>
      <dgm:t>
        <a:bodyPr/>
        <a:lstStyle/>
        <a:p>
          <a:endParaRPr lang="es-CO"/>
        </a:p>
      </dgm:t>
    </dgm:pt>
    <dgm:pt modelId="{B7B15F67-068F-4CF3-8149-6D6F23A6CAEF}" type="sibTrans" cxnId="{9B4FBFD8-C0D0-40EC-93A5-71ABB2139978}">
      <dgm:prSet/>
      <dgm:spPr/>
      <dgm:t>
        <a:bodyPr/>
        <a:lstStyle/>
        <a:p>
          <a:endParaRPr lang="es-CO"/>
        </a:p>
      </dgm:t>
    </dgm:pt>
    <dgm:pt modelId="{1D33B6BB-2F2A-4A0F-84D7-4604213CFE15}">
      <dgm:prSet phldrT="[Texto]"/>
      <dgm:spPr/>
      <dgm:t>
        <a:bodyPr/>
        <a:lstStyle/>
        <a:p>
          <a:r>
            <a:rPr lang="es-ES" dirty="0"/>
            <a:t>Si no </a:t>
          </a:r>
          <a:endParaRPr lang="es-CO" dirty="0"/>
        </a:p>
      </dgm:t>
    </dgm:pt>
    <dgm:pt modelId="{3A271F36-4735-498F-BAD2-AFA8BF8F1D74}" type="parTrans" cxnId="{0289C4C8-1CDB-466B-96CD-FFA892EEEC2B}">
      <dgm:prSet/>
      <dgm:spPr/>
      <dgm:t>
        <a:bodyPr/>
        <a:lstStyle/>
        <a:p>
          <a:endParaRPr lang="es-CO"/>
        </a:p>
      </dgm:t>
    </dgm:pt>
    <dgm:pt modelId="{25E6DF58-970C-4405-8612-A9C2D2CBE326}" type="sibTrans" cxnId="{0289C4C8-1CDB-466B-96CD-FFA892EEEC2B}">
      <dgm:prSet/>
      <dgm:spPr/>
      <dgm:t>
        <a:bodyPr/>
        <a:lstStyle/>
        <a:p>
          <a:endParaRPr lang="es-CO"/>
        </a:p>
      </dgm:t>
    </dgm:pt>
    <dgm:pt modelId="{27593CD5-C10B-4486-BE3E-F2069617E598}">
      <dgm:prSet phldrT="[Texto]"/>
      <dgm:spPr/>
      <dgm:t>
        <a:bodyPr/>
        <a:lstStyle/>
        <a:p>
          <a:r>
            <a:rPr lang="es-ES" dirty="0"/>
            <a:t>Rangos no permitidos</a:t>
          </a:r>
          <a:endParaRPr lang="es-CO" dirty="0"/>
        </a:p>
      </dgm:t>
    </dgm:pt>
    <dgm:pt modelId="{532D2722-074E-471E-A93D-7ED903F4F9E4}" type="parTrans" cxnId="{77847655-9BB2-4BA2-AAF8-5674ACCE61E5}">
      <dgm:prSet/>
      <dgm:spPr/>
      <dgm:t>
        <a:bodyPr/>
        <a:lstStyle/>
        <a:p>
          <a:endParaRPr lang="es-CO"/>
        </a:p>
      </dgm:t>
    </dgm:pt>
    <dgm:pt modelId="{DAA103BE-E1EB-4B7A-BF4F-2AE59686785B}" type="sibTrans" cxnId="{77847655-9BB2-4BA2-AAF8-5674ACCE61E5}">
      <dgm:prSet/>
      <dgm:spPr/>
      <dgm:t>
        <a:bodyPr/>
        <a:lstStyle/>
        <a:p>
          <a:endParaRPr lang="es-CO"/>
        </a:p>
      </dgm:t>
    </dgm:pt>
    <dgm:pt modelId="{C1A7CF4E-9CF9-4350-AB3D-A632F98FB1F0}">
      <dgm:prSet phldrT="[Texto]"/>
      <dgm:spPr/>
      <dgm:t>
        <a:bodyPr/>
        <a:lstStyle/>
        <a:p>
          <a:r>
            <a:rPr lang="es-ES" dirty="0"/>
            <a:t>Excepción que evalúa errores.</a:t>
          </a:r>
          <a:endParaRPr lang="es-CO" dirty="0"/>
        </a:p>
      </dgm:t>
    </dgm:pt>
    <dgm:pt modelId="{C0FB176F-C729-473F-8589-273FB7083D14}" type="parTrans" cxnId="{399BE92C-2F23-4E6F-B98D-353B56BF2952}">
      <dgm:prSet/>
      <dgm:spPr/>
      <dgm:t>
        <a:bodyPr/>
        <a:lstStyle/>
        <a:p>
          <a:endParaRPr lang="es-CO"/>
        </a:p>
      </dgm:t>
    </dgm:pt>
    <dgm:pt modelId="{F428DF1C-0FB4-4FD7-A654-EC705BBBC954}" type="sibTrans" cxnId="{399BE92C-2F23-4E6F-B98D-353B56BF2952}">
      <dgm:prSet/>
      <dgm:spPr/>
      <dgm:t>
        <a:bodyPr/>
        <a:lstStyle/>
        <a:p>
          <a:endParaRPr lang="es-CO"/>
        </a:p>
      </dgm:t>
    </dgm:pt>
    <dgm:pt modelId="{44ECBC06-902D-44AC-8AAF-63BD96A5F0B6}">
      <dgm:prSet phldrT="[Texto]"/>
      <dgm:spPr/>
      <dgm:t>
        <a:bodyPr/>
        <a:lstStyle/>
        <a:p>
          <a:r>
            <a:rPr lang="es-ES" dirty="0"/>
            <a:t>Mostrar solo se permiten caracteres numéricos.</a:t>
          </a:r>
          <a:endParaRPr lang="es-CO" dirty="0"/>
        </a:p>
      </dgm:t>
    </dgm:pt>
    <dgm:pt modelId="{DC9D5E77-8327-4676-91E2-1C26EC0EF117}" type="parTrans" cxnId="{617546C9-BEBD-4E35-AD16-F6373A335498}">
      <dgm:prSet/>
      <dgm:spPr/>
      <dgm:t>
        <a:bodyPr/>
        <a:lstStyle/>
        <a:p>
          <a:endParaRPr lang="es-CO"/>
        </a:p>
      </dgm:t>
    </dgm:pt>
    <dgm:pt modelId="{23234DEA-B09D-4F3D-9440-06E2801CB1AD}" type="sibTrans" cxnId="{617546C9-BEBD-4E35-AD16-F6373A335498}">
      <dgm:prSet/>
      <dgm:spPr/>
      <dgm:t>
        <a:bodyPr/>
        <a:lstStyle/>
        <a:p>
          <a:endParaRPr lang="es-CO"/>
        </a:p>
      </dgm:t>
    </dgm:pt>
    <dgm:pt modelId="{5F3C493E-8AA8-4441-8CDC-EDFC65B059BE}">
      <dgm:prSet phldrT="[Texto]"/>
      <dgm:spPr/>
      <dgm:t>
        <a:bodyPr/>
        <a:lstStyle/>
        <a:p>
          <a:r>
            <a:rPr lang="es-ES" dirty="0"/>
            <a:t>Agregar ventas.</a:t>
          </a:r>
          <a:endParaRPr lang="es-CO" dirty="0"/>
        </a:p>
      </dgm:t>
    </dgm:pt>
    <dgm:pt modelId="{5636113A-C3C0-4B4D-BB9D-666CF7A5896F}" type="parTrans" cxnId="{2FB17866-845A-4D66-BD45-554D37CA782E}">
      <dgm:prSet/>
      <dgm:spPr/>
      <dgm:t>
        <a:bodyPr/>
        <a:lstStyle/>
        <a:p>
          <a:endParaRPr lang="es-CO"/>
        </a:p>
      </dgm:t>
    </dgm:pt>
    <dgm:pt modelId="{07B3AC5A-299F-4E50-B004-C839AD8085AF}" type="sibTrans" cxnId="{2FB17866-845A-4D66-BD45-554D37CA782E}">
      <dgm:prSet/>
      <dgm:spPr/>
      <dgm:t>
        <a:bodyPr/>
        <a:lstStyle/>
        <a:p>
          <a:endParaRPr lang="es-CO"/>
        </a:p>
      </dgm:t>
    </dgm:pt>
    <dgm:pt modelId="{01C3E9BD-D06A-4625-AE7A-B53B0BC2C430}">
      <dgm:prSet phldrT="[Texto]"/>
      <dgm:spPr/>
      <dgm:t>
        <a:bodyPr/>
        <a:lstStyle/>
        <a:p>
          <a:r>
            <a:rPr lang="es-ES" dirty="0"/>
            <a:t>Mostrar productos disponibles</a:t>
          </a:r>
          <a:endParaRPr lang="es-CO" dirty="0"/>
        </a:p>
      </dgm:t>
    </dgm:pt>
    <dgm:pt modelId="{CA95D073-B7C1-4A8C-924B-C513A5A351E6}" type="parTrans" cxnId="{2ABC584D-211B-4D04-90CA-C10F0138E8B0}">
      <dgm:prSet/>
      <dgm:spPr/>
      <dgm:t>
        <a:bodyPr/>
        <a:lstStyle/>
        <a:p>
          <a:endParaRPr lang="es-CO"/>
        </a:p>
      </dgm:t>
    </dgm:pt>
    <dgm:pt modelId="{DA951FB7-5632-459F-BD8C-7A7E50E69B8F}" type="sibTrans" cxnId="{2ABC584D-211B-4D04-90CA-C10F0138E8B0}">
      <dgm:prSet/>
      <dgm:spPr/>
      <dgm:t>
        <a:bodyPr/>
        <a:lstStyle/>
        <a:p>
          <a:endParaRPr lang="es-CO"/>
        </a:p>
      </dgm:t>
    </dgm:pt>
    <dgm:pt modelId="{A827FAAA-B598-4987-B1C3-9EF5139D6400}">
      <dgm:prSet phldrT="[Texto]"/>
      <dgm:spPr/>
      <dgm:t>
        <a:bodyPr/>
        <a:lstStyle/>
        <a:p>
          <a:r>
            <a:rPr lang="es-ES" dirty="0"/>
            <a:t>Mostrar tabla.</a:t>
          </a:r>
          <a:endParaRPr lang="es-CO" dirty="0"/>
        </a:p>
      </dgm:t>
    </dgm:pt>
    <dgm:pt modelId="{E6788A0B-FA04-44AC-A2A8-D1ACE9B6386A}" type="parTrans" cxnId="{1C2E51E3-4E71-4BC4-BB7D-5161E14B61A2}">
      <dgm:prSet/>
      <dgm:spPr/>
      <dgm:t>
        <a:bodyPr/>
        <a:lstStyle/>
        <a:p>
          <a:endParaRPr lang="es-CO"/>
        </a:p>
      </dgm:t>
    </dgm:pt>
    <dgm:pt modelId="{6D0BF8D9-ADEB-479A-B17A-BA1E8A8BE984}" type="sibTrans" cxnId="{1C2E51E3-4E71-4BC4-BB7D-5161E14B61A2}">
      <dgm:prSet/>
      <dgm:spPr/>
      <dgm:t>
        <a:bodyPr/>
        <a:lstStyle/>
        <a:p>
          <a:endParaRPr lang="es-CO"/>
        </a:p>
      </dgm:t>
    </dgm:pt>
    <dgm:pt modelId="{1D390069-137C-44B8-84AD-FFC9CD0DEB03}">
      <dgm:prSet phldrT="[Texto]"/>
      <dgm:spPr/>
      <dgm:t>
        <a:bodyPr/>
        <a:lstStyle/>
        <a:p>
          <a:r>
            <a:rPr lang="es-ES" dirty="0"/>
            <a:t>Crear variable código del producto como un string donde el usuario pueda ingresar valores.</a:t>
          </a:r>
          <a:endParaRPr lang="es-CO" dirty="0"/>
        </a:p>
      </dgm:t>
    </dgm:pt>
    <dgm:pt modelId="{00F73EBA-4751-4440-AF95-7910E9C3F593}" type="parTrans" cxnId="{87BD1F06-4F30-4FA6-99DA-54A08261B7CA}">
      <dgm:prSet/>
      <dgm:spPr/>
      <dgm:t>
        <a:bodyPr/>
        <a:lstStyle/>
        <a:p>
          <a:endParaRPr lang="es-CO"/>
        </a:p>
      </dgm:t>
    </dgm:pt>
    <dgm:pt modelId="{7C1D5D42-504A-477A-BA26-713094C93E20}" type="sibTrans" cxnId="{87BD1F06-4F30-4FA6-99DA-54A08261B7CA}">
      <dgm:prSet/>
      <dgm:spPr/>
      <dgm:t>
        <a:bodyPr/>
        <a:lstStyle/>
        <a:p>
          <a:endParaRPr lang="es-CO"/>
        </a:p>
      </dgm:t>
    </dgm:pt>
    <dgm:pt modelId="{661158A3-33FB-4C4C-8C25-D0C0B0F9DA4B}">
      <dgm:prSet phldrT="[Texto]"/>
      <dgm:spPr/>
      <dgm:t>
        <a:bodyPr/>
        <a:lstStyle/>
        <a:p>
          <a:r>
            <a:rPr lang="es-ES" dirty="0"/>
            <a:t>Mostrar: Selecciona código del producto a comprar con el código .upper que  es una función que pasa los caracteres ingresados por el usuario a mayúscula.</a:t>
          </a:r>
          <a:endParaRPr lang="es-CO" dirty="0"/>
        </a:p>
      </dgm:t>
    </dgm:pt>
    <dgm:pt modelId="{504AE8FC-5860-404B-9CEF-AAF0F04F536C}" type="parTrans" cxnId="{A0C43ECC-05E7-4DCE-AC66-28C9334DD791}">
      <dgm:prSet/>
      <dgm:spPr/>
      <dgm:t>
        <a:bodyPr/>
        <a:lstStyle/>
        <a:p>
          <a:endParaRPr lang="es-CO"/>
        </a:p>
      </dgm:t>
    </dgm:pt>
    <dgm:pt modelId="{8C221F57-C775-483E-8819-91BAC569FE23}" type="sibTrans" cxnId="{A0C43ECC-05E7-4DCE-AC66-28C9334DD791}">
      <dgm:prSet/>
      <dgm:spPr/>
      <dgm:t>
        <a:bodyPr/>
        <a:lstStyle/>
        <a:p>
          <a:endParaRPr lang="es-CO"/>
        </a:p>
      </dgm:t>
    </dgm:pt>
    <dgm:pt modelId="{AB77AFA4-B88D-4978-B830-0745CB1C3289}">
      <dgm:prSet phldrT="[Texto]"/>
      <dgm:spPr/>
      <dgm:t>
        <a:bodyPr/>
        <a:lstStyle/>
        <a:p>
          <a:r>
            <a:rPr lang="es-ES" dirty="0"/>
            <a:t>Crear una variable denominada cantidad de la compra como un entero donde el  usuario pueda ingresar los valores.</a:t>
          </a:r>
          <a:endParaRPr lang="es-CO" dirty="0"/>
        </a:p>
      </dgm:t>
    </dgm:pt>
    <dgm:pt modelId="{A2D0680B-A61F-4B11-97A6-7B39429A0F8E}" type="parTrans" cxnId="{ED4556E4-DED4-4E4C-8F6D-FB44E98A3911}">
      <dgm:prSet/>
      <dgm:spPr/>
      <dgm:t>
        <a:bodyPr/>
        <a:lstStyle/>
        <a:p>
          <a:endParaRPr lang="es-CO"/>
        </a:p>
      </dgm:t>
    </dgm:pt>
    <dgm:pt modelId="{F6760EA1-94C5-43A7-BE19-7266BD938247}" type="sibTrans" cxnId="{ED4556E4-DED4-4E4C-8F6D-FB44E98A3911}">
      <dgm:prSet/>
      <dgm:spPr/>
      <dgm:t>
        <a:bodyPr/>
        <a:lstStyle/>
        <a:p>
          <a:endParaRPr lang="es-CO"/>
        </a:p>
      </dgm:t>
    </dgm:pt>
    <dgm:pt modelId="{B74A125F-125E-4B4F-8456-9C7093D10680}">
      <dgm:prSet phldrT="[Texto]"/>
      <dgm:spPr/>
      <dgm:t>
        <a:bodyPr/>
        <a:lstStyle/>
        <a:p>
          <a:r>
            <a:rPr lang="es-ES" dirty="0"/>
            <a:t>Mostrar ingresar la cantidad de productos que desea comprar</a:t>
          </a:r>
          <a:endParaRPr lang="es-CO" dirty="0"/>
        </a:p>
      </dgm:t>
    </dgm:pt>
    <dgm:pt modelId="{CE950B79-590B-4200-B5B1-42C8BDD912A8}" type="parTrans" cxnId="{0BFB987E-B596-4DC1-8349-01AE6C5B68DB}">
      <dgm:prSet/>
      <dgm:spPr/>
      <dgm:t>
        <a:bodyPr/>
        <a:lstStyle/>
        <a:p>
          <a:endParaRPr lang="es-CO"/>
        </a:p>
      </dgm:t>
    </dgm:pt>
    <dgm:pt modelId="{02234BBA-74CD-4B32-B92A-151752909FCA}" type="sibTrans" cxnId="{0BFB987E-B596-4DC1-8349-01AE6C5B68DB}">
      <dgm:prSet/>
      <dgm:spPr/>
      <dgm:t>
        <a:bodyPr/>
        <a:lstStyle/>
        <a:p>
          <a:endParaRPr lang="es-CO"/>
        </a:p>
      </dgm:t>
    </dgm:pt>
    <dgm:pt modelId="{AAC003F8-12AF-457A-ABF3-DD9FBAEBD4A3}">
      <dgm:prSet phldrT="[Texto]"/>
      <dgm:spPr/>
      <dgm:t>
        <a:bodyPr/>
        <a:lstStyle/>
        <a:p>
          <a:r>
            <a:rPr lang="es-ES" dirty="0"/>
            <a:t>Crear una secuencia de flujo  donde z este dentro del rango con la función .len el cual devuelve la cantidad de valores dentro de la lista inventario de matriz.</a:t>
          </a:r>
          <a:endParaRPr lang="es-CO" dirty="0"/>
        </a:p>
      </dgm:t>
    </dgm:pt>
    <dgm:pt modelId="{C4F510C0-D7D3-4089-90DA-C0A4BDBCE43B}" type="parTrans" cxnId="{D3CB2ED0-D047-4357-A231-A581A1C4E4AB}">
      <dgm:prSet/>
      <dgm:spPr/>
      <dgm:t>
        <a:bodyPr/>
        <a:lstStyle/>
        <a:p>
          <a:endParaRPr lang="es-CO"/>
        </a:p>
      </dgm:t>
    </dgm:pt>
    <dgm:pt modelId="{AED73E7D-E699-4395-9D92-9362377E3ADF}" type="sibTrans" cxnId="{D3CB2ED0-D047-4357-A231-A581A1C4E4AB}">
      <dgm:prSet/>
      <dgm:spPr/>
      <dgm:t>
        <a:bodyPr/>
        <a:lstStyle/>
        <a:p>
          <a:endParaRPr lang="es-CO"/>
        </a:p>
      </dgm:t>
    </dgm:pt>
    <dgm:pt modelId="{9D4146EE-181D-40A7-AD49-E4CF74810C83}">
      <dgm:prSet phldrT="[Texto]"/>
      <dgm:spPr/>
      <dgm:t>
        <a:bodyPr/>
        <a:lstStyle/>
        <a:p>
          <a:r>
            <a:rPr lang="es-ES" dirty="0"/>
            <a:t>Crear  una secuencia de flujo donde w dentro del rango utilizando la función len  para contar la cantidad de elementos dentro de la lista  inventario matriz con 0 elementos.</a:t>
          </a:r>
          <a:endParaRPr lang="es-CO" dirty="0"/>
        </a:p>
      </dgm:t>
    </dgm:pt>
    <dgm:pt modelId="{177CFFBB-2208-4244-B980-92E7B1EEBCED}" type="parTrans" cxnId="{80ACEC4B-FA70-429C-967C-AD3F04BAA834}">
      <dgm:prSet/>
      <dgm:spPr/>
      <dgm:t>
        <a:bodyPr/>
        <a:lstStyle/>
        <a:p>
          <a:endParaRPr lang="es-CO"/>
        </a:p>
      </dgm:t>
    </dgm:pt>
    <dgm:pt modelId="{5E097A84-DDDE-4289-B865-4284D84AA65B}" type="sibTrans" cxnId="{80ACEC4B-FA70-429C-967C-AD3F04BAA834}">
      <dgm:prSet/>
      <dgm:spPr/>
      <dgm:t>
        <a:bodyPr/>
        <a:lstStyle/>
        <a:p>
          <a:endParaRPr lang="es-CO"/>
        </a:p>
      </dgm:t>
    </dgm:pt>
    <dgm:pt modelId="{C5938AF0-D4ED-4DA3-BB0F-E0B4BCBB1D53}">
      <dgm:prSet phldrT="[Texto]"/>
      <dgm:spPr/>
      <dgm:t>
        <a:bodyPr/>
        <a:lstStyle/>
        <a:p>
          <a:r>
            <a:rPr lang="es-ES" dirty="0"/>
            <a:t>Si inventario matriz el elemento en la posición 0 es igual al código del producto y la matriz del inventario z en la posición 3 es mayor a la compra el inventario dentro de la matriz z en la posición 3 resta la cantidad de la compra.</a:t>
          </a:r>
          <a:endParaRPr lang="es-CO" dirty="0"/>
        </a:p>
      </dgm:t>
    </dgm:pt>
    <dgm:pt modelId="{4B9C4D1D-15BA-452E-8A80-F81CA61B9ABC}" type="parTrans" cxnId="{1F2D351F-205C-4566-B41D-0FB5FF1BB2D9}">
      <dgm:prSet/>
      <dgm:spPr/>
      <dgm:t>
        <a:bodyPr/>
        <a:lstStyle/>
        <a:p>
          <a:endParaRPr lang="es-CO"/>
        </a:p>
      </dgm:t>
    </dgm:pt>
    <dgm:pt modelId="{86AD0721-C893-4CF6-9946-8B57B07FE934}" type="sibTrans" cxnId="{1F2D351F-205C-4566-B41D-0FB5FF1BB2D9}">
      <dgm:prSet/>
      <dgm:spPr/>
      <dgm:t>
        <a:bodyPr/>
        <a:lstStyle/>
        <a:p>
          <a:endParaRPr lang="es-CO"/>
        </a:p>
      </dgm:t>
    </dgm:pt>
    <dgm:pt modelId="{8E9C992E-0CAF-4B03-BECB-4C403E323A73}">
      <dgm:prSet phldrT="[Texto]"/>
      <dgm:spPr/>
      <dgm:t>
        <a:bodyPr/>
        <a:lstStyle/>
        <a:p>
          <a:r>
            <a:rPr lang="es-ES" dirty="0"/>
            <a:t>Electrodomésticos</a:t>
          </a:r>
          <a:endParaRPr lang="es-CO" dirty="0"/>
        </a:p>
      </dgm:t>
    </dgm:pt>
    <dgm:pt modelId="{A8600667-3FC4-4E3D-B53D-9121062F8E36}" type="parTrans" cxnId="{E3FDD7D3-2990-43BE-A6E1-78D2C6478C19}">
      <dgm:prSet/>
      <dgm:spPr/>
      <dgm:t>
        <a:bodyPr/>
        <a:lstStyle/>
        <a:p>
          <a:endParaRPr lang="es-CO"/>
        </a:p>
      </dgm:t>
    </dgm:pt>
    <dgm:pt modelId="{AAACFD31-8629-41ED-A539-B40B2DB6D238}" type="sibTrans" cxnId="{E3FDD7D3-2990-43BE-A6E1-78D2C6478C19}">
      <dgm:prSet/>
      <dgm:spPr/>
      <dgm:t>
        <a:bodyPr/>
        <a:lstStyle/>
        <a:p>
          <a:endParaRPr lang="es-CO"/>
        </a:p>
      </dgm:t>
    </dgm:pt>
    <dgm:pt modelId="{96938875-BFCB-4ACF-BCC6-B387D9BDD0E9}">
      <dgm:prSet phldrT="[Texto]"/>
      <dgm:spPr/>
      <dgm:t>
        <a:bodyPr/>
        <a:lstStyle/>
        <a:p>
          <a:endParaRPr lang="es-CO" dirty="0"/>
        </a:p>
      </dgm:t>
    </dgm:pt>
    <dgm:pt modelId="{0FFCF775-A364-4271-B724-E47AEF8E5E3F}" type="parTrans" cxnId="{84E3C287-0D12-4D07-8C1C-86287682F74C}">
      <dgm:prSet/>
      <dgm:spPr/>
      <dgm:t>
        <a:bodyPr/>
        <a:lstStyle/>
        <a:p>
          <a:endParaRPr lang="es-CO"/>
        </a:p>
      </dgm:t>
    </dgm:pt>
    <dgm:pt modelId="{84D38645-4314-410C-B666-606F7E3432F7}" type="sibTrans" cxnId="{84E3C287-0D12-4D07-8C1C-86287682F74C}">
      <dgm:prSet/>
      <dgm:spPr/>
      <dgm:t>
        <a:bodyPr/>
        <a:lstStyle/>
        <a:p>
          <a:endParaRPr lang="es-CO"/>
        </a:p>
      </dgm:t>
    </dgm:pt>
    <dgm:pt modelId="{BCBA8C05-3EC9-42D2-BC36-34A734AE415A}" type="pres">
      <dgm:prSet presAssocID="{B4EB1286-E281-4083-BBB2-1E2ACC12E5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35F98C-7528-4462-B5F8-AEA16CA1917E}" type="pres">
      <dgm:prSet presAssocID="{08DFEEA3-0D86-42F2-B9AD-8656193DD097}" presName="hierRoot1" presStyleCnt="0">
        <dgm:presLayoutVars>
          <dgm:hierBranch val="init"/>
        </dgm:presLayoutVars>
      </dgm:prSet>
      <dgm:spPr/>
    </dgm:pt>
    <dgm:pt modelId="{922B8C8C-0A46-4FBF-BA1A-76FF0D06C631}" type="pres">
      <dgm:prSet presAssocID="{08DFEEA3-0D86-42F2-B9AD-8656193DD097}" presName="rootComposite1" presStyleCnt="0"/>
      <dgm:spPr/>
    </dgm:pt>
    <dgm:pt modelId="{E24CA9C3-7420-4348-B42F-6743925275F2}" type="pres">
      <dgm:prSet presAssocID="{08DFEEA3-0D86-42F2-B9AD-8656193DD097}" presName="rootText1" presStyleLbl="node0" presStyleIdx="0" presStyleCnt="1" custScaleX="216310" custScaleY="241407">
        <dgm:presLayoutVars>
          <dgm:chPref val="3"/>
        </dgm:presLayoutVars>
      </dgm:prSet>
      <dgm:spPr/>
    </dgm:pt>
    <dgm:pt modelId="{472DC4CE-466B-494D-9973-99A7C29C8B34}" type="pres">
      <dgm:prSet presAssocID="{08DFEEA3-0D86-42F2-B9AD-8656193DD097}" presName="rootConnector1" presStyleLbl="node1" presStyleIdx="0" presStyleCnt="0"/>
      <dgm:spPr/>
    </dgm:pt>
    <dgm:pt modelId="{E041F6F0-55BA-404C-BC48-2F7A1AB1CD62}" type="pres">
      <dgm:prSet presAssocID="{08DFEEA3-0D86-42F2-B9AD-8656193DD097}" presName="hierChild2" presStyleCnt="0"/>
      <dgm:spPr/>
    </dgm:pt>
    <dgm:pt modelId="{9E6A7492-EEA3-42D5-83AB-C5A15CD5670E}" type="pres">
      <dgm:prSet presAssocID="{E0190F01-C457-4DFB-AE8D-592CA0B45433}" presName="Name37" presStyleLbl="parChTrans1D2" presStyleIdx="0" presStyleCnt="5"/>
      <dgm:spPr/>
    </dgm:pt>
    <dgm:pt modelId="{57BD5E0B-16F9-4D2E-9B9B-4940373F6884}" type="pres">
      <dgm:prSet presAssocID="{2443D787-8882-401B-BEF2-0C51595CB2BB}" presName="hierRoot2" presStyleCnt="0">
        <dgm:presLayoutVars>
          <dgm:hierBranch val="init"/>
        </dgm:presLayoutVars>
      </dgm:prSet>
      <dgm:spPr/>
    </dgm:pt>
    <dgm:pt modelId="{B0C78B95-46A6-4094-AB60-4270F670A56F}" type="pres">
      <dgm:prSet presAssocID="{2443D787-8882-401B-BEF2-0C51595CB2BB}" presName="rootComposite" presStyleCnt="0"/>
      <dgm:spPr/>
    </dgm:pt>
    <dgm:pt modelId="{E5EED0BA-00CC-4034-9EFF-C9FFDCEEC269}" type="pres">
      <dgm:prSet presAssocID="{2443D787-8882-401B-BEF2-0C51595CB2BB}" presName="rootText" presStyleLbl="node2" presStyleIdx="0" presStyleCnt="5" custScaleX="289602" custScaleY="193490">
        <dgm:presLayoutVars>
          <dgm:chPref val="3"/>
        </dgm:presLayoutVars>
      </dgm:prSet>
      <dgm:spPr/>
    </dgm:pt>
    <dgm:pt modelId="{F65BE302-50C4-44FC-A931-186E37780BFE}" type="pres">
      <dgm:prSet presAssocID="{2443D787-8882-401B-BEF2-0C51595CB2BB}" presName="rootConnector" presStyleLbl="node2" presStyleIdx="0" presStyleCnt="5"/>
      <dgm:spPr/>
    </dgm:pt>
    <dgm:pt modelId="{C1A78E43-73A4-4CB0-8C64-84883BF68672}" type="pres">
      <dgm:prSet presAssocID="{2443D787-8882-401B-BEF2-0C51595CB2BB}" presName="hierChild4" presStyleCnt="0"/>
      <dgm:spPr/>
    </dgm:pt>
    <dgm:pt modelId="{FEA8D0D8-A1E3-42FE-8A3E-EF84E787A254}" type="pres">
      <dgm:prSet presAssocID="{D4773FFC-0D00-4F4A-8216-2F1C4DC74726}" presName="Name37" presStyleLbl="parChTrans1D3" presStyleIdx="0" presStyleCnt="8"/>
      <dgm:spPr/>
    </dgm:pt>
    <dgm:pt modelId="{EC017FE4-6F13-4070-9D3C-B5E9A9E4514C}" type="pres">
      <dgm:prSet presAssocID="{981F6256-3F19-434D-A927-62E21B8252E8}" presName="hierRoot2" presStyleCnt="0">
        <dgm:presLayoutVars>
          <dgm:hierBranch val="init"/>
        </dgm:presLayoutVars>
      </dgm:prSet>
      <dgm:spPr/>
    </dgm:pt>
    <dgm:pt modelId="{9C40E5D0-6640-466C-B7E1-4C1209372F3A}" type="pres">
      <dgm:prSet presAssocID="{981F6256-3F19-434D-A927-62E21B8252E8}" presName="rootComposite" presStyleCnt="0"/>
      <dgm:spPr/>
    </dgm:pt>
    <dgm:pt modelId="{6D5304E2-CE04-47CE-A2D1-67E3CD0AC8BF}" type="pres">
      <dgm:prSet presAssocID="{981F6256-3F19-434D-A927-62E21B8252E8}" presName="rootText" presStyleLbl="node3" presStyleIdx="0" presStyleCnt="8" custScaleX="327752" custScaleY="347023">
        <dgm:presLayoutVars>
          <dgm:chPref val="3"/>
        </dgm:presLayoutVars>
      </dgm:prSet>
      <dgm:spPr/>
    </dgm:pt>
    <dgm:pt modelId="{E9BDAAF9-B9C3-42BD-98C5-F27BF917FD65}" type="pres">
      <dgm:prSet presAssocID="{981F6256-3F19-434D-A927-62E21B8252E8}" presName="rootConnector" presStyleLbl="node3" presStyleIdx="0" presStyleCnt="8"/>
      <dgm:spPr/>
    </dgm:pt>
    <dgm:pt modelId="{7DC539EE-540E-4B15-96CD-8AD772587D9F}" type="pres">
      <dgm:prSet presAssocID="{981F6256-3F19-434D-A927-62E21B8252E8}" presName="hierChild4" presStyleCnt="0"/>
      <dgm:spPr/>
    </dgm:pt>
    <dgm:pt modelId="{4560FD4A-AA2E-4D4F-AE1F-5F5455D65DCB}" type="pres">
      <dgm:prSet presAssocID="{20F4E616-CBEC-4195-A81F-B16CF6CE5C05}" presName="Name37" presStyleLbl="parChTrans1D4" presStyleIdx="0" presStyleCnt="65"/>
      <dgm:spPr/>
    </dgm:pt>
    <dgm:pt modelId="{CC985A6B-51FF-4EF7-B576-C9DB6D05E576}" type="pres">
      <dgm:prSet presAssocID="{A8D9FC52-29E6-44C1-B1A9-AA30DD1A321E}" presName="hierRoot2" presStyleCnt="0">
        <dgm:presLayoutVars>
          <dgm:hierBranch val="init"/>
        </dgm:presLayoutVars>
      </dgm:prSet>
      <dgm:spPr/>
    </dgm:pt>
    <dgm:pt modelId="{A5829AD1-F388-4EED-8BBE-017FB2D67019}" type="pres">
      <dgm:prSet presAssocID="{A8D9FC52-29E6-44C1-B1A9-AA30DD1A321E}" presName="rootComposite" presStyleCnt="0"/>
      <dgm:spPr/>
    </dgm:pt>
    <dgm:pt modelId="{BFAF3B9A-2866-404A-9AC7-B129DBC8FBA7}" type="pres">
      <dgm:prSet presAssocID="{A8D9FC52-29E6-44C1-B1A9-AA30DD1A321E}" presName="rootText" presStyleLbl="node4" presStyleIdx="0" presStyleCnt="65" custScaleX="315743" custScaleY="293155">
        <dgm:presLayoutVars>
          <dgm:chPref val="3"/>
        </dgm:presLayoutVars>
      </dgm:prSet>
      <dgm:spPr/>
    </dgm:pt>
    <dgm:pt modelId="{4DB497FB-5213-436A-A1F9-7F76778E4F40}" type="pres">
      <dgm:prSet presAssocID="{A8D9FC52-29E6-44C1-B1A9-AA30DD1A321E}" presName="rootConnector" presStyleLbl="node4" presStyleIdx="0" presStyleCnt="65"/>
      <dgm:spPr/>
    </dgm:pt>
    <dgm:pt modelId="{B008BBFE-8216-4EA9-8104-B89A547CC68C}" type="pres">
      <dgm:prSet presAssocID="{A8D9FC52-29E6-44C1-B1A9-AA30DD1A321E}" presName="hierChild4" presStyleCnt="0"/>
      <dgm:spPr/>
    </dgm:pt>
    <dgm:pt modelId="{18C83434-6F8A-466C-9471-CCE1E158513E}" type="pres">
      <dgm:prSet presAssocID="{AD9B6602-ABFC-4ED3-B9D5-1D2008A14B97}" presName="Name37" presStyleLbl="parChTrans1D4" presStyleIdx="1" presStyleCnt="65"/>
      <dgm:spPr/>
    </dgm:pt>
    <dgm:pt modelId="{F35604B1-1598-4A93-8088-5D76ECD915BD}" type="pres">
      <dgm:prSet presAssocID="{F5DBF455-9A91-4C13-B353-609E7F8B65CC}" presName="hierRoot2" presStyleCnt="0">
        <dgm:presLayoutVars>
          <dgm:hierBranch val="init"/>
        </dgm:presLayoutVars>
      </dgm:prSet>
      <dgm:spPr/>
    </dgm:pt>
    <dgm:pt modelId="{74F338E0-46AE-4CD7-8F9B-E6CD0C1ED396}" type="pres">
      <dgm:prSet presAssocID="{F5DBF455-9A91-4C13-B353-609E7F8B65CC}" presName="rootComposite" presStyleCnt="0"/>
      <dgm:spPr/>
    </dgm:pt>
    <dgm:pt modelId="{7246805C-CB60-4255-A384-C00AAADC190E}" type="pres">
      <dgm:prSet presAssocID="{F5DBF455-9A91-4C13-B353-609E7F8B65CC}" presName="rootText" presStyleLbl="node4" presStyleIdx="1" presStyleCnt="65" custScaleX="215470" custScaleY="230456">
        <dgm:presLayoutVars>
          <dgm:chPref val="3"/>
        </dgm:presLayoutVars>
      </dgm:prSet>
      <dgm:spPr/>
    </dgm:pt>
    <dgm:pt modelId="{BF3DE378-FE59-4CEA-812C-D432C9679AFE}" type="pres">
      <dgm:prSet presAssocID="{F5DBF455-9A91-4C13-B353-609E7F8B65CC}" presName="rootConnector" presStyleLbl="node4" presStyleIdx="1" presStyleCnt="65"/>
      <dgm:spPr/>
    </dgm:pt>
    <dgm:pt modelId="{92CF095D-7327-4C48-94BA-07D2F14E8176}" type="pres">
      <dgm:prSet presAssocID="{F5DBF455-9A91-4C13-B353-609E7F8B65CC}" presName="hierChild4" presStyleCnt="0"/>
      <dgm:spPr/>
    </dgm:pt>
    <dgm:pt modelId="{BF50235E-DC7B-4E74-B843-1D69AC077D55}" type="pres">
      <dgm:prSet presAssocID="{F5DBF455-9A91-4C13-B353-609E7F8B65CC}" presName="hierChild5" presStyleCnt="0"/>
      <dgm:spPr/>
    </dgm:pt>
    <dgm:pt modelId="{E62AED15-6CFD-4E52-8763-DA614EE6CAF8}" type="pres">
      <dgm:prSet presAssocID="{A8D9FC52-29E6-44C1-B1A9-AA30DD1A321E}" presName="hierChild5" presStyleCnt="0"/>
      <dgm:spPr/>
    </dgm:pt>
    <dgm:pt modelId="{2EEB90EE-3AB5-457F-B697-8BE5FDA583C7}" type="pres">
      <dgm:prSet presAssocID="{5DC13652-A8E8-41C2-9B56-88DF910D1580}" presName="Name37" presStyleLbl="parChTrans1D4" presStyleIdx="2" presStyleCnt="65"/>
      <dgm:spPr/>
    </dgm:pt>
    <dgm:pt modelId="{05FEA552-9157-4FA1-A3AB-9A83FB635ADB}" type="pres">
      <dgm:prSet presAssocID="{4331532A-E4B7-4356-813A-1E9A7C8B8854}" presName="hierRoot2" presStyleCnt="0">
        <dgm:presLayoutVars>
          <dgm:hierBranch val="init"/>
        </dgm:presLayoutVars>
      </dgm:prSet>
      <dgm:spPr/>
    </dgm:pt>
    <dgm:pt modelId="{4E0AF6BC-4E41-4B03-8024-E77347ACDAAD}" type="pres">
      <dgm:prSet presAssocID="{4331532A-E4B7-4356-813A-1E9A7C8B8854}" presName="rootComposite" presStyleCnt="0"/>
      <dgm:spPr/>
    </dgm:pt>
    <dgm:pt modelId="{0A665A75-DF96-42A0-8129-EBF413096579}" type="pres">
      <dgm:prSet presAssocID="{4331532A-E4B7-4356-813A-1E9A7C8B8854}" presName="rootText" presStyleLbl="node4" presStyleIdx="2" presStyleCnt="65" custScaleX="278086" custScaleY="256193">
        <dgm:presLayoutVars>
          <dgm:chPref val="3"/>
        </dgm:presLayoutVars>
      </dgm:prSet>
      <dgm:spPr/>
    </dgm:pt>
    <dgm:pt modelId="{1F117539-B293-4A92-A218-C2C46C19D7B0}" type="pres">
      <dgm:prSet presAssocID="{4331532A-E4B7-4356-813A-1E9A7C8B8854}" presName="rootConnector" presStyleLbl="node4" presStyleIdx="2" presStyleCnt="65"/>
      <dgm:spPr/>
    </dgm:pt>
    <dgm:pt modelId="{85A872C0-A06B-438C-949F-79660C0CD71C}" type="pres">
      <dgm:prSet presAssocID="{4331532A-E4B7-4356-813A-1E9A7C8B8854}" presName="hierChild4" presStyleCnt="0"/>
      <dgm:spPr/>
    </dgm:pt>
    <dgm:pt modelId="{CC90DFC1-2990-4DE6-B09E-A981EC747ED0}" type="pres">
      <dgm:prSet presAssocID="{1836065E-C033-476F-B4C3-5A2F0E833BB1}" presName="Name37" presStyleLbl="parChTrans1D4" presStyleIdx="3" presStyleCnt="65"/>
      <dgm:spPr/>
    </dgm:pt>
    <dgm:pt modelId="{B517F718-7433-495A-971F-36F3BBD3069A}" type="pres">
      <dgm:prSet presAssocID="{34F5C3EE-245E-4537-86F9-0E3397900867}" presName="hierRoot2" presStyleCnt="0">
        <dgm:presLayoutVars>
          <dgm:hierBranch val="init"/>
        </dgm:presLayoutVars>
      </dgm:prSet>
      <dgm:spPr/>
    </dgm:pt>
    <dgm:pt modelId="{5157E560-34CC-41F4-9C7F-2CD8087B1CAF}" type="pres">
      <dgm:prSet presAssocID="{34F5C3EE-245E-4537-86F9-0E3397900867}" presName="rootComposite" presStyleCnt="0"/>
      <dgm:spPr/>
    </dgm:pt>
    <dgm:pt modelId="{4A65C2FC-0024-4928-9759-3E2AFF7D5FA5}" type="pres">
      <dgm:prSet presAssocID="{34F5C3EE-245E-4537-86F9-0E3397900867}" presName="rootText" presStyleLbl="node4" presStyleIdx="3" presStyleCnt="65" custScaleX="172987" custScaleY="236360">
        <dgm:presLayoutVars>
          <dgm:chPref val="3"/>
        </dgm:presLayoutVars>
      </dgm:prSet>
      <dgm:spPr/>
    </dgm:pt>
    <dgm:pt modelId="{BF450A00-AE1C-4CB1-A9C4-C6C7C4F0FBDE}" type="pres">
      <dgm:prSet presAssocID="{34F5C3EE-245E-4537-86F9-0E3397900867}" presName="rootConnector" presStyleLbl="node4" presStyleIdx="3" presStyleCnt="65"/>
      <dgm:spPr/>
    </dgm:pt>
    <dgm:pt modelId="{D2E21389-589E-4A6B-B0E5-E9B62342C884}" type="pres">
      <dgm:prSet presAssocID="{34F5C3EE-245E-4537-86F9-0E3397900867}" presName="hierChild4" presStyleCnt="0"/>
      <dgm:spPr/>
    </dgm:pt>
    <dgm:pt modelId="{73BB53FD-B27F-4B9C-8E2A-852009A9AADA}" type="pres">
      <dgm:prSet presAssocID="{34F5C3EE-245E-4537-86F9-0E3397900867}" presName="hierChild5" presStyleCnt="0"/>
      <dgm:spPr/>
    </dgm:pt>
    <dgm:pt modelId="{0978BDF7-2DCD-455B-9615-ACD3EE0E9761}" type="pres">
      <dgm:prSet presAssocID="{4331532A-E4B7-4356-813A-1E9A7C8B8854}" presName="hierChild5" presStyleCnt="0"/>
      <dgm:spPr/>
    </dgm:pt>
    <dgm:pt modelId="{ABF72039-B7D8-4A81-B183-2DE5453E478C}" type="pres">
      <dgm:prSet presAssocID="{58905B21-E6CA-4DA9-8A98-F6B491835509}" presName="Name37" presStyleLbl="parChTrans1D4" presStyleIdx="4" presStyleCnt="65"/>
      <dgm:spPr/>
    </dgm:pt>
    <dgm:pt modelId="{29C8AB63-D0BD-4B0A-A8A5-A4E1B3DF4C52}" type="pres">
      <dgm:prSet presAssocID="{894E81DD-F7F2-4745-B934-CB9A401A7835}" presName="hierRoot2" presStyleCnt="0">
        <dgm:presLayoutVars>
          <dgm:hierBranch val="init"/>
        </dgm:presLayoutVars>
      </dgm:prSet>
      <dgm:spPr/>
    </dgm:pt>
    <dgm:pt modelId="{72B6062F-F068-4F51-BB6D-F240B86F2251}" type="pres">
      <dgm:prSet presAssocID="{894E81DD-F7F2-4745-B934-CB9A401A7835}" presName="rootComposite" presStyleCnt="0"/>
      <dgm:spPr/>
    </dgm:pt>
    <dgm:pt modelId="{2AADEF26-8E4B-43C8-9BB6-C654A7609BF3}" type="pres">
      <dgm:prSet presAssocID="{894E81DD-F7F2-4745-B934-CB9A401A7835}" presName="rootText" presStyleLbl="node4" presStyleIdx="4" presStyleCnt="65" custScaleX="232681" custScaleY="388210">
        <dgm:presLayoutVars>
          <dgm:chPref val="3"/>
        </dgm:presLayoutVars>
      </dgm:prSet>
      <dgm:spPr/>
    </dgm:pt>
    <dgm:pt modelId="{1B306017-386D-499D-A771-2983B92E9928}" type="pres">
      <dgm:prSet presAssocID="{894E81DD-F7F2-4745-B934-CB9A401A7835}" presName="rootConnector" presStyleLbl="node4" presStyleIdx="4" presStyleCnt="65"/>
      <dgm:spPr/>
    </dgm:pt>
    <dgm:pt modelId="{8DB1A43E-B454-4502-BF65-CC796F231940}" type="pres">
      <dgm:prSet presAssocID="{894E81DD-F7F2-4745-B934-CB9A401A7835}" presName="hierChild4" presStyleCnt="0"/>
      <dgm:spPr/>
    </dgm:pt>
    <dgm:pt modelId="{CF328AA2-7C13-432E-AADA-A96F155E99ED}" type="pres">
      <dgm:prSet presAssocID="{0060D263-9A01-4E53-A752-5E6C9EEBA4C2}" presName="Name37" presStyleLbl="parChTrans1D4" presStyleIdx="5" presStyleCnt="65"/>
      <dgm:spPr/>
    </dgm:pt>
    <dgm:pt modelId="{CD8C58B9-0F7F-4996-B79E-739A750B82CA}" type="pres">
      <dgm:prSet presAssocID="{A81F21BF-DEDE-473A-B5A4-66872C94B268}" presName="hierRoot2" presStyleCnt="0">
        <dgm:presLayoutVars>
          <dgm:hierBranch val="init"/>
        </dgm:presLayoutVars>
      </dgm:prSet>
      <dgm:spPr/>
    </dgm:pt>
    <dgm:pt modelId="{2008AF9C-116F-4F7F-8B86-E9E7A1D024E8}" type="pres">
      <dgm:prSet presAssocID="{A81F21BF-DEDE-473A-B5A4-66872C94B268}" presName="rootComposite" presStyleCnt="0"/>
      <dgm:spPr/>
    </dgm:pt>
    <dgm:pt modelId="{A9B27BC8-5DAE-4EE7-A42F-FDCAC75F1DD9}" type="pres">
      <dgm:prSet presAssocID="{A81F21BF-DEDE-473A-B5A4-66872C94B268}" presName="rootText" presStyleLbl="node4" presStyleIdx="5" presStyleCnt="65" custScaleX="141151" custScaleY="189057">
        <dgm:presLayoutVars>
          <dgm:chPref val="3"/>
        </dgm:presLayoutVars>
      </dgm:prSet>
      <dgm:spPr/>
    </dgm:pt>
    <dgm:pt modelId="{BD936339-C185-4F8A-B95B-61D24F69947A}" type="pres">
      <dgm:prSet presAssocID="{A81F21BF-DEDE-473A-B5A4-66872C94B268}" presName="rootConnector" presStyleLbl="node4" presStyleIdx="5" presStyleCnt="65"/>
      <dgm:spPr/>
    </dgm:pt>
    <dgm:pt modelId="{3C4DBE44-91E6-427E-B62C-EE9D9C9E915A}" type="pres">
      <dgm:prSet presAssocID="{A81F21BF-DEDE-473A-B5A4-66872C94B268}" presName="hierChild4" presStyleCnt="0"/>
      <dgm:spPr/>
    </dgm:pt>
    <dgm:pt modelId="{7E396677-BE45-41AE-81F3-C5546F96162D}" type="pres">
      <dgm:prSet presAssocID="{A81F21BF-DEDE-473A-B5A4-66872C94B268}" presName="hierChild5" presStyleCnt="0"/>
      <dgm:spPr/>
    </dgm:pt>
    <dgm:pt modelId="{04D9B1DE-7311-4E25-BCCB-C549CCA72426}" type="pres">
      <dgm:prSet presAssocID="{894E81DD-F7F2-4745-B934-CB9A401A7835}" presName="hierChild5" presStyleCnt="0"/>
      <dgm:spPr/>
    </dgm:pt>
    <dgm:pt modelId="{64BDBFA3-A747-4377-8D53-F799DE3F910A}" type="pres">
      <dgm:prSet presAssocID="{3485D808-F07D-4326-9F34-C00C00F214F4}" presName="Name37" presStyleLbl="parChTrans1D4" presStyleIdx="6" presStyleCnt="65"/>
      <dgm:spPr/>
    </dgm:pt>
    <dgm:pt modelId="{775F9648-ABDF-4533-868B-36FC312C8374}" type="pres">
      <dgm:prSet presAssocID="{0C252A41-7DB2-46D9-9B45-615B6B0E7DB6}" presName="hierRoot2" presStyleCnt="0">
        <dgm:presLayoutVars>
          <dgm:hierBranch val="init"/>
        </dgm:presLayoutVars>
      </dgm:prSet>
      <dgm:spPr/>
    </dgm:pt>
    <dgm:pt modelId="{4069D101-26F1-4568-B38B-C7D28B47C1E2}" type="pres">
      <dgm:prSet presAssocID="{0C252A41-7DB2-46D9-9B45-615B6B0E7DB6}" presName="rootComposite" presStyleCnt="0"/>
      <dgm:spPr/>
    </dgm:pt>
    <dgm:pt modelId="{615C9C52-658C-4394-934B-EDA6E322C6B5}" type="pres">
      <dgm:prSet presAssocID="{0C252A41-7DB2-46D9-9B45-615B6B0E7DB6}" presName="rootText" presStyleLbl="node4" presStyleIdx="6" presStyleCnt="65" custScaleX="264441" custScaleY="250192">
        <dgm:presLayoutVars>
          <dgm:chPref val="3"/>
        </dgm:presLayoutVars>
      </dgm:prSet>
      <dgm:spPr/>
    </dgm:pt>
    <dgm:pt modelId="{6CED2F01-569B-438F-92E5-A047F49694BB}" type="pres">
      <dgm:prSet presAssocID="{0C252A41-7DB2-46D9-9B45-615B6B0E7DB6}" presName="rootConnector" presStyleLbl="node4" presStyleIdx="6" presStyleCnt="65"/>
      <dgm:spPr/>
    </dgm:pt>
    <dgm:pt modelId="{C8B65479-C3C7-4899-ADD9-A82ECAFB1079}" type="pres">
      <dgm:prSet presAssocID="{0C252A41-7DB2-46D9-9B45-615B6B0E7DB6}" presName="hierChild4" presStyleCnt="0"/>
      <dgm:spPr/>
    </dgm:pt>
    <dgm:pt modelId="{06650515-FA00-4B86-82F4-DFC9C3FF15EE}" type="pres">
      <dgm:prSet presAssocID="{9F0394D9-F228-4718-A12F-3B81590141C0}" presName="Name37" presStyleLbl="parChTrans1D4" presStyleIdx="7" presStyleCnt="65"/>
      <dgm:spPr/>
    </dgm:pt>
    <dgm:pt modelId="{BC258834-3DE3-4C98-A7E4-D4918CD2BC51}" type="pres">
      <dgm:prSet presAssocID="{09E8CD91-59BC-4D05-BED5-EC1DFF4C9584}" presName="hierRoot2" presStyleCnt="0">
        <dgm:presLayoutVars>
          <dgm:hierBranch val="init"/>
        </dgm:presLayoutVars>
      </dgm:prSet>
      <dgm:spPr/>
    </dgm:pt>
    <dgm:pt modelId="{BCD96FAD-85E2-4F76-A10E-5606EE5CA754}" type="pres">
      <dgm:prSet presAssocID="{09E8CD91-59BC-4D05-BED5-EC1DFF4C9584}" presName="rootComposite" presStyleCnt="0"/>
      <dgm:spPr/>
    </dgm:pt>
    <dgm:pt modelId="{290F631C-D42F-47DE-B2EB-8EEB91FB348D}" type="pres">
      <dgm:prSet presAssocID="{09E8CD91-59BC-4D05-BED5-EC1DFF4C9584}" presName="rootText" presStyleLbl="node4" presStyleIdx="7" presStyleCnt="65" custScaleX="166836" custScaleY="142081">
        <dgm:presLayoutVars>
          <dgm:chPref val="3"/>
        </dgm:presLayoutVars>
      </dgm:prSet>
      <dgm:spPr/>
    </dgm:pt>
    <dgm:pt modelId="{E3C0659D-7BAD-4D7E-B059-8FF3F1212D40}" type="pres">
      <dgm:prSet presAssocID="{09E8CD91-59BC-4D05-BED5-EC1DFF4C9584}" presName="rootConnector" presStyleLbl="node4" presStyleIdx="7" presStyleCnt="65"/>
      <dgm:spPr/>
    </dgm:pt>
    <dgm:pt modelId="{E9041CF5-E80D-40A2-A780-0DD640D1444A}" type="pres">
      <dgm:prSet presAssocID="{09E8CD91-59BC-4D05-BED5-EC1DFF4C9584}" presName="hierChild4" presStyleCnt="0"/>
      <dgm:spPr/>
    </dgm:pt>
    <dgm:pt modelId="{00AD7857-0C75-4033-AD32-A9B6871EC170}" type="pres">
      <dgm:prSet presAssocID="{09E8CD91-59BC-4D05-BED5-EC1DFF4C9584}" presName="hierChild5" presStyleCnt="0"/>
      <dgm:spPr/>
    </dgm:pt>
    <dgm:pt modelId="{66F6FC70-615A-4733-9DDB-C455AD94E826}" type="pres">
      <dgm:prSet presAssocID="{0C252A41-7DB2-46D9-9B45-615B6B0E7DB6}" presName="hierChild5" presStyleCnt="0"/>
      <dgm:spPr/>
    </dgm:pt>
    <dgm:pt modelId="{0E1D4A94-792B-4342-9F3D-5FA8966910B8}" type="pres">
      <dgm:prSet presAssocID="{DA52DF9A-E6DE-460D-8EAD-E19B0B52DE21}" presName="Name37" presStyleLbl="parChTrans1D4" presStyleIdx="8" presStyleCnt="65"/>
      <dgm:spPr/>
    </dgm:pt>
    <dgm:pt modelId="{D6D9F687-BEA6-4D48-94EF-967606F89C81}" type="pres">
      <dgm:prSet presAssocID="{19E162A3-9583-40E7-BA45-8BCD45672948}" presName="hierRoot2" presStyleCnt="0">
        <dgm:presLayoutVars>
          <dgm:hierBranch val="init"/>
        </dgm:presLayoutVars>
      </dgm:prSet>
      <dgm:spPr/>
    </dgm:pt>
    <dgm:pt modelId="{B45FCD7B-FE2E-415C-BD92-E2D052736BA4}" type="pres">
      <dgm:prSet presAssocID="{19E162A3-9583-40E7-BA45-8BCD45672948}" presName="rootComposite" presStyleCnt="0"/>
      <dgm:spPr/>
    </dgm:pt>
    <dgm:pt modelId="{98B43A06-87D5-4D66-B947-40556C4F2541}" type="pres">
      <dgm:prSet presAssocID="{19E162A3-9583-40E7-BA45-8BCD45672948}" presName="rootText" presStyleLbl="node4" presStyleIdx="8" presStyleCnt="65" custScaleX="269141" custScaleY="313342">
        <dgm:presLayoutVars>
          <dgm:chPref val="3"/>
        </dgm:presLayoutVars>
      </dgm:prSet>
      <dgm:spPr/>
    </dgm:pt>
    <dgm:pt modelId="{51C8E5E4-3B4F-4E46-818E-0257450939DA}" type="pres">
      <dgm:prSet presAssocID="{19E162A3-9583-40E7-BA45-8BCD45672948}" presName="rootConnector" presStyleLbl="node4" presStyleIdx="8" presStyleCnt="65"/>
      <dgm:spPr/>
    </dgm:pt>
    <dgm:pt modelId="{D9037D9A-3FB2-4E91-A94E-89FDE8131E67}" type="pres">
      <dgm:prSet presAssocID="{19E162A3-9583-40E7-BA45-8BCD45672948}" presName="hierChild4" presStyleCnt="0"/>
      <dgm:spPr/>
    </dgm:pt>
    <dgm:pt modelId="{DE65B971-DB8E-4BCC-BE7B-0BB6E75E7A74}" type="pres">
      <dgm:prSet presAssocID="{E9F2F812-E520-4750-84A0-DDE38316270C}" presName="Name37" presStyleLbl="parChTrans1D4" presStyleIdx="9" presStyleCnt="65"/>
      <dgm:spPr/>
    </dgm:pt>
    <dgm:pt modelId="{A962C00C-63E8-436B-B368-93F242445E4C}" type="pres">
      <dgm:prSet presAssocID="{FEDBC8D7-D802-489E-98FB-EBFA8A2A44D0}" presName="hierRoot2" presStyleCnt="0">
        <dgm:presLayoutVars>
          <dgm:hierBranch val="init"/>
        </dgm:presLayoutVars>
      </dgm:prSet>
      <dgm:spPr/>
    </dgm:pt>
    <dgm:pt modelId="{75ACEDA9-B3F1-4EFE-BFF4-240BE635644C}" type="pres">
      <dgm:prSet presAssocID="{FEDBC8D7-D802-489E-98FB-EBFA8A2A44D0}" presName="rootComposite" presStyleCnt="0"/>
      <dgm:spPr/>
    </dgm:pt>
    <dgm:pt modelId="{DCA52A89-FFE3-4E48-A257-8C9D0CAFB625}" type="pres">
      <dgm:prSet presAssocID="{FEDBC8D7-D802-489E-98FB-EBFA8A2A44D0}" presName="rootText" presStyleLbl="node4" presStyleIdx="9" presStyleCnt="65" custScaleX="344378" custScaleY="291921">
        <dgm:presLayoutVars>
          <dgm:chPref val="3"/>
        </dgm:presLayoutVars>
      </dgm:prSet>
      <dgm:spPr/>
    </dgm:pt>
    <dgm:pt modelId="{50D2E9C6-D58D-4114-99B9-1113B84EF5C4}" type="pres">
      <dgm:prSet presAssocID="{FEDBC8D7-D802-489E-98FB-EBFA8A2A44D0}" presName="rootConnector" presStyleLbl="node4" presStyleIdx="9" presStyleCnt="65"/>
      <dgm:spPr/>
    </dgm:pt>
    <dgm:pt modelId="{05A01C6A-A69A-4885-83AE-6BE32CE53596}" type="pres">
      <dgm:prSet presAssocID="{FEDBC8D7-D802-489E-98FB-EBFA8A2A44D0}" presName="hierChild4" presStyleCnt="0"/>
      <dgm:spPr/>
    </dgm:pt>
    <dgm:pt modelId="{07739E36-234E-426D-B915-CF98E230595A}" type="pres">
      <dgm:prSet presAssocID="{FEDBC8D7-D802-489E-98FB-EBFA8A2A44D0}" presName="hierChild5" presStyleCnt="0"/>
      <dgm:spPr/>
    </dgm:pt>
    <dgm:pt modelId="{514B0AD8-D07A-4BC0-B843-1410ED3A2022}" type="pres">
      <dgm:prSet presAssocID="{4F7EA75A-19A5-4B91-BD75-DDD0A6273D9A}" presName="Name37" presStyleLbl="parChTrans1D4" presStyleIdx="10" presStyleCnt="65"/>
      <dgm:spPr/>
    </dgm:pt>
    <dgm:pt modelId="{4AEAC1DF-6817-4CA1-BB33-8CBC838A07F3}" type="pres">
      <dgm:prSet presAssocID="{BB88362A-C4B7-4A53-9CE5-7F426AC6F87C}" presName="hierRoot2" presStyleCnt="0">
        <dgm:presLayoutVars>
          <dgm:hierBranch val="init"/>
        </dgm:presLayoutVars>
      </dgm:prSet>
      <dgm:spPr/>
    </dgm:pt>
    <dgm:pt modelId="{EF792E97-DF05-40EC-86D7-F37DC3079A42}" type="pres">
      <dgm:prSet presAssocID="{BB88362A-C4B7-4A53-9CE5-7F426AC6F87C}" presName="rootComposite" presStyleCnt="0"/>
      <dgm:spPr/>
    </dgm:pt>
    <dgm:pt modelId="{304C0BDE-025E-49CB-A83C-110537A4005B}" type="pres">
      <dgm:prSet presAssocID="{BB88362A-C4B7-4A53-9CE5-7F426AC6F87C}" presName="rootText" presStyleLbl="node4" presStyleIdx="10" presStyleCnt="65" custScaleX="302464" custScaleY="326766">
        <dgm:presLayoutVars>
          <dgm:chPref val="3"/>
        </dgm:presLayoutVars>
      </dgm:prSet>
      <dgm:spPr/>
    </dgm:pt>
    <dgm:pt modelId="{F7927D96-9C0C-4A5E-8462-F6ED910E3C7F}" type="pres">
      <dgm:prSet presAssocID="{BB88362A-C4B7-4A53-9CE5-7F426AC6F87C}" presName="rootConnector" presStyleLbl="node4" presStyleIdx="10" presStyleCnt="65"/>
      <dgm:spPr/>
    </dgm:pt>
    <dgm:pt modelId="{B45F9D5C-CCC9-4DF8-907A-04597C077629}" type="pres">
      <dgm:prSet presAssocID="{BB88362A-C4B7-4A53-9CE5-7F426AC6F87C}" presName="hierChild4" presStyleCnt="0"/>
      <dgm:spPr/>
    </dgm:pt>
    <dgm:pt modelId="{25CC8389-E276-4401-99EA-DDD4FEB7DCBB}" type="pres">
      <dgm:prSet presAssocID="{BB88362A-C4B7-4A53-9CE5-7F426AC6F87C}" presName="hierChild5" presStyleCnt="0"/>
      <dgm:spPr/>
    </dgm:pt>
    <dgm:pt modelId="{A2599BDE-4677-4BB6-9A1A-E69BCC99D05B}" type="pres">
      <dgm:prSet presAssocID="{19E162A3-9583-40E7-BA45-8BCD45672948}" presName="hierChild5" presStyleCnt="0"/>
      <dgm:spPr/>
    </dgm:pt>
    <dgm:pt modelId="{A06AE8F4-4A1C-451E-B905-DD940CA40AFF}" type="pres">
      <dgm:prSet presAssocID="{981F6256-3F19-434D-A927-62E21B8252E8}" presName="hierChild5" presStyleCnt="0"/>
      <dgm:spPr/>
    </dgm:pt>
    <dgm:pt modelId="{E5E6C2E1-8E32-41E3-AD6D-0059B2E68832}" type="pres">
      <dgm:prSet presAssocID="{2443D787-8882-401B-BEF2-0C51595CB2BB}" presName="hierChild5" presStyleCnt="0"/>
      <dgm:spPr/>
    </dgm:pt>
    <dgm:pt modelId="{1547C7F7-24FA-469E-9970-8083BFC1A703}" type="pres">
      <dgm:prSet presAssocID="{BD7C1AF8-42B0-4EF5-9369-02F613059E25}" presName="Name37" presStyleLbl="parChTrans1D2" presStyleIdx="1" presStyleCnt="5"/>
      <dgm:spPr/>
    </dgm:pt>
    <dgm:pt modelId="{70C57029-E070-41DD-9B3E-F6F09A420852}" type="pres">
      <dgm:prSet presAssocID="{4A4434E4-D7C3-421F-9A73-F09CBFC2B775}" presName="hierRoot2" presStyleCnt="0">
        <dgm:presLayoutVars>
          <dgm:hierBranch val="init"/>
        </dgm:presLayoutVars>
      </dgm:prSet>
      <dgm:spPr/>
    </dgm:pt>
    <dgm:pt modelId="{9384D9F2-B79D-4169-801D-04BF03D5BB3D}" type="pres">
      <dgm:prSet presAssocID="{4A4434E4-D7C3-421F-9A73-F09CBFC2B775}" presName="rootComposite" presStyleCnt="0"/>
      <dgm:spPr/>
    </dgm:pt>
    <dgm:pt modelId="{7CD0CE4E-34D2-4D88-B38C-8DFB8C3D9EE2}" type="pres">
      <dgm:prSet presAssocID="{4A4434E4-D7C3-421F-9A73-F09CBFC2B775}" presName="rootText" presStyleLbl="node2" presStyleIdx="1" presStyleCnt="5" custScaleX="267211" custScaleY="162796">
        <dgm:presLayoutVars>
          <dgm:chPref val="3"/>
        </dgm:presLayoutVars>
      </dgm:prSet>
      <dgm:spPr/>
    </dgm:pt>
    <dgm:pt modelId="{C0AE0887-448D-4FF5-8CF3-138FD08930B7}" type="pres">
      <dgm:prSet presAssocID="{4A4434E4-D7C3-421F-9A73-F09CBFC2B775}" presName="rootConnector" presStyleLbl="node2" presStyleIdx="1" presStyleCnt="5"/>
      <dgm:spPr/>
    </dgm:pt>
    <dgm:pt modelId="{B0BDE0F3-4F56-4D95-9868-87557E0EA120}" type="pres">
      <dgm:prSet presAssocID="{4A4434E4-D7C3-421F-9A73-F09CBFC2B775}" presName="hierChild4" presStyleCnt="0"/>
      <dgm:spPr/>
    </dgm:pt>
    <dgm:pt modelId="{12796F2C-C4B0-4BEC-8298-5E491BA35F5C}" type="pres">
      <dgm:prSet presAssocID="{44D3711F-8523-43A7-808E-83C39461876A}" presName="Name37" presStyleLbl="parChTrans1D3" presStyleIdx="1" presStyleCnt="8"/>
      <dgm:spPr/>
    </dgm:pt>
    <dgm:pt modelId="{1DD75D03-9345-4F9F-BF5E-F63BEF159496}" type="pres">
      <dgm:prSet presAssocID="{5377F7B1-7BF8-44A8-9868-A7FC1504B893}" presName="hierRoot2" presStyleCnt="0">
        <dgm:presLayoutVars>
          <dgm:hierBranch val="init"/>
        </dgm:presLayoutVars>
      </dgm:prSet>
      <dgm:spPr/>
    </dgm:pt>
    <dgm:pt modelId="{C4F64269-1D29-4F6D-91AF-B97DFE3AFA1F}" type="pres">
      <dgm:prSet presAssocID="{5377F7B1-7BF8-44A8-9868-A7FC1504B893}" presName="rootComposite" presStyleCnt="0"/>
      <dgm:spPr/>
    </dgm:pt>
    <dgm:pt modelId="{7312518F-DABA-4CC4-957C-8F0399746F29}" type="pres">
      <dgm:prSet presAssocID="{5377F7B1-7BF8-44A8-9868-A7FC1504B893}" presName="rootText" presStyleLbl="node3" presStyleIdx="1" presStyleCnt="8" custScaleX="223927" custScaleY="118343">
        <dgm:presLayoutVars>
          <dgm:chPref val="3"/>
        </dgm:presLayoutVars>
      </dgm:prSet>
      <dgm:spPr/>
    </dgm:pt>
    <dgm:pt modelId="{2E2FB7B7-5FC0-4C0C-90B2-BF2F68CFF269}" type="pres">
      <dgm:prSet presAssocID="{5377F7B1-7BF8-44A8-9868-A7FC1504B893}" presName="rootConnector" presStyleLbl="node3" presStyleIdx="1" presStyleCnt="8"/>
      <dgm:spPr/>
    </dgm:pt>
    <dgm:pt modelId="{66D84481-9402-4CE3-872B-D11CD3570EA1}" type="pres">
      <dgm:prSet presAssocID="{5377F7B1-7BF8-44A8-9868-A7FC1504B893}" presName="hierChild4" presStyleCnt="0"/>
      <dgm:spPr/>
    </dgm:pt>
    <dgm:pt modelId="{1A775AE9-7139-40D5-AC94-50A95E5F7E3B}" type="pres">
      <dgm:prSet presAssocID="{F9E08261-0ABC-4BFE-8A55-27FADF6463D1}" presName="Name37" presStyleLbl="parChTrans1D4" presStyleIdx="11" presStyleCnt="65"/>
      <dgm:spPr/>
    </dgm:pt>
    <dgm:pt modelId="{5AEE974D-2D08-41F7-93DD-C6C57E39A623}" type="pres">
      <dgm:prSet presAssocID="{A0E6DF9A-A888-40AF-83F6-8E03ECE02ED7}" presName="hierRoot2" presStyleCnt="0">
        <dgm:presLayoutVars>
          <dgm:hierBranch val="init"/>
        </dgm:presLayoutVars>
      </dgm:prSet>
      <dgm:spPr/>
    </dgm:pt>
    <dgm:pt modelId="{5F263CA7-A8B3-4198-A4A0-5BFDE3ED5360}" type="pres">
      <dgm:prSet presAssocID="{A0E6DF9A-A888-40AF-83F6-8E03ECE02ED7}" presName="rootComposite" presStyleCnt="0"/>
      <dgm:spPr/>
    </dgm:pt>
    <dgm:pt modelId="{681A9EA4-A5DF-484A-A115-E8872A469EFD}" type="pres">
      <dgm:prSet presAssocID="{A0E6DF9A-A888-40AF-83F6-8E03ECE02ED7}" presName="rootText" presStyleLbl="node4" presStyleIdx="11" presStyleCnt="65" custScaleX="231310" custScaleY="164293">
        <dgm:presLayoutVars>
          <dgm:chPref val="3"/>
        </dgm:presLayoutVars>
      </dgm:prSet>
      <dgm:spPr/>
    </dgm:pt>
    <dgm:pt modelId="{EC10262F-F1B8-4F89-9C24-0A7858CB3B67}" type="pres">
      <dgm:prSet presAssocID="{A0E6DF9A-A888-40AF-83F6-8E03ECE02ED7}" presName="rootConnector" presStyleLbl="node4" presStyleIdx="11" presStyleCnt="65"/>
      <dgm:spPr/>
    </dgm:pt>
    <dgm:pt modelId="{84CE512A-6D2C-494B-AEF2-BA6B22ED20DF}" type="pres">
      <dgm:prSet presAssocID="{A0E6DF9A-A888-40AF-83F6-8E03ECE02ED7}" presName="hierChild4" presStyleCnt="0"/>
      <dgm:spPr/>
    </dgm:pt>
    <dgm:pt modelId="{8B3943FA-E603-493A-99D7-93FBB7A6EABC}" type="pres">
      <dgm:prSet presAssocID="{A0E6DF9A-A888-40AF-83F6-8E03ECE02ED7}" presName="hierChild5" presStyleCnt="0"/>
      <dgm:spPr/>
    </dgm:pt>
    <dgm:pt modelId="{0C6A270B-4EA3-442B-8FD9-AC3BB09EB1FF}" type="pres">
      <dgm:prSet presAssocID="{C78040F0-9B11-4BC3-A342-B331CD7B5A11}" presName="Name37" presStyleLbl="parChTrans1D4" presStyleIdx="12" presStyleCnt="65"/>
      <dgm:spPr/>
    </dgm:pt>
    <dgm:pt modelId="{4632462A-2D0F-429F-B07C-3C912D6AF37F}" type="pres">
      <dgm:prSet presAssocID="{8DDB87B3-8A6D-4159-B634-D308C43CE760}" presName="hierRoot2" presStyleCnt="0">
        <dgm:presLayoutVars>
          <dgm:hierBranch val="init"/>
        </dgm:presLayoutVars>
      </dgm:prSet>
      <dgm:spPr/>
    </dgm:pt>
    <dgm:pt modelId="{A204BED8-FA28-41AD-9A0E-FC7439D250A6}" type="pres">
      <dgm:prSet presAssocID="{8DDB87B3-8A6D-4159-B634-D308C43CE760}" presName="rootComposite" presStyleCnt="0"/>
      <dgm:spPr/>
    </dgm:pt>
    <dgm:pt modelId="{56B80B9F-5E2C-4A39-976A-E38E2778F750}" type="pres">
      <dgm:prSet presAssocID="{8DDB87B3-8A6D-4159-B634-D308C43CE760}" presName="rootText" presStyleLbl="node4" presStyleIdx="12" presStyleCnt="65" custScaleX="285347" custScaleY="137735">
        <dgm:presLayoutVars>
          <dgm:chPref val="3"/>
        </dgm:presLayoutVars>
      </dgm:prSet>
      <dgm:spPr/>
    </dgm:pt>
    <dgm:pt modelId="{3A62B1A9-C4A2-4A14-89C1-62678837B42D}" type="pres">
      <dgm:prSet presAssocID="{8DDB87B3-8A6D-4159-B634-D308C43CE760}" presName="rootConnector" presStyleLbl="node4" presStyleIdx="12" presStyleCnt="65"/>
      <dgm:spPr/>
    </dgm:pt>
    <dgm:pt modelId="{759D6EF7-A694-4A4A-BE0A-38572E015C2E}" type="pres">
      <dgm:prSet presAssocID="{8DDB87B3-8A6D-4159-B634-D308C43CE760}" presName="hierChild4" presStyleCnt="0"/>
      <dgm:spPr/>
    </dgm:pt>
    <dgm:pt modelId="{1807B663-6838-46AD-A048-058C8CE490C3}" type="pres">
      <dgm:prSet presAssocID="{8DDB87B3-8A6D-4159-B634-D308C43CE760}" presName="hierChild5" presStyleCnt="0"/>
      <dgm:spPr/>
    </dgm:pt>
    <dgm:pt modelId="{71AB0995-6A78-428B-B208-7FCD22961AF5}" type="pres">
      <dgm:prSet presAssocID="{5377F7B1-7BF8-44A8-9868-A7FC1504B893}" presName="hierChild5" presStyleCnt="0"/>
      <dgm:spPr/>
    </dgm:pt>
    <dgm:pt modelId="{A512FA25-F5E6-417F-99A1-62C0168296A9}" type="pres">
      <dgm:prSet presAssocID="{A354631A-85CC-4F8F-88C7-073EA1E32CBF}" presName="Name37" presStyleLbl="parChTrans1D3" presStyleIdx="2" presStyleCnt="8"/>
      <dgm:spPr/>
    </dgm:pt>
    <dgm:pt modelId="{93BA37B6-202C-4B0A-A20E-1AF89F7D07C1}" type="pres">
      <dgm:prSet presAssocID="{D170EAAC-3846-40DC-82EF-84BE324C12C8}" presName="hierRoot2" presStyleCnt="0">
        <dgm:presLayoutVars>
          <dgm:hierBranch val="init"/>
        </dgm:presLayoutVars>
      </dgm:prSet>
      <dgm:spPr/>
    </dgm:pt>
    <dgm:pt modelId="{3CA71800-3B8A-4C13-890E-675EA370FB73}" type="pres">
      <dgm:prSet presAssocID="{D170EAAC-3846-40DC-82EF-84BE324C12C8}" presName="rootComposite" presStyleCnt="0"/>
      <dgm:spPr/>
    </dgm:pt>
    <dgm:pt modelId="{0CD246CE-A527-4CC5-A3DF-630CA09BE377}" type="pres">
      <dgm:prSet presAssocID="{D170EAAC-3846-40DC-82EF-84BE324C12C8}" presName="rootText" presStyleLbl="node3" presStyleIdx="2" presStyleCnt="8" custScaleX="299451" custScaleY="199995">
        <dgm:presLayoutVars>
          <dgm:chPref val="3"/>
        </dgm:presLayoutVars>
      </dgm:prSet>
      <dgm:spPr/>
    </dgm:pt>
    <dgm:pt modelId="{0B276799-3DD2-46C0-8377-3B7ADFEEAE8B}" type="pres">
      <dgm:prSet presAssocID="{D170EAAC-3846-40DC-82EF-84BE324C12C8}" presName="rootConnector" presStyleLbl="node3" presStyleIdx="2" presStyleCnt="8"/>
      <dgm:spPr/>
    </dgm:pt>
    <dgm:pt modelId="{7660261B-2CA3-4C94-BD4F-2836E4277313}" type="pres">
      <dgm:prSet presAssocID="{D170EAAC-3846-40DC-82EF-84BE324C12C8}" presName="hierChild4" presStyleCnt="0"/>
      <dgm:spPr/>
    </dgm:pt>
    <dgm:pt modelId="{A48E0D12-06CD-4796-940B-0808ACB36C33}" type="pres">
      <dgm:prSet presAssocID="{97506CA6-999D-4BD7-A663-ED4272DC26D0}" presName="Name37" presStyleLbl="parChTrans1D4" presStyleIdx="13" presStyleCnt="65"/>
      <dgm:spPr/>
    </dgm:pt>
    <dgm:pt modelId="{88FAC84E-5775-44E6-B529-17E85DCC76EC}" type="pres">
      <dgm:prSet presAssocID="{474AC261-75F6-4961-B3C5-DF1C2B2DB0F0}" presName="hierRoot2" presStyleCnt="0">
        <dgm:presLayoutVars>
          <dgm:hierBranch val="init"/>
        </dgm:presLayoutVars>
      </dgm:prSet>
      <dgm:spPr/>
    </dgm:pt>
    <dgm:pt modelId="{EEA4AEF1-1AB3-4F25-A4E8-745D9265260D}" type="pres">
      <dgm:prSet presAssocID="{474AC261-75F6-4961-B3C5-DF1C2B2DB0F0}" presName="rootComposite" presStyleCnt="0"/>
      <dgm:spPr/>
    </dgm:pt>
    <dgm:pt modelId="{1A384FF7-AF0B-4072-9B35-3E650CE68B24}" type="pres">
      <dgm:prSet presAssocID="{474AC261-75F6-4961-B3C5-DF1C2B2DB0F0}" presName="rootText" presStyleLbl="node4" presStyleIdx="13" presStyleCnt="65">
        <dgm:presLayoutVars>
          <dgm:chPref val="3"/>
        </dgm:presLayoutVars>
      </dgm:prSet>
      <dgm:spPr/>
    </dgm:pt>
    <dgm:pt modelId="{52B30A38-4404-42C4-A912-7EACFBF7E65F}" type="pres">
      <dgm:prSet presAssocID="{474AC261-75F6-4961-B3C5-DF1C2B2DB0F0}" presName="rootConnector" presStyleLbl="node4" presStyleIdx="13" presStyleCnt="65"/>
      <dgm:spPr/>
    </dgm:pt>
    <dgm:pt modelId="{52A6F45E-62A1-4510-8A28-B58BBF572013}" type="pres">
      <dgm:prSet presAssocID="{474AC261-75F6-4961-B3C5-DF1C2B2DB0F0}" presName="hierChild4" presStyleCnt="0"/>
      <dgm:spPr/>
    </dgm:pt>
    <dgm:pt modelId="{6FA1F53E-6AB1-4C58-AFD4-298213F4691D}" type="pres">
      <dgm:prSet presAssocID="{BCF1ABC0-188B-49FF-91F0-BDB0F46EE4E3}" presName="Name37" presStyleLbl="parChTrans1D4" presStyleIdx="14" presStyleCnt="65"/>
      <dgm:spPr/>
    </dgm:pt>
    <dgm:pt modelId="{528A2D0D-17BB-4326-A18A-7454CE729C10}" type="pres">
      <dgm:prSet presAssocID="{A8B22B00-6A0E-4A98-A46B-2F61B164B450}" presName="hierRoot2" presStyleCnt="0">
        <dgm:presLayoutVars>
          <dgm:hierBranch val="init"/>
        </dgm:presLayoutVars>
      </dgm:prSet>
      <dgm:spPr/>
    </dgm:pt>
    <dgm:pt modelId="{D726DD0F-472A-4327-A829-2C82F8D800FD}" type="pres">
      <dgm:prSet presAssocID="{A8B22B00-6A0E-4A98-A46B-2F61B164B450}" presName="rootComposite" presStyleCnt="0"/>
      <dgm:spPr/>
    </dgm:pt>
    <dgm:pt modelId="{564F52D8-A9AD-4719-8FA0-B67145E903E1}" type="pres">
      <dgm:prSet presAssocID="{A8B22B00-6A0E-4A98-A46B-2F61B164B450}" presName="rootText" presStyleLbl="node4" presStyleIdx="14" presStyleCnt="65" custScaleX="202505" custScaleY="215521">
        <dgm:presLayoutVars>
          <dgm:chPref val="3"/>
        </dgm:presLayoutVars>
      </dgm:prSet>
      <dgm:spPr/>
    </dgm:pt>
    <dgm:pt modelId="{4721E72D-8CA8-412F-8933-25B146215448}" type="pres">
      <dgm:prSet presAssocID="{A8B22B00-6A0E-4A98-A46B-2F61B164B450}" presName="rootConnector" presStyleLbl="node4" presStyleIdx="14" presStyleCnt="65"/>
      <dgm:spPr/>
    </dgm:pt>
    <dgm:pt modelId="{E2C5BF0F-E68F-4815-8F21-B80E051D001B}" type="pres">
      <dgm:prSet presAssocID="{A8B22B00-6A0E-4A98-A46B-2F61B164B450}" presName="hierChild4" presStyleCnt="0"/>
      <dgm:spPr/>
    </dgm:pt>
    <dgm:pt modelId="{90D70939-4396-4F07-9A3A-CD1D130239A2}" type="pres">
      <dgm:prSet presAssocID="{CFC6B29C-AE09-4E27-BF8C-407B248BCF96}" presName="Name37" presStyleLbl="parChTrans1D4" presStyleIdx="15" presStyleCnt="65"/>
      <dgm:spPr/>
    </dgm:pt>
    <dgm:pt modelId="{CE364540-1155-47DE-ADDB-C277DAE9677E}" type="pres">
      <dgm:prSet presAssocID="{F67AFCE0-F18F-4687-A4B9-8D39B3C75F6B}" presName="hierRoot2" presStyleCnt="0">
        <dgm:presLayoutVars>
          <dgm:hierBranch val="init"/>
        </dgm:presLayoutVars>
      </dgm:prSet>
      <dgm:spPr/>
    </dgm:pt>
    <dgm:pt modelId="{C1EDEBE4-D550-4A45-8D80-416304D7537A}" type="pres">
      <dgm:prSet presAssocID="{F67AFCE0-F18F-4687-A4B9-8D39B3C75F6B}" presName="rootComposite" presStyleCnt="0"/>
      <dgm:spPr/>
    </dgm:pt>
    <dgm:pt modelId="{9A71E52A-2692-4726-BD2E-A7BA43A34FD5}" type="pres">
      <dgm:prSet presAssocID="{F67AFCE0-F18F-4687-A4B9-8D39B3C75F6B}" presName="rootText" presStyleLbl="node4" presStyleIdx="15" presStyleCnt="65" custScaleX="156059" custScaleY="239072">
        <dgm:presLayoutVars>
          <dgm:chPref val="3"/>
        </dgm:presLayoutVars>
      </dgm:prSet>
      <dgm:spPr/>
    </dgm:pt>
    <dgm:pt modelId="{7B9D9157-7237-40F1-B8C1-193BA2F706C1}" type="pres">
      <dgm:prSet presAssocID="{F67AFCE0-F18F-4687-A4B9-8D39B3C75F6B}" presName="rootConnector" presStyleLbl="node4" presStyleIdx="15" presStyleCnt="65"/>
      <dgm:spPr/>
    </dgm:pt>
    <dgm:pt modelId="{ADEEC2EE-D009-41B3-AED1-B79A4B37100B}" type="pres">
      <dgm:prSet presAssocID="{F67AFCE0-F18F-4687-A4B9-8D39B3C75F6B}" presName="hierChild4" presStyleCnt="0"/>
      <dgm:spPr/>
    </dgm:pt>
    <dgm:pt modelId="{57F0A28B-2DCF-4BC2-9EEB-214803537ED6}" type="pres">
      <dgm:prSet presAssocID="{D9FA6D9D-3CD0-4DD0-BAD6-A950180A68A4}" presName="Name37" presStyleLbl="parChTrans1D4" presStyleIdx="16" presStyleCnt="65"/>
      <dgm:spPr/>
    </dgm:pt>
    <dgm:pt modelId="{6ECA1589-1263-4E45-A3C4-3758C201177B}" type="pres">
      <dgm:prSet presAssocID="{C33E70E3-DF2E-401C-9D7D-1C7EAE3F7774}" presName="hierRoot2" presStyleCnt="0">
        <dgm:presLayoutVars>
          <dgm:hierBranch val="init"/>
        </dgm:presLayoutVars>
      </dgm:prSet>
      <dgm:spPr/>
    </dgm:pt>
    <dgm:pt modelId="{AF49A550-ADF0-4AB7-B971-7C9F2F9FF4EF}" type="pres">
      <dgm:prSet presAssocID="{C33E70E3-DF2E-401C-9D7D-1C7EAE3F7774}" presName="rootComposite" presStyleCnt="0"/>
      <dgm:spPr/>
    </dgm:pt>
    <dgm:pt modelId="{B49C3690-6537-4D23-9301-9E8F7EC643AB}" type="pres">
      <dgm:prSet presAssocID="{C33E70E3-DF2E-401C-9D7D-1C7EAE3F7774}" presName="rootText" presStyleLbl="node4" presStyleIdx="16" presStyleCnt="65" custScaleX="136531" custScaleY="247136">
        <dgm:presLayoutVars>
          <dgm:chPref val="3"/>
        </dgm:presLayoutVars>
      </dgm:prSet>
      <dgm:spPr/>
    </dgm:pt>
    <dgm:pt modelId="{3171CFA4-0FEA-49F4-9C59-3D29BE28C5D2}" type="pres">
      <dgm:prSet presAssocID="{C33E70E3-DF2E-401C-9D7D-1C7EAE3F7774}" presName="rootConnector" presStyleLbl="node4" presStyleIdx="16" presStyleCnt="65"/>
      <dgm:spPr/>
    </dgm:pt>
    <dgm:pt modelId="{FE56152D-3BCE-4BBD-8EEE-F410CAC32D6C}" type="pres">
      <dgm:prSet presAssocID="{C33E70E3-DF2E-401C-9D7D-1C7EAE3F7774}" presName="hierChild4" presStyleCnt="0"/>
      <dgm:spPr/>
    </dgm:pt>
    <dgm:pt modelId="{744266B7-F150-41FA-B967-0F2CFA34901C}" type="pres">
      <dgm:prSet presAssocID="{B4D27656-39C7-4B4A-9E5B-007541366895}" presName="Name37" presStyleLbl="parChTrans1D4" presStyleIdx="17" presStyleCnt="65"/>
      <dgm:spPr/>
    </dgm:pt>
    <dgm:pt modelId="{2780FDF1-DE45-49BE-8090-D23B52A7CB37}" type="pres">
      <dgm:prSet presAssocID="{6F6EA26A-17C5-42D1-8278-959BA076C251}" presName="hierRoot2" presStyleCnt="0">
        <dgm:presLayoutVars>
          <dgm:hierBranch val="init"/>
        </dgm:presLayoutVars>
      </dgm:prSet>
      <dgm:spPr/>
    </dgm:pt>
    <dgm:pt modelId="{AC2E402A-EEB8-4AD0-8075-3AAB04E12F8F}" type="pres">
      <dgm:prSet presAssocID="{6F6EA26A-17C5-42D1-8278-959BA076C251}" presName="rootComposite" presStyleCnt="0"/>
      <dgm:spPr/>
    </dgm:pt>
    <dgm:pt modelId="{9288F3AC-0D3A-4DFD-A530-6BE559A40BAD}" type="pres">
      <dgm:prSet presAssocID="{6F6EA26A-17C5-42D1-8278-959BA076C251}" presName="rootText" presStyleLbl="node4" presStyleIdx="17" presStyleCnt="65">
        <dgm:presLayoutVars>
          <dgm:chPref val="3"/>
        </dgm:presLayoutVars>
      </dgm:prSet>
      <dgm:spPr/>
    </dgm:pt>
    <dgm:pt modelId="{DB21C7B2-8BAF-4CB8-BF7B-25560E5CE4A1}" type="pres">
      <dgm:prSet presAssocID="{6F6EA26A-17C5-42D1-8278-959BA076C251}" presName="rootConnector" presStyleLbl="node4" presStyleIdx="17" presStyleCnt="65"/>
      <dgm:spPr/>
    </dgm:pt>
    <dgm:pt modelId="{C2F51C56-FCC2-4D3D-94F1-0F861C4B1508}" type="pres">
      <dgm:prSet presAssocID="{6F6EA26A-17C5-42D1-8278-959BA076C251}" presName="hierChild4" presStyleCnt="0"/>
      <dgm:spPr/>
    </dgm:pt>
    <dgm:pt modelId="{86C1D0A0-9A63-4740-B35B-0EF4BFC1CBBE}" type="pres">
      <dgm:prSet presAssocID="{6F6EA26A-17C5-42D1-8278-959BA076C251}" presName="hierChild5" presStyleCnt="0"/>
      <dgm:spPr/>
    </dgm:pt>
    <dgm:pt modelId="{CC390C28-0FAD-46AE-99F7-FE66AD36F992}" type="pres">
      <dgm:prSet presAssocID="{C33E70E3-DF2E-401C-9D7D-1C7EAE3F7774}" presName="hierChild5" presStyleCnt="0"/>
      <dgm:spPr/>
    </dgm:pt>
    <dgm:pt modelId="{91C72207-8534-4DCC-A8BA-B0C29C8CE987}" type="pres">
      <dgm:prSet presAssocID="{F4A9912A-919B-4560-82AB-246031552AC4}" presName="Name37" presStyleLbl="parChTrans1D4" presStyleIdx="18" presStyleCnt="65"/>
      <dgm:spPr/>
    </dgm:pt>
    <dgm:pt modelId="{105B4E47-CED9-4EB4-8DAD-F0B01A42C28B}" type="pres">
      <dgm:prSet presAssocID="{3993BA37-AB93-402C-8E24-162C07971C29}" presName="hierRoot2" presStyleCnt="0">
        <dgm:presLayoutVars>
          <dgm:hierBranch val="init"/>
        </dgm:presLayoutVars>
      </dgm:prSet>
      <dgm:spPr/>
    </dgm:pt>
    <dgm:pt modelId="{005B1176-4473-4AD8-97CA-04D61911BF9B}" type="pres">
      <dgm:prSet presAssocID="{3993BA37-AB93-402C-8E24-162C07971C29}" presName="rootComposite" presStyleCnt="0"/>
      <dgm:spPr/>
    </dgm:pt>
    <dgm:pt modelId="{735BFDA7-CCCC-4304-9555-E4DBAB66FDA0}" type="pres">
      <dgm:prSet presAssocID="{3993BA37-AB93-402C-8E24-162C07971C29}" presName="rootText" presStyleLbl="node4" presStyleIdx="18" presStyleCnt="65" custScaleX="168735" custScaleY="231812">
        <dgm:presLayoutVars>
          <dgm:chPref val="3"/>
        </dgm:presLayoutVars>
      </dgm:prSet>
      <dgm:spPr/>
    </dgm:pt>
    <dgm:pt modelId="{26D74EE8-6D88-47EE-92BC-13F218208302}" type="pres">
      <dgm:prSet presAssocID="{3993BA37-AB93-402C-8E24-162C07971C29}" presName="rootConnector" presStyleLbl="node4" presStyleIdx="18" presStyleCnt="65"/>
      <dgm:spPr/>
    </dgm:pt>
    <dgm:pt modelId="{337F6EC6-E65D-4005-B589-92D67E7F6B37}" type="pres">
      <dgm:prSet presAssocID="{3993BA37-AB93-402C-8E24-162C07971C29}" presName="hierChild4" presStyleCnt="0"/>
      <dgm:spPr/>
    </dgm:pt>
    <dgm:pt modelId="{B24B21EA-41AA-4FD6-9FF8-F8D561C33B61}" type="pres">
      <dgm:prSet presAssocID="{3993BA37-AB93-402C-8E24-162C07971C29}" presName="hierChild5" presStyleCnt="0"/>
      <dgm:spPr/>
    </dgm:pt>
    <dgm:pt modelId="{7A7F293D-EE3C-405F-B8D4-664554553933}" type="pres">
      <dgm:prSet presAssocID="{F67AFCE0-F18F-4687-A4B9-8D39B3C75F6B}" presName="hierChild5" presStyleCnt="0"/>
      <dgm:spPr/>
    </dgm:pt>
    <dgm:pt modelId="{24B99EC3-E4F4-4A07-A734-CD09A74724A7}" type="pres">
      <dgm:prSet presAssocID="{0CB0C6BE-433C-46FB-8B9C-C6CF9096A029}" presName="Name37" presStyleLbl="parChTrans1D4" presStyleIdx="19" presStyleCnt="65"/>
      <dgm:spPr/>
    </dgm:pt>
    <dgm:pt modelId="{A5067517-0ABD-47D0-9F0B-CF4BD3CD2DE6}" type="pres">
      <dgm:prSet presAssocID="{55597CAD-4844-41F3-8381-E8D33627AFA3}" presName="hierRoot2" presStyleCnt="0">
        <dgm:presLayoutVars>
          <dgm:hierBranch val="init"/>
        </dgm:presLayoutVars>
      </dgm:prSet>
      <dgm:spPr/>
    </dgm:pt>
    <dgm:pt modelId="{14A704CB-A896-4B4A-8AAB-74A0361E6216}" type="pres">
      <dgm:prSet presAssocID="{55597CAD-4844-41F3-8381-E8D33627AFA3}" presName="rootComposite" presStyleCnt="0"/>
      <dgm:spPr/>
    </dgm:pt>
    <dgm:pt modelId="{C4DAADA0-1AD0-437F-BE1D-1AAAA9E9930E}" type="pres">
      <dgm:prSet presAssocID="{55597CAD-4844-41F3-8381-E8D33627AFA3}" presName="rootText" presStyleLbl="node4" presStyleIdx="19" presStyleCnt="65" custScaleX="148946" custScaleY="218534">
        <dgm:presLayoutVars>
          <dgm:chPref val="3"/>
        </dgm:presLayoutVars>
      </dgm:prSet>
      <dgm:spPr/>
    </dgm:pt>
    <dgm:pt modelId="{B8988CBC-8669-4345-AC67-A35B5CFCF07D}" type="pres">
      <dgm:prSet presAssocID="{55597CAD-4844-41F3-8381-E8D33627AFA3}" presName="rootConnector" presStyleLbl="node4" presStyleIdx="19" presStyleCnt="65"/>
      <dgm:spPr/>
    </dgm:pt>
    <dgm:pt modelId="{BE535A30-3603-41F2-9CBC-79FEDECD505F}" type="pres">
      <dgm:prSet presAssocID="{55597CAD-4844-41F3-8381-E8D33627AFA3}" presName="hierChild4" presStyleCnt="0"/>
      <dgm:spPr/>
    </dgm:pt>
    <dgm:pt modelId="{A3E9112E-204D-486B-ABDB-50DAC10C2929}" type="pres">
      <dgm:prSet presAssocID="{F67A29C9-7F2B-4008-B857-6A49F6049E48}" presName="Name37" presStyleLbl="parChTrans1D4" presStyleIdx="20" presStyleCnt="65"/>
      <dgm:spPr/>
    </dgm:pt>
    <dgm:pt modelId="{91100FCD-1753-4230-A46E-320829A7EFF3}" type="pres">
      <dgm:prSet presAssocID="{31FA0B38-9189-453C-85CD-121BBA59D568}" presName="hierRoot2" presStyleCnt="0">
        <dgm:presLayoutVars>
          <dgm:hierBranch val="init"/>
        </dgm:presLayoutVars>
      </dgm:prSet>
      <dgm:spPr/>
    </dgm:pt>
    <dgm:pt modelId="{719C003B-CA7A-4880-B0B1-BB8ECE02A978}" type="pres">
      <dgm:prSet presAssocID="{31FA0B38-9189-453C-85CD-121BBA59D568}" presName="rootComposite" presStyleCnt="0"/>
      <dgm:spPr/>
    </dgm:pt>
    <dgm:pt modelId="{FA5181CA-EF75-41CC-93B9-4E79D0119A0D}" type="pres">
      <dgm:prSet presAssocID="{31FA0B38-9189-453C-85CD-121BBA59D568}" presName="rootText" presStyleLbl="node4" presStyleIdx="20" presStyleCnt="65" custScaleX="136716" custScaleY="172853">
        <dgm:presLayoutVars>
          <dgm:chPref val="3"/>
        </dgm:presLayoutVars>
      </dgm:prSet>
      <dgm:spPr/>
    </dgm:pt>
    <dgm:pt modelId="{D6DFAA1B-FF07-4C4B-9E20-74239F955B17}" type="pres">
      <dgm:prSet presAssocID="{31FA0B38-9189-453C-85CD-121BBA59D568}" presName="rootConnector" presStyleLbl="node4" presStyleIdx="20" presStyleCnt="65"/>
      <dgm:spPr/>
    </dgm:pt>
    <dgm:pt modelId="{02C3B6BA-D193-4287-9589-3A6CD0CD0F4A}" type="pres">
      <dgm:prSet presAssocID="{31FA0B38-9189-453C-85CD-121BBA59D568}" presName="hierChild4" presStyleCnt="0"/>
      <dgm:spPr/>
    </dgm:pt>
    <dgm:pt modelId="{BD17C016-EE12-4E6A-9B49-2439D39A03C2}" type="pres">
      <dgm:prSet presAssocID="{31FA0B38-9189-453C-85CD-121BBA59D568}" presName="hierChild5" presStyleCnt="0"/>
      <dgm:spPr/>
    </dgm:pt>
    <dgm:pt modelId="{610ED751-4F94-4C0F-BB02-DAF84E559B38}" type="pres">
      <dgm:prSet presAssocID="{55597CAD-4844-41F3-8381-E8D33627AFA3}" presName="hierChild5" presStyleCnt="0"/>
      <dgm:spPr/>
    </dgm:pt>
    <dgm:pt modelId="{108FFFD3-AA9E-432F-92B5-27A45B417BC2}" type="pres">
      <dgm:prSet presAssocID="{A8B22B00-6A0E-4A98-A46B-2F61B164B450}" presName="hierChild5" presStyleCnt="0"/>
      <dgm:spPr/>
    </dgm:pt>
    <dgm:pt modelId="{F0A1DF67-B7B1-454E-BE80-6D57B88F0413}" type="pres">
      <dgm:prSet presAssocID="{474AC261-75F6-4961-B3C5-DF1C2B2DB0F0}" presName="hierChild5" presStyleCnt="0"/>
      <dgm:spPr/>
    </dgm:pt>
    <dgm:pt modelId="{20075E8B-5DEB-41F5-B0C6-5FD1FA7DE778}" type="pres">
      <dgm:prSet presAssocID="{B4C08BDE-8AC7-4424-A82B-DF9D62689CB4}" presName="Name37" presStyleLbl="parChTrans1D4" presStyleIdx="21" presStyleCnt="65"/>
      <dgm:spPr/>
    </dgm:pt>
    <dgm:pt modelId="{C6A3ACB7-7CF3-4579-9E0C-28EBD7F25978}" type="pres">
      <dgm:prSet presAssocID="{F11CE3A2-3D32-4482-8D44-714F141F2C75}" presName="hierRoot2" presStyleCnt="0">
        <dgm:presLayoutVars>
          <dgm:hierBranch val="init"/>
        </dgm:presLayoutVars>
      </dgm:prSet>
      <dgm:spPr/>
    </dgm:pt>
    <dgm:pt modelId="{D376C8D2-F412-4CD1-942F-991E37CA4E50}" type="pres">
      <dgm:prSet presAssocID="{F11CE3A2-3D32-4482-8D44-714F141F2C75}" presName="rootComposite" presStyleCnt="0"/>
      <dgm:spPr/>
    </dgm:pt>
    <dgm:pt modelId="{318B2616-98C2-4E19-A731-2AA1CB4ED34E}" type="pres">
      <dgm:prSet presAssocID="{F11CE3A2-3D32-4482-8D44-714F141F2C75}" presName="rootText" presStyleLbl="node4" presStyleIdx="21" presStyleCnt="65" custScaleX="222351" custScaleY="195748">
        <dgm:presLayoutVars>
          <dgm:chPref val="3"/>
        </dgm:presLayoutVars>
      </dgm:prSet>
      <dgm:spPr/>
    </dgm:pt>
    <dgm:pt modelId="{07C41C6F-836D-4F8F-8DAD-9EB59762C614}" type="pres">
      <dgm:prSet presAssocID="{F11CE3A2-3D32-4482-8D44-714F141F2C75}" presName="rootConnector" presStyleLbl="node4" presStyleIdx="21" presStyleCnt="65"/>
      <dgm:spPr/>
    </dgm:pt>
    <dgm:pt modelId="{4D6313AF-00AD-4BB0-939A-A5959896B788}" type="pres">
      <dgm:prSet presAssocID="{F11CE3A2-3D32-4482-8D44-714F141F2C75}" presName="hierChild4" presStyleCnt="0"/>
      <dgm:spPr/>
    </dgm:pt>
    <dgm:pt modelId="{B3C3BDD9-CF0F-40F6-A2A6-84D08B96AD29}" type="pres">
      <dgm:prSet presAssocID="{CB6ED796-C377-40BF-8388-5D712E9D7565}" presName="Name37" presStyleLbl="parChTrans1D4" presStyleIdx="22" presStyleCnt="65"/>
      <dgm:spPr/>
    </dgm:pt>
    <dgm:pt modelId="{F2FD0698-6F22-4863-8861-1848696A9CCD}" type="pres">
      <dgm:prSet presAssocID="{69B1CA0C-6905-4617-8178-33B94F82563E}" presName="hierRoot2" presStyleCnt="0">
        <dgm:presLayoutVars>
          <dgm:hierBranch val="init"/>
        </dgm:presLayoutVars>
      </dgm:prSet>
      <dgm:spPr/>
    </dgm:pt>
    <dgm:pt modelId="{1A0B0C9F-7F65-4E19-85DB-1B9EF56978AC}" type="pres">
      <dgm:prSet presAssocID="{69B1CA0C-6905-4617-8178-33B94F82563E}" presName="rootComposite" presStyleCnt="0"/>
      <dgm:spPr/>
    </dgm:pt>
    <dgm:pt modelId="{74622F94-2745-43C8-B9FA-EBA6C057FE81}" type="pres">
      <dgm:prSet presAssocID="{69B1CA0C-6905-4617-8178-33B94F82563E}" presName="rootText" presStyleLbl="node4" presStyleIdx="22" presStyleCnt="65" custScaleX="119191" custScaleY="197120">
        <dgm:presLayoutVars>
          <dgm:chPref val="3"/>
        </dgm:presLayoutVars>
      </dgm:prSet>
      <dgm:spPr/>
    </dgm:pt>
    <dgm:pt modelId="{197DE0B3-6ED9-4CC1-89DD-FBC9383FDFC1}" type="pres">
      <dgm:prSet presAssocID="{69B1CA0C-6905-4617-8178-33B94F82563E}" presName="rootConnector" presStyleLbl="node4" presStyleIdx="22" presStyleCnt="65"/>
      <dgm:spPr/>
    </dgm:pt>
    <dgm:pt modelId="{42FAAA0A-0F92-4DB3-9B58-7242E51C9C1C}" type="pres">
      <dgm:prSet presAssocID="{69B1CA0C-6905-4617-8178-33B94F82563E}" presName="hierChild4" presStyleCnt="0"/>
      <dgm:spPr/>
    </dgm:pt>
    <dgm:pt modelId="{F88DBFCF-05E8-4E3A-914B-9668A158B172}" type="pres">
      <dgm:prSet presAssocID="{69B1CA0C-6905-4617-8178-33B94F82563E}" presName="hierChild5" presStyleCnt="0"/>
      <dgm:spPr/>
    </dgm:pt>
    <dgm:pt modelId="{BB0A0109-7408-40BB-9FFD-255BCD60CA04}" type="pres">
      <dgm:prSet presAssocID="{6C9A63D2-9EC6-435E-B380-68685F1DED50}" presName="Name37" presStyleLbl="parChTrans1D4" presStyleIdx="23" presStyleCnt="65"/>
      <dgm:spPr/>
    </dgm:pt>
    <dgm:pt modelId="{0ADABE5A-E2D0-4561-A4E3-AEC1274A3463}" type="pres">
      <dgm:prSet presAssocID="{0255D551-CC92-4D7F-A363-2FC392CB489F}" presName="hierRoot2" presStyleCnt="0">
        <dgm:presLayoutVars>
          <dgm:hierBranch val="init"/>
        </dgm:presLayoutVars>
      </dgm:prSet>
      <dgm:spPr/>
    </dgm:pt>
    <dgm:pt modelId="{40B5F4B6-055B-4F12-B848-1D9C9CFB497B}" type="pres">
      <dgm:prSet presAssocID="{0255D551-CC92-4D7F-A363-2FC392CB489F}" presName="rootComposite" presStyleCnt="0"/>
      <dgm:spPr/>
    </dgm:pt>
    <dgm:pt modelId="{FA0BE794-78B8-45F8-BC18-C4F71809BB49}" type="pres">
      <dgm:prSet presAssocID="{0255D551-CC92-4D7F-A363-2FC392CB489F}" presName="rootText" presStyleLbl="node4" presStyleIdx="23" presStyleCnt="65" custScaleX="161699" custScaleY="234879">
        <dgm:presLayoutVars>
          <dgm:chPref val="3"/>
        </dgm:presLayoutVars>
      </dgm:prSet>
      <dgm:spPr/>
    </dgm:pt>
    <dgm:pt modelId="{DA7D0977-DC37-44C8-B0CE-D4B67248A290}" type="pres">
      <dgm:prSet presAssocID="{0255D551-CC92-4D7F-A363-2FC392CB489F}" presName="rootConnector" presStyleLbl="node4" presStyleIdx="23" presStyleCnt="65"/>
      <dgm:spPr/>
    </dgm:pt>
    <dgm:pt modelId="{0EF4B01D-6A5B-4FBA-A5EE-207D640B259F}" type="pres">
      <dgm:prSet presAssocID="{0255D551-CC92-4D7F-A363-2FC392CB489F}" presName="hierChild4" presStyleCnt="0"/>
      <dgm:spPr/>
    </dgm:pt>
    <dgm:pt modelId="{9B84D88A-24C6-49D3-93A0-E6CE352127AB}" type="pres">
      <dgm:prSet presAssocID="{0255D551-CC92-4D7F-A363-2FC392CB489F}" presName="hierChild5" presStyleCnt="0"/>
      <dgm:spPr/>
    </dgm:pt>
    <dgm:pt modelId="{FCDBB6C4-14E2-4A93-A2BF-4329133B51AE}" type="pres">
      <dgm:prSet presAssocID="{E893F348-D947-4447-80F2-A3C481F101F0}" presName="Name37" presStyleLbl="parChTrans1D4" presStyleIdx="24" presStyleCnt="65"/>
      <dgm:spPr/>
    </dgm:pt>
    <dgm:pt modelId="{B4ED04F0-C08F-4D5D-ADF8-4A364B9EE27C}" type="pres">
      <dgm:prSet presAssocID="{1880EC12-61FC-48CB-AA23-88CDCD0680F7}" presName="hierRoot2" presStyleCnt="0">
        <dgm:presLayoutVars>
          <dgm:hierBranch val="init"/>
        </dgm:presLayoutVars>
      </dgm:prSet>
      <dgm:spPr/>
    </dgm:pt>
    <dgm:pt modelId="{BE92E907-3B51-44B4-8AEC-D72F6B401FCE}" type="pres">
      <dgm:prSet presAssocID="{1880EC12-61FC-48CB-AA23-88CDCD0680F7}" presName="rootComposite" presStyleCnt="0"/>
      <dgm:spPr/>
    </dgm:pt>
    <dgm:pt modelId="{60ABD9DA-7AC1-4BAE-BB58-F253ED5E7911}" type="pres">
      <dgm:prSet presAssocID="{1880EC12-61FC-48CB-AA23-88CDCD0680F7}" presName="rootText" presStyleLbl="node4" presStyleIdx="24" presStyleCnt="65" custScaleX="234725" custScaleY="304025">
        <dgm:presLayoutVars>
          <dgm:chPref val="3"/>
        </dgm:presLayoutVars>
      </dgm:prSet>
      <dgm:spPr/>
    </dgm:pt>
    <dgm:pt modelId="{BD51EA78-DC11-4A79-B369-063FC6BA3DF1}" type="pres">
      <dgm:prSet presAssocID="{1880EC12-61FC-48CB-AA23-88CDCD0680F7}" presName="rootConnector" presStyleLbl="node4" presStyleIdx="24" presStyleCnt="65"/>
      <dgm:spPr/>
    </dgm:pt>
    <dgm:pt modelId="{A93927F1-6EB5-447F-A578-8DD818FDF964}" type="pres">
      <dgm:prSet presAssocID="{1880EC12-61FC-48CB-AA23-88CDCD0680F7}" presName="hierChild4" presStyleCnt="0"/>
      <dgm:spPr/>
    </dgm:pt>
    <dgm:pt modelId="{49ACCAF1-D62D-4097-925F-A32B566183A9}" type="pres">
      <dgm:prSet presAssocID="{CDE4C0AB-A75E-4E97-BF59-7C1C40EE627C}" presName="Name37" presStyleLbl="parChTrans1D4" presStyleIdx="25" presStyleCnt="65"/>
      <dgm:spPr/>
    </dgm:pt>
    <dgm:pt modelId="{8B84A29A-E796-468A-A4D7-D0C107A3EFDF}" type="pres">
      <dgm:prSet presAssocID="{ED601EE0-5214-4AD1-A277-4B083BC25016}" presName="hierRoot2" presStyleCnt="0">
        <dgm:presLayoutVars>
          <dgm:hierBranch val="init"/>
        </dgm:presLayoutVars>
      </dgm:prSet>
      <dgm:spPr/>
    </dgm:pt>
    <dgm:pt modelId="{967380EC-E767-41AB-9422-2643F6E707A0}" type="pres">
      <dgm:prSet presAssocID="{ED601EE0-5214-4AD1-A277-4B083BC25016}" presName="rootComposite" presStyleCnt="0"/>
      <dgm:spPr/>
    </dgm:pt>
    <dgm:pt modelId="{ABC92DD5-E34D-4DDC-8E92-D32B74946A32}" type="pres">
      <dgm:prSet presAssocID="{ED601EE0-5214-4AD1-A277-4B083BC25016}" presName="rootText" presStyleLbl="node4" presStyleIdx="25" presStyleCnt="65" custScaleX="212040" custScaleY="211523">
        <dgm:presLayoutVars>
          <dgm:chPref val="3"/>
        </dgm:presLayoutVars>
      </dgm:prSet>
      <dgm:spPr/>
    </dgm:pt>
    <dgm:pt modelId="{7ACF1512-4694-4FC8-90A6-27ECA559F2EC}" type="pres">
      <dgm:prSet presAssocID="{ED601EE0-5214-4AD1-A277-4B083BC25016}" presName="rootConnector" presStyleLbl="node4" presStyleIdx="25" presStyleCnt="65"/>
      <dgm:spPr/>
    </dgm:pt>
    <dgm:pt modelId="{13262A76-272B-480B-A5CF-F363FC1A3111}" type="pres">
      <dgm:prSet presAssocID="{ED601EE0-5214-4AD1-A277-4B083BC25016}" presName="hierChild4" presStyleCnt="0"/>
      <dgm:spPr/>
    </dgm:pt>
    <dgm:pt modelId="{ACACFF6A-EC68-47A4-B779-C36A356ADD9A}" type="pres">
      <dgm:prSet presAssocID="{8F5107D1-F0BA-4970-87A0-A1223520736B}" presName="Name37" presStyleLbl="parChTrans1D4" presStyleIdx="26" presStyleCnt="65"/>
      <dgm:spPr/>
    </dgm:pt>
    <dgm:pt modelId="{FFB68DE4-753C-4495-9D7A-B0328DA2390F}" type="pres">
      <dgm:prSet presAssocID="{DD25739C-7E55-4AE8-B6DB-08ACD2D083BA}" presName="hierRoot2" presStyleCnt="0">
        <dgm:presLayoutVars>
          <dgm:hierBranch val="init"/>
        </dgm:presLayoutVars>
      </dgm:prSet>
      <dgm:spPr/>
    </dgm:pt>
    <dgm:pt modelId="{8B33E421-1637-48B2-AF37-46FF6CB89DB8}" type="pres">
      <dgm:prSet presAssocID="{DD25739C-7E55-4AE8-B6DB-08ACD2D083BA}" presName="rootComposite" presStyleCnt="0"/>
      <dgm:spPr/>
    </dgm:pt>
    <dgm:pt modelId="{F1196B39-C884-4AC0-B46C-F9E302FE3392}" type="pres">
      <dgm:prSet presAssocID="{DD25739C-7E55-4AE8-B6DB-08ACD2D083BA}" presName="rootText" presStyleLbl="node4" presStyleIdx="26" presStyleCnt="65" custScaleX="192966" custScaleY="173851">
        <dgm:presLayoutVars>
          <dgm:chPref val="3"/>
        </dgm:presLayoutVars>
      </dgm:prSet>
      <dgm:spPr/>
    </dgm:pt>
    <dgm:pt modelId="{8AB76E5F-5D86-4DE0-9555-A9E007BC07B7}" type="pres">
      <dgm:prSet presAssocID="{DD25739C-7E55-4AE8-B6DB-08ACD2D083BA}" presName="rootConnector" presStyleLbl="node4" presStyleIdx="26" presStyleCnt="65"/>
      <dgm:spPr/>
    </dgm:pt>
    <dgm:pt modelId="{B56E523D-1EC5-48E7-94BE-70A3DD38816F}" type="pres">
      <dgm:prSet presAssocID="{DD25739C-7E55-4AE8-B6DB-08ACD2D083BA}" presName="hierChild4" presStyleCnt="0"/>
      <dgm:spPr/>
    </dgm:pt>
    <dgm:pt modelId="{E0DB5278-1718-4723-815A-7D1EADCA85E3}" type="pres">
      <dgm:prSet presAssocID="{DC253EC5-ED13-481F-8062-FEDF268F79B1}" presName="Name37" presStyleLbl="parChTrans1D4" presStyleIdx="27" presStyleCnt="65"/>
      <dgm:spPr/>
    </dgm:pt>
    <dgm:pt modelId="{8F66C75D-FC55-49B8-9F04-21FE186D3EA1}" type="pres">
      <dgm:prSet presAssocID="{7D5B5226-346B-4398-A31A-CC886D92679A}" presName="hierRoot2" presStyleCnt="0">
        <dgm:presLayoutVars>
          <dgm:hierBranch val="init"/>
        </dgm:presLayoutVars>
      </dgm:prSet>
      <dgm:spPr/>
    </dgm:pt>
    <dgm:pt modelId="{913EFDF9-3A77-4521-99D2-F657C0EF1CF8}" type="pres">
      <dgm:prSet presAssocID="{7D5B5226-346B-4398-A31A-CC886D92679A}" presName="rootComposite" presStyleCnt="0"/>
      <dgm:spPr/>
    </dgm:pt>
    <dgm:pt modelId="{48B0AD7C-C3A4-4CC2-8D55-849D7D124099}" type="pres">
      <dgm:prSet presAssocID="{7D5B5226-346B-4398-A31A-CC886D92679A}" presName="rootText" presStyleLbl="node4" presStyleIdx="27" presStyleCnt="65" custScaleX="155657" custScaleY="157838">
        <dgm:presLayoutVars>
          <dgm:chPref val="3"/>
        </dgm:presLayoutVars>
      </dgm:prSet>
      <dgm:spPr/>
    </dgm:pt>
    <dgm:pt modelId="{F206CB2B-3431-4282-A505-91F98EB49573}" type="pres">
      <dgm:prSet presAssocID="{7D5B5226-346B-4398-A31A-CC886D92679A}" presName="rootConnector" presStyleLbl="node4" presStyleIdx="27" presStyleCnt="65"/>
      <dgm:spPr/>
    </dgm:pt>
    <dgm:pt modelId="{0C36B962-32AE-4015-B6AB-06A9CFF4AD64}" type="pres">
      <dgm:prSet presAssocID="{7D5B5226-346B-4398-A31A-CC886D92679A}" presName="hierChild4" presStyleCnt="0"/>
      <dgm:spPr/>
    </dgm:pt>
    <dgm:pt modelId="{E2EA2E39-F643-495C-B47C-25C7A5445731}" type="pres">
      <dgm:prSet presAssocID="{C4A15AF9-2476-42C5-978C-6EDB82325730}" presName="Name37" presStyleLbl="parChTrans1D4" presStyleIdx="28" presStyleCnt="65"/>
      <dgm:spPr/>
    </dgm:pt>
    <dgm:pt modelId="{518D214C-22BF-4879-BED7-BDE7D64B66EF}" type="pres">
      <dgm:prSet presAssocID="{1B76958B-7910-4BAD-A8AE-2334105CF7C0}" presName="hierRoot2" presStyleCnt="0">
        <dgm:presLayoutVars>
          <dgm:hierBranch val="init"/>
        </dgm:presLayoutVars>
      </dgm:prSet>
      <dgm:spPr/>
    </dgm:pt>
    <dgm:pt modelId="{2EEE43DB-22FD-4A6D-8FC2-CE5023F7E7FF}" type="pres">
      <dgm:prSet presAssocID="{1B76958B-7910-4BAD-A8AE-2334105CF7C0}" presName="rootComposite" presStyleCnt="0"/>
      <dgm:spPr/>
    </dgm:pt>
    <dgm:pt modelId="{5638595E-FFCF-4DE3-834E-1E64C5E70597}" type="pres">
      <dgm:prSet presAssocID="{1B76958B-7910-4BAD-A8AE-2334105CF7C0}" presName="rootText" presStyleLbl="node4" presStyleIdx="28" presStyleCnt="65" custScaleX="120980" custScaleY="116147">
        <dgm:presLayoutVars>
          <dgm:chPref val="3"/>
        </dgm:presLayoutVars>
      </dgm:prSet>
      <dgm:spPr/>
    </dgm:pt>
    <dgm:pt modelId="{31A76529-2692-4000-B51C-F84B55AEE68A}" type="pres">
      <dgm:prSet presAssocID="{1B76958B-7910-4BAD-A8AE-2334105CF7C0}" presName="rootConnector" presStyleLbl="node4" presStyleIdx="28" presStyleCnt="65"/>
      <dgm:spPr/>
    </dgm:pt>
    <dgm:pt modelId="{F8BD177D-DB9A-4621-B16F-0E540A6D724A}" type="pres">
      <dgm:prSet presAssocID="{1B76958B-7910-4BAD-A8AE-2334105CF7C0}" presName="hierChild4" presStyleCnt="0"/>
      <dgm:spPr/>
    </dgm:pt>
    <dgm:pt modelId="{7CB08503-32B0-4F22-B624-A1DA6D9ADB4E}" type="pres">
      <dgm:prSet presAssocID="{1B76958B-7910-4BAD-A8AE-2334105CF7C0}" presName="hierChild5" presStyleCnt="0"/>
      <dgm:spPr/>
    </dgm:pt>
    <dgm:pt modelId="{A6E08486-E2CE-41E7-9D20-7A366F6A6232}" type="pres">
      <dgm:prSet presAssocID="{7D5B5226-346B-4398-A31A-CC886D92679A}" presName="hierChild5" presStyleCnt="0"/>
      <dgm:spPr/>
    </dgm:pt>
    <dgm:pt modelId="{AA50FD85-0796-4B1E-8EE1-BD5DD9010284}" type="pres">
      <dgm:prSet presAssocID="{DD25739C-7E55-4AE8-B6DB-08ACD2D083BA}" presName="hierChild5" presStyleCnt="0"/>
      <dgm:spPr/>
    </dgm:pt>
    <dgm:pt modelId="{D9277E4A-39DC-47C0-9D4C-3439E43847B2}" type="pres">
      <dgm:prSet presAssocID="{ED601EE0-5214-4AD1-A277-4B083BC25016}" presName="hierChild5" presStyleCnt="0"/>
      <dgm:spPr/>
    </dgm:pt>
    <dgm:pt modelId="{9A085650-7B00-4300-954B-A57F46676024}" type="pres">
      <dgm:prSet presAssocID="{1880EC12-61FC-48CB-AA23-88CDCD0680F7}" presName="hierChild5" presStyleCnt="0"/>
      <dgm:spPr/>
    </dgm:pt>
    <dgm:pt modelId="{540FD980-EB8B-4C8D-9828-FB48770A4C89}" type="pres">
      <dgm:prSet presAssocID="{F11CE3A2-3D32-4482-8D44-714F141F2C75}" presName="hierChild5" presStyleCnt="0"/>
      <dgm:spPr/>
    </dgm:pt>
    <dgm:pt modelId="{0B829A10-4B87-42F6-A553-7583CF8F99BD}" type="pres">
      <dgm:prSet presAssocID="{D170EAAC-3846-40DC-82EF-84BE324C12C8}" presName="hierChild5" presStyleCnt="0"/>
      <dgm:spPr/>
    </dgm:pt>
    <dgm:pt modelId="{12589161-4FA1-4E2D-9A80-591DCC37288D}" type="pres">
      <dgm:prSet presAssocID="{4A4434E4-D7C3-421F-9A73-F09CBFC2B775}" presName="hierChild5" presStyleCnt="0"/>
      <dgm:spPr/>
    </dgm:pt>
    <dgm:pt modelId="{06B208A5-66F9-4DFA-A593-44714AE9F598}" type="pres">
      <dgm:prSet presAssocID="{0DF9D34C-BD0B-4BC4-A472-A8E5A704B590}" presName="Name37" presStyleLbl="parChTrans1D2" presStyleIdx="2" presStyleCnt="5"/>
      <dgm:spPr/>
    </dgm:pt>
    <dgm:pt modelId="{3FC08F61-E34C-4A65-948B-7FD3C4708A30}" type="pres">
      <dgm:prSet presAssocID="{C7A98AB8-AF7A-403B-8CD6-DF4001C610E5}" presName="hierRoot2" presStyleCnt="0">
        <dgm:presLayoutVars>
          <dgm:hierBranch val="init"/>
        </dgm:presLayoutVars>
      </dgm:prSet>
      <dgm:spPr/>
    </dgm:pt>
    <dgm:pt modelId="{6A394319-7E5D-4791-94C4-DC9296139FCB}" type="pres">
      <dgm:prSet presAssocID="{C7A98AB8-AF7A-403B-8CD6-DF4001C610E5}" presName="rootComposite" presStyleCnt="0"/>
      <dgm:spPr/>
    </dgm:pt>
    <dgm:pt modelId="{5B5FB0B6-B1B1-456D-8EA0-CC0DC351AE8B}" type="pres">
      <dgm:prSet presAssocID="{C7A98AB8-AF7A-403B-8CD6-DF4001C610E5}" presName="rootText" presStyleLbl="node2" presStyleIdx="2" presStyleCnt="5" custScaleX="221950" custScaleY="181547">
        <dgm:presLayoutVars>
          <dgm:chPref val="3"/>
        </dgm:presLayoutVars>
      </dgm:prSet>
      <dgm:spPr/>
    </dgm:pt>
    <dgm:pt modelId="{B7E8815F-1022-498B-B1C8-AEAAA14EF254}" type="pres">
      <dgm:prSet presAssocID="{C7A98AB8-AF7A-403B-8CD6-DF4001C610E5}" presName="rootConnector" presStyleLbl="node2" presStyleIdx="2" presStyleCnt="5"/>
      <dgm:spPr/>
    </dgm:pt>
    <dgm:pt modelId="{5C2CBF73-B635-4A8C-9A58-1D10FAB25B12}" type="pres">
      <dgm:prSet presAssocID="{C7A98AB8-AF7A-403B-8CD6-DF4001C610E5}" presName="hierChild4" presStyleCnt="0"/>
      <dgm:spPr/>
    </dgm:pt>
    <dgm:pt modelId="{8F930F45-B1E7-42DB-B9D0-7B4F2725C3C8}" type="pres">
      <dgm:prSet presAssocID="{1809A4D3-08B0-41C6-8648-8BE867DCC93D}" presName="Name37" presStyleLbl="parChTrans1D3" presStyleIdx="3" presStyleCnt="8"/>
      <dgm:spPr/>
    </dgm:pt>
    <dgm:pt modelId="{6B16BB73-AFE0-425B-9B65-0E71B7E97FBA}" type="pres">
      <dgm:prSet presAssocID="{4664CC4C-5EEA-4FAA-B731-7376F508A116}" presName="hierRoot2" presStyleCnt="0">
        <dgm:presLayoutVars>
          <dgm:hierBranch val="init"/>
        </dgm:presLayoutVars>
      </dgm:prSet>
      <dgm:spPr/>
    </dgm:pt>
    <dgm:pt modelId="{7D676AC9-DBEF-429E-A54C-E296D7A417CC}" type="pres">
      <dgm:prSet presAssocID="{4664CC4C-5EEA-4FAA-B731-7376F508A116}" presName="rootComposite" presStyleCnt="0"/>
      <dgm:spPr/>
    </dgm:pt>
    <dgm:pt modelId="{130E71D2-ADDF-4882-9C00-A705CC648045}" type="pres">
      <dgm:prSet presAssocID="{4664CC4C-5EEA-4FAA-B731-7376F508A116}" presName="rootText" presStyleLbl="node3" presStyleIdx="3" presStyleCnt="8" custScaleX="357354" custScaleY="158069">
        <dgm:presLayoutVars>
          <dgm:chPref val="3"/>
        </dgm:presLayoutVars>
      </dgm:prSet>
      <dgm:spPr/>
    </dgm:pt>
    <dgm:pt modelId="{09125ABC-9385-4027-A65E-43DF12B1753C}" type="pres">
      <dgm:prSet presAssocID="{4664CC4C-5EEA-4FAA-B731-7376F508A116}" presName="rootConnector" presStyleLbl="node3" presStyleIdx="3" presStyleCnt="8"/>
      <dgm:spPr/>
    </dgm:pt>
    <dgm:pt modelId="{297FC846-D2AC-4544-9773-86E2C82F125B}" type="pres">
      <dgm:prSet presAssocID="{4664CC4C-5EEA-4FAA-B731-7376F508A116}" presName="hierChild4" presStyleCnt="0"/>
      <dgm:spPr/>
    </dgm:pt>
    <dgm:pt modelId="{6E3A31DF-C884-4878-AA90-4F4641219BC1}" type="pres">
      <dgm:prSet presAssocID="{4664CC4C-5EEA-4FAA-B731-7376F508A116}" presName="hierChild5" presStyleCnt="0"/>
      <dgm:spPr/>
    </dgm:pt>
    <dgm:pt modelId="{8104400F-0B42-41F1-B7AE-1E120BC92D99}" type="pres">
      <dgm:prSet presAssocID="{ED09301F-B845-4707-8225-0B85011596AB}" presName="Name37" presStyleLbl="parChTrans1D3" presStyleIdx="4" presStyleCnt="8"/>
      <dgm:spPr/>
    </dgm:pt>
    <dgm:pt modelId="{879481EB-0490-4AA8-973E-2A09EB687453}" type="pres">
      <dgm:prSet presAssocID="{42BC3E02-076E-481F-A329-E8D743EB7B74}" presName="hierRoot2" presStyleCnt="0">
        <dgm:presLayoutVars>
          <dgm:hierBranch val="init"/>
        </dgm:presLayoutVars>
      </dgm:prSet>
      <dgm:spPr/>
    </dgm:pt>
    <dgm:pt modelId="{7E4CEBEA-24C7-4338-A17E-9C7B555AE8B0}" type="pres">
      <dgm:prSet presAssocID="{42BC3E02-076E-481F-A329-E8D743EB7B74}" presName="rootComposite" presStyleCnt="0"/>
      <dgm:spPr/>
    </dgm:pt>
    <dgm:pt modelId="{2098BDA4-15ED-4003-B023-DE276543B7CD}" type="pres">
      <dgm:prSet presAssocID="{42BC3E02-076E-481F-A329-E8D743EB7B74}" presName="rootText" presStyleLbl="node3" presStyleIdx="4" presStyleCnt="8" custScaleX="185475" custScaleY="164747">
        <dgm:presLayoutVars>
          <dgm:chPref val="3"/>
        </dgm:presLayoutVars>
      </dgm:prSet>
      <dgm:spPr/>
    </dgm:pt>
    <dgm:pt modelId="{243A2C6A-D5C4-45D2-ADB2-3FD4B8A7E240}" type="pres">
      <dgm:prSet presAssocID="{42BC3E02-076E-481F-A329-E8D743EB7B74}" presName="rootConnector" presStyleLbl="node3" presStyleIdx="4" presStyleCnt="8"/>
      <dgm:spPr/>
    </dgm:pt>
    <dgm:pt modelId="{DF0CFCBA-938E-4F38-9A80-F1FACCFBB768}" type="pres">
      <dgm:prSet presAssocID="{42BC3E02-076E-481F-A329-E8D743EB7B74}" presName="hierChild4" presStyleCnt="0"/>
      <dgm:spPr/>
    </dgm:pt>
    <dgm:pt modelId="{BC2CA29C-1DDD-4ADE-BEE8-5D82244DC77D}" type="pres">
      <dgm:prSet presAssocID="{1A1A28A8-FEE6-468F-AF0E-C5199D96271C}" presName="Name37" presStyleLbl="parChTrans1D4" presStyleIdx="29" presStyleCnt="65"/>
      <dgm:spPr/>
    </dgm:pt>
    <dgm:pt modelId="{87002B1C-8C0E-4E43-B39E-26C661BC5019}" type="pres">
      <dgm:prSet presAssocID="{B30085C9-6680-4D60-B701-73080CA13210}" presName="hierRoot2" presStyleCnt="0">
        <dgm:presLayoutVars>
          <dgm:hierBranch val="init"/>
        </dgm:presLayoutVars>
      </dgm:prSet>
      <dgm:spPr/>
    </dgm:pt>
    <dgm:pt modelId="{BE7BB8CD-26BC-42B4-9B1C-5DFD7E773F73}" type="pres">
      <dgm:prSet presAssocID="{B30085C9-6680-4D60-B701-73080CA13210}" presName="rootComposite" presStyleCnt="0"/>
      <dgm:spPr/>
    </dgm:pt>
    <dgm:pt modelId="{A5CC2CFE-880D-4888-A2D2-40C66087374A}" type="pres">
      <dgm:prSet presAssocID="{B30085C9-6680-4D60-B701-73080CA13210}" presName="rootText" presStyleLbl="node4" presStyleIdx="29" presStyleCnt="65" custScaleX="335207" custScaleY="353621">
        <dgm:presLayoutVars>
          <dgm:chPref val="3"/>
        </dgm:presLayoutVars>
      </dgm:prSet>
      <dgm:spPr/>
    </dgm:pt>
    <dgm:pt modelId="{49D03B43-618C-4A9C-8281-53A7D5393491}" type="pres">
      <dgm:prSet presAssocID="{B30085C9-6680-4D60-B701-73080CA13210}" presName="rootConnector" presStyleLbl="node4" presStyleIdx="29" presStyleCnt="65"/>
      <dgm:spPr/>
    </dgm:pt>
    <dgm:pt modelId="{B8537ABB-7619-4FD7-AD19-16774539074C}" type="pres">
      <dgm:prSet presAssocID="{B30085C9-6680-4D60-B701-73080CA13210}" presName="hierChild4" presStyleCnt="0"/>
      <dgm:spPr/>
    </dgm:pt>
    <dgm:pt modelId="{31EED1A4-21BE-46BA-A346-88CFD0D6DA25}" type="pres">
      <dgm:prSet presAssocID="{C77093BD-0E16-4636-9053-A5C52C518ADB}" presName="Name37" presStyleLbl="parChTrans1D4" presStyleIdx="30" presStyleCnt="65"/>
      <dgm:spPr/>
    </dgm:pt>
    <dgm:pt modelId="{4F6D9C10-0042-4601-921E-3432CBEB980B}" type="pres">
      <dgm:prSet presAssocID="{AD9C3B2F-2676-4B5F-9D44-5ADA1C282EA9}" presName="hierRoot2" presStyleCnt="0">
        <dgm:presLayoutVars>
          <dgm:hierBranch val="init"/>
        </dgm:presLayoutVars>
      </dgm:prSet>
      <dgm:spPr/>
    </dgm:pt>
    <dgm:pt modelId="{1246C0CB-6D96-4D0C-A8EE-D41AC4762AB5}" type="pres">
      <dgm:prSet presAssocID="{AD9C3B2F-2676-4B5F-9D44-5ADA1C282EA9}" presName="rootComposite" presStyleCnt="0"/>
      <dgm:spPr/>
    </dgm:pt>
    <dgm:pt modelId="{DC824AB5-CB59-4855-A1CD-0092C0147C4E}" type="pres">
      <dgm:prSet presAssocID="{AD9C3B2F-2676-4B5F-9D44-5ADA1C282EA9}" presName="rootText" presStyleLbl="node4" presStyleIdx="30" presStyleCnt="65" custScaleX="206404" custScaleY="308359">
        <dgm:presLayoutVars>
          <dgm:chPref val="3"/>
        </dgm:presLayoutVars>
      </dgm:prSet>
      <dgm:spPr/>
    </dgm:pt>
    <dgm:pt modelId="{E7C58986-40A3-4AF3-95B5-AE37E7A2E631}" type="pres">
      <dgm:prSet presAssocID="{AD9C3B2F-2676-4B5F-9D44-5ADA1C282EA9}" presName="rootConnector" presStyleLbl="node4" presStyleIdx="30" presStyleCnt="65"/>
      <dgm:spPr/>
    </dgm:pt>
    <dgm:pt modelId="{6B5E65EE-CC0C-4C59-B95E-92380F08A897}" type="pres">
      <dgm:prSet presAssocID="{AD9C3B2F-2676-4B5F-9D44-5ADA1C282EA9}" presName="hierChild4" presStyleCnt="0"/>
      <dgm:spPr/>
    </dgm:pt>
    <dgm:pt modelId="{A9E59D56-E5E2-4555-89FC-4E35911BB890}" type="pres">
      <dgm:prSet presAssocID="{AD9C3B2F-2676-4B5F-9D44-5ADA1C282EA9}" presName="hierChild5" presStyleCnt="0"/>
      <dgm:spPr/>
    </dgm:pt>
    <dgm:pt modelId="{16D7F38E-DD4E-435C-8A82-15CF5EF3AF66}" type="pres">
      <dgm:prSet presAssocID="{B30085C9-6680-4D60-B701-73080CA13210}" presName="hierChild5" presStyleCnt="0"/>
      <dgm:spPr/>
    </dgm:pt>
    <dgm:pt modelId="{AF7A14B1-8A96-41BF-9797-DC79D27EE1D1}" type="pres">
      <dgm:prSet presAssocID="{87331C31-EE0E-49B8-B719-34ABD7342081}" presName="Name37" presStyleLbl="parChTrans1D4" presStyleIdx="31" presStyleCnt="65"/>
      <dgm:spPr/>
    </dgm:pt>
    <dgm:pt modelId="{482D7187-DDD3-457C-85DB-F5F1393672A4}" type="pres">
      <dgm:prSet presAssocID="{5FE2B397-1FCF-4BBA-9D8E-F30AFC0F602B}" presName="hierRoot2" presStyleCnt="0">
        <dgm:presLayoutVars>
          <dgm:hierBranch val="init"/>
        </dgm:presLayoutVars>
      </dgm:prSet>
      <dgm:spPr/>
    </dgm:pt>
    <dgm:pt modelId="{76BDD711-4B3B-483E-8078-7B8FBDEB5F7A}" type="pres">
      <dgm:prSet presAssocID="{5FE2B397-1FCF-4BBA-9D8E-F30AFC0F602B}" presName="rootComposite" presStyleCnt="0"/>
      <dgm:spPr/>
    </dgm:pt>
    <dgm:pt modelId="{00A1C67A-AB39-4C5C-9085-13715AE4C120}" type="pres">
      <dgm:prSet presAssocID="{5FE2B397-1FCF-4BBA-9D8E-F30AFC0F602B}" presName="rootText" presStyleLbl="node4" presStyleIdx="31" presStyleCnt="65" custScaleX="154958" custScaleY="196425">
        <dgm:presLayoutVars>
          <dgm:chPref val="3"/>
        </dgm:presLayoutVars>
      </dgm:prSet>
      <dgm:spPr/>
    </dgm:pt>
    <dgm:pt modelId="{BCFD32F5-6A2B-494C-8CBE-9B99359A45D1}" type="pres">
      <dgm:prSet presAssocID="{5FE2B397-1FCF-4BBA-9D8E-F30AFC0F602B}" presName="rootConnector" presStyleLbl="node4" presStyleIdx="31" presStyleCnt="65"/>
      <dgm:spPr/>
    </dgm:pt>
    <dgm:pt modelId="{AC5E398C-59AA-4F14-8E70-7CA1B1252C0A}" type="pres">
      <dgm:prSet presAssocID="{5FE2B397-1FCF-4BBA-9D8E-F30AFC0F602B}" presName="hierChild4" presStyleCnt="0"/>
      <dgm:spPr/>
    </dgm:pt>
    <dgm:pt modelId="{E83D082D-D250-42B5-97BA-720984633C8A}" type="pres">
      <dgm:prSet presAssocID="{1823B29A-E5A5-40E2-AB7C-288B4B3875C8}" presName="Name37" presStyleLbl="parChTrans1D4" presStyleIdx="32" presStyleCnt="65"/>
      <dgm:spPr/>
    </dgm:pt>
    <dgm:pt modelId="{9ED8603C-AE54-4AC5-BABA-9C5E160CD8EA}" type="pres">
      <dgm:prSet presAssocID="{A62F4DEA-A8E7-4203-9463-5F784A685767}" presName="hierRoot2" presStyleCnt="0">
        <dgm:presLayoutVars>
          <dgm:hierBranch val="init"/>
        </dgm:presLayoutVars>
      </dgm:prSet>
      <dgm:spPr/>
    </dgm:pt>
    <dgm:pt modelId="{0B6A0248-1A0E-4B4E-A390-049555BDF6FD}" type="pres">
      <dgm:prSet presAssocID="{A62F4DEA-A8E7-4203-9463-5F784A685767}" presName="rootComposite" presStyleCnt="0"/>
      <dgm:spPr/>
    </dgm:pt>
    <dgm:pt modelId="{E6985BE0-188F-4A4B-9C2F-64F599A55D0B}" type="pres">
      <dgm:prSet presAssocID="{A62F4DEA-A8E7-4203-9463-5F784A685767}" presName="rootText" presStyleLbl="node4" presStyleIdx="32" presStyleCnt="65" custScaleX="170746" custScaleY="227934">
        <dgm:presLayoutVars>
          <dgm:chPref val="3"/>
        </dgm:presLayoutVars>
      </dgm:prSet>
      <dgm:spPr/>
    </dgm:pt>
    <dgm:pt modelId="{EDB98DC2-576D-44EF-92BA-DFA1CCBB4B0F}" type="pres">
      <dgm:prSet presAssocID="{A62F4DEA-A8E7-4203-9463-5F784A685767}" presName="rootConnector" presStyleLbl="node4" presStyleIdx="32" presStyleCnt="65"/>
      <dgm:spPr/>
    </dgm:pt>
    <dgm:pt modelId="{52C58D15-EC72-4D6D-B44F-EC58CEE99F8F}" type="pres">
      <dgm:prSet presAssocID="{A62F4DEA-A8E7-4203-9463-5F784A685767}" presName="hierChild4" presStyleCnt="0"/>
      <dgm:spPr/>
    </dgm:pt>
    <dgm:pt modelId="{F15EAA3A-7F84-4147-AF64-027B5C1F9787}" type="pres">
      <dgm:prSet presAssocID="{F9AF6DC9-F01D-49FE-AEEC-E5960C838273}" presName="Name37" presStyleLbl="parChTrans1D4" presStyleIdx="33" presStyleCnt="65"/>
      <dgm:spPr/>
    </dgm:pt>
    <dgm:pt modelId="{64100EBB-BE12-4226-AE62-91109185489F}" type="pres">
      <dgm:prSet presAssocID="{90565DC5-ED73-40C0-BCFF-52A1224F34CB}" presName="hierRoot2" presStyleCnt="0">
        <dgm:presLayoutVars>
          <dgm:hierBranch val="init"/>
        </dgm:presLayoutVars>
      </dgm:prSet>
      <dgm:spPr/>
    </dgm:pt>
    <dgm:pt modelId="{CDAAEB85-1410-4D62-AC1C-68398A6DA8D9}" type="pres">
      <dgm:prSet presAssocID="{90565DC5-ED73-40C0-BCFF-52A1224F34CB}" presName="rootComposite" presStyleCnt="0"/>
      <dgm:spPr/>
    </dgm:pt>
    <dgm:pt modelId="{D3D3FB36-EA6D-4A94-AFE5-3BC6CADDAE48}" type="pres">
      <dgm:prSet presAssocID="{90565DC5-ED73-40C0-BCFF-52A1224F34CB}" presName="rootText" presStyleLbl="node4" presStyleIdx="33" presStyleCnt="65" custScaleX="193545" custScaleY="331555">
        <dgm:presLayoutVars>
          <dgm:chPref val="3"/>
        </dgm:presLayoutVars>
      </dgm:prSet>
      <dgm:spPr/>
    </dgm:pt>
    <dgm:pt modelId="{B27817ED-972B-406A-AEA3-EB05D35E6C8B}" type="pres">
      <dgm:prSet presAssocID="{90565DC5-ED73-40C0-BCFF-52A1224F34CB}" presName="rootConnector" presStyleLbl="node4" presStyleIdx="33" presStyleCnt="65"/>
      <dgm:spPr/>
    </dgm:pt>
    <dgm:pt modelId="{4BA2F90F-AD14-4665-A075-877F9C398CBC}" type="pres">
      <dgm:prSet presAssocID="{90565DC5-ED73-40C0-BCFF-52A1224F34CB}" presName="hierChild4" presStyleCnt="0"/>
      <dgm:spPr/>
    </dgm:pt>
    <dgm:pt modelId="{0C550731-C3AB-4666-B118-4D3E3734DD72}" type="pres">
      <dgm:prSet presAssocID="{90565DC5-ED73-40C0-BCFF-52A1224F34CB}" presName="hierChild5" presStyleCnt="0"/>
      <dgm:spPr/>
    </dgm:pt>
    <dgm:pt modelId="{197A0567-D2BC-4C92-BD6D-AEFCB5D2605D}" type="pres">
      <dgm:prSet presAssocID="{A62F4DEA-A8E7-4203-9463-5F784A685767}" presName="hierChild5" presStyleCnt="0"/>
      <dgm:spPr/>
    </dgm:pt>
    <dgm:pt modelId="{9C72250F-DE3B-4767-81A7-4502AFAC8D31}" type="pres">
      <dgm:prSet presAssocID="{197A1277-6F7A-49B3-858B-2433CDF374DE}" presName="Name37" presStyleLbl="parChTrans1D4" presStyleIdx="34" presStyleCnt="65"/>
      <dgm:spPr/>
    </dgm:pt>
    <dgm:pt modelId="{2E6CBE78-25A2-4D25-BE9A-4B1AAE3F821C}" type="pres">
      <dgm:prSet presAssocID="{65373BC0-7BDA-4DDE-A33E-2B4370F153D8}" presName="hierRoot2" presStyleCnt="0">
        <dgm:presLayoutVars>
          <dgm:hierBranch val="init"/>
        </dgm:presLayoutVars>
      </dgm:prSet>
      <dgm:spPr/>
    </dgm:pt>
    <dgm:pt modelId="{2141B49B-BA3B-4665-88BF-B4216B5324EC}" type="pres">
      <dgm:prSet presAssocID="{65373BC0-7BDA-4DDE-A33E-2B4370F153D8}" presName="rootComposite" presStyleCnt="0"/>
      <dgm:spPr/>
    </dgm:pt>
    <dgm:pt modelId="{3BFF3BB4-F300-4D64-8564-990E47568D7F}" type="pres">
      <dgm:prSet presAssocID="{65373BC0-7BDA-4DDE-A33E-2B4370F153D8}" presName="rootText" presStyleLbl="node4" presStyleIdx="34" presStyleCnt="65" custScaleX="309870" custScaleY="198377">
        <dgm:presLayoutVars>
          <dgm:chPref val="3"/>
        </dgm:presLayoutVars>
      </dgm:prSet>
      <dgm:spPr/>
    </dgm:pt>
    <dgm:pt modelId="{5ADE42F4-6CEB-4929-AE87-A9C46B599809}" type="pres">
      <dgm:prSet presAssocID="{65373BC0-7BDA-4DDE-A33E-2B4370F153D8}" presName="rootConnector" presStyleLbl="node4" presStyleIdx="34" presStyleCnt="65"/>
      <dgm:spPr/>
    </dgm:pt>
    <dgm:pt modelId="{59F40C04-CBD4-4341-A40D-1B25DBAD3AC4}" type="pres">
      <dgm:prSet presAssocID="{65373BC0-7BDA-4DDE-A33E-2B4370F153D8}" presName="hierChild4" presStyleCnt="0"/>
      <dgm:spPr/>
    </dgm:pt>
    <dgm:pt modelId="{CC4F9468-48A6-492A-BDB1-A355A61E34D6}" type="pres">
      <dgm:prSet presAssocID="{5CECA401-4CBA-4F45-B4DF-7E644ECF67B2}" presName="Name37" presStyleLbl="parChTrans1D4" presStyleIdx="35" presStyleCnt="65"/>
      <dgm:spPr/>
    </dgm:pt>
    <dgm:pt modelId="{D41CABAA-A51A-4E0E-A60C-F97FFE4F4B46}" type="pres">
      <dgm:prSet presAssocID="{7E9E1E83-F3A4-4853-B381-57597616BA00}" presName="hierRoot2" presStyleCnt="0">
        <dgm:presLayoutVars>
          <dgm:hierBranch val="init"/>
        </dgm:presLayoutVars>
      </dgm:prSet>
      <dgm:spPr/>
    </dgm:pt>
    <dgm:pt modelId="{BA8D2421-384E-4270-84CA-C8005C3E15C6}" type="pres">
      <dgm:prSet presAssocID="{7E9E1E83-F3A4-4853-B381-57597616BA00}" presName="rootComposite" presStyleCnt="0"/>
      <dgm:spPr/>
    </dgm:pt>
    <dgm:pt modelId="{971D6D77-C47E-4BA9-87A8-6E145F2118EA}" type="pres">
      <dgm:prSet presAssocID="{7E9E1E83-F3A4-4853-B381-57597616BA00}" presName="rootText" presStyleLbl="node4" presStyleIdx="35" presStyleCnt="65" custScaleX="223402" custScaleY="206001">
        <dgm:presLayoutVars>
          <dgm:chPref val="3"/>
        </dgm:presLayoutVars>
      </dgm:prSet>
      <dgm:spPr/>
    </dgm:pt>
    <dgm:pt modelId="{4CA2442C-578F-4EB9-871C-DB665F0DCFB3}" type="pres">
      <dgm:prSet presAssocID="{7E9E1E83-F3A4-4853-B381-57597616BA00}" presName="rootConnector" presStyleLbl="node4" presStyleIdx="35" presStyleCnt="65"/>
      <dgm:spPr/>
    </dgm:pt>
    <dgm:pt modelId="{C6AEF1C9-E7C0-413F-9A94-9CFB6F331304}" type="pres">
      <dgm:prSet presAssocID="{7E9E1E83-F3A4-4853-B381-57597616BA00}" presName="hierChild4" presStyleCnt="0"/>
      <dgm:spPr/>
    </dgm:pt>
    <dgm:pt modelId="{A2DD5BF2-6819-4C7F-B8DE-C347E67C9F6E}" type="pres">
      <dgm:prSet presAssocID="{7E9E1E83-F3A4-4853-B381-57597616BA00}" presName="hierChild5" presStyleCnt="0"/>
      <dgm:spPr/>
    </dgm:pt>
    <dgm:pt modelId="{64C8BBB4-73B3-4A7C-96A6-702ED72B90A6}" type="pres">
      <dgm:prSet presAssocID="{65373BC0-7BDA-4DDE-A33E-2B4370F153D8}" presName="hierChild5" presStyleCnt="0"/>
      <dgm:spPr/>
    </dgm:pt>
    <dgm:pt modelId="{0367F1E4-40D1-4DDC-AE2B-842832127949}" type="pres">
      <dgm:prSet presAssocID="{CAD881AE-D265-4705-89B5-9A6892F8010D}" presName="Name37" presStyleLbl="parChTrans1D4" presStyleIdx="36" presStyleCnt="65"/>
      <dgm:spPr/>
    </dgm:pt>
    <dgm:pt modelId="{8C73FCAA-85F7-4799-83CC-F3541FD21563}" type="pres">
      <dgm:prSet presAssocID="{C02BE955-7B0D-4FDC-BBC9-F318AE0DDDA3}" presName="hierRoot2" presStyleCnt="0">
        <dgm:presLayoutVars>
          <dgm:hierBranch val="init"/>
        </dgm:presLayoutVars>
      </dgm:prSet>
      <dgm:spPr/>
    </dgm:pt>
    <dgm:pt modelId="{C8871DC6-3550-4536-B1C0-7ADB96AE1CD2}" type="pres">
      <dgm:prSet presAssocID="{C02BE955-7B0D-4FDC-BBC9-F318AE0DDDA3}" presName="rootComposite" presStyleCnt="0"/>
      <dgm:spPr/>
    </dgm:pt>
    <dgm:pt modelId="{BD506DAF-2C75-43B3-9D4F-E965AA6C13DB}" type="pres">
      <dgm:prSet presAssocID="{C02BE955-7B0D-4FDC-BBC9-F318AE0DDDA3}" presName="rootText" presStyleLbl="node4" presStyleIdx="36" presStyleCnt="65" custScaleX="265182" custScaleY="299164">
        <dgm:presLayoutVars>
          <dgm:chPref val="3"/>
        </dgm:presLayoutVars>
      </dgm:prSet>
      <dgm:spPr/>
    </dgm:pt>
    <dgm:pt modelId="{9C35E4C8-7410-4CBB-A62C-040BAA076BB4}" type="pres">
      <dgm:prSet presAssocID="{C02BE955-7B0D-4FDC-BBC9-F318AE0DDDA3}" presName="rootConnector" presStyleLbl="node4" presStyleIdx="36" presStyleCnt="65"/>
      <dgm:spPr/>
    </dgm:pt>
    <dgm:pt modelId="{9935A726-9F46-401F-848F-D7291DBD62E9}" type="pres">
      <dgm:prSet presAssocID="{C02BE955-7B0D-4FDC-BBC9-F318AE0DDDA3}" presName="hierChild4" presStyleCnt="0"/>
      <dgm:spPr/>
    </dgm:pt>
    <dgm:pt modelId="{24C3A4CF-0E1A-4585-93D0-CAA3A7875050}" type="pres">
      <dgm:prSet presAssocID="{92480761-5F08-4FFA-BF0F-FF86B12B5572}" presName="Name37" presStyleLbl="parChTrans1D4" presStyleIdx="37" presStyleCnt="65"/>
      <dgm:spPr/>
    </dgm:pt>
    <dgm:pt modelId="{B5072AF6-5C07-4FBE-B7D6-E53ED0958262}" type="pres">
      <dgm:prSet presAssocID="{E866761E-6B8F-4E57-AEB7-84604E02C292}" presName="hierRoot2" presStyleCnt="0">
        <dgm:presLayoutVars>
          <dgm:hierBranch val="init"/>
        </dgm:presLayoutVars>
      </dgm:prSet>
      <dgm:spPr/>
    </dgm:pt>
    <dgm:pt modelId="{94904EA4-04E0-4145-8980-7599A6C80A64}" type="pres">
      <dgm:prSet presAssocID="{E866761E-6B8F-4E57-AEB7-84604E02C292}" presName="rootComposite" presStyleCnt="0"/>
      <dgm:spPr/>
    </dgm:pt>
    <dgm:pt modelId="{96DB5D97-4867-451E-BAE1-12EA801E089A}" type="pres">
      <dgm:prSet presAssocID="{E866761E-6B8F-4E57-AEB7-84604E02C292}" presName="rootText" presStyleLbl="node4" presStyleIdx="37" presStyleCnt="65" custScaleX="259641" custScaleY="308657">
        <dgm:presLayoutVars>
          <dgm:chPref val="3"/>
        </dgm:presLayoutVars>
      </dgm:prSet>
      <dgm:spPr/>
    </dgm:pt>
    <dgm:pt modelId="{837602D3-EB93-4A92-A80E-53A3CAACF841}" type="pres">
      <dgm:prSet presAssocID="{E866761E-6B8F-4E57-AEB7-84604E02C292}" presName="rootConnector" presStyleLbl="node4" presStyleIdx="37" presStyleCnt="65"/>
      <dgm:spPr/>
    </dgm:pt>
    <dgm:pt modelId="{2F710E18-C59B-4577-A5A5-CCB3B8E9CAD5}" type="pres">
      <dgm:prSet presAssocID="{E866761E-6B8F-4E57-AEB7-84604E02C292}" presName="hierChild4" presStyleCnt="0"/>
      <dgm:spPr/>
    </dgm:pt>
    <dgm:pt modelId="{5214090F-4D7F-4AA2-BCCA-D7746D189CF8}" type="pres">
      <dgm:prSet presAssocID="{E866761E-6B8F-4E57-AEB7-84604E02C292}" presName="hierChild5" presStyleCnt="0"/>
      <dgm:spPr/>
    </dgm:pt>
    <dgm:pt modelId="{08438F85-EEEE-4CCE-AAD8-FA5E834C0263}" type="pres">
      <dgm:prSet presAssocID="{C02BE955-7B0D-4FDC-BBC9-F318AE0DDDA3}" presName="hierChild5" presStyleCnt="0"/>
      <dgm:spPr/>
    </dgm:pt>
    <dgm:pt modelId="{84143A7E-5598-4415-B2A6-AC574E5CE597}" type="pres">
      <dgm:prSet presAssocID="{905C5D1F-480C-44EB-AEA4-4DFB0427BE81}" presName="Name37" presStyleLbl="parChTrans1D4" presStyleIdx="38" presStyleCnt="65"/>
      <dgm:spPr/>
    </dgm:pt>
    <dgm:pt modelId="{50755E15-48A2-4BCA-B6BE-B93F1CC9479D}" type="pres">
      <dgm:prSet presAssocID="{AEB07D26-1163-4660-8759-3E452FB5B530}" presName="hierRoot2" presStyleCnt="0">
        <dgm:presLayoutVars>
          <dgm:hierBranch val="init"/>
        </dgm:presLayoutVars>
      </dgm:prSet>
      <dgm:spPr/>
    </dgm:pt>
    <dgm:pt modelId="{793AB22C-2AF7-4714-BD7F-93CD8F6C6D71}" type="pres">
      <dgm:prSet presAssocID="{AEB07D26-1163-4660-8759-3E452FB5B530}" presName="rootComposite" presStyleCnt="0"/>
      <dgm:spPr/>
    </dgm:pt>
    <dgm:pt modelId="{27FE7E83-DB61-4A08-83FA-E2BEC3CC967E}" type="pres">
      <dgm:prSet presAssocID="{AEB07D26-1163-4660-8759-3E452FB5B530}" presName="rootText" presStyleLbl="node4" presStyleIdx="38" presStyleCnt="65" custScaleX="243844" custScaleY="181977">
        <dgm:presLayoutVars>
          <dgm:chPref val="3"/>
        </dgm:presLayoutVars>
      </dgm:prSet>
      <dgm:spPr/>
    </dgm:pt>
    <dgm:pt modelId="{FC5C4F5B-A3D8-4AC7-9CBE-8F115AF1DC45}" type="pres">
      <dgm:prSet presAssocID="{AEB07D26-1163-4660-8759-3E452FB5B530}" presName="rootConnector" presStyleLbl="node4" presStyleIdx="38" presStyleCnt="65"/>
      <dgm:spPr/>
    </dgm:pt>
    <dgm:pt modelId="{FE8A7020-2342-4E9C-ACE9-559BEC365E4F}" type="pres">
      <dgm:prSet presAssocID="{AEB07D26-1163-4660-8759-3E452FB5B530}" presName="hierChild4" presStyleCnt="0"/>
      <dgm:spPr/>
    </dgm:pt>
    <dgm:pt modelId="{8A717779-F3B4-4377-A5A6-25B2CF28F862}" type="pres">
      <dgm:prSet presAssocID="{B6393B58-73D0-493E-ABB9-9CB54D170568}" presName="Name37" presStyleLbl="parChTrans1D4" presStyleIdx="39" presStyleCnt="65"/>
      <dgm:spPr/>
    </dgm:pt>
    <dgm:pt modelId="{EA6CC0AB-EC31-4094-A5F0-3C17309A3486}" type="pres">
      <dgm:prSet presAssocID="{FA1261D2-592A-46DD-88DC-7619D59B90D5}" presName="hierRoot2" presStyleCnt="0">
        <dgm:presLayoutVars>
          <dgm:hierBranch val="init"/>
        </dgm:presLayoutVars>
      </dgm:prSet>
      <dgm:spPr/>
    </dgm:pt>
    <dgm:pt modelId="{D932D164-6913-4526-87E7-34F3AA984E30}" type="pres">
      <dgm:prSet presAssocID="{FA1261D2-592A-46DD-88DC-7619D59B90D5}" presName="rootComposite" presStyleCnt="0"/>
      <dgm:spPr/>
    </dgm:pt>
    <dgm:pt modelId="{627F36DD-D7AE-4EEA-9A4B-A470DFC660FB}" type="pres">
      <dgm:prSet presAssocID="{FA1261D2-592A-46DD-88DC-7619D59B90D5}" presName="rootText" presStyleLbl="node4" presStyleIdx="39" presStyleCnt="65" custScaleX="212218" custScaleY="286197">
        <dgm:presLayoutVars>
          <dgm:chPref val="3"/>
        </dgm:presLayoutVars>
      </dgm:prSet>
      <dgm:spPr/>
    </dgm:pt>
    <dgm:pt modelId="{BB98A205-6DC8-4720-B5E4-DB9E936264B6}" type="pres">
      <dgm:prSet presAssocID="{FA1261D2-592A-46DD-88DC-7619D59B90D5}" presName="rootConnector" presStyleLbl="node4" presStyleIdx="39" presStyleCnt="65"/>
      <dgm:spPr/>
    </dgm:pt>
    <dgm:pt modelId="{B78E6E61-0855-415F-BB2C-E8BD81C5B24B}" type="pres">
      <dgm:prSet presAssocID="{FA1261D2-592A-46DD-88DC-7619D59B90D5}" presName="hierChild4" presStyleCnt="0"/>
      <dgm:spPr/>
    </dgm:pt>
    <dgm:pt modelId="{0B14BE62-796F-48E9-9598-1A04233DF21F}" type="pres">
      <dgm:prSet presAssocID="{FA1261D2-592A-46DD-88DC-7619D59B90D5}" presName="hierChild5" presStyleCnt="0"/>
      <dgm:spPr/>
    </dgm:pt>
    <dgm:pt modelId="{8D6E8769-5459-48D7-9210-FBE4AE2A5F3A}" type="pres">
      <dgm:prSet presAssocID="{AEB07D26-1163-4660-8759-3E452FB5B530}" presName="hierChild5" presStyleCnt="0"/>
      <dgm:spPr/>
    </dgm:pt>
    <dgm:pt modelId="{66A70F16-FACC-48E6-B2D0-405EB80B3D39}" type="pres">
      <dgm:prSet presAssocID="{5FE2B397-1FCF-4BBA-9D8E-F30AFC0F602B}" presName="hierChild5" presStyleCnt="0"/>
      <dgm:spPr/>
    </dgm:pt>
    <dgm:pt modelId="{133DF4A2-D750-4874-B185-59087E33D039}" type="pres">
      <dgm:prSet presAssocID="{42BC3E02-076E-481F-A329-E8D743EB7B74}" presName="hierChild5" presStyleCnt="0"/>
      <dgm:spPr/>
    </dgm:pt>
    <dgm:pt modelId="{0F48634F-9099-4A5D-B770-956CDECF2173}" type="pres">
      <dgm:prSet presAssocID="{1A85F6E2-4BCD-428D-8ACC-0295F940C44F}" presName="Name37" presStyleLbl="parChTrans1D3" presStyleIdx="5" presStyleCnt="8"/>
      <dgm:spPr/>
    </dgm:pt>
    <dgm:pt modelId="{F9C21B81-3201-4C98-BBB8-483E295D2104}" type="pres">
      <dgm:prSet presAssocID="{439BAE5D-9809-4BBB-8A20-C2363573D46B}" presName="hierRoot2" presStyleCnt="0">
        <dgm:presLayoutVars>
          <dgm:hierBranch val="init"/>
        </dgm:presLayoutVars>
      </dgm:prSet>
      <dgm:spPr/>
    </dgm:pt>
    <dgm:pt modelId="{F86A78C5-458D-472F-B61B-770A6E5D8016}" type="pres">
      <dgm:prSet presAssocID="{439BAE5D-9809-4BBB-8A20-C2363573D46B}" presName="rootComposite" presStyleCnt="0"/>
      <dgm:spPr/>
    </dgm:pt>
    <dgm:pt modelId="{B47DF52C-0323-4B14-9E30-C6B98BECED8C}" type="pres">
      <dgm:prSet presAssocID="{439BAE5D-9809-4BBB-8A20-C2363573D46B}" presName="rootText" presStyleLbl="node3" presStyleIdx="5" presStyleCnt="8">
        <dgm:presLayoutVars>
          <dgm:chPref val="3"/>
        </dgm:presLayoutVars>
      </dgm:prSet>
      <dgm:spPr/>
    </dgm:pt>
    <dgm:pt modelId="{98E256EF-1430-4C61-A71A-0CE2DB0D81C5}" type="pres">
      <dgm:prSet presAssocID="{439BAE5D-9809-4BBB-8A20-C2363573D46B}" presName="rootConnector" presStyleLbl="node3" presStyleIdx="5" presStyleCnt="8"/>
      <dgm:spPr/>
    </dgm:pt>
    <dgm:pt modelId="{534BC662-59AC-4274-B887-4149CC1982C0}" type="pres">
      <dgm:prSet presAssocID="{439BAE5D-9809-4BBB-8A20-C2363573D46B}" presName="hierChild4" presStyleCnt="0"/>
      <dgm:spPr/>
    </dgm:pt>
    <dgm:pt modelId="{69406DB9-0656-4840-89AB-A83D25E15F3A}" type="pres">
      <dgm:prSet presAssocID="{5A61927D-8785-463A-B4FF-F3B7BD144376}" presName="Name37" presStyleLbl="parChTrans1D4" presStyleIdx="40" presStyleCnt="65"/>
      <dgm:spPr/>
    </dgm:pt>
    <dgm:pt modelId="{C0C2B7FA-230F-444E-984B-7C12327AEE44}" type="pres">
      <dgm:prSet presAssocID="{839173D0-99BA-41EE-A209-B8C528AB5678}" presName="hierRoot2" presStyleCnt="0">
        <dgm:presLayoutVars>
          <dgm:hierBranch val="init"/>
        </dgm:presLayoutVars>
      </dgm:prSet>
      <dgm:spPr/>
    </dgm:pt>
    <dgm:pt modelId="{DCFE3FD2-7782-4795-B3D2-9EC2F7ADEE5E}" type="pres">
      <dgm:prSet presAssocID="{839173D0-99BA-41EE-A209-B8C528AB5678}" presName="rootComposite" presStyleCnt="0"/>
      <dgm:spPr/>
    </dgm:pt>
    <dgm:pt modelId="{3F37E460-7188-46F4-ACDA-09F69B1A4484}" type="pres">
      <dgm:prSet presAssocID="{839173D0-99BA-41EE-A209-B8C528AB5678}" presName="rootText" presStyleLbl="node4" presStyleIdx="40" presStyleCnt="65" custScaleX="273506" custScaleY="263636">
        <dgm:presLayoutVars>
          <dgm:chPref val="3"/>
        </dgm:presLayoutVars>
      </dgm:prSet>
      <dgm:spPr/>
    </dgm:pt>
    <dgm:pt modelId="{C41B4CFE-8E0B-4231-B80E-A7750FFAD9EB}" type="pres">
      <dgm:prSet presAssocID="{839173D0-99BA-41EE-A209-B8C528AB5678}" presName="rootConnector" presStyleLbl="node4" presStyleIdx="40" presStyleCnt="65"/>
      <dgm:spPr/>
    </dgm:pt>
    <dgm:pt modelId="{A27B4201-102A-4457-943F-82B84769FB30}" type="pres">
      <dgm:prSet presAssocID="{839173D0-99BA-41EE-A209-B8C528AB5678}" presName="hierChild4" presStyleCnt="0"/>
      <dgm:spPr/>
    </dgm:pt>
    <dgm:pt modelId="{98A6910F-B73E-4CC0-A244-26B34EF30B0A}" type="pres">
      <dgm:prSet presAssocID="{07538DEA-278B-4098-856F-138CAEC80C1E}" presName="Name37" presStyleLbl="parChTrans1D4" presStyleIdx="41" presStyleCnt="65"/>
      <dgm:spPr/>
    </dgm:pt>
    <dgm:pt modelId="{42E395A0-573C-4045-BC9E-700C4EA5A091}" type="pres">
      <dgm:prSet presAssocID="{0ACD5D6A-8227-4D37-9864-66F5E64C7DDC}" presName="hierRoot2" presStyleCnt="0">
        <dgm:presLayoutVars>
          <dgm:hierBranch val="init"/>
        </dgm:presLayoutVars>
      </dgm:prSet>
      <dgm:spPr/>
    </dgm:pt>
    <dgm:pt modelId="{04A8DF9F-01FD-4439-A21C-BD2C1CAD7938}" type="pres">
      <dgm:prSet presAssocID="{0ACD5D6A-8227-4D37-9864-66F5E64C7DDC}" presName="rootComposite" presStyleCnt="0"/>
      <dgm:spPr/>
    </dgm:pt>
    <dgm:pt modelId="{EFDC3A44-BC9E-4F57-932D-1382FF6EAA6A}" type="pres">
      <dgm:prSet presAssocID="{0ACD5D6A-8227-4D37-9864-66F5E64C7DDC}" presName="rootText" presStyleLbl="node4" presStyleIdx="41" presStyleCnt="65" custScaleX="276361" custScaleY="353254">
        <dgm:presLayoutVars>
          <dgm:chPref val="3"/>
        </dgm:presLayoutVars>
      </dgm:prSet>
      <dgm:spPr/>
    </dgm:pt>
    <dgm:pt modelId="{0A68F1C4-66C3-4E25-AD85-5C821E94C48F}" type="pres">
      <dgm:prSet presAssocID="{0ACD5D6A-8227-4D37-9864-66F5E64C7DDC}" presName="rootConnector" presStyleLbl="node4" presStyleIdx="41" presStyleCnt="65"/>
      <dgm:spPr/>
    </dgm:pt>
    <dgm:pt modelId="{5A03334E-819A-467D-94E1-C1FEA99B625A}" type="pres">
      <dgm:prSet presAssocID="{0ACD5D6A-8227-4D37-9864-66F5E64C7DDC}" presName="hierChild4" presStyleCnt="0"/>
      <dgm:spPr/>
    </dgm:pt>
    <dgm:pt modelId="{09018FB9-C7D1-452A-8E87-4A3CA99C0B76}" type="pres">
      <dgm:prSet presAssocID="{0ACD5D6A-8227-4D37-9864-66F5E64C7DDC}" presName="hierChild5" presStyleCnt="0"/>
      <dgm:spPr/>
    </dgm:pt>
    <dgm:pt modelId="{45DA6E76-CE07-467A-A821-FC8264FFC15C}" type="pres">
      <dgm:prSet presAssocID="{F7E9967B-086A-45C7-BCBB-3D583E506C9F}" presName="Name37" presStyleLbl="parChTrans1D4" presStyleIdx="42" presStyleCnt="65"/>
      <dgm:spPr/>
    </dgm:pt>
    <dgm:pt modelId="{DE792F58-3E6C-4A76-83F5-6C3C703A54A8}" type="pres">
      <dgm:prSet presAssocID="{5355B131-9A65-472C-B2DA-836CF4ED97BD}" presName="hierRoot2" presStyleCnt="0">
        <dgm:presLayoutVars>
          <dgm:hierBranch val="init"/>
        </dgm:presLayoutVars>
      </dgm:prSet>
      <dgm:spPr/>
    </dgm:pt>
    <dgm:pt modelId="{8CCC765D-D030-4393-A2E3-8738DE322BA8}" type="pres">
      <dgm:prSet presAssocID="{5355B131-9A65-472C-B2DA-836CF4ED97BD}" presName="rootComposite" presStyleCnt="0"/>
      <dgm:spPr/>
    </dgm:pt>
    <dgm:pt modelId="{DA538A6E-9DA8-41FC-B4CC-29F3F3378C8E}" type="pres">
      <dgm:prSet presAssocID="{5355B131-9A65-472C-B2DA-836CF4ED97BD}" presName="rootText" presStyleLbl="node4" presStyleIdx="42" presStyleCnt="65" custScaleX="139465" custScaleY="209470">
        <dgm:presLayoutVars>
          <dgm:chPref val="3"/>
        </dgm:presLayoutVars>
      </dgm:prSet>
      <dgm:spPr/>
    </dgm:pt>
    <dgm:pt modelId="{8CCE5FD5-97B4-4F9E-9005-95E1D4912AFC}" type="pres">
      <dgm:prSet presAssocID="{5355B131-9A65-472C-B2DA-836CF4ED97BD}" presName="rootConnector" presStyleLbl="node4" presStyleIdx="42" presStyleCnt="65"/>
      <dgm:spPr/>
    </dgm:pt>
    <dgm:pt modelId="{4C628859-34FB-453B-A4A0-B005896FF47E}" type="pres">
      <dgm:prSet presAssocID="{5355B131-9A65-472C-B2DA-836CF4ED97BD}" presName="hierChild4" presStyleCnt="0"/>
      <dgm:spPr/>
    </dgm:pt>
    <dgm:pt modelId="{7BA75AD7-4543-4A72-BBFE-F38DD3BD2F3F}" type="pres">
      <dgm:prSet presAssocID="{5355B131-9A65-472C-B2DA-836CF4ED97BD}" presName="hierChild5" presStyleCnt="0"/>
      <dgm:spPr/>
    </dgm:pt>
    <dgm:pt modelId="{AD63667D-ED25-4F32-AA5D-6AABFBD43590}" type="pres">
      <dgm:prSet presAssocID="{919B3240-BA46-4D8F-B577-2C46F981657D}" presName="Name37" presStyleLbl="parChTrans1D4" presStyleIdx="43" presStyleCnt="65"/>
      <dgm:spPr/>
    </dgm:pt>
    <dgm:pt modelId="{A0A3DE32-4909-4E64-9412-364CB799EEC2}" type="pres">
      <dgm:prSet presAssocID="{968775E8-9D87-4767-8436-59AFFD930A14}" presName="hierRoot2" presStyleCnt="0">
        <dgm:presLayoutVars>
          <dgm:hierBranch val="init"/>
        </dgm:presLayoutVars>
      </dgm:prSet>
      <dgm:spPr/>
    </dgm:pt>
    <dgm:pt modelId="{58333181-3399-4DAD-9B49-239A2FEAF41A}" type="pres">
      <dgm:prSet presAssocID="{968775E8-9D87-4767-8436-59AFFD930A14}" presName="rootComposite" presStyleCnt="0"/>
      <dgm:spPr/>
    </dgm:pt>
    <dgm:pt modelId="{E1DF0FDB-A9D9-4DCC-B4EA-D7D0867151F0}" type="pres">
      <dgm:prSet presAssocID="{968775E8-9D87-4767-8436-59AFFD930A14}" presName="rootText" presStyleLbl="node4" presStyleIdx="43" presStyleCnt="65" custScaleX="316102" custScaleY="399085">
        <dgm:presLayoutVars>
          <dgm:chPref val="3"/>
        </dgm:presLayoutVars>
      </dgm:prSet>
      <dgm:spPr/>
    </dgm:pt>
    <dgm:pt modelId="{6DD485F6-E14A-4D82-9E3B-EF8824B177E5}" type="pres">
      <dgm:prSet presAssocID="{968775E8-9D87-4767-8436-59AFFD930A14}" presName="rootConnector" presStyleLbl="node4" presStyleIdx="43" presStyleCnt="65"/>
      <dgm:spPr/>
    </dgm:pt>
    <dgm:pt modelId="{9D7E80FE-05E5-4240-A1D4-B9820153C3EC}" type="pres">
      <dgm:prSet presAssocID="{968775E8-9D87-4767-8436-59AFFD930A14}" presName="hierChild4" presStyleCnt="0"/>
      <dgm:spPr/>
    </dgm:pt>
    <dgm:pt modelId="{11C87DD6-1A4E-4684-ABC1-A190671B3CF5}" type="pres">
      <dgm:prSet presAssocID="{5B7F82A4-0040-4771-9A80-E9A930EAA17F}" presName="Name37" presStyleLbl="parChTrans1D4" presStyleIdx="44" presStyleCnt="65"/>
      <dgm:spPr/>
    </dgm:pt>
    <dgm:pt modelId="{59AFC440-72EC-435A-A66B-B0DFE96896EB}" type="pres">
      <dgm:prSet presAssocID="{641B7B7C-A629-4EF2-9A8E-1634140959F2}" presName="hierRoot2" presStyleCnt="0">
        <dgm:presLayoutVars>
          <dgm:hierBranch val="init"/>
        </dgm:presLayoutVars>
      </dgm:prSet>
      <dgm:spPr/>
    </dgm:pt>
    <dgm:pt modelId="{7BD64372-9994-4870-8B46-BD7B26E05D22}" type="pres">
      <dgm:prSet presAssocID="{641B7B7C-A629-4EF2-9A8E-1634140959F2}" presName="rootComposite" presStyleCnt="0"/>
      <dgm:spPr/>
    </dgm:pt>
    <dgm:pt modelId="{7B14BE31-FA3D-474E-A3EB-67085D179924}" type="pres">
      <dgm:prSet presAssocID="{641B7B7C-A629-4EF2-9A8E-1634140959F2}" presName="rootText" presStyleLbl="node4" presStyleIdx="44" presStyleCnt="65" custScaleX="276375" custScaleY="198684">
        <dgm:presLayoutVars>
          <dgm:chPref val="3"/>
        </dgm:presLayoutVars>
      </dgm:prSet>
      <dgm:spPr/>
    </dgm:pt>
    <dgm:pt modelId="{16938C9F-9C57-4CE4-946D-3658FECD3557}" type="pres">
      <dgm:prSet presAssocID="{641B7B7C-A629-4EF2-9A8E-1634140959F2}" presName="rootConnector" presStyleLbl="node4" presStyleIdx="44" presStyleCnt="65"/>
      <dgm:spPr/>
    </dgm:pt>
    <dgm:pt modelId="{74E2E583-643C-469F-A144-BC1C53AB80E8}" type="pres">
      <dgm:prSet presAssocID="{641B7B7C-A629-4EF2-9A8E-1634140959F2}" presName="hierChild4" presStyleCnt="0"/>
      <dgm:spPr/>
    </dgm:pt>
    <dgm:pt modelId="{1CA150BD-34FB-4D5C-9FF8-68C92EB4DD2B}" type="pres">
      <dgm:prSet presAssocID="{641B7B7C-A629-4EF2-9A8E-1634140959F2}" presName="hierChild5" presStyleCnt="0"/>
      <dgm:spPr/>
    </dgm:pt>
    <dgm:pt modelId="{19DE6A27-4442-4E35-B203-A4A3E095465E}" type="pres">
      <dgm:prSet presAssocID="{968775E8-9D87-4767-8436-59AFFD930A14}" presName="hierChild5" presStyleCnt="0"/>
      <dgm:spPr/>
    </dgm:pt>
    <dgm:pt modelId="{F861335C-6575-4984-BAFA-8F5DFDB9ACAB}" type="pres">
      <dgm:prSet presAssocID="{A1528E3C-24D4-4E8D-87DD-821BAF76B6C4}" presName="Name37" presStyleLbl="parChTrans1D4" presStyleIdx="45" presStyleCnt="65"/>
      <dgm:spPr/>
    </dgm:pt>
    <dgm:pt modelId="{6733491F-3ADE-4C3A-8123-081F805692F6}" type="pres">
      <dgm:prSet presAssocID="{F70F7E39-29E5-40B8-844B-F91216D1795D}" presName="hierRoot2" presStyleCnt="0">
        <dgm:presLayoutVars>
          <dgm:hierBranch val="init"/>
        </dgm:presLayoutVars>
      </dgm:prSet>
      <dgm:spPr/>
    </dgm:pt>
    <dgm:pt modelId="{E482F0F5-DFFF-4095-B69A-AE0E4F53818B}" type="pres">
      <dgm:prSet presAssocID="{F70F7E39-29E5-40B8-844B-F91216D1795D}" presName="rootComposite" presStyleCnt="0"/>
      <dgm:spPr/>
    </dgm:pt>
    <dgm:pt modelId="{7900E016-FE96-44AE-95B5-0A8162B930B3}" type="pres">
      <dgm:prSet presAssocID="{F70F7E39-29E5-40B8-844B-F91216D1795D}" presName="rootText" presStyleLbl="node4" presStyleIdx="45" presStyleCnt="65" custScaleX="172377" custScaleY="131153">
        <dgm:presLayoutVars>
          <dgm:chPref val="3"/>
        </dgm:presLayoutVars>
      </dgm:prSet>
      <dgm:spPr/>
    </dgm:pt>
    <dgm:pt modelId="{00B81873-FAFA-4DE7-BCA0-B5328ADB2F23}" type="pres">
      <dgm:prSet presAssocID="{F70F7E39-29E5-40B8-844B-F91216D1795D}" presName="rootConnector" presStyleLbl="node4" presStyleIdx="45" presStyleCnt="65"/>
      <dgm:spPr/>
    </dgm:pt>
    <dgm:pt modelId="{853AFB8D-E912-481E-A33C-DB6211FA4E9A}" type="pres">
      <dgm:prSet presAssocID="{F70F7E39-29E5-40B8-844B-F91216D1795D}" presName="hierChild4" presStyleCnt="0"/>
      <dgm:spPr/>
    </dgm:pt>
    <dgm:pt modelId="{7B17CABF-AD41-465B-91F6-362B37E25394}" type="pres">
      <dgm:prSet presAssocID="{BCE7DA6C-5C18-44E5-BA6C-E017BC7B0D24}" presName="Name37" presStyleLbl="parChTrans1D4" presStyleIdx="46" presStyleCnt="65"/>
      <dgm:spPr/>
    </dgm:pt>
    <dgm:pt modelId="{83F54D7C-5988-4EF3-8C2C-2CF65C3F6D88}" type="pres">
      <dgm:prSet presAssocID="{5AB9D680-ABEC-4278-B2C1-2F20F1244AF1}" presName="hierRoot2" presStyleCnt="0">
        <dgm:presLayoutVars>
          <dgm:hierBranch val="init"/>
        </dgm:presLayoutVars>
      </dgm:prSet>
      <dgm:spPr/>
    </dgm:pt>
    <dgm:pt modelId="{1D7549CB-5BB3-40F9-9D22-75DAFBAE02CE}" type="pres">
      <dgm:prSet presAssocID="{5AB9D680-ABEC-4278-B2C1-2F20F1244AF1}" presName="rootComposite" presStyleCnt="0"/>
      <dgm:spPr/>
    </dgm:pt>
    <dgm:pt modelId="{6AA21423-6F0B-4E2B-B332-AC2FEEB16847}" type="pres">
      <dgm:prSet presAssocID="{5AB9D680-ABEC-4278-B2C1-2F20F1244AF1}" presName="rootText" presStyleLbl="node4" presStyleIdx="46" presStyleCnt="65" custScaleX="211680" custScaleY="134045">
        <dgm:presLayoutVars>
          <dgm:chPref val="3"/>
        </dgm:presLayoutVars>
      </dgm:prSet>
      <dgm:spPr/>
    </dgm:pt>
    <dgm:pt modelId="{5B26AAD0-5180-4172-89D0-B5868DD42EC5}" type="pres">
      <dgm:prSet presAssocID="{5AB9D680-ABEC-4278-B2C1-2F20F1244AF1}" presName="rootConnector" presStyleLbl="node4" presStyleIdx="46" presStyleCnt="65"/>
      <dgm:spPr/>
    </dgm:pt>
    <dgm:pt modelId="{24CBD34E-8BD9-441D-87C5-6FACEFCF6044}" type="pres">
      <dgm:prSet presAssocID="{5AB9D680-ABEC-4278-B2C1-2F20F1244AF1}" presName="hierChild4" presStyleCnt="0"/>
      <dgm:spPr/>
    </dgm:pt>
    <dgm:pt modelId="{7B35E04B-5F01-4A4B-A240-4B75ADB3DFB2}" type="pres">
      <dgm:prSet presAssocID="{0637917B-0F35-4E98-9D19-D87C85158F83}" presName="Name37" presStyleLbl="parChTrans1D4" presStyleIdx="47" presStyleCnt="65"/>
      <dgm:spPr/>
    </dgm:pt>
    <dgm:pt modelId="{5335580B-5D2B-44D9-86D1-05E3B6732969}" type="pres">
      <dgm:prSet presAssocID="{ABB0FD3F-1357-4663-9C34-912EB2015F8E}" presName="hierRoot2" presStyleCnt="0">
        <dgm:presLayoutVars>
          <dgm:hierBranch val="init"/>
        </dgm:presLayoutVars>
      </dgm:prSet>
      <dgm:spPr/>
    </dgm:pt>
    <dgm:pt modelId="{344EBE9A-B336-4004-BA3A-635AFD9AE3A3}" type="pres">
      <dgm:prSet presAssocID="{ABB0FD3F-1357-4663-9C34-912EB2015F8E}" presName="rootComposite" presStyleCnt="0"/>
      <dgm:spPr/>
    </dgm:pt>
    <dgm:pt modelId="{6313F942-97CC-493B-8818-671695751D16}" type="pres">
      <dgm:prSet presAssocID="{ABB0FD3F-1357-4663-9C34-912EB2015F8E}" presName="rootText" presStyleLbl="node4" presStyleIdx="47" presStyleCnt="65" custScaleX="162694" custScaleY="188467">
        <dgm:presLayoutVars>
          <dgm:chPref val="3"/>
        </dgm:presLayoutVars>
      </dgm:prSet>
      <dgm:spPr/>
    </dgm:pt>
    <dgm:pt modelId="{C18A06BB-A111-40CC-A739-5F54C37D4693}" type="pres">
      <dgm:prSet presAssocID="{ABB0FD3F-1357-4663-9C34-912EB2015F8E}" presName="rootConnector" presStyleLbl="node4" presStyleIdx="47" presStyleCnt="65"/>
      <dgm:spPr/>
    </dgm:pt>
    <dgm:pt modelId="{FBB7AFD0-0860-4646-A15E-98E21F9CDD4E}" type="pres">
      <dgm:prSet presAssocID="{ABB0FD3F-1357-4663-9C34-912EB2015F8E}" presName="hierChild4" presStyleCnt="0"/>
      <dgm:spPr/>
    </dgm:pt>
    <dgm:pt modelId="{5B2C5D1C-A602-4168-8B0B-5ABCA988AEDA}" type="pres">
      <dgm:prSet presAssocID="{3D9FF74B-7D0D-4076-8BFC-2483A1B48D25}" presName="Name37" presStyleLbl="parChTrans1D4" presStyleIdx="48" presStyleCnt="65"/>
      <dgm:spPr/>
    </dgm:pt>
    <dgm:pt modelId="{C4C07492-AD78-4F78-B355-35280577E7AA}" type="pres">
      <dgm:prSet presAssocID="{5D5983F7-8699-4955-8259-BFB1C4825BCF}" presName="hierRoot2" presStyleCnt="0">
        <dgm:presLayoutVars>
          <dgm:hierBranch val="init"/>
        </dgm:presLayoutVars>
      </dgm:prSet>
      <dgm:spPr/>
    </dgm:pt>
    <dgm:pt modelId="{E222B753-57FB-4130-A651-C0968A4B0182}" type="pres">
      <dgm:prSet presAssocID="{5D5983F7-8699-4955-8259-BFB1C4825BCF}" presName="rootComposite" presStyleCnt="0"/>
      <dgm:spPr/>
    </dgm:pt>
    <dgm:pt modelId="{B4719366-BF3B-4BF3-BC50-5C5ABE0DDDC7}" type="pres">
      <dgm:prSet presAssocID="{5D5983F7-8699-4955-8259-BFB1C4825BCF}" presName="rootText" presStyleLbl="node4" presStyleIdx="48" presStyleCnt="65" custScaleX="189829" custScaleY="162664">
        <dgm:presLayoutVars>
          <dgm:chPref val="3"/>
        </dgm:presLayoutVars>
      </dgm:prSet>
      <dgm:spPr/>
    </dgm:pt>
    <dgm:pt modelId="{1FE71947-3C1A-4E49-8633-C521DF1E8457}" type="pres">
      <dgm:prSet presAssocID="{5D5983F7-8699-4955-8259-BFB1C4825BCF}" presName="rootConnector" presStyleLbl="node4" presStyleIdx="48" presStyleCnt="65"/>
      <dgm:spPr/>
    </dgm:pt>
    <dgm:pt modelId="{EAB4C9A8-ECCF-4064-98EE-5650D569EF6E}" type="pres">
      <dgm:prSet presAssocID="{5D5983F7-8699-4955-8259-BFB1C4825BCF}" presName="hierChild4" presStyleCnt="0"/>
      <dgm:spPr/>
    </dgm:pt>
    <dgm:pt modelId="{2DF33B64-64A9-41BD-8778-F4EBE889135F}" type="pres">
      <dgm:prSet presAssocID="{A62003DE-6833-4086-8F25-7932F9EA2CCD}" presName="Name37" presStyleLbl="parChTrans1D4" presStyleIdx="49" presStyleCnt="65"/>
      <dgm:spPr/>
    </dgm:pt>
    <dgm:pt modelId="{05682B36-66ED-4326-9695-B6954BB544FD}" type="pres">
      <dgm:prSet presAssocID="{F5F7A4D2-3072-4666-A015-73D35FA584F8}" presName="hierRoot2" presStyleCnt="0">
        <dgm:presLayoutVars>
          <dgm:hierBranch val="init"/>
        </dgm:presLayoutVars>
      </dgm:prSet>
      <dgm:spPr/>
    </dgm:pt>
    <dgm:pt modelId="{7A3BE344-B69B-40AA-9EB3-E20BDBE66025}" type="pres">
      <dgm:prSet presAssocID="{F5F7A4D2-3072-4666-A015-73D35FA584F8}" presName="rootComposite" presStyleCnt="0"/>
      <dgm:spPr/>
    </dgm:pt>
    <dgm:pt modelId="{BE563D36-96B4-4B31-91D5-425F7EFBCF25}" type="pres">
      <dgm:prSet presAssocID="{F5F7A4D2-3072-4666-A015-73D35FA584F8}" presName="rootText" presStyleLbl="node4" presStyleIdx="49" presStyleCnt="65" custScaleX="139145" custScaleY="176266">
        <dgm:presLayoutVars>
          <dgm:chPref val="3"/>
        </dgm:presLayoutVars>
      </dgm:prSet>
      <dgm:spPr/>
    </dgm:pt>
    <dgm:pt modelId="{42E622B9-A311-4694-BB12-31C5D58006FB}" type="pres">
      <dgm:prSet presAssocID="{F5F7A4D2-3072-4666-A015-73D35FA584F8}" presName="rootConnector" presStyleLbl="node4" presStyleIdx="49" presStyleCnt="65"/>
      <dgm:spPr/>
    </dgm:pt>
    <dgm:pt modelId="{EE04A033-B28E-4EF2-8969-9AFC68544B7C}" type="pres">
      <dgm:prSet presAssocID="{F5F7A4D2-3072-4666-A015-73D35FA584F8}" presName="hierChild4" presStyleCnt="0"/>
      <dgm:spPr/>
    </dgm:pt>
    <dgm:pt modelId="{2CB84CB7-20CD-4B8B-B053-4E450BD77889}" type="pres">
      <dgm:prSet presAssocID="{F5F7A4D2-3072-4666-A015-73D35FA584F8}" presName="hierChild5" presStyleCnt="0"/>
      <dgm:spPr/>
    </dgm:pt>
    <dgm:pt modelId="{0D0E086B-6191-418F-AF30-D1C0F129A87C}" type="pres">
      <dgm:prSet presAssocID="{5D5983F7-8699-4955-8259-BFB1C4825BCF}" presName="hierChild5" presStyleCnt="0"/>
      <dgm:spPr/>
    </dgm:pt>
    <dgm:pt modelId="{CED80449-BE09-4152-A961-E41CEC41771B}" type="pres">
      <dgm:prSet presAssocID="{66273AC4-20F5-4BCC-86F8-8F906EC2CCAA}" presName="Name37" presStyleLbl="parChTrans1D4" presStyleIdx="50" presStyleCnt="65"/>
      <dgm:spPr/>
    </dgm:pt>
    <dgm:pt modelId="{76FC8610-C72D-4889-A2A3-902AA5126168}" type="pres">
      <dgm:prSet presAssocID="{708075B6-B36A-4672-868C-01383E6DA9E9}" presName="hierRoot2" presStyleCnt="0">
        <dgm:presLayoutVars>
          <dgm:hierBranch val="init"/>
        </dgm:presLayoutVars>
      </dgm:prSet>
      <dgm:spPr/>
    </dgm:pt>
    <dgm:pt modelId="{993F047E-5042-4A8A-9ED4-A18477E5A615}" type="pres">
      <dgm:prSet presAssocID="{708075B6-B36A-4672-868C-01383E6DA9E9}" presName="rootComposite" presStyleCnt="0"/>
      <dgm:spPr/>
    </dgm:pt>
    <dgm:pt modelId="{F46ED799-7D2D-4992-9EC9-EAD19BF63E73}" type="pres">
      <dgm:prSet presAssocID="{708075B6-B36A-4672-868C-01383E6DA9E9}" presName="rootText" presStyleLbl="node4" presStyleIdx="50" presStyleCnt="65" custScaleX="246817" custScaleY="286767">
        <dgm:presLayoutVars>
          <dgm:chPref val="3"/>
        </dgm:presLayoutVars>
      </dgm:prSet>
      <dgm:spPr/>
    </dgm:pt>
    <dgm:pt modelId="{E61F8592-7346-4C11-A6A2-D18A84CCFA32}" type="pres">
      <dgm:prSet presAssocID="{708075B6-B36A-4672-868C-01383E6DA9E9}" presName="rootConnector" presStyleLbl="node4" presStyleIdx="50" presStyleCnt="65"/>
      <dgm:spPr/>
    </dgm:pt>
    <dgm:pt modelId="{AA8D0763-3D2E-4625-9D69-4CAB896EECE8}" type="pres">
      <dgm:prSet presAssocID="{708075B6-B36A-4672-868C-01383E6DA9E9}" presName="hierChild4" presStyleCnt="0"/>
      <dgm:spPr/>
    </dgm:pt>
    <dgm:pt modelId="{4A00F2A6-851A-4F5D-A026-1F8B2D0504F0}" type="pres">
      <dgm:prSet presAssocID="{BBAE779A-11A2-4ACD-80B4-43093AF15B50}" presName="Name37" presStyleLbl="parChTrans1D4" presStyleIdx="51" presStyleCnt="65"/>
      <dgm:spPr/>
    </dgm:pt>
    <dgm:pt modelId="{94857CBE-0BEE-458C-92CF-9E9748B1BC46}" type="pres">
      <dgm:prSet presAssocID="{4ED818CF-7D98-4863-ACF2-C3595FB0AF7C}" presName="hierRoot2" presStyleCnt="0">
        <dgm:presLayoutVars>
          <dgm:hierBranch val="init"/>
        </dgm:presLayoutVars>
      </dgm:prSet>
      <dgm:spPr/>
    </dgm:pt>
    <dgm:pt modelId="{91E54D20-09B1-4559-ABF9-3231B7AF3823}" type="pres">
      <dgm:prSet presAssocID="{4ED818CF-7D98-4863-ACF2-C3595FB0AF7C}" presName="rootComposite" presStyleCnt="0"/>
      <dgm:spPr/>
    </dgm:pt>
    <dgm:pt modelId="{59790DA6-DFF3-41B5-87BC-98A07F16FC53}" type="pres">
      <dgm:prSet presAssocID="{4ED818CF-7D98-4863-ACF2-C3595FB0AF7C}" presName="rootText" presStyleLbl="node4" presStyleIdx="51" presStyleCnt="65" custScaleX="160655" custScaleY="243043">
        <dgm:presLayoutVars>
          <dgm:chPref val="3"/>
        </dgm:presLayoutVars>
      </dgm:prSet>
      <dgm:spPr/>
    </dgm:pt>
    <dgm:pt modelId="{8BAB9BD9-FCA6-45F1-9D1E-95948677AD0A}" type="pres">
      <dgm:prSet presAssocID="{4ED818CF-7D98-4863-ACF2-C3595FB0AF7C}" presName="rootConnector" presStyleLbl="node4" presStyleIdx="51" presStyleCnt="65"/>
      <dgm:spPr/>
    </dgm:pt>
    <dgm:pt modelId="{360B5D4C-9F06-4AE4-AC86-E160B06144C7}" type="pres">
      <dgm:prSet presAssocID="{4ED818CF-7D98-4863-ACF2-C3595FB0AF7C}" presName="hierChild4" presStyleCnt="0"/>
      <dgm:spPr/>
    </dgm:pt>
    <dgm:pt modelId="{37E2092D-7972-4763-9E75-6FA749D37786}" type="pres">
      <dgm:prSet presAssocID="{4ED818CF-7D98-4863-ACF2-C3595FB0AF7C}" presName="hierChild5" presStyleCnt="0"/>
      <dgm:spPr/>
    </dgm:pt>
    <dgm:pt modelId="{0EA5A9B8-5ABC-4153-B632-4EC9351B50A0}" type="pres">
      <dgm:prSet presAssocID="{708075B6-B36A-4672-868C-01383E6DA9E9}" presName="hierChild5" presStyleCnt="0"/>
      <dgm:spPr/>
    </dgm:pt>
    <dgm:pt modelId="{2F0E8C3E-0E57-4EE7-BF8D-3FE55F3BDA1F}" type="pres">
      <dgm:prSet presAssocID="{3A271F36-4735-498F-BAD2-AFA8BF8F1D74}" presName="Name37" presStyleLbl="parChTrans1D4" presStyleIdx="52" presStyleCnt="65"/>
      <dgm:spPr/>
    </dgm:pt>
    <dgm:pt modelId="{B2B0AB1D-CDAF-4A58-A675-B594147E1828}" type="pres">
      <dgm:prSet presAssocID="{1D33B6BB-2F2A-4A0F-84D7-4604213CFE15}" presName="hierRoot2" presStyleCnt="0">
        <dgm:presLayoutVars>
          <dgm:hierBranch val="init"/>
        </dgm:presLayoutVars>
      </dgm:prSet>
      <dgm:spPr/>
    </dgm:pt>
    <dgm:pt modelId="{BEFEDC2E-1F24-4F49-82C3-6CBDD6FE95E2}" type="pres">
      <dgm:prSet presAssocID="{1D33B6BB-2F2A-4A0F-84D7-4604213CFE15}" presName="rootComposite" presStyleCnt="0"/>
      <dgm:spPr/>
    </dgm:pt>
    <dgm:pt modelId="{ED44B391-5ACA-4E63-BB27-54FF3F6333CB}" type="pres">
      <dgm:prSet presAssocID="{1D33B6BB-2F2A-4A0F-84D7-4604213CFE15}" presName="rootText" presStyleLbl="node4" presStyleIdx="52" presStyleCnt="65">
        <dgm:presLayoutVars>
          <dgm:chPref val="3"/>
        </dgm:presLayoutVars>
      </dgm:prSet>
      <dgm:spPr/>
    </dgm:pt>
    <dgm:pt modelId="{3BB6691E-1F77-4420-BBB7-12AF51DE4409}" type="pres">
      <dgm:prSet presAssocID="{1D33B6BB-2F2A-4A0F-84D7-4604213CFE15}" presName="rootConnector" presStyleLbl="node4" presStyleIdx="52" presStyleCnt="65"/>
      <dgm:spPr/>
    </dgm:pt>
    <dgm:pt modelId="{9D689A07-CFF9-40CA-B6CB-0B74AAD07A46}" type="pres">
      <dgm:prSet presAssocID="{1D33B6BB-2F2A-4A0F-84D7-4604213CFE15}" presName="hierChild4" presStyleCnt="0"/>
      <dgm:spPr/>
    </dgm:pt>
    <dgm:pt modelId="{89BFE2A8-59F9-40F4-B768-8A27C4A80469}" type="pres">
      <dgm:prSet presAssocID="{532D2722-074E-471E-A93D-7ED903F4F9E4}" presName="Name37" presStyleLbl="parChTrans1D4" presStyleIdx="53" presStyleCnt="65"/>
      <dgm:spPr/>
    </dgm:pt>
    <dgm:pt modelId="{D9F94703-4E55-4610-B38E-90A9F1005A4D}" type="pres">
      <dgm:prSet presAssocID="{27593CD5-C10B-4486-BE3E-F2069617E598}" presName="hierRoot2" presStyleCnt="0">
        <dgm:presLayoutVars>
          <dgm:hierBranch val="init"/>
        </dgm:presLayoutVars>
      </dgm:prSet>
      <dgm:spPr/>
    </dgm:pt>
    <dgm:pt modelId="{D1F8F566-3F8A-482B-9587-829AC4CACE86}" type="pres">
      <dgm:prSet presAssocID="{27593CD5-C10B-4486-BE3E-F2069617E598}" presName="rootComposite" presStyleCnt="0"/>
      <dgm:spPr/>
    </dgm:pt>
    <dgm:pt modelId="{D69808D4-13A3-417C-8DBB-A4AAD534B934}" type="pres">
      <dgm:prSet presAssocID="{27593CD5-C10B-4486-BE3E-F2069617E598}" presName="rootText" presStyleLbl="node4" presStyleIdx="53" presStyleCnt="65" custScaleX="138794" custScaleY="214655">
        <dgm:presLayoutVars>
          <dgm:chPref val="3"/>
        </dgm:presLayoutVars>
      </dgm:prSet>
      <dgm:spPr/>
    </dgm:pt>
    <dgm:pt modelId="{9153D1AA-07DA-45E0-BE66-C7CFD6D500B4}" type="pres">
      <dgm:prSet presAssocID="{27593CD5-C10B-4486-BE3E-F2069617E598}" presName="rootConnector" presStyleLbl="node4" presStyleIdx="53" presStyleCnt="65"/>
      <dgm:spPr/>
    </dgm:pt>
    <dgm:pt modelId="{2F93296D-8201-4F55-8FBF-3399F00BF3F3}" type="pres">
      <dgm:prSet presAssocID="{27593CD5-C10B-4486-BE3E-F2069617E598}" presName="hierChild4" presStyleCnt="0"/>
      <dgm:spPr/>
    </dgm:pt>
    <dgm:pt modelId="{4ACEE7B2-8174-4A4B-87F1-87231F25876E}" type="pres">
      <dgm:prSet presAssocID="{27593CD5-C10B-4486-BE3E-F2069617E598}" presName="hierChild5" presStyleCnt="0"/>
      <dgm:spPr/>
    </dgm:pt>
    <dgm:pt modelId="{10C11A0C-2F2B-4B1C-A1F2-DCB6D5C0422F}" type="pres">
      <dgm:prSet presAssocID="{1D33B6BB-2F2A-4A0F-84D7-4604213CFE15}" presName="hierChild5" presStyleCnt="0"/>
      <dgm:spPr/>
    </dgm:pt>
    <dgm:pt modelId="{5FEA0B34-05EC-4481-8385-2BB1E04DFF55}" type="pres">
      <dgm:prSet presAssocID="{ABB0FD3F-1357-4663-9C34-912EB2015F8E}" presName="hierChild5" presStyleCnt="0"/>
      <dgm:spPr/>
    </dgm:pt>
    <dgm:pt modelId="{846AEDD4-5FE9-4311-AB8A-35944354ADF4}" type="pres">
      <dgm:prSet presAssocID="{5AB9D680-ABEC-4278-B2C1-2F20F1244AF1}" presName="hierChild5" presStyleCnt="0"/>
      <dgm:spPr/>
    </dgm:pt>
    <dgm:pt modelId="{3F459C50-73BF-4173-A9F0-673EDDE9B17D}" type="pres">
      <dgm:prSet presAssocID="{C0FB176F-C729-473F-8589-273FB7083D14}" presName="Name37" presStyleLbl="parChTrans1D4" presStyleIdx="54" presStyleCnt="65"/>
      <dgm:spPr/>
    </dgm:pt>
    <dgm:pt modelId="{5709438A-A590-4503-AB95-8A351ADB78EF}" type="pres">
      <dgm:prSet presAssocID="{C1A7CF4E-9CF9-4350-AB3D-A632F98FB1F0}" presName="hierRoot2" presStyleCnt="0">
        <dgm:presLayoutVars>
          <dgm:hierBranch val="init"/>
        </dgm:presLayoutVars>
      </dgm:prSet>
      <dgm:spPr/>
    </dgm:pt>
    <dgm:pt modelId="{0E6B1F81-74A6-4CD8-A0C8-A7F7A9A69824}" type="pres">
      <dgm:prSet presAssocID="{C1A7CF4E-9CF9-4350-AB3D-A632F98FB1F0}" presName="rootComposite" presStyleCnt="0"/>
      <dgm:spPr/>
    </dgm:pt>
    <dgm:pt modelId="{808AC97B-C9A9-4351-A8F9-842B5E5367F3}" type="pres">
      <dgm:prSet presAssocID="{C1A7CF4E-9CF9-4350-AB3D-A632F98FB1F0}" presName="rootText" presStyleLbl="node4" presStyleIdx="54" presStyleCnt="65" custScaleX="173382" custScaleY="178281">
        <dgm:presLayoutVars>
          <dgm:chPref val="3"/>
        </dgm:presLayoutVars>
      </dgm:prSet>
      <dgm:spPr/>
    </dgm:pt>
    <dgm:pt modelId="{E15DE0AA-4D63-4865-B60A-393B638E2A61}" type="pres">
      <dgm:prSet presAssocID="{C1A7CF4E-9CF9-4350-AB3D-A632F98FB1F0}" presName="rootConnector" presStyleLbl="node4" presStyleIdx="54" presStyleCnt="65"/>
      <dgm:spPr/>
    </dgm:pt>
    <dgm:pt modelId="{C4CDB7DF-6237-4764-B168-ACD5C3B731F5}" type="pres">
      <dgm:prSet presAssocID="{C1A7CF4E-9CF9-4350-AB3D-A632F98FB1F0}" presName="hierChild4" presStyleCnt="0"/>
      <dgm:spPr/>
    </dgm:pt>
    <dgm:pt modelId="{504BB19D-C737-4EFF-8496-D1967A8E732B}" type="pres">
      <dgm:prSet presAssocID="{DC9D5E77-8327-4676-91E2-1C26EC0EF117}" presName="Name37" presStyleLbl="parChTrans1D4" presStyleIdx="55" presStyleCnt="65"/>
      <dgm:spPr/>
    </dgm:pt>
    <dgm:pt modelId="{213838D6-F14D-4126-963C-2CC17E7AEC48}" type="pres">
      <dgm:prSet presAssocID="{44ECBC06-902D-44AC-8AAF-63BD96A5F0B6}" presName="hierRoot2" presStyleCnt="0">
        <dgm:presLayoutVars>
          <dgm:hierBranch val="init"/>
        </dgm:presLayoutVars>
      </dgm:prSet>
      <dgm:spPr/>
    </dgm:pt>
    <dgm:pt modelId="{06D8F219-6350-4C70-BAE0-E19E417B6AF9}" type="pres">
      <dgm:prSet presAssocID="{44ECBC06-902D-44AC-8AAF-63BD96A5F0B6}" presName="rootComposite" presStyleCnt="0"/>
      <dgm:spPr/>
    </dgm:pt>
    <dgm:pt modelId="{DBBF12A0-F3ED-463B-B78E-93DFB26C47F0}" type="pres">
      <dgm:prSet presAssocID="{44ECBC06-902D-44AC-8AAF-63BD96A5F0B6}" presName="rootText" presStyleLbl="node4" presStyleIdx="55" presStyleCnt="65" custScaleX="166040" custScaleY="203607">
        <dgm:presLayoutVars>
          <dgm:chPref val="3"/>
        </dgm:presLayoutVars>
      </dgm:prSet>
      <dgm:spPr/>
    </dgm:pt>
    <dgm:pt modelId="{4EC12ABD-9FC1-4DEC-97D6-5B481CE81B24}" type="pres">
      <dgm:prSet presAssocID="{44ECBC06-902D-44AC-8AAF-63BD96A5F0B6}" presName="rootConnector" presStyleLbl="node4" presStyleIdx="55" presStyleCnt="65"/>
      <dgm:spPr/>
    </dgm:pt>
    <dgm:pt modelId="{FAB50EB3-5BA2-4DFC-8447-A514697193A9}" type="pres">
      <dgm:prSet presAssocID="{44ECBC06-902D-44AC-8AAF-63BD96A5F0B6}" presName="hierChild4" presStyleCnt="0"/>
      <dgm:spPr/>
    </dgm:pt>
    <dgm:pt modelId="{AB3207B6-1D9E-44F4-8945-27339422B591}" type="pres">
      <dgm:prSet presAssocID="{44ECBC06-902D-44AC-8AAF-63BD96A5F0B6}" presName="hierChild5" presStyleCnt="0"/>
      <dgm:spPr/>
    </dgm:pt>
    <dgm:pt modelId="{350DECE0-35B3-4D2F-BCD0-0272B6108C89}" type="pres">
      <dgm:prSet presAssocID="{C1A7CF4E-9CF9-4350-AB3D-A632F98FB1F0}" presName="hierChild5" presStyleCnt="0"/>
      <dgm:spPr/>
    </dgm:pt>
    <dgm:pt modelId="{883341E4-310D-4A3B-8013-4C1FBFD26507}" type="pres">
      <dgm:prSet presAssocID="{F70F7E39-29E5-40B8-844B-F91216D1795D}" presName="hierChild5" presStyleCnt="0"/>
      <dgm:spPr/>
    </dgm:pt>
    <dgm:pt modelId="{E3A1F58E-F380-44AE-B5A3-51B99A1AF3E6}" type="pres">
      <dgm:prSet presAssocID="{839173D0-99BA-41EE-A209-B8C528AB5678}" presName="hierChild5" presStyleCnt="0"/>
      <dgm:spPr/>
    </dgm:pt>
    <dgm:pt modelId="{475735E4-7798-435D-B697-34681F103AC0}" type="pres">
      <dgm:prSet presAssocID="{439BAE5D-9809-4BBB-8A20-C2363573D46B}" presName="hierChild5" presStyleCnt="0"/>
      <dgm:spPr/>
    </dgm:pt>
    <dgm:pt modelId="{12313AF1-CCE4-4E66-91C3-C0CAAD2C6030}" type="pres">
      <dgm:prSet presAssocID="{C7A98AB8-AF7A-403B-8CD6-DF4001C610E5}" presName="hierChild5" presStyleCnt="0"/>
      <dgm:spPr/>
    </dgm:pt>
    <dgm:pt modelId="{D0E90F6F-E02B-4746-B7DD-8B996019E35B}" type="pres">
      <dgm:prSet presAssocID="{F9EDF28A-6AEF-4AC7-ADA7-97033611A56B}" presName="Name37" presStyleLbl="parChTrans1D2" presStyleIdx="3" presStyleCnt="5"/>
      <dgm:spPr/>
    </dgm:pt>
    <dgm:pt modelId="{F9E26746-BF99-41C5-A2DA-719F1A82D4BF}" type="pres">
      <dgm:prSet presAssocID="{274DBE57-D36F-4925-A215-2A1489891A9F}" presName="hierRoot2" presStyleCnt="0">
        <dgm:presLayoutVars>
          <dgm:hierBranch val="init"/>
        </dgm:presLayoutVars>
      </dgm:prSet>
      <dgm:spPr/>
    </dgm:pt>
    <dgm:pt modelId="{92467A76-034B-49B4-ADCA-C37DA2703F15}" type="pres">
      <dgm:prSet presAssocID="{274DBE57-D36F-4925-A215-2A1489891A9F}" presName="rootComposite" presStyleCnt="0"/>
      <dgm:spPr/>
    </dgm:pt>
    <dgm:pt modelId="{7C119BD4-A030-4745-BCD6-8621CA6E0EA2}" type="pres">
      <dgm:prSet presAssocID="{274DBE57-D36F-4925-A215-2A1489891A9F}" presName="rootText" presStyleLbl="node2" presStyleIdx="3" presStyleCnt="5">
        <dgm:presLayoutVars>
          <dgm:chPref val="3"/>
        </dgm:presLayoutVars>
      </dgm:prSet>
      <dgm:spPr/>
    </dgm:pt>
    <dgm:pt modelId="{BC980F42-A1D7-408C-B41B-D5E4B8308C85}" type="pres">
      <dgm:prSet presAssocID="{274DBE57-D36F-4925-A215-2A1489891A9F}" presName="rootConnector" presStyleLbl="node2" presStyleIdx="3" presStyleCnt="5"/>
      <dgm:spPr/>
    </dgm:pt>
    <dgm:pt modelId="{0DC3D2BE-F04D-443C-8D7E-D14D3FDE77DC}" type="pres">
      <dgm:prSet presAssocID="{274DBE57-D36F-4925-A215-2A1489891A9F}" presName="hierChild4" presStyleCnt="0"/>
      <dgm:spPr/>
    </dgm:pt>
    <dgm:pt modelId="{294215BE-BC48-482D-A09F-AF2B034B6E2B}" type="pres">
      <dgm:prSet presAssocID="{5636113A-C3C0-4B4D-BB9D-666CF7A5896F}" presName="Name37" presStyleLbl="parChTrans1D3" presStyleIdx="6" presStyleCnt="8"/>
      <dgm:spPr/>
    </dgm:pt>
    <dgm:pt modelId="{05C3A263-15EF-4C2C-9945-124A6DCF97E8}" type="pres">
      <dgm:prSet presAssocID="{5F3C493E-8AA8-4441-8CDC-EDFC65B059BE}" presName="hierRoot2" presStyleCnt="0">
        <dgm:presLayoutVars>
          <dgm:hierBranch val="init"/>
        </dgm:presLayoutVars>
      </dgm:prSet>
      <dgm:spPr/>
    </dgm:pt>
    <dgm:pt modelId="{57179AAB-5C20-49D4-BB1C-0DFA33270C3A}" type="pres">
      <dgm:prSet presAssocID="{5F3C493E-8AA8-4441-8CDC-EDFC65B059BE}" presName="rootComposite" presStyleCnt="0"/>
      <dgm:spPr/>
    </dgm:pt>
    <dgm:pt modelId="{C63205EA-DFFF-4089-B987-9025785B4D60}" type="pres">
      <dgm:prSet presAssocID="{5F3C493E-8AA8-4441-8CDC-EDFC65B059BE}" presName="rootText" presStyleLbl="node3" presStyleIdx="6" presStyleCnt="8">
        <dgm:presLayoutVars>
          <dgm:chPref val="3"/>
        </dgm:presLayoutVars>
      </dgm:prSet>
      <dgm:spPr/>
    </dgm:pt>
    <dgm:pt modelId="{ABF4B52B-ABAA-409E-9C3E-A9EB3B7421C1}" type="pres">
      <dgm:prSet presAssocID="{5F3C493E-8AA8-4441-8CDC-EDFC65B059BE}" presName="rootConnector" presStyleLbl="node3" presStyleIdx="6" presStyleCnt="8"/>
      <dgm:spPr/>
    </dgm:pt>
    <dgm:pt modelId="{ABE67B0E-E736-48A9-816D-7C673D182E99}" type="pres">
      <dgm:prSet presAssocID="{5F3C493E-8AA8-4441-8CDC-EDFC65B059BE}" presName="hierChild4" presStyleCnt="0"/>
      <dgm:spPr/>
    </dgm:pt>
    <dgm:pt modelId="{788973D2-B13E-4955-A545-8E39985FB9E0}" type="pres">
      <dgm:prSet presAssocID="{CA95D073-B7C1-4A8C-924B-C513A5A351E6}" presName="Name37" presStyleLbl="parChTrans1D4" presStyleIdx="56" presStyleCnt="65"/>
      <dgm:spPr/>
    </dgm:pt>
    <dgm:pt modelId="{4ABF4E45-FE3A-4A32-B7B9-8716320E81B6}" type="pres">
      <dgm:prSet presAssocID="{01C3E9BD-D06A-4625-AE7A-B53B0BC2C430}" presName="hierRoot2" presStyleCnt="0">
        <dgm:presLayoutVars>
          <dgm:hierBranch val="init"/>
        </dgm:presLayoutVars>
      </dgm:prSet>
      <dgm:spPr/>
    </dgm:pt>
    <dgm:pt modelId="{3BA8E10E-1565-4BBC-BDF7-E3F1FDB1010D}" type="pres">
      <dgm:prSet presAssocID="{01C3E9BD-D06A-4625-AE7A-B53B0BC2C430}" presName="rootComposite" presStyleCnt="0"/>
      <dgm:spPr/>
    </dgm:pt>
    <dgm:pt modelId="{A5AB3B16-D662-4C59-B0F7-C44F797E4130}" type="pres">
      <dgm:prSet presAssocID="{01C3E9BD-D06A-4625-AE7A-B53B0BC2C430}" presName="rootText" presStyleLbl="node4" presStyleIdx="56" presStyleCnt="65" custScaleX="290614" custScaleY="150699">
        <dgm:presLayoutVars>
          <dgm:chPref val="3"/>
        </dgm:presLayoutVars>
      </dgm:prSet>
      <dgm:spPr/>
    </dgm:pt>
    <dgm:pt modelId="{1AC7C2ED-4294-469F-A761-3A9E9D3786A3}" type="pres">
      <dgm:prSet presAssocID="{01C3E9BD-D06A-4625-AE7A-B53B0BC2C430}" presName="rootConnector" presStyleLbl="node4" presStyleIdx="56" presStyleCnt="65"/>
      <dgm:spPr/>
    </dgm:pt>
    <dgm:pt modelId="{901F584E-C59B-423A-B0DB-69CB1A85F36E}" type="pres">
      <dgm:prSet presAssocID="{01C3E9BD-D06A-4625-AE7A-B53B0BC2C430}" presName="hierChild4" presStyleCnt="0"/>
      <dgm:spPr/>
    </dgm:pt>
    <dgm:pt modelId="{4C762BFD-531C-4645-A38F-2D5ABEC44FD0}" type="pres">
      <dgm:prSet presAssocID="{01C3E9BD-D06A-4625-AE7A-B53B0BC2C430}" presName="hierChild5" presStyleCnt="0"/>
      <dgm:spPr/>
    </dgm:pt>
    <dgm:pt modelId="{8E32F948-22CF-4D84-BFF5-F9B9319FFA82}" type="pres">
      <dgm:prSet presAssocID="{E6788A0B-FA04-44AC-A2A8-D1ACE9B6386A}" presName="Name37" presStyleLbl="parChTrans1D4" presStyleIdx="57" presStyleCnt="65"/>
      <dgm:spPr/>
    </dgm:pt>
    <dgm:pt modelId="{A12A5E79-4054-4749-AD71-575142C35B6A}" type="pres">
      <dgm:prSet presAssocID="{A827FAAA-B598-4987-B1C3-9EF5139D6400}" presName="hierRoot2" presStyleCnt="0">
        <dgm:presLayoutVars>
          <dgm:hierBranch val="init"/>
        </dgm:presLayoutVars>
      </dgm:prSet>
      <dgm:spPr/>
    </dgm:pt>
    <dgm:pt modelId="{5A48051A-45D7-4089-AF7F-5C43DCAE3BC3}" type="pres">
      <dgm:prSet presAssocID="{A827FAAA-B598-4987-B1C3-9EF5139D6400}" presName="rootComposite" presStyleCnt="0"/>
      <dgm:spPr/>
    </dgm:pt>
    <dgm:pt modelId="{22DD9F9A-1919-4452-AD36-A55CD95D9EEC}" type="pres">
      <dgm:prSet presAssocID="{A827FAAA-B598-4987-B1C3-9EF5139D6400}" presName="rootText" presStyleLbl="node4" presStyleIdx="57" presStyleCnt="65">
        <dgm:presLayoutVars>
          <dgm:chPref val="3"/>
        </dgm:presLayoutVars>
      </dgm:prSet>
      <dgm:spPr/>
    </dgm:pt>
    <dgm:pt modelId="{849B8E35-A679-46DC-98C8-C2D2C16B69FF}" type="pres">
      <dgm:prSet presAssocID="{A827FAAA-B598-4987-B1C3-9EF5139D6400}" presName="rootConnector" presStyleLbl="node4" presStyleIdx="57" presStyleCnt="65"/>
      <dgm:spPr/>
    </dgm:pt>
    <dgm:pt modelId="{0332EE27-3927-4C00-92BD-C5551E8B8F14}" type="pres">
      <dgm:prSet presAssocID="{A827FAAA-B598-4987-B1C3-9EF5139D6400}" presName="hierChild4" presStyleCnt="0"/>
      <dgm:spPr/>
    </dgm:pt>
    <dgm:pt modelId="{D56D9643-BDC0-485C-A0FB-5FF31227CDFC}" type="pres">
      <dgm:prSet presAssocID="{A827FAAA-B598-4987-B1C3-9EF5139D6400}" presName="hierChild5" presStyleCnt="0"/>
      <dgm:spPr/>
    </dgm:pt>
    <dgm:pt modelId="{065C24F1-6A38-4559-A89C-72583A9EE39D}" type="pres">
      <dgm:prSet presAssocID="{00F73EBA-4751-4440-AF95-7910E9C3F593}" presName="Name37" presStyleLbl="parChTrans1D4" presStyleIdx="58" presStyleCnt="65"/>
      <dgm:spPr/>
    </dgm:pt>
    <dgm:pt modelId="{E3E0DB95-7C87-4CEA-A46F-48D433397A7D}" type="pres">
      <dgm:prSet presAssocID="{1D390069-137C-44B8-84AD-FFC9CD0DEB03}" presName="hierRoot2" presStyleCnt="0">
        <dgm:presLayoutVars>
          <dgm:hierBranch val="init"/>
        </dgm:presLayoutVars>
      </dgm:prSet>
      <dgm:spPr/>
    </dgm:pt>
    <dgm:pt modelId="{BBF65EF9-9652-4958-AF76-E94A6B774615}" type="pres">
      <dgm:prSet presAssocID="{1D390069-137C-44B8-84AD-FFC9CD0DEB03}" presName="rootComposite" presStyleCnt="0"/>
      <dgm:spPr/>
    </dgm:pt>
    <dgm:pt modelId="{3D2F604D-75E1-4092-ACB5-D6770369C499}" type="pres">
      <dgm:prSet presAssocID="{1D390069-137C-44B8-84AD-FFC9CD0DEB03}" presName="rootText" presStyleLbl="node4" presStyleIdx="58" presStyleCnt="65" custScaleX="421642" custScaleY="207651">
        <dgm:presLayoutVars>
          <dgm:chPref val="3"/>
        </dgm:presLayoutVars>
      </dgm:prSet>
      <dgm:spPr/>
    </dgm:pt>
    <dgm:pt modelId="{428C0821-2911-4264-B315-102EFF280712}" type="pres">
      <dgm:prSet presAssocID="{1D390069-137C-44B8-84AD-FFC9CD0DEB03}" presName="rootConnector" presStyleLbl="node4" presStyleIdx="58" presStyleCnt="65"/>
      <dgm:spPr/>
    </dgm:pt>
    <dgm:pt modelId="{FEBC1F19-3029-45E7-9274-B9CA22A62834}" type="pres">
      <dgm:prSet presAssocID="{1D390069-137C-44B8-84AD-FFC9CD0DEB03}" presName="hierChild4" presStyleCnt="0"/>
      <dgm:spPr/>
    </dgm:pt>
    <dgm:pt modelId="{A10FF083-6A3E-4674-9989-511B88107595}" type="pres">
      <dgm:prSet presAssocID="{504AE8FC-5860-404B-9CEF-AAF0F04F536C}" presName="Name37" presStyleLbl="parChTrans1D4" presStyleIdx="59" presStyleCnt="65"/>
      <dgm:spPr/>
    </dgm:pt>
    <dgm:pt modelId="{FA5E3926-C979-47D0-BF67-6E8584A09545}" type="pres">
      <dgm:prSet presAssocID="{661158A3-33FB-4C4C-8C25-D0C0B0F9DA4B}" presName="hierRoot2" presStyleCnt="0">
        <dgm:presLayoutVars>
          <dgm:hierBranch val="init"/>
        </dgm:presLayoutVars>
      </dgm:prSet>
      <dgm:spPr/>
    </dgm:pt>
    <dgm:pt modelId="{B7A6DC1E-9183-4D7F-A527-E5A470D954B6}" type="pres">
      <dgm:prSet presAssocID="{661158A3-33FB-4C4C-8C25-D0C0B0F9DA4B}" presName="rootComposite" presStyleCnt="0"/>
      <dgm:spPr/>
    </dgm:pt>
    <dgm:pt modelId="{83F8BD38-B874-4520-A8AC-67629268A61C}" type="pres">
      <dgm:prSet presAssocID="{661158A3-33FB-4C4C-8C25-D0C0B0F9DA4B}" presName="rootText" presStyleLbl="node4" presStyleIdx="59" presStyleCnt="65" custScaleX="269450" custScaleY="576594">
        <dgm:presLayoutVars>
          <dgm:chPref val="3"/>
        </dgm:presLayoutVars>
      </dgm:prSet>
      <dgm:spPr/>
    </dgm:pt>
    <dgm:pt modelId="{CA6F8DBE-7145-4E4D-BBCD-66E451408E6C}" type="pres">
      <dgm:prSet presAssocID="{661158A3-33FB-4C4C-8C25-D0C0B0F9DA4B}" presName="rootConnector" presStyleLbl="node4" presStyleIdx="59" presStyleCnt="65"/>
      <dgm:spPr/>
    </dgm:pt>
    <dgm:pt modelId="{4DCFE05E-4A64-40C6-867D-73D7EA23679A}" type="pres">
      <dgm:prSet presAssocID="{661158A3-33FB-4C4C-8C25-D0C0B0F9DA4B}" presName="hierChild4" presStyleCnt="0"/>
      <dgm:spPr/>
    </dgm:pt>
    <dgm:pt modelId="{49F57256-E604-4603-A875-EFA7814D1308}" type="pres">
      <dgm:prSet presAssocID="{661158A3-33FB-4C4C-8C25-D0C0B0F9DA4B}" presName="hierChild5" presStyleCnt="0"/>
      <dgm:spPr/>
    </dgm:pt>
    <dgm:pt modelId="{6AE5AC94-3465-4859-8D82-A6A858B7A3A8}" type="pres">
      <dgm:prSet presAssocID="{1D390069-137C-44B8-84AD-FFC9CD0DEB03}" presName="hierChild5" presStyleCnt="0"/>
      <dgm:spPr/>
    </dgm:pt>
    <dgm:pt modelId="{936CCF71-F072-4ABC-BFEA-EF98908B8919}" type="pres">
      <dgm:prSet presAssocID="{A2D0680B-A61F-4B11-97A6-7B39429A0F8E}" presName="Name37" presStyleLbl="parChTrans1D4" presStyleIdx="60" presStyleCnt="65"/>
      <dgm:spPr/>
    </dgm:pt>
    <dgm:pt modelId="{95F614AC-7548-4BD7-82AA-D2C99C145CA4}" type="pres">
      <dgm:prSet presAssocID="{AB77AFA4-B88D-4978-B830-0745CB1C3289}" presName="hierRoot2" presStyleCnt="0">
        <dgm:presLayoutVars>
          <dgm:hierBranch val="init"/>
        </dgm:presLayoutVars>
      </dgm:prSet>
      <dgm:spPr/>
    </dgm:pt>
    <dgm:pt modelId="{D85AE9F5-40A1-4896-8C58-4D0B969912A3}" type="pres">
      <dgm:prSet presAssocID="{AB77AFA4-B88D-4978-B830-0745CB1C3289}" presName="rootComposite" presStyleCnt="0"/>
      <dgm:spPr/>
    </dgm:pt>
    <dgm:pt modelId="{0479D636-664E-4395-89B0-9CA9C5AFE540}" type="pres">
      <dgm:prSet presAssocID="{AB77AFA4-B88D-4978-B830-0745CB1C3289}" presName="rootText" presStyleLbl="node4" presStyleIdx="60" presStyleCnt="65" custScaleX="297470" custScaleY="350114">
        <dgm:presLayoutVars>
          <dgm:chPref val="3"/>
        </dgm:presLayoutVars>
      </dgm:prSet>
      <dgm:spPr/>
    </dgm:pt>
    <dgm:pt modelId="{8BC8BB42-3312-4582-B023-DEFA93410595}" type="pres">
      <dgm:prSet presAssocID="{AB77AFA4-B88D-4978-B830-0745CB1C3289}" presName="rootConnector" presStyleLbl="node4" presStyleIdx="60" presStyleCnt="65"/>
      <dgm:spPr/>
    </dgm:pt>
    <dgm:pt modelId="{1FC0FC97-C84A-47E3-8002-9A04DB6D4827}" type="pres">
      <dgm:prSet presAssocID="{AB77AFA4-B88D-4978-B830-0745CB1C3289}" presName="hierChild4" presStyleCnt="0"/>
      <dgm:spPr/>
    </dgm:pt>
    <dgm:pt modelId="{D47F685D-9B17-4636-890A-6DC24FDC4C26}" type="pres">
      <dgm:prSet presAssocID="{CE950B79-590B-4200-B5B1-42C8BDD912A8}" presName="Name37" presStyleLbl="parChTrans1D4" presStyleIdx="61" presStyleCnt="65"/>
      <dgm:spPr/>
    </dgm:pt>
    <dgm:pt modelId="{035471A1-3725-4D70-AE0B-B2AFE1E2221D}" type="pres">
      <dgm:prSet presAssocID="{B74A125F-125E-4B4F-8456-9C7093D10680}" presName="hierRoot2" presStyleCnt="0">
        <dgm:presLayoutVars>
          <dgm:hierBranch val="init"/>
        </dgm:presLayoutVars>
      </dgm:prSet>
      <dgm:spPr/>
    </dgm:pt>
    <dgm:pt modelId="{81DCEF5A-75CD-4FFF-8658-47BB9DBB1599}" type="pres">
      <dgm:prSet presAssocID="{B74A125F-125E-4B4F-8456-9C7093D10680}" presName="rootComposite" presStyleCnt="0"/>
      <dgm:spPr/>
    </dgm:pt>
    <dgm:pt modelId="{C897BF60-259D-4F71-9E5A-53DAA0E3BCEC}" type="pres">
      <dgm:prSet presAssocID="{B74A125F-125E-4B4F-8456-9C7093D10680}" presName="rootText" presStyleLbl="node4" presStyleIdx="61" presStyleCnt="65" custScaleX="157673" custScaleY="337114">
        <dgm:presLayoutVars>
          <dgm:chPref val="3"/>
        </dgm:presLayoutVars>
      </dgm:prSet>
      <dgm:spPr/>
    </dgm:pt>
    <dgm:pt modelId="{DEB74563-4953-46B2-A742-822B96ADB414}" type="pres">
      <dgm:prSet presAssocID="{B74A125F-125E-4B4F-8456-9C7093D10680}" presName="rootConnector" presStyleLbl="node4" presStyleIdx="61" presStyleCnt="65"/>
      <dgm:spPr/>
    </dgm:pt>
    <dgm:pt modelId="{ACD7F87F-013B-49B4-9C35-1D2B739D5D1C}" type="pres">
      <dgm:prSet presAssocID="{B74A125F-125E-4B4F-8456-9C7093D10680}" presName="hierChild4" presStyleCnt="0"/>
      <dgm:spPr/>
    </dgm:pt>
    <dgm:pt modelId="{709D99B2-A849-4453-8CCF-0697F0A40A9A}" type="pres">
      <dgm:prSet presAssocID="{B74A125F-125E-4B4F-8456-9C7093D10680}" presName="hierChild5" presStyleCnt="0"/>
      <dgm:spPr/>
    </dgm:pt>
    <dgm:pt modelId="{BCDAE9B0-FE29-4DE3-9890-9595F105EA79}" type="pres">
      <dgm:prSet presAssocID="{AB77AFA4-B88D-4978-B830-0745CB1C3289}" presName="hierChild5" presStyleCnt="0"/>
      <dgm:spPr/>
    </dgm:pt>
    <dgm:pt modelId="{1518D063-3480-45EE-AE92-C0339FFDE5C9}" type="pres">
      <dgm:prSet presAssocID="{C4F510C0-D7D3-4089-90DA-C0A4BDBCE43B}" presName="Name37" presStyleLbl="parChTrans1D4" presStyleIdx="62" presStyleCnt="65"/>
      <dgm:spPr/>
    </dgm:pt>
    <dgm:pt modelId="{6F74AFEE-B1DB-41E5-88C4-15F2E4AA5B32}" type="pres">
      <dgm:prSet presAssocID="{AAC003F8-12AF-457A-ABF3-DD9FBAEBD4A3}" presName="hierRoot2" presStyleCnt="0">
        <dgm:presLayoutVars>
          <dgm:hierBranch val="init"/>
        </dgm:presLayoutVars>
      </dgm:prSet>
      <dgm:spPr/>
    </dgm:pt>
    <dgm:pt modelId="{79CE0D72-562B-4D27-96E4-32F0EE571833}" type="pres">
      <dgm:prSet presAssocID="{AAC003F8-12AF-457A-ABF3-DD9FBAEBD4A3}" presName="rootComposite" presStyleCnt="0"/>
      <dgm:spPr/>
    </dgm:pt>
    <dgm:pt modelId="{91541C4E-24D7-4304-8556-34722BF552ED}" type="pres">
      <dgm:prSet presAssocID="{AAC003F8-12AF-457A-ABF3-DD9FBAEBD4A3}" presName="rootText" presStyleLbl="node4" presStyleIdx="62" presStyleCnt="65" custScaleX="291580" custScaleY="352623">
        <dgm:presLayoutVars>
          <dgm:chPref val="3"/>
        </dgm:presLayoutVars>
      </dgm:prSet>
      <dgm:spPr/>
    </dgm:pt>
    <dgm:pt modelId="{6C85DA2F-FCAA-4B32-82AB-4C6D959A3429}" type="pres">
      <dgm:prSet presAssocID="{AAC003F8-12AF-457A-ABF3-DD9FBAEBD4A3}" presName="rootConnector" presStyleLbl="node4" presStyleIdx="62" presStyleCnt="65"/>
      <dgm:spPr/>
    </dgm:pt>
    <dgm:pt modelId="{18ACAFD9-7C65-4AA1-A07B-C2A0EB4EC091}" type="pres">
      <dgm:prSet presAssocID="{AAC003F8-12AF-457A-ABF3-DD9FBAEBD4A3}" presName="hierChild4" presStyleCnt="0"/>
      <dgm:spPr/>
    </dgm:pt>
    <dgm:pt modelId="{7C6C77E5-F430-4CC0-9603-47B207BB1EF8}" type="pres">
      <dgm:prSet presAssocID="{177CFFBB-2208-4244-B980-92E7B1EEBCED}" presName="Name37" presStyleLbl="parChTrans1D4" presStyleIdx="63" presStyleCnt="65"/>
      <dgm:spPr/>
    </dgm:pt>
    <dgm:pt modelId="{71A6898C-8F0C-4FC6-BEAD-D04B5A034B4F}" type="pres">
      <dgm:prSet presAssocID="{9D4146EE-181D-40A7-AD49-E4CF74810C83}" presName="hierRoot2" presStyleCnt="0">
        <dgm:presLayoutVars>
          <dgm:hierBranch val="init"/>
        </dgm:presLayoutVars>
      </dgm:prSet>
      <dgm:spPr/>
    </dgm:pt>
    <dgm:pt modelId="{AEFC901D-E744-4475-A917-D4385DB676D9}" type="pres">
      <dgm:prSet presAssocID="{9D4146EE-181D-40A7-AD49-E4CF74810C83}" presName="rootComposite" presStyleCnt="0"/>
      <dgm:spPr/>
    </dgm:pt>
    <dgm:pt modelId="{51E5E993-C25F-4D95-8F2C-C4327CEF04E8}" type="pres">
      <dgm:prSet presAssocID="{9D4146EE-181D-40A7-AD49-E4CF74810C83}" presName="rootText" presStyleLbl="node4" presStyleIdx="63" presStyleCnt="65" custScaleX="316681" custScaleY="300963">
        <dgm:presLayoutVars>
          <dgm:chPref val="3"/>
        </dgm:presLayoutVars>
      </dgm:prSet>
      <dgm:spPr/>
    </dgm:pt>
    <dgm:pt modelId="{81EFBA37-1F6C-4C7D-8B06-0CA3B1C556B9}" type="pres">
      <dgm:prSet presAssocID="{9D4146EE-181D-40A7-AD49-E4CF74810C83}" presName="rootConnector" presStyleLbl="node4" presStyleIdx="63" presStyleCnt="65"/>
      <dgm:spPr/>
    </dgm:pt>
    <dgm:pt modelId="{BB7CD0C0-9CE7-4938-B825-0E3A7DCDEB3F}" type="pres">
      <dgm:prSet presAssocID="{9D4146EE-181D-40A7-AD49-E4CF74810C83}" presName="hierChild4" presStyleCnt="0"/>
      <dgm:spPr/>
    </dgm:pt>
    <dgm:pt modelId="{96737495-CBA8-41EB-A8E5-0AA7AAF51C61}" type="pres">
      <dgm:prSet presAssocID="{4B9C4D1D-15BA-452E-8A80-F81CA61B9ABC}" presName="Name37" presStyleLbl="parChTrans1D4" presStyleIdx="64" presStyleCnt="65"/>
      <dgm:spPr/>
    </dgm:pt>
    <dgm:pt modelId="{685AE9CC-338C-4D28-B9BB-05203AD20EB5}" type="pres">
      <dgm:prSet presAssocID="{C5938AF0-D4ED-4DA3-BB0F-E0B4BCBB1D53}" presName="hierRoot2" presStyleCnt="0">
        <dgm:presLayoutVars>
          <dgm:hierBranch val="init"/>
        </dgm:presLayoutVars>
      </dgm:prSet>
      <dgm:spPr/>
    </dgm:pt>
    <dgm:pt modelId="{1886EF2F-D1D0-4D74-BD93-256B4860F4F9}" type="pres">
      <dgm:prSet presAssocID="{C5938AF0-D4ED-4DA3-BB0F-E0B4BCBB1D53}" presName="rootComposite" presStyleCnt="0"/>
      <dgm:spPr/>
    </dgm:pt>
    <dgm:pt modelId="{D3B71C97-9EDC-4C7F-AC72-DE2DD3B10490}" type="pres">
      <dgm:prSet presAssocID="{C5938AF0-D4ED-4DA3-BB0F-E0B4BCBB1D53}" presName="rootText" presStyleLbl="node4" presStyleIdx="64" presStyleCnt="65" custScaleX="254527" custScaleY="494752">
        <dgm:presLayoutVars>
          <dgm:chPref val="3"/>
        </dgm:presLayoutVars>
      </dgm:prSet>
      <dgm:spPr/>
    </dgm:pt>
    <dgm:pt modelId="{343BC2C4-CCE2-4AE8-B8F4-24F09062AFCC}" type="pres">
      <dgm:prSet presAssocID="{C5938AF0-D4ED-4DA3-BB0F-E0B4BCBB1D53}" presName="rootConnector" presStyleLbl="node4" presStyleIdx="64" presStyleCnt="65"/>
      <dgm:spPr/>
    </dgm:pt>
    <dgm:pt modelId="{477F6046-E90A-4BF0-A05D-8A79DAA64F34}" type="pres">
      <dgm:prSet presAssocID="{C5938AF0-D4ED-4DA3-BB0F-E0B4BCBB1D53}" presName="hierChild4" presStyleCnt="0"/>
      <dgm:spPr/>
    </dgm:pt>
    <dgm:pt modelId="{18479354-ABE9-4699-B17E-7D01853DDEE9}" type="pres">
      <dgm:prSet presAssocID="{C5938AF0-D4ED-4DA3-BB0F-E0B4BCBB1D53}" presName="hierChild5" presStyleCnt="0"/>
      <dgm:spPr/>
    </dgm:pt>
    <dgm:pt modelId="{6DEDFAE3-39D7-465D-A985-8251BD87EBD9}" type="pres">
      <dgm:prSet presAssocID="{9D4146EE-181D-40A7-AD49-E4CF74810C83}" presName="hierChild5" presStyleCnt="0"/>
      <dgm:spPr/>
    </dgm:pt>
    <dgm:pt modelId="{4214E12E-E551-42D5-BD86-3C6C246452A1}" type="pres">
      <dgm:prSet presAssocID="{AAC003F8-12AF-457A-ABF3-DD9FBAEBD4A3}" presName="hierChild5" presStyleCnt="0"/>
      <dgm:spPr/>
    </dgm:pt>
    <dgm:pt modelId="{6804DAD2-EE56-4CDC-973A-31D2B177FDF8}" type="pres">
      <dgm:prSet presAssocID="{5F3C493E-8AA8-4441-8CDC-EDFC65B059BE}" presName="hierChild5" presStyleCnt="0"/>
      <dgm:spPr/>
    </dgm:pt>
    <dgm:pt modelId="{83DAD5E3-EE0E-423E-BBED-CD8A867F95D5}" type="pres">
      <dgm:prSet presAssocID="{274DBE57-D36F-4925-A215-2A1489891A9F}" presName="hierChild5" presStyleCnt="0"/>
      <dgm:spPr/>
    </dgm:pt>
    <dgm:pt modelId="{45BDCCA3-B446-490B-9439-AFEFBB7BAED4}" type="pres">
      <dgm:prSet presAssocID="{A8600667-3FC4-4E3D-B53D-9121062F8E36}" presName="Name37" presStyleLbl="parChTrans1D2" presStyleIdx="4" presStyleCnt="5"/>
      <dgm:spPr/>
    </dgm:pt>
    <dgm:pt modelId="{0AB619AD-6A91-497F-A1F4-E32EA5769146}" type="pres">
      <dgm:prSet presAssocID="{8E9C992E-0CAF-4B03-BECB-4C403E323A73}" presName="hierRoot2" presStyleCnt="0">
        <dgm:presLayoutVars>
          <dgm:hierBranch val="init"/>
        </dgm:presLayoutVars>
      </dgm:prSet>
      <dgm:spPr/>
    </dgm:pt>
    <dgm:pt modelId="{0440F48A-BC1B-4C55-8FA0-9B26E7258B25}" type="pres">
      <dgm:prSet presAssocID="{8E9C992E-0CAF-4B03-BECB-4C403E323A73}" presName="rootComposite" presStyleCnt="0"/>
      <dgm:spPr/>
    </dgm:pt>
    <dgm:pt modelId="{656863EF-04F3-49F0-9DAA-951486036D7B}" type="pres">
      <dgm:prSet presAssocID="{8E9C992E-0CAF-4B03-BECB-4C403E323A73}" presName="rootText" presStyleLbl="node2" presStyleIdx="4" presStyleCnt="5" custScaleX="199627" custScaleY="165644">
        <dgm:presLayoutVars>
          <dgm:chPref val="3"/>
        </dgm:presLayoutVars>
      </dgm:prSet>
      <dgm:spPr/>
    </dgm:pt>
    <dgm:pt modelId="{B9BDEF05-8989-48E0-B0E8-688623ECB4CA}" type="pres">
      <dgm:prSet presAssocID="{8E9C992E-0CAF-4B03-BECB-4C403E323A73}" presName="rootConnector" presStyleLbl="node2" presStyleIdx="4" presStyleCnt="5"/>
      <dgm:spPr/>
    </dgm:pt>
    <dgm:pt modelId="{137C7E92-4AD6-426F-BFC9-BE7CC945FCF2}" type="pres">
      <dgm:prSet presAssocID="{8E9C992E-0CAF-4B03-BECB-4C403E323A73}" presName="hierChild4" presStyleCnt="0"/>
      <dgm:spPr/>
    </dgm:pt>
    <dgm:pt modelId="{4308DA6C-3DFF-4CAE-87EB-83379DA2E308}" type="pres">
      <dgm:prSet presAssocID="{0FFCF775-A364-4271-B724-E47AEF8E5E3F}" presName="Name37" presStyleLbl="parChTrans1D3" presStyleIdx="7" presStyleCnt="8"/>
      <dgm:spPr/>
    </dgm:pt>
    <dgm:pt modelId="{9CF45E00-4536-4608-B8DE-9D56A81DB5EF}" type="pres">
      <dgm:prSet presAssocID="{96938875-BFCB-4ACF-BCC6-B387D9BDD0E9}" presName="hierRoot2" presStyleCnt="0">
        <dgm:presLayoutVars>
          <dgm:hierBranch val="init"/>
        </dgm:presLayoutVars>
      </dgm:prSet>
      <dgm:spPr/>
    </dgm:pt>
    <dgm:pt modelId="{B28D05F3-64FC-4B97-8BA6-AD107504339B}" type="pres">
      <dgm:prSet presAssocID="{96938875-BFCB-4ACF-BCC6-B387D9BDD0E9}" presName="rootComposite" presStyleCnt="0"/>
      <dgm:spPr/>
    </dgm:pt>
    <dgm:pt modelId="{EDEB3D74-3C0C-4E46-9917-7C955FE944C7}" type="pres">
      <dgm:prSet presAssocID="{96938875-BFCB-4ACF-BCC6-B387D9BDD0E9}" presName="rootText" presStyleLbl="node3" presStyleIdx="7" presStyleCnt="8" custScaleX="240212" custScaleY="745178">
        <dgm:presLayoutVars>
          <dgm:chPref val="3"/>
        </dgm:presLayoutVars>
      </dgm:prSet>
      <dgm:spPr/>
    </dgm:pt>
    <dgm:pt modelId="{B5E2D9C9-D06A-4DC8-9CBF-36AC69429944}" type="pres">
      <dgm:prSet presAssocID="{96938875-BFCB-4ACF-BCC6-B387D9BDD0E9}" presName="rootConnector" presStyleLbl="node3" presStyleIdx="7" presStyleCnt="8"/>
      <dgm:spPr/>
    </dgm:pt>
    <dgm:pt modelId="{DCD436D2-D87E-4845-94B1-BF3411F79FBB}" type="pres">
      <dgm:prSet presAssocID="{96938875-BFCB-4ACF-BCC6-B387D9BDD0E9}" presName="hierChild4" presStyleCnt="0"/>
      <dgm:spPr/>
    </dgm:pt>
    <dgm:pt modelId="{43FF1365-335E-428D-A91E-AACC8D8A92EB}" type="pres">
      <dgm:prSet presAssocID="{96938875-BFCB-4ACF-BCC6-B387D9BDD0E9}" presName="hierChild5" presStyleCnt="0"/>
      <dgm:spPr/>
    </dgm:pt>
    <dgm:pt modelId="{E4F4541D-72B6-4B0A-AF89-629F8BA3D791}" type="pres">
      <dgm:prSet presAssocID="{8E9C992E-0CAF-4B03-BECB-4C403E323A73}" presName="hierChild5" presStyleCnt="0"/>
      <dgm:spPr/>
    </dgm:pt>
    <dgm:pt modelId="{0351AD9C-FE54-485F-97C1-9ACE2A07E227}" type="pres">
      <dgm:prSet presAssocID="{08DFEEA3-0D86-42F2-B9AD-8656193DD097}" presName="hierChild3" presStyleCnt="0"/>
      <dgm:spPr/>
    </dgm:pt>
  </dgm:ptLst>
  <dgm:cxnLst>
    <dgm:cxn modelId="{1F501B00-F743-43BE-9DA3-C711F72813F5}" type="presOf" srcId="{A0E6DF9A-A888-40AF-83F6-8E03ECE02ED7}" destId="{681A9EA4-A5DF-484A-A115-E8872A469EFD}" srcOrd="0" destOrd="0" presId="urn:microsoft.com/office/officeart/2005/8/layout/orgChart1"/>
    <dgm:cxn modelId="{043E1F00-2545-493B-B573-B040BF2A825C}" type="presOf" srcId="{5FE2B397-1FCF-4BBA-9D8E-F30AFC0F602B}" destId="{BCFD32F5-6A2B-494C-8CBE-9B99359A45D1}" srcOrd="1" destOrd="0" presId="urn:microsoft.com/office/officeart/2005/8/layout/orgChart1"/>
    <dgm:cxn modelId="{6F6F3B00-79C4-4EC2-93C8-D849EEB6BB78}" type="presOf" srcId="{34F5C3EE-245E-4537-86F9-0E3397900867}" destId="{4A65C2FC-0024-4928-9759-3E2AFF7D5FA5}" srcOrd="0" destOrd="0" presId="urn:microsoft.com/office/officeart/2005/8/layout/orgChart1"/>
    <dgm:cxn modelId="{0A36B600-230B-4D22-A4A0-57227F9F43C3}" type="presOf" srcId="{F4A9912A-919B-4560-82AB-246031552AC4}" destId="{91C72207-8534-4DCC-A8BA-B0C29C8CE987}" srcOrd="0" destOrd="0" presId="urn:microsoft.com/office/officeart/2005/8/layout/orgChart1"/>
    <dgm:cxn modelId="{5D645901-0B7B-4916-A5EA-010E9E13366E}" type="presOf" srcId="{F5F7A4D2-3072-4666-A015-73D35FA584F8}" destId="{42E622B9-A311-4694-BB12-31C5D58006FB}" srcOrd="1" destOrd="0" presId="urn:microsoft.com/office/officeart/2005/8/layout/orgChart1"/>
    <dgm:cxn modelId="{C75CB302-38DB-4CD4-9D5F-D0CDD6B349D0}" type="presOf" srcId="{839173D0-99BA-41EE-A209-B8C528AB5678}" destId="{C41B4CFE-8E0B-4231-B80E-A7750FFAD9EB}" srcOrd="1" destOrd="0" presId="urn:microsoft.com/office/officeart/2005/8/layout/orgChart1"/>
    <dgm:cxn modelId="{3905EA03-EAD8-43B8-A809-BB8D3EDA0587}" type="presOf" srcId="{0ACD5D6A-8227-4D37-9864-66F5E64C7DDC}" destId="{EFDC3A44-BC9E-4F57-932D-1382FF6EAA6A}" srcOrd="0" destOrd="0" presId="urn:microsoft.com/office/officeart/2005/8/layout/orgChart1"/>
    <dgm:cxn modelId="{39850B04-B788-4AEE-9439-F64B8506B6DC}" type="presOf" srcId="{69B1CA0C-6905-4617-8178-33B94F82563E}" destId="{74622F94-2745-43C8-B9FA-EBA6C057FE81}" srcOrd="0" destOrd="0" presId="urn:microsoft.com/office/officeart/2005/8/layout/orgChart1"/>
    <dgm:cxn modelId="{28101304-C419-4B8D-BD38-C73F2B08BB93}" type="presOf" srcId="{7D5B5226-346B-4398-A31A-CC886D92679A}" destId="{F206CB2B-3431-4282-A505-91F98EB49573}" srcOrd="1" destOrd="0" presId="urn:microsoft.com/office/officeart/2005/8/layout/orgChart1"/>
    <dgm:cxn modelId="{98F64604-086F-46D2-9288-0D0FC59160A9}" type="presOf" srcId="{DC9D5E77-8327-4676-91E2-1C26EC0EF117}" destId="{504BB19D-C737-4EFF-8496-D1967A8E732B}" srcOrd="0" destOrd="0" presId="urn:microsoft.com/office/officeart/2005/8/layout/orgChart1"/>
    <dgm:cxn modelId="{87BD1F06-4F30-4FA6-99DA-54A08261B7CA}" srcId="{5F3C493E-8AA8-4441-8CDC-EDFC65B059BE}" destId="{1D390069-137C-44B8-84AD-FFC9CD0DEB03}" srcOrd="2" destOrd="0" parTransId="{00F73EBA-4751-4440-AF95-7910E9C3F593}" sibTransId="{7C1D5D42-504A-477A-BA26-713094C93E20}"/>
    <dgm:cxn modelId="{CFA95F06-E85C-4CA0-B04B-DD6511E905D0}" srcId="{0C252A41-7DB2-46D9-9B45-615B6B0E7DB6}" destId="{09E8CD91-59BC-4D05-BED5-EC1DFF4C9584}" srcOrd="0" destOrd="0" parTransId="{9F0394D9-F228-4718-A12F-3B81590141C0}" sibTransId="{FA622911-70D2-4812-851F-85EDEDC8C1F3}"/>
    <dgm:cxn modelId="{95404D06-283A-4ADF-BA8F-BEFDABB30C07}" type="presOf" srcId="{31FA0B38-9189-453C-85CD-121BBA59D568}" destId="{FA5181CA-EF75-41CC-93B9-4E79D0119A0D}" srcOrd="0" destOrd="0" presId="urn:microsoft.com/office/officeart/2005/8/layout/orgChart1"/>
    <dgm:cxn modelId="{8A5CC006-258B-406E-A018-9DE62B0CA438}" type="presOf" srcId="{A0E6DF9A-A888-40AF-83F6-8E03ECE02ED7}" destId="{EC10262F-F1B8-4F89-9C24-0A7858CB3B67}" srcOrd="1" destOrd="0" presId="urn:microsoft.com/office/officeart/2005/8/layout/orgChart1"/>
    <dgm:cxn modelId="{4D13F506-E4C9-477D-90D6-2849CD2269EA}" type="presOf" srcId="{0C252A41-7DB2-46D9-9B45-615B6B0E7DB6}" destId="{6CED2F01-569B-438F-92E5-A047F49694BB}" srcOrd="1" destOrd="0" presId="urn:microsoft.com/office/officeart/2005/8/layout/orgChart1"/>
    <dgm:cxn modelId="{5E862807-90CA-4BDA-B7CB-F78BFDC79CEA}" type="presOf" srcId="{A81F21BF-DEDE-473A-B5A4-66872C94B268}" destId="{A9B27BC8-5DAE-4EE7-A42F-FDCAC75F1DD9}" srcOrd="0" destOrd="0" presId="urn:microsoft.com/office/officeart/2005/8/layout/orgChart1"/>
    <dgm:cxn modelId="{93ECF307-3200-4B92-B9BA-BFF2AB764817}" type="presOf" srcId="{E893F348-D947-4447-80F2-A3C481F101F0}" destId="{FCDBB6C4-14E2-4A93-A2BF-4329133B51AE}" srcOrd="0" destOrd="0" presId="urn:microsoft.com/office/officeart/2005/8/layout/orgChart1"/>
    <dgm:cxn modelId="{5F7E2D08-F8B7-4BDE-907E-36AA4D55DB41}" type="presOf" srcId="{0C252A41-7DB2-46D9-9B45-615B6B0E7DB6}" destId="{615C9C52-658C-4394-934B-EDA6E322C6B5}" srcOrd="0" destOrd="0" presId="urn:microsoft.com/office/officeart/2005/8/layout/orgChart1"/>
    <dgm:cxn modelId="{A983310A-0F2F-4AF8-96E6-936CBA6FE7CE}" type="presOf" srcId="{7E9E1E83-F3A4-4853-B381-57597616BA00}" destId="{4CA2442C-578F-4EB9-871C-DB665F0DCFB3}" srcOrd="1" destOrd="0" presId="urn:microsoft.com/office/officeart/2005/8/layout/orgChart1"/>
    <dgm:cxn modelId="{DB06ED0B-C66F-4839-A646-0454958C6C4C}" type="presOf" srcId="{42BC3E02-076E-481F-A329-E8D743EB7B74}" destId="{243A2C6A-D5C4-45D2-ADB2-3FD4B8A7E240}" srcOrd="1" destOrd="0" presId="urn:microsoft.com/office/officeart/2005/8/layout/orgChart1"/>
    <dgm:cxn modelId="{756E9E0E-533B-42FE-A169-7DF2F0505360}" type="presOf" srcId="{F67AFCE0-F18F-4687-A4B9-8D39B3C75F6B}" destId="{7B9D9157-7237-40F1-B8C1-193BA2F706C1}" srcOrd="1" destOrd="0" presId="urn:microsoft.com/office/officeart/2005/8/layout/orgChart1"/>
    <dgm:cxn modelId="{2A551410-0DCF-45EB-9C0D-16A69C8B3806}" type="presOf" srcId="{B74A125F-125E-4B4F-8456-9C7093D10680}" destId="{C897BF60-259D-4F71-9E5A-53DAA0E3BCEC}" srcOrd="0" destOrd="0" presId="urn:microsoft.com/office/officeart/2005/8/layout/orgChart1"/>
    <dgm:cxn modelId="{0996B410-4927-4671-9604-284DF4BC060D}" type="presOf" srcId="{09E8CD91-59BC-4D05-BED5-EC1DFF4C9584}" destId="{E3C0659D-7BAD-4D7E-B059-8FF3F1212D40}" srcOrd="1" destOrd="0" presId="urn:microsoft.com/office/officeart/2005/8/layout/orgChart1"/>
    <dgm:cxn modelId="{01E73913-91FA-4ACA-8C45-923AF8B4B2B8}" type="presOf" srcId="{AD9C3B2F-2676-4B5F-9D44-5ADA1C282EA9}" destId="{DC824AB5-CB59-4855-A1CD-0092C0147C4E}" srcOrd="0" destOrd="0" presId="urn:microsoft.com/office/officeart/2005/8/layout/orgChart1"/>
    <dgm:cxn modelId="{997ACD13-1CDD-40E6-B93D-6CA89E517792}" type="presOf" srcId="{0DF9D34C-BD0B-4BC4-A472-A8E5A704B590}" destId="{06B208A5-66F9-4DFA-A593-44714AE9F598}" srcOrd="0" destOrd="0" presId="urn:microsoft.com/office/officeart/2005/8/layout/orgChart1"/>
    <dgm:cxn modelId="{0EAE0E15-C362-4C48-BFA6-0A8BB4288EC1}" type="presOf" srcId="{01C3E9BD-D06A-4625-AE7A-B53B0BC2C430}" destId="{A5AB3B16-D662-4C59-B0F7-C44F797E4130}" srcOrd="0" destOrd="0" presId="urn:microsoft.com/office/officeart/2005/8/layout/orgChart1"/>
    <dgm:cxn modelId="{2D64E917-0EC1-4B87-9123-0CE7257DAD34}" type="presOf" srcId="{C33E70E3-DF2E-401C-9D7D-1C7EAE3F7774}" destId="{3171CFA4-0FEA-49F4-9C59-3D29BE28C5D2}" srcOrd="1" destOrd="0" presId="urn:microsoft.com/office/officeart/2005/8/layout/orgChart1"/>
    <dgm:cxn modelId="{35832B18-AA2D-4B47-A9E8-82B29BB57A13}" type="presOf" srcId="{D9FA6D9D-3CD0-4DD0-BAD6-A950180A68A4}" destId="{57F0A28B-2DCF-4BC2-9EEB-214803537ED6}" srcOrd="0" destOrd="0" presId="urn:microsoft.com/office/officeart/2005/8/layout/orgChart1"/>
    <dgm:cxn modelId="{7A3C611A-BCD5-42BE-84A1-3A9D16945120}" type="presOf" srcId="{0ACD5D6A-8227-4D37-9864-66F5E64C7DDC}" destId="{0A68F1C4-66C3-4E25-AD85-5C821E94C48F}" srcOrd="1" destOrd="0" presId="urn:microsoft.com/office/officeart/2005/8/layout/orgChart1"/>
    <dgm:cxn modelId="{B77EFE1A-1B8B-47A8-8C5D-3DF5E84E9DFD}" type="presOf" srcId="{2443D787-8882-401B-BEF2-0C51595CB2BB}" destId="{E5EED0BA-00CC-4034-9EFF-C9FFDCEEC269}" srcOrd="0" destOrd="0" presId="urn:microsoft.com/office/officeart/2005/8/layout/orgChart1"/>
    <dgm:cxn modelId="{D26B891B-8BC7-4706-85A5-95BF6C476E57}" type="presOf" srcId="{4664CC4C-5EEA-4FAA-B731-7376F508A116}" destId="{09125ABC-9385-4027-A65E-43DF12B1753C}" srcOrd="1" destOrd="0" presId="urn:microsoft.com/office/officeart/2005/8/layout/orgChart1"/>
    <dgm:cxn modelId="{17D3C81C-7AD7-477F-8B2A-695E6C1F1757}" type="presOf" srcId="{532D2722-074E-471E-A93D-7ED903F4F9E4}" destId="{89BFE2A8-59F9-40F4-B768-8A27C4A80469}" srcOrd="0" destOrd="0" presId="urn:microsoft.com/office/officeart/2005/8/layout/orgChart1"/>
    <dgm:cxn modelId="{C4FF8E1E-8276-4976-82BE-A41AE1399F4A}" type="presOf" srcId="{8DDB87B3-8A6D-4159-B634-D308C43CE760}" destId="{3A62B1A9-C4A2-4A14-89C1-62678837B42D}" srcOrd="1" destOrd="0" presId="urn:microsoft.com/office/officeart/2005/8/layout/orgChart1"/>
    <dgm:cxn modelId="{F2DA2A1F-5275-4D44-A807-435EF5E934DD}" type="presOf" srcId="{20F4E616-CBEC-4195-A81F-B16CF6CE5C05}" destId="{4560FD4A-AA2E-4D4F-AE1F-5F5455D65DCB}" srcOrd="0" destOrd="0" presId="urn:microsoft.com/office/officeart/2005/8/layout/orgChart1"/>
    <dgm:cxn modelId="{1F2D351F-205C-4566-B41D-0FB5FF1BB2D9}" srcId="{9D4146EE-181D-40A7-AD49-E4CF74810C83}" destId="{C5938AF0-D4ED-4DA3-BB0F-E0B4BCBB1D53}" srcOrd="0" destOrd="0" parTransId="{4B9C4D1D-15BA-452E-8A80-F81CA61B9ABC}" sibTransId="{86AD0721-C893-4CF6-9946-8B57B07FE934}"/>
    <dgm:cxn modelId="{24B6A61F-2DBE-43DC-A4DC-819E1B04E293}" type="presOf" srcId="{894E81DD-F7F2-4745-B934-CB9A401A7835}" destId="{2AADEF26-8E4B-43C8-9BB6-C654A7609BF3}" srcOrd="0" destOrd="0" presId="urn:microsoft.com/office/officeart/2005/8/layout/orgChart1"/>
    <dgm:cxn modelId="{CDBEF920-3923-4872-9B46-5CFE7D31B42B}" srcId="{A8B22B00-6A0E-4A98-A46B-2F61B164B450}" destId="{55597CAD-4844-41F3-8381-E8D33627AFA3}" srcOrd="1" destOrd="0" parTransId="{0CB0C6BE-433C-46FB-8B9C-C6CF9096A029}" sibTransId="{CEAFD002-C4F5-4CB1-8A5E-D9735BBC67A4}"/>
    <dgm:cxn modelId="{BCCB2021-5DBE-47AB-85CB-4E4741EC54DD}" type="presOf" srcId="{3485D808-F07D-4326-9F34-C00C00F214F4}" destId="{64BDBFA3-A747-4377-8D53-F799DE3F910A}" srcOrd="0" destOrd="0" presId="urn:microsoft.com/office/officeart/2005/8/layout/orgChart1"/>
    <dgm:cxn modelId="{FCBAA721-2FA3-4B74-99B7-BB88CCF4E063}" type="presOf" srcId="{905C5D1F-480C-44EB-AEA4-4DFB0427BE81}" destId="{84143A7E-5598-4415-B2A6-AC574E5CE597}" srcOrd="0" destOrd="0" presId="urn:microsoft.com/office/officeart/2005/8/layout/orgChart1"/>
    <dgm:cxn modelId="{0AAC7822-F5F5-4608-9270-EC58C6DCC90C}" srcId="{968775E8-9D87-4767-8436-59AFFD930A14}" destId="{641B7B7C-A629-4EF2-9A8E-1634140959F2}" srcOrd="0" destOrd="0" parTransId="{5B7F82A4-0040-4771-9A80-E9A930EAA17F}" sibTransId="{752A4015-813B-4624-A21F-F37C507DF733}"/>
    <dgm:cxn modelId="{9BCB8F22-B741-4CEF-8D7F-41AF909A0D0B}" srcId="{981F6256-3F19-434D-A927-62E21B8252E8}" destId="{0C252A41-7DB2-46D9-9B45-615B6B0E7DB6}" srcOrd="3" destOrd="0" parTransId="{3485D808-F07D-4326-9F34-C00C00F214F4}" sibTransId="{7C0D1136-0C2E-4DAE-A719-43A5B9A00ED4}"/>
    <dgm:cxn modelId="{CE38A322-8426-43AD-9FF2-A8CA6DB2BFF0}" type="presOf" srcId="{5B7F82A4-0040-4771-9A80-E9A930EAA17F}" destId="{11C87DD6-1A4E-4684-ABC1-A190671B3CF5}" srcOrd="0" destOrd="0" presId="urn:microsoft.com/office/officeart/2005/8/layout/orgChart1"/>
    <dgm:cxn modelId="{0EBDA722-9B25-4758-86BF-AF0504B22635}" srcId="{A8D9FC52-29E6-44C1-B1A9-AA30DD1A321E}" destId="{F5DBF455-9A91-4C13-B353-609E7F8B65CC}" srcOrd="0" destOrd="0" parTransId="{AD9B6602-ABFC-4ED3-B9D5-1D2008A14B97}" sibTransId="{13D7C4D6-A0C7-4414-BE0A-FF7D52CE055C}"/>
    <dgm:cxn modelId="{4028E322-07D9-41B8-B34C-10958FDFD967}" type="presOf" srcId="{E6788A0B-FA04-44AC-A2A8-D1ACE9B6386A}" destId="{8E32F948-22CF-4D84-BFF5-F9B9319FFA82}" srcOrd="0" destOrd="0" presId="urn:microsoft.com/office/officeart/2005/8/layout/orgChart1"/>
    <dgm:cxn modelId="{25A4D023-1382-449A-B52F-2A8FFF54353B}" type="presOf" srcId="{2443D787-8882-401B-BEF2-0C51595CB2BB}" destId="{F65BE302-50C4-44FC-A931-186E37780BFE}" srcOrd="1" destOrd="0" presId="urn:microsoft.com/office/officeart/2005/8/layout/orgChart1"/>
    <dgm:cxn modelId="{9F5AA724-B6CE-4800-B3FA-5A29311EEE8B}" srcId="{A8B22B00-6A0E-4A98-A46B-2F61B164B450}" destId="{F67AFCE0-F18F-4687-A4B9-8D39B3C75F6B}" srcOrd="0" destOrd="0" parTransId="{CFC6B29C-AE09-4E27-BF8C-407B248BCF96}" sibTransId="{990E63B0-1077-4239-B532-34AB01753A73}"/>
    <dgm:cxn modelId="{199FDC24-9EFB-4AA8-8A6B-1178E91C6CAB}" srcId="{C33E70E3-DF2E-401C-9D7D-1C7EAE3F7774}" destId="{6F6EA26A-17C5-42D1-8278-959BA076C251}" srcOrd="0" destOrd="0" parTransId="{B4D27656-39C7-4B4A-9E5B-007541366895}" sibTransId="{28F476C0-7D02-44F8-95FA-63B0CDF9E4B5}"/>
    <dgm:cxn modelId="{032B2E25-F70D-41F6-8B8C-7154E88316E0}" type="presOf" srcId="{641B7B7C-A629-4EF2-9A8E-1634140959F2}" destId="{16938C9F-9C57-4CE4-946D-3658FECD3557}" srcOrd="1" destOrd="0" presId="urn:microsoft.com/office/officeart/2005/8/layout/orgChart1"/>
    <dgm:cxn modelId="{36AD7625-FCF8-4228-8A34-CAFA1562D668}" srcId="{894E81DD-F7F2-4745-B934-CB9A401A7835}" destId="{A81F21BF-DEDE-473A-B5A4-66872C94B268}" srcOrd="0" destOrd="0" parTransId="{0060D263-9A01-4E53-A752-5E6C9EEBA4C2}" sibTransId="{92816028-E7F7-46F4-8B75-B87E706FB0C9}"/>
    <dgm:cxn modelId="{A092B125-AAF2-4493-91A0-F4C935A16FF3}" type="presOf" srcId="{D170EAAC-3846-40DC-82EF-84BE324C12C8}" destId="{0B276799-3DD2-46C0-8377-3B7ADFEEAE8B}" srcOrd="1" destOrd="0" presId="urn:microsoft.com/office/officeart/2005/8/layout/orgChart1"/>
    <dgm:cxn modelId="{BAF6BD26-CCA8-46F1-BFCA-171A49A5E80E}" type="presOf" srcId="{C0FB176F-C729-473F-8589-273FB7083D14}" destId="{3F459C50-73BF-4173-A9F0-673EDDE9B17D}" srcOrd="0" destOrd="0" presId="urn:microsoft.com/office/officeart/2005/8/layout/orgChart1"/>
    <dgm:cxn modelId="{5130B228-E956-4A2F-B58B-BF26A9D90044}" type="presOf" srcId="{6F6EA26A-17C5-42D1-8278-959BA076C251}" destId="{DB21C7B2-8BAF-4CB8-BF7B-25560E5CE4A1}" srcOrd="1" destOrd="0" presId="urn:microsoft.com/office/officeart/2005/8/layout/orgChart1"/>
    <dgm:cxn modelId="{732DA72A-004D-42A9-BB39-F692C1A069BC}" srcId="{C02BE955-7B0D-4FDC-BBC9-F318AE0DDDA3}" destId="{E866761E-6B8F-4E57-AEB7-84604E02C292}" srcOrd="0" destOrd="0" parTransId="{92480761-5F08-4FFA-BF0F-FF86B12B5572}" sibTransId="{59A38A8B-39A2-4EF4-A9B9-264CCFCBB21E}"/>
    <dgm:cxn modelId="{1EE84C2B-0D2C-4FE1-94A8-A383E4CBDC71}" srcId="{F11CE3A2-3D32-4482-8D44-714F141F2C75}" destId="{0255D551-CC92-4D7F-A363-2FC392CB489F}" srcOrd="1" destOrd="0" parTransId="{6C9A63D2-9EC6-435E-B380-68685F1DED50}" sibTransId="{A3BF0FA1-E325-4285-8E62-6A17BF9B19A3}"/>
    <dgm:cxn modelId="{03C8E22B-89D0-4692-9F47-B2679528EEF5}" type="presOf" srcId="{96938875-BFCB-4ACF-BCC6-B387D9BDD0E9}" destId="{B5E2D9C9-D06A-4DC8-9CBF-36AC69429944}" srcOrd="1" destOrd="0" presId="urn:microsoft.com/office/officeart/2005/8/layout/orgChart1"/>
    <dgm:cxn modelId="{8A6DAD2C-B1C5-447A-BBA4-449AEB59CADD}" type="presOf" srcId="{00F73EBA-4751-4440-AF95-7910E9C3F593}" destId="{065C24F1-6A38-4559-A89C-72583A9EE39D}" srcOrd="0" destOrd="0" presId="urn:microsoft.com/office/officeart/2005/8/layout/orgChart1"/>
    <dgm:cxn modelId="{399BE92C-2F23-4E6F-B98D-353B56BF2952}" srcId="{F70F7E39-29E5-40B8-844B-F91216D1795D}" destId="{C1A7CF4E-9CF9-4350-AB3D-A632F98FB1F0}" srcOrd="1" destOrd="0" parTransId="{C0FB176F-C729-473F-8589-273FB7083D14}" sibTransId="{F428DF1C-0FB4-4FD7-A654-EC705BBBC954}"/>
    <dgm:cxn modelId="{E25C652D-1D66-42B3-BAFE-1FE0460E2F69}" type="presOf" srcId="{A354631A-85CC-4F8F-88C7-073EA1E32CBF}" destId="{A512FA25-F5E6-417F-99A1-62C0168296A9}" srcOrd="0" destOrd="0" presId="urn:microsoft.com/office/officeart/2005/8/layout/orgChart1"/>
    <dgm:cxn modelId="{FCC16B2D-871A-4DB6-AB69-A29079FFCA49}" type="presOf" srcId="{5355B131-9A65-472C-B2DA-836CF4ED97BD}" destId="{8CCE5FD5-97B4-4F9E-9005-95E1D4912AFC}" srcOrd="1" destOrd="0" presId="urn:microsoft.com/office/officeart/2005/8/layout/orgChart1"/>
    <dgm:cxn modelId="{4E35812D-F52E-4518-B321-46A92346CA22}" srcId="{5AB9D680-ABEC-4278-B2C1-2F20F1244AF1}" destId="{ABB0FD3F-1357-4663-9C34-912EB2015F8E}" srcOrd="0" destOrd="0" parTransId="{0637917B-0F35-4E98-9D19-D87C85158F83}" sibTransId="{4CAF177F-D97B-4245-88DE-3C0FD88C62DC}"/>
    <dgm:cxn modelId="{892C892D-506F-4A3B-A362-A1CAA28E4928}" type="presOf" srcId="{69B1CA0C-6905-4617-8178-33B94F82563E}" destId="{197DE0B3-6ED9-4CC1-89DD-FBC9383FDFC1}" srcOrd="1" destOrd="0" presId="urn:microsoft.com/office/officeart/2005/8/layout/orgChart1"/>
    <dgm:cxn modelId="{A007ED2D-C9B5-4E7B-89C8-52FFEE411AB3}" type="presOf" srcId="{A81F21BF-DEDE-473A-B5A4-66872C94B268}" destId="{BD936339-C185-4F8A-B95B-61D24F69947A}" srcOrd="1" destOrd="0" presId="urn:microsoft.com/office/officeart/2005/8/layout/orgChart1"/>
    <dgm:cxn modelId="{F565072F-EBE2-4875-A79C-3C323CC71EAF}" type="presOf" srcId="{87331C31-EE0E-49B8-B719-34ABD7342081}" destId="{AF7A14B1-8A96-41BF-9797-DC79D27EE1D1}" srcOrd="0" destOrd="0" presId="urn:microsoft.com/office/officeart/2005/8/layout/orgChart1"/>
    <dgm:cxn modelId="{7EFD7B2F-A446-4F52-B8C4-2A7A02E3B49E}" type="presOf" srcId="{CA95D073-B7C1-4A8C-924B-C513A5A351E6}" destId="{788973D2-B13E-4955-A545-8E39985FB9E0}" srcOrd="0" destOrd="0" presId="urn:microsoft.com/office/officeart/2005/8/layout/orgChart1"/>
    <dgm:cxn modelId="{0785BA2F-7F47-41C9-B314-3ED3F4B6A4E5}" type="presOf" srcId="{9D4146EE-181D-40A7-AD49-E4CF74810C83}" destId="{51E5E993-C25F-4D95-8F2C-C4327CEF04E8}" srcOrd="0" destOrd="0" presId="urn:microsoft.com/office/officeart/2005/8/layout/orgChart1"/>
    <dgm:cxn modelId="{DB99DF30-6E8B-4DED-8045-68BC32565555}" type="presOf" srcId="{66273AC4-20F5-4BCC-86F8-8F906EC2CCAA}" destId="{CED80449-BE09-4152-A961-E41CEC41771B}" srcOrd="0" destOrd="0" presId="urn:microsoft.com/office/officeart/2005/8/layout/orgChart1"/>
    <dgm:cxn modelId="{4A2CBD31-2435-45DC-A8FA-659A83E1328C}" type="presOf" srcId="{5355B131-9A65-472C-B2DA-836CF4ED97BD}" destId="{DA538A6E-9DA8-41FC-B4CC-29F3F3378C8E}" srcOrd="0" destOrd="0" presId="urn:microsoft.com/office/officeart/2005/8/layout/orgChart1"/>
    <dgm:cxn modelId="{17197533-3437-4E17-BE7C-793CB6B427A5}" type="presOf" srcId="{708075B6-B36A-4672-868C-01383E6DA9E9}" destId="{F46ED799-7D2D-4992-9EC9-EAD19BF63E73}" srcOrd="0" destOrd="0" presId="urn:microsoft.com/office/officeart/2005/8/layout/orgChart1"/>
    <dgm:cxn modelId="{48A8F334-4DEF-49F5-9340-982C551C8879}" type="presOf" srcId="{0255D551-CC92-4D7F-A363-2FC392CB489F}" destId="{DA7D0977-DC37-44C8-B0CE-D4B67248A290}" srcOrd="1" destOrd="0" presId="urn:microsoft.com/office/officeart/2005/8/layout/orgChart1"/>
    <dgm:cxn modelId="{D8981836-13F1-47AF-BA43-04F3143E0710}" type="presOf" srcId="{BCE7DA6C-5C18-44E5-BA6C-E017BC7B0D24}" destId="{7B17CABF-AD41-465B-91F6-362B37E25394}" srcOrd="0" destOrd="0" presId="urn:microsoft.com/office/officeart/2005/8/layout/orgChart1"/>
    <dgm:cxn modelId="{7FC6D436-C662-4A5C-A751-94C47C0BC4F6}" type="presOf" srcId="{1836065E-C033-476F-B4C3-5A2F0E833BB1}" destId="{CC90DFC1-2990-4DE6-B09E-A981EC747ED0}" srcOrd="0" destOrd="0" presId="urn:microsoft.com/office/officeart/2005/8/layout/orgChart1"/>
    <dgm:cxn modelId="{D2CDD837-19BF-4F4B-A86A-EE4CDB08913A}" type="presOf" srcId="{65373BC0-7BDA-4DDE-A33E-2B4370F153D8}" destId="{3BFF3BB4-F300-4D64-8564-990E47568D7F}" srcOrd="0" destOrd="0" presId="urn:microsoft.com/office/officeart/2005/8/layout/orgChart1"/>
    <dgm:cxn modelId="{8C31633A-61ED-4818-8B07-2E10E9F9D082}" srcId="{4A4434E4-D7C3-421F-9A73-F09CBFC2B775}" destId="{D170EAAC-3846-40DC-82EF-84BE324C12C8}" srcOrd="1" destOrd="0" parTransId="{A354631A-85CC-4F8F-88C7-073EA1E32CBF}" sibTransId="{24764B98-A2F8-42E8-8BBC-6F6D715AD483}"/>
    <dgm:cxn modelId="{C929A23A-6A85-4236-9687-CB9FAECE8004}" type="presOf" srcId="{ED09301F-B845-4707-8225-0B85011596AB}" destId="{8104400F-0B42-41F1-B7AE-1E120BC92D99}" srcOrd="0" destOrd="0" presId="urn:microsoft.com/office/officeart/2005/8/layout/orgChart1"/>
    <dgm:cxn modelId="{DBE55F3B-DA67-4126-86EF-B088100205BD}" srcId="{F70F7E39-29E5-40B8-844B-F91216D1795D}" destId="{5AB9D680-ABEC-4278-B2C1-2F20F1244AF1}" srcOrd="0" destOrd="0" parTransId="{BCE7DA6C-5C18-44E5-BA6C-E017BC7B0D24}" sibTransId="{05855DF5-5968-4DD1-B3ED-1CF4081ACFC3}"/>
    <dgm:cxn modelId="{A35B6A3B-BA82-4DDF-9173-229B34841F2B}" type="presOf" srcId="{B30085C9-6680-4D60-B701-73080CA13210}" destId="{A5CC2CFE-880D-4888-A2D2-40C66087374A}" srcOrd="0" destOrd="0" presId="urn:microsoft.com/office/officeart/2005/8/layout/orgChart1"/>
    <dgm:cxn modelId="{883AB63C-3035-41EE-9F3B-33B458D67E14}" type="presOf" srcId="{08DFEEA3-0D86-42F2-B9AD-8656193DD097}" destId="{E24CA9C3-7420-4348-B42F-6743925275F2}" srcOrd="0" destOrd="0" presId="urn:microsoft.com/office/officeart/2005/8/layout/orgChart1"/>
    <dgm:cxn modelId="{D98C003D-4915-4736-A829-AAEAD15FA5A9}" type="presOf" srcId="{0CB0C6BE-433C-46FB-8B9C-C6CF9096A029}" destId="{24B99EC3-E4F4-4A07-A734-CD09A74724A7}" srcOrd="0" destOrd="0" presId="urn:microsoft.com/office/officeart/2005/8/layout/orgChart1"/>
    <dgm:cxn modelId="{F021DD3D-7FEA-463F-ADD2-F8C39AB9899B}" type="presOf" srcId="{D170EAAC-3846-40DC-82EF-84BE324C12C8}" destId="{0CD246CE-A527-4CC5-A3DF-630CA09BE377}" srcOrd="0" destOrd="0" presId="urn:microsoft.com/office/officeart/2005/8/layout/orgChart1"/>
    <dgm:cxn modelId="{D527F43E-BC3D-4849-9630-2FDAEEA76305}" type="presOf" srcId="{8F5107D1-F0BA-4970-87A0-A1223520736B}" destId="{ACACFF6A-EC68-47A4-B779-C36A356ADD9A}" srcOrd="0" destOrd="0" presId="urn:microsoft.com/office/officeart/2005/8/layout/orgChart1"/>
    <dgm:cxn modelId="{631A203F-4CDD-4677-87D4-7F9AF33B09E9}" type="presOf" srcId="{5AB9D680-ABEC-4278-B2C1-2F20F1244AF1}" destId="{6AA21423-6F0B-4E2B-B332-AC2FEEB16847}" srcOrd="0" destOrd="0" presId="urn:microsoft.com/office/officeart/2005/8/layout/orgChart1"/>
    <dgm:cxn modelId="{816A2C3F-E822-46C3-B681-99C5B3224031}" type="presOf" srcId="{58905B21-E6CA-4DA9-8A98-F6B491835509}" destId="{ABF72039-B7D8-4A81-B183-2DE5453E478C}" srcOrd="0" destOrd="0" presId="urn:microsoft.com/office/officeart/2005/8/layout/orgChart1"/>
    <dgm:cxn modelId="{C1069D3F-6C9F-446C-BE99-BF549A09AE4A}" type="presOf" srcId="{7D5B5226-346B-4398-A31A-CC886D92679A}" destId="{48B0AD7C-C3A4-4CC2-8D55-849D7D124099}" srcOrd="0" destOrd="0" presId="urn:microsoft.com/office/officeart/2005/8/layout/orgChart1"/>
    <dgm:cxn modelId="{91402240-3077-4AFC-85D0-3F3EBFD0A956}" type="presOf" srcId="{A8B22B00-6A0E-4A98-A46B-2F61B164B450}" destId="{4721E72D-8CA8-412F-8933-25B146215448}" srcOrd="1" destOrd="0" presId="urn:microsoft.com/office/officeart/2005/8/layout/orgChart1"/>
    <dgm:cxn modelId="{EAD06A5D-E3A8-46FB-9DD9-F017F6313026}" srcId="{474AC261-75F6-4961-B3C5-DF1C2B2DB0F0}" destId="{A8B22B00-6A0E-4A98-A46B-2F61B164B450}" srcOrd="0" destOrd="0" parTransId="{BCF1ABC0-188B-49FF-91F0-BDB0F46EE4E3}" sibTransId="{E959EBB6-D525-4DEE-BBB5-FFD3232C7A95}"/>
    <dgm:cxn modelId="{AE746160-7DB9-428B-90E9-59BD1F096C68}" type="presOf" srcId="{661158A3-33FB-4C4C-8C25-D0C0B0F9DA4B}" destId="{83F8BD38-B874-4520-A8AC-67629268A61C}" srcOrd="0" destOrd="0" presId="urn:microsoft.com/office/officeart/2005/8/layout/orgChart1"/>
    <dgm:cxn modelId="{3271BE41-9A49-43A8-BE31-13C980F023ED}" type="presOf" srcId="{B74A125F-125E-4B4F-8456-9C7093D10680}" destId="{DEB74563-4953-46B2-A742-822B96ADB414}" srcOrd="1" destOrd="0" presId="urn:microsoft.com/office/officeart/2005/8/layout/orgChart1"/>
    <dgm:cxn modelId="{0B113062-D50C-4762-8837-A2001713ED03}" srcId="{08DFEEA3-0D86-42F2-B9AD-8656193DD097}" destId="{2443D787-8882-401B-BEF2-0C51595CB2BB}" srcOrd="0" destOrd="0" parTransId="{E0190F01-C457-4DFB-AE8D-592CA0B45433}" sibTransId="{6A6210BB-A6A6-4F0F-9691-E605E935351E}"/>
    <dgm:cxn modelId="{84FA4C62-78CA-4B52-8727-7026A00565BD}" type="presOf" srcId="{AEB07D26-1163-4660-8759-3E452FB5B530}" destId="{27FE7E83-DB61-4A08-83FA-E2BEC3CC967E}" srcOrd="0" destOrd="0" presId="urn:microsoft.com/office/officeart/2005/8/layout/orgChart1"/>
    <dgm:cxn modelId="{078EF164-69B0-4E96-80BF-BB008054975B}" type="presOf" srcId="{439BAE5D-9809-4BBB-8A20-C2363573D46B}" destId="{98E256EF-1430-4C61-A71A-0CE2DB0D81C5}" srcOrd="1" destOrd="0" presId="urn:microsoft.com/office/officeart/2005/8/layout/orgChart1"/>
    <dgm:cxn modelId="{CE7F3F45-25CD-4162-AD40-DD4A42ED0208}" type="presOf" srcId="{5D5983F7-8699-4955-8259-BFB1C4825BCF}" destId="{B4719366-BF3B-4BF3-BC50-5C5ABE0DDDC7}" srcOrd="0" destOrd="0" presId="urn:microsoft.com/office/officeart/2005/8/layout/orgChart1"/>
    <dgm:cxn modelId="{66DD9645-65E4-4B45-9FE4-718D12E00F2B}" type="presOf" srcId="{FA1261D2-592A-46DD-88DC-7619D59B90D5}" destId="{BB98A205-6DC8-4720-B5E4-DB9E936264B6}" srcOrd="1" destOrd="0" presId="urn:microsoft.com/office/officeart/2005/8/layout/orgChart1"/>
    <dgm:cxn modelId="{5C46F565-C5EE-465D-B9D4-A07FA6AF85E6}" srcId="{ED601EE0-5214-4AD1-A277-4B083BC25016}" destId="{DD25739C-7E55-4AE8-B6DB-08ACD2D083BA}" srcOrd="0" destOrd="0" parTransId="{8F5107D1-F0BA-4970-87A0-A1223520736B}" sibTransId="{B5DAA837-3222-45F1-936C-ECC183BB9AA3}"/>
    <dgm:cxn modelId="{7DED0666-7205-4F49-A52B-178D51F5F20E}" srcId="{65373BC0-7BDA-4DDE-A33E-2B4370F153D8}" destId="{7E9E1E83-F3A4-4853-B381-57597616BA00}" srcOrd="0" destOrd="0" parTransId="{5CECA401-4CBA-4F45-B4DF-7E644ECF67B2}" sibTransId="{5E53B9B1-1593-4D7E-A0B1-7A1098B4D9D0}"/>
    <dgm:cxn modelId="{704C0B46-ABAF-4D1C-A7E7-4E15A276ECA7}" type="presOf" srcId="{A8B22B00-6A0E-4A98-A46B-2F61B164B450}" destId="{564F52D8-A9AD-4719-8FA0-B67145E903E1}" srcOrd="0" destOrd="0" presId="urn:microsoft.com/office/officeart/2005/8/layout/orgChart1"/>
    <dgm:cxn modelId="{3F196046-2687-4E6A-85AD-C01506BA3B2C}" type="presOf" srcId="{F5DBF455-9A91-4C13-B353-609E7F8B65CC}" destId="{BF3DE378-FE59-4CEA-812C-D432C9679AFE}" srcOrd="1" destOrd="0" presId="urn:microsoft.com/office/officeart/2005/8/layout/orgChart1"/>
    <dgm:cxn modelId="{2FB17866-845A-4D66-BD45-554D37CA782E}" srcId="{274DBE57-D36F-4925-A215-2A1489891A9F}" destId="{5F3C493E-8AA8-4441-8CDC-EDFC65B059BE}" srcOrd="0" destOrd="0" parTransId="{5636113A-C3C0-4B4D-BB9D-666CF7A5896F}" sibTransId="{07B3AC5A-299F-4E50-B004-C839AD8085AF}"/>
    <dgm:cxn modelId="{9AC4B646-C3E6-4863-A2BB-0E5649CC60BE}" type="presOf" srcId="{0255D551-CC92-4D7F-A363-2FC392CB489F}" destId="{FA0BE794-78B8-45F8-BC18-C4F71809BB49}" srcOrd="0" destOrd="0" presId="urn:microsoft.com/office/officeart/2005/8/layout/orgChart1"/>
    <dgm:cxn modelId="{F4A7DC46-6FC7-49F4-A43A-B3E600880DFC}" type="presOf" srcId="{CAD881AE-D265-4705-89B5-9A6892F8010D}" destId="{0367F1E4-40D1-4DDC-AE2B-842832127949}" srcOrd="0" destOrd="0" presId="urn:microsoft.com/office/officeart/2005/8/layout/orgChart1"/>
    <dgm:cxn modelId="{19BAE246-0822-4990-AC3C-FCE9615C22E4}" type="presOf" srcId="{5F3C493E-8AA8-4441-8CDC-EDFC65B059BE}" destId="{C63205EA-DFFF-4089-B987-9025785B4D60}" srcOrd="0" destOrd="0" presId="urn:microsoft.com/office/officeart/2005/8/layout/orgChart1"/>
    <dgm:cxn modelId="{3B650547-F1BF-42B7-BE8D-C0D7A4F4D232}" srcId="{981F6256-3F19-434D-A927-62E21B8252E8}" destId="{19E162A3-9583-40E7-BA45-8BCD45672948}" srcOrd="4" destOrd="0" parTransId="{DA52DF9A-E6DE-460D-8EAD-E19B0B52DE21}" sibTransId="{9AB0712E-E480-4920-8A4C-A52CE9C8B517}"/>
    <dgm:cxn modelId="{11DE0F67-F78A-40FF-BAE8-F4C5C6F27664}" type="presOf" srcId="{F70F7E39-29E5-40B8-844B-F91216D1795D}" destId="{00B81873-FAFA-4DE7-BCA0-B5328ADB2F23}" srcOrd="1" destOrd="0" presId="urn:microsoft.com/office/officeart/2005/8/layout/orgChart1"/>
    <dgm:cxn modelId="{76CF2947-B9F4-4535-A3A4-932D94B22E1A}" type="presOf" srcId="{1A1A28A8-FEE6-468F-AF0E-C5199D96271C}" destId="{BC2CA29C-1DDD-4ADE-BEE8-5D82244DC77D}" srcOrd="0" destOrd="0" presId="urn:microsoft.com/office/officeart/2005/8/layout/orgChart1"/>
    <dgm:cxn modelId="{D2A1D667-A9FE-41BC-A501-5BB6FADDEC93}" type="presOf" srcId="{0637917B-0F35-4E98-9D19-D87C85158F83}" destId="{7B35E04B-5F01-4A4B-A240-4B75ADB3DFB2}" srcOrd="0" destOrd="0" presId="urn:microsoft.com/office/officeart/2005/8/layout/orgChart1"/>
    <dgm:cxn modelId="{37E1E947-17E5-47F5-A797-4392B5978227}" type="presOf" srcId="{0060D263-9A01-4E53-A752-5E6C9EEBA4C2}" destId="{CF328AA2-7C13-432E-AADA-A96F155E99ED}" srcOrd="0" destOrd="0" presId="urn:microsoft.com/office/officeart/2005/8/layout/orgChart1"/>
    <dgm:cxn modelId="{56D72D48-8A0C-40A5-A89B-46190E37EA43}" type="presOf" srcId="{F67AFCE0-F18F-4687-A4B9-8D39B3C75F6B}" destId="{9A71E52A-2692-4726-BD2E-A7BA43A34FD5}" srcOrd="0" destOrd="0" presId="urn:microsoft.com/office/officeart/2005/8/layout/orgChart1"/>
    <dgm:cxn modelId="{3FFDE748-3BFE-4469-BC1F-F78388EC9FB5}" type="presOf" srcId="{0FFCF775-A364-4271-B724-E47AEF8E5E3F}" destId="{4308DA6C-3DFF-4CAE-87EB-83379DA2E308}" srcOrd="0" destOrd="0" presId="urn:microsoft.com/office/officeart/2005/8/layout/orgChart1"/>
    <dgm:cxn modelId="{89F07B6A-38C1-487B-8DDF-348BA57E2086}" srcId="{5377F7B1-7BF8-44A8-9868-A7FC1504B893}" destId="{A0E6DF9A-A888-40AF-83F6-8E03ECE02ED7}" srcOrd="0" destOrd="0" parTransId="{F9E08261-0ABC-4BFE-8A55-27FADF6463D1}" sibTransId="{609A2244-2B9C-4FE9-BFD6-F38BF6B12C7A}"/>
    <dgm:cxn modelId="{DFFEA54A-1D50-4090-A4F7-727625AB08E9}" type="presOf" srcId="{CDE4C0AB-A75E-4E97-BF59-7C1C40EE627C}" destId="{49ACCAF1-D62D-4097-925F-A32B566183A9}" srcOrd="0" destOrd="0" presId="urn:microsoft.com/office/officeart/2005/8/layout/orgChart1"/>
    <dgm:cxn modelId="{0B3FE06A-A47A-41B0-8991-7C1A6B9061F3}" type="presOf" srcId="{CFC6B29C-AE09-4E27-BF8C-407B248BCF96}" destId="{90D70939-4396-4F07-9A3A-CD1D130239A2}" srcOrd="0" destOrd="0" presId="urn:microsoft.com/office/officeart/2005/8/layout/orgChart1"/>
    <dgm:cxn modelId="{257F2D6B-97B7-4A83-B734-9FBC6924C5B8}" type="presOf" srcId="{07538DEA-278B-4098-856F-138CAEC80C1E}" destId="{98A6910F-B73E-4CC0-A244-26B34EF30B0A}" srcOrd="0" destOrd="0" presId="urn:microsoft.com/office/officeart/2005/8/layout/orgChart1"/>
    <dgm:cxn modelId="{B48F876B-2519-484F-BEB2-4E9BD71AF66B}" type="presOf" srcId="{CB6ED796-C377-40BF-8388-5D712E9D7565}" destId="{B3C3BDD9-CF0F-40F6-A2A6-84D08B96AD29}" srcOrd="0" destOrd="0" presId="urn:microsoft.com/office/officeart/2005/8/layout/orgChart1"/>
    <dgm:cxn modelId="{80ACEC4B-FA70-429C-967C-AD3F04BAA834}" srcId="{AAC003F8-12AF-457A-ABF3-DD9FBAEBD4A3}" destId="{9D4146EE-181D-40A7-AD49-E4CF74810C83}" srcOrd="0" destOrd="0" parTransId="{177CFFBB-2208-4244-B980-92E7B1EEBCED}" sibTransId="{5E097A84-DDDE-4289-B865-4284D84AA65B}"/>
    <dgm:cxn modelId="{6FA15D4D-1113-4224-866C-F7E7E7DDDED6}" type="presOf" srcId="{1B76958B-7910-4BAD-A8AE-2334105CF7C0}" destId="{31A76529-2692-4000-B51C-F84B55AEE68A}" srcOrd="1" destOrd="0" presId="urn:microsoft.com/office/officeart/2005/8/layout/orgChart1"/>
    <dgm:cxn modelId="{2ABC584D-211B-4D04-90CA-C10F0138E8B0}" srcId="{5F3C493E-8AA8-4441-8CDC-EDFC65B059BE}" destId="{01C3E9BD-D06A-4625-AE7A-B53B0BC2C430}" srcOrd="0" destOrd="0" parTransId="{CA95D073-B7C1-4A8C-924B-C513A5A351E6}" sibTransId="{DA951FB7-5632-459F-BD8C-7A7E50E69B8F}"/>
    <dgm:cxn modelId="{A87C7A6D-C79A-4D19-8858-7E19DA8A5953}" type="presOf" srcId="{C02BE955-7B0D-4FDC-BBC9-F318AE0DDDA3}" destId="{BD506DAF-2C75-43B3-9D4F-E965AA6C13DB}" srcOrd="0" destOrd="0" presId="urn:microsoft.com/office/officeart/2005/8/layout/orgChart1"/>
    <dgm:cxn modelId="{E236034F-956A-42AA-B600-6CBACC12E8A4}" type="presOf" srcId="{F9E08261-0ABC-4BFE-8A55-27FADF6463D1}" destId="{1A775AE9-7139-40D5-AC94-50A95E5F7E3B}" srcOrd="0" destOrd="0" presId="urn:microsoft.com/office/officeart/2005/8/layout/orgChart1"/>
    <dgm:cxn modelId="{11057E6F-06F5-45B5-BA83-064AED425C80}" type="presOf" srcId="{E866761E-6B8F-4E57-AEB7-84604E02C292}" destId="{96DB5D97-4867-451E-BAE1-12EA801E089A}" srcOrd="0" destOrd="0" presId="urn:microsoft.com/office/officeart/2005/8/layout/orgChart1"/>
    <dgm:cxn modelId="{2863874F-C638-44F9-8C1E-1B946AB31255}" srcId="{DD25739C-7E55-4AE8-B6DB-08ACD2D083BA}" destId="{7D5B5226-346B-4398-A31A-CC886D92679A}" srcOrd="0" destOrd="0" parTransId="{DC253EC5-ED13-481F-8062-FEDF268F79B1}" sibTransId="{10DF4455-E480-4804-9554-53D62D41270C}"/>
    <dgm:cxn modelId="{DD8DCA6F-AE1A-4FF1-B4B8-EFA36761B320}" type="presOf" srcId="{BBAE779A-11A2-4ACD-80B4-43093AF15B50}" destId="{4A00F2A6-851A-4F5D-A026-1F8B2D0504F0}" srcOrd="0" destOrd="0" presId="urn:microsoft.com/office/officeart/2005/8/layout/orgChart1"/>
    <dgm:cxn modelId="{CE123470-766B-4976-A54D-C2E3D55A0FB4}" type="presOf" srcId="{4F7EA75A-19A5-4B91-BD75-DDD0A6273D9A}" destId="{514B0AD8-D07A-4BC0-B843-1410ED3A2022}" srcOrd="0" destOrd="0" presId="urn:microsoft.com/office/officeart/2005/8/layout/orgChart1"/>
    <dgm:cxn modelId="{E5A34751-5AB9-49A8-B644-A546C4A2AC0A}" type="presOf" srcId="{42BC3E02-076E-481F-A329-E8D743EB7B74}" destId="{2098BDA4-15ED-4003-B023-DE276543B7CD}" srcOrd="0" destOrd="0" presId="urn:microsoft.com/office/officeart/2005/8/layout/orgChart1"/>
    <dgm:cxn modelId="{EEAF7E71-A37B-43CB-8CED-41FD499FE46D}" type="presOf" srcId="{968775E8-9D87-4767-8436-59AFFD930A14}" destId="{6DD485F6-E14A-4D82-9E3B-EF8824B177E5}" srcOrd="1" destOrd="0" presId="urn:microsoft.com/office/officeart/2005/8/layout/orgChart1"/>
    <dgm:cxn modelId="{2A57A071-EAD7-42A5-B076-FA6247E2EA3F}" srcId="{981F6256-3F19-434D-A927-62E21B8252E8}" destId="{A8D9FC52-29E6-44C1-B1A9-AA30DD1A321E}" srcOrd="0" destOrd="0" parTransId="{20F4E616-CBEC-4195-A81F-B16CF6CE5C05}" sibTransId="{63981B27-A6E1-474A-9D92-3D03ABB770EF}"/>
    <dgm:cxn modelId="{960F0152-EBA1-434F-9038-B988CF43D2B3}" srcId="{5FE2B397-1FCF-4BBA-9D8E-F30AFC0F602B}" destId="{65373BC0-7BDA-4DDE-A33E-2B4370F153D8}" srcOrd="1" destOrd="0" parTransId="{197A1277-6F7A-49B3-858B-2433CDF374DE}" sibTransId="{E54A3334-A962-4A55-A1A1-718772292DE4}"/>
    <dgm:cxn modelId="{5BEC4872-49D3-49A5-8C4A-D4324B4E1CBD}" type="presOf" srcId="{981F6256-3F19-434D-A927-62E21B8252E8}" destId="{E9BDAAF9-B9C3-42BD-98C5-F27BF917FD65}" srcOrd="1" destOrd="0" presId="urn:microsoft.com/office/officeart/2005/8/layout/orgChart1"/>
    <dgm:cxn modelId="{6A0E2173-85E4-48B8-9780-563DEC05745F}" type="presOf" srcId="{708075B6-B36A-4672-868C-01383E6DA9E9}" destId="{E61F8592-7346-4C11-A6A2-D18A84CCFA32}" srcOrd="1" destOrd="0" presId="urn:microsoft.com/office/officeart/2005/8/layout/orgChart1"/>
    <dgm:cxn modelId="{44334D73-0440-4B7B-B5D2-9FFADF9769EC}" type="presOf" srcId="{1B76958B-7910-4BAD-A8AE-2334105CF7C0}" destId="{5638595E-FFCF-4DE3-834E-1E64C5E70597}" srcOrd="0" destOrd="0" presId="urn:microsoft.com/office/officeart/2005/8/layout/orgChart1"/>
    <dgm:cxn modelId="{188AA373-8C4A-4259-BB06-67EFE4C0E005}" type="presOf" srcId="{C77093BD-0E16-4636-9053-A5C52C518ADB}" destId="{31EED1A4-21BE-46BA-A346-88CFD0D6DA25}" srcOrd="0" destOrd="0" presId="urn:microsoft.com/office/officeart/2005/8/layout/orgChart1"/>
    <dgm:cxn modelId="{4BE3C954-FC57-4CC9-AE8B-E84ED1B0AA5F}" type="presOf" srcId="{DD25739C-7E55-4AE8-B6DB-08ACD2D083BA}" destId="{F1196B39-C884-4AC0-B46C-F9E302FE3392}" srcOrd="0" destOrd="0" presId="urn:microsoft.com/office/officeart/2005/8/layout/orgChart1"/>
    <dgm:cxn modelId="{84B45455-5170-4DF6-BEB3-D0E966BCAE41}" srcId="{C7A98AB8-AF7A-403B-8CD6-DF4001C610E5}" destId="{42BC3E02-076E-481F-A329-E8D743EB7B74}" srcOrd="1" destOrd="0" parTransId="{ED09301F-B845-4707-8225-0B85011596AB}" sibTransId="{03008027-3E54-423D-BC05-4422870C8B73}"/>
    <dgm:cxn modelId="{77847655-9BB2-4BA2-AAF8-5674ACCE61E5}" srcId="{1D33B6BB-2F2A-4A0F-84D7-4604213CFE15}" destId="{27593CD5-C10B-4486-BE3E-F2069617E598}" srcOrd="0" destOrd="0" parTransId="{532D2722-074E-471E-A93D-7ED903F4F9E4}" sibTransId="{DAA103BE-E1EB-4B7A-BF4F-2AE59686785B}"/>
    <dgm:cxn modelId="{76AC7C55-2D0E-4C20-9458-0F4AB8B61460}" type="presOf" srcId="{19E162A3-9583-40E7-BA45-8BCD45672948}" destId="{51C8E5E4-3B4F-4E46-818E-0257450939DA}" srcOrd="1" destOrd="0" presId="urn:microsoft.com/office/officeart/2005/8/layout/orgChart1"/>
    <dgm:cxn modelId="{88FAAD75-A97E-48CD-802D-3C71939199F7}" type="presOf" srcId="{5377F7B1-7BF8-44A8-9868-A7FC1504B893}" destId="{2E2FB7B7-5FC0-4C0C-90B2-BF2F68CFF269}" srcOrd="1" destOrd="0" presId="urn:microsoft.com/office/officeart/2005/8/layout/orgChart1"/>
    <dgm:cxn modelId="{705E3777-23BF-41D9-A24A-E6C417209CB4}" type="presOf" srcId="{F9EDF28A-6AEF-4AC7-ADA7-97033611A56B}" destId="{D0E90F6F-E02B-4746-B7DD-8B996019E35B}" srcOrd="0" destOrd="0" presId="urn:microsoft.com/office/officeart/2005/8/layout/orgChart1"/>
    <dgm:cxn modelId="{1FDDB457-9791-4180-AC0B-0350226B9D14}" type="presOf" srcId="{31FA0B38-9189-453C-85CD-121BBA59D568}" destId="{D6DFAA1B-FF07-4C4B-9E20-74239F955B17}" srcOrd="1" destOrd="0" presId="urn:microsoft.com/office/officeart/2005/8/layout/orgChart1"/>
    <dgm:cxn modelId="{1650C757-D560-463F-80CB-D9518E80D88C}" type="presOf" srcId="{4B9C4D1D-15BA-452E-8A80-F81CA61B9ABC}" destId="{96737495-CBA8-41EB-A8E5-0AA7AAF51C61}" srcOrd="0" destOrd="0" presId="urn:microsoft.com/office/officeart/2005/8/layout/orgChart1"/>
    <dgm:cxn modelId="{FE3F1378-1D05-41D9-AD22-873CF75AFE67}" srcId="{C7A98AB8-AF7A-403B-8CD6-DF4001C610E5}" destId="{4664CC4C-5EEA-4FAA-B731-7376F508A116}" srcOrd="0" destOrd="0" parTransId="{1809A4D3-08B0-41C6-8648-8BE867DCC93D}" sibTransId="{8568A4D5-CA47-4415-BD6B-E5D6D8D991AA}"/>
    <dgm:cxn modelId="{5D259358-5B84-4F38-9FC2-6B6C1DABD4D9}" srcId="{08DFEEA3-0D86-42F2-B9AD-8656193DD097}" destId="{274DBE57-D36F-4925-A215-2A1489891A9F}" srcOrd="3" destOrd="0" parTransId="{F9EDF28A-6AEF-4AC7-ADA7-97033611A56B}" sibTransId="{691F84AA-931F-4D48-9EC8-944C3D1C039F}"/>
    <dgm:cxn modelId="{1C6A0859-A4A0-48FA-8C1B-1E3B31ACAAA0}" type="presOf" srcId="{3D9FF74B-7D0D-4076-8BFC-2483A1B48D25}" destId="{5B2C5D1C-A602-4168-8B0B-5ABCA988AEDA}" srcOrd="0" destOrd="0" presId="urn:microsoft.com/office/officeart/2005/8/layout/orgChart1"/>
    <dgm:cxn modelId="{353E0F79-02EC-423F-9AE5-66B0F5CB8E9A}" srcId="{1880EC12-61FC-48CB-AA23-88CDCD0680F7}" destId="{ED601EE0-5214-4AD1-A277-4B083BC25016}" srcOrd="0" destOrd="0" parTransId="{CDE4C0AB-A75E-4E97-BF59-7C1C40EE627C}" sibTransId="{35104A1E-E8B2-477A-9D61-3B1D29D3D87F}"/>
    <dgm:cxn modelId="{8B445659-A4EE-436D-B75A-83AA2898FEC4}" type="presOf" srcId="{AD9B6602-ABFC-4ED3-B9D5-1D2008A14B97}" destId="{18C83434-6F8A-466C-9471-CCE1E158513E}" srcOrd="0" destOrd="0" presId="urn:microsoft.com/office/officeart/2005/8/layout/orgChart1"/>
    <dgm:cxn modelId="{FDCE6E7B-1E77-4F0C-A6B8-18C1D35F10A4}" type="presOf" srcId="{4331532A-E4B7-4356-813A-1E9A7C8B8854}" destId="{0A665A75-DF96-42A0-8129-EBF413096579}" srcOrd="0" destOrd="0" presId="urn:microsoft.com/office/officeart/2005/8/layout/orgChart1"/>
    <dgm:cxn modelId="{77A9CB7B-27AF-4639-A927-6FD4FE580B87}" type="presOf" srcId="{5AB9D680-ABEC-4278-B2C1-2F20F1244AF1}" destId="{5B26AAD0-5180-4172-89D0-B5868DD42EC5}" srcOrd="1" destOrd="0" presId="urn:microsoft.com/office/officeart/2005/8/layout/orgChart1"/>
    <dgm:cxn modelId="{B255187C-68B8-4E1A-B05B-7C8E6BA0B0F3}" type="presOf" srcId="{5CECA401-4CBA-4F45-B4DF-7E644ECF67B2}" destId="{CC4F9468-48A6-492A-BDB1-A355A61E34D6}" srcOrd="0" destOrd="0" presId="urn:microsoft.com/office/officeart/2005/8/layout/orgChart1"/>
    <dgm:cxn modelId="{266FB87C-402C-47FF-849D-F322F326EFAC}" type="presOf" srcId="{DD25739C-7E55-4AE8-B6DB-08ACD2D083BA}" destId="{8AB76E5F-5D86-4DE0-9555-A9E007BC07B7}" srcOrd="1" destOrd="0" presId="urn:microsoft.com/office/officeart/2005/8/layout/orgChart1"/>
    <dgm:cxn modelId="{C054FC7C-D6D1-4B4B-9FF1-0C7A25385FB6}" srcId="{5377F7B1-7BF8-44A8-9868-A7FC1504B893}" destId="{8DDB87B3-8A6D-4159-B634-D308C43CE760}" srcOrd="1" destOrd="0" parTransId="{C78040F0-9B11-4BC3-A342-B331CD7B5A11}" sibTransId="{C32B59F9-E604-40F4-95D4-E3ED4F2580BC}"/>
    <dgm:cxn modelId="{7216057D-DABE-4520-ABCF-97B3F627860B}" type="presOf" srcId="{981F6256-3F19-434D-A927-62E21B8252E8}" destId="{6D5304E2-CE04-47CE-A2D1-67E3CD0AC8BF}" srcOrd="0" destOrd="0" presId="urn:microsoft.com/office/officeart/2005/8/layout/orgChart1"/>
    <dgm:cxn modelId="{798E3F7D-5278-4F87-B5AD-1F05E36AB197}" type="presOf" srcId="{4A4434E4-D7C3-421F-9A73-F09CBFC2B775}" destId="{C0AE0887-448D-4FF5-8CF3-138FD08930B7}" srcOrd="1" destOrd="0" presId="urn:microsoft.com/office/officeart/2005/8/layout/orgChart1"/>
    <dgm:cxn modelId="{862B267E-0F7E-4C7E-9D51-9B1B8B5A72B2}" type="presOf" srcId="{BB88362A-C4B7-4A53-9CE5-7F426AC6F87C}" destId="{F7927D96-9C0C-4A5E-8462-F6ED910E3C7F}" srcOrd="1" destOrd="0" presId="urn:microsoft.com/office/officeart/2005/8/layout/orgChart1"/>
    <dgm:cxn modelId="{5EB82F7E-8E40-4ECC-8E60-E695F3270AC1}" srcId="{ABB0FD3F-1357-4663-9C34-912EB2015F8E}" destId="{5D5983F7-8699-4955-8259-BFB1C4825BCF}" srcOrd="0" destOrd="0" parTransId="{3D9FF74B-7D0D-4076-8BFC-2483A1B48D25}" sibTransId="{8C1CA209-40C8-4A9B-B2F7-01E5826F7F8C}"/>
    <dgm:cxn modelId="{0BFB987E-B596-4DC1-8349-01AE6C5B68DB}" srcId="{AB77AFA4-B88D-4978-B830-0745CB1C3289}" destId="{B74A125F-125E-4B4F-8456-9C7093D10680}" srcOrd="0" destOrd="0" parTransId="{CE950B79-590B-4200-B5B1-42C8BDD912A8}" sibTransId="{02234BBA-74CD-4B32-B92A-151752909FCA}"/>
    <dgm:cxn modelId="{B39ED67E-EDFC-41FE-B383-4AF603BD1A36}" type="presOf" srcId="{B6393B58-73D0-493E-ABB9-9CB54D170568}" destId="{8A717779-F3B4-4377-A5A6-25B2CF28F862}" srcOrd="0" destOrd="0" presId="urn:microsoft.com/office/officeart/2005/8/layout/orgChart1"/>
    <dgm:cxn modelId="{CF823480-7A7E-4BDF-B71E-098AF691854F}" type="presOf" srcId="{ABB0FD3F-1357-4663-9C34-912EB2015F8E}" destId="{6313F942-97CC-493B-8818-671695751D16}" srcOrd="0" destOrd="0" presId="urn:microsoft.com/office/officeart/2005/8/layout/orgChart1"/>
    <dgm:cxn modelId="{13743880-EAED-4878-8634-427D8C7141B6}" srcId="{AEB07D26-1163-4660-8759-3E452FB5B530}" destId="{FA1261D2-592A-46DD-88DC-7619D59B90D5}" srcOrd="0" destOrd="0" parTransId="{B6393B58-73D0-493E-ABB9-9CB54D170568}" sibTransId="{CCE9D530-084B-4DB2-8890-4F7EC8FB7CE7}"/>
    <dgm:cxn modelId="{61963781-BBB4-4371-8175-86E705B1162A}" srcId="{F11CE3A2-3D32-4482-8D44-714F141F2C75}" destId="{69B1CA0C-6905-4617-8178-33B94F82563E}" srcOrd="0" destOrd="0" parTransId="{CB6ED796-C377-40BF-8388-5D712E9D7565}" sibTransId="{9A6E5A75-33FF-4385-8957-8A436C06DEE2}"/>
    <dgm:cxn modelId="{10250684-A102-47E0-BED4-7426CA52F999}" type="presOf" srcId="{C33E70E3-DF2E-401C-9D7D-1C7EAE3F7774}" destId="{B49C3690-6537-4D23-9301-9E8F7EC643AB}" srcOrd="0" destOrd="0" presId="urn:microsoft.com/office/officeart/2005/8/layout/orgChart1"/>
    <dgm:cxn modelId="{34D07684-1E79-4C95-99B1-8B3BE5DFA96B}" type="presOf" srcId="{55597CAD-4844-41F3-8381-E8D33627AFA3}" destId="{B8988CBC-8669-4345-AC67-A35B5CFCF07D}" srcOrd="1" destOrd="0" presId="urn:microsoft.com/office/officeart/2005/8/layout/orgChart1"/>
    <dgm:cxn modelId="{06D35A84-E04E-41DA-9831-6EF9235B621E}" type="presOf" srcId="{1D33B6BB-2F2A-4A0F-84D7-4604213CFE15}" destId="{3BB6691E-1F77-4420-BBB7-12AF51DE4409}" srcOrd="1" destOrd="0" presId="urn:microsoft.com/office/officeart/2005/8/layout/orgChart1"/>
    <dgm:cxn modelId="{178F8A85-2385-478C-9972-30C76EADC36B}" srcId="{D170EAAC-3846-40DC-82EF-84BE324C12C8}" destId="{F11CE3A2-3D32-4482-8D44-714F141F2C75}" srcOrd="1" destOrd="0" parTransId="{B4C08BDE-8AC7-4424-A82B-DF9D62689CB4}" sibTransId="{95FB567B-1420-471F-B479-35A8DC2D710A}"/>
    <dgm:cxn modelId="{75285F87-AEC0-493C-BAA4-F40BCB8080D4}" type="presOf" srcId="{55597CAD-4844-41F3-8381-E8D33627AFA3}" destId="{C4DAADA0-1AD0-437F-BE1D-1AAAA9E9930E}" srcOrd="0" destOrd="0" presId="urn:microsoft.com/office/officeart/2005/8/layout/orgChart1"/>
    <dgm:cxn modelId="{84E3C287-0D12-4D07-8C1C-86287682F74C}" srcId="{8E9C992E-0CAF-4B03-BECB-4C403E323A73}" destId="{96938875-BFCB-4ACF-BCC6-B387D9BDD0E9}" srcOrd="0" destOrd="0" parTransId="{0FFCF775-A364-4271-B724-E47AEF8E5E3F}" sibTransId="{84D38645-4314-410C-B666-606F7E3432F7}"/>
    <dgm:cxn modelId="{488AFB87-FBEE-4A82-B991-2A458912D176}" type="presOf" srcId="{641B7B7C-A629-4EF2-9A8E-1634140959F2}" destId="{7B14BE31-FA3D-474E-A3EB-67085D179924}" srcOrd="0" destOrd="0" presId="urn:microsoft.com/office/officeart/2005/8/layout/orgChart1"/>
    <dgm:cxn modelId="{1DBFFB87-E605-4D42-805D-0D4D19E06DCE}" type="presOf" srcId="{C5938AF0-D4ED-4DA3-BB0F-E0B4BCBB1D53}" destId="{343BC2C4-CCE2-4AE8-B8F4-24F09062AFCC}" srcOrd="1" destOrd="0" presId="urn:microsoft.com/office/officeart/2005/8/layout/orgChart1"/>
    <dgm:cxn modelId="{8FED3D88-EA12-4E00-BF6A-73DB071F663F}" srcId="{ABB0FD3F-1357-4663-9C34-912EB2015F8E}" destId="{708075B6-B36A-4672-868C-01383E6DA9E9}" srcOrd="1" destOrd="0" parTransId="{66273AC4-20F5-4BCC-86F8-8F906EC2CCAA}" sibTransId="{ABE7FFC7-3150-42FF-AD7F-198240235AB6}"/>
    <dgm:cxn modelId="{DFB95C88-2BE6-4C73-97D0-A8FDB464C539}" type="presOf" srcId="{BD7C1AF8-42B0-4EF5-9369-02F613059E25}" destId="{1547C7F7-24FA-469E-9970-8083BFC1A703}" srcOrd="0" destOrd="0" presId="urn:microsoft.com/office/officeart/2005/8/layout/orgChart1"/>
    <dgm:cxn modelId="{326B4A8A-02A8-4293-99D7-996FD5773E5A}" type="presOf" srcId="{5377F7B1-7BF8-44A8-9868-A7FC1504B893}" destId="{7312518F-DABA-4CC4-957C-8F0399746F29}" srcOrd="0" destOrd="0" presId="urn:microsoft.com/office/officeart/2005/8/layout/orgChart1"/>
    <dgm:cxn modelId="{87B27E8B-2AA0-4DF2-B492-A1610FB1576D}" srcId="{5FE2B397-1FCF-4BBA-9D8E-F30AFC0F602B}" destId="{A62F4DEA-A8E7-4203-9463-5F784A685767}" srcOrd="0" destOrd="0" parTransId="{1823B29A-E5A5-40E2-AB7C-288B4B3875C8}" sibTransId="{52BB54DD-78EF-4CE1-8FE4-37E4A42A25EB}"/>
    <dgm:cxn modelId="{418B8B8B-225A-42FF-A7C9-80E416089222}" type="presOf" srcId="{3A271F36-4735-498F-BAD2-AFA8BF8F1D74}" destId="{2F0E8C3E-0E57-4EE7-BF8D-3FE55F3BDA1F}" srcOrd="0" destOrd="0" presId="urn:microsoft.com/office/officeart/2005/8/layout/orgChart1"/>
    <dgm:cxn modelId="{8EF0468C-0099-46A8-89C4-1505431AF5DA}" type="presOf" srcId="{19E162A3-9583-40E7-BA45-8BCD45672948}" destId="{98B43A06-87D5-4D66-B947-40556C4F2541}" srcOrd="0" destOrd="0" presId="urn:microsoft.com/office/officeart/2005/8/layout/orgChart1"/>
    <dgm:cxn modelId="{2F555B8D-0E24-4208-853C-27AA9E694E7C}" type="presOf" srcId="{AAC003F8-12AF-457A-ABF3-DD9FBAEBD4A3}" destId="{91541C4E-24D7-4304-8556-34722BF552ED}" srcOrd="0" destOrd="0" presId="urn:microsoft.com/office/officeart/2005/8/layout/orgChart1"/>
    <dgm:cxn modelId="{4B18B68D-6036-4AB3-B28F-35FD93DB326D}" srcId="{B4EB1286-E281-4083-BBB2-1E2ACC12E5B4}" destId="{08DFEEA3-0D86-42F2-B9AD-8656193DD097}" srcOrd="0" destOrd="0" parTransId="{FD6C4C03-059C-47BC-9D0D-BED4C82BF255}" sibTransId="{5BC8307C-9003-4BE8-85D6-EC65C25B3362}"/>
    <dgm:cxn modelId="{2FBFD18E-0D4A-43AE-BC02-EAAD4B7D1B59}" type="presOf" srcId="{8E9C992E-0CAF-4B03-BECB-4C403E323A73}" destId="{B9BDEF05-8989-48E0-B0E8-688623ECB4CA}" srcOrd="1" destOrd="0" presId="urn:microsoft.com/office/officeart/2005/8/layout/orgChart1"/>
    <dgm:cxn modelId="{0D183D8F-AA0A-4186-8810-83908DD3CC69}" type="presOf" srcId="{27593CD5-C10B-4486-BE3E-F2069617E598}" destId="{D69808D4-13A3-417C-8DBB-A4AAD534B934}" srcOrd="0" destOrd="0" presId="urn:microsoft.com/office/officeart/2005/8/layout/orgChart1"/>
    <dgm:cxn modelId="{5FCF598F-4BF3-44CD-8ACF-DC2BE48FE02F}" srcId="{439BAE5D-9809-4BBB-8A20-C2363573D46B}" destId="{839173D0-99BA-41EE-A209-B8C528AB5678}" srcOrd="0" destOrd="0" parTransId="{5A61927D-8785-463A-B4FF-F3B7BD144376}" sibTransId="{5612CCB4-2AD9-4168-BC9B-0E4BF3B81DBF}"/>
    <dgm:cxn modelId="{F636BE8F-BB82-4B5B-A433-316663655072}" type="presOf" srcId="{A827FAAA-B598-4987-B1C3-9EF5139D6400}" destId="{849B8E35-A679-46DC-98C8-C2D2C16B69FF}" srcOrd="1" destOrd="0" presId="urn:microsoft.com/office/officeart/2005/8/layout/orgChart1"/>
    <dgm:cxn modelId="{BF090791-DFB8-452F-8635-7218F3E5C2C1}" type="presOf" srcId="{A827FAAA-B598-4987-B1C3-9EF5139D6400}" destId="{22DD9F9A-1919-4452-AD36-A55CD95D9EEC}" srcOrd="0" destOrd="0" presId="urn:microsoft.com/office/officeart/2005/8/layout/orgChart1"/>
    <dgm:cxn modelId="{CD434B92-CCCF-4FFD-B353-706656229A72}" type="presOf" srcId="{1809A4D3-08B0-41C6-8648-8BE867DCC93D}" destId="{8F930F45-B1E7-42DB-B9D0-7B4F2725C3C8}" srcOrd="0" destOrd="0" presId="urn:microsoft.com/office/officeart/2005/8/layout/orgChart1"/>
    <dgm:cxn modelId="{5CE30793-3997-44BC-8D13-9CC1EAC93064}" type="presOf" srcId="{4664CC4C-5EEA-4FAA-B731-7376F508A116}" destId="{130E71D2-ADDF-4882-9C00-A705CC648045}" srcOrd="0" destOrd="0" presId="urn:microsoft.com/office/officeart/2005/8/layout/orgChart1"/>
    <dgm:cxn modelId="{555C4A95-34CE-4058-A036-7D6BF3DE75C1}" type="presOf" srcId="{6F6EA26A-17C5-42D1-8278-959BA076C251}" destId="{9288F3AC-0D3A-4DFD-A530-6BE559A40BAD}" srcOrd="0" destOrd="0" presId="urn:microsoft.com/office/officeart/2005/8/layout/orgChart1"/>
    <dgm:cxn modelId="{99CC4597-7690-4FE0-BBA9-2CD4C070D2D3}" type="presOf" srcId="{9F0394D9-F228-4718-A12F-3B81590141C0}" destId="{06650515-FA00-4B86-82F4-DFC9C3FF15EE}" srcOrd="0" destOrd="0" presId="urn:microsoft.com/office/officeart/2005/8/layout/orgChart1"/>
    <dgm:cxn modelId="{2BF59297-0A9B-46D7-A646-6B514A5EA824}" type="presOf" srcId="{1D390069-137C-44B8-84AD-FFC9CD0DEB03}" destId="{3D2F604D-75E1-4092-ACB5-D6770369C499}" srcOrd="0" destOrd="0" presId="urn:microsoft.com/office/officeart/2005/8/layout/orgChart1"/>
    <dgm:cxn modelId="{C38C0698-5E2F-4979-90AA-3F1AD6D042DC}" type="presOf" srcId="{E866761E-6B8F-4E57-AEB7-84604E02C292}" destId="{837602D3-EB93-4A92-A80E-53A3CAACF841}" srcOrd="1" destOrd="0" presId="urn:microsoft.com/office/officeart/2005/8/layout/orgChart1"/>
    <dgm:cxn modelId="{63243198-099C-477D-9A2E-E765EA5117EA}" type="presOf" srcId="{F9AF6DC9-F01D-49FE-AEEC-E5960C838273}" destId="{F15EAA3A-7F84-4147-AF64-027B5C1F9787}" srcOrd="0" destOrd="0" presId="urn:microsoft.com/office/officeart/2005/8/layout/orgChart1"/>
    <dgm:cxn modelId="{A19F6A98-A374-489B-9B1F-09F0F1E119C2}" type="presOf" srcId="{4A4434E4-D7C3-421F-9A73-F09CBFC2B775}" destId="{7CD0CE4E-34D2-4D88-B38C-8DFB8C3D9EE2}" srcOrd="0" destOrd="0" presId="urn:microsoft.com/office/officeart/2005/8/layout/orgChart1"/>
    <dgm:cxn modelId="{C56B4599-8145-4C41-B367-991C737DD18E}" type="presOf" srcId="{8E9C992E-0CAF-4B03-BECB-4C403E323A73}" destId="{656863EF-04F3-49F0-9DAA-951486036D7B}" srcOrd="0" destOrd="0" presId="urn:microsoft.com/office/officeart/2005/8/layout/orgChart1"/>
    <dgm:cxn modelId="{7E33CA99-6C14-42A7-975F-C8A33C5B701D}" type="presOf" srcId="{1D33B6BB-2F2A-4A0F-84D7-4604213CFE15}" destId="{ED44B391-5ACA-4E63-BB27-54FF3F6333CB}" srcOrd="0" destOrd="0" presId="urn:microsoft.com/office/officeart/2005/8/layout/orgChart1"/>
    <dgm:cxn modelId="{8FEB699C-D28C-43F7-9B44-AABF65A60D4C}" srcId="{839173D0-99BA-41EE-A209-B8C528AB5678}" destId="{5355B131-9A65-472C-B2DA-836CF4ED97BD}" srcOrd="1" destOrd="0" parTransId="{F7E9967B-086A-45C7-BCBB-3D583E506C9F}" sibTransId="{15925072-1E95-495A-92EB-2284CD7DA016}"/>
    <dgm:cxn modelId="{B406AC9E-9939-4B70-B34C-7E71155E6BAA}" type="presOf" srcId="{FEDBC8D7-D802-489E-98FB-EBFA8A2A44D0}" destId="{50D2E9C6-D58D-4114-99B9-1113B84EF5C4}" srcOrd="1" destOrd="0" presId="urn:microsoft.com/office/officeart/2005/8/layout/orgChart1"/>
    <dgm:cxn modelId="{4E4BB39E-CC28-4C29-9F83-DD8090AD073F}" srcId="{5D5983F7-8699-4955-8259-BFB1C4825BCF}" destId="{F5F7A4D2-3072-4666-A015-73D35FA584F8}" srcOrd="0" destOrd="0" parTransId="{A62003DE-6833-4086-8F25-7932F9EA2CCD}" sibTransId="{1764221D-2CCA-4D68-B7ED-8D2BC9ACF72E}"/>
    <dgm:cxn modelId="{D662779F-4B19-4F6D-87C2-3D6DD50104AD}" type="presOf" srcId="{1A85F6E2-4BCD-428D-8ACC-0295F940C44F}" destId="{0F48634F-9099-4A5D-B770-956CDECF2173}" srcOrd="0" destOrd="0" presId="urn:microsoft.com/office/officeart/2005/8/layout/orgChart1"/>
    <dgm:cxn modelId="{D0F59C9F-340A-419B-B6C8-8A769E9AD9B4}" type="presOf" srcId="{A1528E3C-24D4-4E8D-87DD-821BAF76B6C4}" destId="{F861335C-6575-4984-BAFA-8F5DFDB9ACAB}" srcOrd="0" destOrd="0" presId="urn:microsoft.com/office/officeart/2005/8/layout/orgChart1"/>
    <dgm:cxn modelId="{3BD09F9F-22F5-4A89-B103-BA8CCAB4AD2F}" srcId="{2443D787-8882-401B-BEF2-0C51595CB2BB}" destId="{981F6256-3F19-434D-A927-62E21B8252E8}" srcOrd="0" destOrd="0" parTransId="{D4773FFC-0D00-4F4A-8216-2F1C4DC74726}" sibTransId="{058A62ED-1F82-40EA-B9FE-9C1CFE8040B7}"/>
    <dgm:cxn modelId="{F816D69F-6DC0-46A2-9B8D-396EC34AEDDF}" type="presOf" srcId="{DA52DF9A-E6DE-460D-8EAD-E19B0B52DE21}" destId="{0E1D4A94-792B-4342-9F3D-5FA8966910B8}" srcOrd="0" destOrd="0" presId="urn:microsoft.com/office/officeart/2005/8/layout/orgChart1"/>
    <dgm:cxn modelId="{58E2F09F-7AB3-4242-8739-99D72B533CC0}" type="presOf" srcId="{DC253EC5-ED13-481F-8062-FEDF268F79B1}" destId="{E0DB5278-1718-4723-815A-7D1EADCA85E3}" srcOrd="0" destOrd="0" presId="urn:microsoft.com/office/officeart/2005/8/layout/orgChart1"/>
    <dgm:cxn modelId="{B2C67AA2-3AF3-4CBC-8EFE-619E75A09A6C}" srcId="{7D5B5226-346B-4398-A31A-CC886D92679A}" destId="{1B76958B-7910-4BAD-A8AE-2334105CF7C0}" srcOrd="0" destOrd="0" parTransId="{C4A15AF9-2476-42C5-978C-6EDB82325730}" sibTransId="{E2E46200-6911-4D45-A472-08FD503643A5}"/>
    <dgm:cxn modelId="{7DBFACA2-F892-4E1C-A082-A97D3349CF09}" srcId="{F67AFCE0-F18F-4687-A4B9-8D39B3C75F6B}" destId="{3993BA37-AB93-402C-8E24-162C07971C29}" srcOrd="1" destOrd="0" parTransId="{F4A9912A-919B-4560-82AB-246031552AC4}" sibTransId="{CC2EA29E-86BA-45DF-88A8-E082116A54B2}"/>
    <dgm:cxn modelId="{3E5FCEA2-0C17-4FD8-A5D6-2EE51B202F25}" type="presOf" srcId="{ABB0FD3F-1357-4663-9C34-912EB2015F8E}" destId="{C18A06BB-A111-40CC-A739-5F54C37D4693}" srcOrd="1" destOrd="0" presId="urn:microsoft.com/office/officeart/2005/8/layout/orgChart1"/>
    <dgm:cxn modelId="{B8AC97A3-9866-4224-851F-BDF1D2C27AB3}" type="presOf" srcId="{F70F7E39-29E5-40B8-844B-F91216D1795D}" destId="{7900E016-FE96-44AE-95B5-0A8162B930B3}" srcOrd="0" destOrd="0" presId="urn:microsoft.com/office/officeart/2005/8/layout/orgChart1"/>
    <dgm:cxn modelId="{DB3F29A5-7433-4EB0-A703-3378361ACCAF}" type="presOf" srcId="{894E81DD-F7F2-4745-B934-CB9A401A7835}" destId="{1B306017-386D-499D-A771-2983B92E9928}" srcOrd="1" destOrd="0" presId="urn:microsoft.com/office/officeart/2005/8/layout/orgChart1"/>
    <dgm:cxn modelId="{2F7F31A5-AD7A-43DA-A282-D2ABDD8CA566}" srcId="{C7A98AB8-AF7A-403B-8CD6-DF4001C610E5}" destId="{439BAE5D-9809-4BBB-8A20-C2363573D46B}" srcOrd="2" destOrd="0" parTransId="{1A85F6E2-4BCD-428D-8ACC-0295F940C44F}" sibTransId="{5520817D-96F4-4C87-95BD-1F7E82772FC0}"/>
    <dgm:cxn modelId="{9B7AD7A6-A31C-48D2-AA38-2C785AF2D018}" type="presOf" srcId="{C1A7CF4E-9CF9-4350-AB3D-A632F98FB1F0}" destId="{808AC97B-C9A9-4351-A8F9-842B5E5367F3}" srcOrd="0" destOrd="0" presId="urn:microsoft.com/office/officeart/2005/8/layout/orgChart1"/>
    <dgm:cxn modelId="{10A040A8-3E5D-4490-80CC-6DC5D1C0BDA7}" type="presOf" srcId="{1823B29A-E5A5-40E2-AB7C-288B4B3875C8}" destId="{E83D082D-D250-42B5-97BA-720984633C8A}" srcOrd="0" destOrd="0" presId="urn:microsoft.com/office/officeart/2005/8/layout/orgChart1"/>
    <dgm:cxn modelId="{47074BA9-AE1E-4398-B87A-4DCF4D7F8682}" type="presOf" srcId="{177CFFBB-2208-4244-B980-92E7B1EEBCED}" destId="{7C6C77E5-F430-4CC0-9603-47B207BB1EF8}" srcOrd="0" destOrd="0" presId="urn:microsoft.com/office/officeart/2005/8/layout/orgChart1"/>
    <dgm:cxn modelId="{C22F4FAA-011B-4844-9E37-CC1A44F25B69}" srcId="{08DFEEA3-0D86-42F2-B9AD-8656193DD097}" destId="{4A4434E4-D7C3-421F-9A73-F09CBFC2B775}" srcOrd="1" destOrd="0" parTransId="{BD7C1AF8-42B0-4EF5-9369-02F613059E25}" sibTransId="{B58FD4DD-9C74-461F-BAD8-A713DE3ECD10}"/>
    <dgm:cxn modelId="{EBDD02AB-A456-4974-B424-8F8AB6D2D23C}" type="presOf" srcId="{504AE8FC-5860-404B-9CEF-AAF0F04F536C}" destId="{A10FF083-6A3E-4674-9989-511B88107595}" srcOrd="0" destOrd="0" presId="urn:microsoft.com/office/officeart/2005/8/layout/orgChart1"/>
    <dgm:cxn modelId="{8D6D3FAC-3229-4F2E-B8D1-C817D83592BA}" type="presOf" srcId="{B30085C9-6680-4D60-B701-73080CA13210}" destId="{49D03B43-618C-4A9C-8281-53A7D5393491}" srcOrd="1" destOrd="0" presId="urn:microsoft.com/office/officeart/2005/8/layout/orgChart1"/>
    <dgm:cxn modelId="{C71BF4AE-02DB-4298-BAF7-75C6C64F6159}" type="presOf" srcId="{1880EC12-61FC-48CB-AA23-88CDCD0680F7}" destId="{60ABD9DA-7AC1-4BAE-BB58-F253ED5E7911}" srcOrd="0" destOrd="0" presId="urn:microsoft.com/office/officeart/2005/8/layout/orgChart1"/>
    <dgm:cxn modelId="{DB2B29AF-00CE-452A-85E7-DA798D0EFF0E}" type="presOf" srcId="{439BAE5D-9809-4BBB-8A20-C2363573D46B}" destId="{B47DF52C-0323-4B14-9E30-C6B98BECED8C}" srcOrd="0" destOrd="0" presId="urn:microsoft.com/office/officeart/2005/8/layout/orgChart1"/>
    <dgm:cxn modelId="{683546B0-5671-4181-A6B2-979DFDB4C74A}" type="presOf" srcId="{92480761-5F08-4FFA-BF0F-FF86B12B5572}" destId="{24C3A4CF-0E1A-4585-93D0-CAA3A7875050}" srcOrd="0" destOrd="0" presId="urn:microsoft.com/office/officeart/2005/8/layout/orgChart1"/>
    <dgm:cxn modelId="{858FBCB0-F735-4A6D-9850-5AF220885A30}" type="presOf" srcId="{F5DBF455-9A91-4C13-B353-609E7F8B65CC}" destId="{7246805C-CB60-4255-A384-C00AAADC190E}" srcOrd="0" destOrd="0" presId="urn:microsoft.com/office/officeart/2005/8/layout/orgChart1"/>
    <dgm:cxn modelId="{9197EEB0-7705-43B8-831D-AA8ECFE6E228}" type="presOf" srcId="{AB77AFA4-B88D-4978-B830-0745CB1C3289}" destId="{0479D636-664E-4395-89B0-9CA9C5AFE540}" srcOrd="0" destOrd="0" presId="urn:microsoft.com/office/officeart/2005/8/layout/orgChart1"/>
    <dgm:cxn modelId="{5F3FF0B0-ED07-47D2-B23B-81F51B65334A}" type="presOf" srcId="{F67A29C9-7F2B-4008-B857-6A49F6049E48}" destId="{A3E9112E-204D-486B-ABDB-50DAC10C2929}" srcOrd="0" destOrd="0" presId="urn:microsoft.com/office/officeart/2005/8/layout/orgChart1"/>
    <dgm:cxn modelId="{F71243B1-CCCD-49AE-A10E-85632E17AAEC}" type="presOf" srcId="{6C9A63D2-9EC6-435E-B380-68685F1DED50}" destId="{BB0A0109-7408-40BB-9FFD-255BCD60CA04}" srcOrd="0" destOrd="0" presId="urn:microsoft.com/office/officeart/2005/8/layout/orgChart1"/>
    <dgm:cxn modelId="{03A553B1-677E-4175-BD9C-2CBF5B37C3E2}" type="presOf" srcId="{44ECBC06-902D-44AC-8AAF-63BD96A5F0B6}" destId="{DBBF12A0-F3ED-463B-B78E-93DFB26C47F0}" srcOrd="0" destOrd="0" presId="urn:microsoft.com/office/officeart/2005/8/layout/orgChart1"/>
    <dgm:cxn modelId="{789774B2-9BE2-4D40-9407-837CB29C8A13}" type="presOf" srcId="{A62F4DEA-A8E7-4203-9463-5F784A685767}" destId="{EDB98DC2-576D-44EF-92BA-DFA1CCBB4B0F}" srcOrd="1" destOrd="0" presId="urn:microsoft.com/office/officeart/2005/8/layout/orgChart1"/>
    <dgm:cxn modelId="{15222BB3-BE67-4CC8-AA84-9B1A274BF6F6}" type="presOf" srcId="{F11CE3A2-3D32-4482-8D44-714F141F2C75}" destId="{07C41C6F-836D-4F8F-8DAD-9EB59762C614}" srcOrd="1" destOrd="0" presId="urn:microsoft.com/office/officeart/2005/8/layout/orgChart1"/>
    <dgm:cxn modelId="{58DBD1B3-5968-4D14-B34A-A66ED51FDF4D}" type="presOf" srcId="{ED601EE0-5214-4AD1-A277-4B083BC25016}" destId="{7ACF1512-4694-4FC8-90A6-27ECA559F2EC}" srcOrd="1" destOrd="0" presId="urn:microsoft.com/office/officeart/2005/8/layout/orgChart1"/>
    <dgm:cxn modelId="{84226AB4-86CF-4C2E-B528-82C6F54EEBAC}" type="presOf" srcId="{5D5983F7-8699-4955-8259-BFB1C4825BCF}" destId="{1FE71947-3C1A-4E49-8633-C521DF1E8457}" srcOrd="1" destOrd="0" presId="urn:microsoft.com/office/officeart/2005/8/layout/orgChart1"/>
    <dgm:cxn modelId="{80F23AB5-E60E-46E6-83A3-E007C6E9985F}" srcId="{F11CE3A2-3D32-4482-8D44-714F141F2C75}" destId="{1880EC12-61FC-48CB-AA23-88CDCD0680F7}" srcOrd="2" destOrd="0" parTransId="{E893F348-D947-4447-80F2-A3C481F101F0}" sibTransId="{BC799BDE-BD28-4181-9547-30ED9983B46A}"/>
    <dgm:cxn modelId="{5134C1B5-7DE8-4CD3-BF1B-5CE3D11027EE}" type="presOf" srcId="{44ECBC06-902D-44AC-8AAF-63BD96A5F0B6}" destId="{4EC12ABD-9FC1-4DEC-97D6-5B481CE81B24}" srcOrd="1" destOrd="0" presId="urn:microsoft.com/office/officeart/2005/8/layout/orgChart1"/>
    <dgm:cxn modelId="{124674B7-C8C3-4F06-B71F-1C80D2FA6671}" type="presOf" srcId="{01C3E9BD-D06A-4625-AE7A-B53B0BC2C430}" destId="{1AC7C2ED-4294-469F-A761-3A9E9D3786A3}" srcOrd="1" destOrd="0" presId="urn:microsoft.com/office/officeart/2005/8/layout/orgChart1"/>
    <dgm:cxn modelId="{923AB3B8-DB86-4B36-B54A-C97C9CF7051C}" type="presOf" srcId="{474AC261-75F6-4961-B3C5-DF1C2B2DB0F0}" destId="{1A384FF7-AF0B-4072-9B35-3E650CE68B24}" srcOrd="0" destOrd="0" presId="urn:microsoft.com/office/officeart/2005/8/layout/orgChart1"/>
    <dgm:cxn modelId="{FAA110BB-A645-43E6-B87D-86650EAE009B}" srcId="{42BC3E02-076E-481F-A329-E8D743EB7B74}" destId="{B30085C9-6680-4D60-B701-73080CA13210}" srcOrd="0" destOrd="0" parTransId="{1A1A28A8-FEE6-468F-AF0E-C5199D96271C}" sibTransId="{BDE5FCAA-B67A-47D5-A7F3-EDF7AE214880}"/>
    <dgm:cxn modelId="{E875A9BD-0FC6-4E28-94E7-0408886A8740}" type="presOf" srcId="{C4A15AF9-2476-42C5-978C-6EDB82325730}" destId="{E2EA2E39-F643-495C-B47C-25C7A5445731}" srcOrd="0" destOrd="0" presId="urn:microsoft.com/office/officeart/2005/8/layout/orgChart1"/>
    <dgm:cxn modelId="{4488E1BD-57E5-476A-92B8-63A2CF5BEC78}" type="presOf" srcId="{FA1261D2-592A-46DD-88DC-7619D59B90D5}" destId="{627F36DD-D7AE-4EEA-9A4B-A470DFC660FB}" srcOrd="0" destOrd="0" presId="urn:microsoft.com/office/officeart/2005/8/layout/orgChart1"/>
    <dgm:cxn modelId="{A03BB3BE-B347-4D27-91B2-1DF2B97BF34D}" type="presOf" srcId="{9D4146EE-181D-40A7-AD49-E4CF74810C83}" destId="{81EFBA37-1F6C-4C7D-8B06-0CA3B1C556B9}" srcOrd="1" destOrd="0" presId="urn:microsoft.com/office/officeart/2005/8/layout/orgChart1"/>
    <dgm:cxn modelId="{AEA458C1-E934-46CA-8034-406E31B42988}" type="presOf" srcId="{AAC003F8-12AF-457A-ABF3-DD9FBAEBD4A3}" destId="{6C85DA2F-FCAA-4B32-82AB-4C6D959A3429}" srcOrd="1" destOrd="0" presId="urn:microsoft.com/office/officeart/2005/8/layout/orgChart1"/>
    <dgm:cxn modelId="{BC5EE8C1-FAB6-4636-B9A9-61C0D0A7D8FC}" type="presOf" srcId="{A2D0680B-A61F-4B11-97A6-7B39429A0F8E}" destId="{936CCF71-F072-4ABC-BFEA-EF98908B8919}" srcOrd="0" destOrd="0" presId="urn:microsoft.com/office/officeart/2005/8/layout/orgChart1"/>
    <dgm:cxn modelId="{361EF3C1-75D4-4A8A-B54F-6BAA531C2C98}" type="presOf" srcId="{CE950B79-590B-4200-B5B1-42C8BDD912A8}" destId="{D47F685D-9B17-4636-890A-6DC24FDC4C26}" srcOrd="0" destOrd="0" presId="urn:microsoft.com/office/officeart/2005/8/layout/orgChart1"/>
    <dgm:cxn modelId="{FF1145C3-FAFF-4CEB-BD53-8F04A383447F}" type="presOf" srcId="{E9F2F812-E520-4750-84A0-DDE38316270C}" destId="{DE65B971-DB8E-4BCC-BE7B-0BB6E75E7A74}" srcOrd="0" destOrd="0" presId="urn:microsoft.com/office/officeart/2005/8/layout/orgChart1"/>
    <dgm:cxn modelId="{04CFD1C3-D47B-4689-8446-C83EA338F8CB}" type="presOf" srcId="{1880EC12-61FC-48CB-AA23-88CDCD0680F7}" destId="{BD51EA78-DC11-4A79-B369-063FC6BA3DF1}" srcOrd="1" destOrd="0" presId="urn:microsoft.com/office/officeart/2005/8/layout/orgChart1"/>
    <dgm:cxn modelId="{F10664C5-AFD3-4749-A0BD-0636FDD1FEB7}" type="presOf" srcId="{A8600667-3FC4-4E3D-B53D-9121062F8E36}" destId="{45BDCCA3-B446-490B-9439-AFEFBB7BAED4}" srcOrd="0" destOrd="0" presId="urn:microsoft.com/office/officeart/2005/8/layout/orgChart1"/>
    <dgm:cxn modelId="{9E8D37C6-76A1-42CE-ACD6-F9FCBFC89B46}" type="presOf" srcId="{C1A7CF4E-9CF9-4350-AB3D-A632F98FB1F0}" destId="{E15DE0AA-4D63-4865-B60A-393B638E2A61}" srcOrd="1" destOrd="0" presId="urn:microsoft.com/office/officeart/2005/8/layout/orgChart1"/>
    <dgm:cxn modelId="{0289C4C8-1CDB-466B-96CD-FFA892EEEC2B}" srcId="{ABB0FD3F-1357-4663-9C34-912EB2015F8E}" destId="{1D33B6BB-2F2A-4A0F-84D7-4604213CFE15}" srcOrd="2" destOrd="0" parTransId="{3A271F36-4735-498F-BAD2-AFA8BF8F1D74}" sibTransId="{25E6DF58-970C-4405-8612-A9C2D2CBE326}"/>
    <dgm:cxn modelId="{DED5FBC8-0C38-45A6-AB9D-75A89D2C14B0}" srcId="{19E162A3-9583-40E7-BA45-8BCD45672948}" destId="{BB88362A-C4B7-4A53-9CE5-7F426AC6F87C}" srcOrd="1" destOrd="0" parTransId="{4F7EA75A-19A5-4B91-BD75-DDD0A6273D9A}" sibTransId="{519A834D-6859-4DBC-97F4-52E290B043DF}"/>
    <dgm:cxn modelId="{617546C9-BEBD-4E35-AD16-F6373A335498}" srcId="{C1A7CF4E-9CF9-4350-AB3D-A632F98FB1F0}" destId="{44ECBC06-902D-44AC-8AAF-63BD96A5F0B6}" srcOrd="0" destOrd="0" parTransId="{DC9D5E77-8327-4676-91E2-1C26EC0EF117}" sibTransId="{23234DEA-B09D-4F3D-9440-06E2801CB1AD}"/>
    <dgm:cxn modelId="{D7D642CA-586E-4CAF-96D2-F5AB7DE2D0EB}" type="presOf" srcId="{1D390069-137C-44B8-84AD-FFC9CD0DEB03}" destId="{428C0821-2911-4264-B315-102EFF280712}" srcOrd="1" destOrd="0" presId="urn:microsoft.com/office/officeart/2005/8/layout/orgChart1"/>
    <dgm:cxn modelId="{CC0959CA-4100-4F27-BF66-D306A1DE1E53}" type="presOf" srcId="{ED601EE0-5214-4AD1-A277-4B083BC25016}" destId="{ABC92DD5-E34D-4DDC-8E92-D32B74946A32}" srcOrd="0" destOrd="0" presId="urn:microsoft.com/office/officeart/2005/8/layout/orgChart1"/>
    <dgm:cxn modelId="{D54C72CB-5D3E-4196-81C9-F32DE5EFB910}" srcId="{A62F4DEA-A8E7-4203-9463-5F784A685767}" destId="{90565DC5-ED73-40C0-BCFF-52A1224F34CB}" srcOrd="0" destOrd="0" parTransId="{F9AF6DC9-F01D-49FE-AEEC-E5960C838273}" sibTransId="{588D70FF-D6F4-4DC9-B18B-1BC139C68126}"/>
    <dgm:cxn modelId="{3FE0D1CB-A51B-4B9A-9F8E-669CEDA83C6F}" srcId="{08DFEEA3-0D86-42F2-B9AD-8656193DD097}" destId="{C7A98AB8-AF7A-403B-8CD6-DF4001C610E5}" srcOrd="2" destOrd="0" parTransId="{0DF9D34C-BD0B-4BC4-A472-A8E5A704B590}" sibTransId="{A7667350-3D29-4B1F-9BCC-F97CDDCEEACB}"/>
    <dgm:cxn modelId="{A0C43ECC-05E7-4DCE-AC66-28C9334DD791}" srcId="{1D390069-137C-44B8-84AD-FFC9CD0DEB03}" destId="{661158A3-33FB-4C4C-8C25-D0C0B0F9DA4B}" srcOrd="0" destOrd="0" parTransId="{504AE8FC-5860-404B-9CEF-AAF0F04F536C}" sibTransId="{8C221F57-C775-483E-8819-91BAC569FE23}"/>
    <dgm:cxn modelId="{B7A359CC-B7D3-44D1-9903-52A493A3A9C7}" type="presOf" srcId="{44D3711F-8523-43A7-808E-83C39461876A}" destId="{12796F2C-C4B0-4BEC-8298-5E491BA35F5C}" srcOrd="0" destOrd="0" presId="urn:microsoft.com/office/officeart/2005/8/layout/orgChart1"/>
    <dgm:cxn modelId="{37C193CC-6671-4CE2-A15E-475BCD779645}" srcId="{5FE2B397-1FCF-4BBA-9D8E-F30AFC0F602B}" destId="{AEB07D26-1163-4660-8759-3E452FB5B530}" srcOrd="3" destOrd="0" parTransId="{905C5D1F-480C-44EB-AEA4-4DFB0427BE81}" sibTransId="{FA1CB5EF-086E-4272-885E-34D7D8CCC2C9}"/>
    <dgm:cxn modelId="{F8703BCD-EDA0-4A6A-940E-A31347DDF019}" type="presOf" srcId="{4ED818CF-7D98-4863-ACF2-C3595FB0AF7C}" destId="{8BAB9BD9-FCA6-45F1-9D1E-95948677AD0A}" srcOrd="1" destOrd="0" presId="urn:microsoft.com/office/officeart/2005/8/layout/orgChart1"/>
    <dgm:cxn modelId="{75AC4DCD-4CA8-4411-9E09-B238D2F56AB2}" type="presOf" srcId="{A8D9FC52-29E6-44C1-B1A9-AA30DD1A321E}" destId="{BFAF3B9A-2866-404A-9AC7-B129DBC8FBA7}" srcOrd="0" destOrd="0" presId="urn:microsoft.com/office/officeart/2005/8/layout/orgChart1"/>
    <dgm:cxn modelId="{D3CB2ED0-D047-4357-A231-A581A1C4E4AB}" srcId="{5F3C493E-8AA8-4441-8CDC-EDFC65B059BE}" destId="{AAC003F8-12AF-457A-ABF3-DD9FBAEBD4A3}" srcOrd="4" destOrd="0" parTransId="{C4F510C0-D7D3-4089-90DA-C0A4BDBCE43B}" sibTransId="{AED73E7D-E699-4395-9D92-9362377E3ADF}"/>
    <dgm:cxn modelId="{A6F3A5D1-1F29-44A3-8403-55320CECF95B}" type="presOf" srcId="{B4C08BDE-8AC7-4424-A82B-DF9D62689CB4}" destId="{20075E8B-5DEB-41F5-B0C6-5FD1FA7DE778}" srcOrd="0" destOrd="0" presId="urn:microsoft.com/office/officeart/2005/8/layout/orgChart1"/>
    <dgm:cxn modelId="{CEC195D2-7CD9-49B0-8AF8-B50C3671E9B8}" type="presOf" srcId="{5636113A-C3C0-4B4D-BB9D-666CF7A5896F}" destId="{294215BE-BC48-482D-A09F-AF2B034B6E2B}" srcOrd="0" destOrd="0" presId="urn:microsoft.com/office/officeart/2005/8/layout/orgChart1"/>
    <dgm:cxn modelId="{981BEDD2-FFB7-48AE-97B8-838597D81CDC}" srcId="{981F6256-3F19-434D-A927-62E21B8252E8}" destId="{4331532A-E4B7-4356-813A-1E9A7C8B8854}" srcOrd="1" destOrd="0" parTransId="{5DC13652-A8E8-41C2-9B56-88DF910D1580}" sibTransId="{ED3D3095-8472-4839-8A5C-FBFBDB0E5BD2}"/>
    <dgm:cxn modelId="{3B35C0D3-435C-4ED8-A3E7-28CCEE603B33}" type="presOf" srcId="{B4D27656-39C7-4B4A-9E5B-007541366895}" destId="{744266B7-F150-41FA-B967-0F2CFA34901C}" srcOrd="0" destOrd="0" presId="urn:microsoft.com/office/officeart/2005/8/layout/orgChart1"/>
    <dgm:cxn modelId="{E3FDD7D3-2990-43BE-A6E1-78D2C6478C19}" srcId="{08DFEEA3-0D86-42F2-B9AD-8656193DD097}" destId="{8E9C992E-0CAF-4B03-BECB-4C403E323A73}" srcOrd="4" destOrd="0" parTransId="{A8600667-3FC4-4E3D-B53D-9121062F8E36}" sibTransId="{AAACFD31-8629-41ED-A539-B40B2DB6D238}"/>
    <dgm:cxn modelId="{391258D4-97EC-4EBF-B696-D2B6FFF4BE37}" type="presOf" srcId="{919B3240-BA46-4D8F-B577-2C46F981657D}" destId="{AD63667D-ED25-4F32-AA5D-6AABFBD43590}" srcOrd="0" destOrd="0" presId="urn:microsoft.com/office/officeart/2005/8/layout/orgChart1"/>
    <dgm:cxn modelId="{C4CCD3D4-3E0B-4B73-A78E-1D8B92F9DC54}" srcId="{839173D0-99BA-41EE-A209-B8C528AB5678}" destId="{0ACD5D6A-8227-4D37-9864-66F5E64C7DDC}" srcOrd="0" destOrd="0" parTransId="{07538DEA-278B-4098-856F-138CAEC80C1E}" sibTransId="{167D6D24-BDE6-4B7C-91A1-D68464860E55}"/>
    <dgm:cxn modelId="{3920BDD5-8F35-432E-BCF1-08A1730110FE}" srcId="{D170EAAC-3846-40DC-82EF-84BE324C12C8}" destId="{474AC261-75F6-4961-B3C5-DF1C2B2DB0F0}" srcOrd="0" destOrd="0" parTransId="{97506CA6-999D-4BD7-A663-ED4272DC26D0}" sibTransId="{EB6F9A6B-3E94-451D-BD50-594F00857382}"/>
    <dgm:cxn modelId="{8AEFC4D5-E622-4A6D-A713-9898633E49E7}" type="presOf" srcId="{839173D0-99BA-41EE-A209-B8C528AB5678}" destId="{3F37E460-7188-46F4-ACDA-09F69B1A4484}" srcOrd="0" destOrd="0" presId="urn:microsoft.com/office/officeart/2005/8/layout/orgChart1"/>
    <dgm:cxn modelId="{53C7C9D5-90CB-4FA0-9651-BC4E99679AA8}" srcId="{839173D0-99BA-41EE-A209-B8C528AB5678}" destId="{F70F7E39-29E5-40B8-844B-F91216D1795D}" srcOrd="3" destOrd="0" parTransId="{A1528E3C-24D4-4E8D-87DD-821BAF76B6C4}" sibTransId="{EFAC00FB-7367-41B9-BAAE-1281CDC422FF}"/>
    <dgm:cxn modelId="{30B980D7-FE09-4BAB-8905-C207D38070F3}" type="presOf" srcId="{34F5C3EE-245E-4537-86F9-0E3397900867}" destId="{BF450A00-AE1C-4CB1-A9C4-C6C7C4F0FBDE}" srcOrd="1" destOrd="0" presId="urn:microsoft.com/office/officeart/2005/8/layout/orgChart1"/>
    <dgm:cxn modelId="{238299D7-A6E5-49FB-91ED-51BB4321922F}" type="presOf" srcId="{B4EB1286-E281-4083-BBB2-1E2ACC12E5B4}" destId="{BCBA8C05-3EC9-42D2-BC36-34A734AE415A}" srcOrd="0" destOrd="0" presId="urn:microsoft.com/office/officeart/2005/8/layout/orgChart1"/>
    <dgm:cxn modelId="{9B4FBFD8-C0D0-40EC-93A5-71ABB2139978}" srcId="{708075B6-B36A-4672-868C-01383E6DA9E9}" destId="{4ED818CF-7D98-4863-ACF2-C3595FB0AF7C}" srcOrd="0" destOrd="0" parTransId="{BBAE779A-11A2-4ACD-80B4-43093AF15B50}" sibTransId="{B7B15F67-068F-4CF3-8149-6D6F23A6CAEF}"/>
    <dgm:cxn modelId="{45BED6D8-A09B-4507-B971-9239DF6B0952}" type="presOf" srcId="{65373BC0-7BDA-4DDE-A33E-2B4370F153D8}" destId="{5ADE42F4-6CEB-4929-AE87-A9C46B599809}" srcOrd="1" destOrd="0" presId="urn:microsoft.com/office/officeart/2005/8/layout/orgChart1"/>
    <dgm:cxn modelId="{7CD28BD9-0871-4772-9A53-76AE23603C69}" type="presOf" srcId="{D4773FFC-0D00-4F4A-8216-2F1C4DC74726}" destId="{FEA8D0D8-A1E3-42FE-8A3E-EF84E787A254}" srcOrd="0" destOrd="0" presId="urn:microsoft.com/office/officeart/2005/8/layout/orgChart1"/>
    <dgm:cxn modelId="{177510DA-F9B5-484B-B2AB-BC4DA8A339EB}" type="presOf" srcId="{C78040F0-9B11-4BC3-A342-B331CD7B5A11}" destId="{0C6A270B-4EA3-442B-8FD9-AC3BB09EB1FF}" srcOrd="0" destOrd="0" presId="urn:microsoft.com/office/officeart/2005/8/layout/orgChart1"/>
    <dgm:cxn modelId="{54D1A9DA-8B6E-4280-96C6-710DEE92FACB}" type="presOf" srcId="{197A1277-6F7A-49B3-858B-2433CDF374DE}" destId="{9C72250F-DE3B-4767-81A7-4502AFAC8D31}" srcOrd="0" destOrd="0" presId="urn:microsoft.com/office/officeart/2005/8/layout/orgChart1"/>
    <dgm:cxn modelId="{251BDFDA-71AC-42E4-AA45-54F7791D568E}" type="presOf" srcId="{90565DC5-ED73-40C0-BCFF-52A1224F34CB}" destId="{B27817ED-972B-406A-AEA3-EB05D35E6C8B}" srcOrd="1" destOrd="0" presId="urn:microsoft.com/office/officeart/2005/8/layout/orgChart1"/>
    <dgm:cxn modelId="{C84D28DD-ED96-4AC0-B8CE-4E31D3C9D7D8}" srcId="{4331532A-E4B7-4356-813A-1E9A7C8B8854}" destId="{34F5C3EE-245E-4537-86F9-0E3397900867}" srcOrd="0" destOrd="0" parTransId="{1836065E-C033-476F-B4C3-5A2F0E833BB1}" sibTransId="{F9855512-B253-4A27-9908-29E778303431}"/>
    <dgm:cxn modelId="{138D6BDD-EEE0-493C-A45D-5C5B3CAAC7A7}" srcId="{839173D0-99BA-41EE-A209-B8C528AB5678}" destId="{968775E8-9D87-4767-8436-59AFFD930A14}" srcOrd="2" destOrd="0" parTransId="{919B3240-BA46-4D8F-B577-2C46F981657D}" sibTransId="{88FB5E62-934B-4DAB-A415-E93C55CCEC3A}"/>
    <dgm:cxn modelId="{53CD06DE-5F74-43E8-A00A-4D4C20EF5613}" type="presOf" srcId="{C4F510C0-D7D3-4089-90DA-C0A4BDBCE43B}" destId="{1518D063-3480-45EE-AE92-C0339FFDE5C9}" srcOrd="0" destOrd="0" presId="urn:microsoft.com/office/officeart/2005/8/layout/orgChart1"/>
    <dgm:cxn modelId="{9920F4DE-8FB6-495F-A790-14E180B8A5F6}" type="presOf" srcId="{274DBE57-D36F-4925-A215-2A1489891A9F}" destId="{7C119BD4-A030-4745-BCD6-8621CA6E0EA2}" srcOrd="0" destOrd="0" presId="urn:microsoft.com/office/officeart/2005/8/layout/orgChart1"/>
    <dgm:cxn modelId="{C0870FDF-9116-4681-887A-EF89F8E65AAC}" type="presOf" srcId="{FEDBC8D7-D802-489E-98FB-EBFA8A2A44D0}" destId="{DCA52A89-FFE3-4E48-A257-8C9D0CAFB625}" srcOrd="0" destOrd="0" presId="urn:microsoft.com/office/officeart/2005/8/layout/orgChart1"/>
    <dgm:cxn modelId="{C93746E0-12E3-4C1A-B9EB-073F97C08E20}" srcId="{19E162A3-9583-40E7-BA45-8BCD45672948}" destId="{FEDBC8D7-D802-489E-98FB-EBFA8A2A44D0}" srcOrd="0" destOrd="0" parTransId="{E9F2F812-E520-4750-84A0-DDE38316270C}" sibTransId="{F965AAB0-193F-4657-88E4-6E026C6E2787}"/>
    <dgm:cxn modelId="{677E9AE0-31DD-466F-807F-D63C9A61188C}" type="presOf" srcId="{96938875-BFCB-4ACF-BCC6-B387D9BDD0E9}" destId="{EDEB3D74-3C0C-4E46-9917-7C955FE944C7}" srcOrd="0" destOrd="0" presId="urn:microsoft.com/office/officeart/2005/8/layout/orgChart1"/>
    <dgm:cxn modelId="{1ACDF3E1-F896-4525-B11A-7C6FEC6CD91B}" type="presOf" srcId="{F5F7A4D2-3072-4666-A015-73D35FA584F8}" destId="{BE563D36-96B4-4B31-91D5-425F7EFBCF25}" srcOrd="0" destOrd="0" presId="urn:microsoft.com/office/officeart/2005/8/layout/orgChart1"/>
    <dgm:cxn modelId="{004BD2E2-8732-4E0A-B965-23AA542B7876}" type="presOf" srcId="{3993BA37-AB93-402C-8E24-162C07971C29}" destId="{735BFDA7-CCCC-4304-9555-E4DBAB66FDA0}" srcOrd="0" destOrd="0" presId="urn:microsoft.com/office/officeart/2005/8/layout/orgChart1"/>
    <dgm:cxn modelId="{771268E3-AB06-410B-8DC1-23596F638181}" type="presOf" srcId="{5F3C493E-8AA8-4441-8CDC-EDFC65B059BE}" destId="{ABF4B52B-ABAA-409E-9C3E-A9EB3B7421C1}" srcOrd="1" destOrd="0" presId="urn:microsoft.com/office/officeart/2005/8/layout/orgChart1"/>
    <dgm:cxn modelId="{1C2E51E3-4E71-4BC4-BB7D-5161E14B61A2}" srcId="{5F3C493E-8AA8-4441-8CDC-EDFC65B059BE}" destId="{A827FAAA-B598-4987-B1C3-9EF5139D6400}" srcOrd="1" destOrd="0" parTransId="{E6788A0B-FA04-44AC-A2A8-D1ACE9B6386A}" sibTransId="{6D0BF8D9-ADEB-479A-B17A-BA1E8A8BE984}"/>
    <dgm:cxn modelId="{FC6592E3-92FF-447C-AB3C-FE3C036AF93D}" type="presOf" srcId="{AEB07D26-1163-4660-8759-3E452FB5B530}" destId="{FC5C4F5B-A3D8-4AC7-9CBE-8F115AF1DC45}" srcOrd="1" destOrd="0" presId="urn:microsoft.com/office/officeart/2005/8/layout/orgChart1"/>
    <dgm:cxn modelId="{69BBCEE3-5F21-436F-8726-0B0C4D990829}" type="presOf" srcId="{09E8CD91-59BC-4D05-BED5-EC1DFF4C9584}" destId="{290F631C-D42F-47DE-B2EB-8EEB91FB348D}" srcOrd="0" destOrd="0" presId="urn:microsoft.com/office/officeart/2005/8/layout/orgChart1"/>
    <dgm:cxn modelId="{911EDFE3-3F1F-47BF-807C-C5CF590846FC}" type="presOf" srcId="{C7A98AB8-AF7A-403B-8CD6-DF4001C610E5}" destId="{5B5FB0B6-B1B1-456D-8EA0-CC0DC351AE8B}" srcOrd="0" destOrd="0" presId="urn:microsoft.com/office/officeart/2005/8/layout/orgChart1"/>
    <dgm:cxn modelId="{ED4556E4-DED4-4E4C-8F6D-FB44E98A3911}" srcId="{5F3C493E-8AA8-4441-8CDC-EDFC65B059BE}" destId="{AB77AFA4-B88D-4978-B830-0745CB1C3289}" srcOrd="3" destOrd="0" parTransId="{A2D0680B-A61F-4B11-97A6-7B39429A0F8E}" sibTransId="{F6760EA1-94C5-43A7-BE19-7266BD938247}"/>
    <dgm:cxn modelId="{55DA79E4-BB67-4D9A-BD05-064636DC1D12}" type="presOf" srcId="{274DBE57-D36F-4925-A215-2A1489891A9F}" destId="{BC980F42-A1D7-408C-B41B-D5E4B8308C85}" srcOrd="1" destOrd="0" presId="urn:microsoft.com/office/officeart/2005/8/layout/orgChart1"/>
    <dgm:cxn modelId="{073318E5-ACB5-4777-B957-A7E3EB3E12BE}" type="presOf" srcId="{90565DC5-ED73-40C0-BCFF-52A1224F34CB}" destId="{D3D3FB36-EA6D-4A94-AFE5-3BC6CADDAE48}" srcOrd="0" destOrd="0" presId="urn:microsoft.com/office/officeart/2005/8/layout/orgChart1"/>
    <dgm:cxn modelId="{3D662FE5-B173-47C8-AF6E-B96F96277654}" type="presOf" srcId="{E0190F01-C457-4DFB-AE8D-592CA0B45433}" destId="{9E6A7492-EEA3-42D5-83AB-C5A15CD5670E}" srcOrd="0" destOrd="0" presId="urn:microsoft.com/office/officeart/2005/8/layout/orgChart1"/>
    <dgm:cxn modelId="{E8FE0CE7-77F9-4ED2-9479-652FD869FB66}" type="presOf" srcId="{08DFEEA3-0D86-42F2-B9AD-8656193DD097}" destId="{472DC4CE-466B-494D-9973-99A7C29C8B34}" srcOrd="1" destOrd="0" presId="urn:microsoft.com/office/officeart/2005/8/layout/orgChart1"/>
    <dgm:cxn modelId="{1812C0E8-81DE-4371-A691-12ACD767C320}" type="presOf" srcId="{7E9E1E83-F3A4-4853-B381-57597616BA00}" destId="{971D6D77-C47E-4BA9-87A8-6E145F2118EA}" srcOrd="0" destOrd="0" presId="urn:microsoft.com/office/officeart/2005/8/layout/orgChart1"/>
    <dgm:cxn modelId="{7928E4E8-A225-4F17-97E2-8E834F555BE7}" srcId="{981F6256-3F19-434D-A927-62E21B8252E8}" destId="{894E81DD-F7F2-4745-B934-CB9A401A7835}" srcOrd="2" destOrd="0" parTransId="{58905B21-E6CA-4DA9-8A98-F6B491835509}" sibTransId="{9DE054A1-FB78-45F0-8DD1-34654FA0407B}"/>
    <dgm:cxn modelId="{4B495CE9-F449-4AF8-A043-3218A3C4F878}" type="presOf" srcId="{AB77AFA4-B88D-4978-B830-0745CB1C3289}" destId="{8BC8BB42-3312-4582-B023-DEFA93410595}" srcOrd="1" destOrd="0" presId="urn:microsoft.com/office/officeart/2005/8/layout/orgChart1"/>
    <dgm:cxn modelId="{65E886EA-6807-4B23-9874-04F73EE37A32}" type="presOf" srcId="{C5938AF0-D4ED-4DA3-BB0F-E0B4BCBB1D53}" destId="{D3B71C97-9EDC-4C7F-AC72-DE2DD3B10490}" srcOrd="0" destOrd="0" presId="urn:microsoft.com/office/officeart/2005/8/layout/orgChart1"/>
    <dgm:cxn modelId="{519286EB-2E73-4696-B685-F5240A257DDB}" type="presOf" srcId="{A8D9FC52-29E6-44C1-B1A9-AA30DD1A321E}" destId="{4DB497FB-5213-436A-A1F9-7F76778E4F40}" srcOrd="1" destOrd="0" presId="urn:microsoft.com/office/officeart/2005/8/layout/orgChart1"/>
    <dgm:cxn modelId="{BE178AEB-EE72-404C-822B-A62E8D02420A}" type="presOf" srcId="{AD9C3B2F-2676-4B5F-9D44-5ADA1C282EA9}" destId="{E7C58986-40A3-4AF3-95B5-AE37E7A2E631}" srcOrd="1" destOrd="0" presId="urn:microsoft.com/office/officeart/2005/8/layout/orgChart1"/>
    <dgm:cxn modelId="{0D07D0ED-C8D2-4C8C-8638-59CD3AE08E28}" type="presOf" srcId="{8DDB87B3-8A6D-4159-B634-D308C43CE760}" destId="{56B80B9F-5E2C-4A39-976A-E38E2778F750}" srcOrd="0" destOrd="0" presId="urn:microsoft.com/office/officeart/2005/8/layout/orgChart1"/>
    <dgm:cxn modelId="{366B0CEE-5A82-4DC6-903A-105EAB311DA9}" type="presOf" srcId="{5DC13652-A8E8-41C2-9B56-88DF910D1580}" destId="{2EEB90EE-3AB5-457F-B697-8BE5FDA583C7}" srcOrd="0" destOrd="0" presId="urn:microsoft.com/office/officeart/2005/8/layout/orgChart1"/>
    <dgm:cxn modelId="{CA5A44EE-5D87-4150-9547-AC2B72AFD4B7}" type="presOf" srcId="{C02BE955-7B0D-4FDC-BBC9-F318AE0DDDA3}" destId="{9C35E4C8-7410-4CBB-A62C-040BAA076BB4}" srcOrd="1" destOrd="0" presId="urn:microsoft.com/office/officeart/2005/8/layout/orgChart1"/>
    <dgm:cxn modelId="{B95165EE-01A4-4756-BD82-FFA9C45C8B3B}" type="presOf" srcId="{C7A98AB8-AF7A-403B-8CD6-DF4001C610E5}" destId="{B7E8815F-1022-498B-B1C8-AEAAA14EF254}" srcOrd="1" destOrd="0" presId="urn:microsoft.com/office/officeart/2005/8/layout/orgChart1"/>
    <dgm:cxn modelId="{5E3300EF-B883-49F8-B5F7-8275E8A72E5D}" srcId="{B30085C9-6680-4D60-B701-73080CA13210}" destId="{AD9C3B2F-2676-4B5F-9D44-5ADA1C282EA9}" srcOrd="0" destOrd="0" parTransId="{C77093BD-0E16-4636-9053-A5C52C518ADB}" sibTransId="{BF928F52-756C-47E5-8018-F3AE88F41A34}"/>
    <dgm:cxn modelId="{9E9A11EF-6412-4F30-BABD-5907826AF555}" type="presOf" srcId="{A62F4DEA-A8E7-4203-9463-5F784A685767}" destId="{E6985BE0-188F-4A4B-9C2F-64F599A55D0B}" srcOrd="0" destOrd="0" presId="urn:microsoft.com/office/officeart/2005/8/layout/orgChart1"/>
    <dgm:cxn modelId="{82EB82EF-1A89-4DE6-A9D5-7BAE4F59AEF4}" type="presOf" srcId="{4ED818CF-7D98-4863-ACF2-C3595FB0AF7C}" destId="{59790DA6-DFF3-41B5-87BC-98A07F16FC53}" srcOrd="0" destOrd="0" presId="urn:microsoft.com/office/officeart/2005/8/layout/orgChart1"/>
    <dgm:cxn modelId="{276FA4EF-652D-4428-9AB9-4BE0C6F33654}" type="presOf" srcId="{A62003DE-6833-4086-8F25-7932F9EA2CCD}" destId="{2DF33B64-64A9-41BD-8778-F4EBE889135F}" srcOrd="0" destOrd="0" presId="urn:microsoft.com/office/officeart/2005/8/layout/orgChart1"/>
    <dgm:cxn modelId="{745986F2-CE04-4DF1-B954-92CB0D5CCD2D}" srcId="{5FE2B397-1FCF-4BBA-9D8E-F30AFC0F602B}" destId="{C02BE955-7B0D-4FDC-BBC9-F318AE0DDDA3}" srcOrd="2" destOrd="0" parTransId="{CAD881AE-D265-4705-89B5-9A6892F8010D}" sibTransId="{AB27764C-24E0-40B8-954D-587C6D8E4626}"/>
    <dgm:cxn modelId="{17FD9EF3-943A-40E9-A818-2C9B8B091135}" type="presOf" srcId="{4331532A-E4B7-4356-813A-1E9A7C8B8854}" destId="{1F117539-B293-4A92-A218-C2C46C19D7B0}" srcOrd="1" destOrd="0" presId="urn:microsoft.com/office/officeart/2005/8/layout/orgChart1"/>
    <dgm:cxn modelId="{2B28DEF4-4CDA-435C-B128-9BDBE73E458C}" type="presOf" srcId="{3993BA37-AB93-402C-8E24-162C07971C29}" destId="{26D74EE8-6D88-47EE-92BC-13F218208302}" srcOrd="1" destOrd="0" presId="urn:microsoft.com/office/officeart/2005/8/layout/orgChart1"/>
    <dgm:cxn modelId="{AA97FFF4-D5DA-4012-959B-7E85B7949ADA}" srcId="{42BC3E02-076E-481F-A329-E8D743EB7B74}" destId="{5FE2B397-1FCF-4BBA-9D8E-F30AFC0F602B}" srcOrd="1" destOrd="0" parTransId="{87331C31-EE0E-49B8-B719-34ABD7342081}" sibTransId="{7ABF4DD2-016E-47E6-A545-8510A8136EE9}"/>
    <dgm:cxn modelId="{1EBF35F5-C5E3-45CE-AFBD-BB8C83D2C65D}" type="presOf" srcId="{661158A3-33FB-4C4C-8C25-D0C0B0F9DA4B}" destId="{CA6F8DBE-7145-4E4D-BBCD-66E451408E6C}" srcOrd="1" destOrd="0" presId="urn:microsoft.com/office/officeart/2005/8/layout/orgChart1"/>
    <dgm:cxn modelId="{02D276F5-B5CD-4928-AE01-AD14230FE97F}" type="presOf" srcId="{474AC261-75F6-4961-B3C5-DF1C2B2DB0F0}" destId="{52B30A38-4404-42C4-A912-7EACFBF7E65F}" srcOrd="1" destOrd="0" presId="urn:microsoft.com/office/officeart/2005/8/layout/orgChart1"/>
    <dgm:cxn modelId="{8F04CAF5-70B3-420F-B60D-D4AC8C019629}" type="presOf" srcId="{BCF1ABC0-188B-49FF-91F0-BDB0F46EE4E3}" destId="{6FA1F53E-6AB1-4C58-AFD4-298213F4691D}" srcOrd="0" destOrd="0" presId="urn:microsoft.com/office/officeart/2005/8/layout/orgChart1"/>
    <dgm:cxn modelId="{7CA6FAF5-715F-4100-BF0B-360D30B49F9C}" type="presOf" srcId="{5FE2B397-1FCF-4BBA-9D8E-F30AFC0F602B}" destId="{00A1C67A-AB39-4C5C-9085-13715AE4C120}" srcOrd="0" destOrd="0" presId="urn:microsoft.com/office/officeart/2005/8/layout/orgChart1"/>
    <dgm:cxn modelId="{E5547CF7-1FD9-4CCC-B0FC-B4B5DE978D1B}" srcId="{55597CAD-4844-41F3-8381-E8D33627AFA3}" destId="{31FA0B38-9189-453C-85CD-121BBA59D568}" srcOrd="0" destOrd="0" parTransId="{F67A29C9-7F2B-4008-B857-6A49F6049E48}" sibTransId="{9377E7F5-9090-44EB-9987-4B7F0979672A}"/>
    <dgm:cxn modelId="{A94F8DF7-63F5-4E29-9B8B-ECF0B220471E}" type="presOf" srcId="{5A61927D-8785-463A-B4FF-F3B7BD144376}" destId="{69406DB9-0656-4840-89AB-A83D25E15F3A}" srcOrd="0" destOrd="0" presId="urn:microsoft.com/office/officeart/2005/8/layout/orgChart1"/>
    <dgm:cxn modelId="{A382FFF7-1B4A-4D4D-A40A-B1265DF08644}" type="presOf" srcId="{97506CA6-999D-4BD7-A663-ED4272DC26D0}" destId="{A48E0D12-06CD-4796-940B-0808ACB36C33}" srcOrd="0" destOrd="0" presId="urn:microsoft.com/office/officeart/2005/8/layout/orgChart1"/>
    <dgm:cxn modelId="{59183BF8-F0D4-4BFF-A64E-1FBC1CDC3A1D}" type="presOf" srcId="{BB88362A-C4B7-4A53-9CE5-7F426AC6F87C}" destId="{304C0BDE-025E-49CB-A83C-110537A4005B}" srcOrd="0" destOrd="0" presId="urn:microsoft.com/office/officeart/2005/8/layout/orgChart1"/>
    <dgm:cxn modelId="{B1632FFA-9A15-4689-A2E7-FBE2F12ADCEC}" srcId="{F67AFCE0-F18F-4687-A4B9-8D39B3C75F6B}" destId="{C33E70E3-DF2E-401C-9D7D-1C7EAE3F7774}" srcOrd="0" destOrd="0" parTransId="{D9FA6D9D-3CD0-4DD0-BAD6-A950180A68A4}" sibTransId="{B85D7293-8EF8-4C11-BC55-46ED85E99E56}"/>
    <dgm:cxn modelId="{975EE3FA-C920-4462-AED8-616659925890}" type="presOf" srcId="{F7E9967B-086A-45C7-BCBB-3D583E506C9F}" destId="{45DA6E76-CE07-467A-A821-FC8264FFC15C}" srcOrd="0" destOrd="0" presId="urn:microsoft.com/office/officeart/2005/8/layout/orgChart1"/>
    <dgm:cxn modelId="{DD6E75FB-058A-4835-838D-5AD8240EA5F8}" type="presOf" srcId="{968775E8-9D87-4767-8436-59AFFD930A14}" destId="{E1DF0FDB-A9D9-4DCC-B4EA-D7D0867151F0}" srcOrd="0" destOrd="0" presId="urn:microsoft.com/office/officeart/2005/8/layout/orgChart1"/>
    <dgm:cxn modelId="{2196EEFC-8374-46E6-9D1A-E67521A664B8}" type="presOf" srcId="{F11CE3A2-3D32-4482-8D44-714F141F2C75}" destId="{318B2616-98C2-4E19-A731-2AA1CB4ED34E}" srcOrd="0" destOrd="0" presId="urn:microsoft.com/office/officeart/2005/8/layout/orgChart1"/>
    <dgm:cxn modelId="{FB6AE1FD-C528-49AA-87F5-C6F2A423D2DA}" type="presOf" srcId="{27593CD5-C10B-4486-BE3E-F2069617E598}" destId="{9153D1AA-07DA-45E0-BE66-C7CFD6D500B4}" srcOrd="1" destOrd="0" presId="urn:microsoft.com/office/officeart/2005/8/layout/orgChart1"/>
    <dgm:cxn modelId="{6D24E4FF-5BA3-40DE-81B1-D91F08FE9EAE}" srcId="{4A4434E4-D7C3-421F-9A73-F09CBFC2B775}" destId="{5377F7B1-7BF8-44A8-9868-A7FC1504B893}" srcOrd="0" destOrd="0" parTransId="{44D3711F-8523-43A7-808E-83C39461876A}" sibTransId="{6239C8D6-A8ED-46BB-B668-0DBEFACA066C}"/>
    <dgm:cxn modelId="{AE336602-42A7-49BA-ACF9-353C0D2094F8}" type="presParOf" srcId="{BCBA8C05-3EC9-42D2-BC36-34A734AE415A}" destId="{6435F98C-7528-4462-B5F8-AEA16CA1917E}" srcOrd="0" destOrd="0" presId="urn:microsoft.com/office/officeart/2005/8/layout/orgChart1"/>
    <dgm:cxn modelId="{3124B0CA-7582-4B86-9E9D-7DBBCBF4B82B}" type="presParOf" srcId="{6435F98C-7528-4462-B5F8-AEA16CA1917E}" destId="{922B8C8C-0A46-4FBF-BA1A-76FF0D06C631}" srcOrd="0" destOrd="0" presId="urn:microsoft.com/office/officeart/2005/8/layout/orgChart1"/>
    <dgm:cxn modelId="{877BFC4F-2AE5-42AF-BEA7-C8E460AC8468}" type="presParOf" srcId="{922B8C8C-0A46-4FBF-BA1A-76FF0D06C631}" destId="{E24CA9C3-7420-4348-B42F-6743925275F2}" srcOrd="0" destOrd="0" presId="urn:microsoft.com/office/officeart/2005/8/layout/orgChart1"/>
    <dgm:cxn modelId="{7E342367-F7C6-425D-A420-BF15E9BF13A1}" type="presParOf" srcId="{922B8C8C-0A46-4FBF-BA1A-76FF0D06C631}" destId="{472DC4CE-466B-494D-9973-99A7C29C8B34}" srcOrd="1" destOrd="0" presId="urn:microsoft.com/office/officeart/2005/8/layout/orgChart1"/>
    <dgm:cxn modelId="{8EC38816-42FD-4BA8-B7B5-064C56AF0B73}" type="presParOf" srcId="{6435F98C-7528-4462-B5F8-AEA16CA1917E}" destId="{E041F6F0-55BA-404C-BC48-2F7A1AB1CD62}" srcOrd="1" destOrd="0" presId="urn:microsoft.com/office/officeart/2005/8/layout/orgChart1"/>
    <dgm:cxn modelId="{1DD0265A-4756-44BE-95A5-357C90B7A85A}" type="presParOf" srcId="{E041F6F0-55BA-404C-BC48-2F7A1AB1CD62}" destId="{9E6A7492-EEA3-42D5-83AB-C5A15CD5670E}" srcOrd="0" destOrd="0" presId="urn:microsoft.com/office/officeart/2005/8/layout/orgChart1"/>
    <dgm:cxn modelId="{FE60C56E-AE16-4042-A9FC-C43AD3448718}" type="presParOf" srcId="{E041F6F0-55BA-404C-BC48-2F7A1AB1CD62}" destId="{57BD5E0B-16F9-4D2E-9B9B-4940373F6884}" srcOrd="1" destOrd="0" presId="urn:microsoft.com/office/officeart/2005/8/layout/orgChart1"/>
    <dgm:cxn modelId="{916E541D-1A57-4F9C-B908-4EE197119F63}" type="presParOf" srcId="{57BD5E0B-16F9-4D2E-9B9B-4940373F6884}" destId="{B0C78B95-46A6-4094-AB60-4270F670A56F}" srcOrd="0" destOrd="0" presId="urn:microsoft.com/office/officeart/2005/8/layout/orgChart1"/>
    <dgm:cxn modelId="{EAF9B8A0-81EA-4D27-8C02-60A423148690}" type="presParOf" srcId="{B0C78B95-46A6-4094-AB60-4270F670A56F}" destId="{E5EED0BA-00CC-4034-9EFF-C9FFDCEEC269}" srcOrd="0" destOrd="0" presId="urn:microsoft.com/office/officeart/2005/8/layout/orgChart1"/>
    <dgm:cxn modelId="{BB3641F6-67A5-41BC-B09C-9484953ACF7C}" type="presParOf" srcId="{B0C78B95-46A6-4094-AB60-4270F670A56F}" destId="{F65BE302-50C4-44FC-A931-186E37780BFE}" srcOrd="1" destOrd="0" presId="urn:microsoft.com/office/officeart/2005/8/layout/orgChart1"/>
    <dgm:cxn modelId="{1293505D-3BBF-4928-8ABC-7B9A76AA822D}" type="presParOf" srcId="{57BD5E0B-16F9-4D2E-9B9B-4940373F6884}" destId="{C1A78E43-73A4-4CB0-8C64-84883BF68672}" srcOrd="1" destOrd="0" presId="urn:microsoft.com/office/officeart/2005/8/layout/orgChart1"/>
    <dgm:cxn modelId="{E62F3817-0CD9-4E8E-A88D-5747864B0C98}" type="presParOf" srcId="{C1A78E43-73A4-4CB0-8C64-84883BF68672}" destId="{FEA8D0D8-A1E3-42FE-8A3E-EF84E787A254}" srcOrd="0" destOrd="0" presId="urn:microsoft.com/office/officeart/2005/8/layout/orgChart1"/>
    <dgm:cxn modelId="{3ABE1E30-2875-4CAE-B00D-2BF1216F3363}" type="presParOf" srcId="{C1A78E43-73A4-4CB0-8C64-84883BF68672}" destId="{EC017FE4-6F13-4070-9D3C-B5E9A9E4514C}" srcOrd="1" destOrd="0" presId="urn:microsoft.com/office/officeart/2005/8/layout/orgChart1"/>
    <dgm:cxn modelId="{3ABF81F5-51BA-4884-8F3A-C85730AE5247}" type="presParOf" srcId="{EC017FE4-6F13-4070-9D3C-B5E9A9E4514C}" destId="{9C40E5D0-6640-466C-B7E1-4C1209372F3A}" srcOrd="0" destOrd="0" presId="urn:microsoft.com/office/officeart/2005/8/layout/orgChart1"/>
    <dgm:cxn modelId="{DCBFEB32-EC85-4CA4-A361-11B53683E0C9}" type="presParOf" srcId="{9C40E5D0-6640-466C-B7E1-4C1209372F3A}" destId="{6D5304E2-CE04-47CE-A2D1-67E3CD0AC8BF}" srcOrd="0" destOrd="0" presId="urn:microsoft.com/office/officeart/2005/8/layout/orgChart1"/>
    <dgm:cxn modelId="{934E410E-C6BA-4A0F-8321-D4BFE0D84636}" type="presParOf" srcId="{9C40E5D0-6640-466C-B7E1-4C1209372F3A}" destId="{E9BDAAF9-B9C3-42BD-98C5-F27BF917FD65}" srcOrd="1" destOrd="0" presId="urn:microsoft.com/office/officeart/2005/8/layout/orgChart1"/>
    <dgm:cxn modelId="{A171945B-83DC-449D-8B43-8CAD7677100F}" type="presParOf" srcId="{EC017FE4-6F13-4070-9D3C-B5E9A9E4514C}" destId="{7DC539EE-540E-4B15-96CD-8AD772587D9F}" srcOrd="1" destOrd="0" presId="urn:microsoft.com/office/officeart/2005/8/layout/orgChart1"/>
    <dgm:cxn modelId="{0CE95B78-CA25-4FA6-8D4D-8EEE9E23FD0C}" type="presParOf" srcId="{7DC539EE-540E-4B15-96CD-8AD772587D9F}" destId="{4560FD4A-AA2E-4D4F-AE1F-5F5455D65DCB}" srcOrd="0" destOrd="0" presId="urn:microsoft.com/office/officeart/2005/8/layout/orgChart1"/>
    <dgm:cxn modelId="{797D94B0-1866-4657-83CD-CD298D58437F}" type="presParOf" srcId="{7DC539EE-540E-4B15-96CD-8AD772587D9F}" destId="{CC985A6B-51FF-4EF7-B576-C9DB6D05E576}" srcOrd="1" destOrd="0" presId="urn:microsoft.com/office/officeart/2005/8/layout/orgChart1"/>
    <dgm:cxn modelId="{C018E996-5901-4767-9CA2-B76D03CBD71B}" type="presParOf" srcId="{CC985A6B-51FF-4EF7-B576-C9DB6D05E576}" destId="{A5829AD1-F388-4EED-8BBE-017FB2D67019}" srcOrd="0" destOrd="0" presId="urn:microsoft.com/office/officeart/2005/8/layout/orgChart1"/>
    <dgm:cxn modelId="{CB7B1D5F-6A76-48B5-A3A0-61DCD13DE79D}" type="presParOf" srcId="{A5829AD1-F388-4EED-8BBE-017FB2D67019}" destId="{BFAF3B9A-2866-404A-9AC7-B129DBC8FBA7}" srcOrd="0" destOrd="0" presId="urn:microsoft.com/office/officeart/2005/8/layout/orgChart1"/>
    <dgm:cxn modelId="{83ABEF95-B8E2-420B-BC4D-46CE7F619D48}" type="presParOf" srcId="{A5829AD1-F388-4EED-8BBE-017FB2D67019}" destId="{4DB497FB-5213-436A-A1F9-7F76778E4F40}" srcOrd="1" destOrd="0" presId="urn:microsoft.com/office/officeart/2005/8/layout/orgChart1"/>
    <dgm:cxn modelId="{4DFD8080-D834-4FFD-A7B2-0A5027ECBE24}" type="presParOf" srcId="{CC985A6B-51FF-4EF7-B576-C9DB6D05E576}" destId="{B008BBFE-8216-4EA9-8104-B89A547CC68C}" srcOrd="1" destOrd="0" presId="urn:microsoft.com/office/officeart/2005/8/layout/orgChart1"/>
    <dgm:cxn modelId="{71C0D693-2BDF-40AE-AD44-735041BD8A77}" type="presParOf" srcId="{B008BBFE-8216-4EA9-8104-B89A547CC68C}" destId="{18C83434-6F8A-466C-9471-CCE1E158513E}" srcOrd="0" destOrd="0" presId="urn:microsoft.com/office/officeart/2005/8/layout/orgChart1"/>
    <dgm:cxn modelId="{0F26386A-F648-48E6-92C6-FDC98646E075}" type="presParOf" srcId="{B008BBFE-8216-4EA9-8104-B89A547CC68C}" destId="{F35604B1-1598-4A93-8088-5D76ECD915BD}" srcOrd="1" destOrd="0" presId="urn:microsoft.com/office/officeart/2005/8/layout/orgChart1"/>
    <dgm:cxn modelId="{B84691C3-9CFD-4960-BC7D-AEC5AC226F43}" type="presParOf" srcId="{F35604B1-1598-4A93-8088-5D76ECD915BD}" destId="{74F338E0-46AE-4CD7-8F9B-E6CD0C1ED396}" srcOrd="0" destOrd="0" presId="urn:microsoft.com/office/officeart/2005/8/layout/orgChart1"/>
    <dgm:cxn modelId="{315C5E74-2831-42E8-ACC8-47764610E086}" type="presParOf" srcId="{74F338E0-46AE-4CD7-8F9B-E6CD0C1ED396}" destId="{7246805C-CB60-4255-A384-C00AAADC190E}" srcOrd="0" destOrd="0" presId="urn:microsoft.com/office/officeart/2005/8/layout/orgChart1"/>
    <dgm:cxn modelId="{D4EF35AB-D370-415B-BE21-6A68803A3979}" type="presParOf" srcId="{74F338E0-46AE-4CD7-8F9B-E6CD0C1ED396}" destId="{BF3DE378-FE59-4CEA-812C-D432C9679AFE}" srcOrd="1" destOrd="0" presId="urn:microsoft.com/office/officeart/2005/8/layout/orgChart1"/>
    <dgm:cxn modelId="{3F9C5778-9B3C-4A79-982A-844ECEBCCB56}" type="presParOf" srcId="{F35604B1-1598-4A93-8088-5D76ECD915BD}" destId="{92CF095D-7327-4C48-94BA-07D2F14E8176}" srcOrd="1" destOrd="0" presId="urn:microsoft.com/office/officeart/2005/8/layout/orgChart1"/>
    <dgm:cxn modelId="{C0551650-6602-410B-9214-AE84D84BE77C}" type="presParOf" srcId="{F35604B1-1598-4A93-8088-5D76ECD915BD}" destId="{BF50235E-DC7B-4E74-B843-1D69AC077D55}" srcOrd="2" destOrd="0" presId="urn:microsoft.com/office/officeart/2005/8/layout/orgChart1"/>
    <dgm:cxn modelId="{8C53D6D0-BB0C-4669-A307-23B109DD8F69}" type="presParOf" srcId="{CC985A6B-51FF-4EF7-B576-C9DB6D05E576}" destId="{E62AED15-6CFD-4E52-8763-DA614EE6CAF8}" srcOrd="2" destOrd="0" presId="urn:microsoft.com/office/officeart/2005/8/layout/orgChart1"/>
    <dgm:cxn modelId="{774E46F0-D48B-456D-B75A-CE579E58A0B8}" type="presParOf" srcId="{7DC539EE-540E-4B15-96CD-8AD772587D9F}" destId="{2EEB90EE-3AB5-457F-B697-8BE5FDA583C7}" srcOrd="2" destOrd="0" presId="urn:microsoft.com/office/officeart/2005/8/layout/orgChart1"/>
    <dgm:cxn modelId="{A3C711C7-5D49-47CC-AB39-B722B29F14F7}" type="presParOf" srcId="{7DC539EE-540E-4B15-96CD-8AD772587D9F}" destId="{05FEA552-9157-4FA1-A3AB-9A83FB635ADB}" srcOrd="3" destOrd="0" presId="urn:microsoft.com/office/officeart/2005/8/layout/orgChart1"/>
    <dgm:cxn modelId="{27E69150-EF43-4303-A685-984EED9A2994}" type="presParOf" srcId="{05FEA552-9157-4FA1-A3AB-9A83FB635ADB}" destId="{4E0AF6BC-4E41-4B03-8024-E77347ACDAAD}" srcOrd="0" destOrd="0" presId="urn:microsoft.com/office/officeart/2005/8/layout/orgChart1"/>
    <dgm:cxn modelId="{6FB8C9E4-BD8C-4165-9D39-2EE9ADBED3FC}" type="presParOf" srcId="{4E0AF6BC-4E41-4B03-8024-E77347ACDAAD}" destId="{0A665A75-DF96-42A0-8129-EBF413096579}" srcOrd="0" destOrd="0" presId="urn:microsoft.com/office/officeart/2005/8/layout/orgChart1"/>
    <dgm:cxn modelId="{F6D38570-2E93-4CD5-8681-65B7AB817967}" type="presParOf" srcId="{4E0AF6BC-4E41-4B03-8024-E77347ACDAAD}" destId="{1F117539-B293-4A92-A218-C2C46C19D7B0}" srcOrd="1" destOrd="0" presId="urn:microsoft.com/office/officeart/2005/8/layout/orgChart1"/>
    <dgm:cxn modelId="{99270CEF-5B8B-4C19-9CB0-299BAA1C8102}" type="presParOf" srcId="{05FEA552-9157-4FA1-A3AB-9A83FB635ADB}" destId="{85A872C0-A06B-438C-949F-79660C0CD71C}" srcOrd="1" destOrd="0" presId="urn:microsoft.com/office/officeart/2005/8/layout/orgChart1"/>
    <dgm:cxn modelId="{310B4440-BA84-4D87-BF88-30EC99903508}" type="presParOf" srcId="{85A872C0-A06B-438C-949F-79660C0CD71C}" destId="{CC90DFC1-2990-4DE6-B09E-A981EC747ED0}" srcOrd="0" destOrd="0" presId="urn:microsoft.com/office/officeart/2005/8/layout/orgChart1"/>
    <dgm:cxn modelId="{4CD7D9CA-625E-4267-8484-65402F5EF7DA}" type="presParOf" srcId="{85A872C0-A06B-438C-949F-79660C0CD71C}" destId="{B517F718-7433-495A-971F-36F3BBD3069A}" srcOrd="1" destOrd="0" presId="urn:microsoft.com/office/officeart/2005/8/layout/orgChart1"/>
    <dgm:cxn modelId="{7C7E4972-C5C6-481B-AAA1-C37656B02008}" type="presParOf" srcId="{B517F718-7433-495A-971F-36F3BBD3069A}" destId="{5157E560-34CC-41F4-9C7F-2CD8087B1CAF}" srcOrd="0" destOrd="0" presId="urn:microsoft.com/office/officeart/2005/8/layout/orgChart1"/>
    <dgm:cxn modelId="{5BFA8FBA-18E9-406F-82CA-33C684DC8C77}" type="presParOf" srcId="{5157E560-34CC-41F4-9C7F-2CD8087B1CAF}" destId="{4A65C2FC-0024-4928-9759-3E2AFF7D5FA5}" srcOrd="0" destOrd="0" presId="urn:microsoft.com/office/officeart/2005/8/layout/orgChart1"/>
    <dgm:cxn modelId="{B2263AED-B6CA-43F8-80F2-EADAD384413E}" type="presParOf" srcId="{5157E560-34CC-41F4-9C7F-2CD8087B1CAF}" destId="{BF450A00-AE1C-4CB1-A9C4-C6C7C4F0FBDE}" srcOrd="1" destOrd="0" presId="urn:microsoft.com/office/officeart/2005/8/layout/orgChart1"/>
    <dgm:cxn modelId="{43D5714D-929E-4DEE-A98C-07A0618A5DFD}" type="presParOf" srcId="{B517F718-7433-495A-971F-36F3BBD3069A}" destId="{D2E21389-589E-4A6B-B0E5-E9B62342C884}" srcOrd="1" destOrd="0" presId="urn:microsoft.com/office/officeart/2005/8/layout/orgChart1"/>
    <dgm:cxn modelId="{68DF377C-380D-45F1-BBEC-0554B6F55336}" type="presParOf" srcId="{B517F718-7433-495A-971F-36F3BBD3069A}" destId="{73BB53FD-B27F-4B9C-8E2A-852009A9AADA}" srcOrd="2" destOrd="0" presId="urn:microsoft.com/office/officeart/2005/8/layout/orgChart1"/>
    <dgm:cxn modelId="{0BD6E8C2-C85D-4F89-8CE9-A5C371F25BBC}" type="presParOf" srcId="{05FEA552-9157-4FA1-A3AB-9A83FB635ADB}" destId="{0978BDF7-2DCD-455B-9615-ACD3EE0E9761}" srcOrd="2" destOrd="0" presId="urn:microsoft.com/office/officeart/2005/8/layout/orgChart1"/>
    <dgm:cxn modelId="{C1D0F19E-B21E-404B-8CB2-46640275920E}" type="presParOf" srcId="{7DC539EE-540E-4B15-96CD-8AD772587D9F}" destId="{ABF72039-B7D8-4A81-B183-2DE5453E478C}" srcOrd="4" destOrd="0" presId="urn:microsoft.com/office/officeart/2005/8/layout/orgChart1"/>
    <dgm:cxn modelId="{59B83E26-1DBE-458B-A1FC-7CA8B6D271E4}" type="presParOf" srcId="{7DC539EE-540E-4B15-96CD-8AD772587D9F}" destId="{29C8AB63-D0BD-4B0A-A8A5-A4E1B3DF4C52}" srcOrd="5" destOrd="0" presId="urn:microsoft.com/office/officeart/2005/8/layout/orgChart1"/>
    <dgm:cxn modelId="{313A9B33-7749-400F-8B1F-0986EBB9BB5A}" type="presParOf" srcId="{29C8AB63-D0BD-4B0A-A8A5-A4E1B3DF4C52}" destId="{72B6062F-F068-4F51-BB6D-F240B86F2251}" srcOrd="0" destOrd="0" presId="urn:microsoft.com/office/officeart/2005/8/layout/orgChart1"/>
    <dgm:cxn modelId="{B3FE1F62-5528-4E0C-A17E-4E6904DE8ADD}" type="presParOf" srcId="{72B6062F-F068-4F51-BB6D-F240B86F2251}" destId="{2AADEF26-8E4B-43C8-9BB6-C654A7609BF3}" srcOrd="0" destOrd="0" presId="urn:microsoft.com/office/officeart/2005/8/layout/orgChart1"/>
    <dgm:cxn modelId="{558EA7EB-E66B-4055-A185-B909CDA04DF4}" type="presParOf" srcId="{72B6062F-F068-4F51-BB6D-F240B86F2251}" destId="{1B306017-386D-499D-A771-2983B92E9928}" srcOrd="1" destOrd="0" presId="urn:microsoft.com/office/officeart/2005/8/layout/orgChart1"/>
    <dgm:cxn modelId="{BD5AC78F-78FF-474A-9811-018A792362EE}" type="presParOf" srcId="{29C8AB63-D0BD-4B0A-A8A5-A4E1B3DF4C52}" destId="{8DB1A43E-B454-4502-BF65-CC796F231940}" srcOrd="1" destOrd="0" presId="urn:microsoft.com/office/officeart/2005/8/layout/orgChart1"/>
    <dgm:cxn modelId="{A64479EB-4362-4E03-89BF-E9F6D42B4201}" type="presParOf" srcId="{8DB1A43E-B454-4502-BF65-CC796F231940}" destId="{CF328AA2-7C13-432E-AADA-A96F155E99ED}" srcOrd="0" destOrd="0" presId="urn:microsoft.com/office/officeart/2005/8/layout/orgChart1"/>
    <dgm:cxn modelId="{13EF7EAC-C0B9-4B30-8DAD-77340F360370}" type="presParOf" srcId="{8DB1A43E-B454-4502-BF65-CC796F231940}" destId="{CD8C58B9-0F7F-4996-B79E-739A750B82CA}" srcOrd="1" destOrd="0" presId="urn:microsoft.com/office/officeart/2005/8/layout/orgChart1"/>
    <dgm:cxn modelId="{8D2D5080-5A37-4C7C-90E9-DF6D6A3ED155}" type="presParOf" srcId="{CD8C58B9-0F7F-4996-B79E-739A750B82CA}" destId="{2008AF9C-116F-4F7F-8B86-E9E7A1D024E8}" srcOrd="0" destOrd="0" presId="urn:microsoft.com/office/officeart/2005/8/layout/orgChart1"/>
    <dgm:cxn modelId="{5C1B92ED-BB03-4B1D-8375-90020F2BF634}" type="presParOf" srcId="{2008AF9C-116F-4F7F-8B86-E9E7A1D024E8}" destId="{A9B27BC8-5DAE-4EE7-A42F-FDCAC75F1DD9}" srcOrd="0" destOrd="0" presId="urn:microsoft.com/office/officeart/2005/8/layout/orgChart1"/>
    <dgm:cxn modelId="{ED0ADA1E-9699-4C4E-B2B2-691B09B77EDF}" type="presParOf" srcId="{2008AF9C-116F-4F7F-8B86-E9E7A1D024E8}" destId="{BD936339-C185-4F8A-B95B-61D24F69947A}" srcOrd="1" destOrd="0" presId="urn:microsoft.com/office/officeart/2005/8/layout/orgChart1"/>
    <dgm:cxn modelId="{8276537B-2C1E-42D3-AC20-0DD2C6AA7E2A}" type="presParOf" srcId="{CD8C58B9-0F7F-4996-B79E-739A750B82CA}" destId="{3C4DBE44-91E6-427E-B62C-EE9D9C9E915A}" srcOrd="1" destOrd="0" presId="urn:microsoft.com/office/officeart/2005/8/layout/orgChart1"/>
    <dgm:cxn modelId="{7D7B1E46-6627-42DD-8958-FBC80E7708D8}" type="presParOf" srcId="{CD8C58B9-0F7F-4996-B79E-739A750B82CA}" destId="{7E396677-BE45-41AE-81F3-C5546F96162D}" srcOrd="2" destOrd="0" presId="urn:microsoft.com/office/officeart/2005/8/layout/orgChart1"/>
    <dgm:cxn modelId="{11AC2A63-6E94-43CD-BEDE-FF86B90D981E}" type="presParOf" srcId="{29C8AB63-D0BD-4B0A-A8A5-A4E1B3DF4C52}" destId="{04D9B1DE-7311-4E25-BCCB-C549CCA72426}" srcOrd="2" destOrd="0" presId="urn:microsoft.com/office/officeart/2005/8/layout/orgChart1"/>
    <dgm:cxn modelId="{2812EBB4-8AC7-4FB1-86DE-AF5CCFD0412C}" type="presParOf" srcId="{7DC539EE-540E-4B15-96CD-8AD772587D9F}" destId="{64BDBFA3-A747-4377-8D53-F799DE3F910A}" srcOrd="6" destOrd="0" presId="urn:microsoft.com/office/officeart/2005/8/layout/orgChart1"/>
    <dgm:cxn modelId="{B4A0BE8C-28A5-41DF-860C-F8011AF4424F}" type="presParOf" srcId="{7DC539EE-540E-4B15-96CD-8AD772587D9F}" destId="{775F9648-ABDF-4533-868B-36FC312C8374}" srcOrd="7" destOrd="0" presId="urn:microsoft.com/office/officeart/2005/8/layout/orgChart1"/>
    <dgm:cxn modelId="{05F2EB58-CEF4-4418-A281-F51C5676E4A0}" type="presParOf" srcId="{775F9648-ABDF-4533-868B-36FC312C8374}" destId="{4069D101-26F1-4568-B38B-C7D28B47C1E2}" srcOrd="0" destOrd="0" presId="urn:microsoft.com/office/officeart/2005/8/layout/orgChart1"/>
    <dgm:cxn modelId="{1EBE6B50-06AD-40B0-95E0-EBAACABBE207}" type="presParOf" srcId="{4069D101-26F1-4568-B38B-C7D28B47C1E2}" destId="{615C9C52-658C-4394-934B-EDA6E322C6B5}" srcOrd="0" destOrd="0" presId="urn:microsoft.com/office/officeart/2005/8/layout/orgChart1"/>
    <dgm:cxn modelId="{1EC86E38-4609-4AF4-A80E-6B8A06597ED9}" type="presParOf" srcId="{4069D101-26F1-4568-B38B-C7D28B47C1E2}" destId="{6CED2F01-569B-438F-92E5-A047F49694BB}" srcOrd="1" destOrd="0" presId="urn:microsoft.com/office/officeart/2005/8/layout/orgChart1"/>
    <dgm:cxn modelId="{05B40FBD-69AE-4F0E-8328-ACD0058CA6C1}" type="presParOf" srcId="{775F9648-ABDF-4533-868B-36FC312C8374}" destId="{C8B65479-C3C7-4899-ADD9-A82ECAFB1079}" srcOrd="1" destOrd="0" presId="urn:microsoft.com/office/officeart/2005/8/layout/orgChart1"/>
    <dgm:cxn modelId="{C8AB60C0-0B05-484D-8B26-1399DA285AD7}" type="presParOf" srcId="{C8B65479-C3C7-4899-ADD9-A82ECAFB1079}" destId="{06650515-FA00-4B86-82F4-DFC9C3FF15EE}" srcOrd="0" destOrd="0" presId="urn:microsoft.com/office/officeart/2005/8/layout/orgChart1"/>
    <dgm:cxn modelId="{E643625B-D6DD-4252-8CC9-CAE5DA32FDCE}" type="presParOf" srcId="{C8B65479-C3C7-4899-ADD9-A82ECAFB1079}" destId="{BC258834-3DE3-4C98-A7E4-D4918CD2BC51}" srcOrd="1" destOrd="0" presId="urn:microsoft.com/office/officeart/2005/8/layout/orgChart1"/>
    <dgm:cxn modelId="{4AD9A5C6-3D35-463E-A921-87B01F18A1C9}" type="presParOf" srcId="{BC258834-3DE3-4C98-A7E4-D4918CD2BC51}" destId="{BCD96FAD-85E2-4F76-A10E-5606EE5CA754}" srcOrd="0" destOrd="0" presId="urn:microsoft.com/office/officeart/2005/8/layout/orgChart1"/>
    <dgm:cxn modelId="{0906B7E2-719A-40A3-9696-FDE8EEC46DF2}" type="presParOf" srcId="{BCD96FAD-85E2-4F76-A10E-5606EE5CA754}" destId="{290F631C-D42F-47DE-B2EB-8EEB91FB348D}" srcOrd="0" destOrd="0" presId="urn:microsoft.com/office/officeart/2005/8/layout/orgChart1"/>
    <dgm:cxn modelId="{9EF516F8-087C-4509-B634-8DD51EA45CBA}" type="presParOf" srcId="{BCD96FAD-85E2-4F76-A10E-5606EE5CA754}" destId="{E3C0659D-7BAD-4D7E-B059-8FF3F1212D40}" srcOrd="1" destOrd="0" presId="urn:microsoft.com/office/officeart/2005/8/layout/orgChart1"/>
    <dgm:cxn modelId="{BDDA30F8-0524-49A2-A97A-063A15DEAE9D}" type="presParOf" srcId="{BC258834-3DE3-4C98-A7E4-D4918CD2BC51}" destId="{E9041CF5-E80D-40A2-A780-0DD640D1444A}" srcOrd="1" destOrd="0" presId="urn:microsoft.com/office/officeart/2005/8/layout/orgChart1"/>
    <dgm:cxn modelId="{9AD7F645-DE18-408C-933F-19402FCDB144}" type="presParOf" srcId="{BC258834-3DE3-4C98-A7E4-D4918CD2BC51}" destId="{00AD7857-0C75-4033-AD32-A9B6871EC170}" srcOrd="2" destOrd="0" presId="urn:microsoft.com/office/officeart/2005/8/layout/orgChart1"/>
    <dgm:cxn modelId="{AB5927FC-7BD8-4C0D-B9D7-8E40E49DED5F}" type="presParOf" srcId="{775F9648-ABDF-4533-868B-36FC312C8374}" destId="{66F6FC70-615A-4733-9DDB-C455AD94E826}" srcOrd="2" destOrd="0" presId="urn:microsoft.com/office/officeart/2005/8/layout/orgChart1"/>
    <dgm:cxn modelId="{D4DAE92E-2A78-44E0-9DEC-2A08329175A3}" type="presParOf" srcId="{7DC539EE-540E-4B15-96CD-8AD772587D9F}" destId="{0E1D4A94-792B-4342-9F3D-5FA8966910B8}" srcOrd="8" destOrd="0" presId="urn:microsoft.com/office/officeart/2005/8/layout/orgChart1"/>
    <dgm:cxn modelId="{423B5699-53D8-4486-93BB-585B3842B781}" type="presParOf" srcId="{7DC539EE-540E-4B15-96CD-8AD772587D9F}" destId="{D6D9F687-BEA6-4D48-94EF-967606F89C81}" srcOrd="9" destOrd="0" presId="urn:microsoft.com/office/officeart/2005/8/layout/orgChart1"/>
    <dgm:cxn modelId="{2E9AA0F3-5B13-4C29-829D-9666DC420FCB}" type="presParOf" srcId="{D6D9F687-BEA6-4D48-94EF-967606F89C81}" destId="{B45FCD7B-FE2E-415C-BD92-E2D052736BA4}" srcOrd="0" destOrd="0" presId="urn:microsoft.com/office/officeart/2005/8/layout/orgChart1"/>
    <dgm:cxn modelId="{550622F1-F3A7-46EF-A3B3-9FC69062ABA7}" type="presParOf" srcId="{B45FCD7B-FE2E-415C-BD92-E2D052736BA4}" destId="{98B43A06-87D5-4D66-B947-40556C4F2541}" srcOrd="0" destOrd="0" presId="urn:microsoft.com/office/officeart/2005/8/layout/orgChart1"/>
    <dgm:cxn modelId="{96B6008F-61AE-4A5D-B6D1-844CF02D35B6}" type="presParOf" srcId="{B45FCD7B-FE2E-415C-BD92-E2D052736BA4}" destId="{51C8E5E4-3B4F-4E46-818E-0257450939DA}" srcOrd="1" destOrd="0" presId="urn:microsoft.com/office/officeart/2005/8/layout/orgChart1"/>
    <dgm:cxn modelId="{AFF25455-E72A-454F-98A1-FB45155B7165}" type="presParOf" srcId="{D6D9F687-BEA6-4D48-94EF-967606F89C81}" destId="{D9037D9A-3FB2-4E91-A94E-89FDE8131E67}" srcOrd="1" destOrd="0" presId="urn:microsoft.com/office/officeart/2005/8/layout/orgChart1"/>
    <dgm:cxn modelId="{BA774F3E-AA6B-45B1-9E48-FA1C66A9A1ED}" type="presParOf" srcId="{D9037D9A-3FB2-4E91-A94E-89FDE8131E67}" destId="{DE65B971-DB8E-4BCC-BE7B-0BB6E75E7A74}" srcOrd="0" destOrd="0" presId="urn:microsoft.com/office/officeart/2005/8/layout/orgChart1"/>
    <dgm:cxn modelId="{2A59AC4D-2DF2-457E-922F-1AD8A355B979}" type="presParOf" srcId="{D9037D9A-3FB2-4E91-A94E-89FDE8131E67}" destId="{A962C00C-63E8-436B-B368-93F242445E4C}" srcOrd="1" destOrd="0" presId="urn:microsoft.com/office/officeart/2005/8/layout/orgChart1"/>
    <dgm:cxn modelId="{0FCC7459-71E4-4FC5-894E-022484DFFBB8}" type="presParOf" srcId="{A962C00C-63E8-436B-B368-93F242445E4C}" destId="{75ACEDA9-B3F1-4EFE-BFF4-240BE635644C}" srcOrd="0" destOrd="0" presId="urn:microsoft.com/office/officeart/2005/8/layout/orgChart1"/>
    <dgm:cxn modelId="{6A9CB9F7-B4AD-4043-90DB-B76C8599118D}" type="presParOf" srcId="{75ACEDA9-B3F1-4EFE-BFF4-240BE635644C}" destId="{DCA52A89-FFE3-4E48-A257-8C9D0CAFB625}" srcOrd="0" destOrd="0" presId="urn:microsoft.com/office/officeart/2005/8/layout/orgChart1"/>
    <dgm:cxn modelId="{DA5B195A-EDE0-4FA4-83BC-D4195D4A1772}" type="presParOf" srcId="{75ACEDA9-B3F1-4EFE-BFF4-240BE635644C}" destId="{50D2E9C6-D58D-4114-99B9-1113B84EF5C4}" srcOrd="1" destOrd="0" presId="urn:microsoft.com/office/officeart/2005/8/layout/orgChart1"/>
    <dgm:cxn modelId="{A25E2DD3-EAC1-4D0F-8C7B-21801903E9EC}" type="presParOf" srcId="{A962C00C-63E8-436B-B368-93F242445E4C}" destId="{05A01C6A-A69A-4885-83AE-6BE32CE53596}" srcOrd="1" destOrd="0" presId="urn:microsoft.com/office/officeart/2005/8/layout/orgChart1"/>
    <dgm:cxn modelId="{70533FE2-34D9-4E16-80F6-13666D35A1A7}" type="presParOf" srcId="{A962C00C-63E8-436B-B368-93F242445E4C}" destId="{07739E36-234E-426D-B915-CF98E230595A}" srcOrd="2" destOrd="0" presId="urn:microsoft.com/office/officeart/2005/8/layout/orgChart1"/>
    <dgm:cxn modelId="{4801281E-DBD1-4AA6-BEBB-B2A2275B20A5}" type="presParOf" srcId="{D9037D9A-3FB2-4E91-A94E-89FDE8131E67}" destId="{514B0AD8-D07A-4BC0-B843-1410ED3A2022}" srcOrd="2" destOrd="0" presId="urn:microsoft.com/office/officeart/2005/8/layout/orgChart1"/>
    <dgm:cxn modelId="{B6D24467-1E6D-4B51-8E84-6FB8999A4434}" type="presParOf" srcId="{D9037D9A-3FB2-4E91-A94E-89FDE8131E67}" destId="{4AEAC1DF-6817-4CA1-BB33-8CBC838A07F3}" srcOrd="3" destOrd="0" presId="urn:microsoft.com/office/officeart/2005/8/layout/orgChart1"/>
    <dgm:cxn modelId="{84ED22EA-8C61-4ED3-97EF-7DFFE6F13AA1}" type="presParOf" srcId="{4AEAC1DF-6817-4CA1-BB33-8CBC838A07F3}" destId="{EF792E97-DF05-40EC-86D7-F37DC3079A42}" srcOrd="0" destOrd="0" presId="urn:microsoft.com/office/officeart/2005/8/layout/orgChart1"/>
    <dgm:cxn modelId="{3D3E6DA8-ACEF-4611-B81C-C8F34BF021A5}" type="presParOf" srcId="{EF792E97-DF05-40EC-86D7-F37DC3079A42}" destId="{304C0BDE-025E-49CB-A83C-110537A4005B}" srcOrd="0" destOrd="0" presId="urn:microsoft.com/office/officeart/2005/8/layout/orgChart1"/>
    <dgm:cxn modelId="{7E1A46FB-B647-455C-BE55-9F1342A30B61}" type="presParOf" srcId="{EF792E97-DF05-40EC-86D7-F37DC3079A42}" destId="{F7927D96-9C0C-4A5E-8462-F6ED910E3C7F}" srcOrd="1" destOrd="0" presId="urn:microsoft.com/office/officeart/2005/8/layout/orgChart1"/>
    <dgm:cxn modelId="{C0CF7153-B408-4475-9509-4C9614BD215C}" type="presParOf" srcId="{4AEAC1DF-6817-4CA1-BB33-8CBC838A07F3}" destId="{B45F9D5C-CCC9-4DF8-907A-04597C077629}" srcOrd="1" destOrd="0" presId="urn:microsoft.com/office/officeart/2005/8/layout/orgChart1"/>
    <dgm:cxn modelId="{D22279C0-47FD-425F-9987-A659C63D16F5}" type="presParOf" srcId="{4AEAC1DF-6817-4CA1-BB33-8CBC838A07F3}" destId="{25CC8389-E276-4401-99EA-DDD4FEB7DCBB}" srcOrd="2" destOrd="0" presId="urn:microsoft.com/office/officeart/2005/8/layout/orgChart1"/>
    <dgm:cxn modelId="{B38521E1-4090-403F-8FBA-F717602CB446}" type="presParOf" srcId="{D6D9F687-BEA6-4D48-94EF-967606F89C81}" destId="{A2599BDE-4677-4BB6-9A1A-E69BCC99D05B}" srcOrd="2" destOrd="0" presId="urn:microsoft.com/office/officeart/2005/8/layout/orgChart1"/>
    <dgm:cxn modelId="{3627A23C-025E-493D-BED3-70DFDA4F36CA}" type="presParOf" srcId="{EC017FE4-6F13-4070-9D3C-B5E9A9E4514C}" destId="{A06AE8F4-4A1C-451E-B905-DD940CA40AFF}" srcOrd="2" destOrd="0" presId="urn:microsoft.com/office/officeart/2005/8/layout/orgChart1"/>
    <dgm:cxn modelId="{1CCE0626-9AE9-47A9-B816-FCFD450583F2}" type="presParOf" srcId="{57BD5E0B-16F9-4D2E-9B9B-4940373F6884}" destId="{E5E6C2E1-8E32-41E3-AD6D-0059B2E68832}" srcOrd="2" destOrd="0" presId="urn:microsoft.com/office/officeart/2005/8/layout/orgChart1"/>
    <dgm:cxn modelId="{3834D385-4572-42A2-9D9C-FBD8DE239A91}" type="presParOf" srcId="{E041F6F0-55BA-404C-BC48-2F7A1AB1CD62}" destId="{1547C7F7-24FA-469E-9970-8083BFC1A703}" srcOrd="2" destOrd="0" presId="urn:microsoft.com/office/officeart/2005/8/layout/orgChart1"/>
    <dgm:cxn modelId="{05C14C6A-2D3F-415C-8AC7-CE64BA5B8303}" type="presParOf" srcId="{E041F6F0-55BA-404C-BC48-2F7A1AB1CD62}" destId="{70C57029-E070-41DD-9B3E-F6F09A420852}" srcOrd="3" destOrd="0" presId="urn:microsoft.com/office/officeart/2005/8/layout/orgChart1"/>
    <dgm:cxn modelId="{9C55E3DD-9FF4-47E1-B643-D6E029DF955B}" type="presParOf" srcId="{70C57029-E070-41DD-9B3E-F6F09A420852}" destId="{9384D9F2-B79D-4169-801D-04BF03D5BB3D}" srcOrd="0" destOrd="0" presId="urn:microsoft.com/office/officeart/2005/8/layout/orgChart1"/>
    <dgm:cxn modelId="{669307CB-68C8-4733-848B-F97E9A909AFE}" type="presParOf" srcId="{9384D9F2-B79D-4169-801D-04BF03D5BB3D}" destId="{7CD0CE4E-34D2-4D88-B38C-8DFB8C3D9EE2}" srcOrd="0" destOrd="0" presId="urn:microsoft.com/office/officeart/2005/8/layout/orgChart1"/>
    <dgm:cxn modelId="{B6EC8AB6-5A83-46A5-A12D-922F7F75B9D8}" type="presParOf" srcId="{9384D9F2-B79D-4169-801D-04BF03D5BB3D}" destId="{C0AE0887-448D-4FF5-8CF3-138FD08930B7}" srcOrd="1" destOrd="0" presId="urn:microsoft.com/office/officeart/2005/8/layout/orgChart1"/>
    <dgm:cxn modelId="{2E1E7D1C-B25D-40B2-82C9-CC2C479CB353}" type="presParOf" srcId="{70C57029-E070-41DD-9B3E-F6F09A420852}" destId="{B0BDE0F3-4F56-4D95-9868-87557E0EA120}" srcOrd="1" destOrd="0" presId="urn:microsoft.com/office/officeart/2005/8/layout/orgChart1"/>
    <dgm:cxn modelId="{458FBF9E-F99E-432D-BC20-2C91C0F36E56}" type="presParOf" srcId="{B0BDE0F3-4F56-4D95-9868-87557E0EA120}" destId="{12796F2C-C4B0-4BEC-8298-5E491BA35F5C}" srcOrd="0" destOrd="0" presId="urn:microsoft.com/office/officeart/2005/8/layout/orgChart1"/>
    <dgm:cxn modelId="{89D98AF1-C9B0-4EE9-AEC5-4D5AEE68F1AA}" type="presParOf" srcId="{B0BDE0F3-4F56-4D95-9868-87557E0EA120}" destId="{1DD75D03-9345-4F9F-BF5E-F63BEF159496}" srcOrd="1" destOrd="0" presId="urn:microsoft.com/office/officeart/2005/8/layout/orgChart1"/>
    <dgm:cxn modelId="{F82E5D9B-320C-4881-94A5-89F1ED0EE258}" type="presParOf" srcId="{1DD75D03-9345-4F9F-BF5E-F63BEF159496}" destId="{C4F64269-1D29-4F6D-91AF-B97DFE3AFA1F}" srcOrd="0" destOrd="0" presId="urn:microsoft.com/office/officeart/2005/8/layout/orgChart1"/>
    <dgm:cxn modelId="{3D584652-093B-4758-8525-440638881C10}" type="presParOf" srcId="{C4F64269-1D29-4F6D-91AF-B97DFE3AFA1F}" destId="{7312518F-DABA-4CC4-957C-8F0399746F29}" srcOrd="0" destOrd="0" presId="urn:microsoft.com/office/officeart/2005/8/layout/orgChart1"/>
    <dgm:cxn modelId="{48110B2A-E522-42E8-A7C1-CF49C26DD025}" type="presParOf" srcId="{C4F64269-1D29-4F6D-91AF-B97DFE3AFA1F}" destId="{2E2FB7B7-5FC0-4C0C-90B2-BF2F68CFF269}" srcOrd="1" destOrd="0" presId="urn:microsoft.com/office/officeart/2005/8/layout/orgChart1"/>
    <dgm:cxn modelId="{FA8DDD25-6F15-42AE-946C-2FFE0AD4C868}" type="presParOf" srcId="{1DD75D03-9345-4F9F-BF5E-F63BEF159496}" destId="{66D84481-9402-4CE3-872B-D11CD3570EA1}" srcOrd="1" destOrd="0" presId="urn:microsoft.com/office/officeart/2005/8/layout/orgChart1"/>
    <dgm:cxn modelId="{2E99D003-575A-4666-85C4-4003A8A052F0}" type="presParOf" srcId="{66D84481-9402-4CE3-872B-D11CD3570EA1}" destId="{1A775AE9-7139-40D5-AC94-50A95E5F7E3B}" srcOrd="0" destOrd="0" presId="urn:microsoft.com/office/officeart/2005/8/layout/orgChart1"/>
    <dgm:cxn modelId="{E5C182B6-A5C1-49C6-A850-E01D0110E65A}" type="presParOf" srcId="{66D84481-9402-4CE3-872B-D11CD3570EA1}" destId="{5AEE974D-2D08-41F7-93DD-C6C57E39A623}" srcOrd="1" destOrd="0" presId="urn:microsoft.com/office/officeart/2005/8/layout/orgChart1"/>
    <dgm:cxn modelId="{626479B2-4ED0-4C9D-B391-27A4BFE55A83}" type="presParOf" srcId="{5AEE974D-2D08-41F7-93DD-C6C57E39A623}" destId="{5F263CA7-A8B3-4198-A4A0-5BFDE3ED5360}" srcOrd="0" destOrd="0" presId="urn:microsoft.com/office/officeart/2005/8/layout/orgChart1"/>
    <dgm:cxn modelId="{974F28B0-0141-474A-B1C6-EE396EA7D0CA}" type="presParOf" srcId="{5F263CA7-A8B3-4198-A4A0-5BFDE3ED5360}" destId="{681A9EA4-A5DF-484A-A115-E8872A469EFD}" srcOrd="0" destOrd="0" presId="urn:microsoft.com/office/officeart/2005/8/layout/orgChart1"/>
    <dgm:cxn modelId="{AD327003-0427-4366-B0F0-254D3ABACAB0}" type="presParOf" srcId="{5F263CA7-A8B3-4198-A4A0-5BFDE3ED5360}" destId="{EC10262F-F1B8-4F89-9C24-0A7858CB3B67}" srcOrd="1" destOrd="0" presId="urn:microsoft.com/office/officeart/2005/8/layout/orgChart1"/>
    <dgm:cxn modelId="{D8F21721-8523-4E8D-8160-03C16BF17473}" type="presParOf" srcId="{5AEE974D-2D08-41F7-93DD-C6C57E39A623}" destId="{84CE512A-6D2C-494B-AEF2-BA6B22ED20DF}" srcOrd="1" destOrd="0" presId="urn:microsoft.com/office/officeart/2005/8/layout/orgChart1"/>
    <dgm:cxn modelId="{E6526CEF-37CD-4A23-8B64-F2FB98727EE7}" type="presParOf" srcId="{5AEE974D-2D08-41F7-93DD-C6C57E39A623}" destId="{8B3943FA-E603-493A-99D7-93FBB7A6EABC}" srcOrd="2" destOrd="0" presId="urn:microsoft.com/office/officeart/2005/8/layout/orgChart1"/>
    <dgm:cxn modelId="{BD27EFD1-D469-4B35-8FC9-091DA8B1E01B}" type="presParOf" srcId="{66D84481-9402-4CE3-872B-D11CD3570EA1}" destId="{0C6A270B-4EA3-442B-8FD9-AC3BB09EB1FF}" srcOrd="2" destOrd="0" presId="urn:microsoft.com/office/officeart/2005/8/layout/orgChart1"/>
    <dgm:cxn modelId="{B8E982DB-363F-408A-8D8F-95803D707713}" type="presParOf" srcId="{66D84481-9402-4CE3-872B-D11CD3570EA1}" destId="{4632462A-2D0F-429F-B07C-3C912D6AF37F}" srcOrd="3" destOrd="0" presId="urn:microsoft.com/office/officeart/2005/8/layout/orgChart1"/>
    <dgm:cxn modelId="{A01FE8C1-B3C3-43B3-B40E-5DF92D56656D}" type="presParOf" srcId="{4632462A-2D0F-429F-B07C-3C912D6AF37F}" destId="{A204BED8-FA28-41AD-9A0E-FC7439D250A6}" srcOrd="0" destOrd="0" presId="urn:microsoft.com/office/officeart/2005/8/layout/orgChart1"/>
    <dgm:cxn modelId="{319D15F0-450C-4D6A-835A-BCDDD9ED272E}" type="presParOf" srcId="{A204BED8-FA28-41AD-9A0E-FC7439D250A6}" destId="{56B80B9F-5E2C-4A39-976A-E38E2778F750}" srcOrd="0" destOrd="0" presId="urn:microsoft.com/office/officeart/2005/8/layout/orgChart1"/>
    <dgm:cxn modelId="{5510E32C-448D-482F-A10F-D72F3C4CB86E}" type="presParOf" srcId="{A204BED8-FA28-41AD-9A0E-FC7439D250A6}" destId="{3A62B1A9-C4A2-4A14-89C1-62678837B42D}" srcOrd="1" destOrd="0" presId="urn:microsoft.com/office/officeart/2005/8/layout/orgChart1"/>
    <dgm:cxn modelId="{8F6ACB77-C556-48D0-934E-D800A3327051}" type="presParOf" srcId="{4632462A-2D0F-429F-B07C-3C912D6AF37F}" destId="{759D6EF7-A694-4A4A-BE0A-38572E015C2E}" srcOrd="1" destOrd="0" presId="urn:microsoft.com/office/officeart/2005/8/layout/orgChart1"/>
    <dgm:cxn modelId="{D2D31EA9-90FF-4260-8763-0B6EE9B047AE}" type="presParOf" srcId="{4632462A-2D0F-429F-B07C-3C912D6AF37F}" destId="{1807B663-6838-46AD-A048-058C8CE490C3}" srcOrd="2" destOrd="0" presId="urn:microsoft.com/office/officeart/2005/8/layout/orgChart1"/>
    <dgm:cxn modelId="{127A4274-D172-48FE-9BEA-ACB88AE59030}" type="presParOf" srcId="{1DD75D03-9345-4F9F-BF5E-F63BEF159496}" destId="{71AB0995-6A78-428B-B208-7FCD22961AF5}" srcOrd="2" destOrd="0" presId="urn:microsoft.com/office/officeart/2005/8/layout/orgChart1"/>
    <dgm:cxn modelId="{16763A5C-F51F-4E46-860F-60DF701D922F}" type="presParOf" srcId="{B0BDE0F3-4F56-4D95-9868-87557E0EA120}" destId="{A512FA25-F5E6-417F-99A1-62C0168296A9}" srcOrd="2" destOrd="0" presId="urn:microsoft.com/office/officeart/2005/8/layout/orgChart1"/>
    <dgm:cxn modelId="{E75142FC-FF90-40EB-A7D5-45CFE71413A7}" type="presParOf" srcId="{B0BDE0F3-4F56-4D95-9868-87557E0EA120}" destId="{93BA37B6-202C-4B0A-A20E-1AF89F7D07C1}" srcOrd="3" destOrd="0" presId="urn:microsoft.com/office/officeart/2005/8/layout/orgChart1"/>
    <dgm:cxn modelId="{0599BBE3-CA22-4096-9D82-48AC173AFE8B}" type="presParOf" srcId="{93BA37B6-202C-4B0A-A20E-1AF89F7D07C1}" destId="{3CA71800-3B8A-4C13-890E-675EA370FB73}" srcOrd="0" destOrd="0" presId="urn:microsoft.com/office/officeart/2005/8/layout/orgChart1"/>
    <dgm:cxn modelId="{25A47082-540D-413D-BA45-4031E32A73B3}" type="presParOf" srcId="{3CA71800-3B8A-4C13-890E-675EA370FB73}" destId="{0CD246CE-A527-4CC5-A3DF-630CA09BE377}" srcOrd="0" destOrd="0" presId="urn:microsoft.com/office/officeart/2005/8/layout/orgChart1"/>
    <dgm:cxn modelId="{E6BCB171-897A-4ED9-B42B-5D8CC99C4093}" type="presParOf" srcId="{3CA71800-3B8A-4C13-890E-675EA370FB73}" destId="{0B276799-3DD2-46C0-8377-3B7ADFEEAE8B}" srcOrd="1" destOrd="0" presId="urn:microsoft.com/office/officeart/2005/8/layout/orgChart1"/>
    <dgm:cxn modelId="{0D60A582-A013-49D4-90F3-8EAC63160750}" type="presParOf" srcId="{93BA37B6-202C-4B0A-A20E-1AF89F7D07C1}" destId="{7660261B-2CA3-4C94-BD4F-2836E4277313}" srcOrd="1" destOrd="0" presId="urn:microsoft.com/office/officeart/2005/8/layout/orgChart1"/>
    <dgm:cxn modelId="{D4E21D21-AAE6-4543-869A-66F7D0661DAF}" type="presParOf" srcId="{7660261B-2CA3-4C94-BD4F-2836E4277313}" destId="{A48E0D12-06CD-4796-940B-0808ACB36C33}" srcOrd="0" destOrd="0" presId="urn:microsoft.com/office/officeart/2005/8/layout/orgChart1"/>
    <dgm:cxn modelId="{7839BDE3-79F6-42CF-A3F2-C840FB0F6080}" type="presParOf" srcId="{7660261B-2CA3-4C94-BD4F-2836E4277313}" destId="{88FAC84E-5775-44E6-B529-17E85DCC76EC}" srcOrd="1" destOrd="0" presId="urn:microsoft.com/office/officeart/2005/8/layout/orgChart1"/>
    <dgm:cxn modelId="{C5331227-C0A4-431D-A3E1-5711E50FF119}" type="presParOf" srcId="{88FAC84E-5775-44E6-B529-17E85DCC76EC}" destId="{EEA4AEF1-1AB3-4F25-A4E8-745D9265260D}" srcOrd="0" destOrd="0" presId="urn:microsoft.com/office/officeart/2005/8/layout/orgChart1"/>
    <dgm:cxn modelId="{E4AB6BE8-B1C7-4846-978D-A33EFE1EFCC9}" type="presParOf" srcId="{EEA4AEF1-1AB3-4F25-A4E8-745D9265260D}" destId="{1A384FF7-AF0B-4072-9B35-3E650CE68B24}" srcOrd="0" destOrd="0" presId="urn:microsoft.com/office/officeart/2005/8/layout/orgChart1"/>
    <dgm:cxn modelId="{DBD575AF-BB38-492D-89E0-0024F14B69BE}" type="presParOf" srcId="{EEA4AEF1-1AB3-4F25-A4E8-745D9265260D}" destId="{52B30A38-4404-42C4-A912-7EACFBF7E65F}" srcOrd="1" destOrd="0" presId="urn:microsoft.com/office/officeart/2005/8/layout/orgChart1"/>
    <dgm:cxn modelId="{DA90BBCB-ED75-49C4-9D7E-AA37F109CF86}" type="presParOf" srcId="{88FAC84E-5775-44E6-B529-17E85DCC76EC}" destId="{52A6F45E-62A1-4510-8A28-B58BBF572013}" srcOrd="1" destOrd="0" presId="urn:microsoft.com/office/officeart/2005/8/layout/orgChart1"/>
    <dgm:cxn modelId="{A995EC35-1887-4CCC-9BFC-363799B015DB}" type="presParOf" srcId="{52A6F45E-62A1-4510-8A28-B58BBF572013}" destId="{6FA1F53E-6AB1-4C58-AFD4-298213F4691D}" srcOrd="0" destOrd="0" presId="urn:microsoft.com/office/officeart/2005/8/layout/orgChart1"/>
    <dgm:cxn modelId="{7540520B-E9E7-415B-9275-1D56829739BC}" type="presParOf" srcId="{52A6F45E-62A1-4510-8A28-B58BBF572013}" destId="{528A2D0D-17BB-4326-A18A-7454CE729C10}" srcOrd="1" destOrd="0" presId="urn:microsoft.com/office/officeart/2005/8/layout/orgChart1"/>
    <dgm:cxn modelId="{5F0BF7CE-F3D9-4E49-BC56-B5CE41CE0545}" type="presParOf" srcId="{528A2D0D-17BB-4326-A18A-7454CE729C10}" destId="{D726DD0F-472A-4327-A829-2C82F8D800FD}" srcOrd="0" destOrd="0" presId="urn:microsoft.com/office/officeart/2005/8/layout/orgChart1"/>
    <dgm:cxn modelId="{5850E46E-F816-406F-8E22-A71640608E3E}" type="presParOf" srcId="{D726DD0F-472A-4327-A829-2C82F8D800FD}" destId="{564F52D8-A9AD-4719-8FA0-B67145E903E1}" srcOrd="0" destOrd="0" presId="urn:microsoft.com/office/officeart/2005/8/layout/orgChart1"/>
    <dgm:cxn modelId="{2B1974C3-D6DD-4EF0-B4DE-EBDAB0E1FCF7}" type="presParOf" srcId="{D726DD0F-472A-4327-A829-2C82F8D800FD}" destId="{4721E72D-8CA8-412F-8933-25B146215448}" srcOrd="1" destOrd="0" presId="urn:microsoft.com/office/officeart/2005/8/layout/orgChart1"/>
    <dgm:cxn modelId="{19F05799-0F3F-4EAD-8E1F-6D556AEA752D}" type="presParOf" srcId="{528A2D0D-17BB-4326-A18A-7454CE729C10}" destId="{E2C5BF0F-E68F-4815-8F21-B80E051D001B}" srcOrd="1" destOrd="0" presId="urn:microsoft.com/office/officeart/2005/8/layout/orgChart1"/>
    <dgm:cxn modelId="{11643BB3-F850-4317-AABC-0E165D66C69B}" type="presParOf" srcId="{E2C5BF0F-E68F-4815-8F21-B80E051D001B}" destId="{90D70939-4396-4F07-9A3A-CD1D130239A2}" srcOrd="0" destOrd="0" presId="urn:microsoft.com/office/officeart/2005/8/layout/orgChart1"/>
    <dgm:cxn modelId="{E2B0A60B-484E-4B6B-9FA0-4F0847CCBBB2}" type="presParOf" srcId="{E2C5BF0F-E68F-4815-8F21-B80E051D001B}" destId="{CE364540-1155-47DE-ADDB-C277DAE9677E}" srcOrd="1" destOrd="0" presId="urn:microsoft.com/office/officeart/2005/8/layout/orgChart1"/>
    <dgm:cxn modelId="{B6440C52-2783-4212-8C02-966632CA508D}" type="presParOf" srcId="{CE364540-1155-47DE-ADDB-C277DAE9677E}" destId="{C1EDEBE4-D550-4A45-8D80-416304D7537A}" srcOrd="0" destOrd="0" presId="urn:microsoft.com/office/officeart/2005/8/layout/orgChart1"/>
    <dgm:cxn modelId="{07B09416-1E70-4DDA-91C1-6E93391D5CA2}" type="presParOf" srcId="{C1EDEBE4-D550-4A45-8D80-416304D7537A}" destId="{9A71E52A-2692-4726-BD2E-A7BA43A34FD5}" srcOrd="0" destOrd="0" presId="urn:microsoft.com/office/officeart/2005/8/layout/orgChart1"/>
    <dgm:cxn modelId="{11C3E91B-C545-4225-B633-F4BD77F692A9}" type="presParOf" srcId="{C1EDEBE4-D550-4A45-8D80-416304D7537A}" destId="{7B9D9157-7237-40F1-B8C1-193BA2F706C1}" srcOrd="1" destOrd="0" presId="urn:microsoft.com/office/officeart/2005/8/layout/orgChart1"/>
    <dgm:cxn modelId="{3F91E307-246E-432F-A5C4-424DC0D62116}" type="presParOf" srcId="{CE364540-1155-47DE-ADDB-C277DAE9677E}" destId="{ADEEC2EE-D009-41B3-AED1-B79A4B37100B}" srcOrd="1" destOrd="0" presId="urn:microsoft.com/office/officeart/2005/8/layout/orgChart1"/>
    <dgm:cxn modelId="{6D7162CA-8D52-4D14-A80B-087612B587D3}" type="presParOf" srcId="{ADEEC2EE-D009-41B3-AED1-B79A4B37100B}" destId="{57F0A28B-2DCF-4BC2-9EEB-214803537ED6}" srcOrd="0" destOrd="0" presId="urn:microsoft.com/office/officeart/2005/8/layout/orgChart1"/>
    <dgm:cxn modelId="{91F30BB0-0DA8-4007-97D3-C9C1530B475E}" type="presParOf" srcId="{ADEEC2EE-D009-41B3-AED1-B79A4B37100B}" destId="{6ECA1589-1263-4E45-A3C4-3758C201177B}" srcOrd="1" destOrd="0" presId="urn:microsoft.com/office/officeart/2005/8/layout/orgChart1"/>
    <dgm:cxn modelId="{B6DF6F46-D074-4DAD-BA57-253079E91E42}" type="presParOf" srcId="{6ECA1589-1263-4E45-A3C4-3758C201177B}" destId="{AF49A550-ADF0-4AB7-B971-7C9F2F9FF4EF}" srcOrd="0" destOrd="0" presId="urn:microsoft.com/office/officeart/2005/8/layout/orgChart1"/>
    <dgm:cxn modelId="{72F722C6-F2A3-46B9-BED9-E7E4F66C4C88}" type="presParOf" srcId="{AF49A550-ADF0-4AB7-B971-7C9F2F9FF4EF}" destId="{B49C3690-6537-4D23-9301-9E8F7EC643AB}" srcOrd="0" destOrd="0" presId="urn:microsoft.com/office/officeart/2005/8/layout/orgChart1"/>
    <dgm:cxn modelId="{74C61FFF-436D-45DD-BEAB-4D3EF1813FE4}" type="presParOf" srcId="{AF49A550-ADF0-4AB7-B971-7C9F2F9FF4EF}" destId="{3171CFA4-0FEA-49F4-9C59-3D29BE28C5D2}" srcOrd="1" destOrd="0" presId="urn:microsoft.com/office/officeart/2005/8/layout/orgChart1"/>
    <dgm:cxn modelId="{5208AB37-03CA-418A-902C-203B792D968B}" type="presParOf" srcId="{6ECA1589-1263-4E45-A3C4-3758C201177B}" destId="{FE56152D-3BCE-4BBD-8EEE-F410CAC32D6C}" srcOrd="1" destOrd="0" presId="urn:microsoft.com/office/officeart/2005/8/layout/orgChart1"/>
    <dgm:cxn modelId="{17336762-F568-47AC-9435-FE3F20487FF4}" type="presParOf" srcId="{FE56152D-3BCE-4BBD-8EEE-F410CAC32D6C}" destId="{744266B7-F150-41FA-B967-0F2CFA34901C}" srcOrd="0" destOrd="0" presId="urn:microsoft.com/office/officeart/2005/8/layout/orgChart1"/>
    <dgm:cxn modelId="{97200117-58CC-402C-9A80-04C7DB06CBCB}" type="presParOf" srcId="{FE56152D-3BCE-4BBD-8EEE-F410CAC32D6C}" destId="{2780FDF1-DE45-49BE-8090-D23B52A7CB37}" srcOrd="1" destOrd="0" presId="urn:microsoft.com/office/officeart/2005/8/layout/orgChart1"/>
    <dgm:cxn modelId="{90D722E7-A7FD-481B-884B-3954E5E666C8}" type="presParOf" srcId="{2780FDF1-DE45-49BE-8090-D23B52A7CB37}" destId="{AC2E402A-EEB8-4AD0-8075-3AAB04E12F8F}" srcOrd="0" destOrd="0" presId="urn:microsoft.com/office/officeart/2005/8/layout/orgChart1"/>
    <dgm:cxn modelId="{7A2E60D7-A1EF-4081-96F7-C0E60F5E75CD}" type="presParOf" srcId="{AC2E402A-EEB8-4AD0-8075-3AAB04E12F8F}" destId="{9288F3AC-0D3A-4DFD-A530-6BE559A40BAD}" srcOrd="0" destOrd="0" presId="urn:microsoft.com/office/officeart/2005/8/layout/orgChart1"/>
    <dgm:cxn modelId="{9E4CC4C4-C266-4C71-87CE-EBA92BC675CE}" type="presParOf" srcId="{AC2E402A-EEB8-4AD0-8075-3AAB04E12F8F}" destId="{DB21C7B2-8BAF-4CB8-BF7B-25560E5CE4A1}" srcOrd="1" destOrd="0" presId="urn:microsoft.com/office/officeart/2005/8/layout/orgChart1"/>
    <dgm:cxn modelId="{CB75BC70-6FC5-42A7-A018-45EB806D71F0}" type="presParOf" srcId="{2780FDF1-DE45-49BE-8090-D23B52A7CB37}" destId="{C2F51C56-FCC2-4D3D-94F1-0F861C4B1508}" srcOrd="1" destOrd="0" presId="urn:microsoft.com/office/officeart/2005/8/layout/orgChart1"/>
    <dgm:cxn modelId="{C203C7F7-52B0-4647-AD88-2BEA436FD609}" type="presParOf" srcId="{2780FDF1-DE45-49BE-8090-D23B52A7CB37}" destId="{86C1D0A0-9A63-4740-B35B-0EF4BFC1CBBE}" srcOrd="2" destOrd="0" presId="urn:microsoft.com/office/officeart/2005/8/layout/orgChart1"/>
    <dgm:cxn modelId="{5ACE6E27-B311-4C07-BE75-68346BFE5D07}" type="presParOf" srcId="{6ECA1589-1263-4E45-A3C4-3758C201177B}" destId="{CC390C28-0FAD-46AE-99F7-FE66AD36F992}" srcOrd="2" destOrd="0" presId="urn:microsoft.com/office/officeart/2005/8/layout/orgChart1"/>
    <dgm:cxn modelId="{CCC93594-3B4F-4488-9531-5186420025D0}" type="presParOf" srcId="{ADEEC2EE-D009-41B3-AED1-B79A4B37100B}" destId="{91C72207-8534-4DCC-A8BA-B0C29C8CE987}" srcOrd="2" destOrd="0" presId="urn:microsoft.com/office/officeart/2005/8/layout/orgChart1"/>
    <dgm:cxn modelId="{F1AD45AB-90D6-4B5C-AB84-DB8DF38E6A19}" type="presParOf" srcId="{ADEEC2EE-D009-41B3-AED1-B79A4B37100B}" destId="{105B4E47-CED9-4EB4-8DAD-F0B01A42C28B}" srcOrd="3" destOrd="0" presId="urn:microsoft.com/office/officeart/2005/8/layout/orgChart1"/>
    <dgm:cxn modelId="{F21CE3B3-3F14-4A54-9B72-81FE6C713636}" type="presParOf" srcId="{105B4E47-CED9-4EB4-8DAD-F0B01A42C28B}" destId="{005B1176-4473-4AD8-97CA-04D61911BF9B}" srcOrd="0" destOrd="0" presId="urn:microsoft.com/office/officeart/2005/8/layout/orgChart1"/>
    <dgm:cxn modelId="{59699EC3-DD32-4DB6-BF02-1D06F6A7D6B2}" type="presParOf" srcId="{005B1176-4473-4AD8-97CA-04D61911BF9B}" destId="{735BFDA7-CCCC-4304-9555-E4DBAB66FDA0}" srcOrd="0" destOrd="0" presId="urn:microsoft.com/office/officeart/2005/8/layout/orgChart1"/>
    <dgm:cxn modelId="{D5BC41B8-934C-4DE7-AECD-E1E2D1C75411}" type="presParOf" srcId="{005B1176-4473-4AD8-97CA-04D61911BF9B}" destId="{26D74EE8-6D88-47EE-92BC-13F218208302}" srcOrd="1" destOrd="0" presId="urn:microsoft.com/office/officeart/2005/8/layout/orgChart1"/>
    <dgm:cxn modelId="{5FA2A814-9A08-4DA2-BD6B-2C196DE1D2E7}" type="presParOf" srcId="{105B4E47-CED9-4EB4-8DAD-F0B01A42C28B}" destId="{337F6EC6-E65D-4005-B589-92D67E7F6B37}" srcOrd="1" destOrd="0" presId="urn:microsoft.com/office/officeart/2005/8/layout/orgChart1"/>
    <dgm:cxn modelId="{C87F279F-AF83-4E4E-BBB4-77FF9850BD08}" type="presParOf" srcId="{105B4E47-CED9-4EB4-8DAD-F0B01A42C28B}" destId="{B24B21EA-41AA-4FD6-9FF8-F8D561C33B61}" srcOrd="2" destOrd="0" presId="urn:microsoft.com/office/officeart/2005/8/layout/orgChart1"/>
    <dgm:cxn modelId="{A1313C00-1A09-4FA3-BB53-0E8F499DEE5B}" type="presParOf" srcId="{CE364540-1155-47DE-ADDB-C277DAE9677E}" destId="{7A7F293D-EE3C-405F-B8D4-664554553933}" srcOrd="2" destOrd="0" presId="urn:microsoft.com/office/officeart/2005/8/layout/orgChart1"/>
    <dgm:cxn modelId="{ACADE308-0368-4C7C-895B-2FAEC0E5A6F5}" type="presParOf" srcId="{E2C5BF0F-E68F-4815-8F21-B80E051D001B}" destId="{24B99EC3-E4F4-4A07-A734-CD09A74724A7}" srcOrd="2" destOrd="0" presId="urn:microsoft.com/office/officeart/2005/8/layout/orgChart1"/>
    <dgm:cxn modelId="{076705AB-EEA1-4850-AA85-FDD60D7CD4BD}" type="presParOf" srcId="{E2C5BF0F-E68F-4815-8F21-B80E051D001B}" destId="{A5067517-0ABD-47D0-9F0B-CF4BD3CD2DE6}" srcOrd="3" destOrd="0" presId="urn:microsoft.com/office/officeart/2005/8/layout/orgChart1"/>
    <dgm:cxn modelId="{ED14CEAC-79A7-4A01-8D3F-DCAFFD5E30E8}" type="presParOf" srcId="{A5067517-0ABD-47D0-9F0B-CF4BD3CD2DE6}" destId="{14A704CB-A896-4B4A-8AAB-74A0361E6216}" srcOrd="0" destOrd="0" presId="urn:microsoft.com/office/officeart/2005/8/layout/orgChart1"/>
    <dgm:cxn modelId="{4B658841-0E7D-4865-97D8-349C07D186E9}" type="presParOf" srcId="{14A704CB-A896-4B4A-8AAB-74A0361E6216}" destId="{C4DAADA0-1AD0-437F-BE1D-1AAAA9E9930E}" srcOrd="0" destOrd="0" presId="urn:microsoft.com/office/officeart/2005/8/layout/orgChart1"/>
    <dgm:cxn modelId="{47FC06A5-9D58-48A1-9C21-DE00D15F2DB8}" type="presParOf" srcId="{14A704CB-A896-4B4A-8AAB-74A0361E6216}" destId="{B8988CBC-8669-4345-AC67-A35B5CFCF07D}" srcOrd="1" destOrd="0" presId="urn:microsoft.com/office/officeart/2005/8/layout/orgChart1"/>
    <dgm:cxn modelId="{A6C09F10-0BB2-4B18-B560-4371EE651CD6}" type="presParOf" srcId="{A5067517-0ABD-47D0-9F0B-CF4BD3CD2DE6}" destId="{BE535A30-3603-41F2-9CBC-79FEDECD505F}" srcOrd="1" destOrd="0" presId="urn:microsoft.com/office/officeart/2005/8/layout/orgChart1"/>
    <dgm:cxn modelId="{E075A10F-FA6B-41C8-8A1A-4B7A90C621A2}" type="presParOf" srcId="{BE535A30-3603-41F2-9CBC-79FEDECD505F}" destId="{A3E9112E-204D-486B-ABDB-50DAC10C2929}" srcOrd="0" destOrd="0" presId="urn:microsoft.com/office/officeart/2005/8/layout/orgChart1"/>
    <dgm:cxn modelId="{E1673197-1E6A-4242-8956-B3ABC66321FE}" type="presParOf" srcId="{BE535A30-3603-41F2-9CBC-79FEDECD505F}" destId="{91100FCD-1753-4230-A46E-320829A7EFF3}" srcOrd="1" destOrd="0" presId="urn:microsoft.com/office/officeart/2005/8/layout/orgChart1"/>
    <dgm:cxn modelId="{D4CD0BBD-4104-4DC2-9CA6-EE64427EE0F4}" type="presParOf" srcId="{91100FCD-1753-4230-A46E-320829A7EFF3}" destId="{719C003B-CA7A-4880-B0B1-BB8ECE02A978}" srcOrd="0" destOrd="0" presId="urn:microsoft.com/office/officeart/2005/8/layout/orgChart1"/>
    <dgm:cxn modelId="{C284D33B-5474-4402-A273-600FC15AD667}" type="presParOf" srcId="{719C003B-CA7A-4880-B0B1-BB8ECE02A978}" destId="{FA5181CA-EF75-41CC-93B9-4E79D0119A0D}" srcOrd="0" destOrd="0" presId="urn:microsoft.com/office/officeart/2005/8/layout/orgChart1"/>
    <dgm:cxn modelId="{3A40C137-B42C-4CD7-8A12-873F88739BE5}" type="presParOf" srcId="{719C003B-CA7A-4880-B0B1-BB8ECE02A978}" destId="{D6DFAA1B-FF07-4C4B-9E20-74239F955B17}" srcOrd="1" destOrd="0" presId="urn:microsoft.com/office/officeart/2005/8/layout/orgChart1"/>
    <dgm:cxn modelId="{D918DDEE-5A78-4EDB-A5C6-39006A164FC5}" type="presParOf" srcId="{91100FCD-1753-4230-A46E-320829A7EFF3}" destId="{02C3B6BA-D193-4287-9589-3A6CD0CD0F4A}" srcOrd="1" destOrd="0" presId="urn:microsoft.com/office/officeart/2005/8/layout/orgChart1"/>
    <dgm:cxn modelId="{05648916-7727-4356-B16B-AB86A2E2C191}" type="presParOf" srcId="{91100FCD-1753-4230-A46E-320829A7EFF3}" destId="{BD17C016-EE12-4E6A-9B49-2439D39A03C2}" srcOrd="2" destOrd="0" presId="urn:microsoft.com/office/officeart/2005/8/layout/orgChart1"/>
    <dgm:cxn modelId="{97A8023E-14E8-4C22-86F6-0E437D7A6901}" type="presParOf" srcId="{A5067517-0ABD-47D0-9F0B-CF4BD3CD2DE6}" destId="{610ED751-4F94-4C0F-BB02-DAF84E559B38}" srcOrd="2" destOrd="0" presId="urn:microsoft.com/office/officeart/2005/8/layout/orgChart1"/>
    <dgm:cxn modelId="{8D22BB18-7FF9-48A5-B304-56D4D2A87096}" type="presParOf" srcId="{528A2D0D-17BB-4326-A18A-7454CE729C10}" destId="{108FFFD3-AA9E-432F-92B5-27A45B417BC2}" srcOrd="2" destOrd="0" presId="urn:microsoft.com/office/officeart/2005/8/layout/orgChart1"/>
    <dgm:cxn modelId="{5544CD48-2116-4A64-8A90-F1D14BE73F61}" type="presParOf" srcId="{88FAC84E-5775-44E6-B529-17E85DCC76EC}" destId="{F0A1DF67-B7B1-454E-BE80-6D57B88F0413}" srcOrd="2" destOrd="0" presId="urn:microsoft.com/office/officeart/2005/8/layout/orgChart1"/>
    <dgm:cxn modelId="{174B2538-51F7-4563-AF64-0D5D3CAF3630}" type="presParOf" srcId="{7660261B-2CA3-4C94-BD4F-2836E4277313}" destId="{20075E8B-5DEB-41F5-B0C6-5FD1FA7DE778}" srcOrd="2" destOrd="0" presId="urn:microsoft.com/office/officeart/2005/8/layout/orgChart1"/>
    <dgm:cxn modelId="{B0F1D583-1A6B-4F8D-A14F-924F72F6ED7A}" type="presParOf" srcId="{7660261B-2CA3-4C94-BD4F-2836E4277313}" destId="{C6A3ACB7-7CF3-4579-9E0C-28EBD7F25978}" srcOrd="3" destOrd="0" presId="urn:microsoft.com/office/officeart/2005/8/layout/orgChart1"/>
    <dgm:cxn modelId="{4E609E94-D9B6-4383-B49C-843C688EAB8D}" type="presParOf" srcId="{C6A3ACB7-7CF3-4579-9E0C-28EBD7F25978}" destId="{D376C8D2-F412-4CD1-942F-991E37CA4E50}" srcOrd="0" destOrd="0" presId="urn:microsoft.com/office/officeart/2005/8/layout/orgChart1"/>
    <dgm:cxn modelId="{404C8EE6-F500-469A-9FA7-6DF0D0A58682}" type="presParOf" srcId="{D376C8D2-F412-4CD1-942F-991E37CA4E50}" destId="{318B2616-98C2-4E19-A731-2AA1CB4ED34E}" srcOrd="0" destOrd="0" presId="urn:microsoft.com/office/officeart/2005/8/layout/orgChart1"/>
    <dgm:cxn modelId="{0AD65321-81D7-45DE-9E0D-904A0820195A}" type="presParOf" srcId="{D376C8D2-F412-4CD1-942F-991E37CA4E50}" destId="{07C41C6F-836D-4F8F-8DAD-9EB59762C614}" srcOrd="1" destOrd="0" presId="urn:microsoft.com/office/officeart/2005/8/layout/orgChart1"/>
    <dgm:cxn modelId="{737363D9-9FE8-4068-BC03-1C3F4ADB7D8D}" type="presParOf" srcId="{C6A3ACB7-7CF3-4579-9E0C-28EBD7F25978}" destId="{4D6313AF-00AD-4BB0-939A-A5959896B788}" srcOrd="1" destOrd="0" presId="urn:microsoft.com/office/officeart/2005/8/layout/orgChart1"/>
    <dgm:cxn modelId="{01144FEC-6EBF-4F55-B0C0-49898C089BE0}" type="presParOf" srcId="{4D6313AF-00AD-4BB0-939A-A5959896B788}" destId="{B3C3BDD9-CF0F-40F6-A2A6-84D08B96AD29}" srcOrd="0" destOrd="0" presId="urn:microsoft.com/office/officeart/2005/8/layout/orgChart1"/>
    <dgm:cxn modelId="{A4A65CB1-F5CC-4B51-82FF-63954EA5B4C3}" type="presParOf" srcId="{4D6313AF-00AD-4BB0-939A-A5959896B788}" destId="{F2FD0698-6F22-4863-8861-1848696A9CCD}" srcOrd="1" destOrd="0" presId="urn:microsoft.com/office/officeart/2005/8/layout/orgChart1"/>
    <dgm:cxn modelId="{743F817E-F84E-46F3-B2AE-DB62988B7CBB}" type="presParOf" srcId="{F2FD0698-6F22-4863-8861-1848696A9CCD}" destId="{1A0B0C9F-7F65-4E19-85DB-1B9EF56978AC}" srcOrd="0" destOrd="0" presId="urn:microsoft.com/office/officeart/2005/8/layout/orgChart1"/>
    <dgm:cxn modelId="{F4C0437A-1AB1-47AC-84C5-5E42F3CEA9A6}" type="presParOf" srcId="{1A0B0C9F-7F65-4E19-85DB-1B9EF56978AC}" destId="{74622F94-2745-43C8-B9FA-EBA6C057FE81}" srcOrd="0" destOrd="0" presId="urn:microsoft.com/office/officeart/2005/8/layout/orgChart1"/>
    <dgm:cxn modelId="{C22440BC-01A7-4B5E-8053-FD1AEDDD5E15}" type="presParOf" srcId="{1A0B0C9F-7F65-4E19-85DB-1B9EF56978AC}" destId="{197DE0B3-6ED9-4CC1-89DD-FBC9383FDFC1}" srcOrd="1" destOrd="0" presId="urn:microsoft.com/office/officeart/2005/8/layout/orgChart1"/>
    <dgm:cxn modelId="{B6EE355C-04E8-45C5-8974-EECE250B357F}" type="presParOf" srcId="{F2FD0698-6F22-4863-8861-1848696A9CCD}" destId="{42FAAA0A-0F92-4DB3-9B58-7242E51C9C1C}" srcOrd="1" destOrd="0" presId="urn:microsoft.com/office/officeart/2005/8/layout/orgChart1"/>
    <dgm:cxn modelId="{74A39F96-8FBF-47A6-8BCB-E65BB91019A0}" type="presParOf" srcId="{F2FD0698-6F22-4863-8861-1848696A9CCD}" destId="{F88DBFCF-05E8-4E3A-914B-9668A158B172}" srcOrd="2" destOrd="0" presId="urn:microsoft.com/office/officeart/2005/8/layout/orgChart1"/>
    <dgm:cxn modelId="{BEEF55F1-CFE4-45A8-BAE7-804B59EC98C2}" type="presParOf" srcId="{4D6313AF-00AD-4BB0-939A-A5959896B788}" destId="{BB0A0109-7408-40BB-9FFD-255BCD60CA04}" srcOrd="2" destOrd="0" presId="urn:microsoft.com/office/officeart/2005/8/layout/orgChart1"/>
    <dgm:cxn modelId="{C6937A51-59FE-4260-AAF8-491B2464D1BA}" type="presParOf" srcId="{4D6313AF-00AD-4BB0-939A-A5959896B788}" destId="{0ADABE5A-E2D0-4561-A4E3-AEC1274A3463}" srcOrd="3" destOrd="0" presId="urn:microsoft.com/office/officeart/2005/8/layout/orgChart1"/>
    <dgm:cxn modelId="{B2C15276-071D-43C4-B651-741BAE2A1CC7}" type="presParOf" srcId="{0ADABE5A-E2D0-4561-A4E3-AEC1274A3463}" destId="{40B5F4B6-055B-4F12-B848-1D9C9CFB497B}" srcOrd="0" destOrd="0" presId="urn:microsoft.com/office/officeart/2005/8/layout/orgChart1"/>
    <dgm:cxn modelId="{3065AAA9-B8CB-4878-877C-FBF356A0D41C}" type="presParOf" srcId="{40B5F4B6-055B-4F12-B848-1D9C9CFB497B}" destId="{FA0BE794-78B8-45F8-BC18-C4F71809BB49}" srcOrd="0" destOrd="0" presId="urn:microsoft.com/office/officeart/2005/8/layout/orgChart1"/>
    <dgm:cxn modelId="{4577F693-5DAC-4663-B750-6E04246D3337}" type="presParOf" srcId="{40B5F4B6-055B-4F12-B848-1D9C9CFB497B}" destId="{DA7D0977-DC37-44C8-B0CE-D4B67248A290}" srcOrd="1" destOrd="0" presId="urn:microsoft.com/office/officeart/2005/8/layout/orgChart1"/>
    <dgm:cxn modelId="{1BF911DE-E516-4347-808B-29A24674810F}" type="presParOf" srcId="{0ADABE5A-E2D0-4561-A4E3-AEC1274A3463}" destId="{0EF4B01D-6A5B-4FBA-A5EE-207D640B259F}" srcOrd="1" destOrd="0" presId="urn:microsoft.com/office/officeart/2005/8/layout/orgChart1"/>
    <dgm:cxn modelId="{55C03DBF-834D-45A2-8C7A-7D05CC9BB62B}" type="presParOf" srcId="{0ADABE5A-E2D0-4561-A4E3-AEC1274A3463}" destId="{9B84D88A-24C6-49D3-93A0-E6CE352127AB}" srcOrd="2" destOrd="0" presId="urn:microsoft.com/office/officeart/2005/8/layout/orgChart1"/>
    <dgm:cxn modelId="{1B599635-5A5D-49FD-888B-B72036E0DFC8}" type="presParOf" srcId="{4D6313AF-00AD-4BB0-939A-A5959896B788}" destId="{FCDBB6C4-14E2-4A93-A2BF-4329133B51AE}" srcOrd="4" destOrd="0" presId="urn:microsoft.com/office/officeart/2005/8/layout/orgChart1"/>
    <dgm:cxn modelId="{C51E67AD-8FFF-4C6D-A2CD-DF3E51531746}" type="presParOf" srcId="{4D6313AF-00AD-4BB0-939A-A5959896B788}" destId="{B4ED04F0-C08F-4D5D-ADF8-4A364B9EE27C}" srcOrd="5" destOrd="0" presId="urn:microsoft.com/office/officeart/2005/8/layout/orgChart1"/>
    <dgm:cxn modelId="{4FD0839C-04D9-4ED9-8E8C-9AE510CAA7FA}" type="presParOf" srcId="{B4ED04F0-C08F-4D5D-ADF8-4A364B9EE27C}" destId="{BE92E907-3B51-44B4-8AEC-D72F6B401FCE}" srcOrd="0" destOrd="0" presId="urn:microsoft.com/office/officeart/2005/8/layout/orgChart1"/>
    <dgm:cxn modelId="{F170550A-EB7E-4CF6-8EA0-3D616C21F28A}" type="presParOf" srcId="{BE92E907-3B51-44B4-8AEC-D72F6B401FCE}" destId="{60ABD9DA-7AC1-4BAE-BB58-F253ED5E7911}" srcOrd="0" destOrd="0" presId="urn:microsoft.com/office/officeart/2005/8/layout/orgChart1"/>
    <dgm:cxn modelId="{94456706-F5AB-4325-8FEE-CC7DA9E77738}" type="presParOf" srcId="{BE92E907-3B51-44B4-8AEC-D72F6B401FCE}" destId="{BD51EA78-DC11-4A79-B369-063FC6BA3DF1}" srcOrd="1" destOrd="0" presId="urn:microsoft.com/office/officeart/2005/8/layout/orgChart1"/>
    <dgm:cxn modelId="{A0003BFE-E3A1-472C-9E44-B44B16DBD937}" type="presParOf" srcId="{B4ED04F0-C08F-4D5D-ADF8-4A364B9EE27C}" destId="{A93927F1-6EB5-447F-A578-8DD818FDF964}" srcOrd="1" destOrd="0" presId="urn:microsoft.com/office/officeart/2005/8/layout/orgChart1"/>
    <dgm:cxn modelId="{D20F2848-60C1-4B2D-B23F-B11DA0936BFD}" type="presParOf" srcId="{A93927F1-6EB5-447F-A578-8DD818FDF964}" destId="{49ACCAF1-D62D-4097-925F-A32B566183A9}" srcOrd="0" destOrd="0" presId="urn:microsoft.com/office/officeart/2005/8/layout/orgChart1"/>
    <dgm:cxn modelId="{5B0C51AD-F95E-4F19-9120-800848540DFA}" type="presParOf" srcId="{A93927F1-6EB5-447F-A578-8DD818FDF964}" destId="{8B84A29A-E796-468A-A4D7-D0C107A3EFDF}" srcOrd="1" destOrd="0" presId="urn:microsoft.com/office/officeart/2005/8/layout/orgChart1"/>
    <dgm:cxn modelId="{5FE10C31-97EA-4897-B1F6-6FA9009AD0A1}" type="presParOf" srcId="{8B84A29A-E796-468A-A4D7-D0C107A3EFDF}" destId="{967380EC-E767-41AB-9422-2643F6E707A0}" srcOrd="0" destOrd="0" presId="urn:microsoft.com/office/officeart/2005/8/layout/orgChart1"/>
    <dgm:cxn modelId="{A6C33FF4-1199-40C6-8581-6DA0A77B5601}" type="presParOf" srcId="{967380EC-E767-41AB-9422-2643F6E707A0}" destId="{ABC92DD5-E34D-4DDC-8E92-D32B74946A32}" srcOrd="0" destOrd="0" presId="urn:microsoft.com/office/officeart/2005/8/layout/orgChart1"/>
    <dgm:cxn modelId="{C6B6C6F2-5C48-498B-A799-378DEE9C234E}" type="presParOf" srcId="{967380EC-E767-41AB-9422-2643F6E707A0}" destId="{7ACF1512-4694-4FC8-90A6-27ECA559F2EC}" srcOrd="1" destOrd="0" presId="urn:microsoft.com/office/officeart/2005/8/layout/orgChart1"/>
    <dgm:cxn modelId="{80BFE2A7-33DA-4D53-A328-5ECD967882F4}" type="presParOf" srcId="{8B84A29A-E796-468A-A4D7-D0C107A3EFDF}" destId="{13262A76-272B-480B-A5CF-F363FC1A3111}" srcOrd="1" destOrd="0" presId="urn:microsoft.com/office/officeart/2005/8/layout/orgChart1"/>
    <dgm:cxn modelId="{35B26ED2-80CF-4D14-A05A-A0B8D6ADEC79}" type="presParOf" srcId="{13262A76-272B-480B-A5CF-F363FC1A3111}" destId="{ACACFF6A-EC68-47A4-B779-C36A356ADD9A}" srcOrd="0" destOrd="0" presId="urn:microsoft.com/office/officeart/2005/8/layout/orgChart1"/>
    <dgm:cxn modelId="{4B1F7B92-87C0-4755-9518-B5683A626314}" type="presParOf" srcId="{13262A76-272B-480B-A5CF-F363FC1A3111}" destId="{FFB68DE4-753C-4495-9D7A-B0328DA2390F}" srcOrd="1" destOrd="0" presId="urn:microsoft.com/office/officeart/2005/8/layout/orgChart1"/>
    <dgm:cxn modelId="{426922DF-BC7F-4116-9FBA-2C944B036C74}" type="presParOf" srcId="{FFB68DE4-753C-4495-9D7A-B0328DA2390F}" destId="{8B33E421-1637-48B2-AF37-46FF6CB89DB8}" srcOrd="0" destOrd="0" presId="urn:microsoft.com/office/officeart/2005/8/layout/orgChart1"/>
    <dgm:cxn modelId="{F030D00B-CEBB-4FDA-9FF3-485DB64ECBE7}" type="presParOf" srcId="{8B33E421-1637-48B2-AF37-46FF6CB89DB8}" destId="{F1196B39-C884-4AC0-B46C-F9E302FE3392}" srcOrd="0" destOrd="0" presId="urn:microsoft.com/office/officeart/2005/8/layout/orgChart1"/>
    <dgm:cxn modelId="{71FF4DD1-6FCE-47CE-9360-FBBA8D6628D7}" type="presParOf" srcId="{8B33E421-1637-48B2-AF37-46FF6CB89DB8}" destId="{8AB76E5F-5D86-4DE0-9555-A9E007BC07B7}" srcOrd="1" destOrd="0" presId="urn:microsoft.com/office/officeart/2005/8/layout/orgChart1"/>
    <dgm:cxn modelId="{50F34F4A-7408-4E2A-8AE9-2CE2F6B5E314}" type="presParOf" srcId="{FFB68DE4-753C-4495-9D7A-B0328DA2390F}" destId="{B56E523D-1EC5-48E7-94BE-70A3DD38816F}" srcOrd="1" destOrd="0" presId="urn:microsoft.com/office/officeart/2005/8/layout/orgChart1"/>
    <dgm:cxn modelId="{1795147E-36DF-497F-9EF7-88618A96C0EC}" type="presParOf" srcId="{B56E523D-1EC5-48E7-94BE-70A3DD38816F}" destId="{E0DB5278-1718-4723-815A-7D1EADCA85E3}" srcOrd="0" destOrd="0" presId="urn:microsoft.com/office/officeart/2005/8/layout/orgChart1"/>
    <dgm:cxn modelId="{86C6CD15-6978-415A-937D-B898F11D7E86}" type="presParOf" srcId="{B56E523D-1EC5-48E7-94BE-70A3DD38816F}" destId="{8F66C75D-FC55-49B8-9F04-21FE186D3EA1}" srcOrd="1" destOrd="0" presId="urn:microsoft.com/office/officeart/2005/8/layout/orgChart1"/>
    <dgm:cxn modelId="{9FA1C8C1-32DE-4123-A8AA-33E9CC8F17A8}" type="presParOf" srcId="{8F66C75D-FC55-49B8-9F04-21FE186D3EA1}" destId="{913EFDF9-3A77-4521-99D2-F657C0EF1CF8}" srcOrd="0" destOrd="0" presId="urn:microsoft.com/office/officeart/2005/8/layout/orgChart1"/>
    <dgm:cxn modelId="{B4BE7BFE-DFBA-49BB-A8D4-A18C7E3016B0}" type="presParOf" srcId="{913EFDF9-3A77-4521-99D2-F657C0EF1CF8}" destId="{48B0AD7C-C3A4-4CC2-8D55-849D7D124099}" srcOrd="0" destOrd="0" presId="urn:microsoft.com/office/officeart/2005/8/layout/orgChart1"/>
    <dgm:cxn modelId="{2CD57A4C-6B5E-4819-8B13-1574960C1AAB}" type="presParOf" srcId="{913EFDF9-3A77-4521-99D2-F657C0EF1CF8}" destId="{F206CB2B-3431-4282-A505-91F98EB49573}" srcOrd="1" destOrd="0" presId="urn:microsoft.com/office/officeart/2005/8/layout/orgChart1"/>
    <dgm:cxn modelId="{A803877A-24C9-46A3-849D-ED9A4314A9F0}" type="presParOf" srcId="{8F66C75D-FC55-49B8-9F04-21FE186D3EA1}" destId="{0C36B962-32AE-4015-B6AB-06A9CFF4AD64}" srcOrd="1" destOrd="0" presId="urn:microsoft.com/office/officeart/2005/8/layout/orgChart1"/>
    <dgm:cxn modelId="{E7710D57-5076-4739-AA00-0CD9B5164C0F}" type="presParOf" srcId="{0C36B962-32AE-4015-B6AB-06A9CFF4AD64}" destId="{E2EA2E39-F643-495C-B47C-25C7A5445731}" srcOrd="0" destOrd="0" presId="urn:microsoft.com/office/officeart/2005/8/layout/orgChart1"/>
    <dgm:cxn modelId="{6BA02D8D-21B6-47F0-BB97-6496E49A0AF8}" type="presParOf" srcId="{0C36B962-32AE-4015-B6AB-06A9CFF4AD64}" destId="{518D214C-22BF-4879-BED7-BDE7D64B66EF}" srcOrd="1" destOrd="0" presId="urn:microsoft.com/office/officeart/2005/8/layout/orgChart1"/>
    <dgm:cxn modelId="{9DF3C384-8A6A-4204-AB42-C39D46F3970A}" type="presParOf" srcId="{518D214C-22BF-4879-BED7-BDE7D64B66EF}" destId="{2EEE43DB-22FD-4A6D-8FC2-CE5023F7E7FF}" srcOrd="0" destOrd="0" presId="urn:microsoft.com/office/officeart/2005/8/layout/orgChart1"/>
    <dgm:cxn modelId="{BE9DF90F-9A0B-4D2F-BC2E-FBC0E2476AE1}" type="presParOf" srcId="{2EEE43DB-22FD-4A6D-8FC2-CE5023F7E7FF}" destId="{5638595E-FFCF-4DE3-834E-1E64C5E70597}" srcOrd="0" destOrd="0" presId="urn:microsoft.com/office/officeart/2005/8/layout/orgChart1"/>
    <dgm:cxn modelId="{FFFA33A1-4A12-4B4E-A529-B4077DF4D5F6}" type="presParOf" srcId="{2EEE43DB-22FD-4A6D-8FC2-CE5023F7E7FF}" destId="{31A76529-2692-4000-B51C-F84B55AEE68A}" srcOrd="1" destOrd="0" presId="urn:microsoft.com/office/officeart/2005/8/layout/orgChart1"/>
    <dgm:cxn modelId="{454A5956-1D82-4165-930D-54C34D5035FF}" type="presParOf" srcId="{518D214C-22BF-4879-BED7-BDE7D64B66EF}" destId="{F8BD177D-DB9A-4621-B16F-0E540A6D724A}" srcOrd="1" destOrd="0" presId="urn:microsoft.com/office/officeart/2005/8/layout/orgChart1"/>
    <dgm:cxn modelId="{5F03AA11-C6F2-4CDB-BB32-7EACF7615F0A}" type="presParOf" srcId="{518D214C-22BF-4879-BED7-BDE7D64B66EF}" destId="{7CB08503-32B0-4F22-B624-A1DA6D9ADB4E}" srcOrd="2" destOrd="0" presId="urn:microsoft.com/office/officeart/2005/8/layout/orgChart1"/>
    <dgm:cxn modelId="{7842E057-FE8C-41CB-AE21-8D3F89EA1D21}" type="presParOf" srcId="{8F66C75D-FC55-49B8-9F04-21FE186D3EA1}" destId="{A6E08486-E2CE-41E7-9D20-7A366F6A6232}" srcOrd="2" destOrd="0" presId="urn:microsoft.com/office/officeart/2005/8/layout/orgChart1"/>
    <dgm:cxn modelId="{F2F8779F-7FC5-4139-B6C2-E745FDE53DBF}" type="presParOf" srcId="{FFB68DE4-753C-4495-9D7A-B0328DA2390F}" destId="{AA50FD85-0796-4B1E-8EE1-BD5DD9010284}" srcOrd="2" destOrd="0" presId="urn:microsoft.com/office/officeart/2005/8/layout/orgChart1"/>
    <dgm:cxn modelId="{36C9E101-37B0-422D-8A07-BA74080DA444}" type="presParOf" srcId="{8B84A29A-E796-468A-A4D7-D0C107A3EFDF}" destId="{D9277E4A-39DC-47C0-9D4C-3439E43847B2}" srcOrd="2" destOrd="0" presId="urn:microsoft.com/office/officeart/2005/8/layout/orgChart1"/>
    <dgm:cxn modelId="{A32FBBE3-5A07-4CB6-8A96-A07404ECE362}" type="presParOf" srcId="{B4ED04F0-C08F-4D5D-ADF8-4A364B9EE27C}" destId="{9A085650-7B00-4300-954B-A57F46676024}" srcOrd="2" destOrd="0" presId="urn:microsoft.com/office/officeart/2005/8/layout/orgChart1"/>
    <dgm:cxn modelId="{9D594708-77DC-4421-8130-CFDF51B15A3B}" type="presParOf" srcId="{C6A3ACB7-7CF3-4579-9E0C-28EBD7F25978}" destId="{540FD980-EB8B-4C8D-9828-FB48770A4C89}" srcOrd="2" destOrd="0" presId="urn:microsoft.com/office/officeart/2005/8/layout/orgChart1"/>
    <dgm:cxn modelId="{CBE3A917-CD85-4651-BD91-A74ADB378D44}" type="presParOf" srcId="{93BA37B6-202C-4B0A-A20E-1AF89F7D07C1}" destId="{0B829A10-4B87-42F6-A553-7583CF8F99BD}" srcOrd="2" destOrd="0" presId="urn:microsoft.com/office/officeart/2005/8/layout/orgChart1"/>
    <dgm:cxn modelId="{24F2B86C-D790-4E3E-9C88-046ACAA450B3}" type="presParOf" srcId="{70C57029-E070-41DD-9B3E-F6F09A420852}" destId="{12589161-4FA1-4E2D-9A80-591DCC37288D}" srcOrd="2" destOrd="0" presId="urn:microsoft.com/office/officeart/2005/8/layout/orgChart1"/>
    <dgm:cxn modelId="{BA7FBFD0-BAD7-4368-A774-CC1D3EF69C50}" type="presParOf" srcId="{E041F6F0-55BA-404C-BC48-2F7A1AB1CD62}" destId="{06B208A5-66F9-4DFA-A593-44714AE9F598}" srcOrd="4" destOrd="0" presId="urn:microsoft.com/office/officeart/2005/8/layout/orgChart1"/>
    <dgm:cxn modelId="{108D9ADA-3837-426B-9552-C4416AE72DE8}" type="presParOf" srcId="{E041F6F0-55BA-404C-BC48-2F7A1AB1CD62}" destId="{3FC08F61-E34C-4A65-948B-7FD3C4708A30}" srcOrd="5" destOrd="0" presId="urn:microsoft.com/office/officeart/2005/8/layout/orgChart1"/>
    <dgm:cxn modelId="{806DF0A2-4494-4E37-B991-202D39CA0A45}" type="presParOf" srcId="{3FC08F61-E34C-4A65-948B-7FD3C4708A30}" destId="{6A394319-7E5D-4791-94C4-DC9296139FCB}" srcOrd="0" destOrd="0" presId="urn:microsoft.com/office/officeart/2005/8/layout/orgChart1"/>
    <dgm:cxn modelId="{284A92E4-A7A6-49BF-9066-7BEC0288A5BD}" type="presParOf" srcId="{6A394319-7E5D-4791-94C4-DC9296139FCB}" destId="{5B5FB0B6-B1B1-456D-8EA0-CC0DC351AE8B}" srcOrd="0" destOrd="0" presId="urn:microsoft.com/office/officeart/2005/8/layout/orgChart1"/>
    <dgm:cxn modelId="{E91D9DD7-0C74-4394-BAD3-C69BB639EB20}" type="presParOf" srcId="{6A394319-7E5D-4791-94C4-DC9296139FCB}" destId="{B7E8815F-1022-498B-B1C8-AEAAA14EF254}" srcOrd="1" destOrd="0" presId="urn:microsoft.com/office/officeart/2005/8/layout/orgChart1"/>
    <dgm:cxn modelId="{965BCBE1-B828-41B1-927F-50728EAD26E2}" type="presParOf" srcId="{3FC08F61-E34C-4A65-948B-7FD3C4708A30}" destId="{5C2CBF73-B635-4A8C-9A58-1D10FAB25B12}" srcOrd="1" destOrd="0" presId="urn:microsoft.com/office/officeart/2005/8/layout/orgChart1"/>
    <dgm:cxn modelId="{B2D79963-B22F-435A-8B89-9CAF3267562F}" type="presParOf" srcId="{5C2CBF73-B635-4A8C-9A58-1D10FAB25B12}" destId="{8F930F45-B1E7-42DB-B9D0-7B4F2725C3C8}" srcOrd="0" destOrd="0" presId="urn:microsoft.com/office/officeart/2005/8/layout/orgChart1"/>
    <dgm:cxn modelId="{55CEF6CC-36EA-4988-A2E3-D269A4C3C43C}" type="presParOf" srcId="{5C2CBF73-B635-4A8C-9A58-1D10FAB25B12}" destId="{6B16BB73-AFE0-425B-9B65-0E71B7E97FBA}" srcOrd="1" destOrd="0" presId="urn:microsoft.com/office/officeart/2005/8/layout/orgChart1"/>
    <dgm:cxn modelId="{EE5869AE-9848-4819-BC83-DEDFF55B1795}" type="presParOf" srcId="{6B16BB73-AFE0-425B-9B65-0E71B7E97FBA}" destId="{7D676AC9-DBEF-429E-A54C-E296D7A417CC}" srcOrd="0" destOrd="0" presId="urn:microsoft.com/office/officeart/2005/8/layout/orgChart1"/>
    <dgm:cxn modelId="{2442C731-CAD3-43B3-A29A-431DFDF6F44A}" type="presParOf" srcId="{7D676AC9-DBEF-429E-A54C-E296D7A417CC}" destId="{130E71D2-ADDF-4882-9C00-A705CC648045}" srcOrd="0" destOrd="0" presId="urn:microsoft.com/office/officeart/2005/8/layout/orgChart1"/>
    <dgm:cxn modelId="{BB450144-6CDE-4D14-8BB1-5B17F3243340}" type="presParOf" srcId="{7D676AC9-DBEF-429E-A54C-E296D7A417CC}" destId="{09125ABC-9385-4027-A65E-43DF12B1753C}" srcOrd="1" destOrd="0" presId="urn:microsoft.com/office/officeart/2005/8/layout/orgChart1"/>
    <dgm:cxn modelId="{17E583CD-D5BC-4DE4-9A5C-57FCAF30681E}" type="presParOf" srcId="{6B16BB73-AFE0-425B-9B65-0E71B7E97FBA}" destId="{297FC846-D2AC-4544-9773-86E2C82F125B}" srcOrd="1" destOrd="0" presId="urn:microsoft.com/office/officeart/2005/8/layout/orgChart1"/>
    <dgm:cxn modelId="{D1B5CD03-DA1B-45D5-9A29-072D56F76D63}" type="presParOf" srcId="{6B16BB73-AFE0-425B-9B65-0E71B7E97FBA}" destId="{6E3A31DF-C884-4878-AA90-4F4641219BC1}" srcOrd="2" destOrd="0" presId="urn:microsoft.com/office/officeart/2005/8/layout/orgChart1"/>
    <dgm:cxn modelId="{83FD8017-EFA6-4D3C-B31D-079AEE1B57C4}" type="presParOf" srcId="{5C2CBF73-B635-4A8C-9A58-1D10FAB25B12}" destId="{8104400F-0B42-41F1-B7AE-1E120BC92D99}" srcOrd="2" destOrd="0" presId="urn:microsoft.com/office/officeart/2005/8/layout/orgChart1"/>
    <dgm:cxn modelId="{3C691F35-CA89-4AA3-91BC-36DC77835169}" type="presParOf" srcId="{5C2CBF73-B635-4A8C-9A58-1D10FAB25B12}" destId="{879481EB-0490-4AA8-973E-2A09EB687453}" srcOrd="3" destOrd="0" presId="urn:microsoft.com/office/officeart/2005/8/layout/orgChart1"/>
    <dgm:cxn modelId="{95B2C69D-AF25-402A-936E-B792A548C6FE}" type="presParOf" srcId="{879481EB-0490-4AA8-973E-2A09EB687453}" destId="{7E4CEBEA-24C7-4338-A17E-9C7B555AE8B0}" srcOrd="0" destOrd="0" presId="urn:microsoft.com/office/officeart/2005/8/layout/orgChart1"/>
    <dgm:cxn modelId="{290C4986-4549-4E24-98D4-959EBF1A2B67}" type="presParOf" srcId="{7E4CEBEA-24C7-4338-A17E-9C7B555AE8B0}" destId="{2098BDA4-15ED-4003-B023-DE276543B7CD}" srcOrd="0" destOrd="0" presId="urn:microsoft.com/office/officeart/2005/8/layout/orgChart1"/>
    <dgm:cxn modelId="{2DF30A5C-F119-4D32-B3F2-5B2F8643E107}" type="presParOf" srcId="{7E4CEBEA-24C7-4338-A17E-9C7B555AE8B0}" destId="{243A2C6A-D5C4-45D2-ADB2-3FD4B8A7E240}" srcOrd="1" destOrd="0" presId="urn:microsoft.com/office/officeart/2005/8/layout/orgChart1"/>
    <dgm:cxn modelId="{08EC4264-AE23-40B7-82BE-34B2DC1E7781}" type="presParOf" srcId="{879481EB-0490-4AA8-973E-2A09EB687453}" destId="{DF0CFCBA-938E-4F38-9A80-F1FACCFBB768}" srcOrd="1" destOrd="0" presId="urn:microsoft.com/office/officeart/2005/8/layout/orgChart1"/>
    <dgm:cxn modelId="{B1DB7DE6-C9F7-4870-9132-119BCB0F5C88}" type="presParOf" srcId="{DF0CFCBA-938E-4F38-9A80-F1FACCFBB768}" destId="{BC2CA29C-1DDD-4ADE-BEE8-5D82244DC77D}" srcOrd="0" destOrd="0" presId="urn:microsoft.com/office/officeart/2005/8/layout/orgChart1"/>
    <dgm:cxn modelId="{B4111767-1E18-42AC-9A2A-03575AEB659C}" type="presParOf" srcId="{DF0CFCBA-938E-4F38-9A80-F1FACCFBB768}" destId="{87002B1C-8C0E-4E43-B39E-26C661BC5019}" srcOrd="1" destOrd="0" presId="urn:microsoft.com/office/officeart/2005/8/layout/orgChart1"/>
    <dgm:cxn modelId="{334181E3-526F-4993-8769-44C8BFF79C17}" type="presParOf" srcId="{87002B1C-8C0E-4E43-B39E-26C661BC5019}" destId="{BE7BB8CD-26BC-42B4-9B1C-5DFD7E773F73}" srcOrd="0" destOrd="0" presId="urn:microsoft.com/office/officeart/2005/8/layout/orgChart1"/>
    <dgm:cxn modelId="{2449C7A8-5BFE-4132-BAF7-75C741066C11}" type="presParOf" srcId="{BE7BB8CD-26BC-42B4-9B1C-5DFD7E773F73}" destId="{A5CC2CFE-880D-4888-A2D2-40C66087374A}" srcOrd="0" destOrd="0" presId="urn:microsoft.com/office/officeart/2005/8/layout/orgChart1"/>
    <dgm:cxn modelId="{05D3495A-973C-480B-A3E2-A186F6BC9528}" type="presParOf" srcId="{BE7BB8CD-26BC-42B4-9B1C-5DFD7E773F73}" destId="{49D03B43-618C-4A9C-8281-53A7D5393491}" srcOrd="1" destOrd="0" presId="urn:microsoft.com/office/officeart/2005/8/layout/orgChart1"/>
    <dgm:cxn modelId="{12DB3526-2FE9-47E9-899A-434C43571F61}" type="presParOf" srcId="{87002B1C-8C0E-4E43-B39E-26C661BC5019}" destId="{B8537ABB-7619-4FD7-AD19-16774539074C}" srcOrd="1" destOrd="0" presId="urn:microsoft.com/office/officeart/2005/8/layout/orgChart1"/>
    <dgm:cxn modelId="{E533E47B-00A4-42F3-B4CC-BED2B8090567}" type="presParOf" srcId="{B8537ABB-7619-4FD7-AD19-16774539074C}" destId="{31EED1A4-21BE-46BA-A346-88CFD0D6DA25}" srcOrd="0" destOrd="0" presId="urn:microsoft.com/office/officeart/2005/8/layout/orgChart1"/>
    <dgm:cxn modelId="{734B642F-3132-4B97-ABB1-C2450DEFC764}" type="presParOf" srcId="{B8537ABB-7619-4FD7-AD19-16774539074C}" destId="{4F6D9C10-0042-4601-921E-3432CBEB980B}" srcOrd="1" destOrd="0" presId="urn:microsoft.com/office/officeart/2005/8/layout/orgChart1"/>
    <dgm:cxn modelId="{C2AB17FC-E004-4D66-8DC7-6D7DB1EC9E20}" type="presParOf" srcId="{4F6D9C10-0042-4601-921E-3432CBEB980B}" destId="{1246C0CB-6D96-4D0C-A8EE-D41AC4762AB5}" srcOrd="0" destOrd="0" presId="urn:microsoft.com/office/officeart/2005/8/layout/orgChart1"/>
    <dgm:cxn modelId="{BCAD508E-03F1-4744-9B58-BE7BDF220845}" type="presParOf" srcId="{1246C0CB-6D96-4D0C-A8EE-D41AC4762AB5}" destId="{DC824AB5-CB59-4855-A1CD-0092C0147C4E}" srcOrd="0" destOrd="0" presId="urn:microsoft.com/office/officeart/2005/8/layout/orgChart1"/>
    <dgm:cxn modelId="{33A55CD6-E9BD-4127-993F-5BA516A534CD}" type="presParOf" srcId="{1246C0CB-6D96-4D0C-A8EE-D41AC4762AB5}" destId="{E7C58986-40A3-4AF3-95B5-AE37E7A2E631}" srcOrd="1" destOrd="0" presId="urn:microsoft.com/office/officeart/2005/8/layout/orgChart1"/>
    <dgm:cxn modelId="{7A5EFB81-E7D0-4670-BD27-4BD98E70B72D}" type="presParOf" srcId="{4F6D9C10-0042-4601-921E-3432CBEB980B}" destId="{6B5E65EE-CC0C-4C59-B95E-92380F08A897}" srcOrd="1" destOrd="0" presId="urn:microsoft.com/office/officeart/2005/8/layout/orgChart1"/>
    <dgm:cxn modelId="{39FBD5CB-AF30-49CA-BC15-DA9DFFDEAB1F}" type="presParOf" srcId="{4F6D9C10-0042-4601-921E-3432CBEB980B}" destId="{A9E59D56-E5E2-4555-89FC-4E35911BB890}" srcOrd="2" destOrd="0" presId="urn:microsoft.com/office/officeart/2005/8/layout/orgChart1"/>
    <dgm:cxn modelId="{ED8556E3-1550-40FA-9876-1815EEC8A3F4}" type="presParOf" srcId="{87002B1C-8C0E-4E43-B39E-26C661BC5019}" destId="{16D7F38E-DD4E-435C-8A82-15CF5EF3AF66}" srcOrd="2" destOrd="0" presId="urn:microsoft.com/office/officeart/2005/8/layout/orgChart1"/>
    <dgm:cxn modelId="{6A4050EA-A5F4-4EC9-894B-94D0C7D76BEA}" type="presParOf" srcId="{DF0CFCBA-938E-4F38-9A80-F1FACCFBB768}" destId="{AF7A14B1-8A96-41BF-9797-DC79D27EE1D1}" srcOrd="2" destOrd="0" presId="urn:microsoft.com/office/officeart/2005/8/layout/orgChart1"/>
    <dgm:cxn modelId="{E6307D53-9593-4A04-B256-746AE8A6D1BF}" type="presParOf" srcId="{DF0CFCBA-938E-4F38-9A80-F1FACCFBB768}" destId="{482D7187-DDD3-457C-85DB-F5F1393672A4}" srcOrd="3" destOrd="0" presId="urn:microsoft.com/office/officeart/2005/8/layout/orgChart1"/>
    <dgm:cxn modelId="{CA930BB5-83E6-42A6-B87B-A9822EC07EFC}" type="presParOf" srcId="{482D7187-DDD3-457C-85DB-F5F1393672A4}" destId="{76BDD711-4B3B-483E-8078-7B8FBDEB5F7A}" srcOrd="0" destOrd="0" presId="urn:microsoft.com/office/officeart/2005/8/layout/orgChart1"/>
    <dgm:cxn modelId="{9A7F3922-839B-414A-961F-5C711C01D0E0}" type="presParOf" srcId="{76BDD711-4B3B-483E-8078-7B8FBDEB5F7A}" destId="{00A1C67A-AB39-4C5C-9085-13715AE4C120}" srcOrd="0" destOrd="0" presId="urn:microsoft.com/office/officeart/2005/8/layout/orgChart1"/>
    <dgm:cxn modelId="{2B087386-7315-4120-A522-9CFAB293EF12}" type="presParOf" srcId="{76BDD711-4B3B-483E-8078-7B8FBDEB5F7A}" destId="{BCFD32F5-6A2B-494C-8CBE-9B99359A45D1}" srcOrd="1" destOrd="0" presId="urn:microsoft.com/office/officeart/2005/8/layout/orgChart1"/>
    <dgm:cxn modelId="{69159576-5AB8-431A-9D46-C910E3B64A2F}" type="presParOf" srcId="{482D7187-DDD3-457C-85DB-F5F1393672A4}" destId="{AC5E398C-59AA-4F14-8E70-7CA1B1252C0A}" srcOrd="1" destOrd="0" presId="urn:microsoft.com/office/officeart/2005/8/layout/orgChart1"/>
    <dgm:cxn modelId="{B1152933-B953-4581-9545-FB5A0BB73667}" type="presParOf" srcId="{AC5E398C-59AA-4F14-8E70-7CA1B1252C0A}" destId="{E83D082D-D250-42B5-97BA-720984633C8A}" srcOrd="0" destOrd="0" presId="urn:microsoft.com/office/officeart/2005/8/layout/orgChart1"/>
    <dgm:cxn modelId="{D740D611-3953-4F17-9907-3405227A478D}" type="presParOf" srcId="{AC5E398C-59AA-4F14-8E70-7CA1B1252C0A}" destId="{9ED8603C-AE54-4AC5-BABA-9C5E160CD8EA}" srcOrd="1" destOrd="0" presId="urn:microsoft.com/office/officeart/2005/8/layout/orgChart1"/>
    <dgm:cxn modelId="{338AD2D5-D011-4AF0-B356-766CE31CFA2D}" type="presParOf" srcId="{9ED8603C-AE54-4AC5-BABA-9C5E160CD8EA}" destId="{0B6A0248-1A0E-4B4E-A390-049555BDF6FD}" srcOrd="0" destOrd="0" presId="urn:microsoft.com/office/officeart/2005/8/layout/orgChart1"/>
    <dgm:cxn modelId="{A6A84F57-2CDA-4585-B27C-C61246E050D2}" type="presParOf" srcId="{0B6A0248-1A0E-4B4E-A390-049555BDF6FD}" destId="{E6985BE0-188F-4A4B-9C2F-64F599A55D0B}" srcOrd="0" destOrd="0" presId="urn:microsoft.com/office/officeart/2005/8/layout/orgChart1"/>
    <dgm:cxn modelId="{D6FAA7F1-CF3D-466D-8F54-9EE343D7C4F5}" type="presParOf" srcId="{0B6A0248-1A0E-4B4E-A390-049555BDF6FD}" destId="{EDB98DC2-576D-44EF-92BA-DFA1CCBB4B0F}" srcOrd="1" destOrd="0" presId="urn:microsoft.com/office/officeart/2005/8/layout/orgChart1"/>
    <dgm:cxn modelId="{67155FC4-A8BB-4497-9928-B7C0D238C3CA}" type="presParOf" srcId="{9ED8603C-AE54-4AC5-BABA-9C5E160CD8EA}" destId="{52C58D15-EC72-4D6D-B44F-EC58CEE99F8F}" srcOrd="1" destOrd="0" presId="urn:microsoft.com/office/officeart/2005/8/layout/orgChart1"/>
    <dgm:cxn modelId="{DFE03305-360A-4B63-8323-F107EE636366}" type="presParOf" srcId="{52C58D15-EC72-4D6D-B44F-EC58CEE99F8F}" destId="{F15EAA3A-7F84-4147-AF64-027B5C1F9787}" srcOrd="0" destOrd="0" presId="urn:microsoft.com/office/officeart/2005/8/layout/orgChart1"/>
    <dgm:cxn modelId="{68968717-FEDF-48C3-9FB1-F3D0D16DE1B5}" type="presParOf" srcId="{52C58D15-EC72-4D6D-B44F-EC58CEE99F8F}" destId="{64100EBB-BE12-4226-AE62-91109185489F}" srcOrd="1" destOrd="0" presId="urn:microsoft.com/office/officeart/2005/8/layout/orgChart1"/>
    <dgm:cxn modelId="{BBF648A6-D634-407A-B75C-13891B6D1DE2}" type="presParOf" srcId="{64100EBB-BE12-4226-AE62-91109185489F}" destId="{CDAAEB85-1410-4D62-AC1C-68398A6DA8D9}" srcOrd="0" destOrd="0" presId="urn:microsoft.com/office/officeart/2005/8/layout/orgChart1"/>
    <dgm:cxn modelId="{2407D122-B38F-4ABA-AF3E-C02577037F82}" type="presParOf" srcId="{CDAAEB85-1410-4D62-AC1C-68398A6DA8D9}" destId="{D3D3FB36-EA6D-4A94-AFE5-3BC6CADDAE48}" srcOrd="0" destOrd="0" presId="urn:microsoft.com/office/officeart/2005/8/layout/orgChart1"/>
    <dgm:cxn modelId="{B9D07DA9-C5EA-471B-A52C-9281BC8EDD36}" type="presParOf" srcId="{CDAAEB85-1410-4D62-AC1C-68398A6DA8D9}" destId="{B27817ED-972B-406A-AEA3-EB05D35E6C8B}" srcOrd="1" destOrd="0" presId="urn:microsoft.com/office/officeart/2005/8/layout/orgChart1"/>
    <dgm:cxn modelId="{93D3D53D-27CF-4BE2-8BBC-1FBA85F8D4AE}" type="presParOf" srcId="{64100EBB-BE12-4226-AE62-91109185489F}" destId="{4BA2F90F-AD14-4665-A075-877F9C398CBC}" srcOrd="1" destOrd="0" presId="urn:microsoft.com/office/officeart/2005/8/layout/orgChart1"/>
    <dgm:cxn modelId="{478E2EFB-A1C2-438F-9987-73CAC1B0534B}" type="presParOf" srcId="{64100EBB-BE12-4226-AE62-91109185489F}" destId="{0C550731-C3AB-4666-B118-4D3E3734DD72}" srcOrd="2" destOrd="0" presId="urn:microsoft.com/office/officeart/2005/8/layout/orgChart1"/>
    <dgm:cxn modelId="{E05622AD-5896-4F3C-AECA-B2F3F9A81C8E}" type="presParOf" srcId="{9ED8603C-AE54-4AC5-BABA-9C5E160CD8EA}" destId="{197A0567-D2BC-4C92-BD6D-AEFCB5D2605D}" srcOrd="2" destOrd="0" presId="urn:microsoft.com/office/officeart/2005/8/layout/orgChart1"/>
    <dgm:cxn modelId="{D19FA478-6F2E-4904-B430-40726BF4783F}" type="presParOf" srcId="{AC5E398C-59AA-4F14-8E70-7CA1B1252C0A}" destId="{9C72250F-DE3B-4767-81A7-4502AFAC8D31}" srcOrd="2" destOrd="0" presId="urn:microsoft.com/office/officeart/2005/8/layout/orgChart1"/>
    <dgm:cxn modelId="{22C557A0-D846-4A4E-BCDA-64E372D72644}" type="presParOf" srcId="{AC5E398C-59AA-4F14-8E70-7CA1B1252C0A}" destId="{2E6CBE78-25A2-4D25-BE9A-4B1AAE3F821C}" srcOrd="3" destOrd="0" presId="urn:microsoft.com/office/officeart/2005/8/layout/orgChart1"/>
    <dgm:cxn modelId="{9FF47502-1847-41E1-BA37-4EE792FAB1E8}" type="presParOf" srcId="{2E6CBE78-25A2-4D25-BE9A-4B1AAE3F821C}" destId="{2141B49B-BA3B-4665-88BF-B4216B5324EC}" srcOrd="0" destOrd="0" presId="urn:microsoft.com/office/officeart/2005/8/layout/orgChart1"/>
    <dgm:cxn modelId="{B1530AB6-13E2-423E-9E15-57F4F7D93E8C}" type="presParOf" srcId="{2141B49B-BA3B-4665-88BF-B4216B5324EC}" destId="{3BFF3BB4-F300-4D64-8564-990E47568D7F}" srcOrd="0" destOrd="0" presId="urn:microsoft.com/office/officeart/2005/8/layout/orgChart1"/>
    <dgm:cxn modelId="{1B2CDAD5-BC68-4E17-9442-F09C31758F82}" type="presParOf" srcId="{2141B49B-BA3B-4665-88BF-B4216B5324EC}" destId="{5ADE42F4-6CEB-4929-AE87-A9C46B599809}" srcOrd="1" destOrd="0" presId="urn:microsoft.com/office/officeart/2005/8/layout/orgChart1"/>
    <dgm:cxn modelId="{3147823E-E20A-4371-9619-17C8C143D8E3}" type="presParOf" srcId="{2E6CBE78-25A2-4D25-BE9A-4B1AAE3F821C}" destId="{59F40C04-CBD4-4341-A40D-1B25DBAD3AC4}" srcOrd="1" destOrd="0" presId="urn:microsoft.com/office/officeart/2005/8/layout/orgChart1"/>
    <dgm:cxn modelId="{5660773B-80B8-48DB-9B5B-4E76220C66C6}" type="presParOf" srcId="{59F40C04-CBD4-4341-A40D-1B25DBAD3AC4}" destId="{CC4F9468-48A6-492A-BDB1-A355A61E34D6}" srcOrd="0" destOrd="0" presId="urn:microsoft.com/office/officeart/2005/8/layout/orgChart1"/>
    <dgm:cxn modelId="{BF53C0F5-E371-48B9-8593-3DD87C24CBA8}" type="presParOf" srcId="{59F40C04-CBD4-4341-A40D-1B25DBAD3AC4}" destId="{D41CABAA-A51A-4E0E-A60C-F97FFE4F4B46}" srcOrd="1" destOrd="0" presId="urn:microsoft.com/office/officeart/2005/8/layout/orgChart1"/>
    <dgm:cxn modelId="{E9175736-7320-465B-8333-1790156E2758}" type="presParOf" srcId="{D41CABAA-A51A-4E0E-A60C-F97FFE4F4B46}" destId="{BA8D2421-384E-4270-84CA-C8005C3E15C6}" srcOrd="0" destOrd="0" presId="urn:microsoft.com/office/officeart/2005/8/layout/orgChart1"/>
    <dgm:cxn modelId="{B39E76EE-EE1B-43AB-9507-6A0A124917A4}" type="presParOf" srcId="{BA8D2421-384E-4270-84CA-C8005C3E15C6}" destId="{971D6D77-C47E-4BA9-87A8-6E145F2118EA}" srcOrd="0" destOrd="0" presId="urn:microsoft.com/office/officeart/2005/8/layout/orgChart1"/>
    <dgm:cxn modelId="{538CE0E1-567F-498B-8604-A1EDB05B7427}" type="presParOf" srcId="{BA8D2421-384E-4270-84CA-C8005C3E15C6}" destId="{4CA2442C-578F-4EB9-871C-DB665F0DCFB3}" srcOrd="1" destOrd="0" presId="urn:microsoft.com/office/officeart/2005/8/layout/orgChart1"/>
    <dgm:cxn modelId="{A1D07AC8-4D0B-4889-A0F4-6ED239BC4BED}" type="presParOf" srcId="{D41CABAA-A51A-4E0E-A60C-F97FFE4F4B46}" destId="{C6AEF1C9-E7C0-413F-9A94-9CFB6F331304}" srcOrd="1" destOrd="0" presId="urn:microsoft.com/office/officeart/2005/8/layout/orgChart1"/>
    <dgm:cxn modelId="{A946D4E5-9B93-434B-98AF-9D395A99C115}" type="presParOf" srcId="{D41CABAA-A51A-4E0E-A60C-F97FFE4F4B46}" destId="{A2DD5BF2-6819-4C7F-B8DE-C347E67C9F6E}" srcOrd="2" destOrd="0" presId="urn:microsoft.com/office/officeart/2005/8/layout/orgChart1"/>
    <dgm:cxn modelId="{7E2802B8-F4E8-4047-AA95-B1B078D92ABA}" type="presParOf" srcId="{2E6CBE78-25A2-4D25-BE9A-4B1AAE3F821C}" destId="{64C8BBB4-73B3-4A7C-96A6-702ED72B90A6}" srcOrd="2" destOrd="0" presId="urn:microsoft.com/office/officeart/2005/8/layout/orgChart1"/>
    <dgm:cxn modelId="{A8A6A8DB-450F-48B7-ACA0-FC17B92C51EA}" type="presParOf" srcId="{AC5E398C-59AA-4F14-8E70-7CA1B1252C0A}" destId="{0367F1E4-40D1-4DDC-AE2B-842832127949}" srcOrd="4" destOrd="0" presId="urn:microsoft.com/office/officeart/2005/8/layout/orgChart1"/>
    <dgm:cxn modelId="{53146E97-CAA4-4DF3-AB66-D811381E9DC8}" type="presParOf" srcId="{AC5E398C-59AA-4F14-8E70-7CA1B1252C0A}" destId="{8C73FCAA-85F7-4799-83CC-F3541FD21563}" srcOrd="5" destOrd="0" presId="urn:microsoft.com/office/officeart/2005/8/layout/orgChart1"/>
    <dgm:cxn modelId="{FB691830-BCAA-4F4D-9AE2-7465BB2D8510}" type="presParOf" srcId="{8C73FCAA-85F7-4799-83CC-F3541FD21563}" destId="{C8871DC6-3550-4536-B1C0-7ADB96AE1CD2}" srcOrd="0" destOrd="0" presId="urn:microsoft.com/office/officeart/2005/8/layout/orgChart1"/>
    <dgm:cxn modelId="{713EC828-3483-4F17-BA39-EACD136B85F1}" type="presParOf" srcId="{C8871DC6-3550-4536-B1C0-7ADB96AE1CD2}" destId="{BD506DAF-2C75-43B3-9D4F-E965AA6C13DB}" srcOrd="0" destOrd="0" presId="urn:microsoft.com/office/officeart/2005/8/layout/orgChart1"/>
    <dgm:cxn modelId="{F4F3A26D-7FB5-4452-9660-4AB6184E6904}" type="presParOf" srcId="{C8871DC6-3550-4536-B1C0-7ADB96AE1CD2}" destId="{9C35E4C8-7410-4CBB-A62C-040BAA076BB4}" srcOrd="1" destOrd="0" presId="urn:microsoft.com/office/officeart/2005/8/layout/orgChart1"/>
    <dgm:cxn modelId="{17069464-F33D-4AB9-99BF-B5A8C77C1F4E}" type="presParOf" srcId="{8C73FCAA-85F7-4799-83CC-F3541FD21563}" destId="{9935A726-9F46-401F-848F-D7291DBD62E9}" srcOrd="1" destOrd="0" presId="urn:microsoft.com/office/officeart/2005/8/layout/orgChart1"/>
    <dgm:cxn modelId="{17396AC3-8150-4048-8E86-6FC4BD47FEDB}" type="presParOf" srcId="{9935A726-9F46-401F-848F-D7291DBD62E9}" destId="{24C3A4CF-0E1A-4585-93D0-CAA3A7875050}" srcOrd="0" destOrd="0" presId="urn:microsoft.com/office/officeart/2005/8/layout/orgChart1"/>
    <dgm:cxn modelId="{79ACCC58-CBF3-4A3A-84EE-604A218C5A34}" type="presParOf" srcId="{9935A726-9F46-401F-848F-D7291DBD62E9}" destId="{B5072AF6-5C07-4FBE-B7D6-E53ED0958262}" srcOrd="1" destOrd="0" presId="urn:microsoft.com/office/officeart/2005/8/layout/orgChart1"/>
    <dgm:cxn modelId="{4D8979E4-DC69-4E2A-8758-661E413F42ED}" type="presParOf" srcId="{B5072AF6-5C07-4FBE-B7D6-E53ED0958262}" destId="{94904EA4-04E0-4145-8980-7599A6C80A64}" srcOrd="0" destOrd="0" presId="urn:microsoft.com/office/officeart/2005/8/layout/orgChart1"/>
    <dgm:cxn modelId="{D2BE610B-6404-4B34-94B7-9F6908CFD812}" type="presParOf" srcId="{94904EA4-04E0-4145-8980-7599A6C80A64}" destId="{96DB5D97-4867-451E-BAE1-12EA801E089A}" srcOrd="0" destOrd="0" presId="urn:microsoft.com/office/officeart/2005/8/layout/orgChart1"/>
    <dgm:cxn modelId="{1FFDEF12-5865-440D-A5C7-14010CDA24F4}" type="presParOf" srcId="{94904EA4-04E0-4145-8980-7599A6C80A64}" destId="{837602D3-EB93-4A92-A80E-53A3CAACF841}" srcOrd="1" destOrd="0" presId="urn:microsoft.com/office/officeart/2005/8/layout/orgChart1"/>
    <dgm:cxn modelId="{AC5EAA3F-46C2-484C-9A6C-BC3C5719F6F3}" type="presParOf" srcId="{B5072AF6-5C07-4FBE-B7D6-E53ED0958262}" destId="{2F710E18-C59B-4577-A5A5-CCB3B8E9CAD5}" srcOrd="1" destOrd="0" presId="urn:microsoft.com/office/officeart/2005/8/layout/orgChart1"/>
    <dgm:cxn modelId="{2CA842D9-FB81-4919-AF27-8A6C2ECED927}" type="presParOf" srcId="{B5072AF6-5C07-4FBE-B7D6-E53ED0958262}" destId="{5214090F-4D7F-4AA2-BCCA-D7746D189CF8}" srcOrd="2" destOrd="0" presId="urn:microsoft.com/office/officeart/2005/8/layout/orgChart1"/>
    <dgm:cxn modelId="{2C06A4E8-9FF1-4D0D-973F-588639695050}" type="presParOf" srcId="{8C73FCAA-85F7-4799-83CC-F3541FD21563}" destId="{08438F85-EEEE-4CCE-AAD8-FA5E834C0263}" srcOrd="2" destOrd="0" presId="urn:microsoft.com/office/officeart/2005/8/layout/orgChart1"/>
    <dgm:cxn modelId="{CA01DD2B-916F-4013-B81B-AB602805AA8E}" type="presParOf" srcId="{AC5E398C-59AA-4F14-8E70-7CA1B1252C0A}" destId="{84143A7E-5598-4415-B2A6-AC574E5CE597}" srcOrd="6" destOrd="0" presId="urn:microsoft.com/office/officeart/2005/8/layout/orgChart1"/>
    <dgm:cxn modelId="{621D7DDA-55F8-4DEB-B5B3-64248629CFD5}" type="presParOf" srcId="{AC5E398C-59AA-4F14-8E70-7CA1B1252C0A}" destId="{50755E15-48A2-4BCA-B6BE-B93F1CC9479D}" srcOrd="7" destOrd="0" presId="urn:microsoft.com/office/officeart/2005/8/layout/orgChart1"/>
    <dgm:cxn modelId="{F2C46373-75C6-4419-9E8D-1C7569A52BA8}" type="presParOf" srcId="{50755E15-48A2-4BCA-B6BE-B93F1CC9479D}" destId="{793AB22C-2AF7-4714-BD7F-93CD8F6C6D71}" srcOrd="0" destOrd="0" presId="urn:microsoft.com/office/officeart/2005/8/layout/orgChart1"/>
    <dgm:cxn modelId="{A4FE2A5B-DC74-411A-ACB4-B91F62562D0B}" type="presParOf" srcId="{793AB22C-2AF7-4714-BD7F-93CD8F6C6D71}" destId="{27FE7E83-DB61-4A08-83FA-E2BEC3CC967E}" srcOrd="0" destOrd="0" presId="urn:microsoft.com/office/officeart/2005/8/layout/orgChart1"/>
    <dgm:cxn modelId="{08E22266-56CE-4413-8962-ED9E0EEE41E9}" type="presParOf" srcId="{793AB22C-2AF7-4714-BD7F-93CD8F6C6D71}" destId="{FC5C4F5B-A3D8-4AC7-9CBE-8F115AF1DC45}" srcOrd="1" destOrd="0" presId="urn:microsoft.com/office/officeart/2005/8/layout/orgChart1"/>
    <dgm:cxn modelId="{AF243A6A-58A2-4A10-88CB-C1EEF7DA18CC}" type="presParOf" srcId="{50755E15-48A2-4BCA-B6BE-B93F1CC9479D}" destId="{FE8A7020-2342-4E9C-ACE9-559BEC365E4F}" srcOrd="1" destOrd="0" presId="urn:microsoft.com/office/officeart/2005/8/layout/orgChart1"/>
    <dgm:cxn modelId="{59CBFE60-207D-4440-B3B4-DCD3439B02BE}" type="presParOf" srcId="{FE8A7020-2342-4E9C-ACE9-559BEC365E4F}" destId="{8A717779-F3B4-4377-A5A6-25B2CF28F862}" srcOrd="0" destOrd="0" presId="urn:microsoft.com/office/officeart/2005/8/layout/orgChart1"/>
    <dgm:cxn modelId="{A2FA8F6D-0E4A-496B-97A0-4EF941C7A444}" type="presParOf" srcId="{FE8A7020-2342-4E9C-ACE9-559BEC365E4F}" destId="{EA6CC0AB-EC31-4094-A5F0-3C17309A3486}" srcOrd="1" destOrd="0" presId="urn:microsoft.com/office/officeart/2005/8/layout/orgChart1"/>
    <dgm:cxn modelId="{A25CC0C3-7981-470E-A91F-CEF3312C9EF7}" type="presParOf" srcId="{EA6CC0AB-EC31-4094-A5F0-3C17309A3486}" destId="{D932D164-6913-4526-87E7-34F3AA984E30}" srcOrd="0" destOrd="0" presId="urn:microsoft.com/office/officeart/2005/8/layout/orgChart1"/>
    <dgm:cxn modelId="{070F68E0-A583-427B-B072-BA2B78737268}" type="presParOf" srcId="{D932D164-6913-4526-87E7-34F3AA984E30}" destId="{627F36DD-D7AE-4EEA-9A4B-A470DFC660FB}" srcOrd="0" destOrd="0" presId="urn:microsoft.com/office/officeart/2005/8/layout/orgChart1"/>
    <dgm:cxn modelId="{32D0B1FA-2864-430C-8C03-178CE16B4005}" type="presParOf" srcId="{D932D164-6913-4526-87E7-34F3AA984E30}" destId="{BB98A205-6DC8-4720-B5E4-DB9E936264B6}" srcOrd="1" destOrd="0" presId="urn:microsoft.com/office/officeart/2005/8/layout/orgChart1"/>
    <dgm:cxn modelId="{CB490C62-D85B-4BED-9723-0CC87E77C2AE}" type="presParOf" srcId="{EA6CC0AB-EC31-4094-A5F0-3C17309A3486}" destId="{B78E6E61-0855-415F-BB2C-E8BD81C5B24B}" srcOrd="1" destOrd="0" presId="urn:microsoft.com/office/officeart/2005/8/layout/orgChart1"/>
    <dgm:cxn modelId="{3F065033-8DF0-4333-8E27-9E5D4D372F1E}" type="presParOf" srcId="{EA6CC0AB-EC31-4094-A5F0-3C17309A3486}" destId="{0B14BE62-796F-48E9-9598-1A04233DF21F}" srcOrd="2" destOrd="0" presId="urn:microsoft.com/office/officeart/2005/8/layout/orgChart1"/>
    <dgm:cxn modelId="{15DC384F-EE14-4A54-9A45-6C086C9599FA}" type="presParOf" srcId="{50755E15-48A2-4BCA-B6BE-B93F1CC9479D}" destId="{8D6E8769-5459-48D7-9210-FBE4AE2A5F3A}" srcOrd="2" destOrd="0" presId="urn:microsoft.com/office/officeart/2005/8/layout/orgChart1"/>
    <dgm:cxn modelId="{DAB94652-EC33-453E-9244-108324125BA3}" type="presParOf" srcId="{482D7187-DDD3-457C-85DB-F5F1393672A4}" destId="{66A70F16-FACC-48E6-B2D0-405EB80B3D39}" srcOrd="2" destOrd="0" presId="urn:microsoft.com/office/officeart/2005/8/layout/orgChart1"/>
    <dgm:cxn modelId="{C4A1588C-5040-46A8-A5BC-652B1AA426C5}" type="presParOf" srcId="{879481EB-0490-4AA8-973E-2A09EB687453}" destId="{133DF4A2-D750-4874-B185-59087E33D039}" srcOrd="2" destOrd="0" presId="urn:microsoft.com/office/officeart/2005/8/layout/orgChart1"/>
    <dgm:cxn modelId="{2159558C-BD8B-4548-AAE3-D5CFA764449E}" type="presParOf" srcId="{5C2CBF73-B635-4A8C-9A58-1D10FAB25B12}" destId="{0F48634F-9099-4A5D-B770-956CDECF2173}" srcOrd="4" destOrd="0" presId="urn:microsoft.com/office/officeart/2005/8/layout/orgChart1"/>
    <dgm:cxn modelId="{29D40EBB-AFEC-4147-9D6D-0DA00CD6F53A}" type="presParOf" srcId="{5C2CBF73-B635-4A8C-9A58-1D10FAB25B12}" destId="{F9C21B81-3201-4C98-BBB8-483E295D2104}" srcOrd="5" destOrd="0" presId="urn:microsoft.com/office/officeart/2005/8/layout/orgChart1"/>
    <dgm:cxn modelId="{38971BC3-F0FC-411D-9A14-DAC8AA934B3A}" type="presParOf" srcId="{F9C21B81-3201-4C98-BBB8-483E295D2104}" destId="{F86A78C5-458D-472F-B61B-770A6E5D8016}" srcOrd="0" destOrd="0" presId="urn:microsoft.com/office/officeart/2005/8/layout/orgChart1"/>
    <dgm:cxn modelId="{B6E0076C-E20A-4F8F-8DE8-4AE2D7D1D647}" type="presParOf" srcId="{F86A78C5-458D-472F-B61B-770A6E5D8016}" destId="{B47DF52C-0323-4B14-9E30-C6B98BECED8C}" srcOrd="0" destOrd="0" presId="urn:microsoft.com/office/officeart/2005/8/layout/orgChart1"/>
    <dgm:cxn modelId="{E9E7944F-9A8F-4A4D-877A-1753BB080779}" type="presParOf" srcId="{F86A78C5-458D-472F-B61B-770A6E5D8016}" destId="{98E256EF-1430-4C61-A71A-0CE2DB0D81C5}" srcOrd="1" destOrd="0" presId="urn:microsoft.com/office/officeart/2005/8/layout/orgChart1"/>
    <dgm:cxn modelId="{10DA84F0-84B1-4B0C-97F7-3865F608641D}" type="presParOf" srcId="{F9C21B81-3201-4C98-BBB8-483E295D2104}" destId="{534BC662-59AC-4274-B887-4149CC1982C0}" srcOrd="1" destOrd="0" presId="urn:microsoft.com/office/officeart/2005/8/layout/orgChart1"/>
    <dgm:cxn modelId="{24B736AC-A940-4C61-B75E-2095710722FD}" type="presParOf" srcId="{534BC662-59AC-4274-B887-4149CC1982C0}" destId="{69406DB9-0656-4840-89AB-A83D25E15F3A}" srcOrd="0" destOrd="0" presId="urn:microsoft.com/office/officeart/2005/8/layout/orgChart1"/>
    <dgm:cxn modelId="{85A599AF-A4E4-439A-94CB-66E62672407A}" type="presParOf" srcId="{534BC662-59AC-4274-B887-4149CC1982C0}" destId="{C0C2B7FA-230F-444E-984B-7C12327AEE44}" srcOrd="1" destOrd="0" presId="urn:microsoft.com/office/officeart/2005/8/layout/orgChart1"/>
    <dgm:cxn modelId="{CAE2EAEC-65E6-453D-ACFD-AA8DACB0BE01}" type="presParOf" srcId="{C0C2B7FA-230F-444E-984B-7C12327AEE44}" destId="{DCFE3FD2-7782-4795-B3D2-9EC2F7ADEE5E}" srcOrd="0" destOrd="0" presId="urn:microsoft.com/office/officeart/2005/8/layout/orgChart1"/>
    <dgm:cxn modelId="{83AD03E7-2D4E-4B6A-8335-DE97CA50F3D0}" type="presParOf" srcId="{DCFE3FD2-7782-4795-B3D2-9EC2F7ADEE5E}" destId="{3F37E460-7188-46F4-ACDA-09F69B1A4484}" srcOrd="0" destOrd="0" presId="urn:microsoft.com/office/officeart/2005/8/layout/orgChart1"/>
    <dgm:cxn modelId="{E7BFF618-9022-41D9-B6A9-FD9F48C9F38F}" type="presParOf" srcId="{DCFE3FD2-7782-4795-B3D2-9EC2F7ADEE5E}" destId="{C41B4CFE-8E0B-4231-B80E-A7750FFAD9EB}" srcOrd="1" destOrd="0" presId="urn:microsoft.com/office/officeart/2005/8/layout/orgChart1"/>
    <dgm:cxn modelId="{9A2E049C-E6D2-4D88-878A-C093E8E272E6}" type="presParOf" srcId="{C0C2B7FA-230F-444E-984B-7C12327AEE44}" destId="{A27B4201-102A-4457-943F-82B84769FB30}" srcOrd="1" destOrd="0" presId="urn:microsoft.com/office/officeart/2005/8/layout/orgChart1"/>
    <dgm:cxn modelId="{84D12F6F-D33C-4D01-9E8D-26522E3DF839}" type="presParOf" srcId="{A27B4201-102A-4457-943F-82B84769FB30}" destId="{98A6910F-B73E-4CC0-A244-26B34EF30B0A}" srcOrd="0" destOrd="0" presId="urn:microsoft.com/office/officeart/2005/8/layout/orgChart1"/>
    <dgm:cxn modelId="{B927AAE8-C439-4F1F-BB29-C5DA0D035D7A}" type="presParOf" srcId="{A27B4201-102A-4457-943F-82B84769FB30}" destId="{42E395A0-573C-4045-BC9E-700C4EA5A091}" srcOrd="1" destOrd="0" presId="urn:microsoft.com/office/officeart/2005/8/layout/orgChart1"/>
    <dgm:cxn modelId="{83377B26-80F6-47E0-A4A8-4F41706465A7}" type="presParOf" srcId="{42E395A0-573C-4045-BC9E-700C4EA5A091}" destId="{04A8DF9F-01FD-4439-A21C-BD2C1CAD7938}" srcOrd="0" destOrd="0" presId="urn:microsoft.com/office/officeart/2005/8/layout/orgChart1"/>
    <dgm:cxn modelId="{080B90D1-AB0B-4E4C-AAE3-CB536677E1C4}" type="presParOf" srcId="{04A8DF9F-01FD-4439-A21C-BD2C1CAD7938}" destId="{EFDC3A44-BC9E-4F57-932D-1382FF6EAA6A}" srcOrd="0" destOrd="0" presId="urn:microsoft.com/office/officeart/2005/8/layout/orgChart1"/>
    <dgm:cxn modelId="{DAB1B0A5-795C-464B-B13A-706AC644739C}" type="presParOf" srcId="{04A8DF9F-01FD-4439-A21C-BD2C1CAD7938}" destId="{0A68F1C4-66C3-4E25-AD85-5C821E94C48F}" srcOrd="1" destOrd="0" presId="urn:microsoft.com/office/officeart/2005/8/layout/orgChart1"/>
    <dgm:cxn modelId="{A5D56C9F-6AA2-4E9B-83C9-508F9E112C37}" type="presParOf" srcId="{42E395A0-573C-4045-BC9E-700C4EA5A091}" destId="{5A03334E-819A-467D-94E1-C1FEA99B625A}" srcOrd="1" destOrd="0" presId="urn:microsoft.com/office/officeart/2005/8/layout/orgChart1"/>
    <dgm:cxn modelId="{816C7DE6-6B01-429F-9B66-EEE0E0258079}" type="presParOf" srcId="{42E395A0-573C-4045-BC9E-700C4EA5A091}" destId="{09018FB9-C7D1-452A-8E87-4A3CA99C0B76}" srcOrd="2" destOrd="0" presId="urn:microsoft.com/office/officeart/2005/8/layout/orgChart1"/>
    <dgm:cxn modelId="{90436382-760C-49B6-BC0D-3455EC716E68}" type="presParOf" srcId="{A27B4201-102A-4457-943F-82B84769FB30}" destId="{45DA6E76-CE07-467A-A821-FC8264FFC15C}" srcOrd="2" destOrd="0" presId="urn:microsoft.com/office/officeart/2005/8/layout/orgChart1"/>
    <dgm:cxn modelId="{E9C2728E-91BE-41BC-B145-407A641DDD3F}" type="presParOf" srcId="{A27B4201-102A-4457-943F-82B84769FB30}" destId="{DE792F58-3E6C-4A76-83F5-6C3C703A54A8}" srcOrd="3" destOrd="0" presId="urn:microsoft.com/office/officeart/2005/8/layout/orgChart1"/>
    <dgm:cxn modelId="{733DDD01-B846-46EF-AB66-838F91652210}" type="presParOf" srcId="{DE792F58-3E6C-4A76-83F5-6C3C703A54A8}" destId="{8CCC765D-D030-4393-A2E3-8738DE322BA8}" srcOrd="0" destOrd="0" presId="urn:microsoft.com/office/officeart/2005/8/layout/orgChart1"/>
    <dgm:cxn modelId="{017BB043-BCB9-48C2-ADB1-CEC3CDA0B68C}" type="presParOf" srcId="{8CCC765D-D030-4393-A2E3-8738DE322BA8}" destId="{DA538A6E-9DA8-41FC-B4CC-29F3F3378C8E}" srcOrd="0" destOrd="0" presId="urn:microsoft.com/office/officeart/2005/8/layout/orgChart1"/>
    <dgm:cxn modelId="{FC839819-0E39-4DD1-8F42-3196C6B314BB}" type="presParOf" srcId="{8CCC765D-D030-4393-A2E3-8738DE322BA8}" destId="{8CCE5FD5-97B4-4F9E-9005-95E1D4912AFC}" srcOrd="1" destOrd="0" presId="urn:microsoft.com/office/officeart/2005/8/layout/orgChart1"/>
    <dgm:cxn modelId="{67B7D0EF-66F0-4D90-B605-55818989760E}" type="presParOf" srcId="{DE792F58-3E6C-4A76-83F5-6C3C703A54A8}" destId="{4C628859-34FB-453B-A4A0-B005896FF47E}" srcOrd="1" destOrd="0" presId="urn:microsoft.com/office/officeart/2005/8/layout/orgChart1"/>
    <dgm:cxn modelId="{CF3DA302-7702-4395-B952-054740B981AB}" type="presParOf" srcId="{DE792F58-3E6C-4A76-83F5-6C3C703A54A8}" destId="{7BA75AD7-4543-4A72-BBFE-F38DD3BD2F3F}" srcOrd="2" destOrd="0" presId="urn:microsoft.com/office/officeart/2005/8/layout/orgChart1"/>
    <dgm:cxn modelId="{BFC94B5B-C49A-4288-BDA2-7BE859F9C5FE}" type="presParOf" srcId="{A27B4201-102A-4457-943F-82B84769FB30}" destId="{AD63667D-ED25-4F32-AA5D-6AABFBD43590}" srcOrd="4" destOrd="0" presId="urn:microsoft.com/office/officeart/2005/8/layout/orgChart1"/>
    <dgm:cxn modelId="{8280796D-70C1-4C21-8E34-D40428A08196}" type="presParOf" srcId="{A27B4201-102A-4457-943F-82B84769FB30}" destId="{A0A3DE32-4909-4E64-9412-364CB799EEC2}" srcOrd="5" destOrd="0" presId="urn:microsoft.com/office/officeart/2005/8/layout/orgChart1"/>
    <dgm:cxn modelId="{4472A1DE-7776-4C31-B93B-4655EB1367E9}" type="presParOf" srcId="{A0A3DE32-4909-4E64-9412-364CB799EEC2}" destId="{58333181-3399-4DAD-9B49-239A2FEAF41A}" srcOrd="0" destOrd="0" presId="urn:microsoft.com/office/officeart/2005/8/layout/orgChart1"/>
    <dgm:cxn modelId="{21B702B3-5176-4D31-B7D4-09AAA290C307}" type="presParOf" srcId="{58333181-3399-4DAD-9B49-239A2FEAF41A}" destId="{E1DF0FDB-A9D9-4DCC-B4EA-D7D0867151F0}" srcOrd="0" destOrd="0" presId="urn:microsoft.com/office/officeart/2005/8/layout/orgChart1"/>
    <dgm:cxn modelId="{28586A94-7F5C-43BE-8A26-7C845A69B2B4}" type="presParOf" srcId="{58333181-3399-4DAD-9B49-239A2FEAF41A}" destId="{6DD485F6-E14A-4D82-9E3B-EF8824B177E5}" srcOrd="1" destOrd="0" presId="urn:microsoft.com/office/officeart/2005/8/layout/orgChart1"/>
    <dgm:cxn modelId="{D71CE2B2-E549-42A1-B1E3-DE62C7784A60}" type="presParOf" srcId="{A0A3DE32-4909-4E64-9412-364CB799EEC2}" destId="{9D7E80FE-05E5-4240-A1D4-B9820153C3EC}" srcOrd="1" destOrd="0" presId="urn:microsoft.com/office/officeart/2005/8/layout/orgChart1"/>
    <dgm:cxn modelId="{87BE075A-F5B6-4B10-BFAE-1BC3B72886AD}" type="presParOf" srcId="{9D7E80FE-05E5-4240-A1D4-B9820153C3EC}" destId="{11C87DD6-1A4E-4684-ABC1-A190671B3CF5}" srcOrd="0" destOrd="0" presId="urn:microsoft.com/office/officeart/2005/8/layout/orgChart1"/>
    <dgm:cxn modelId="{6D9C41BC-DB80-4FA0-BCA2-761A532A0C38}" type="presParOf" srcId="{9D7E80FE-05E5-4240-A1D4-B9820153C3EC}" destId="{59AFC440-72EC-435A-A66B-B0DFE96896EB}" srcOrd="1" destOrd="0" presId="urn:microsoft.com/office/officeart/2005/8/layout/orgChart1"/>
    <dgm:cxn modelId="{689CC212-80F7-476A-8A13-EDDA8FF4905A}" type="presParOf" srcId="{59AFC440-72EC-435A-A66B-B0DFE96896EB}" destId="{7BD64372-9994-4870-8B46-BD7B26E05D22}" srcOrd="0" destOrd="0" presId="urn:microsoft.com/office/officeart/2005/8/layout/orgChart1"/>
    <dgm:cxn modelId="{492F216D-D507-4F8E-B703-E304594CFB15}" type="presParOf" srcId="{7BD64372-9994-4870-8B46-BD7B26E05D22}" destId="{7B14BE31-FA3D-474E-A3EB-67085D179924}" srcOrd="0" destOrd="0" presId="urn:microsoft.com/office/officeart/2005/8/layout/orgChart1"/>
    <dgm:cxn modelId="{056B6B5D-F652-48B9-BC7A-AEADE76F4F5A}" type="presParOf" srcId="{7BD64372-9994-4870-8B46-BD7B26E05D22}" destId="{16938C9F-9C57-4CE4-946D-3658FECD3557}" srcOrd="1" destOrd="0" presId="urn:microsoft.com/office/officeart/2005/8/layout/orgChart1"/>
    <dgm:cxn modelId="{F28AFEA7-3F96-4387-96F7-1ECF6896367E}" type="presParOf" srcId="{59AFC440-72EC-435A-A66B-B0DFE96896EB}" destId="{74E2E583-643C-469F-A144-BC1C53AB80E8}" srcOrd="1" destOrd="0" presId="urn:microsoft.com/office/officeart/2005/8/layout/orgChart1"/>
    <dgm:cxn modelId="{1C19A9BB-0378-4AF0-BB15-F6A6CC018A8D}" type="presParOf" srcId="{59AFC440-72EC-435A-A66B-B0DFE96896EB}" destId="{1CA150BD-34FB-4D5C-9FF8-68C92EB4DD2B}" srcOrd="2" destOrd="0" presId="urn:microsoft.com/office/officeart/2005/8/layout/orgChart1"/>
    <dgm:cxn modelId="{0DDE1312-1D58-4233-8790-5498D7237190}" type="presParOf" srcId="{A0A3DE32-4909-4E64-9412-364CB799EEC2}" destId="{19DE6A27-4442-4E35-B203-A4A3E095465E}" srcOrd="2" destOrd="0" presId="urn:microsoft.com/office/officeart/2005/8/layout/orgChart1"/>
    <dgm:cxn modelId="{3ADE3BC5-588E-4A18-8BBC-B7D004428644}" type="presParOf" srcId="{A27B4201-102A-4457-943F-82B84769FB30}" destId="{F861335C-6575-4984-BAFA-8F5DFDB9ACAB}" srcOrd="6" destOrd="0" presId="urn:microsoft.com/office/officeart/2005/8/layout/orgChart1"/>
    <dgm:cxn modelId="{C3338C24-E654-408C-9668-E833021B49D9}" type="presParOf" srcId="{A27B4201-102A-4457-943F-82B84769FB30}" destId="{6733491F-3ADE-4C3A-8123-081F805692F6}" srcOrd="7" destOrd="0" presId="urn:microsoft.com/office/officeart/2005/8/layout/orgChart1"/>
    <dgm:cxn modelId="{C3916379-FEFF-4D96-AFB6-3AA5A4FAEE0A}" type="presParOf" srcId="{6733491F-3ADE-4C3A-8123-081F805692F6}" destId="{E482F0F5-DFFF-4095-B69A-AE0E4F53818B}" srcOrd="0" destOrd="0" presId="urn:microsoft.com/office/officeart/2005/8/layout/orgChart1"/>
    <dgm:cxn modelId="{1AC831A1-9B03-401C-BF8B-BA402AF362D7}" type="presParOf" srcId="{E482F0F5-DFFF-4095-B69A-AE0E4F53818B}" destId="{7900E016-FE96-44AE-95B5-0A8162B930B3}" srcOrd="0" destOrd="0" presId="urn:microsoft.com/office/officeart/2005/8/layout/orgChart1"/>
    <dgm:cxn modelId="{654F8D20-4D06-4CA9-BFDD-174A4E826C01}" type="presParOf" srcId="{E482F0F5-DFFF-4095-B69A-AE0E4F53818B}" destId="{00B81873-FAFA-4DE7-BCA0-B5328ADB2F23}" srcOrd="1" destOrd="0" presId="urn:microsoft.com/office/officeart/2005/8/layout/orgChart1"/>
    <dgm:cxn modelId="{0A12AD54-1629-455E-A159-C659B526A627}" type="presParOf" srcId="{6733491F-3ADE-4C3A-8123-081F805692F6}" destId="{853AFB8D-E912-481E-A33C-DB6211FA4E9A}" srcOrd="1" destOrd="0" presId="urn:microsoft.com/office/officeart/2005/8/layout/orgChart1"/>
    <dgm:cxn modelId="{B3D9EF5C-C34D-4849-B79D-E5574A97AC41}" type="presParOf" srcId="{853AFB8D-E912-481E-A33C-DB6211FA4E9A}" destId="{7B17CABF-AD41-465B-91F6-362B37E25394}" srcOrd="0" destOrd="0" presId="urn:microsoft.com/office/officeart/2005/8/layout/orgChart1"/>
    <dgm:cxn modelId="{71823CAB-4CE3-419C-BC3A-F2354FF8361E}" type="presParOf" srcId="{853AFB8D-E912-481E-A33C-DB6211FA4E9A}" destId="{83F54D7C-5988-4EF3-8C2C-2CF65C3F6D88}" srcOrd="1" destOrd="0" presId="urn:microsoft.com/office/officeart/2005/8/layout/orgChart1"/>
    <dgm:cxn modelId="{5CED34C8-27BF-41CC-9FDB-7931BDB8F634}" type="presParOf" srcId="{83F54D7C-5988-4EF3-8C2C-2CF65C3F6D88}" destId="{1D7549CB-5BB3-40F9-9D22-75DAFBAE02CE}" srcOrd="0" destOrd="0" presId="urn:microsoft.com/office/officeart/2005/8/layout/orgChart1"/>
    <dgm:cxn modelId="{CA4A28CF-836F-4C21-A9A0-F687CA8B356D}" type="presParOf" srcId="{1D7549CB-5BB3-40F9-9D22-75DAFBAE02CE}" destId="{6AA21423-6F0B-4E2B-B332-AC2FEEB16847}" srcOrd="0" destOrd="0" presId="urn:microsoft.com/office/officeart/2005/8/layout/orgChart1"/>
    <dgm:cxn modelId="{28E05218-E77D-43FD-9F35-5EF873D80184}" type="presParOf" srcId="{1D7549CB-5BB3-40F9-9D22-75DAFBAE02CE}" destId="{5B26AAD0-5180-4172-89D0-B5868DD42EC5}" srcOrd="1" destOrd="0" presId="urn:microsoft.com/office/officeart/2005/8/layout/orgChart1"/>
    <dgm:cxn modelId="{17A928D0-F5D1-4615-B4ED-5783721C275A}" type="presParOf" srcId="{83F54D7C-5988-4EF3-8C2C-2CF65C3F6D88}" destId="{24CBD34E-8BD9-441D-87C5-6FACEFCF6044}" srcOrd="1" destOrd="0" presId="urn:microsoft.com/office/officeart/2005/8/layout/orgChart1"/>
    <dgm:cxn modelId="{7CE75539-1735-4FC0-BC26-A6781467A6C5}" type="presParOf" srcId="{24CBD34E-8BD9-441D-87C5-6FACEFCF6044}" destId="{7B35E04B-5F01-4A4B-A240-4B75ADB3DFB2}" srcOrd="0" destOrd="0" presId="urn:microsoft.com/office/officeart/2005/8/layout/orgChart1"/>
    <dgm:cxn modelId="{45C52AEE-9591-495E-A66F-2CDE4257362C}" type="presParOf" srcId="{24CBD34E-8BD9-441D-87C5-6FACEFCF6044}" destId="{5335580B-5D2B-44D9-86D1-05E3B6732969}" srcOrd="1" destOrd="0" presId="urn:microsoft.com/office/officeart/2005/8/layout/orgChart1"/>
    <dgm:cxn modelId="{FE8B58C1-E244-4419-BDA9-B5F6089BF617}" type="presParOf" srcId="{5335580B-5D2B-44D9-86D1-05E3B6732969}" destId="{344EBE9A-B336-4004-BA3A-635AFD9AE3A3}" srcOrd="0" destOrd="0" presId="urn:microsoft.com/office/officeart/2005/8/layout/orgChart1"/>
    <dgm:cxn modelId="{5C4B3050-FEC4-4C84-B3DB-411A2D53E4E2}" type="presParOf" srcId="{344EBE9A-B336-4004-BA3A-635AFD9AE3A3}" destId="{6313F942-97CC-493B-8818-671695751D16}" srcOrd="0" destOrd="0" presId="urn:microsoft.com/office/officeart/2005/8/layout/orgChart1"/>
    <dgm:cxn modelId="{F5A4AF0C-EC4E-43E5-B704-A41AA7088C9A}" type="presParOf" srcId="{344EBE9A-B336-4004-BA3A-635AFD9AE3A3}" destId="{C18A06BB-A111-40CC-A739-5F54C37D4693}" srcOrd="1" destOrd="0" presId="urn:microsoft.com/office/officeart/2005/8/layout/orgChart1"/>
    <dgm:cxn modelId="{C05C121D-B071-4F4D-978B-375C77FA7C6A}" type="presParOf" srcId="{5335580B-5D2B-44D9-86D1-05E3B6732969}" destId="{FBB7AFD0-0860-4646-A15E-98E21F9CDD4E}" srcOrd="1" destOrd="0" presId="urn:microsoft.com/office/officeart/2005/8/layout/orgChart1"/>
    <dgm:cxn modelId="{1B760DF0-F7A6-4864-83F1-324517C1F107}" type="presParOf" srcId="{FBB7AFD0-0860-4646-A15E-98E21F9CDD4E}" destId="{5B2C5D1C-A602-4168-8B0B-5ABCA988AEDA}" srcOrd="0" destOrd="0" presId="urn:microsoft.com/office/officeart/2005/8/layout/orgChart1"/>
    <dgm:cxn modelId="{9FA29557-F8AA-4C62-ADBE-B1BB6B58CAC5}" type="presParOf" srcId="{FBB7AFD0-0860-4646-A15E-98E21F9CDD4E}" destId="{C4C07492-AD78-4F78-B355-35280577E7AA}" srcOrd="1" destOrd="0" presId="urn:microsoft.com/office/officeart/2005/8/layout/orgChart1"/>
    <dgm:cxn modelId="{96AEAC95-D9E9-4783-919B-2BA71E63138A}" type="presParOf" srcId="{C4C07492-AD78-4F78-B355-35280577E7AA}" destId="{E222B753-57FB-4130-A651-C0968A4B0182}" srcOrd="0" destOrd="0" presId="urn:microsoft.com/office/officeart/2005/8/layout/orgChart1"/>
    <dgm:cxn modelId="{9AA8F68A-B527-4942-8A52-0069443C1D17}" type="presParOf" srcId="{E222B753-57FB-4130-A651-C0968A4B0182}" destId="{B4719366-BF3B-4BF3-BC50-5C5ABE0DDDC7}" srcOrd="0" destOrd="0" presId="urn:microsoft.com/office/officeart/2005/8/layout/orgChart1"/>
    <dgm:cxn modelId="{60E01777-F068-455F-9C31-1F8C0D5624C3}" type="presParOf" srcId="{E222B753-57FB-4130-A651-C0968A4B0182}" destId="{1FE71947-3C1A-4E49-8633-C521DF1E8457}" srcOrd="1" destOrd="0" presId="urn:microsoft.com/office/officeart/2005/8/layout/orgChart1"/>
    <dgm:cxn modelId="{073DE5AE-9DD0-4FF4-B533-783BCAD01776}" type="presParOf" srcId="{C4C07492-AD78-4F78-B355-35280577E7AA}" destId="{EAB4C9A8-ECCF-4064-98EE-5650D569EF6E}" srcOrd="1" destOrd="0" presId="urn:microsoft.com/office/officeart/2005/8/layout/orgChart1"/>
    <dgm:cxn modelId="{BEAD8181-BFAB-4890-B510-0B24451EBB0A}" type="presParOf" srcId="{EAB4C9A8-ECCF-4064-98EE-5650D569EF6E}" destId="{2DF33B64-64A9-41BD-8778-F4EBE889135F}" srcOrd="0" destOrd="0" presId="urn:microsoft.com/office/officeart/2005/8/layout/orgChart1"/>
    <dgm:cxn modelId="{D6DC36B3-4A49-4285-82E1-C9D8B7160CEB}" type="presParOf" srcId="{EAB4C9A8-ECCF-4064-98EE-5650D569EF6E}" destId="{05682B36-66ED-4326-9695-B6954BB544FD}" srcOrd="1" destOrd="0" presId="urn:microsoft.com/office/officeart/2005/8/layout/orgChart1"/>
    <dgm:cxn modelId="{B861CA0A-5C5C-43F8-89E3-89F32B61A1C4}" type="presParOf" srcId="{05682B36-66ED-4326-9695-B6954BB544FD}" destId="{7A3BE344-B69B-40AA-9EB3-E20BDBE66025}" srcOrd="0" destOrd="0" presId="urn:microsoft.com/office/officeart/2005/8/layout/orgChart1"/>
    <dgm:cxn modelId="{222A0E57-D91C-464A-8CDB-278A2C182B23}" type="presParOf" srcId="{7A3BE344-B69B-40AA-9EB3-E20BDBE66025}" destId="{BE563D36-96B4-4B31-91D5-425F7EFBCF25}" srcOrd="0" destOrd="0" presId="urn:microsoft.com/office/officeart/2005/8/layout/orgChart1"/>
    <dgm:cxn modelId="{A26158B6-ED45-44F2-AA31-D98E0A996ABC}" type="presParOf" srcId="{7A3BE344-B69B-40AA-9EB3-E20BDBE66025}" destId="{42E622B9-A311-4694-BB12-31C5D58006FB}" srcOrd="1" destOrd="0" presId="urn:microsoft.com/office/officeart/2005/8/layout/orgChart1"/>
    <dgm:cxn modelId="{84C4C92D-D256-40FF-9218-71BF5A37637D}" type="presParOf" srcId="{05682B36-66ED-4326-9695-B6954BB544FD}" destId="{EE04A033-B28E-4EF2-8969-9AFC68544B7C}" srcOrd="1" destOrd="0" presId="urn:microsoft.com/office/officeart/2005/8/layout/orgChart1"/>
    <dgm:cxn modelId="{604D15C4-04B1-454F-B3A2-83E7FF523A09}" type="presParOf" srcId="{05682B36-66ED-4326-9695-B6954BB544FD}" destId="{2CB84CB7-20CD-4B8B-B053-4E450BD77889}" srcOrd="2" destOrd="0" presId="urn:microsoft.com/office/officeart/2005/8/layout/orgChart1"/>
    <dgm:cxn modelId="{46C897E6-25A0-401A-B985-F561E03C2E05}" type="presParOf" srcId="{C4C07492-AD78-4F78-B355-35280577E7AA}" destId="{0D0E086B-6191-418F-AF30-D1C0F129A87C}" srcOrd="2" destOrd="0" presId="urn:microsoft.com/office/officeart/2005/8/layout/orgChart1"/>
    <dgm:cxn modelId="{E37A62CE-EEA5-419A-8784-3A2A63431D81}" type="presParOf" srcId="{FBB7AFD0-0860-4646-A15E-98E21F9CDD4E}" destId="{CED80449-BE09-4152-A961-E41CEC41771B}" srcOrd="2" destOrd="0" presId="urn:microsoft.com/office/officeart/2005/8/layout/orgChart1"/>
    <dgm:cxn modelId="{6D9C643E-CC58-4595-85AC-2D9CCCC78301}" type="presParOf" srcId="{FBB7AFD0-0860-4646-A15E-98E21F9CDD4E}" destId="{76FC8610-C72D-4889-A2A3-902AA5126168}" srcOrd="3" destOrd="0" presId="urn:microsoft.com/office/officeart/2005/8/layout/orgChart1"/>
    <dgm:cxn modelId="{69E27FDB-A9A9-49D5-A642-AFC7AB895A11}" type="presParOf" srcId="{76FC8610-C72D-4889-A2A3-902AA5126168}" destId="{993F047E-5042-4A8A-9ED4-A18477E5A615}" srcOrd="0" destOrd="0" presId="urn:microsoft.com/office/officeart/2005/8/layout/orgChart1"/>
    <dgm:cxn modelId="{98A8126B-D05B-43FE-BA4C-06242790C983}" type="presParOf" srcId="{993F047E-5042-4A8A-9ED4-A18477E5A615}" destId="{F46ED799-7D2D-4992-9EC9-EAD19BF63E73}" srcOrd="0" destOrd="0" presId="urn:microsoft.com/office/officeart/2005/8/layout/orgChart1"/>
    <dgm:cxn modelId="{5C65A972-DEB1-4A8D-9555-A387A9E3BF4F}" type="presParOf" srcId="{993F047E-5042-4A8A-9ED4-A18477E5A615}" destId="{E61F8592-7346-4C11-A6A2-D18A84CCFA32}" srcOrd="1" destOrd="0" presId="urn:microsoft.com/office/officeart/2005/8/layout/orgChart1"/>
    <dgm:cxn modelId="{8B108EB9-E915-4721-B91B-F6822C480C82}" type="presParOf" srcId="{76FC8610-C72D-4889-A2A3-902AA5126168}" destId="{AA8D0763-3D2E-4625-9D69-4CAB896EECE8}" srcOrd="1" destOrd="0" presId="urn:microsoft.com/office/officeart/2005/8/layout/orgChart1"/>
    <dgm:cxn modelId="{F111BB97-A7DC-4689-8B20-8D6BFF59D97A}" type="presParOf" srcId="{AA8D0763-3D2E-4625-9D69-4CAB896EECE8}" destId="{4A00F2A6-851A-4F5D-A026-1F8B2D0504F0}" srcOrd="0" destOrd="0" presId="urn:microsoft.com/office/officeart/2005/8/layout/orgChart1"/>
    <dgm:cxn modelId="{C4B2101D-A076-46D9-941C-E31F645E049F}" type="presParOf" srcId="{AA8D0763-3D2E-4625-9D69-4CAB896EECE8}" destId="{94857CBE-0BEE-458C-92CF-9E9748B1BC46}" srcOrd="1" destOrd="0" presId="urn:microsoft.com/office/officeart/2005/8/layout/orgChart1"/>
    <dgm:cxn modelId="{206F8125-2A9A-49BB-85B0-6C5BD78EBD2C}" type="presParOf" srcId="{94857CBE-0BEE-458C-92CF-9E9748B1BC46}" destId="{91E54D20-09B1-4559-ABF9-3231B7AF3823}" srcOrd="0" destOrd="0" presId="urn:microsoft.com/office/officeart/2005/8/layout/orgChart1"/>
    <dgm:cxn modelId="{F7916ABF-62A3-4194-A1E2-25F5ADF6B908}" type="presParOf" srcId="{91E54D20-09B1-4559-ABF9-3231B7AF3823}" destId="{59790DA6-DFF3-41B5-87BC-98A07F16FC53}" srcOrd="0" destOrd="0" presId="urn:microsoft.com/office/officeart/2005/8/layout/orgChart1"/>
    <dgm:cxn modelId="{3151C07B-8C4E-4EED-89A8-CF2D16639725}" type="presParOf" srcId="{91E54D20-09B1-4559-ABF9-3231B7AF3823}" destId="{8BAB9BD9-FCA6-45F1-9D1E-95948677AD0A}" srcOrd="1" destOrd="0" presId="urn:microsoft.com/office/officeart/2005/8/layout/orgChart1"/>
    <dgm:cxn modelId="{AC7699DA-0CF7-45F8-9915-527D807CE830}" type="presParOf" srcId="{94857CBE-0BEE-458C-92CF-9E9748B1BC46}" destId="{360B5D4C-9F06-4AE4-AC86-E160B06144C7}" srcOrd="1" destOrd="0" presId="urn:microsoft.com/office/officeart/2005/8/layout/orgChart1"/>
    <dgm:cxn modelId="{B1B569AA-344B-44C5-B845-0866A679FED3}" type="presParOf" srcId="{94857CBE-0BEE-458C-92CF-9E9748B1BC46}" destId="{37E2092D-7972-4763-9E75-6FA749D37786}" srcOrd="2" destOrd="0" presId="urn:microsoft.com/office/officeart/2005/8/layout/orgChart1"/>
    <dgm:cxn modelId="{2092C821-8963-441D-A52F-302BE5C68AEC}" type="presParOf" srcId="{76FC8610-C72D-4889-A2A3-902AA5126168}" destId="{0EA5A9B8-5ABC-4153-B632-4EC9351B50A0}" srcOrd="2" destOrd="0" presId="urn:microsoft.com/office/officeart/2005/8/layout/orgChart1"/>
    <dgm:cxn modelId="{B9135E3C-8631-441D-ADD6-5124513733C4}" type="presParOf" srcId="{FBB7AFD0-0860-4646-A15E-98E21F9CDD4E}" destId="{2F0E8C3E-0E57-4EE7-BF8D-3FE55F3BDA1F}" srcOrd="4" destOrd="0" presId="urn:microsoft.com/office/officeart/2005/8/layout/orgChart1"/>
    <dgm:cxn modelId="{FF75ED5F-0082-42F5-A141-76C7687AA5B8}" type="presParOf" srcId="{FBB7AFD0-0860-4646-A15E-98E21F9CDD4E}" destId="{B2B0AB1D-CDAF-4A58-A675-B594147E1828}" srcOrd="5" destOrd="0" presId="urn:microsoft.com/office/officeart/2005/8/layout/orgChart1"/>
    <dgm:cxn modelId="{0D37E9F0-B7B0-4230-AB90-375F4DB0C34F}" type="presParOf" srcId="{B2B0AB1D-CDAF-4A58-A675-B594147E1828}" destId="{BEFEDC2E-1F24-4F49-82C3-6CBDD6FE95E2}" srcOrd="0" destOrd="0" presId="urn:microsoft.com/office/officeart/2005/8/layout/orgChart1"/>
    <dgm:cxn modelId="{60804269-3C2C-43E5-AFF0-C126EDF36CFF}" type="presParOf" srcId="{BEFEDC2E-1F24-4F49-82C3-6CBDD6FE95E2}" destId="{ED44B391-5ACA-4E63-BB27-54FF3F6333CB}" srcOrd="0" destOrd="0" presId="urn:microsoft.com/office/officeart/2005/8/layout/orgChart1"/>
    <dgm:cxn modelId="{8F25ED65-4815-4518-931D-3D9C46E3AE60}" type="presParOf" srcId="{BEFEDC2E-1F24-4F49-82C3-6CBDD6FE95E2}" destId="{3BB6691E-1F77-4420-BBB7-12AF51DE4409}" srcOrd="1" destOrd="0" presId="urn:microsoft.com/office/officeart/2005/8/layout/orgChart1"/>
    <dgm:cxn modelId="{9DEB5FD6-743C-4592-8628-123C0DB6F0EF}" type="presParOf" srcId="{B2B0AB1D-CDAF-4A58-A675-B594147E1828}" destId="{9D689A07-CFF9-40CA-B6CB-0B74AAD07A46}" srcOrd="1" destOrd="0" presId="urn:microsoft.com/office/officeart/2005/8/layout/orgChart1"/>
    <dgm:cxn modelId="{9F715D52-FE37-442A-9353-C285897CBCFE}" type="presParOf" srcId="{9D689A07-CFF9-40CA-B6CB-0B74AAD07A46}" destId="{89BFE2A8-59F9-40F4-B768-8A27C4A80469}" srcOrd="0" destOrd="0" presId="urn:microsoft.com/office/officeart/2005/8/layout/orgChart1"/>
    <dgm:cxn modelId="{BDFCBB41-E8A2-4B11-99EF-12F1B48F053B}" type="presParOf" srcId="{9D689A07-CFF9-40CA-B6CB-0B74AAD07A46}" destId="{D9F94703-4E55-4610-B38E-90A9F1005A4D}" srcOrd="1" destOrd="0" presId="urn:microsoft.com/office/officeart/2005/8/layout/orgChart1"/>
    <dgm:cxn modelId="{6D62DDC9-2F0B-4569-86A7-D9ECF273FA3F}" type="presParOf" srcId="{D9F94703-4E55-4610-B38E-90A9F1005A4D}" destId="{D1F8F566-3F8A-482B-9587-829AC4CACE86}" srcOrd="0" destOrd="0" presId="urn:microsoft.com/office/officeart/2005/8/layout/orgChart1"/>
    <dgm:cxn modelId="{57FD8946-C2BC-474B-A3DA-9D1D334A38AF}" type="presParOf" srcId="{D1F8F566-3F8A-482B-9587-829AC4CACE86}" destId="{D69808D4-13A3-417C-8DBB-A4AAD534B934}" srcOrd="0" destOrd="0" presId="urn:microsoft.com/office/officeart/2005/8/layout/orgChart1"/>
    <dgm:cxn modelId="{27C909DE-F66A-4189-840B-3C38AF10D2F8}" type="presParOf" srcId="{D1F8F566-3F8A-482B-9587-829AC4CACE86}" destId="{9153D1AA-07DA-45E0-BE66-C7CFD6D500B4}" srcOrd="1" destOrd="0" presId="urn:microsoft.com/office/officeart/2005/8/layout/orgChart1"/>
    <dgm:cxn modelId="{9A546D88-D003-4837-A392-01E8D852FB81}" type="presParOf" srcId="{D9F94703-4E55-4610-B38E-90A9F1005A4D}" destId="{2F93296D-8201-4F55-8FBF-3399F00BF3F3}" srcOrd="1" destOrd="0" presId="urn:microsoft.com/office/officeart/2005/8/layout/orgChart1"/>
    <dgm:cxn modelId="{904D62C0-1438-4EE6-A78E-4355D2E7C4CB}" type="presParOf" srcId="{D9F94703-4E55-4610-B38E-90A9F1005A4D}" destId="{4ACEE7B2-8174-4A4B-87F1-87231F25876E}" srcOrd="2" destOrd="0" presId="urn:microsoft.com/office/officeart/2005/8/layout/orgChart1"/>
    <dgm:cxn modelId="{08975644-979F-4A9E-A60D-24A16ED58F65}" type="presParOf" srcId="{B2B0AB1D-CDAF-4A58-A675-B594147E1828}" destId="{10C11A0C-2F2B-4B1C-A1F2-DCB6D5C0422F}" srcOrd="2" destOrd="0" presId="urn:microsoft.com/office/officeart/2005/8/layout/orgChart1"/>
    <dgm:cxn modelId="{955D3438-8285-4BB0-AAA0-32C6218ED561}" type="presParOf" srcId="{5335580B-5D2B-44D9-86D1-05E3B6732969}" destId="{5FEA0B34-05EC-4481-8385-2BB1E04DFF55}" srcOrd="2" destOrd="0" presId="urn:microsoft.com/office/officeart/2005/8/layout/orgChart1"/>
    <dgm:cxn modelId="{D7228E3A-C941-4A16-9E5F-BD477BB237BF}" type="presParOf" srcId="{83F54D7C-5988-4EF3-8C2C-2CF65C3F6D88}" destId="{846AEDD4-5FE9-4311-AB8A-35944354ADF4}" srcOrd="2" destOrd="0" presId="urn:microsoft.com/office/officeart/2005/8/layout/orgChart1"/>
    <dgm:cxn modelId="{55AD3412-D301-4416-93C8-4705F75EECB4}" type="presParOf" srcId="{853AFB8D-E912-481E-A33C-DB6211FA4E9A}" destId="{3F459C50-73BF-4173-A9F0-673EDDE9B17D}" srcOrd="2" destOrd="0" presId="urn:microsoft.com/office/officeart/2005/8/layout/orgChart1"/>
    <dgm:cxn modelId="{7BED2259-D861-472B-97A0-5301EDC6A680}" type="presParOf" srcId="{853AFB8D-E912-481E-A33C-DB6211FA4E9A}" destId="{5709438A-A590-4503-AB95-8A351ADB78EF}" srcOrd="3" destOrd="0" presId="urn:microsoft.com/office/officeart/2005/8/layout/orgChart1"/>
    <dgm:cxn modelId="{60E5F694-7D08-4770-ABD6-4236EECF33AF}" type="presParOf" srcId="{5709438A-A590-4503-AB95-8A351ADB78EF}" destId="{0E6B1F81-74A6-4CD8-A0C8-A7F7A9A69824}" srcOrd="0" destOrd="0" presId="urn:microsoft.com/office/officeart/2005/8/layout/orgChart1"/>
    <dgm:cxn modelId="{7502403D-EFD3-4733-8967-F0892C7B9A87}" type="presParOf" srcId="{0E6B1F81-74A6-4CD8-A0C8-A7F7A9A69824}" destId="{808AC97B-C9A9-4351-A8F9-842B5E5367F3}" srcOrd="0" destOrd="0" presId="urn:microsoft.com/office/officeart/2005/8/layout/orgChart1"/>
    <dgm:cxn modelId="{B573A817-D351-4326-8CFD-58DFAA38C3CA}" type="presParOf" srcId="{0E6B1F81-74A6-4CD8-A0C8-A7F7A9A69824}" destId="{E15DE0AA-4D63-4865-B60A-393B638E2A61}" srcOrd="1" destOrd="0" presId="urn:microsoft.com/office/officeart/2005/8/layout/orgChart1"/>
    <dgm:cxn modelId="{9275636B-6461-460B-8CCF-46C5C7D846EA}" type="presParOf" srcId="{5709438A-A590-4503-AB95-8A351ADB78EF}" destId="{C4CDB7DF-6237-4764-B168-ACD5C3B731F5}" srcOrd="1" destOrd="0" presId="urn:microsoft.com/office/officeart/2005/8/layout/orgChart1"/>
    <dgm:cxn modelId="{CDCE3A8A-CBA4-421A-8D85-B0D030361D8D}" type="presParOf" srcId="{C4CDB7DF-6237-4764-B168-ACD5C3B731F5}" destId="{504BB19D-C737-4EFF-8496-D1967A8E732B}" srcOrd="0" destOrd="0" presId="urn:microsoft.com/office/officeart/2005/8/layout/orgChart1"/>
    <dgm:cxn modelId="{7E94605C-245D-44D7-8D75-77B801703A5E}" type="presParOf" srcId="{C4CDB7DF-6237-4764-B168-ACD5C3B731F5}" destId="{213838D6-F14D-4126-963C-2CC17E7AEC48}" srcOrd="1" destOrd="0" presId="urn:microsoft.com/office/officeart/2005/8/layout/orgChart1"/>
    <dgm:cxn modelId="{006A8DD6-947A-47BB-8E8B-98EDDED6E618}" type="presParOf" srcId="{213838D6-F14D-4126-963C-2CC17E7AEC48}" destId="{06D8F219-6350-4C70-BAE0-E19E417B6AF9}" srcOrd="0" destOrd="0" presId="urn:microsoft.com/office/officeart/2005/8/layout/orgChart1"/>
    <dgm:cxn modelId="{57E7E6C8-5187-45D0-93FA-FDB46BFF7173}" type="presParOf" srcId="{06D8F219-6350-4C70-BAE0-E19E417B6AF9}" destId="{DBBF12A0-F3ED-463B-B78E-93DFB26C47F0}" srcOrd="0" destOrd="0" presId="urn:microsoft.com/office/officeart/2005/8/layout/orgChart1"/>
    <dgm:cxn modelId="{31EA9999-6A70-41E9-B7BC-E9111E46524F}" type="presParOf" srcId="{06D8F219-6350-4C70-BAE0-E19E417B6AF9}" destId="{4EC12ABD-9FC1-4DEC-97D6-5B481CE81B24}" srcOrd="1" destOrd="0" presId="urn:microsoft.com/office/officeart/2005/8/layout/orgChart1"/>
    <dgm:cxn modelId="{16015568-75BD-4E4C-879B-4E8E5FA67E0B}" type="presParOf" srcId="{213838D6-F14D-4126-963C-2CC17E7AEC48}" destId="{FAB50EB3-5BA2-4DFC-8447-A514697193A9}" srcOrd="1" destOrd="0" presId="urn:microsoft.com/office/officeart/2005/8/layout/orgChart1"/>
    <dgm:cxn modelId="{5BFA446B-FA9D-4D0F-9D3A-DC73607A1DEA}" type="presParOf" srcId="{213838D6-F14D-4126-963C-2CC17E7AEC48}" destId="{AB3207B6-1D9E-44F4-8945-27339422B591}" srcOrd="2" destOrd="0" presId="urn:microsoft.com/office/officeart/2005/8/layout/orgChart1"/>
    <dgm:cxn modelId="{0C2DFD95-CC58-4013-88DD-ACAC2F94B119}" type="presParOf" srcId="{5709438A-A590-4503-AB95-8A351ADB78EF}" destId="{350DECE0-35B3-4D2F-BCD0-0272B6108C89}" srcOrd="2" destOrd="0" presId="urn:microsoft.com/office/officeart/2005/8/layout/orgChart1"/>
    <dgm:cxn modelId="{102C8816-F328-4316-B631-274D127724DA}" type="presParOf" srcId="{6733491F-3ADE-4C3A-8123-081F805692F6}" destId="{883341E4-310D-4A3B-8013-4C1FBFD26507}" srcOrd="2" destOrd="0" presId="urn:microsoft.com/office/officeart/2005/8/layout/orgChart1"/>
    <dgm:cxn modelId="{E6C1C941-08A7-472F-8357-4BFE42901CEA}" type="presParOf" srcId="{C0C2B7FA-230F-444E-984B-7C12327AEE44}" destId="{E3A1F58E-F380-44AE-B5A3-51B99A1AF3E6}" srcOrd="2" destOrd="0" presId="urn:microsoft.com/office/officeart/2005/8/layout/orgChart1"/>
    <dgm:cxn modelId="{2B3CA9DD-8817-494B-83E7-B748FA871861}" type="presParOf" srcId="{F9C21B81-3201-4C98-BBB8-483E295D2104}" destId="{475735E4-7798-435D-B697-34681F103AC0}" srcOrd="2" destOrd="0" presId="urn:microsoft.com/office/officeart/2005/8/layout/orgChart1"/>
    <dgm:cxn modelId="{25BA2FB5-E0E0-4B83-87D0-134C243CD9FB}" type="presParOf" srcId="{3FC08F61-E34C-4A65-948B-7FD3C4708A30}" destId="{12313AF1-CCE4-4E66-91C3-C0CAAD2C6030}" srcOrd="2" destOrd="0" presId="urn:microsoft.com/office/officeart/2005/8/layout/orgChart1"/>
    <dgm:cxn modelId="{ACE39916-8A47-43EC-9230-6FCF73857A77}" type="presParOf" srcId="{E041F6F0-55BA-404C-BC48-2F7A1AB1CD62}" destId="{D0E90F6F-E02B-4746-B7DD-8B996019E35B}" srcOrd="6" destOrd="0" presId="urn:microsoft.com/office/officeart/2005/8/layout/orgChart1"/>
    <dgm:cxn modelId="{52381BB7-0902-4DFD-AF46-6AE3CF30A25B}" type="presParOf" srcId="{E041F6F0-55BA-404C-BC48-2F7A1AB1CD62}" destId="{F9E26746-BF99-41C5-A2DA-719F1A82D4BF}" srcOrd="7" destOrd="0" presId="urn:microsoft.com/office/officeart/2005/8/layout/orgChart1"/>
    <dgm:cxn modelId="{AAEFF5EA-92DC-4982-80B4-8EDB64C4D6BA}" type="presParOf" srcId="{F9E26746-BF99-41C5-A2DA-719F1A82D4BF}" destId="{92467A76-034B-49B4-ADCA-C37DA2703F15}" srcOrd="0" destOrd="0" presId="urn:microsoft.com/office/officeart/2005/8/layout/orgChart1"/>
    <dgm:cxn modelId="{0AFB736C-F332-4027-B970-332627C3DDFA}" type="presParOf" srcId="{92467A76-034B-49B4-ADCA-C37DA2703F15}" destId="{7C119BD4-A030-4745-BCD6-8621CA6E0EA2}" srcOrd="0" destOrd="0" presId="urn:microsoft.com/office/officeart/2005/8/layout/orgChart1"/>
    <dgm:cxn modelId="{0A01C1DD-EAD8-4BE4-ACAD-E3E2F92B4E14}" type="presParOf" srcId="{92467A76-034B-49B4-ADCA-C37DA2703F15}" destId="{BC980F42-A1D7-408C-B41B-D5E4B8308C85}" srcOrd="1" destOrd="0" presId="urn:microsoft.com/office/officeart/2005/8/layout/orgChart1"/>
    <dgm:cxn modelId="{58BB77EA-B769-4D86-8668-4DDC26CBFE49}" type="presParOf" srcId="{F9E26746-BF99-41C5-A2DA-719F1A82D4BF}" destId="{0DC3D2BE-F04D-443C-8D7E-D14D3FDE77DC}" srcOrd="1" destOrd="0" presId="urn:microsoft.com/office/officeart/2005/8/layout/orgChart1"/>
    <dgm:cxn modelId="{7AC08380-A521-4AE5-B5C8-9A304CEA7148}" type="presParOf" srcId="{0DC3D2BE-F04D-443C-8D7E-D14D3FDE77DC}" destId="{294215BE-BC48-482D-A09F-AF2B034B6E2B}" srcOrd="0" destOrd="0" presId="urn:microsoft.com/office/officeart/2005/8/layout/orgChart1"/>
    <dgm:cxn modelId="{53BD83E6-E2D4-4AA4-8663-DC55ED4F0601}" type="presParOf" srcId="{0DC3D2BE-F04D-443C-8D7E-D14D3FDE77DC}" destId="{05C3A263-15EF-4C2C-9945-124A6DCF97E8}" srcOrd="1" destOrd="0" presId="urn:microsoft.com/office/officeart/2005/8/layout/orgChart1"/>
    <dgm:cxn modelId="{09EBFB46-C6BE-419A-BCC1-6E07704C086E}" type="presParOf" srcId="{05C3A263-15EF-4C2C-9945-124A6DCF97E8}" destId="{57179AAB-5C20-49D4-BB1C-0DFA33270C3A}" srcOrd="0" destOrd="0" presId="urn:microsoft.com/office/officeart/2005/8/layout/orgChart1"/>
    <dgm:cxn modelId="{8B3A6BA3-768B-4284-B40D-6F3F0B08C548}" type="presParOf" srcId="{57179AAB-5C20-49D4-BB1C-0DFA33270C3A}" destId="{C63205EA-DFFF-4089-B987-9025785B4D60}" srcOrd="0" destOrd="0" presId="urn:microsoft.com/office/officeart/2005/8/layout/orgChart1"/>
    <dgm:cxn modelId="{B15C02AB-4D7C-458F-B6D5-06ACC33A7935}" type="presParOf" srcId="{57179AAB-5C20-49D4-BB1C-0DFA33270C3A}" destId="{ABF4B52B-ABAA-409E-9C3E-A9EB3B7421C1}" srcOrd="1" destOrd="0" presId="urn:microsoft.com/office/officeart/2005/8/layout/orgChart1"/>
    <dgm:cxn modelId="{00006CDD-4D1B-445B-9B4D-88BFEF12A1DB}" type="presParOf" srcId="{05C3A263-15EF-4C2C-9945-124A6DCF97E8}" destId="{ABE67B0E-E736-48A9-816D-7C673D182E99}" srcOrd="1" destOrd="0" presId="urn:microsoft.com/office/officeart/2005/8/layout/orgChart1"/>
    <dgm:cxn modelId="{F0D01024-BAFF-4B8E-AD31-0059E47D1AFE}" type="presParOf" srcId="{ABE67B0E-E736-48A9-816D-7C673D182E99}" destId="{788973D2-B13E-4955-A545-8E39985FB9E0}" srcOrd="0" destOrd="0" presId="urn:microsoft.com/office/officeart/2005/8/layout/orgChart1"/>
    <dgm:cxn modelId="{EBBB757E-81E0-4768-94A6-7160237F5517}" type="presParOf" srcId="{ABE67B0E-E736-48A9-816D-7C673D182E99}" destId="{4ABF4E45-FE3A-4A32-B7B9-8716320E81B6}" srcOrd="1" destOrd="0" presId="urn:microsoft.com/office/officeart/2005/8/layout/orgChart1"/>
    <dgm:cxn modelId="{88B467A5-51FA-415C-AAE9-4352E449F27D}" type="presParOf" srcId="{4ABF4E45-FE3A-4A32-B7B9-8716320E81B6}" destId="{3BA8E10E-1565-4BBC-BDF7-E3F1FDB1010D}" srcOrd="0" destOrd="0" presId="urn:microsoft.com/office/officeart/2005/8/layout/orgChart1"/>
    <dgm:cxn modelId="{713B23AF-B3AD-444B-9642-A9F0821A4B83}" type="presParOf" srcId="{3BA8E10E-1565-4BBC-BDF7-E3F1FDB1010D}" destId="{A5AB3B16-D662-4C59-B0F7-C44F797E4130}" srcOrd="0" destOrd="0" presId="urn:microsoft.com/office/officeart/2005/8/layout/orgChart1"/>
    <dgm:cxn modelId="{25A80423-2BF0-4C11-9118-8D4FF118C048}" type="presParOf" srcId="{3BA8E10E-1565-4BBC-BDF7-E3F1FDB1010D}" destId="{1AC7C2ED-4294-469F-A761-3A9E9D3786A3}" srcOrd="1" destOrd="0" presId="urn:microsoft.com/office/officeart/2005/8/layout/orgChart1"/>
    <dgm:cxn modelId="{854FB003-877A-4FFE-9E0A-F5B7C4E73916}" type="presParOf" srcId="{4ABF4E45-FE3A-4A32-B7B9-8716320E81B6}" destId="{901F584E-C59B-423A-B0DB-69CB1A85F36E}" srcOrd="1" destOrd="0" presId="urn:microsoft.com/office/officeart/2005/8/layout/orgChart1"/>
    <dgm:cxn modelId="{95B06F6E-86FA-4C2C-A229-31368B86210B}" type="presParOf" srcId="{4ABF4E45-FE3A-4A32-B7B9-8716320E81B6}" destId="{4C762BFD-531C-4645-A38F-2D5ABEC44FD0}" srcOrd="2" destOrd="0" presId="urn:microsoft.com/office/officeart/2005/8/layout/orgChart1"/>
    <dgm:cxn modelId="{47E621EB-A70E-4630-A948-A82558D4CE9C}" type="presParOf" srcId="{ABE67B0E-E736-48A9-816D-7C673D182E99}" destId="{8E32F948-22CF-4D84-BFF5-F9B9319FFA82}" srcOrd="2" destOrd="0" presId="urn:microsoft.com/office/officeart/2005/8/layout/orgChart1"/>
    <dgm:cxn modelId="{A3320D98-B5FC-46FB-8F9D-5BCBEE6ABD12}" type="presParOf" srcId="{ABE67B0E-E736-48A9-816D-7C673D182E99}" destId="{A12A5E79-4054-4749-AD71-575142C35B6A}" srcOrd="3" destOrd="0" presId="urn:microsoft.com/office/officeart/2005/8/layout/orgChart1"/>
    <dgm:cxn modelId="{624BB6CC-2D67-4FA0-A6FB-57B223FF29CF}" type="presParOf" srcId="{A12A5E79-4054-4749-AD71-575142C35B6A}" destId="{5A48051A-45D7-4089-AF7F-5C43DCAE3BC3}" srcOrd="0" destOrd="0" presId="urn:microsoft.com/office/officeart/2005/8/layout/orgChart1"/>
    <dgm:cxn modelId="{D40D9ABA-453E-4610-B10A-B2958071B77F}" type="presParOf" srcId="{5A48051A-45D7-4089-AF7F-5C43DCAE3BC3}" destId="{22DD9F9A-1919-4452-AD36-A55CD95D9EEC}" srcOrd="0" destOrd="0" presId="urn:microsoft.com/office/officeart/2005/8/layout/orgChart1"/>
    <dgm:cxn modelId="{E9E17C0E-822F-44CD-9C5C-F37A13622B38}" type="presParOf" srcId="{5A48051A-45D7-4089-AF7F-5C43DCAE3BC3}" destId="{849B8E35-A679-46DC-98C8-C2D2C16B69FF}" srcOrd="1" destOrd="0" presId="urn:microsoft.com/office/officeart/2005/8/layout/orgChart1"/>
    <dgm:cxn modelId="{E2A8B956-C422-46F5-AFD8-202FB70A7B88}" type="presParOf" srcId="{A12A5E79-4054-4749-AD71-575142C35B6A}" destId="{0332EE27-3927-4C00-92BD-C5551E8B8F14}" srcOrd="1" destOrd="0" presId="urn:microsoft.com/office/officeart/2005/8/layout/orgChart1"/>
    <dgm:cxn modelId="{B9468BF3-5F30-4F96-999D-929CEDCA0064}" type="presParOf" srcId="{A12A5E79-4054-4749-AD71-575142C35B6A}" destId="{D56D9643-BDC0-485C-A0FB-5FF31227CDFC}" srcOrd="2" destOrd="0" presId="urn:microsoft.com/office/officeart/2005/8/layout/orgChart1"/>
    <dgm:cxn modelId="{8C4E16C7-E33D-4F6C-85C7-B1BD8E4F79E4}" type="presParOf" srcId="{ABE67B0E-E736-48A9-816D-7C673D182E99}" destId="{065C24F1-6A38-4559-A89C-72583A9EE39D}" srcOrd="4" destOrd="0" presId="urn:microsoft.com/office/officeart/2005/8/layout/orgChart1"/>
    <dgm:cxn modelId="{18C05D9B-3456-4364-BDE6-019388C992D1}" type="presParOf" srcId="{ABE67B0E-E736-48A9-816D-7C673D182E99}" destId="{E3E0DB95-7C87-4CEA-A46F-48D433397A7D}" srcOrd="5" destOrd="0" presId="urn:microsoft.com/office/officeart/2005/8/layout/orgChart1"/>
    <dgm:cxn modelId="{157E96E3-7057-454C-9D17-0CC39FE1CB9B}" type="presParOf" srcId="{E3E0DB95-7C87-4CEA-A46F-48D433397A7D}" destId="{BBF65EF9-9652-4958-AF76-E94A6B774615}" srcOrd="0" destOrd="0" presId="urn:microsoft.com/office/officeart/2005/8/layout/orgChart1"/>
    <dgm:cxn modelId="{AB07D7AC-A934-42A2-8F19-9D4BDFFE9B55}" type="presParOf" srcId="{BBF65EF9-9652-4958-AF76-E94A6B774615}" destId="{3D2F604D-75E1-4092-ACB5-D6770369C499}" srcOrd="0" destOrd="0" presId="urn:microsoft.com/office/officeart/2005/8/layout/orgChart1"/>
    <dgm:cxn modelId="{BFBEA567-9B9D-4218-9708-2455455850B7}" type="presParOf" srcId="{BBF65EF9-9652-4958-AF76-E94A6B774615}" destId="{428C0821-2911-4264-B315-102EFF280712}" srcOrd="1" destOrd="0" presId="urn:microsoft.com/office/officeart/2005/8/layout/orgChart1"/>
    <dgm:cxn modelId="{1EA4E539-3F97-475A-A39B-7936D19F4AEE}" type="presParOf" srcId="{E3E0DB95-7C87-4CEA-A46F-48D433397A7D}" destId="{FEBC1F19-3029-45E7-9274-B9CA22A62834}" srcOrd="1" destOrd="0" presId="urn:microsoft.com/office/officeart/2005/8/layout/orgChart1"/>
    <dgm:cxn modelId="{A4BF8207-9591-4260-929E-C7A2EB7D7D3B}" type="presParOf" srcId="{FEBC1F19-3029-45E7-9274-B9CA22A62834}" destId="{A10FF083-6A3E-4674-9989-511B88107595}" srcOrd="0" destOrd="0" presId="urn:microsoft.com/office/officeart/2005/8/layout/orgChart1"/>
    <dgm:cxn modelId="{74A7A625-55C4-4F17-AEA7-282236C8D6C2}" type="presParOf" srcId="{FEBC1F19-3029-45E7-9274-B9CA22A62834}" destId="{FA5E3926-C979-47D0-BF67-6E8584A09545}" srcOrd="1" destOrd="0" presId="urn:microsoft.com/office/officeart/2005/8/layout/orgChart1"/>
    <dgm:cxn modelId="{82A7440F-2387-4DF6-9191-238B6883B37C}" type="presParOf" srcId="{FA5E3926-C979-47D0-BF67-6E8584A09545}" destId="{B7A6DC1E-9183-4D7F-A527-E5A470D954B6}" srcOrd="0" destOrd="0" presId="urn:microsoft.com/office/officeart/2005/8/layout/orgChart1"/>
    <dgm:cxn modelId="{94F60D68-D27F-48DF-AE5D-FDCFB8569090}" type="presParOf" srcId="{B7A6DC1E-9183-4D7F-A527-E5A470D954B6}" destId="{83F8BD38-B874-4520-A8AC-67629268A61C}" srcOrd="0" destOrd="0" presId="urn:microsoft.com/office/officeart/2005/8/layout/orgChart1"/>
    <dgm:cxn modelId="{F61B5FDA-889D-481A-AA86-83F41314FE96}" type="presParOf" srcId="{B7A6DC1E-9183-4D7F-A527-E5A470D954B6}" destId="{CA6F8DBE-7145-4E4D-BBCD-66E451408E6C}" srcOrd="1" destOrd="0" presId="urn:microsoft.com/office/officeart/2005/8/layout/orgChart1"/>
    <dgm:cxn modelId="{84A56CC4-85C6-413B-A0A6-52F65F7AD392}" type="presParOf" srcId="{FA5E3926-C979-47D0-BF67-6E8584A09545}" destId="{4DCFE05E-4A64-40C6-867D-73D7EA23679A}" srcOrd="1" destOrd="0" presId="urn:microsoft.com/office/officeart/2005/8/layout/orgChart1"/>
    <dgm:cxn modelId="{CA91BB6E-DE6C-4AAE-8BBB-ABC8D6EB347F}" type="presParOf" srcId="{FA5E3926-C979-47D0-BF67-6E8584A09545}" destId="{49F57256-E604-4603-A875-EFA7814D1308}" srcOrd="2" destOrd="0" presId="urn:microsoft.com/office/officeart/2005/8/layout/orgChart1"/>
    <dgm:cxn modelId="{4E8F1AD9-E917-42AA-8151-84AB4DF5E5DD}" type="presParOf" srcId="{E3E0DB95-7C87-4CEA-A46F-48D433397A7D}" destId="{6AE5AC94-3465-4859-8D82-A6A858B7A3A8}" srcOrd="2" destOrd="0" presId="urn:microsoft.com/office/officeart/2005/8/layout/orgChart1"/>
    <dgm:cxn modelId="{04D93D90-A0F9-45F4-A1D0-2CB9831F2312}" type="presParOf" srcId="{ABE67B0E-E736-48A9-816D-7C673D182E99}" destId="{936CCF71-F072-4ABC-BFEA-EF98908B8919}" srcOrd="6" destOrd="0" presId="urn:microsoft.com/office/officeart/2005/8/layout/orgChart1"/>
    <dgm:cxn modelId="{DB84A247-3726-499D-B5C8-E959C98E9B24}" type="presParOf" srcId="{ABE67B0E-E736-48A9-816D-7C673D182E99}" destId="{95F614AC-7548-4BD7-82AA-D2C99C145CA4}" srcOrd="7" destOrd="0" presId="urn:microsoft.com/office/officeart/2005/8/layout/orgChart1"/>
    <dgm:cxn modelId="{68BE5CBA-8658-4BD0-A35D-77496405CF1C}" type="presParOf" srcId="{95F614AC-7548-4BD7-82AA-D2C99C145CA4}" destId="{D85AE9F5-40A1-4896-8C58-4D0B969912A3}" srcOrd="0" destOrd="0" presId="urn:microsoft.com/office/officeart/2005/8/layout/orgChart1"/>
    <dgm:cxn modelId="{B05A124C-155F-4B65-B5EA-664665035DAD}" type="presParOf" srcId="{D85AE9F5-40A1-4896-8C58-4D0B969912A3}" destId="{0479D636-664E-4395-89B0-9CA9C5AFE540}" srcOrd="0" destOrd="0" presId="urn:microsoft.com/office/officeart/2005/8/layout/orgChart1"/>
    <dgm:cxn modelId="{59AC6C5D-0B75-4A2B-9008-7DD18847E2F0}" type="presParOf" srcId="{D85AE9F5-40A1-4896-8C58-4D0B969912A3}" destId="{8BC8BB42-3312-4582-B023-DEFA93410595}" srcOrd="1" destOrd="0" presId="urn:microsoft.com/office/officeart/2005/8/layout/orgChart1"/>
    <dgm:cxn modelId="{E5CBE57F-6A8A-43F2-8C54-276BF252203A}" type="presParOf" srcId="{95F614AC-7548-4BD7-82AA-D2C99C145CA4}" destId="{1FC0FC97-C84A-47E3-8002-9A04DB6D4827}" srcOrd="1" destOrd="0" presId="urn:microsoft.com/office/officeart/2005/8/layout/orgChart1"/>
    <dgm:cxn modelId="{E23EB245-1AB4-4A82-8398-5F18A88B6089}" type="presParOf" srcId="{1FC0FC97-C84A-47E3-8002-9A04DB6D4827}" destId="{D47F685D-9B17-4636-890A-6DC24FDC4C26}" srcOrd="0" destOrd="0" presId="urn:microsoft.com/office/officeart/2005/8/layout/orgChart1"/>
    <dgm:cxn modelId="{664C9923-4D47-4B19-BB09-D8C331D12E6B}" type="presParOf" srcId="{1FC0FC97-C84A-47E3-8002-9A04DB6D4827}" destId="{035471A1-3725-4D70-AE0B-B2AFE1E2221D}" srcOrd="1" destOrd="0" presId="urn:microsoft.com/office/officeart/2005/8/layout/orgChart1"/>
    <dgm:cxn modelId="{24310C97-CCB2-404D-BF4C-8FDBD76B203A}" type="presParOf" srcId="{035471A1-3725-4D70-AE0B-B2AFE1E2221D}" destId="{81DCEF5A-75CD-4FFF-8658-47BB9DBB1599}" srcOrd="0" destOrd="0" presId="urn:microsoft.com/office/officeart/2005/8/layout/orgChart1"/>
    <dgm:cxn modelId="{2B13205C-6331-45E2-83A8-3923C5330AFA}" type="presParOf" srcId="{81DCEF5A-75CD-4FFF-8658-47BB9DBB1599}" destId="{C897BF60-259D-4F71-9E5A-53DAA0E3BCEC}" srcOrd="0" destOrd="0" presId="urn:microsoft.com/office/officeart/2005/8/layout/orgChart1"/>
    <dgm:cxn modelId="{F245863A-4E67-4B94-ACE6-00D67A1E05B8}" type="presParOf" srcId="{81DCEF5A-75CD-4FFF-8658-47BB9DBB1599}" destId="{DEB74563-4953-46B2-A742-822B96ADB414}" srcOrd="1" destOrd="0" presId="urn:microsoft.com/office/officeart/2005/8/layout/orgChart1"/>
    <dgm:cxn modelId="{CB81345D-1933-45A5-B859-DD0417D72280}" type="presParOf" srcId="{035471A1-3725-4D70-AE0B-B2AFE1E2221D}" destId="{ACD7F87F-013B-49B4-9C35-1D2B739D5D1C}" srcOrd="1" destOrd="0" presId="urn:microsoft.com/office/officeart/2005/8/layout/orgChart1"/>
    <dgm:cxn modelId="{FB157F6B-CCBF-429D-A55F-8BC715D8BE7A}" type="presParOf" srcId="{035471A1-3725-4D70-AE0B-B2AFE1E2221D}" destId="{709D99B2-A849-4453-8CCF-0697F0A40A9A}" srcOrd="2" destOrd="0" presId="urn:microsoft.com/office/officeart/2005/8/layout/orgChart1"/>
    <dgm:cxn modelId="{362F61F8-B26B-4F76-A828-5CEE8C98901F}" type="presParOf" srcId="{95F614AC-7548-4BD7-82AA-D2C99C145CA4}" destId="{BCDAE9B0-FE29-4DE3-9890-9595F105EA79}" srcOrd="2" destOrd="0" presId="urn:microsoft.com/office/officeart/2005/8/layout/orgChart1"/>
    <dgm:cxn modelId="{6D82069C-755A-4918-B1A5-3857293D8BF4}" type="presParOf" srcId="{ABE67B0E-E736-48A9-816D-7C673D182E99}" destId="{1518D063-3480-45EE-AE92-C0339FFDE5C9}" srcOrd="8" destOrd="0" presId="urn:microsoft.com/office/officeart/2005/8/layout/orgChart1"/>
    <dgm:cxn modelId="{0FC735D9-2525-447D-AC57-A785731C8A9F}" type="presParOf" srcId="{ABE67B0E-E736-48A9-816D-7C673D182E99}" destId="{6F74AFEE-B1DB-41E5-88C4-15F2E4AA5B32}" srcOrd="9" destOrd="0" presId="urn:microsoft.com/office/officeart/2005/8/layout/orgChart1"/>
    <dgm:cxn modelId="{4A205961-D4B2-45E6-8015-A521A90A66EF}" type="presParOf" srcId="{6F74AFEE-B1DB-41E5-88C4-15F2E4AA5B32}" destId="{79CE0D72-562B-4D27-96E4-32F0EE571833}" srcOrd="0" destOrd="0" presId="urn:microsoft.com/office/officeart/2005/8/layout/orgChart1"/>
    <dgm:cxn modelId="{BEE47A30-30D1-4316-8D29-05DED8325D41}" type="presParOf" srcId="{79CE0D72-562B-4D27-96E4-32F0EE571833}" destId="{91541C4E-24D7-4304-8556-34722BF552ED}" srcOrd="0" destOrd="0" presId="urn:microsoft.com/office/officeart/2005/8/layout/orgChart1"/>
    <dgm:cxn modelId="{3A2048E2-D7DA-4FF5-B4AE-4D94BCEAC06A}" type="presParOf" srcId="{79CE0D72-562B-4D27-96E4-32F0EE571833}" destId="{6C85DA2F-FCAA-4B32-82AB-4C6D959A3429}" srcOrd="1" destOrd="0" presId="urn:microsoft.com/office/officeart/2005/8/layout/orgChart1"/>
    <dgm:cxn modelId="{44F496C5-3F73-44E3-A948-E67428117CA9}" type="presParOf" srcId="{6F74AFEE-B1DB-41E5-88C4-15F2E4AA5B32}" destId="{18ACAFD9-7C65-4AA1-A07B-C2A0EB4EC091}" srcOrd="1" destOrd="0" presId="urn:microsoft.com/office/officeart/2005/8/layout/orgChart1"/>
    <dgm:cxn modelId="{2C56C8A5-2A65-4C7E-A5A3-59EDDE0C4000}" type="presParOf" srcId="{18ACAFD9-7C65-4AA1-A07B-C2A0EB4EC091}" destId="{7C6C77E5-F430-4CC0-9603-47B207BB1EF8}" srcOrd="0" destOrd="0" presId="urn:microsoft.com/office/officeart/2005/8/layout/orgChart1"/>
    <dgm:cxn modelId="{2A44EAD5-4A3B-401D-A9BA-D0592922E6D6}" type="presParOf" srcId="{18ACAFD9-7C65-4AA1-A07B-C2A0EB4EC091}" destId="{71A6898C-8F0C-4FC6-BEAD-D04B5A034B4F}" srcOrd="1" destOrd="0" presId="urn:microsoft.com/office/officeart/2005/8/layout/orgChart1"/>
    <dgm:cxn modelId="{5EEF26DC-EC61-4305-969C-77C5F0D34EC7}" type="presParOf" srcId="{71A6898C-8F0C-4FC6-BEAD-D04B5A034B4F}" destId="{AEFC901D-E744-4475-A917-D4385DB676D9}" srcOrd="0" destOrd="0" presId="urn:microsoft.com/office/officeart/2005/8/layout/orgChart1"/>
    <dgm:cxn modelId="{5D25A88C-B792-4F25-AAB5-F73E1EB2EB21}" type="presParOf" srcId="{AEFC901D-E744-4475-A917-D4385DB676D9}" destId="{51E5E993-C25F-4D95-8F2C-C4327CEF04E8}" srcOrd="0" destOrd="0" presId="urn:microsoft.com/office/officeart/2005/8/layout/orgChart1"/>
    <dgm:cxn modelId="{6FDB4A1F-76C2-4B47-93DB-3FD5CE39472B}" type="presParOf" srcId="{AEFC901D-E744-4475-A917-D4385DB676D9}" destId="{81EFBA37-1F6C-4C7D-8B06-0CA3B1C556B9}" srcOrd="1" destOrd="0" presId="urn:microsoft.com/office/officeart/2005/8/layout/orgChart1"/>
    <dgm:cxn modelId="{BFD393C4-1BD9-48D3-A13A-9500ED6109DB}" type="presParOf" srcId="{71A6898C-8F0C-4FC6-BEAD-D04B5A034B4F}" destId="{BB7CD0C0-9CE7-4938-B825-0E3A7DCDEB3F}" srcOrd="1" destOrd="0" presId="urn:microsoft.com/office/officeart/2005/8/layout/orgChart1"/>
    <dgm:cxn modelId="{7F71A3E0-CDC2-4A3A-B12D-9CDAECCD1136}" type="presParOf" srcId="{BB7CD0C0-9CE7-4938-B825-0E3A7DCDEB3F}" destId="{96737495-CBA8-41EB-A8E5-0AA7AAF51C61}" srcOrd="0" destOrd="0" presId="urn:microsoft.com/office/officeart/2005/8/layout/orgChart1"/>
    <dgm:cxn modelId="{ACBBBCB8-97D7-4C3E-828A-43614AF8C164}" type="presParOf" srcId="{BB7CD0C0-9CE7-4938-B825-0E3A7DCDEB3F}" destId="{685AE9CC-338C-4D28-B9BB-05203AD20EB5}" srcOrd="1" destOrd="0" presId="urn:microsoft.com/office/officeart/2005/8/layout/orgChart1"/>
    <dgm:cxn modelId="{48F2226E-3372-47F0-93B3-1E164F9A6F94}" type="presParOf" srcId="{685AE9CC-338C-4D28-B9BB-05203AD20EB5}" destId="{1886EF2F-D1D0-4D74-BD93-256B4860F4F9}" srcOrd="0" destOrd="0" presId="urn:microsoft.com/office/officeart/2005/8/layout/orgChart1"/>
    <dgm:cxn modelId="{199BFED8-16A8-4813-95E0-64306D004F44}" type="presParOf" srcId="{1886EF2F-D1D0-4D74-BD93-256B4860F4F9}" destId="{D3B71C97-9EDC-4C7F-AC72-DE2DD3B10490}" srcOrd="0" destOrd="0" presId="urn:microsoft.com/office/officeart/2005/8/layout/orgChart1"/>
    <dgm:cxn modelId="{D72243E1-2302-4655-B514-727E2324E3D9}" type="presParOf" srcId="{1886EF2F-D1D0-4D74-BD93-256B4860F4F9}" destId="{343BC2C4-CCE2-4AE8-B8F4-24F09062AFCC}" srcOrd="1" destOrd="0" presId="urn:microsoft.com/office/officeart/2005/8/layout/orgChart1"/>
    <dgm:cxn modelId="{6A0D9CE9-A8EA-4A8E-82B0-4B03ACC3F93D}" type="presParOf" srcId="{685AE9CC-338C-4D28-B9BB-05203AD20EB5}" destId="{477F6046-E90A-4BF0-A05D-8A79DAA64F34}" srcOrd="1" destOrd="0" presId="urn:microsoft.com/office/officeart/2005/8/layout/orgChart1"/>
    <dgm:cxn modelId="{572C4B32-40B2-43D2-9EBF-7438E6B6102D}" type="presParOf" srcId="{685AE9CC-338C-4D28-B9BB-05203AD20EB5}" destId="{18479354-ABE9-4699-B17E-7D01853DDEE9}" srcOrd="2" destOrd="0" presId="urn:microsoft.com/office/officeart/2005/8/layout/orgChart1"/>
    <dgm:cxn modelId="{755B0362-0CE3-4627-BF54-4EB88C511BA9}" type="presParOf" srcId="{71A6898C-8F0C-4FC6-BEAD-D04B5A034B4F}" destId="{6DEDFAE3-39D7-465D-A985-8251BD87EBD9}" srcOrd="2" destOrd="0" presId="urn:microsoft.com/office/officeart/2005/8/layout/orgChart1"/>
    <dgm:cxn modelId="{5CF53BB6-37AE-43EB-93C9-C97041CEF688}" type="presParOf" srcId="{6F74AFEE-B1DB-41E5-88C4-15F2E4AA5B32}" destId="{4214E12E-E551-42D5-BD86-3C6C246452A1}" srcOrd="2" destOrd="0" presId="urn:microsoft.com/office/officeart/2005/8/layout/orgChart1"/>
    <dgm:cxn modelId="{DEAD280F-7DE9-4FC6-BCE8-586633C71DE3}" type="presParOf" srcId="{05C3A263-15EF-4C2C-9945-124A6DCF97E8}" destId="{6804DAD2-EE56-4CDC-973A-31D2B177FDF8}" srcOrd="2" destOrd="0" presId="urn:microsoft.com/office/officeart/2005/8/layout/orgChart1"/>
    <dgm:cxn modelId="{E4A6BF05-7ADC-4FC7-9C91-2B65A9029605}" type="presParOf" srcId="{F9E26746-BF99-41C5-A2DA-719F1A82D4BF}" destId="{83DAD5E3-EE0E-423E-BBED-CD8A867F95D5}" srcOrd="2" destOrd="0" presId="urn:microsoft.com/office/officeart/2005/8/layout/orgChart1"/>
    <dgm:cxn modelId="{F4C58798-0E9C-4044-B8C9-1ACF4A534695}" type="presParOf" srcId="{E041F6F0-55BA-404C-BC48-2F7A1AB1CD62}" destId="{45BDCCA3-B446-490B-9439-AFEFBB7BAED4}" srcOrd="8" destOrd="0" presId="urn:microsoft.com/office/officeart/2005/8/layout/orgChart1"/>
    <dgm:cxn modelId="{7ECDDBDD-874B-4673-8640-1248809B207A}" type="presParOf" srcId="{E041F6F0-55BA-404C-BC48-2F7A1AB1CD62}" destId="{0AB619AD-6A91-497F-A1F4-E32EA5769146}" srcOrd="9" destOrd="0" presId="urn:microsoft.com/office/officeart/2005/8/layout/orgChart1"/>
    <dgm:cxn modelId="{4233467C-BACB-4A91-AA6F-DECD258A02A6}" type="presParOf" srcId="{0AB619AD-6A91-497F-A1F4-E32EA5769146}" destId="{0440F48A-BC1B-4C55-8FA0-9B26E7258B25}" srcOrd="0" destOrd="0" presId="urn:microsoft.com/office/officeart/2005/8/layout/orgChart1"/>
    <dgm:cxn modelId="{3231DBBA-3FA2-43A2-B0AA-64B64C4ABB30}" type="presParOf" srcId="{0440F48A-BC1B-4C55-8FA0-9B26E7258B25}" destId="{656863EF-04F3-49F0-9DAA-951486036D7B}" srcOrd="0" destOrd="0" presId="urn:microsoft.com/office/officeart/2005/8/layout/orgChart1"/>
    <dgm:cxn modelId="{9633CED8-B0E4-4222-B4A6-9D2FC8BBC82F}" type="presParOf" srcId="{0440F48A-BC1B-4C55-8FA0-9B26E7258B25}" destId="{B9BDEF05-8989-48E0-B0E8-688623ECB4CA}" srcOrd="1" destOrd="0" presId="urn:microsoft.com/office/officeart/2005/8/layout/orgChart1"/>
    <dgm:cxn modelId="{0C139CDE-B246-4968-BA07-DB2555F88296}" type="presParOf" srcId="{0AB619AD-6A91-497F-A1F4-E32EA5769146}" destId="{137C7E92-4AD6-426F-BFC9-BE7CC945FCF2}" srcOrd="1" destOrd="0" presId="urn:microsoft.com/office/officeart/2005/8/layout/orgChart1"/>
    <dgm:cxn modelId="{D044DEB0-B1DC-45E1-9153-9B1FB1279DCF}" type="presParOf" srcId="{137C7E92-4AD6-426F-BFC9-BE7CC945FCF2}" destId="{4308DA6C-3DFF-4CAE-87EB-83379DA2E308}" srcOrd="0" destOrd="0" presId="urn:microsoft.com/office/officeart/2005/8/layout/orgChart1"/>
    <dgm:cxn modelId="{65359B7A-6E78-4B8C-95E4-818032C6C226}" type="presParOf" srcId="{137C7E92-4AD6-426F-BFC9-BE7CC945FCF2}" destId="{9CF45E00-4536-4608-B8DE-9D56A81DB5EF}" srcOrd="1" destOrd="0" presId="urn:microsoft.com/office/officeart/2005/8/layout/orgChart1"/>
    <dgm:cxn modelId="{2A11933B-A675-4079-B9D7-6609D54C824A}" type="presParOf" srcId="{9CF45E00-4536-4608-B8DE-9D56A81DB5EF}" destId="{B28D05F3-64FC-4B97-8BA6-AD107504339B}" srcOrd="0" destOrd="0" presId="urn:microsoft.com/office/officeart/2005/8/layout/orgChart1"/>
    <dgm:cxn modelId="{9FCEC2B4-9B2F-43FC-A4A9-5DDC5C6C0A86}" type="presParOf" srcId="{B28D05F3-64FC-4B97-8BA6-AD107504339B}" destId="{EDEB3D74-3C0C-4E46-9917-7C955FE944C7}" srcOrd="0" destOrd="0" presId="urn:microsoft.com/office/officeart/2005/8/layout/orgChart1"/>
    <dgm:cxn modelId="{8BE4E136-AEC5-485D-8A63-4E0688ADE782}" type="presParOf" srcId="{B28D05F3-64FC-4B97-8BA6-AD107504339B}" destId="{B5E2D9C9-D06A-4DC8-9CBF-36AC69429944}" srcOrd="1" destOrd="0" presId="urn:microsoft.com/office/officeart/2005/8/layout/orgChart1"/>
    <dgm:cxn modelId="{2E801517-9311-4897-986A-5F6BC0B70D48}" type="presParOf" srcId="{9CF45E00-4536-4608-B8DE-9D56A81DB5EF}" destId="{DCD436D2-D87E-4845-94B1-BF3411F79FBB}" srcOrd="1" destOrd="0" presId="urn:microsoft.com/office/officeart/2005/8/layout/orgChart1"/>
    <dgm:cxn modelId="{5FBDE5CC-AB17-43BC-ADB9-8B17A23C2EF4}" type="presParOf" srcId="{9CF45E00-4536-4608-B8DE-9D56A81DB5EF}" destId="{43FF1365-335E-428D-A91E-AACC8D8A92EB}" srcOrd="2" destOrd="0" presId="urn:microsoft.com/office/officeart/2005/8/layout/orgChart1"/>
    <dgm:cxn modelId="{5E7BDCFE-A822-4D46-B096-E0952A4DCA52}" type="presParOf" srcId="{0AB619AD-6A91-497F-A1F4-E32EA5769146}" destId="{E4F4541D-72B6-4B0A-AF89-629F8BA3D791}" srcOrd="2" destOrd="0" presId="urn:microsoft.com/office/officeart/2005/8/layout/orgChart1"/>
    <dgm:cxn modelId="{99A885ED-6022-4B96-820C-BBADFD0F3A7C}" type="presParOf" srcId="{6435F98C-7528-4462-B5F8-AEA16CA1917E}" destId="{0351AD9C-FE54-485F-97C1-9ACE2A07E2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8DA6C-3DFF-4CAE-87EB-83379DA2E308}">
      <dsp:nvSpPr>
        <dsp:cNvPr id="0" name=""/>
        <dsp:cNvSpPr/>
      </dsp:nvSpPr>
      <dsp:spPr>
        <a:xfrm>
          <a:off x="21433876" y="4557598"/>
          <a:ext cx="95801" cy="66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205"/>
              </a:lnTo>
              <a:lnTo>
                <a:pt x="95801" y="663205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DCCA3-B446-490B-9439-AFEFBB7BAED4}">
      <dsp:nvSpPr>
        <dsp:cNvPr id="0" name=""/>
        <dsp:cNvSpPr/>
      </dsp:nvSpPr>
      <dsp:spPr>
        <a:xfrm>
          <a:off x="11931397" y="4179716"/>
          <a:ext cx="97579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9757949" y="79313"/>
              </a:lnTo>
              <a:lnTo>
                <a:pt x="9757949" y="1129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7495-CBA8-41EB-A8E5-0AA7AAF51C61}">
      <dsp:nvSpPr>
        <dsp:cNvPr id="0" name=""/>
        <dsp:cNvSpPr/>
      </dsp:nvSpPr>
      <dsp:spPr>
        <a:xfrm>
          <a:off x="20550639" y="5859635"/>
          <a:ext cx="151975" cy="462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05"/>
              </a:lnTo>
              <a:lnTo>
                <a:pt x="151975" y="462905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C77E5-F430-4CC0-9603-47B207BB1EF8}">
      <dsp:nvSpPr>
        <dsp:cNvPr id="0" name=""/>
        <dsp:cNvSpPr/>
      </dsp:nvSpPr>
      <dsp:spPr>
        <a:xfrm>
          <a:off x="20910187" y="526528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8D063-3480-45EE-AE92-C0339FFDE5C9}">
      <dsp:nvSpPr>
        <dsp:cNvPr id="0" name=""/>
        <dsp:cNvSpPr/>
      </dsp:nvSpPr>
      <dsp:spPr>
        <a:xfrm>
          <a:off x="19046341" y="4634022"/>
          <a:ext cx="1909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909566" y="79313"/>
              </a:lnTo>
              <a:lnTo>
                <a:pt x="1909566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F685D-9B17-4636-890A-6DC24FDC4C26}">
      <dsp:nvSpPr>
        <dsp:cNvPr id="0" name=""/>
        <dsp:cNvSpPr/>
      </dsp:nvSpPr>
      <dsp:spPr>
        <a:xfrm>
          <a:off x="19565753" y="5306995"/>
          <a:ext cx="142756" cy="336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821"/>
              </a:lnTo>
              <a:lnTo>
                <a:pt x="142756" y="336821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CCF71-F072-4ABC-BFEA-EF98908B8919}">
      <dsp:nvSpPr>
        <dsp:cNvPr id="0" name=""/>
        <dsp:cNvSpPr/>
      </dsp:nvSpPr>
      <dsp:spPr>
        <a:xfrm>
          <a:off x="19046341" y="4634022"/>
          <a:ext cx="900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900095" y="79313"/>
              </a:lnTo>
              <a:lnTo>
                <a:pt x="900095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FF083-6A3E-4674-9989-511B88107595}">
      <dsp:nvSpPr>
        <dsp:cNvPr id="0" name=""/>
        <dsp:cNvSpPr/>
      </dsp:nvSpPr>
      <dsp:spPr>
        <a:xfrm>
          <a:off x="18189319" y="5079101"/>
          <a:ext cx="202346" cy="528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365"/>
              </a:lnTo>
              <a:lnTo>
                <a:pt x="202346" y="528365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C24F1-6A38-4559-A89C-72583A9EE39D}">
      <dsp:nvSpPr>
        <dsp:cNvPr id="0" name=""/>
        <dsp:cNvSpPr/>
      </dsp:nvSpPr>
      <dsp:spPr>
        <a:xfrm>
          <a:off x="18728909" y="4634022"/>
          <a:ext cx="317431" cy="91440"/>
        </a:xfrm>
        <a:custGeom>
          <a:avLst/>
          <a:gdLst/>
          <a:ahLst/>
          <a:cxnLst/>
          <a:rect l="0" t="0" r="0" b="0"/>
          <a:pathLst>
            <a:path>
              <a:moveTo>
                <a:pt x="317431" y="45720"/>
              </a:moveTo>
              <a:lnTo>
                <a:pt x="317431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948-22CF-4D84-BFF5-F9B9319FFA82}">
      <dsp:nvSpPr>
        <dsp:cNvPr id="0" name=""/>
        <dsp:cNvSpPr/>
      </dsp:nvSpPr>
      <dsp:spPr>
        <a:xfrm>
          <a:off x="17827268" y="4634022"/>
          <a:ext cx="1219072" cy="91440"/>
        </a:xfrm>
        <a:custGeom>
          <a:avLst/>
          <a:gdLst/>
          <a:ahLst/>
          <a:cxnLst/>
          <a:rect l="0" t="0" r="0" b="0"/>
          <a:pathLst>
            <a:path>
              <a:moveTo>
                <a:pt x="1219072" y="45720"/>
              </a:moveTo>
              <a:lnTo>
                <a:pt x="1219072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973D2-B13E-4955-A545-8E39985FB9E0}">
      <dsp:nvSpPr>
        <dsp:cNvPr id="0" name=""/>
        <dsp:cNvSpPr/>
      </dsp:nvSpPr>
      <dsp:spPr>
        <a:xfrm>
          <a:off x="17135229" y="4634022"/>
          <a:ext cx="19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1911111" y="45720"/>
              </a:moveTo>
              <a:lnTo>
                <a:pt x="1911111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215BE-BC48-482D-A09F-AF2B034B6E2B}">
      <dsp:nvSpPr>
        <dsp:cNvPr id="0" name=""/>
        <dsp:cNvSpPr/>
      </dsp:nvSpPr>
      <dsp:spPr>
        <a:xfrm>
          <a:off x="19000621" y="440686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90F6F-E02B-4746-B7DD-8B996019E35B}">
      <dsp:nvSpPr>
        <dsp:cNvPr id="0" name=""/>
        <dsp:cNvSpPr/>
      </dsp:nvSpPr>
      <dsp:spPr>
        <a:xfrm>
          <a:off x="11931397" y="4179716"/>
          <a:ext cx="71149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7114943" y="79313"/>
              </a:lnTo>
              <a:lnTo>
                <a:pt x="7114943" y="1129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BB19D-C737-4EFF-8496-D1967A8E732B}">
      <dsp:nvSpPr>
        <dsp:cNvPr id="0" name=""/>
        <dsp:cNvSpPr/>
      </dsp:nvSpPr>
      <dsp:spPr>
        <a:xfrm>
          <a:off x="17664335" y="5928471"/>
          <a:ext cx="91440" cy="230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037"/>
              </a:lnTo>
              <a:lnTo>
                <a:pt x="128926" y="23003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59C50-73BF-4173-A9F0-673EDDE9B17D}">
      <dsp:nvSpPr>
        <dsp:cNvPr id="0" name=""/>
        <dsp:cNvSpPr/>
      </dsp:nvSpPr>
      <dsp:spPr>
        <a:xfrm>
          <a:off x="17335553" y="5530374"/>
          <a:ext cx="596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596384" y="79313"/>
              </a:lnTo>
              <a:lnTo>
                <a:pt x="596384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FE2A8-59F9-40F4-B768-8A27C4A80469}">
      <dsp:nvSpPr>
        <dsp:cNvPr id="0" name=""/>
        <dsp:cNvSpPr/>
      </dsp:nvSpPr>
      <dsp:spPr>
        <a:xfrm>
          <a:off x="17392415" y="6453531"/>
          <a:ext cx="91440" cy="238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74"/>
              </a:lnTo>
              <a:lnTo>
                <a:pt x="93710" y="23887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E8C3E-0E57-4EE7-BF8D-3FE55F3BDA1F}">
      <dsp:nvSpPr>
        <dsp:cNvPr id="0" name=""/>
        <dsp:cNvSpPr/>
      </dsp:nvSpPr>
      <dsp:spPr>
        <a:xfrm>
          <a:off x="16800433" y="6180658"/>
          <a:ext cx="765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765674" y="79313"/>
              </a:lnTo>
              <a:lnTo>
                <a:pt x="765674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0F2A6-851A-4F5D-A026-1F8B2D0504F0}">
      <dsp:nvSpPr>
        <dsp:cNvPr id="0" name=""/>
        <dsp:cNvSpPr/>
      </dsp:nvSpPr>
      <dsp:spPr>
        <a:xfrm>
          <a:off x="16628269" y="6752297"/>
          <a:ext cx="118447" cy="26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580"/>
              </a:lnTo>
              <a:lnTo>
                <a:pt x="118447" y="26158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80449-BE09-4152-A961-E41CEC41771B}">
      <dsp:nvSpPr>
        <dsp:cNvPr id="0" name=""/>
        <dsp:cNvSpPr/>
      </dsp:nvSpPr>
      <dsp:spPr>
        <a:xfrm>
          <a:off x="16800433" y="6180658"/>
          <a:ext cx="143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43696" y="79313"/>
              </a:lnTo>
              <a:lnTo>
                <a:pt x="143696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33B64-64A9-41BD-8778-F4EBE889135F}">
      <dsp:nvSpPr>
        <dsp:cNvPr id="0" name=""/>
        <dsp:cNvSpPr/>
      </dsp:nvSpPr>
      <dsp:spPr>
        <a:xfrm>
          <a:off x="15889804" y="6553773"/>
          <a:ext cx="91440" cy="208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169"/>
              </a:lnTo>
              <a:lnTo>
                <a:pt x="136819" y="2081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C5D1C-A602-4168-8B0B-5ABCA988AEDA}">
      <dsp:nvSpPr>
        <dsp:cNvPr id="0" name=""/>
        <dsp:cNvSpPr/>
      </dsp:nvSpPr>
      <dsp:spPr>
        <a:xfrm>
          <a:off x="16178455" y="6180658"/>
          <a:ext cx="621978" cy="91440"/>
        </a:xfrm>
        <a:custGeom>
          <a:avLst/>
          <a:gdLst/>
          <a:ahLst/>
          <a:cxnLst/>
          <a:rect l="0" t="0" r="0" b="0"/>
          <a:pathLst>
            <a:path>
              <a:moveTo>
                <a:pt x="621978" y="45720"/>
              </a:moveTo>
              <a:lnTo>
                <a:pt x="621978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5E04B-5F01-4A4B-A240-4B75ADB3DFB2}">
      <dsp:nvSpPr>
        <dsp:cNvPr id="0" name=""/>
        <dsp:cNvSpPr/>
      </dsp:nvSpPr>
      <dsp:spPr>
        <a:xfrm>
          <a:off x="16754713" y="581198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CABF-AD41-465B-91F6-362B37E25394}">
      <dsp:nvSpPr>
        <dsp:cNvPr id="0" name=""/>
        <dsp:cNvSpPr/>
      </dsp:nvSpPr>
      <dsp:spPr>
        <a:xfrm>
          <a:off x="16800433" y="5530374"/>
          <a:ext cx="535120" cy="91440"/>
        </a:xfrm>
        <a:custGeom>
          <a:avLst/>
          <a:gdLst/>
          <a:ahLst/>
          <a:cxnLst/>
          <a:rect l="0" t="0" r="0" b="0"/>
          <a:pathLst>
            <a:path>
              <a:moveTo>
                <a:pt x="535120" y="45720"/>
              </a:moveTo>
              <a:lnTo>
                <a:pt x="535120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335C-6575-4984-BAFA-8F5DFDB9ACAB}">
      <dsp:nvSpPr>
        <dsp:cNvPr id="0" name=""/>
        <dsp:cNvSpPr/>
      </dsp:nvSpPr>
      <dsp:spPr>
        <a:xfrm>
          <a:off x="15408559" y="5253387"/>
          <a:ext cx="1926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926994" y="79313"/>
              </a:lnTo>
              <a:lnTo>
                <a:pt x="1926994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87DD6-1A4E-4684-ABC1-A190671B3CF5}">
      <dsp:nvSpPr>
        <dsp:cNvPr id="0" name=""/>
        <dsp:cNvSpPr/>
      </dsp:nvSpPr>
      <dsp:spPr>
        <a:xfrm>
          <a:off x="14771691" y="6004696"/>
          <a:ext cx="151697" cy="226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0"/>
              </a:lnTo>
              <a:lnTo>
                <a:pt x="151697" y="22610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3667D-ED25-4F32-AA5D-6AABFBD43590}">
      <dsp:nvSpPr>
        <dsp:cNvPr id="0" name=""/>
        <dsp:cNvSpPr/>
      </dsp:nvSpPr>
      <dsp:spPr>
        <a:xfrm>
          <a:off x="15176218" y="5253387"/>
          <a:ext cx="232341" cy="91440"/>
        </a:xfrm>
        <a:custGeom>
          <a:avLst/>
          <a:gdLst/>
          <a:ahLst/>
          <a:cxnLst/>
          <a:rect l="0" t="0" r="0" b="0"/>
          <a:pathLst>
            <a:path>
              <a:moveTo>
                <a:pt x="232341" y="45720"/>
              </a:moveTo>
              <a:lnTo>
                <a:pt x="232341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A6E76-CE07-467A-A821-FC8264FFC15C}">
      <dsp:nvSpPr>
        <dsp:cNvPr id="0" name=""/>
        <dsp:cNvSpPr/>
      </dsp:nvSpPr>
      <dsp:spPr>
        <a:xfrm>
          <a:off x="14380275" y="5253387"/>
          <a:ext cx="1028284" cy="91440"/>
        </a:xfrm>
        <a:custGeom>
          <a:avLst/>
          <a:gdLst/>
          <a:ahLst/>
          <a:cxnLst/>
          <a:rect l="0" t="0" r="0" b="0"/>
          <a:pathLst>
            <a:path>
              <a:moveTo>
                <a:pt x="1028284" y="45720"/>
              </a:moveTo>
              <a:lnTo>
                <a:pt x="1028284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6910F-B73E-4CC0-A244-26B34EF30B0A}">
      <dsp:nvSpPr>
        <dsp:cNvPr id="0" name=""/>
        <dsp:cNvSpPr/>
      </dsp:nvSpPr>
      <dsp:spPr>
        <a:xfrm>
          <a:off x="13647905" y="5253387"/>
          <a:ext cx="1760654" cy="91440"/>
        </a:xfrm>
        <a:custGeom>
          <a:avLst/>
          <a:gdLst/>
          <a:ahLst/>
          <a:cxnLst/>
          <a:rect l="0" t="0" r="0" b="0"/>
          <a:pathLst>
            <a:path>
              <a:moveTo>
                <a:pt x="1760654" y="45720"/>
              </a:moveTo>
              <a:lnTo>
                <a:pt x="1760654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06DB9-0656-4840-89AB-A83D25E15F3A}">
      <dsp:nvSpPr>
        <dsp:cNvPr id="0" name=""/>
        <dsp:cNvSpPr/>
      </dsp:nvSpPr>
      <dsp:spPr>
        <a:xfrm>
          <a:off x="15362839" y="476447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8634F-9099-4A5D-B770-956CDECF2173}">
      <dsp:nvSpPr>
        <dsp:cNvPr id="0" name=""/>
        <dsp:cNvSpPr/>
      </dsp:nvSpPr>
      <dsp:spPr>
        <a:xfrm>
          <a:off x="12067218" y="4537317"/>
          <a:ext cx="33413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3341341" y="79313"/>
              </a:lnTo>
              <a:lnTo>
                <a:pt x="3341341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17779-F3B4-4377-A5A6-25B2CF28F862}">
      <dsp:nvSpPr>
        <dsp:cNvPr id="0" name=""/>
        <dsp:cNvSpPr/>
      </dsp:nvSpPr>
      <dsp:spPr>
        <a:xfrm>
          <a:off x="12342655" y="5653454"/>
          <a:ext cx="117020" cy="29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096"/>
              </a:lnTo>
              <a:lnTo>
                <a:pt x="117020" y="29609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43A7E-5598-4415-B2A6-AC574E5CE597}">
      <dsp:nvSpPr>
        <dsp:cNvPr id="0" name=""/>
        <dsp:cNvSpPr/>
      </dsp:nvSpPr>
      <dsp:spPr>
        <a:xfrm>
          <a:off x="11360902" y="5249445"/>
          <a:ext cx="1293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293808" y="79313"/>
              </a:lnTo>
              <a:lnTo>
                <a:pt x="1293808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3A4CF-0E1A-4585-93D0-CAA3A7875050}">
      <dsp:nvSpPr>
        <dsp:cNvPr id="0" name=""/>
        <dsp:cNvSpPr/>
      </dsp:nvSpPr>
      <dsp:spPr>
        <a:xfrm>
          <a:off x="11433889" y="5840914"/>
          <a:ext cx="127260" cy="314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060"/>
              </a:lnTo>
              <a:lnTo>
                <a:pt x="127260" y="31406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7F1E4-40D1-4DDC-AE2B-842832127949}">
      <dsp:nvSpPr>
        <dsp:cNvPr id="0" name=""/>
        <dsp:cNvSpPr/>
      </dsp:nvSpPr>
      <dsp:spPr>
        <a:xfrm>
          <a:off x="11360902" y="5249445"/>
          <a:ext cx="412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412349" y="79313"/>
              </a:lnTo>
              <a:lnTo>
                <a:pt x="412349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F9468-48A6-492A-BDB1-A355A61E34D6}">
      <dsp:nvSpPr>
        <dsp:cNvPr id="0" name=""/>
        <dsp:cNvSpPr/>
      </dsp:nvSpPr>
      <dsp:spPr>
        <a:xfrm>
          <a:off x="10389622" y="5679689"/>
          <a:ext cx="148706" cy="231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952"/>
              </a:lnTo>
              <a:lnTo>
                <a:pt x="148706" y="23195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2250F-DE3B-4767-81A7-4502AFAC8D31}">
      <dsp:nvSpPr>
        <dsp:cNvPr id="0" name=""/>
        <dsp:cNvSpPr/>
      </dsp:nvSpPr>
      <dsp:spPr>
        <a:xfrm>
          <a:off x="10786173" y="5249445"/>
          <a:ext cx="574728" cy="91440"/>
        </a:xfrm>
        <a:custGeom>
          <a:avLst/>
          <a:gdLst/>
          <a:ahLst/>
          <a:cxnLst/>
          <a:rect l="0" t="0" r="0" b="0"/>
          <a:pathLst>
            <a:path>
              <a:moveTo>
                <a:pt x="574728" y="45720"/>
              </a:moveTo>
              <a:lnTo>
                <a:pt x="574728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EAA3A-7F84-4147-AF64-027B5C1F9787}">
      <dsp:nvSpPr>
        <dsp:cNvPr id="0" name=""/>
        <dsp:cNvSpPr/>
      </dsp:nvSpPr>
      <dsp:spPr>
        <a:xfrm>
          <a:off x="9685931" y="5726970"/>
          <a:ext cx="91440" cy="332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375"/>
              </a:lnTo>
              <a:lnTo>
                <a:pt x="127661" y="332375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D082D-D250-42B5-97BA-720984633C8A}">
      <dsp:nvSpPr>
        <dsp:cNvPr id="0" name=""/>
        <dsp:cNvSpPr/>
      </dsp:nvSpPr>
      <dsp:spPr>
        <a:xfrm>
          <a:off x="9950161" y="5249445"/>
          <a:ext cx="1410741" cy="91440"/>
        </a:xfrm>
        <a:custGeom>
          <a:avLst/>
          <a:gdLst/>
          <a:ahLst/>
          <a:cxnLst/>
          <a:rect l="0" t="0" r="0" b="0"/>
          <a:pathLst>
            <a:path>
              <a:moveTo>
                <a:pt x="1410741" y="45720"/>
              </a:moveTo>
              <a:lnTo>
                <a:pt x="1410741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A14B1-8A96-41BF-9797-DC79D27EE1D1}">
      <dsp:nvSpPr>
        <dsp:cNvPr id="0" name=""/>
        <dsp:cNvSpPr/>
      </dsp:nvSpPr>
      <dsp:spPr>
        <a:xfrm>
          <a:off x="10073091" y="4868044"/>
          <a:ext cx="12878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287811" y="79313"/>
              </a:lnTo>
              <a:lnTo>
                <a:pt x="1287811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ED1A4-21BE-46BA-A346-88CFD0D6DA25}">
      <dsp:nvSpPr>
        <dsp:cNvPr id="0" name=""/>
        <dsp:cNvSpPr/>
      </dsp:nvSpPr>
      <dsp:spPr>
        <a:xfrm>
          <a:off x="8644642" y="5546626"/>
          <a:ext cx="160866" cy="313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822"/>
              </a:lnTo>
              <a:lnTo>
                <a:pt x="160866" y="31382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CA29C-1DDD-4ADE-BEE8-5D82244DC77D}">
      <dsp:nvSpPr>
        <dsp:cNvPr id="0" name=""/>
        <dsp:cNvSpPr/>
      </dsp:nvSpPr>
      <dsp:spPr>
        <a:xfrm>
          <a:off x="9073618" y="4868044"/>
          <a:ext cx="999472" cy="91440"/>
        </a:xfrm>
        <a:custGeom>
          <a:avLst/>
          <a:gdLst/>
          <a:ahLst/>
          <a:cxnLst/>
          <a:rect l="0" t="0" r="0" b="0"/>
          <a:pathLst>
            <a:path>
              <a:moveTo>
                <a:pt x="999472" y="45720"/>
              </a:moveTo>
              <a:lnTo>
                <a:pt x="999472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4400F-0B42-41F1-B7AE-1E120BC92D99}">
      <dsp:nvSpPr>
        <dsp:cNvPr id="0" name=""/>
        <dsp:cNvSpPr/>
      </dsp:nvSpPr>
      <dsp:spPr>
        <a:xfrm>
          <a:off x="10073091" y="4537317"/>
          <a:ext cx="1994127" cy="91440"/>
        </a:xfrm>
        <a:custGeom>
          <a:avLst/>
          <a:gdLst/>
          <a:ahLst/>
          <a:cxnLst/>
          <a:rect l="0" t="0" r="0" b="0"/>
          <a:pathLst>
            <a:path>
              <a:moveTo>
                <a:pt x="1994127" y="45720"/>
              </a:moveTo>
              <a:lnTo>
                <a:pt x="1994127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30F45-B1E7-42DB-B9D0-7B4F2725C3C8}">
      <dsp:nvSpPr>
        <dsp:cNvPr id="0" name=""/>
        <dsp:cNvSpPr/>
      </dsp:nvSpPr>
      <dsp:spPr>
        <a:xfrm>
          <a:off x="9137558" y="4537317"/>
          <a:ext cx="2929660" cy="91440"/>
        </a:xfrm>
        <a:custGeom>
          <a:avLst/>
          <a:gdLst/>
          <a:ahLst/>
          <a:cxnLst/>
          <a:rect l="0" t="0" r="0" b="0"/>
          <a:pathLst>
            <a:path>
              <a:moveTo>
                <a:pt x="2929660" y="45720"/>
              </a:moveTo>
              <a:lnTo>
                <a:pt x="2929660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208A5-66F9-4DFA-A593-44714AE9F598}">
      <dsp:nvSpPr>
        <dsp:cNvPr id="0" name=""/>
        <dsp:cNvSpPr/>
      </dsp:nvSpPr>
      <dsp:spPr>
        <a:xfrm>
          <a:off x="11931397" y="4179716"/>
          <a:ext cx="1358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35821" y="79313"/>
              </a:lnTo>
              <a:lnTo>
                <a:pt x="135821" y="1129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A2E39-F643-495C-B47C-25C7A5445731}">
      <dsp:nvSpPr>
        <dsp:cNvPr id="0" name=""/>
        <dsp:cNvSpPr/>
      </dsp:nvSpPr>
      <dsp:spPr>
        <a:xfrm>
          <a:off x="7849810" y="6944514"/>
          <a:ext cx="91440" cy="160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084"/>
              </a:lnTo>
              <a:lnTo>
                <a:pt x="120419" y="16008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B5278-1718-4723-815A-7D1EADCA85E3}">
      <dsp:nvSpPr>
        <dsp:cNvPr id="0" name=""/>
        <dsp:cNvSpPr/>
      </dsp:nvSpPr>
      <dsp:spPr>
        <a:xfrm>
          <a:off x="8049009" y="657912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CFF6A-EC68-47A4-B779-C36A356ADD9A}">
      <dsp:nvSpPr>
        <dsp:cNvPr id="0" name=""/>
        <dsp:cNvSpPr/>
      </dsp:nvSpPr>
      <dsp:spPr>
        <a:xfrm>
          <a:off x="8049009" y="623383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CAF1-D62D-4097-925F-A32B566183A9}">
      <dsp:nvSpPr>
        <dsp:cNvPr id="0" name=""/>
        <dsp:cNvSpPr/>
      </dsp:nvSpPr>
      <dsp:spPr>
        <a:xfrm>
          <a:off x="8049009" y="58282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BB6C4-14E2-4A93-A2BF-4329133B51AE}">
      <dsp:nvSpPr>
        <dsp:cNvPr id="0" name=""/>
        <dsp:cNvSpPr/>
      </dsp:nvSpPr>
      <dsp:spPr>
        <a:xfrm>
          <a:off x="7578212" y="5274752"/>
          <a:ext cx="516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516517" y="79313"/>
              </a:lnTo>
              <a:lnTo>
                <a:pt x="516517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A0109-7408-40BB-9FFD-255BCD60CA04}">
      <dsp:nvSpPr>
        <dsp:cNvPr id="0" name=""/>
        <dsp:cNvSpPr/>
      </dsp:nvSpPr>
      <dsp:spPr>
        <a:xfrm>
          <a:off x="7393396" y="5274752"/>
          <a:ext cx="184816" cy="91440"/>
        </a:xfrm>
        <a:custGeom>
          <a:avLst/>
          <a:gdLst/>
          <a:ahLst/>
          <a:cxnLst/>
          <a:rect l="0" t="0" r="0" b="0"/>
          <a:pathLst>
            <a:path>
              <a:moveTo>
                <a:pt x="184816" y="45720"/>
              </a:moveTo>
              <a:lnTo>
                <a:pt x="184816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BDD9-CF0F-40F6-A2A6-84D08B96AD29}">
      <dsp:nvSpPr>
        <dsp:cNvPr id="0" name=""/>
        <dsp:cNvSpPr/>
      </dsp:nvSpPr>
      <dsp:spPr>
        <a:xfrm>
          <a:off x="6876879" y="5274752"/>
          <a:ext cx="701333" cy="91440"/>
        </a:xfrm>
        <a:custGeom>
          <a:avLst/>
          <a:gdLst/>
          <a:ahLst/>
          <a:cxnLst/>
          <a:rect l="0" t="0" r="0" b="0"/>
          <a:pathLst>
            <a:path>
              <a:moveTo>
                <a:pt x="701333" y="45720"/>
              </a:moveTo>
              <a:lnTo>
                <a:pt x="701333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75E8B-5DEB-41F5-B0C6-5FD1FA7DE778}">
      <dsp:nvSpPr>
        <dsp:cNvPr id="0" name=""/>
        <dsp:cNvSpPr/>
      </dsp:nvSpPr>
      <dsp:spPr>
        <a:xfrm>
          <a:off x="6897445" y="4894434"/>
          <a:ext cx="68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680767" y="79313"/>
              </a:lnTo>
              <a:lnTo>
                <a:pt x="680767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9112E-204D-486B-ABDB-50DAC10C2929}">
      <dsp:nvSpPr>
        <dsp:cNvPr id="0" name=""/>
        <dsp:cNvSpPr/>
      </dsp:nvSpPr>
      <dsp:spPr>
        <a:xfrm>
          <a:off x="6144431" y="5996023"/>
          <a:ext cx="91440" cy="205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439"/>
              </a:lnTo>
              <a:lnTo>
                <a:pt x="117199" y="20543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99EC3-E4F4-4A07-A734-CD09A74724A7}">
      <dsp:nvSpPr>
        <dsp:cNvPr id="0" name=""/>
        <dsp:cNvSpPr/>
      </dsp:nvSpPr>
      <dsp:spPr>
        <a:xfrm>
          <a:off x="6020956" y="5533535"/>
          <a:ext cx="3598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359807" y="79313"/>
              </a:lnTo>
              <a:lnTo>
                <a:pt x="359807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72207-8534-4DCC-A8BA-B0C29C8CE987}">
      <dsp:nvSpPr>
        <dsp:cNvPr id="0" name=""/>
        <dsp:cNvSpPr/>
      </dsp:nvSpPr>
      <dsp:spPr>
        <a:xfrm>
          <a:off x="5672527" y="5983157"/>
          <a:ext cx="2519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251997" y="79313"/>
              </a:lnTo>
              <a:lnTo>
                <a:pt x="251997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266B7-F150-41FA-B967-0F2CFA34901C}">
      <dsp:nvSpPr>
        <dsp:cNvPr id="0" name=""/>
        <dsp:cNvSpPr/>
      </dsp:nvSpPr>
      <dsp:spPr>
        <a:xfrm>
          <a:off x="5148570" y="6491399"/>
          <a:ext cx="91440" cy="147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169"/>
              </a:lnTo>
              <a:lnTo>
                <a:pt x="111241" y="1471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0A28B-2DCF-4BC2-9EEB-214803537ED6}">
      <dsp:nvSpPr>
        <dsp:cNvPr id="0" name=""/>
        <dsp:cNvSpPr/>
      </dsp:nvSpPr>
      <dsp:spPr>
        <a:xfrm>
          <a:off x="5369014" y="5983157"/>
          <a:ext cx="30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303513" y="45720"/>
              </a:moveTo>
              <a:lnTo>
                <a:pt x="303513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70939-4396-4F07-9A3A-CD1D130239A2}">
      <dsp:nvSpPr>
        <dsp:cNvPr id="0" name=""/>
        <dsp:cNvSpPr/>
      </dsp:nvSpPr>
      <dsp:spPr>
        <a:xfrm>
          <a:off x="5672527" y="5533535"/>
          <a:ext cx="348428" cy="91440"/>
        </a:xfrm>
        <a:custGeom>
          <a:avLst/>
          <a:gdLst/>
          <a:ahLst/>
          <a:cxnLst/>
          <a:rect l="0" t="0" r="0" b="0"/>
          <a:pathLst>
            <a:path>
              <a:moveTo>
                <a:pt x="348428" y="45720"/>
              </a:moveTo>
              <a:lnTo>
                <a:pt x="348428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1F53E-6AB1-4C58-AFD4-298213F4691D}">
      <dsp:nvSpPr>
        <dsp:cNvPr id="0" name=""/>
        <dsp:cNvSpPr/>
      </dsp:nvSpPr>
      <dsp:spPr>
        <a:xfrm>
          <a:off x="5975236" y="512158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E0D12-06CD-4796-940B-0808ACB36C33}">
      <dsp:nvSpPr>
        <dsp:cNvPr id="0" name=""/>
        <dsp:cNvSpPr/>
      </dsp:nvSpPr>
      <dsp:spPr>
        <a:xfrm>
          <a:off x="6020956" y="4894434"/>
          <a:ext cx="876488" cy="91440"/>
        </a:xfrm>
        <a:custGeom>
          <a:avLst/>
          <a:gdLst/>
          <a:ahLst/>
          <a:cxnLst/>
          <a:rect l="0" t="0" r="0" b="0"/>
          <a:pathLst>
            <a:path>
              <a:moveTo>
                <a:pt x="876488" y="45720"/>
              </a:moveTo>
              <a:lnTo>
                <a:pt x="876488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2FA25-F5E6-417F-99A1-62C0168296A9}">
      <dsp:nvSpPr>
        <dsp:cNvPr id="0" name=""/>
        <dsp:cNvSpPr/>
      </dsp:nvSpPr>
      <dsp:spPr>
        <a:xfrm>
          <a:off x="5957135" y="4507322"/>
          <a:ext cx="940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940309" y="79313"/>
              </a:lnTo>
              <a:lnTo>
                <a:pt x="940309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270B-4EA3-442B-8FD9-AC3BB09EB1FF}">
      <dsp:nvSpPr>
        <dsp:cNvPr id="0" name=""/>
        <dsp:cNvSpPr/>
      </dsp:nvSpPr>
      <dsp:spPr>
        <a:xfrm>
          <a:off x="4609445" y="4809538"/>
          <a:ext cx="107462" cy="50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351"/>
              </a:lnTo>
              <a:lnTo>
                <a:pt x="107462" y="507351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75AE9-7139-40D5-AC94-50A95E5F7E3B}">
      <dsp:nvSpPr>
        <dsp:cNvPr id="0" name=""/>
        <dsp:cNvSpPr/>
      </dsp:nvSpPr>
      <dsp:spPr>
        <a:xfrm>
          <a:off x="4609445" y="4809538"/>
          <a:ext cx="107462" cy="19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93"/>
              </a:lnTo>
              <a:lnTo>
                <a:pt x="107462" y="198593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96F2C-C4B0-4BEC-8298-5E491BA35F5C}">
      <dsp:nvSpPr>
        <dsp:cNvPr id="0" name=""/>
        <dsp:cNvSpPr/>
      </dsp:nvSpPr>
      <dsp:spPr>
        <a:xfrm>
          <a:off x="4896012" y="4507322"/>
          <a:ext cx="1061122" cy="91440"/>
        </a:xfrm>
        <a:custGeom>
          <a:avLst/>
          <a:gdLst/>
          <a:ahLst/>
          <a:cxnLst/>
          <a:rect l="0" t="0" r="0" b="0"/>
          <a:pathLst>
            <a:path>
              <a:moveTo>
                <a:pt x="1061122" y="45720"/>
              </a:moveTo>
              <a:lnTo>
                <a:pt x="1061122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C7F7-24FA-469E-9970-8083BFC1A703}">
      <dsp:nvSpPr>
        <dsp:cNvPr id="0" name=""/>
        <dsp:cNvSpPr/>
      </dsp:nvSpPr>
      <dsp:spPr>
        <a:xfrm>
          <a:off x="5957135" y="4179716"/>
          <a:ext cx="5974262" cy="91440"/>
        </a:xfrm>
        <a:custGeom>
          <a:avLst/>
          <a:gdLst/>
          <a:ahLst/>
          <a:cxnLst/>
          <a:rect l="0" t="0" r="0" b="0"/>
          <a:pathLst>
            <a:path>
              <a:moveTo>
                <a:pt x="5974262" y="45720"/>
              </a:moveTo>
              <a:lnTo>
                <a:pt x="5974262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B0AD8-D07A-4BC0-B843-1410ED3A2022}">
      <dsp:nvSpPr>
        <dsp:cNvPr id="0" name=""/>
        <dsp:cNvSpPr/>
      </dsp:nvSpPr>
      <dsp:spPr>
        <a:xfrm>
          <a:off x="3852481" y="5792879"/>
          <a:ext cx="129160" cy="86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707"/>
              </a:lnTo>
              <a:lnTo>
                <a:pt x="129160" y="86270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5B971-DB8E-4BCC-BE7B-0BB6E75E7A74}">
      <dsp:nvSpPr>
        <dsp:cNvPr id="0" name=""/>
        <dsp:cNvSpPr/>
      </dsp:nvSpPr>
      <dsp:spPr>
        <a:xfrm>
          <a:off x="3852481" y="5792879"/>
          <a:ext cx="129160" cy="300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74"/>
              </a:lnTo>
              <a:lnTo>
                <a:pt x="129160" y="30067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D4A94-792B-4342-9F3D-5FA8966910B8}">
      <dsp:nvSpPr>
        <dsp:cNvPr id="0" name=""/>
        <dsp:cNvSpPr/>
      </dsp:nvSpPr>
      <dsp:spPr>
        <a:xfrm>
          <a:off x="2317378" y="5178730"/>
          <a:ext cx="18795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1879532" y="79313"/>
              </a:lnTo>
              <a:lnTo>
                <a:pt x="1879532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0515-FA00-4B86-82F4-DFC9C3FF15EE}">
      <dsp:nvSpPr>
        <dsp:cNvPr id="0" name=""/>
        <dsp:cNvSpPr/>
      </dsp:nvSpPr>
      <dsp:spPr>
        <a:xfrm>
          <a:off x="2937755" y="5691860"/>
          <a:ext cx="126905" cy="18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27"/>
              </a:lnTo>
              <a:lnTo>
                <a:pt x="126905" y="18082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DBFA3-A747-4377-8D53-F799DE3F910A}">
      <dsp:nvSpPr>
        <dsp:cNvPr id="0" name=""/>
        <dsp:cNvSpPr/>
      </dsp:nvSpPr>
      <dsp:spPr>
        <a:xfrm>
          <a:off x="2317378" y="5178730"/>
          <a:ext cx="9587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958791" y="79313"/>
              </a:lnTo>
              <a:lnTo>
                <a:pt x="958791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28AA2-7C13-432E-AADA-A96F155E99ED}">
      <dsp:nvSpPr>
        <dsp:cNvPr id="0" name=""/>
        <dsp:cNvSpPr/>
      </dsp:nvSpPr>
      <dsp:spPr>
        <a:xfrm>
          <a:off x="2115983" y="5912643"/>
          <a:ext cx="111663" cy="218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0"/>
              </a:lnTo>
              <a:lnTo>
                <a:pt x="111663" y="21840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72039-B7D8-4A81-B183-2DE5453E478C}">
      <dsp:nvSpPr>
        <dsp:cNvPr id="0" name=""/>
        <dsp:cNvSpPr/>
      </dsp:nvSpPr>
      <dsp:spPr>
        <a:xfrm>
          <a:off x="2317378" y="5178730"/>
          <a:ext cx="96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313"/>
              </a:lnTo>
              <a:lnTo>
                <a:pt x="96375" y="79313"/>
              </a:lnTo>
              <a:lnTo>
                <a:pt x="96375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0DFC1-2990-4DE6-B09E-A981EC747ED0}">
      <dsp:nvSpPr>
        <dsp:cNvPr id="0" name=""/>
        <dsp:cNvSpPr/>
      </dsp:nvSpPr>
      <dsp:spPr>
        <a:xfrm>
          <a:off x="1173633" y="5701460"/>
          <a:ext cx="133453" cy="256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34"/>
              </a:lnTo>
              <a:lnTo>
                <a:pt x="133453" y="2562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B90EE-3AB5-457F-B697-8BE5FDA583C7}">
      <dsp:nvSpPr>
        <dsp:cNvPr id="0" name=""/>
        <dsp:cNvSpPr/>
      </dsp:nvSpPr>
      <dsp:spPr>
        <a:xfrm>
          <a:off x="1529509" y="5178730"/>
          <a:ext cx="787868" cy="91440"/>
        </a:xfrm>
        <a:custGeom>
          <a:avLst/>
          <a:gdLst/>
          <a:ahLst/>
          <a:cxnLst/>
          <a:rect l="0" t="0" r="0" b="0"/>
          <a:pathLst>
            <a:path>
              <a:moveTo>
                <a:pt x="787868" y="45720"/>
              </a:moveTo>
              <a:lnTo>
                <a:pt x="787868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83434-6F8A-466C-9471-CCE1E158513E}">
      <dsp:nvSpPr>
        <dsp:cNvPr id="0" name=""/>
        <dsp:cNvSpPr/>
      </dsp:nvSpPr>
      <dsp:spPr>
        <a:xfrm>
          <a:off x="108326" y="5760587"/>
          <a:ext cx="151525" cy="251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12"/>
              </a:lnTo>
              <a:lnTo>
                <a:pt x="151525" y="25151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0FD4A-AA2E-4D4F-AE1F-5F5455D65DCB}">
      <dsp:nvSpPr>
        <dsp:cNvPr id="0" name=""/>
        <dsp:cNvSpPr/>
      </dsp:nvSpPr>
      <dsp:spPr>
        <a:xfrm>
          <a:off x="512394" y="5178730"/>
          <a:ext cx="1804984" cy="91440"/>
        </a:xfrm>
        <a:custGeom>
          <a:avLst/>
          <a:gdLst/>
          <a:ahLst/>
          <a:cxnLst/>
          <a:rect l="0" t="0" r="0" b="0"/>
          <a:pathLst>
            <a:path>
              <a:moveTo>
                <a:pt x="1804984" y="45720"/>
              </a:moveTo>
              <a:lnTo>
                <a:pt x="1804984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8D0D8-A1E3-42FE-8A3E-EF84E787A254}">
      <dsp:nvSpPr>
        <dsp:cNvPr id="0" name=""/>
        <dsp:cNvSpPr/>
      </dsp:nvSpPr>
      <dsp:spPr>
        <a:xfrm>
          <a:off x="2271658" y="455642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906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A7492-EEA3-42D5-83AB-C5A15CD5670E}">
      <dsp:nvSpPr>
        <dsp:cNvPr id="0" name=""/>
        <dsp:cNvSpPr/>
      </dsp:nvSpPr>
      <dsp:spPr>
        <a:xfrm>
          <a:off x="2317378" y="4179716"/>
          <a:ext cx="9614018" cy="91440"/>
        </a:xfrm>
        <a:custGeom>
          <a:avLst/>
          <a:gdLst/>
          <a:ahLst/>
          <a:cxnLst/>
          <a:rect l="0" t="0" r="0" b="0"/>
          <a:pathLst>
            <a:path>
              <a:moveTo>
                <a:pt x="9614018" y="45720"/>
              </a:moveTo>
              <a:lnTo>
                <a:pt x="9614018" y="79313"/>
              </a:lnTo>
              <a:lnTo>
                <a:pt x="0" y="79313"/>
              </a:lnTo>
              <a:lnTo>
                <a:pt x="0" y="1129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CA9C3-7420-4348-B42F-6743925275F2}">
      <dsp:nvSpPr>
        <dsp:cNvPr id="0" name=""/>
        <dsp:cNvSpPr/>
      </dsp:nvSpPr>
      <dsp:spPr>
        <a:xfrm>
          <a:off x="11585373" y="3839265"/>
          <a:ext cx="692048" cy="3861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Sistema de facturación electrónica. </a:t>
          </a:r>
          <a:endParaRPr lang="es-CO" sz="500" kern="1200" dirty="0"/>
        </a:p>
      </dsp:txBody>
      <dsp:txXfrm>
        <a:off x="11585373" y="3839265"/>
        <a:ext cx="692048" cy="386171"/>
      </dsp:txXfrm>
    </dsp:sp>
    <dsp:sp modelId="{E5EED0BA-00CC-4034-9EFF-C9FFDCEEC269}">
      <dsp:nvSpPr>
        <dsp:cNvPr id="0" name=""/>
        <dsp:cNvSpPr/>
      </dsp:nvSpPr>
      <dsp:spPr>
        <a:xfrm>
          <a:off x="1854111" y="4292622"/>
          <a:ext cx="926534" cy="309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Principal.</a:t>
          </a:r>
          <a:endParaRPr lang="es-CO" sz="500" kern="1200" dirty="0"/>
        </a:p>
      </dsp:txBody>
      <dsp:txXfrm>
        <a:off x="1854111" y="4292622"/>
        <a:ext cx="926534" cy="309519"/>
      </dsp:txXfrm>
    </dsp:sp>
    <dsp:sp modelId="{6D5304E2-CE04-47CE-A2D1-67E3CD0AC8BF}">
      <dsp:nvSpPr>
        <dsp:cNvPr id="0" name=""/>
        <dsp:cNvSpPr/>
      </dsp:nvSpPr>
      <dsp:spPr>
        <a:xfrm>
          <a:off x="1793083" y="4669328"/>
          <a:ext cx="1048589" cy="5551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Mientras la opción seleccionada sea verdadera.</a:t>
          </a:r>
          <a:endParaRPr lang="es-CO" sz="500" kern="1200" dirty="0"/>
        </a:p>
      </dsp:txBody>
      <dsp:txXfrm>
        <a:off x="1793083" y="4669328"/>
        <a:ext cx="1048589" cy="555121"/>
      </dsp:txXfrm>
    </dsp:sp>
    <dsp:sp modelId="{BFAF3B9A-2866-404A-9AC7-B129DBC8FBA7}">
      <dsp:nvSpPr>
        <dsp:cNvPr id="0" name=""/>
        <dsp:cNvSpPr/>
      </dsp:nvSpPr>
      <dsp:spPr>
        <a:xfrm>
          <a:off x="7309" y="5291636"/>
          <a:ext cx="1010168" cy="468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la opción seleccionada por el usuario es igual a 1.</a:t>
          </a:r>
          <a:endParaRPr lang="es-CO" sz="500" kern="1200" dirty="0"/>
        </a:p>
      </dsp:txBody>
      <dsp:txXfrm>
        <a:off x="7309" y="5291636"/>
        <a:ext cx="1010168" cy="468950"/>
      </dsp:txXfrm>
    </dsp:sp>
    <dsp:sp modelId="{7246805C-CB60-4255-A384-C00AAADC190E}">
      <dsp:nvSpPr>
        <dsp:cNvPr id="0" name=""/>
        <dsp:cNvSpPr/>
      </dsp:nvSpPr>
      <dsp:spPr>
        <a:xfrm>
          <a:off x="259852" y="5827773"/>
          <a:ext cx="689361" cy="3686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Imprimir Ventas.</a:t>
          </a:r>
          <a:endParaRPr lang="es-CO" sz="500" kern="1200" dirty="0"/>
        </a:p>
      </dsp:txBody>
      <dsp:txXfrm>
        <a:off x="259852" y="5827773"/>
        <a:ext cx="689361" cy="368653"/>
      </dsp:txXfrm>
    </dsp:sp>
    <dsp:sp modelId="{0A665A75-DF96-42A0-8129-EBF413096579}">
      <dsp:nvSpPr>
        <dsp:cNvPr id="0" name=""/>
        <dsp:cNvSpPr/>
      </dsp:nvSpPr>
      <dsp:spPr>
        <a:xfrm>
          <a:off x="1084664" y="5291636"/>
          <a:ext cx="889690" cy="4098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la opción seleccionada por el usuario es igual  a 2.</a:t>
          </a:r>
          <a:endParaRPr lang="es-CO" sz="500" kern="1200" dirty="0"/>
        </a:p>
      </dsp:txBody>
      <dsp:txXfrm>
        <a:off x="1084664" y="5291636"/>
        <a:ext cx="889690" cy="409823"/>
      </dsp:txXfrm>
    </dsp:sp>
    <dsp:sp modelId="{4A65C2FC-0024-4928-9759-3E2AFF7D5FA5}">
      <dsp:nvSpPr>
        <dsp:cNvPr id="0" name=""/>
        <dsp:cNvSpPr/>
      </dsp:nvSpPr>
      <dsp:spPr>
        <a:xfrm>
          <a:off x="1307087" y="5768646"/>
          <a:ext cx="553443" cy="378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inventario.</a:t>
          </a:r>
          <a:endParaRPr lang="es-CO" sz="500" kern="1200" dirty="0"/>
        </a:p>
      </dsp:txBody>
      <dsp:txXfrm>
        <a:off x="1307087" y="5768646"/>
        <a:ext cx="553443" cy="378097"/>
      </dsp:txXfrm>
    </dsp:sp>
    <dsp:sp modelId="{2AADEF26-8E4B-43C8-9BB6-C654A7609BF3}">
      <dsp:nvSpPr>
        <dsp:cNvPr id="0" name=""/>
        <dsp:cNvSpPr/>
      </dsp:nvSpPr>
      <dsp:spPr>
        <a:xfrm>
          <a:off x="2041541" y="5291636"/>
          <a:ext cx="744424" cy="621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la opción seleccionada por el usuario es igual a 3.</a:t>
          </a:r>
          <a:endParaRPr lang="es-CO" sz="500" kern="1200" dirty="0"/>
        </a:p>
      </dsp:txBody>
      <dsp:txXfrm>
        <a:off x="2041541" y="5291636"/>
        <a:ext cx="744424" cy="621007"/>
      </dsp:txXfrm>
    </dsp:sp>
    <dsp:sp modelId="{A9B27BC8-5DAE-4EE7-A42F-FDCAC75F1DD9}">
      <dsp:nvSpPr>
        <dsp:cNvPr id="0" name=""/>
        <dsp:cNvSpPr/>
      </dsp:nvSpPr>
      <dsp:spPr>
        <a:xfrm>
          <a:off x="2227647" y="5979830"/>
          <a:ext cx="451589" cy="302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factura electrónica.</a:t>
          </a:r>
          <a:endParaRPr lang="es-CO" sz="500" kern="1200" dirty="0"/>
        </a:p>
      </dsp:txBody>
      <dsp:txXfrm>
        <a:off x="2227647" y="5979830"/>
        <a:ext cx="451589" cy="302428"/>
      </dsp:txXfrm>
    </dsp:sp>
    <dsp:sp modelId="{615C9C52-658C-4394-934B-EDA6E322C6B5}">
      <dsp:nvSpPr>
        <dsp:cNvPr id="0" name=""/>
        <dsp:cNvSpPr/>
      </dsp:nvSpPr>
      <dsp:spPr>
        <a:xfrm>
          <a:off x="2853152" y="5291636"/>
          <a:ext cx="846035" cy="4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la opción seleccionada por el usuario es igual a 4.</a:t>
          </a:r>
          <a:endParaRPr lang="es-CO" sz="500" kern="1200" dirty="0"/>
        </a:p>
      </dsp:txBody>
      <dsp:txXfrm>
        <a:off x="2853152" y="5291636"/>
        <a:ext cx="846035" cy="400224"/>
      </dsp:txXfrm>
    </dsp:sp>
    <dsp:sp modelId="{290F631C-D42F-47DE-B2EB-8EEB91FB348D}">
      <dsp:nvSpPr>
        <dsp:cNvPr id="0" name=""/>
        <dsp:cNvSpPr/>
      </dsp:nvSpPr>
      <dsp:spPr>
        <a:xfrm>
          <a:off x="3064661" y="5759046"/>
          <a:ext cx="533764" cy="22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Salir del menú.</a:t>
          </a:r>
          <a:endParaRPr lang="es-CO" sz="500" kern="1200" dirty="0"/>
        </a:p>
      </dsp:txBody>
      <dsp:txXfrm>
        <a:off x="3064661" y="5759046"/>
        <a:ext cx="533764" cy="227282"/>
      </dsp:txXfrm>
    </dsp:sp>
    <dsp:sp modelId="{98B43A06-87D5-4D66-B947-40556C4F2541}">
      <dsp:nvSpPr>
        <dsp:cNvPr id="0" name=""/>
        <dsp:cNvSpPr/>
      </dsp:nvSpPr>
      <dsp:spPr>
        <a:xfrm>
          <a:off x="3766374" y="5291636"/>
          <a:ext cx="861072" cy="501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el usuario selecciona otra opción o inserta otro valor </a:t>
          </a:r>
          <a:endParaRPr lang="es-CO" sz="500" kern="1200" dirty="0"/>
        </a:p>
      </dsp:txBody>
      <dsp:txXfrm>
        <a:off x="3766374" y="5291636"/>
        <a:ext cx="861072" cy="501243"/>
      </dsp:txXfrm>
    </dsp:sp>
    <dsp:sp modelId="{DCA52A89-FFE3-4E48-A257-8C9D0CAFB625}">
      <dsp:nvSpPr>
        <dsp:cNvPr id="0" name=""/>
        <dsp:cNvSpPr/>
      </dsp:nvSpPr>
      <dsp:spPr>
        <a:xfrm>
          <a:off x="3981642" y="5860066"/>
          <a:ext cx="1101781" cy="466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mensaje.</a:t>
          </a:r>
          <a:endParaRPr lang="es-CO" sz="500" kern="1200" dirty="0"/>
        </a:p>
      </dsp:txBody>
      <dsp:txXfrm>
        <a:off x="3981642" y="5860066"/>
        <a:ext cx="1101781" cy="466976"/>
      </dsp:txXfrm>
    </dsp:sp>
    <dsp:sp modelId="{304C0BDE-025E-49CB-A83C-110537A4005B}">
      <dsp:nvSpPr>
        <dsp:cNvPr id="0" name=""/>
        <dsp:cNvSpPr/>
      </dsp:nvSpPr>
      <dsp:spPr>
        <a:xfrm>
          <a:off x="3981642" y="6394228"/>
          <a:ext cx="967684" cy="5227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Intente nuevamente seleccionando una de las tres opciones </a:t>
          </a:r>
          <a:endParaRPr lang="es-CO" sz="500" kern="1200" dirty="0"/>
        </a:p>
      </dsp:txBody>
      <dsp:txXfrm>
        <a:off x="3981642" y="6394228"/>
        <a:ext cx="967684" cy="522717"/>
      </dsp:txXfrm>
    </dsp:sp>
    <dsp:sp modelId="{7CD0CE4E-34D2-4D88-B38C-8DFB8C3D9EE2}">
      <dsp:nvSpPr>
        <dsp:cNvPr id="0" name=""/>
        <dsp:cNvSpPr/>
      </dsp:nvSpPr>
      <dsp:spPr>
        <a:xfrm>
          <a:off x="5529686" y="4292622"/>
          <a:ext cx="854898" cy="260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Vistas</a:t>
          </a:r>
          <a:endParaRPr lang="es-CO" sz="500" kern="1200" dirty="0"/>
        </a:p>
      </dsp:txBody>
      <dsp:txXfrm>
        <a:off x="5529686" y="4292622"/>
        <a:ext cx="854898" cy="260419"/>
      </dsp:txXfrm>
    </dsp:sp>
    <dsp:sp modelId="{7312518F-DABA-4CC4-957C-8F0399746F29}">
      <dsp:nvSpPr>
        <dsp:cNvPr id="0" name=""/>
        <dsp:cNvSpPr/>
      </dsp:nvSpPr>
      <dsp:spPr>
        <a:xfrm>
          <a:off x="4537803" y="4620228"/>
          <a:ext cx="716417" cy="1893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las opciones del menú.</a:t>
          </a:r>
          <a:endParaRPr lang="es-CO" sz="500" kern="1200" dirty="0"/>
        </a:p>
      </dsp:txBody>
      <dsp:txXfrm>
        <a:off x="4537803" y="4620228"/>
        <a:ext cx="716417" cy="189309"/>
      </dsp:txXfrm>
    </dsp:sp>
    <dsp:sp modelId="{681A9EA4-A5DF-484A-A115-E8872A469EFD}">
      <dsp:nvSpPr>
        <dsp:cNvPr id="0" name=""/>
        <dsp:cNvSpPr/>
      </dsp:nvSpPr>
      <dsp:spPr>
        <a:xfrm>
          <a:off x="4716907" y="4876724"/>
          <a:ext cx="740038" cy="262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Registrar ventas</a:t>
          </a:r>
          <a:endParaRPr lang="es-CO" sz="500" kern="1200" dirty="0"/>
        </a:p>
      </dsp:txBody>
      <dsp:txXfrm>
        <a:off x="4716907" y="4876724"/>
        <a:ext cx="740038" cy="262814"/>
      </dsp:txXfrm>
    </dsp:sp>
    <dsp:sp modelId="{56B80B9F-5E2C-4A39-976A-E38E2778F750}">
      <dsp:nvSpPr>
        <dsp:cNvPr id="0" name=""/>
        <dsp:cNvSpPr/>
      </dsp:nvSpPr>
      <dsp:spPr>
        <a:xfrm>
          <a:off x="4716907" y="5206724"/>
          <a:ext cx="912921" cy="220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Gestionar catálogo de productos.</a:t>
          </a:r>
          <a:endParaRPr lang="es-CO" sz="500" kern="1200" dirty="0"/>
        </a:p>
      </dsp:txBody>
      <dsp:txXfrm>
        <a:off x="4716907" y="5206724"/>
        <a:ext cx="912921" cy="220330"/>
      </dsp:txXfrm>
    </dsp:sp>
    <dsp:sp modelId="{0CD246CE-A527-4CC5-A3DF-630CA09BE377}">
      <dsp:nvSpPr>
        <dsp:cNvPr id="0" name=""/>
        <dsp:cNvSpPr/>
      </dsp:nvSpPr>
      <dsp:spPr>
        <a:xfrm>
          <a:off x="6418422" y="4620228"/>
          <a:ext cx="958044" cy="319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Generar factura electrónica.</a:t>
          </a:r>
          <a:endParaRPr lang="es-CO" sz="500" kern="1200" dirty="0"/>
        </a:p>
      </dsp:txBody>
      <dsp:txXfrm>
        <a:off x="6418422" y="4620228"/>
        <a:ext cx="958044" cy="319925"/>
      </dsp:txXfrm>
    </dsp:sp>
    <dsp:sp modelId="{1A384FF7-AF0B-4072-9B35-3E650CE68B24}">
      <dsp:nvSpPr>
        <dsp:cNvPr id="0" name=""/>
        <dsp:cNvSpPr/>
      </dsp:nvSpPr>
      <dsp:spPr>
        <a:xfrm>
          <a:off x="5860989" y="5007340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 Menú</a:t>
          </a:r>
          <a:endParaRPr lang="es-CO" sz="500" kern="1200" dirty="0"/>
        </a:p>
      </dsp:txBody>
      <dsp:txXfrm>
        <a:off x="5860989" y="5007340"/>
        <a:ext cx="319933" cy="159966"/>
      </dsp:txXfrm>
    </dsp:sp>
    <dsp:sp modelId="{564F52D8-A9AD-4719-8FA0-B67145E903E1}">
      <dsp:nvSpPr>
        <dsp:cNvPr id="0" name=""/>
        <dsp:cNvSpPr/>
      </dsp:nvSpPr>
      <dsp:spPr>
        <a:xfrm>
          <a:off x="5697015" y="5234493"/>
          <a:ext cx="647881" cy="3447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Mientras la opción seleccionada por el usuario sea verdadera.</a:t>
          </a:r>
          <a:endParaRPr lang="es-CO" sz="500" kern="1200" dirty="0"/>
        </a:p>
      </dsp:txBody>
      <dsp:txXfrm>
        <a:off x="5697015" y="5234493"/>
        <a:ext cx="647881" cy="344762"/>
      </dsp:txXfrm>
    </dsp:sp>
    <dsp:sp modelId="{9A71E52A-2692-4726-BD2E-A7BA43A34FD5}">
      <dsp:nvSpPr>
        <dsp:cNvPr id="0" name=""/>
        <dsp:cNvSpPr/>
      </dsp:nvSpPr>
      <dsp:spPr>
        <a:xfrm>
          <a:off x="5422884" y="5646441"/>
          <a:ext cx="499285" cy="382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Intentar capturar errores</a:t>
          </a:r>
          <a:endParaRPr lang="es-CO" sz="500" kern="1200" dirty="0"/>
        </a:p>
      </dsp:txBody>
      <dsp:txXfrm>
        <a:off x="5422884" y="5646441"/>
        <a:ext cx="499285" cy="382435"/>
      </dsp:txXfrm>
    </dsp:sp>
    <dsp:sp modelId="{B49C3690-6537-4D23-9301-9E8F7EC643AB}">
      <dsp:nvSpPr>
        <dsp:cNvPr id="0" name=""/>
        <dsp:cNvSpPr/>
      </dsp:nvSpPr>
      <dsp:spPr>
        <a:xfrm>
          <a:off x="5150610" y="6096063"/>
          <a:ext cx="436808" cy="395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Opción la opción es mayor a 0 o menor a 4:</a:t>
          </a:r>
          <a:endParaRPr lang="es-CO" sz="500" kern="1200" dirty="0"/>
        </a:p>
      </dsp:txBody>
      <dsp:txXfrm>
        <a:off x="5150610" y="6096063"/>
        <a:ext cx="436808" cy="395335"/>
      </dsp:txXfrm>
    </dsp:sp>
    <dsp:sp modelId="{9288F3AC-0D3A-4DFD-A530-6BE559A40BAD}">
      <dsp:nvSpPr>
        <dsp:cNvPr id="0" name=""/>
        <dsp:cNvSpPr/>
      </dsp:nvSpPr>
      <dsp:spPr>
        <a:xfrm>
          <a:off x="5259812" y="6558585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Retornar opción.</a:t>
          </a:r>
          <a:endParaRPr lang="es-CO" sz="500" kern="1200" dirty="0"/>
        </a:p>
      </dsp:txBody>
      <dsp:txXfrm>
        <a:off x="5259812" y="6558585"/>
        <a:ext cx="319933" cy="159966"/>
      </dsp:txXfrm>
    </dsp:sp>
    <dsp:sp modelId="{735BFDA7-CCCC-4304-9555-E4DBAB66FDA0}">
      <dsp:nvSpPr>
        <dsp:cNvPr id="0" name=""/>
        <dsp:cNvSpPr/>
      </dsp:nvSpPr>
      <dsp:spPr>
        <a:xfrm>
          <a:off x="5654604" y="6096063"/>
          <a:ext cx="539840" cy="370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no Rango seleccionado por el usuario no permitido.</a:t>
          </a:r>
          <a:endParaRPr lang="es-CO" sz="500" kern="1200" dirty="0"/>
        </a:p>
      </dsp:txBody>
      <dsp:txXfrm>
        <a:off x="5654604" y="6096063"/>
        <a:ext cx="539840" cy="370822"/>
      </dsp:txXfrm>
    </dsp:sp>
    <dsp:sp modelId="{C4DAADA0-1AD0-437F-BE1D-1AAAA9E9930E}">
      <dsp:nvSpPr>
        <dsp:cNvPr id="0" name=""/>
        <dsp:cNvSpPr/>
      </dsp:nvSpPr>
      <dsp:spPr>
        <a:xfrm>
          <a:off x="6142498" y="5646441"/>
          <a:ext cx="476528" cy="349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Excepción donde se evalúan los errores como vl.</a:t>
          </a:r>
          <a:endParaRPr lang="es-CO" sz="500" kern="1200" dirty="0"/>
        </a:p>
      </dsp:txBody>
      <dsp:txXfrm>
        <a:off x="6142498" y="5646441"/>
        <a:ext cx="476528" cy="349581"/>
      </dsp:txXfrm>
    </dsp:sp>
    <dsp:sp modelId="{FA5181CA-EF75-41CC-93B9-4E79D0119A0D}">
      <dsp:nvSpPr>
        <dsp:cNvPr id="0" name=""/>
        <dsp:cNvSpPr/>
      </dsp:nvSpPr>
      <dsp:spPr>
        <a:xfrm>
          <a:off x="6261631" y="6063209"/>
          <a:ext cx="437400" cy="27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Solo se permiten valores numéricos.</a:t>
          </a:r>
          <a:endParaRPr lang="es-CO" sz="500" kern="1200" dirty="0"/>
        </a:p>
      </dsp:txBody>
      <dsp:txXfrm>
        <a:off x="6261631" y="6063209"/>
        <a:ext cx="437400" cy="276507"/>
      </dsp:txXfrm>
    </dsp:sp>
    <dsp:sp modelId="{318B2616-98C2-4E19-A731-2AA1CB4ED34E}">
      <dsp:nvSpPr>
        <dsp:cNvPr id="0" name=""/>
        <dsp:cNvSpPr/>
      </dsp:nvSpPr>
      <dsp:spPr>
        <a:xfrm>
          <a:off x="7222524" y="5007340"/>
          <a:ext cx="711375" cy="31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Menú  Inventario</a:t>
          </a:r>
          <a:endParaRPr lang="es-CO" sz="500" kern="1200" dirty="0"/>
        </a:p>
      </dsp:txBody>
      <dsp:txXfrm>
        <a:off x="7222524" y="5007340"/>
        <a:ext cx="711375" cy="313131"/>
      </dsp:txXfrm>
    </dsp:sp>
    <dsp:sp modelId="{74622F94-2745-43C8-B9FA-EBA6C057FE81}">
      <dsp:nvSpPr>
        <dsp:cNvPr id="0" name=""/>
        <dsp:cNvSpPr/>
      </dsp:nvSpPr>
      <dsp:spPr>
        <a:xfrm>
          <a:off x="6686213" y="5387658"/>
          <a:ext cx="381332" cy="3153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agregar producto.</a:t>
          </a:r>
          <a:endParaRPr lang="es-CO" sz="500" kern="1200" dirty="0"/>
        </a:p>
      </dsp:txBody>
      <dsp:txXfrm>
        <a:off x="6686213" y="5387658"/>
        <a:ext cx="381332" cy="315326"/>
      </dsp:txXfrm>
    </dsp:sp>
    <dsp:sp modelId="{FA0BE794-78B8-45F8-BC18-C4F71809BB49}">
      <dsp:nvSpPr>
        <dsp:cNvPr id="0" name=""/>
        <dsp:cNvSpPr/>
      </dsp:nvSpPr>
      <dsp:spPr>
        <a:xfrm>
          <a:off x="7134731" y="5387658"/>
          <a:ext cx="517329" cy="3757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inventario.</a:t>
          </a:r>
          <a:endParaRPr lang="es-CO" sz="500" kern="1200" dirty="0"/>
        </a:p>
      </dsp:txBody>
      <dsp:txXfrm>
        <a:off x="7134731" y="5387658"/>
        <a:ext cx="517329" cy="375728"/>
      </dsp:txXfrm>
    </dsp:sp>
    <dsp:sp modelId="{60ABD9DA-7AC1-4BAE-BB58-F253ED5E7911}">
      <dsp:nvSpPr>
        <dsp:cNvPr id="0" name=""/>
        <dsp:cNvSpPr/>
      </dsp:nvSpPr>
      <dsp:spPr>
        <a:xfrm>
          <a:off x="7719247" y="5387658"/>
          <a:ext cx="750964" cy="486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Mientras la opción seleccionada por el usuario sea verdadera.</a:t>
          </a:r>
          <a:endParaRPr lang="es-CO" sz="500" kern="1200" dirty="0"/>
        </a:p>
      </dsp:txBody>
      <dsp:txXfrm>
        <a:off x="7719247" y="5387658"/>
        <a:ext cx="750964" cy="486339"/>
      </dsp:txXfrm>
    </dsp:sp>
    <dsp:sp modelId="{ABC92DD5-E34D-4DDC-8E92-D32B74946A32}">
      <dsp:nvSpPr>
        <dsp:cNvPr id="0" name=""/>
        <dsp:cNvSpPr/>
      </dsp:nvSpPr>
      <dsp:spPr>
        <a:xfrm>
          <a:off x="7755536" y="5941183"/>
          <a:ext cx="678387" cy="338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Entonces opción es igual  a un número entero.</a:t>
          </a:r>
          <a:endParaRPr lang="es-CO" sz="500" kern="1200" dirty="0"/>
        </a:p>
      </dsp:txBody>
      <dsp:txXfrm>
        <a:off x="7755536" y="5941183"/>
        <a:ext cx="678387" cy="338366"/>
      </dsp:txXfrm>
    </dsp:sp>
    <dsp:sp modelId="{F1196B39-C884-4AC0-B46C-F9E302FE3392}">
      <dsp:nvSpPr>
        <dsp:cNvPr id="0" name=""/>
        <dsp:cNvSpPr/>
      </dsp:nvSpPr>
      <dsp:spPr>
        <a:xfrm>
          <a:off x="7786048" y="6346736"/>
          <a:ext cx="617363" cy="278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Muestra Selecciona opción.</a:t>
          </a:r>
          <a:endParaRPr lang="es-CO" sz="500" kern="1200" dirty="0"/>
        </a:p>
      </dsp:txBody>
      <dsp:txXfrm>
        <a:off x="7786048" y="6346736"/>
        <a:ext cx="617363" cy="278103"/>
      </dsp:txXfrm>
    </dsp:sp>
    <dsp:sp modelId="{48B0AD7C-C3A4-4CC2-8D55-849D7D124099}">
      <dsp:nvSpPr>
        <dsp:cNvPr id="0" name=""/>
        <dsp:cNvSpPr/>
      </dsp:nvSpPr>
      <dsp:spPr>
        <a:xfrm>
          <a:off x="7845730" y="6692026"/>
          <a:ext cx="497999" cy="252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la opción  es mayor a 0 y menor a 3.</a:t>
          </a:r>
          <a:endParaRPr lang="es-CO" sz="500" kern="1200" dirty="0"/>
        </a:p>
      </dsp:txBody>
      <dsp:txXfrm>
        <a:off x="7845730" y="6692026"/>
        <a:ext cx="497999" cy="252488"/>
      </dsp:txXfrm>
    </dsp:sp>
    <dsp:sp modelId="{5638595E-FFCF-4DE3-834E-1E64C5E70597}">
      <dsp:nvSpPr>
        <dsp:cNvPr id="0" name=""/>
        <dsp:cNvSpPr/>
      </dsp:nvSpPr>
      <dsp:spPr>
        <a:xfrm>
          <a:off x="7970229" y="7011701"/>
          <a:ext cx="387055" cy="1857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Retornar la opción.</a:t>
          </a:r>
          <a:endParaRPr lang="es-CO" sz="500" kern="1200" dirty="0"/>
        </a:p>
      </dsp:txBody>
      <dsp:txXfrm>
        <a:off x="7970229" y="7011701"/>
        <a:ext cx="387055" cy="185796"/>
      </dsp:txXfrm>
    </dsp:sp>
    <dsp:sp modelId="{5B5FB0B6-B1B1-456D-8EA0-CC0DC351AE8B}">
      <dsp:nvSpPr>
        <dsp:cNvPr id="0" name=""/>
        <dsp:cNvSpPr/>
      </dsp:nvSpPr>
      <dsp:spPr>
        <a:xfrm>
          <a:off x="11712172" y="4292622"/>
          <a:ext cx="710092" cy="290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Inventario.</a:t>
          </a:r>
          <a:endParaRPr lang="es-CO" sz="500" kern="1200" dirty="0"/>
        </a:p>
      </dsp:txBody>
      <dsp:txXfrm>
        <a:off x="11712172" y="4292622"/>
        <a:ext cx="710092" cy="290415"/>
      </dsp:txXfrm>
    </dsp:sp>
    <dsp:sp modelId="{130E71D2-ADDF-4882-9C00-A705CC648045}">
      <dsp:nvSpPr>
        <dsp:cNvPr id="0" name=""/>
        <dsp:cNvSpPr/>
      </dsp:nvSpPr>
      <dsp:spPr>
        <a:xfrm>
          <a:off x="8565910" y="4650223"/>
          <a:ext cx="1143295" cy="252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Se crea una matriz vacía donde se almacenarán los datos.</a:t>
          </a:r>
          <a:endParaRPr lang="es-CO" sz="500" kern="1200" dirty="0"/>
        </a:p>
      </dsp:txBody>
      <dsp:txXfrm>
        <a:off x="8565910" y="4650223"/>
        <a:ext cx="1143295" cy="252858"/>
      </dsp:txXfrm>
    </dsp:sp>
    <dsp:sp modelId="{2098BDA4-15ED-4003-B023-DE276543B7CD}">
      <dsp:nvSpPr>
        <dsp:cNvPr id="0" name=""/>
        <dsp:cNvSpPr/>
      </dsp:nvSpPr>
      <dsp:spPr>
        <a:xfrm>
          <a:off x="9776392" y="4650223"/>
          <a:ext cx="593397" cy="263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Agregar productos.</a:t>
          </a:r>
          <a:endParaRPr lang="es-CO" sz="500" kern="1200" dirty="0"/>
        </a:p>
      </dsp:txBody>
      <dsp:txXfrm>
        <a:off x="9776392" y="4650223"/>
        <a:ext cx="593397" cy="263540"/>
      </dsp:txXfrm>
    </dsp:sp>
    <dsp:sp modelId="{A5CC2CFE-880D-4888-A2D2-40C66087374A}">
      <dsp:nvSpPr>
        <dsp:cNvPr id="0" name=""/>
        <dsp:cNvSpPr/>
      </dsp:nvSpPr>
      <dsp:spPr>
        <a:xfrm>
          <a:off x="8537398" y="4980950"/>
          <a:ext cx="1072440" cy="5656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variable donde se almacene la cantidad de productos que el usuario desea llevar.</a:t>
          </a:r>
          <a:endParaRPr lang="es-CO" sz="500" kern="1200" dirty="0"/>
        </a:p>
      </dsp:txBody>
      <dsp:txXfrm>
        <a:off x="8537398" y="4980950"/>
        <a:ext cx="1072440" cy="565676"/>
      </dsp:txXfrm>
    </dsp:sp>
    <dsp:sp modelId="{DC824AB5-CB59-4855-A1CD-0092C0147C4E}">
      <dsp:nvSpPr>
        <dsp:cNvPr id="0" name=""/>
        <dsp:cNvSpPr/>
      </dsp:nvSpPr>
      <dsp:spPr>
        <a:xfrm>
          <a:off x="8805508" y="5613813"/>
          <a:ext cx="660356" cy="493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El usuario puede ingresar la cantidad.</a:t>
          </a:r>
          <a:endParaRPr lang="es-CO" sz="500" kern="1200" dirty="0"/>
        </a:p>
      </dsp:txBody>
      <dsp:txXfrm>
        <a:off x="8805508" y="5613813"/>
        <a:ext cx="660356" cy="493272"/>
      </dsp:txXfrm>
    </dsp:sp>
    <dsp:sp modelId="{00A1C67A-AB39-4C5C-9085-13715AE4C120}">
      <dsp:nvSpPr>
        <dsp:cNvPr id="0" name=""/>
        <dsp:cNvSpPr/>
      </dsp:nvSpPr>
      <dsp:spPr>
        <a:xfrm>
          <a:off x="11113021" y="4980950"/>
          <a:ext cx="495762" cy="3142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Mientras contar sea mayor a 0</a:t>
          </a:r>
          <a:endParaRPr lang="es-CO" sz="500" kern="1200" dirty="0"/>
        </a:p>
      </dsp:txBody>
      <dsp:txXfrm>
        <a:off x="11113021" y="4980950"/>
        <a:ext cx="495762" cy="314214"/>
      </dsp:txXfrm>
    </dsp:sp>
    <dsp:sp modelId="{E6985BE0-188F-4A4B-9C2F-64F599A55D0B}">
      <dsp:nvSpPr>
        <dsp:cNvPr id="0" name=""/>
        <dsp:cNvSpPr/>
      </dsp:nvSpPr>
      <dsp:spPr>
        <a:xfrm>
          <a:off x="9677024" y="5362351"/>
          <a:ext cx="546274" cy="364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variable denominada código.</a:t>
          </a:r>
          <a:endParaRPr lang="es-CO" sz="500" kern="1200" dirty="0"/>
        </a:p>
      </dsp:txBody>
      <dsp:txXfrm>
        <a:off x="9677024" y="5362351"/>
        <a:ext cx="546274" cy="364618"/>
      </dsp:txXfrm>
    </dsp:sp>
    <dsp:sp modelId="{D3D3FB36-EA6D-4A94-AFE5-3BC6CADDAE48}">
      <dsp:nvSpPr>
        <dsp:cNvPr id="0" name=""/>
        <dsp:cNvSpPr/>
      </dsp:nvSpPr>
      <dsp:spPr>
        <a:xfrm>
          <a:off x="9813592" y="5794156"/>
          <a:ext cx="619215" cy="5303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El usuario ingresa el código del producto.</a:t>
          </a:r>
          <a:endParaRPr lang="es-CO" sz="500" kern="1200" dirty="0"/>
        </a:p>
      </dsp:txBody>
      <dsp:txXfrm>
        <a:off x="9813592" y="5794156"/>
        <a:ext cx="619215" cy="530378"/>
      </dsp:txXfrm>
    </dsp:sp>
    <dsp:sp modelId="{3BFF3BB4-F300-4D64-8564-990E47568D7F}">
      <dsp:nvSpPr>
        <dsp:cNvPr id="0" name=""/>
        <dsp:cNvSpPr/>
      </dsp:nvSpPr>
      <dsp:spPr>
        <a:xfrm>
          <a:off x="10290484" y="5362351"/>
          <a:ext cx="991378" cy="3173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variable donde se pueda almacenar el nombre.</a:t>
          </a:r>
          <a:endParaRPr lang="es-CO" sz="500" kern="1200" dirty="0"/>
        </a:p>
      </dsp:txBody>
      <dsp:txXfrm>
        <a:off x="10290484" y="5362351"/>
        <a:ext cx="991378" cy="317337"/>
      </dsp:txXfrm>
    </dsp:sp>
    <dsp:sp modelId="{971D6D77-C47E-4BA9-87A8-6E145F2118EA}">
      <dsp:nvSpPr>
        <dsp:cNvPr id="0" name=""/>
        <dsp:cNvSpPr/>
      </dsp:nvSpPr>
      <dsp:spPr>
        <a:xfrm>
          <a:off x="10538329" y="5746875"/>
          <a:ext cx="714738" cy="329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Usuario ingresa el nombre del producto.</a:t>
          </a:r>
          <a:endParaRPr lang="es-CO" sz="500" kern="1200" dirty="0"/>
        </a:p>
      </dsp:txBody>
      <dsp:txXfrm>
        <a:off x="10538329" y="5746875"/>
        <a:ext cx="714738" cy="329533"/>
      </dsp:txXfrm>
    </dsp:sp>
    <dsp:sp modelId="{BD506DAF-2C75-43B3-9D4F-E965AA6C13DB}">
      <dsp:nvSpPr>
        <dsp:cNvPr id="0" name=""/>
        <dsp:cNvSpPr/>
      </dsp:nvSpPr>
      <dsp:spPr>
        <a:xfrm>
          <a:off x="11349049" y="5362351"/>
          <a:ext cx="848406" cy="478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variable donde se pueda almacenar el valor unitario.</a:t>
          </a:r>
          <a:endParaRPr lang="es-CO" sz="500" kern="1200" dirty="0"/>
        </a:p>
      </dsp:txBody>
      <dsp:txXfrm>
        <a:off x="11349049" y="5362351"/>
        <a:ext cx="848406" cy="478563"/>
      </dsp:txXfrm>
    </dsp:sp>
    <dsp:sp modelId="{96DB5D97-4867-451E-BAE1-12EA801E089A}">
      <dsp:nvSpPr>
        <dsp:cNvPr id="0" name=""/>
        <dsp:cNvSpPr/>
      </dsp:nvSpPr>
      <dsp:spPr>
        <a:xfrm>
          <a:off x="11561150" y="5908100"/>
          <a:ext cx="830679" cy="493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Usuario ingresa el valor unitario del producto.</a:t>
          </a:r>
          <a:endParaRPr lang="es-CO" sz="500" kern="1200" dirty="0"/>
        </a:p>
      </dsp:txBody>
      <dsp:txXfrm>
        <a:off x="11561150" y="5908100"/>
        <a:ext cx="830679" cy="493748"/>
      </dsp:txXfrm>
    </dsp:sp>
    <dsp:sp modelId="{27FE7E83-DB61-4A08-83FA-E2BEC3CC967E}">
      <dsp:nvSpPr>
        <dsp:cNvPr id="0" name=""/>
        <dsp:cNvSpPr/>
      </dsp:nvSpPr>
      <dsp:spPr>
        <a:xfrm>
          <a:off x="12264641" y="5362351"/>
          <a:ext cx="780139" cy="291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Categorías</a:t>
          </a:r>
          <a:endParaRPr lang="es-CO" sz="500" kern="1200" dirty="0"/>
        </a:p>
      </dsp:txBody>
      <dsp:txXfrm>
        <a:off x="12264641" y="5362351"/>
        <a:ext cx="780139" cy="291102"/>
      </dsp:txXfrm>
    </dsp:sp>
    <dsp:sp modelId="{627F36DD-D7AE-4EEA-9A4B-A470DFC660FB}">
      <dsp:nvSpPr>
        <dsp:cNvPr id="0" name=""/>
        <dsp:cNvSpPr/>
      </dsp:nvSpPr>
      <dsp:spPr>
        <a:xfrm>
          <a:off x="12459676" y="5720640"/>
          <a:ext cx="678956" cy="457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Categorías es igual a función categorías.</a:t>
          </a:r>
          <a:endParaRPr lang="es-CO" sz="500" kern="1200" dirty="0"/>
        </a:p>
      </dsp:txBody>
      <dsp:txXfrm>
        <a:off x="12459676" y="5720640"/>
        <a:ext cx="678956" cy="457820"/>
      </dsp:txXfrm>
    </dsp:sp>
    <dsp:sp modelId="{B47DF52C-0323-4B14-9E30-C6B98BECED8C}">
      <dsp:nvSpPr>
        <dsp:cNvPr id="0" name=""/>
        <dsp:cNvSpPr/>
      </dsp:nvSpPr>
      <dsp:spPr>
        <a:xfrm>
          <a:off x="15248593" y="4650223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Categorías.</a:t>
          </a:r>
          <a:endParaRPr lang="es-CO" sz="500" kern="1200" dirty="0"/>
        </a:p>
      </dsp:txBody>
      <dsp:txXfrm>
        <a:off x="15248593" y="4650223"/>
        <a:ext cx="319933" cy="159966"/>
      </dsp:txXfrm>
    </dsp:sp>
    <dsp:sp modelId="{3F37E460-7188-46F4-ACDA-09F69B1A4484}">
      <dsp:nvSpPr>
        <dsp:cNvPr id="0" name=""/>
        <dsp:cNvSpPr/>
      </dsp:nvSpPr>
      <dsp:spPr>
        <a:xfrm>
          <a:off x="14971040" y="4877376"/>
          <a:ext cx="875037" cy="421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lista donde se almacena los siguientes datos.</a:t>
          </a:r>
          <a:endParaRPr lang="es-CO" sz="500" kern="1200" dirty="0"/>
        </a:p>
      </dsp:txBody>
      <dsp:txXfrm>
        <a:off x="14971040" y="4877376"/>
        <a:ext cx="875037" cy="421730"/>
      </dsp:txXfrm>
    </dsp:sp>
    <dsp:sp modelId="{EFDC3A44-BC9E-4F57-932D-1382FF6EAA6A}">
      <dsp:nvSpPr>
        <dsp:cNvPr id="0" name=""/>
        <dsp:cNvSpPr/>
      </dsp:nvSpPr>
      <dsp:spPr>
        <a:xfrm>
          <a:off x="13205819" y="5366293"/>
          <a:ext cx="884172" cy="5650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Lista=[Línea Blanca ,Pequeños electrodomésticos, Aires acondicionados]</a:t>
          </a:r>
          <a:endParaRPr lang="es-CO" sz="500" kern="1200" dirty="0"/>
        </a:p>
      </dsp:txBody>
      <dsp:txXfrm>
        <a:off x="13205819" y="5366293"/>
        <a:ext cx="884172" cy="565089"/>
      </dsp:txXfrm>
    </dsp:sp>
    <dsp:sp modelId="{DA538A6E-9DA8-41FC-B4CC-29F3F3378C8E}">
      <dsp:nvSpPr>
        <dsp:cNvPr id="0" name=""/>
        <dsp:cNvSpPr/>
      </dsp:nvSpPr>
      <dsp:spPr>
        <a:xfrm>
          <a:off x="14157177" y="5366293"/>
          <a:ext cx="446195" cy="3350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categorías.</a:t>
          </a:r>
          <a:endParaRPr lang="es-CO" sz="500" kern="1200" dirty="0"/>
        </a:p>
      </dsp:txBody>
      <dsp:txXfrm>
        <a:off x="14157177" y="5366293"/>
        <a:ext cx="446195" cy="335082"/>
      </dsp:txXfrm>
    </dsp:sp>
    <dsp:sp modelId="{E1DF0FDB-A9D9-4DCC-B4EA-D7D0867151F0}">
      <dsp:nvSpPr>
        <dsp:cNvPr id="0" name=""/>
        <dsp:cNvSpPr/>
      </dsp:nvSpPr>
      <dsp:spPr>
        <a:xfrm>
          <a:off x="14670559" y="5366293"/>
          <a:ext cx="1011316" cy="6384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secuencia de flujo donde i está dentro del rango devuelve la cantidad de valores que hay dentro de la lista (len)</a:t>
          </a:r>
          <a:endParaRPr lang="es-CO" sz="500" kern="1200" dirty="0"/>
        </a:p>
      </dsp:txBody>
      <dsp:txXfrm>
        <a:off x="14670559" y="5366293"/>
        <a:ext cx="1011316" cy="638403"/>
      </dsp:txXfrm>
    </dsp:sp>
    <dsp:sp modelId="{7B14BE31-FA3D-474E-A3EB-67085D179924}">
      <dsp:nvSpPr>
        <dsp:cNvPr id="0" name=""/>
        <dsp:cNvSpPr/>
      </dsp:nvSpPr>
      <dsp:spPr>
        <a:xfrm>
          <a:off x="14923388" y="6071882"/>
          <a:ext cx="884216" cy="317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i es igual a 1 y lista dentro de i.</a:t>
          </a:r>
          <a:endParaRPr lang="es-CO" sz="500" kern="1200" dirty="0"/>
        </a:p>
      </dsp:txBody>
      <dsp:txXfrm>
        <a:off x="14923388" y="6071882"/>
        <a:ext cx="884216" cy="317828"/>
      </dsp:txXfrm>
    </dsp:sp>
    <dsp:sp modelId="{7900E016-FE96-44AE-95B5-0A8162B930B3}">
      <dsp:nvSpPr>
        <dsp:cNvPr id="0" name=""/>
        <dsp:cNvSpPr/>
      </dsp:nvSpPr>
      <dsp:spPr>
        <a:xfrm>
          <a:off x="17059807" y="5366293"/>
          <a:ext cx="551492" cy="209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Mientras sea verdadera.</a:t>
          </a:r>
          <a:endParaRPr lang="es-CO" sz="500" kern="1200" dirty="0"/>
        </a:p>
      </dsp:txBody>
      <dsp:txXfrm>
        <a:off x="17059807" y="5366293"/>
        <a:ext cx="551492" cy="209801"/>
      </dsp:txXfrm>
    </dsp:sp>
    <dsp:sp modelId="{6AA21423-6F0B-4E2B-B332-AC2FEEB16847}">
      <dsp:nvSpPr>
        <dsp:cNvPr id="0" name=""/>
        <dsp:cNvSpPr/>
      </dsp:nvSpPr>
      <dsp:spPr>
        <a:xfrm>
          <a:off x="16461815" y="5643280"/>
          <a:ext cx="677235" cy="2144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Capturar errores.</a:t>
          </a:r>
          <a:endParaRPr lang="es-CO" sz="500" kern="1200" dirty="0"/>
        </a:p>
      </dsp:txBody>
      <dsp:txXfrm>
        <a:off x="16461815" y="5643280"/>
        <a:ext cx="677235" cy="214427"/>
      </dsp:txXfrm>
    </dsp:sp>
    <dsp:sp modelId="{6313F942-97CC-493B-8818-671695751D16}">
      <dsp:nvSpPr>
        <dsp:cNvPr id="0" name=""/>
        <dsp:cNvSpPr/>
      </dsp:nvSpPr>
      <dsp:spPr>
        <a:xfrm>
          <a:off x="16540177" y="5924894"/>
          <a:ext cx="520512" cy="3014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Opción es igual aun entero.</a:t>
          </a:r>
          <a:endParaRPr lang="es-CO" sz="500" kern="1200" dirty="0"/>
        </a:p>
      </dsp:txBody>
      <dsp:txXfrm>
        <a:off x="16540177" y="5924894"/>
        <a:ext cx="520512" cy="301484"/>
      </dsp:txXfrm>
    </dsp:sp>
    <dsp:sp modelId="{B4719366-BF3B-4BF3-BC50-5C5ABE0DDDC7}">
      <dsp:nvSpPr>
        <dsp:cNvPr id="0" name=""/>
        <dsp:cNvSpPr/>
      </dsp:nvSpPr>
      <dsp:spPr>
        <a:xfrm>
          <a:off x="15874791" y="6293565"/>
          <a:ext cx="607326" cy="260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Selecciones opción</a:t>
          </a:r>
          <a:endParaRPr lang="es-CO" sz="500" kern="1200" dirty="0"/>
        </a:p>
      </dsp:txBody>
      <dsp:txXfrm>
        <a:off x="15874791" y="6293565"/>
        <a:ext cx="607326" cy="260208"/>
      </dsp:txXfrm>
    </dsp:sp>
    <dsp:sp modelId="{BE563D36-96B4-4B31-91D5-425F7EFBCF25}">
      <dsp:nvSpPr>
        <dsp:cNvPr id="0" name=""/>
        <dsp:cNvSpPr/>
      </dsp:nvSpPr>
      <dsp:spPr>
        <a:xfrm>
          <a:off x="16026623" y="6620959"/>
          <a:ext cx="445171" cy="2819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Usuario selecciona la opción.</a:t>
          </a:r>
          <a:endParaRPr lang="es-CO" sz="500" kern="1200" dirty="0"/>
        </a:p>
      </dsp:txBody>
      <dsp:txXfrm>
        <a:off x="16026623" y="6620959"/>
        <a:ext cx="445171" cy="281967"/>
      </dsp:txXfrm>
    </dsp:sp>
    <dsp:sp modelId="{F46ED799-7D2D-4992-9EC9-EAD19BF63E73}">
      <dsp:nvSpPr>
        <dsp:cNvPr id="0" name=""/>
        <dsp:cNvSpPr/>
      </dsp:nvSpPr>
      <dsp:spPr>
        <a:xfrm>
          <a:off x="16549304" y="6293565"/>
          <a:ext cx="789650" cy="458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opción es mayor que cero y menor que 5.</a:t>
          </a:r>
          <a:endParaRPr lang="es-CO" sz="500" kern="1200" dirty="0"/>
        </a:p>
      </dsp:txBody>
      <dsp:txXfrm>
        <a:off x="16549304" y="6293565"/>
        <a:ext cx="789650" cy="458732"/>
      </dsp:txXfrm>
    </dsp:sp>
    <dsp:sp modelId="{59790DA6-DFF3-41B5-87BC-98A07F16FC53}">
      <dsp:nvSpPr>
        <dsp:cNvPr id="0" name=""/>
        <dsp:cNvSpPr/>
      </dsp:nvSpPr>
      <dsp:spPr>
        <a:xfrm>
          <a:off x="16746717" y="6819483"/>
          <a:ext cx="513989" cy="3887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Retornar la lista opción es igual a 1.</a:t>
          </a:r>
          <a:endParaRPr lang="es-CO" sz="500" kern="1200" dirty="0"/>
        </a:p>
      </dsp:txBody>
      <dsp:txXfrm>
        <a:off x="16746717" y="6819483"/>
        <a:ext cx="513989" cy="388788"/>
      </dsp:txXfrm>
    </dsp:sp>
    <dsp:sp modelId="{ED44B391-5ACA-4E63-BB27-54FF3F6333CB}">
      <dsp:nvSpPr>
        <dsp:cNvPr id="0" name=""/>
        <dsp:cNvSpPr/>
      </dsp:nvSpPr>
      <dsp:spPr>
        <a:xfrm>
          <a:off x="17406141" y="6293565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no </a:t>
          </a:r>
          <a:endParaRPr lang="es-CO" sz="500" kern="1200" dirty="0"/>
        </a:p>
      </dsp:txBody>
      <dsp:txXfrm>
        <a:off x="17406141" y="6293565"/>
        <a:ext cx="319933" cy="159966"/>
      </dsp:txXfrm>
    </dsp:sp>
    <dsp:sp modelId="{D69808D4-13A3-417C-8DBB-A4AAD534B934}">
      <dsp:nvSpPr>
        <dsp:cNvPr id="0" name=""/>
        <dsp:cNvSpPr/>
      </dsp:nvSpPr>
      <dsp:spPr>
        <a:xfrm>
          <a:off x="17486125" y="6520717"/>
          <a:ext cx="444048" cy="3433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Rangos no permitidos</a:t>
          </a:r>
          <a:endParaRPr lang="es-CO" sz="500" kern="1200" dirty="0"/>
        </a:p>
      </dsp:txBody>
      <dsp:txXfrm>
        <a:off x="17486125" y="6520717"/>
        <a:ext cx="444048" cy="343376"/>
      </dsp:txXfrm>
    </dsp:sp>
    <dsp:sp modelId="{808AC97B-C9A9-4351-A8F9-842B5E5367F3}">
      <dsp:nvSpPr>
        <dsp:cNvPr id="0" name=""/>
        <dsp:cNvSpPr/>
      </dsp:nvSpPr>
      <dsp:spPr>
        <a:xfrm>
          <a:off x="17654584" y="5643280"/>
          <a:ext cx="554707" cy="285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Excepción que evalúa errores.</a:t>
          </a:r>
          <a:endParaRPr lang="es-CO" sz="500" kern="1200" dirty="0"/>
        </a:p>
      </dsp:txBody>
      <dsp:txXfrm>
        <a:off x="17654584" y="5643280"/>
        <a:ext cx="554707" cy="285190"/>
      </dsp:txXfrm>
    </dsp:sp>
    <dsp:sp modelId="{DBBF12A0-F3ED-463B-B78E-93DFB26C47F0}">
      <dsp:nvSpPr>
        <dsp:cNvPr id="0" name=""/>
        <dsp:cNvSpPr/>
      </dsp:nvSpPr>
      <dsp:spPr>
        <a:xfrm>
          <a:off x="17793261" y="5995657"/>
          <a:ext cx="531217" cy="325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solo se permiten caracteres numéricos.</a:t>
          </a:r>
          <a:endParaRPr lang="es-CO" sz="500" kern="1200" dirty="0"/>
        </a:p>
      </dsp:txBody>
      <dsp:txXfrm>
        <a:off x="17793261" y="5995657"/>
        <a:ext cx="531217" cy="325703"/>
      </dsp:txXfrm>
    </dsp:sp>
    <dsp:sp modelId="{7C119BD4-A030-4745-BCD6-8621CA6E0EA2}">
      <dsp:nvSpPr>
        <dsp:cNvPr id="0" name=""/>
        <dsp:cNvSpPr/>
      </dsp:nvSpPr>
      <dsp:spPr>
        <a:xfrm>
          <a:off x="18886374" y="4292622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Ventas.</a:t>
          </a:r>
          <a:endParaRPr lang="es-CO" sz="500" kern="1200" dirty="0"/>
        </a:p>
      </dsp:txBody>
      <dsp:txXfrm>
        <a:off x="18886374" y="4292622"/>
        <a:ext cx="319933" cy="159966"/>
      </dsp:txXfrm>
    </dsp:sp>
    <dsp:sp modelId="{C63205EA-DFFF-4089-B987-9025785B4D60}">
      <dsp:nvSpPr>
        <dsp:cNvPr id="0" name=""/>
        <dsp:cNvSpPr/>
      </dsp:nvSpPr>
      <dsp:spPr>
        <a:xfrm>
          <a:off x="18886374" y="4519775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Agregar ventas.</a:t>
          </a:r>
          <a:endParaRPr lang="es-CO" sz="500" kern="1200" dirty="0"/>
        </a:p>
      </dsp:txBody>
      <dsp:txXfrm>
        <a:off x="18886374" y="4519775"/>
        <a:ext cx="319933" cy="159966"/>
      </dsp:txXfrm>
    </dsp:sp>
    <dsp:sp modelId="{A5AB3B16-D662-4C59-B0F7-C44F797E4130}">
      <dsp:nvSpPr>
        <dsp:cNvPr id="0" name=""/>
        <dsp:cNvSpPr/>
      </dsp:nvSpPr>
      <dsp:spPr>
        <a:xfrm>
          <a:off x="16670343" y="4746928"/>
          <a:ext cx="929772" cy="241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productos disponibles</a:t>
          </a:r>
          <a:endParaRPr lang="es-CO" sz="500" kern="1200" dirty="0"/>
        </a:p>
      </dsp:txBody>
      <dsp:txXfrm>
        <a:off x="16670343" y="4746928"/>
        <a:ext cx="929772" cy="241068"/>
      </dsp:txXfrm>
    </dsp:sp>
    <dsp:sp modelId="{22DD9F9A-1919-4452-AD36-A55CD95D9EEC}">
      <dsp:nvSpPr>
        <dsp:cNvPr id="0" name=""/>
        <dsp:cNvSpPr/>
      </dsp:nvSpPr>
      <dsp:spPr>
        <a:xfrm>
          <a:off x="17667301" y="4746928"/>
          <a:ext cx="319933" cy="15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tabla.</a:t>
          </a:r>
          <a:endParaRPr lang="es-CO" sz="500" kern="1200" dirty="0"/>
        </a:p>
      </dsp:txBody>
      <dsp:txXfrm>
        <a:off x="17667301" y="4746928"/>
        <a:ext cx="319933" cy="159966"/>
      </dsp:txXfrm>
    </dsp:sp>
    <dsp:sp modelId="{3D2F604D-75E1-4092-ACB5-D6770369C499}">
      <dsp:nvSpPr>
        <dsp:cNvPr id="0" name=""/>
        <dsp:cNvSpPr/>
      </dsp:nvSpPr>
      <dsp:spPr>
        <a:xfrm>
          <a:off x="18054421" y="4746928"/>
          <a:ext cx="1348974" cy="332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variable código del producto como un string donde el usuario pueda ingresar valores.</a:t>
          </a:r>
          <a:endParaRPr lang="es-CO" sz="500" kern="1200" dirty="0"/>
        </a:p>
      </dsp:txBody>
      <dsp:txXfrm>
        <a:off x="18054421" y="4746928"/>
        <a:ext cx="1348974" cy="332172"/>
      </dsp:txXfrm>
    </dsp:sp>
    <dsp:sp modelId="{83F8BD38-B874-4520-A8AC-67629268A61C}">
      <dsp:nvSpPr>
        <dsp:cNvPr id="0" name=""/>
        <dsp:cNvSpPr/>
      </dsp:nvSpPr>
      <dsp:spPr>
        <a:xfrm>
          <a:off x="18391665" y="5146287"/>
          <a:ext cx="862061" cy="922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Mostrar: Selecciona código del producto a comprar con el código .upper que  es una función que pasa los caracteres ingresados por el usuario a mayúscula.</a:t>
          </a:r>
          <a:endParaRPr lang="es-CO" sz="500" kern="1200" dirty="0"/>
        </a:p>
      </dsp:txBody>
      <dsp:txXfrm>
        <a:off x="18391665" y="5146287"/>
        <a:ext cx="862061" cy="922359"/>
      </dsp:txXfrm>
    </dsp:sp>
    <dsp:sp modelId="{0479D636-664E-4395-89B0-9CA9C5AFE540}">
      <dsp:nvSpPr>
        <dsp:cNvPr id="0" name=""/>
        <dsp:cNvSpPr/>
      </dsp:nvSpPr>
      <dsp:spPr>
        <a:xfrm>
          <a:off x="19470582" y="4746928"/>
          <a:ext cx="951706" cy="560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variable denominada cantidad de la compra como un entero donde el  usuario pueda ingresar los valores.</a:t>
          </a:r>
          <a:endParaRPr lang="es-CO" sz="500" kern="1200" dirty="0"/>
        </a:p>
      </dsp:txBody>
      <dsp:txXfrm>
        <a:off x="19470582" y="4746928"/>
        <a:ext cx="951706" cy="560066"/>
      </dsp:txXfrm>
    </dsp:sp>
    <dsp:sp modelId="{C897BF60-259D-4F71-9E5A-53DAA0E3BCEC}">
      <dsp:nvSpPr>
        <dsp:cNvPr id="0" name=""/>
        <dsp:cNvSpPr/>
      </dsp:nvSpPr>
      <dsp:spPr>
        <a:xfrm>
          <a:off x="19708509" y="5374181"/>
          <a:ext cx="504449" cy="539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Mostrar ingresar la cantidad de productos que desea comprar</a:t>
          </a:r>
          <a:endParaRPr lang="es-CO" sz="500" kern="1200" dirty="0"/>
        </a:p>
      </dsp:txBody>
      <dsp:txXfrm>
        <a:off x="19708509" y="5374181"/>
        <a:ext cx="504449" cy="539270"/>
      </dsp:txXfrm>
    </dsp:sp>
    <dsp:sp modelId="{91541C4E-24D7-4304-8556-34722BF552ED}">
      <dsp:nvSpPr>
        <dsp:cNvPr id="0" name=""/>
        <dsp:cNvSpPr/>
      </dsp:nvSpPr>
      <dsp:spPr>
        <a:xfrm>
          <a:off x="20489475" y="4746928"/>
          <a:ext cx="932862" cy="564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una secuencia de flujo  donde z este dentro del rango con la función .len el cual devuelve la cantidad de valores dentro de la lista inventario de matriz.</a:t>
          </a:r>
          <a:endParaRPr lang="es-CO" sz="500" kern="1200" dirty="0"/>
        </a:p>
      </dsp:txBody>
      <dsp:txXfrm>
        <a:off x="20489475" y="4746928"/>
        <a:ext cx="932862" cy="564079"/>
      </dsp:txXfrm>
    </dsp:sp>
    <dsp:sp modelId="{51E5E993-C25F-4D95-8F2C-C4327CEF04E8}">
      <dsp:nvSpPr>
        <dsp:cNvPr id="0" name=""/>
        <dsp:cNvSpPr/>
      </dsp:nvSpPr>
      <dsp:spPr>
        <a:xfrm>
          <a:off x="20449322" y="5378194"/>
          <a:ext cx="1013169" cy="4814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Crear  una secuencia de flujo donde w dentro del rango utilizando la función len  para contar la cantidad de elementos dentro de la lista  inventario matriz con 0 elementos.</a:t>
          </a:r>
          <a:endParaRPr lang="es-CO" sz="500" kern="1200" dirty="0"/>
        </a:p>
      </dsp:txBody>
      <dsp:txXfrm>
        <a:off x="20449322" y="5378194"/>
        <a:ext cx="1013169" cy="481441"/>
      </dsp:txXfrm>
    </dsp:sp>
    <dsp:sp modelId="{D3B71C97-9EDC-4C7F-AC72-DE2DD3B10490}">
      <dsp:nvSpPr>
        <dsp:cNvPr id="0" name=""/>
        <dsp:cNvSpPr/>
      </dsp:nvSpPr>
      <dsp:spPr>
        <a:xfrm>
          <a:off x="20702614" y="5926821"/>
          <a:ext cx="814317" cy="79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inventario matriz el elemento en la posición 0 es igual al código del producto y la matriz del inventario z en la posición 3 es mayor a la compra el inventario dentro de la matriz z en la posición 3 resta la cantidad de la compra.</a:t>
          </a:r>
          <a:endParaRPr lang="es-CO" sz="500" kern="1200" dirty="0"/>
        </a:p>
      </dsp:txBody>
      <dsp:txXfrm>
        <a:off x="20702614" y="5926821"/>
        <a:ext cx="814317" cy="791439"/>
      </dsp:txXfrm>
    </dsp:sp>
    <dsp:sp modelId="{656863EF-04F3-49F0-9DAA-951486036D7B}">
      <dsp:nvSpPr>
        <dsp:cNvPr id="0" name=""/>
        <dsp:cNvSpPr/>
      </dsp:nvSpPr>
      <dsp:spPr>
        <a:xfrm>
          <a:off x="21370009" y="4292622"/>
          <a:ext cx="638674" cy="264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Electrodomésticos</a:t>
          </a:r>
          <a:endParaRPr lang="es-CO" sz="500" kern="1200" dirty="0"/>
        </a:p>
      </dsp:txBody>
      <dsp:txXfrm>
        <a:off x="21370009" y="4292622"/>
        <a:ext cx="638674" cy="264975"/>
      </dsp:txXfrm>
    </dsp:sp>
    <dsp:sp modelId="{EDEB3D74-3C0C-4E46-9917-7C955FE944C7}">
      <dsp:nvSpPr>
        <dsp:cNvPr id="0" name=""/>
        <dsp:cNvSpPr/>
      </dsp:nvSpPr>
      <dsp:spPr>
        <a:xfrm>
          <a:off x="21529677" y="4624784"/>
          <a:ext cx="768519" cy="1192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/>
        </a:p>
      </dsp:txBody>
      <dsp:txXfrm>
        <a:off x="21529677" y="4624784"/>
        <a:ext cx="768519" cy="1192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158E1-E1F0-4CDF-B391-81CB7F610245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E442-2996-4453-BAB4-9C698A271A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0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1pPr>
    <a:lvl2pPr marL="950341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2pPr>
    <a:lvl3pPr marL="1900681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3pPr>
    <a:lvl4pPr marL="2851022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4pPr>
    <a:lvl5pPr marL="3801363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5pPr>
    <a:lvl6pPr marL="4751704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6pPr>
    <a:lvl7pPr marL="5702043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7pPr>
    <a:lvl8pPr marL="6652385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8pPr>
    <a:lvl9pPr marL="7602726" algn="l" defTabSz="1900681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9E442-2996-4453-BAB4-9C698A271AB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02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5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5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2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82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82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2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2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7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26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4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39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5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9D93B-9354-4F46-9F34-6E156F9A018B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347E0-F405-4CC1-9D74-55C0336EDE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CAA1FF9-7F34-6594-1D2D-8B9F540B8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35929"/>
              </p:ext>
            </p:extLst>
          </p:nvPr>
        </p:nvGraphicFramePr>
        <p:xfrm>
          <a:off x="1209969" y="746897"/>
          <a:ext cx="22305507" cy="1104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2BB8DD2-C317-90A5-D8DF-CF06DA159A1F}"/>
              </a:ext>
            </a:extLst>
          </p:cNvPr>
          <p:cNvSpPr txBox="1"/>
          <p:nvPr/>
        </p:nvSpPr>
        <p:spPr>
          <a:xfrm>
            <a:off x="22809758" y="5406013"/>
            <a:ext cx="663191" cy="105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4F55A980-177A-37CE-2627-9D62B9B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757" y="5406013"/>
            <a:ext cx="663191" cy="10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F3964-E627-DA88-568D-4A415901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99" y="555664"/>
            <a:ext cx="21734978" cy="2783376"/>
          </a:xfrm>
        </p:spPr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5327FDC-701E-9479-C017-D9F321FCF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2666"/>
              </p:ext>
            </p:extLst>
          </p:nvPr>
        </p:nvGraphicFramePr>
        <p:xfrm>
          <a:off x="1925393" y="3781059"/>
          <a:ext cx="7236192" cy="886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330">
                  <a:extLst>
                    <a:ext uri="{9D8B030D-6E8A-4147-A177-3AD203B41FA5}">
                      <a16:colId xmlns:a16="http://schemas.microsoft.com/office/drawing/2014/main" val="4200162375"/>
                    </a:ext>
                  </a:extLst>
                </a:gridCol>
                <a:gridCol w="4958862">
                  <a:extLst>
                    <a:ext uri="{9D8B030D-6E8A-4147-A177-3AD203B41FA5}">
                      <a16:colId xmlns:a16="http://schemas.microsoft.com/office/drawing/2014/main" val="2950262898"/>
                    </a:ext>
                  </a:extLst>
                </a:gridCol>
              </a:tblGrid>
              <a:tr h="616051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Factura electrónica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23261"/>
                  </a:ext>
                </a:extLst>
              </a:tr>
              <a:tr h="3268491">
                <a:tc>
                  <a:txBody>
                    <a:bodyPr/>
                    <a:lstStyle/>
                    <a:p>
                      <a:r>
                        <a:rPr lang="es-ES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Producto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Nombre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Cantidad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Precio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Subtotal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52359"/>
                  </a:ext>
                </a:extLst>
              </a:tr>
              <a:tr h="3798979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Calcular y mostrar subtotal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Iva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Total</a:t>
                      </a:r>
                    </a:p>
                    <a:p>
                      <a:pPr marL="742950" indent="-742950">
                        <a:buFont typeface="+mj-lt"/>
                        <a:buAutoNum type="arabicPeriod"/>
                      </a:pPr>
                      <a:r>
                        <a:rPr lang="es-ES" dirty="0"/>
                        <a:t>Guardar las facturas consultadas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91457"/>
                  </a:ext>
                </a:extLst>
              </a:tr>
              <a:tr h="61605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75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655</Words>
  <Application>Microsoft Office PowerPoint</Application>
  <PresentationFormat>Personalizado</PresentationFormat>
  <Paragraphs>92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LAB2 CH</dc:creator>
  <cp:lastModifiedBy>LAB2 CH</cp:lastModifiedBy>
  <cp:revision>1</cp:revision>
  <dcterms:created xsi:type="dcterms:W3CDTF">2024-11-22T19:54:38Z</dcterms:created>
  <dcterms:modified xsi:type="dcterms:W3CDTF">2024-11-22T22:57:54Z</dcterms:modified>
</cp:coreProperties>
</file>