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66" r:id="rId2"/>
    <p:sldId id="267" r:id="rId3"/>
    <p:sldId id="268" r:id="rId4"/>
    <p:sldId id="256" r:id="rId5"/>
    <p:sldId id="265" r:id="rId6"/>
    <p:sldId id="262" r:id="rId7"/>
    <p:sldId id="26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FFFFCC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87786" autoAdjust="0"/>
  </p:normalViewPr>
  <p:slideViewPr>
    <p:cSldViewPr>
      <p:cViewPr varScale="1">
        <p:scale>
          <a:sx n="99" d="100"/>
          <a:sy n="99" d="100"/>
        </p:scale>
        <p:origin x="2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203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7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1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gaearon/pen/wqvxGa?editors=011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16E16-09D4-0547-9B86-A4194D64290A}"/>
              </a:ext>
            </a:extLst>
          </p:cNvPr>
          <p:cNvSpPr txBox="1"/>
          <p:nvPr/>
        </p:nvSpPr>
        <p:spPr>
          <a:xfrm>
            <a:off x="3742285" y="301350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Test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80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D154F-2118-6B48-994B-1557533A8798}"/>
              </a:ext>
            </a:extLst>
          </p:cNvPr>
          <p:cNvSpPr txBox="1"/>
          <p:nvPr/>
        </p:nvSpPr>
        <p:spPr>
          <a:xfrm>
            <a:off x="179513" y="18864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</a:t>
            </a:r>
            <a:r>
              <a:rPr lang="uk-UA" dirty="0" err="1"/>
              <a:t>Правильное</a:t>
            </a:r>
            <a:r>
              <a:rPr lang="uk-UA" dirty="0"/>
              <a:t> </a:t>
            </a:r>
            <a:r>
              <a:rPr lang="uk-UA" dirty="0" err="1"/>
              <a:t>ли</a:t>
            </a:r>
            <a:r>
              <a:rPr lang="uk-UA" dirty="0"/>
              <a:t> </a:t>
            </a:r>
            <a:r>
              <a:rPr lang="uk-UA" dirty="0" err="1"/>
              <a:t>утверждение</a:t>
            </a:r>
            <a:r>
              <a:rPr lang="uk-UA" dirty="0"/>
              <a:t>,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ru-RU" dirty="0"/>
              <a:t>компонента может содержаться только в компонентах, реализованных на классах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D3FC9-7B30-ED4D-9E86-7485D57F3B83}"/>
              </a:ext>
            </a:extLst>
          </p:cNvPr>
          <p:cNvSpPr txBox="1"/>
          <p:nvPr/>
        </p:nvSpPr>
        <p:spPr>
          <a:xfrm>
            <a:off x="6732240" y="32713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ru-RU" dirty="0"/>
              <a:t>да </a:t>
            </a:r>
            <a:endParaRPr lang="en-US" dirty="0"/>
          </a:p>
          <a:p>
            <a:r>
              <a:rPr lang="en-US" dirty="0"/>
              <a:t>b. </a:t>
            </a:r>
            <a:r>
              <a:rPr lang="ru-RU" dirty="0"/>
              <a:t>нет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7EAFA-3F85-A946-A5CB-2678628BFEF4}"/>
              </a:ext>
            </a:extLst>
          </p:cNvPr>
          <p:cNvSpPr txBox="1"/>
          <p:nvPr/>
        </p:nvSpPr>
        <p:spPr>
          <a:xfrm>
            <a:off x="179513" y="1412776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Сколько ошибок в данном коде ?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903C0-0160-F445-A9B9-59AE73F8CFA1}"/>
              </a:ext>
            </a:extLst>
          </p:cNvPr>
          <p:cNvSpPr/>
          <p:nvPr/>
        </p:nvSpPr>
        <p:spPr>
          <a:xfrm>
            <a:off x="179513" y="2063370"/>
            <a:ext cx="4572000" cy="2560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(props){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props.count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 &lt;button 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={increment}&gt;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C3A81-645E-4C49-AAAD-BB5AB573E474}"/>
              </a:ext>
            </a:extLst>
          </p:cNvPr>
          <p:cNvSpPr txBox="1"/>
          <p:nvPr/>
        </p:nvSpPr>
        <p:spPr>
          <a:xfrm>
            <a:off x="6729833" y="1754779"/>
            <a:ext cx="1838965" cy="15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/>
              <a:t>a</a:t>
            </a:r>
            <a:r>
              <a:rPr lang="ru-RU" dirty="0"/>
              <a:t>. ни одной 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b</a:t>
            </a:r>
            <a:r>
              <a:rPr lang="ru-RU" dirty="0"/>
              <a:t>. 2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ru-RU" dirty="0"/>
              <a:t>с. 3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d</a:t>
            </a:r>
            <a:r>
              <a:rPr lang="ru-RU" dirty="0"/>
              <a:t>. 4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e</a:t>
            </a:r>
            <a:r>
              <a:rPr lang="ru-RU" dirty="0"/>
              <a:t>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4E3C9-D74A-A742-9311-F1209F281AC3}"/>
              </a:ext>
            </a:extLst>
          </p:cNvPr>
          <p:cNvSpPr txBox="1"/>
          <p:nvPr/>
        </p:nvSpPr>
        <p:spPr>
          <a:xfrm>
            <a:off x="179512" y="26064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  </a:t>
            </a:r>
            <a:r>
              <a:rPr lang="uk-UA" dirty="0"/>
              <a:t>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выведет</a:t>
            </a:r>
            <a:r>
              <a:rPr lang="uk-UA" dirty="0"/>
              <a:t> </a:t>
            </a:r>
            <a:r>
              <a:rPr lang="uk-UA" dirty="0" err="1"/>
              <a:t>данный</a:t>
            </a:r>
            <a:r>
              <a:rPr lang="uk-UA" dirty="0"/>
              <a:t> код 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839B07-3EB8-AD4F-B3FB-6A9AB31FFAF6}"/>
              </a:ext>
            </a:extLst>
          </p:cNvPr>
          <p:cNvSpPr/>
          <p:nvPr/>
        </p:nvSpPr>
        <p:spPr>
          <a:xfrm>
            <a:off x="179512" y="836712"/>
            <a:ext cx="4182555" cy="159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{...props}/&gt;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&gt;Hello React&lt;/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EAC41-34CB-1647-B666-B22BE8E5A516}"/>
              </a:ext>
            </a:extLst>
          </p:cNvPr>
          <p:cNvSpPr txBox="1"/>
          <p:nvPr/>
        </p:nvSpPr>
        <p:spPr>
          <a:xfrm>
            <a:off x="5652120" y="260648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ru-RU" dirty="0"/>
              <a:t>. </a:t>
            </a:r>
            <a:r>
              <a:rPr lang="en-US" dirty="0"/>
              <a:t>Hello React </a:t>
            </a:r>
          </a:p>
          <a:p>
            <a:r>
              <a:rPr lang="en-US" dirty="0"/>
              <a:t>b</a:t>
            </a:r>
            <a:r>
              <a:rPr lang="ru-RU" dirty="0"/>
              <a:t>. </a:t>
            </a:r>
            <a:r>
              <a:rPr lang="uk-UA" dirty="0"/>
              <a:t>пустую строку</a:t>
            </a:r>
            <a:endParaRPr lang="en-US" dirty="0"/>
          </a:p>
          <a:p>
            <a:r>
              <a:rPr lang="ru-RU" dirty="0"/>
              <a:t>с. </a:t>
            </a:r>
            <a:r>
              <a:rPr lang="uk-UA" dirty="0" err="1"/>
              <a:t>Будет</a:t>
            </a:r>
            <a:r>
              <a:rPr lang="uk-UA" dirty="0"/>
              <a:t> </a:t>
            </a:r>
            <a:r>
              <a:rPr lang="uk-UA" dirty="0" err="1"/>
              <a:t>ошибка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9C6E6-7516-0849-A425-6B102E18A5FC}"/>
              </a:ext>
            </a:extLst>
          </p:cNvPr>
          <p:cNvSpPr txBox="1"/>
          <p:nvPr/>
        </p:nvSpPr>
        <p:spPr>
          <a:xfrm>
            <a:off x="148792" y="342900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 Будет ли работать такой компонент 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D5A48-266B-6E41-B5AF-45D56937A023}"/>
              </a:ext>
            </a:extLst>
          </p:cNvPr>
          <p:cNvSpPr/>
          <p:nvPr/>
        </p:nvSpPr>
        <p:spPr>
          <a:xfrm>
            <a:off x="179512" y="3933056"/>
            <a:ext cx="5040560" cy="191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count} = </a:t>
            </a:r>
            <a:r>
              <a:rPr lang="en-US" dirty="0" err="1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React.useState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(22)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render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{count}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90FC-798E-C046-A0DB-20C688D7B7BF}"/>
              </a:ext>
            </a:extLst>
          </p:cNvPr>
          <p:cNvSpPr/>
          <p:nvPr/>
        </p:nvSpPr>
        <p:spPr>
          <a:xfrm>
            <a:off x="5652120" y="3801363"/>
            <a:ext cx="2286000" cy="68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/>
              <a:t>a. </a:t>
            </a:r>
            <a:r>
              <a:rPr lang="ru-RU" dirty="0"/>
              <a:t>Да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b. </a:t>
            </a:r>
            <a:r>
              <a:rPr lang="ru-RU" dirty="0"/>
              <a:t>Нет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025DE-16B4-A949-9674-CF779774115C}"/>
              </a:ext>
            </a:extLst>
          </p:cNvPr>
          <p:cNvSpPr txBox="1"/>
          <p:nvPr/>
        </p:nvSpPr>
        <p:spPr>
          <a:xfrm>
            <a:off x="1781011" y="2967335"/>
            <a:ext cx="558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Mini projects</a:t>
            </a: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A50EF5-EBA6-E84A-8DC9-EF13E0AA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23" y="0"/>
            <a:ext cx="445504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AA114-A418-CE48-8764-8E5A0F181AD9}"/>
              </a:ext>
            </a:extLst>
          </p:cNvPr>
          <p:cNvSpPr txBox="1"/>
          <p:nvPr/>
        </p:nvSpPr>
        <p:spPr>
          <a:xfrm>
            <a:off x="107504" y="1140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Github</a:t>
            </a:r>
            <a:r>
              <a:rPr lang="en-US" sz="3200" b="1" dirty="0"/>
              <a:t> users</a:t>
            </a:r>
          </a:p>
          <a:p>
            <a:r>
              <a:rPr lang="en-US" sz="3200" b="1" dirty="0"/>
              <a:t>mock-up</a:t>
            </a:r>
          </a:p>
        </p:txBody>
      </p:sp>
    </p:spTree>
    <p:extLst>
      <p:ext uri="{BB962C8B-B14F-4D97-AF65-F5344CB8AC3E}">
        <p14:creationId xmlns:p14="http://schemas.microsoft.com/office/powerpoint/2010/main" val="250224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8D7E9-45EB-A14D-921A-BB58138C7D28}"/>
              </a:ext>
            </a:extLst>
          </p:cNvPr>
          <p:cNvSpPr txBox="1"/>
          <p:nvPr/>
        </p:nvSpPr>
        <p:spPr>
          <a:xfrm>
            <a:off x="179512" y="188640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AFCE3-078B-774B-80D6-20B50C1BFB25}"/>
              </a:ext>
            </a:extLst>
          </p:cNvPr>
          <p:cNvSpPr/>
          <p:nvPr/>
        </p:nvSpPr>
        <p:spPr>
          <a:xfrm>
            <a:off x="179512" y="170080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https://codepen.io/gaearon/pen/wqvxGa?editors=0110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7063-932C-0943-949A-987BBF2E5D4B}"/>
              </a:ext>
            </a:extLst>
          </p:cNvPr>
          <p:cNvSpPr txBox="1"/>
          <p:nvPr/>
        </p:nvSpPr>
        <p:spPr>
          <a:xfrm>
            <a:off x="484094" y="5411096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HW</a:t>
            </a:r>
            <a:r>
              <a:rPr lang="en-US" dirty="0"/>
              <a:t> – add error boundaries to project </a:t>
            </a:r>
            <a:r>
              <a:rPr lang="en-US" b="1" dirty="0" err="1"/>
              <a:t>Github</a:t>
            </a:r>
            <a:r>
              <a:rPr lang="en-US" b="1" dirty="0"/>
              <a:t> users</a:t>
            </a:r>
          </a:p>
        </p:txBody>
      </p:sp>
    </p:spTree>
    <p:extLst>
      <p:ext uri="{BB962C8B-B14F-4D97-AF65-F5344CB8AC3E}">
        <p14:creationId xmlns:p14="http://schemas.microsoft.com/office/powerpoint/2010/main" val="219414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45EA4-5CBC-5543-B04F-D3089BDF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746"/>
            <a:ext cx="9144000" cy="47745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18C0F-E415-2E4C-A546-FEC953FDA862}"/>
              </a:ext>
            </a:extLst>
          </p:cNvPr>
          <p:cNvSpPr/>
          <p:nvPr/>
        </p:nvSpPr>
        <p:spPr>
          <a:xfrm>
            <a:off x="179512" y="188640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Manage state(</a:t>
            </a:r>
            <a:r>
              <a:rPr lang="en-US" sz="2800" b="1" dirty="0" err="1"/>
              <a:t>todolist</a:t>
            </a:r>
            <a:r>
              <a:rPr lang="en-US" sz="2800" b="1" dirty="0"/>
              <a:t>) mock-ups</a:t>
            </a:r>
          </a:p>
        </p:txBody>
      </p:sp>
    </p:spTree>
    <p:extLst>
      <p:ext uri="{BB962C8B-B14F-4D97-AF65-F5344CB8AC3E}">
        <p14:creationId xmlns:p14="http://schemas.microsoft.com/office/powerpoint/2010/main" val="3259404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9037</TotalTime>
  <Words>217</Words>
  <Application>Microsoft Macintosh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Courier New</vt:lpstr>
      <vt:lpstr>Fira Code</vt:lpstr>
      <vt:lpstr>Verdana</vt:lpstr>
      <vt:lpstr>Wingdings 2</vt:lpstr>
      <vt:lpstr>Wingdings 3</vt:lpstr>
      <vt:lpstr>Тема1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1133</cp:revision>
  <dcterms:modified xsi:type="dcterms:W3CDTF">2020-08-05T15:04:26Z</dcterms:modified>
</cp:coreProperties>
</file>