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57" r:id="rId2"/>
    <p:sldId id="262" r:id="rId3"/>
    <p:sldId id="261" r:id="rId4"/>
    <p:sldId id="265" r:id="rId5"/>
    <p:sldId id="263" r:id="rId6"/>
    <p:sldId id="264" r:id="rId7"/>
    <p:sldId id="290" r:id="rId8"/>
    <p:sldId id="266" r:id="rId9"/>
    <p:sldId id="274" r:id="rId10"/>
    <p:sldId id="289" r:id="rId11"/>
    <p:sldId id="272" r:id="rId12"/>
    <p:sldId id="275" r:id="rId13"/>
    <p:sldId id="267" r:id="rId14"/>
    <p:sldId id="268" r:id="rId15"/>
    <p:sldId id="273" r:id="rId16"/>
    <p:sldId id="269" r:id="rId17"/>
    <p:sldId id="277" r:id="rId18"/>
    <p:sldId id="270" r:id="rId19"/>
    <p:sldId id="276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image" Target="../media/image14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D0807-4520-49A5-8B0D-BBD1BEB795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A74095-546E-4B9B-A34C-0F41E8D52559}">
      <dgm:prSet/>
      <dgm:spPr/>
      <dgm:t>
        <a:bodyPr/>
        <a:lstStyle/>
        <a:p>
          <a:r>
            <a:rPr lang="en-US" dirty="0"/>
            <a:t>1) Make our own implementation of SVD</a:t>
          </a:r>
        </a:p>
      </dgm:t>
    </dgm:pt>
    <dgm:pt modelId="{A69269B9-BDFC-4A8C-A251-FCD8C03FF412}" type="parTrans" cxnId="{B599E7DC-B374-4FF3-BA33-406E26C58EB5}">
      <dgm:prSet/>
      <dgm:spPr/>
      <dgm:t>
        <a:bodyPr/>
        <a:lstStyle/>
        <a:p>
          <a:endParaRPr lang="en-US"/>
        </a:p>
      </dgm:t>
    </dgm:pt>
    <dgm:pt modelId="{4D8D961A-01EB-477D-A1E6-83EDF616CC2C}" type="sibTrans" cxnId="{B599E7DC-B374-4FF3-BA33-406E26C58EB5}">
      <dgm:prSet/>
      <dgm:spPr/>
      <dgm:t>
        <a:bodyPr/>
        <a:lstStyle/>
        <a:p>
          <a:endParaRPr lang="en-US"/>
        </a:p>
      </dgm:t>
    </dgm:pt>
    <dgm:pt modelId="{96FF9F8C-6508-4D31-9127-7D7BA103EA29}">
      <dgm:prSet/>
      <dgm:spPr/>
      <dgm:t>
        <a:bodyPr/>
        <a:lstStyle/>
        <a:p>
          <a:r>
            <a:rPr lang="en-US" dirty="0"/>
            <a:t>2) Test it on some small examples</a:t>
          </a:r>
        </a:p>
      </dgm:t>
    </dgm:pt>
    <dgm:pt modelId="{4D3A30BA-5122-45FF-90E9-91987CB892C5}" type="parTrans" cxnId="{FDCB55F1-E471-4947-9D90-38078894B20B}">
      <dgm:prSet/>
      <dgm:spPr/>
      <dgm:t>
        <a:bodyPr/>
        <a:lstStyle/>
        <a:p>
          <a:endParaRPr lang="en-US"/>
        </a:p>
      </dgm:t>
    </dgm:pt>
    <dgm:pt modelId="{4D64D955-C98E-44C9-ACCF-8129E3014A52}" type="sibTrans" cxnId="{FDCB55F1-E471-4947-9D90-38078894B20B}">
      <dgm:prSet/>
      <dgm:spPr/>
      <dgm:t>
        <a:bodyPr/>
        <a:lstStyle/>
        <a:p>
          <a:endParaRPr lang="en-US"/>
        </a:p>
      </dgm:t>
    </dgm:pt>
    <dgm:pt modelId="{D4630916-E6C6-4BC9-A331-26A1530AEFDC}">
      <dgm:prSet/>
      <dgm:spPr/>
      <dgm:t>
        <a:bodyPr/>
        <a:lstStyle/>
        <a:p>
          <a:r>
            <a:rPr lang="en-US" dirty="0"/>
            <a:t>3) Apply SVD to face recognition problem</a:t>
          </a:r>
        </a:p>
      </dgm:t>
    </dgm:pt>
    <dgm:pt modelId="{F3F18180-6A4E-4BB7-800A-AD324E0F7506}" type="parTrans" cxnId="{76B852D9-7D3A-4229-946D-D3DE1861C649}">
      <dgm:prSet/>
      <dgm:spPr/>
      <dgm:t>
        <a:bodyPr/>
        <a:lstStyle/>
        <a:p>
          <a:endParaRPr lang="en-US"/>
        </a:p>
      </dgm:t>
    </dgm:pt>
    <dgm:pt modelId="{9887C3AA-EF8C-4CD5-A428-DCAAE13DB9F9}" type="sibTrans" cxnId="{76B852D9-7D3A-4229-946D-D3DE1861C64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CB5A6E5-BCC3-429E-B8B9-A9EAD5AAFC44}">
          <dgm:prSet/>
          <dgm:spPr/>
          <dgm:t>
            <a:bodyPr/>
            <a:lstStyle/>
            <a:p>
              <a:r>
                <a:rPr lang="en-US" dirty="0"/>
                <a:t>4) See what will change if we modify (or make zeros) some elements of the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 panose="02040503050406030204" pitchFamily="18" charset="0"/>
                    </a:rPr>
                    <m:t>𝛴</m:t>
                  </m:r>
                </m:oMath>
              </a14:m>
              <a:r>
                <a:rPr lang="en-US" dirty="0"/>
                <a:t> </a:t>
              </a:r>
            </a:p>
          </dgm:t>
        </dgm:pt>
      </mc:Choice>
      <mc:Fallback>
        <dgm:pt modelId="{DCB5A6E5-BCC3-429E-B8B9-A9EAD5AAFC44}">
          <dgm:prSet/>
          <dgm:spPr/>
          <dgm:t>
            <a:bodyPr/>
            <a:lstStyle/>
            <a:p>
              <a:r>
                <a:rPr lang="en-US" dirty="0"/>
                <a:t>4) See what will change if we modify (or make zeros) some elements of the </a:t>
              </a:r>
              <a:r>
                <a:rPr lang="en-US" i="0">
                  <a:latin typeface="Cambria Math" panose="02040503050406030204" pitchFamily="18" charset="0"/>
                </a:rPr>
                <a:t>𝛴</a:t>
              </a:r>
              <a:r>
                <a:rPr lang="en-US" dirty="0"/>
                <a:t> </a:t>
              </a:r>
            </a:p>
          </dgm:t>
        </dgm:pt>
      </mc:Fallback>
    </mc:AlternateContent>
    <dgm:pt modelId="{CD4506B9-AE34-414B-AFA3-C014CA259CEF}" type="parTrans" cxnId="{575CAA0F-E0F2-467D-8EAC-AD0A22D5115F}">
      <dgm:prSet/>
      <dgm:spPr/>
      <dgm:t>
        <a:bodyPr/>
        <a:lstStyle/>
        <a:p>
          <a:endParaRPr lang="en-US"/>
        </a:p>
      </dgm:t>
    </dgm:pt>
    <dgm:pt modelId="{55A70FF3-45F7-4489-9AEF-9026AF523DEE}" type="sibTrans" cxnId="{575CAA0F-E0F2-467D-8EAC-AD0A22D5115F}">
      <dgm:prSet/>
      <dgm:spPr/>
      <dgm:t>
        <a:bodyPr/>
        <a:lstStyle/>
        <a:p>
          <a:endParaRPr lang="en-US"/>
        </a:p>
      </dgm:t>
    </dgm:pt>
    <dgm:pt modelId="{A58898A8-9776-4C3D-B338-9A686B114146}" type="pres">
      <dgm:prSet presAssocID="{AA6D0807-4520-49A5-8B0D-BBD1BEB7950A}" presName="root" presStyleCnt="0">
        <dgm:presLayoutVars>
          <dgm:dir/>
          <dgm:resizeHandles val="exact"/>
        </dgm:presLayoutVars>
      </dgm:prSet>
      <dgm:spPr/>
    </dgm:pt>
    <dgm:pt modelId="{3E3E8D6D-64E1-4AA6-8FFE-E58DD0C4D309}" type="pres">
      <dgm:prSet presAssocID="{35A74095-546E-4B9B-A34C-0F41E8D52559}" presName="compNode" presStyleCnt="0"/>
      <dgm:spPr/>
    </dgm:pt>
    <dgm:pt modelId="{22E04816-E304-4ED9-A321-5BA0B1918929}" type="pres">
      <dgm:prSet presAssocID="{35A74095-546E-4B9B-A34C-0F41E8D52559}" presName="bgRect" presStyleLbl="bgShp" presStyleIdx="0" presStyleCnt="4"/>
      <dgm:spPr/>
    </dgm:pt>
    <dgm:pt modelId="{ED9C35AF-B770-469A-A65C-D0A458939585}" type="pres">
      <dgm:prSet presAssocID="{35A74095-546E-4B9B-A34C-0F41E8D525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бавить со сплошной заливкой"/>
        </a:ext>
      </dgm:extLst>
    </dgm:pt>
    <dgm:pt modelId="{F45064EF-7FC5-43DC-8373-9AAF638F70DF}" type="pres">
      <dgm:prSet presAssocID="{35A74095-546E-4B9B-A34C-0F41E8D52559}" presName="spaceRect" presStyleCnt="0"/>
      <dgm:spPr/>
    </dgm:pt>
    <dgm:pt modelId="{0CCCD8BB-E4C1-4FF9-9927-7976846C5F46}" type="pres">
      <dgm:prSet presAssocID="{35A74095-546E-4B9B-A34C-0F41E8D52559}" presName="parTx" presStyleLbl="revTx" presStyleIdx="0" presStyleCnt="4">
        <dgm:presLayoutVars>
          <dgm:chMax val="0"/>
          <dgm:chPref val="0"/>
        </dgm:presLayoutVars>
      </dgm:prSet>
      <dgm:spPr/>
    </dgm:pt>
    <dgm:pt modelId="{4A551060-C999-42EB-921F-3C414B763626}" type="pres">
      <dgm:prSet presAssocID="{4D8D961A-01EB-477D-A1E6-83EDF616CC2C}" presName="sibTrans" presStyleCnt="0"/>
      <dgm:spPr/>
    </dgm:pt>
    <dgm:pt modelId="{149899F3-2C67-439B-8583-14CDB0BB14CE}" type="pres">
      <dgm:prSet presAssocID="{96FF9F8C-6508-4D31-9127-7D7BA103EA29}" presName="compNode" presStyleCnt="0"/>
      <dgm:spPr/>
    </dgm:pt>
    <dgm:pt modelId="{96EA4AB0-687D-4C13-B266-C0416B48163C}" type="pres">
      <dgm:prSet presAssocID="{96FF9F8C-6508-4D31-9127-7D7BA103EA29}" presName="bgRect" presStyleLbl="bgShp" presStyleIdx="1" presStyleCnt="4"/>
      <dgm:spPr/>
    </dgm:pt>
    <dgm:pt modelId="{D5D786C4-09EE-40E3-A680-5185E510D798}" type="pres">
      <dgm:prSet presAssocID="{96FF9F8C-6508-4D31-9127-7D7BA103EA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AE8900B-D21D-4085-999C-6847B050D508}" type="pres">
      <dgm:prSet presAssocID="{96FF9F8C-6508-4D31-9127-7D7BA103EA29}" presName="spaceRect" presStyleCnt="0"/>
      <dgm:spPr/>
    </dgm:pt>
    <dgm:pt modelId="{BCA98D9E-F9AF-4A43-837A-2101A48AAF09}" type="pres">
      <dgm:prSet presAssocID="{96FF9F8C-6508-4D31-9127-7D7BA103EA29}" presName="parTx" presStyleLbl="revTx" presStyleIdx="1" presStyleCnt="4">
        <dgm:presLayoutVars>
          <dgm:chMax val="0"/>
          <dgm:chPref val="0"/>
        </dgm:presLayoutVars>
      </dgm:prSet>
      <dgm:spPr/>
    </dgm:pt>
    <dgm:pt modelId="{8528E4CB-FBEF-4D91-9A65-819BBD00FADF}" type="pres">
      <dgm:prSet presAssocID="{4D64D955-C98E-44C9-ACCF-8129E3014A52}" presName="sibTrans" presStyleCnt="0"/>
      <dgm:spPr/>
    </dgm:pt>
    <dgm:pt modelId="{1AAB0F1B-CB26-40EE-A1C8-1EF7F0495AFA}" type="pres">
      <dgm:prSet presAssocID="{D4630916-E6C6-4BC9-A331-26A1530AEFDC}" presName="compNode" presStyleCnt="0"/>
      <dgm:spPr/>
    </dgm:pt>
    <dgm:pt modelId="{C8425A57-D3B5-409E-B713-CC5523EE43A3}" type="pres">
      <dgm:prSet presAssocID="{D4630916-E6C6-4BC9-A331-26A1530AEFDC}" presName="bgRect" presStyleLbl="bgShp" presStyleIdx="2" presStyleCnt="4"/>
      <dgm:spPr/>
    </dgm:pt>
    <dgm:pt modelId="{092B4B74-B219-4A2C-9D7D-75ED376FEC9D}" type="pres">
      <dgm:prSet presAssocID="{D4630916-E6C6-4BC9-A331-26A1530AEF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Лицо пришельца со сплошной заливкой"/>
        </a:ext>
      </dgm:extLst>
    </dgm:pt>
    <dgm:pt modelId="{19B4E526-AD21-4266-8D7B-F97CDFB8D2C0}" type="pres">
      <dgm:prSet presAssocID="{D4630916-E6C6-4BC9-A331-26A1530AEFDC}" presName="spaceRect" presStyleCnt="0"/>
      <dgm:spPr/>
    </dgm:pt>
    <dgm:pt modelId="{D6647E9A-967A-49A1-8DFC-4E6FE6FE8E7F}" type="pres">
      <dgm:prSet presAssocID="{D4630916-E6C6-4BC9-A331-26A1530AEFDC}" presName="parTx" presStyleLbl="revTx" presStyleIdx="2" presStyleCnt="4">
        <dgm:presLayoutVars>
          <dgm:chMax val="0"/>
          <dgm:chPref val="0"/>
        </dgm:presLayoutVars>
      </dgm:prSet>
      <dgm:spPr/>
    </dgm:pt>
    <dgm:pt modelId="{062F5AD5-ABD6-4D5C-BAD7-62D92AD3019A}" type="pres">
      <dgm:prSet presAssocID="{9887C3AA-EF8C-4CD5-A428-DCAAE13DB9F9}" presName="sibTrans" presStyleCnt="0"/>
      <dgm:spPr/>
    </dgm:pt>
    <dgm:pt modelId="{3501E5E9-F034-4858-9395-726181A219E5}" type="pres">
      <dgm:prSet presAssocID="{DCB5A6E5-BCC3-429E-B8B9-A9EAD5AAFC44}" presName="compNode" presStyleCnt="0"/>
      <dgm:spPr/>
    </dgm:pt>
    <dgm:pt modelId="{47240EA7-AFCD-4B33-B9D2-36300DCD17A5}" type="pres">
      <dgm:prSet presAssocID="{DCB5A6E5-BCC3-429E-B8B9-A9EAD5AAFC44}" presName="bgRect" presStyleLbl="bgShp" presStyleIdx="3" presStyleCnt="4"/>
      <dgm:spPr/>
    </dgm:pt>
    <dgm:pt modelId="{86C4FDCC-6871-400D-B1E2-01390909289E}" type="pres">
      <dgm:prSet presAssocID="{DCB5A6E5-BCC3-429E-B8B9-A9EAD5AAFC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AE15E74-B195-4C5D-835C-9E2917946613}" type="pres">
      <dgm:prSet presAssocID="{DCB5A6E5-BCC3-429E-B8B9-A9EAD5AAFC44}" presName="spaceRect" presStyleCnt="0"/>
      <dgm:spPr/>
    </dgm:pt>
    <dgm:pt modelId="{C11302E3-2747-4939-A94C-C9F6CA52CC05}" type="pres">
      <dgm:prSet presAssocID="{DCB5A6E5-BCC3-429E-B8B9-A9EAD5AAFC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5CAA0F-E0F2-467D-8EAC-AD0A22D5115F}" srcId="{AA6D0807-4520-49A5-8B0D-BBD1BEB7950A}" destId="{DCB5A6E5-BCC3-429E-B8B9-A9EAD5AAFC44}" srcOrd="3" destOrd="0" parTransId="{CD4506B9-AE34-414B-AFA3-C014CA259CEF}" sibTransId="{55A70FF3-45F7-4489-9AEF-9026AF523DEE}"/>
    <dgm:cxn modelId="{99526968-763F-41B6-A23A-182C931462B6}" type="presOf" srcId="{96FF9F8C-6508-4D31-9127-7D7BA103EA29}" destId="{BCA98D9E-F9AF-4A43-837A-2101A48AAF09}" srcOrd="0" destOrd="0" presId="urn:microsoft.com/office/officeart/2018/2/layout/IconVerticalSolidList"/>
    <dgm:cxn modelId="{1FE17F98-2D5E-458F-9308-78C779973C6A}" type="presOf" srcId="{D4630916-E6C6-4BC9-A331-26A1530AEFDC}" destId="{D6647E9A-967A-49A1-8DFC-4E6FE6FE8E7F}" srcOrd="0" destOrd="0" presId="urn:microsoft.com/office/officeart/2018/2/layout/IconVerticalSolidList"/>
    <dgm:cxn modelId="{2B1693AD-2C93-466F-A992-E1842514C949}" type="presOf" srcId="{DCB5A6E5-BCC3-429E-B8B9-A9EAD5AAFC44}" destId="{C11302E3-2747-4939-A94C-C9F6CA52CC05}" srcOrd="0" destOrd="0" presId="urn:microsoft.com/office/officeart/2018/2/layout/IconVerticalSolidList"/>
    <dgm:cxn modelId="{76B852D9-7D3A-4229-946D-D3DE1861C649}" srcId="{AA6D0807-4520-49A5-8B0D-BBD1BEB7950A}" destId="{D4630916-E6C6-4BC9-A331-26A1530AEFDC}" srcOrd="2" destOrd="0" parTransId="{F3F18180-6A4E-4BB7-800A-AD324E0F7506}" sibTransId="{9887C3AA-EF8C-4CD5-A428-DCAAE13DB9F9}"/>
    <dgm:cxn modelId="{B599E7DC-B374-4FF3-BA33-406E26C58EB5}" srcId="{AA6D0807-4520-49A5-8B0D-BBD1BEB7950A}" destId="{35A74095-546E-4B9B-A34C-0F41E8D52559}" srcOrd="0" destOrd="0" parTransId="{A69269B9-BDFC-4A8C-A251-FCD8C03FF412}" sibTransId="{4D8D961A-01EB-477D-A1E6-83EDF616CC2C}"/>
    <dgm:cxn modelId="{A1A059DF-8BB9-4796-AC68-EB4128DAB06D}" type="presOf" srcId="{35A74095-546E-4B9B-A34C-0F41E8D52559}" destId="{0CCCD8BB-E4C1-4FF9-9927-7976846C5F46}" srcOrd="0" destOrd="0" presId="urn:microsoft.com/office/officeart/2018/2/layout/IconVerticalSolidList"/>
    <dgm:cxn modelId="{FD6B31E7-0C3B-49F9-BBBF-C0833DFE004E}" type="presOf" srcId="{AA6D0807-4520-49A5-8B0D-BBD1BEB7950A}" destId="{A58898A8-9776-4C3D-B338-9A686B114146}" srcOrd="0" destOrd="0" presId="urn:microsoft.com/office/officeart/2018/2/layout/IconVerticalSolidList"/>
    <dgm:cxn modelId="{FDCB55F1-E471-4947-9D90-38078894B20B}" srcId="{AA6D0807-4520-49A5-8B0D-BBD1BEB7950A}" destId="{96FF9F8C-6508-4D31-9127-7D7BA103EA29}" srcOrd="1" destOrd="0" parTransId="{4D3A30BA-5122-45FF-90E9-91987CB892C5}" sibTransId="{4D64D955-C98E-44C9-ACCF-8129E3014A52}"/>
    <dgm:cxn modelId="{3DF6B6F5-1E46-44D8-872B-816F747E78F9}" type="presParOf" srcId="{A58898A8-9776-4C3D-B338-9A686B114146}" destId="{3E3E8D6D-64E1-4AA6-8FFE-E58DD0C4D309}" srcOrd="0" destOrd="0" presId="urn:microsoft.com/office/officeart/2018/2/layout/IconVerticalSolidList"/>
    <dgm:cxn modelId="{6C03D1E0-845F-4337-86B0-B4CCFF7DB59F}" type="presParOf" srcId="{3E3E8D6D-64E1-4AA6-8FFE-E58DD0C4D309}" destId="{22E04816-E304-4ED9-A321-5BA0B1918929}" srcOrd="0" destOrd="0" presId="urn:microsoft.com/office/officeart/2018/2/layout/IconVerticalSolidList"/>
    <dgm:cxn modelId="{83026F96-D047-4692-991C-6FC3F432F5EC}" type="presParOf" srcId="{3E3E8D6D-64E1-4AA6-8FFE-E58DD0C4D309}" destId="{ED9C35AF-B770-469A-A65C-D0A458939585}" srcOrd="1" destOrd="0" presId="urn:microsoft.com/office/officeart/2018/2/layout/IconVerticalSolidList"/>
    <dgm:cxn modelId="{37A55103-0D5A-4DAB-98A3-2CDCBA0FF730}" type="presParOf" srcId="{3E3E8D6D-64E1-4AA6-8FFE-E58DD0C4D309}" destId="{F45064EF-7FC5-43DC-8373-9AAF638F70DF}" srcOrd="2" destOrd="0" presId="urn:microsoft.com/office/officeart/2018/2/layout/IconVerticalSolidList"/>
    <dgm:cxn modelId="{5F004A91-E2E9-4770-B483-A9ECC52E0C62}" type="presParOf" srcId="{3E3E8D6D-64E1-4AA6-8FFE-E58DD0C4D309}" destId="{0CCCD8BB-E4C1-4FF9-9927-7976846C5F46}" srcOrd="3" destOrd="0" presId="urn:microsoft.com/office/officeart/2018/2/layout/IconVerticalSolidList"/>
    <dgm:cxn modelId="{E1F41834-D00B-410C-924F-AC3349CAA5EC}" type="presParOf" srcId="{A58898A8-9776-4C3D-B338-9A686B114146}" destId="{4A551060-C999-42EB-921F-3C414B763626}" srcOrd="1" destOrd="0" presId="urn:microsoft.com/office/officeart/2018/2/layout/IconVerticalSolidList"/>
    <dgm:cxn modelId="{BCEE4AB7-8F1F-40C7-81A3-FF9D098D9148}" type="presParOf" srcId="{A58898A8-9776-4C3D-B338-9A686B114146}" destId="{149899F3-2C67-439B-8583-14CDB0BB14CE}" srcOrd="2" destOrd="0" presId="urn:microsoft.com/office/officeart/2018/2/layout/IconVerticalSolidList"/>
    <dgm:cxn modelId="{C82BBDD9-BB83-482D-940E-90AF2942DE63}" type="presParOf" srcId="{149899F3-2C67-439B-8583-14CDB0BB14CE}" destId="{96EA4AB0-687D-4C13-B266-C0416B48163C}" srcOrd="0" destOrd="0" presId="urn:microsoft.com/office/officeart/2018/2/layout/IconVerticalSolidList"/>
    <dgm:cxn modelId="{7281037E-F0CB-4ADD-A65E-EE5E4909C199}" type="presParOf" srcId="{149899F3-2C67-439B-8583-14CDB0BB14CE}" destId="{D5D786C4-09EE-40E3-A680-5185E510D798}" srcOrd="1" destOrd="0" presId="urn:microsoft.com/office/officeart/2018/2/layout/IconVerticalSolidList"/>
    <dgm:cxn modelId="{9602B364-EBF5-46A5-ADB5-EF9BFB8D4BF9}" type="presParOf" srcId="{149899F3-2C67-439B-8583-14CDB0BB14CE}" destId="{EAE8900B-D21D-4085-999C-6847B050D508}" srcOrd="2" destOrd="0" presId="urn:microsoft.com/office/officeart/2018/2/layout/IconVerticalSolidList"/>
    <dgm:cxn modelId="{B420725B-3595-47EF-B773-CDC46DE5BEBD}" type="presParOf" srcId="{149899F3-2C67-439B-8583-14CDB0BB14CE}" destId="{BCA98D9E-F9AF-4A43-837A-2101A48AAF09}" srcOrd="3" destOrd="0" presId="urn:microsoft.com/office/officeart/2018/2/layout/IconVerticalSolidList"/>
    <dgm:cxn modelId="{D15E6106-443F-4A1A-8529-EDCB1E4A7D86}" type="presParOf" srcId="{A58898A8-9776-4C3D-B338-9A686B114146}" destId="{8528E4CB-FBEF-4D91-9A65-819BBD00FADF}" srcOrd="3" destOrd="0" presId="urn:microsoft.com/office/officeart/2018/2/layout/IconVerticalSolidList"/>
    <dgm:cxn modelId="{13B5B451-1695-49C2-BA77-262896BF09D0}" type="presParOf" srcId="{A58898A8-9776-4C3D-B338-9A686B114146}" destId="{1AAB0F1B-CB26-40EE-A1C8-1EF7F0495AFA}" srcOrd="4" destOrd="0" presId="urn:microsoft.com/office/officeart/2018/2/layout/IconVerticalSolidList"/>
    <dgm:cxn modelId="{6357EA8E-3041-430D-AEDC-02A42DD2C3F0}" type="presParOf" srcId="{1AAB0F1B-CB26-40EE-A1C8-1EF7F0495AFA}" destId="{C8425A57-D3B5-409E-B713-CC5523EE43A3}" srcOrd="0" destOrd="0" presId="urn:microsoft.com/office/officeart/2018/2/layout/IconVerticalSolidList"/>
    <dgm:cxn modelId="{90D8F460-630B-442C-9413-6B1FFF2C4BE7}" type="presParOf" srcId="{1AAB0F1B-CB26-40EE-A1C8-1EF7F0495AFA}" destId="{092B4B74-B219-4A2C-9D7D-75ED376FEC9D}" srcOrd="1" destOrd="0" presId="urn:microsoft.com/office/officeart/2018/2/layout/IconVerticalSolidList"/>
    <dgm:cxn modelId="{D9C9DF6F-025D-4195-9978-9707FEA20D9C}" type="presParOf" srcId="{1AAB0F1B-CB26-40EE-A1C8-1EF7F0495AFA}" destId="{19B4E526-AD21-4266-8D7B-F97CDFB8D2C0}" srcOrd="2" destOrd="0" presId="urn:microsoft.com/office/officeart/2018/2/layout/IconVerticalSolidList"/>
    <dgm:cxn modelId="{7663D897-6206-4B0C-88D5-289B3A5B3AB4}" type="presParOf" srcId="{1AAB0F1B-CB26-40EE-A1C8-1EF7F0495AFA}" destId="{D6647E9A-967A-49A1-8DFC-4E6FE6FE8E7F}" srcOrd="3" destOrd="0" presId="urn:microsoft.com/office/officeart/2018/2/layout/IconVerticalSolidList"/>
    <dgm:cxn modelId="{4F6DC34D-3EA5-4858-A659-87271ABDC87E}" type="presParOf" srcId="{A58898A8-9776-4C3D-B338-9A686B114146}" destId="{062F5AD5-ABD6-4D5C-BAD7-62D92AD3019A}" srcOrd="5" destOrd="0" presId="urn:microsoft.com/office/officeart/2018/2/layout/IconVerticalSolidList"/>
    <dgm:cxn modelId="{3C1082B7-4DE3-4F3D-9DBB-756E8C91345D}" type="presParOf" srcId="{A58898A8-9776-4C3D-B338-9A686B114146}" destId="{3501E5E9-F034-4858-9395-726181A219E5}" srcOrd="6" destOrd="0" presId="urn:microsoft.com/office/officeart/2018/2/layout/IconVerticalSolidList"/>
    <dgm:cxn modelId="{8894AF50-230D-4813-AC44-1C8B694B656F}" type="presParOf" srcId="{3501E5E9-F034-4858-9395-726181A219E5}" destId="{47240EA7-AFCD-4B33-B9D2-36300DCD17A5}" srcOrd="0" destOrd="0" presId="urn:microsoft.com/office/officeart/2018/2/layout/IconVerticalSolidList"/>
    <dgm:cxn modelId="{36C64C92-87BF-4DCF-8EFB-5ED095343927}" type="presParOf" srcId="{3501E5E9-F034-4858-9395-726181A219E5}" destId="{86C4FDCC-6871-400D-B1E2-01390909289E}" srcOrd="1" destOrd="0" presId="urn:microsoft.com/office/officeart/2018/2/layout/IconVerticalSolidList"/>
    <dgm:cxn modelId="{24319F8D-1F13-45A0-AC04-BC14DE0697C5}" type="presParOf" srcId="{3501E5E9-F034-4858-9395-726181A219E5}" destId="{9AE15E74-B195-4C5D-835C-9E2917946613}" srcOrd="2" destOrd="0" presId="urn:microsoft.com/office/officeart/2018/2/layout/IconVerticalSolidList"/>
    <dgm:cxn modelId="{D1C68897-105A-43FD-9A57-DBEB801A7975}" type="presParOf" srcId="{3501E5E9-F034-4858-9395-726181A219E5}" destId="{C11302E3-2747-4939-A94C-C9F6CA52CC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D0807-4520-49A5-8B0D-BBD1BEB795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A74095-546E-4B9B-A34C-0F41E8D52559}">
      <dgm:prSet/>
      <dgm:spPr/>
      <dgm:t>
        <a:bodyPr/>
        <a:lstStyle/>
        <a:p>
          <a:r>
            <a:rPr lang="en-US" dirty="0"/>
            <a:t>1) Make our own implementation of SVD</a:t>
          </a:r>
        </a:p>
      </dgm:t>
    </dgm:pt>
    <dgm:pt modelId="{A69269B9-BDFC-4A8C-A251-FCD8C03FF412}" type="parTrans" cxnId="{B599E7DC-B374-4FF3-BA33-406E26C58EB5}">
      <dgm:prSet/>
      <dgm:spPr/>
      <dgm:t>
        <a:bodyPr/>
        <a:lstStyle/>
        <a:p>
          <a:endParaRPr lang="en-US"/>
        </a:p>
      </dgm:t>
    </dgm:pt>
    <dgm:pt modelId="{4D8D961A-01EB-477D-A1E6-83EDF616CC2C}" type="sibTrans" cxnId="{B599E7DC-B374-4FF3-BA33-406E26C58EB5}">
      <dgm:prSet/>
      <dgm:spPr/>
      <dgm:t>
        <a:bodyPr/>
        <a:lstStyle/>
        <a:p>
          <a:endParaRPr lang="en-US"/>
        </a:p>
      </dgm:t>
    </dgm:pt>
    <dgm:pt modelId="{96FF9F8C-6508-4D31-9127-7D7BA103EA29}">
      <dgm:prSet/>
      <dgm:spPr/>
      <dgm:t>
        <a:bodyPr/>
        <a:lstStyle/>
        <a:p>
          <a:r>
            <a:rPr lang="en-US" dirty="0"/>
            <a:t>2) Test it on some small examples</a:t>
          </a:r>
        </a:p>
      </dgm:t>
    </dgm:pt>
    <dgm:pt modelId="{4D3A30BA-5122-45FF-90E9-91987CB892C5}" type="parTrans" cxnId="{FDCB55F1-E471-4947-9D90-38078894B20B}">
      <dgm:prSet/>
      <dgm:spPr/>
      <dgm:t>
        <a:bodyPr/>
        <a:lstStyle/>
        <a:p>
          <a:endParaRPr lang="en-US"/>
        </a:p>
      </dgm:t>
    </dgm:pt>
    <dgm:pt modelId="{4D64D955-C98E-44C9-ACCF-8129E3014A52}" type="sibTrans" cxnId="{FDCB55F1-E471-4947-9D90-38078894B20B}">
      <dgm:prSet/>
      <dgm:spPr/>
      <dgm:t>
        <a:bodyPr/>
        <a:lstStyle/>
        <a:p>
          <a:endParaRPr lang="en-US"/>
        </a:p>
      </dgm:t>
    </dgm:pt>
    <dgm:pt modelId="{D4630916-E6C6-4BC9-A331-26A1530AEFDC}">
      <dgm:prSet/>
      <dgm:spPr/>
      <dgm:t>
        <a:bodyPr/>
        <a:lstStyle/>
        <a:p>
          <a:r>
            <a:rPr lang="en-US" dirty="0"/>
            <a:t>3) Apply SVD to face recognition problem</a:t>
          </a:r>
        </a:p>
      </dgm:t>
    </dgm:pt>
    <dgm:pt modelId="{F3F18180-6A4E-4BB7-800A-AD324E0F7506}" type="parTrans" cxnId="{76B852D9-7D3A-4229-946D-D3DE1861C649}">
      <dgm:prSet/>
      <dgm:spPr/>
      <dgm:t>
        <a:bodyPr/>
        <a:lstStyle/>
        <a:p>
          <a:endParaRPr lang="en-US"/>
        </a:p>
      </dgm:t>
    </dgm:pt>
    <dgm:pt modelId="{9887C3AA-EF8C-4CD5-A428-DCAAE13DB9F9}" type="sibTrans" cxnId="{76B852D9-7D3A-4229-946D-D3DE1861C649}">
      <dgm:prSet/>
      <dgm:spPr/>
      <dgm:t>
        <a:bodyPr/>
        <a:lstStyle/>
        <a:p>
          <a:endParaRPr lang="en-US"/>
        </a:p>
      </dgm:t>
    </dgm:pt>
    <dgm:pt modelId="{DCB5A6E5-BCC3-429E-B8B9-A9EAD5AAFC44}">
      <dgm:prSet/>
      <dgm:spPr>
        <a:blipFill>
          <a:blip xmlns:r="http://schemas.openxmlformats.org/officeDocument/2006/relationships" r:embed="rId1"/>
          <a:stretch>
            <a:fillRect l="-877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CD4506B9-AE34-414B-AFA3-C014CA259CEF}" type="parTrans" cxnId="{575CAA0F-E0F2-467D-8EAC-AD0A22D5115F}">
      <dgm:prSet/>
      <dgm:spPr/>
      <dgm:t>
        <a:bodyPr/>
        <a:lstStyle/>
        <a:p>
          <a:endParaRPr lang="en-US"/>
        </a:p>
      </dgm:t>
    </dgm:pt>
    <dgm:pt modelId="{55A70FF3-45F7-4489-9AEF-9026AF523DEE}" type="sibTrans" cxnId="{575CAA0F-E0F2-467D-8EAC-AD0A22D5115F}">
      <dgm:prSet/>
      <dgm:spPr/>
      <dgm:t>
        <a:bodyPr/>
        <a:lstStyle/>
        <a:p>
          <a:endParaRPr lang="en-US"/>
        </a:p>
      </dgm:t>
    </dgm:pt>
    <dgm:pt modelId="{A58898A8-9776-4C3D-B338-9A686B114146}" type="pres">
      <dgm:prSet presAssocID="{AA6D0807-4520-49A5-8B0D-BBD1BEB7950A}" presName="root" presStyleCnt="0">
        <dgm:presLayoutVars>
          <dgm:dir/>
          <dgm:resizeHandles val="exact"/>
        </dgm:presLayoutVars>
      </dgm:prSet>
      <dgm:spPr/>
    </dgm:pt>
    <dgm:pt modelId="{3E3E8D6D-64E1-4AA6-8FFE-E58DD0C4D309}" type="pres">
      <dgm:prSet presAssocID="{35A74095-546E-4B9B-A34C-0F41E8D52559}" presName="compNode" presStyleCnt="0"/>
      <dgm:spPr/>
    </dgm:pt>
    <dgm:pt modelId="{22E04816-E304-4ED9-A321-5BA0B1918929}" type="pres">
      <dgm:prSet presAssocID="{35A74095-546E-4B9B-A34C-0F41E8D52559}" presName="bgRect" presStyleLbl="bgShp" presStyleIdx="0" presStyleCnt="4"/>
      <dgm:spPr/>
    </dgm:pt>
    <dgm:pt modelId="{ED9C35AF-B770-469A-A65C-D0A458939585}" type="pres">
      <dgm:prSet presAssocID="{35A74095-546E-4B9B-A34C-0F41E8D52559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бавить со сплошной заливкой"/>
        </a:ext>
      </dgm:extLst>
    </dgm:pt>
    <dgm:pt modelId="{F45064EF-7FC5-43DC-8373-9AAF638F70DF}" type="pres">
      <dgm:prSet presAssocID="{35A74095-546E-4B9B-A34C-0F41E8D52559}" presName="spaceRect" presStyleCnt="0"/>
      <dgm:spPr/>
    </dgm:pt>
    <dgm:pt modelId="{0CCCD8BB-E4C1-4FF9-9927-7976846C5F46}" type="pres">
      <dgm:prSet presAssocID="{35A74095-546E-4B9B-A34C-0F41E8D52559}" presName="parTx" presStyleLbl="revTx" presStyleIdx="0" presStyleCnt="4">
        <dgm:presLayoutVars>
          <dgm:chMax val="0"/>
          <dgm:chPref val="0"/>
        </dgm:presLayoutVars>
      </dgm:prSet>
      <dgm:spPr/>
    </dgm:pt>
    <dgm:pt modelId="{4A551060-C999-42EB-921F-3C414B763626}" type="pres">
      <dgm:prSet presAssocID="{4D8D961A-01EB-477D-A1E6-83EDF616CC2C}" presName="sibTrans" presStyleCnt="0"/>
      <dgm:spPr/>
    </dgm:pt>
    <dgm:pt modelId="{149899F3-2C67-439B-8583-14CDB0BB14CE}" type="pres">
      <dgm:prSet presAssocID="{96FF9F8C-6508-4D31-9127-7D7BA103EA29}" presName="compNode" presStyleCnt="0"/>
      <dgm:spPr/>
    </dgm:pt>
    <dgm:pt modelId="{96EA4AB0-687D-4C13-B266-C0416B48163C}" type="pres">
      <dgm:prSet presAssocID="{96FF9F8C-6508-4D31-9127-7D7BA103EA29}" presName="bgRect" presStyleLbl="bgShp" presStyleIdx="1" presStyleCnt="4"/>
      <dgm:spPr/>
    </dgm:pt>
    <dgm:pt modelId="{D5D786C4-09EE-40E3-A680-5185E510D798}" type="pres">
      <dgm:prSet presAssocID="{96FF9F8C-6508-4D31-9127-7D7BA103EA2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AE8900B-D21D-4085-999C-6847B050D508}" type="pres">
      <dgm:prSet presAssocID="{96FF9F8C-6508-4D31-9127-7D7BA103EA29}" presName="spaceRect" presStyleCnt="0"/>
      <dgm:spPr/>
    </dgm:pt>
    <dgm:pt modelId="{BCA98D9E-F9AF-4A43-837A-2101A48AAF09}" type="pres">
      <dgm:prSet presAssocID="{96FF9F8C-6508-4D31-9127-7D7BA103EA29}" presName="parTx" presStyleLbl="revTx" presStyleIdx="1" presStyleCnt="4">
        <dgm:presLayoutVars>
          <dgm:chMax val="0"/>
          <dgm:chPref val="0"/>
        </dgm:presLayoutVars>
      </dgm:prSet>
      <dgm:spPr/>
    </dgm:pt>
    <dgm:pt modelId="{8528E4CB-FBEF-4D91-9A65-819BBD00FADF}" type="pres">
      <dgm:prSet presAssocID="{4D64D955-C98E-44C9-ACCF-8129E3014A52}" presName="sibTrans" presStyleCnt="0"/>
      <dgm:spPr/>
    </dgm:pt>
    <dgm:pt modelId="{1AAB0F1B-CB26-40EE-A1C8-1EF7F0495AFA}" type="pres">
      <dgm:prSet presAssocID="{D4630916-E6C6-4BC9-A331-26A1530AEFDC}" presName="compNode" presStyleCnt="0"/>
      <dgm:spPr/>
    </dgm:pt>
    <dgm:pt modelId="{C8425A57-D3B5-409E-B713-CC5523EE43A3}" type="pres">
      <dgm:prSet presAssocID="{D4630916-E6C6-4BC9-A331-26A1530AEFDC}" presName="bgRect" presStyleLbl="bgShp" presStyleIdx="2" presStyleCnt="4"/>
      <dgm:spPr/>
    </dgm:pt>
    <dgm:pt modelId="{092B4B74-B219-4A2C-9D7D-75ED376FEC9D}" type="pres">
      <dgm:prSet presAssocID="{D4630916-E6C6-4BC9-A331-26A1530AEFD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Лицо пришельца со сплошной заливкой"/>
        </a:ext>
      </dgm:extLst>
    </dgm:pt>
    <dgm:pt modelId="{19B4E526-AD21-4266-8D7B-F97CDFB8D2C0}" type="pres">
      <dgm:prSet presAssocID="{D4630916-E6C6-4BC9-A331-26A1530AEFDC}" presName="spaceRect" presStyleCnt="0"/>
      <dgm:spPr/>
    </dgm:pt>
    <dgm:pt modelId="{D6647E9A-967A-49A1-8DFC-4E6FE6FE8E7F}" type="pres">
      <dgm:prSet presAssocID="{D4630916-E6C6-4BC9-A331-26A1530AEFDC}" presName="parTx" presStyleLbl="revTx" presStyleIdx="2" presStyleCnt="4">
        <dgm:presLayoutVars>
          <dgm:chMax val="0"/>
          <dgm:chPref val="0"/>
        </dgm:presLayoutVars>
      </dgm:prSet>
      <dgm:spPr/>
    </dgm:pt>
    <dgm:pt modelId="{062F5AD5-ABD6-4D5C-BAD7-62D92AD3019A}" type="pres">
      <dgm:prSet presAssocID="{9887C3AA-EF8C-4CD5-A428-DCAAE13DB9F9}" presName="sibTrans" presStyleCnt="0"/>
      <dgm:spPr/>
    </dgm:pt>
    <dgm:pt modelId="{3501E5E9-F034-4858-9395-726181A219E5}" type="pres">
      <dgm:prSet presAssocID="{DCB5A6E5-BCC3-429E-B8B9-A9EAD5AAFC44}" presName="compNode" presStyleCnt="0"/>
      <dgm:spPr/>
    </dgm:pt>
    <dgm:pt modelId="{47240EA7-AFCD-4B33-B9D2-36300DCD17A5}" type="pres">
      <dgm:prSet presAssocID="{DCB5A6E5-BCC3-429E-B8B9-A9EAD5AAFC44}" presName="bgRect" presStyleLbl="bgShp" presStyleIdx="3" presStyleCnt="4"/>
      <dgm:spPr/>
    </dgm:pt>
    <dgm:pt modelId="{86C4FDCC-6871-400D-B1E2-01390909289E}" type="pres">
      <dgm:prSet presAssocID="{DCB5A6E5-BCC3-429E-B8B9-A9EAD5AAFC44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AE15E74-B195-4C5D-835C-9E2917946613}" type="pres">
      <dgm:prSet presAssocID="{DCB5A6E5-BCC3-429E-B8B9-A9EAD5AAFC44}" presName="spaceRect" presStyleCnt="0"/>
      <dgm:spPr/>
    </dgm:pt>
    <dgm:pt modelId="{C11302E3-2747-4939-A94C-C9F6CA52CC05}" type="pres">
      <dgm:prSet presAssocID="{DCB5A6E5-BCC3-429E-B8B9-A9EAD5AAFC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5CAA0F-E0F2-467D-8EAC-AD0A22D5115F}" srcId="{AA6D0807-4520-49A5-8B0D-BBD1BEB7950A}" destId="{DCB5A6E5-BCC3-429E-B8B9-A9EAD5AAFC44}" srcOrd="3" destOrd="0" parTransId="{CD4506B9-AE34-414B-AFA3-C014CA259CEF}" sibTransId="{55A70FF3-45F7-4489-9AEF-9026AF523DEE}"/>
    <dgm:cxn modelId="{99526968-763F-41B6-A23A-182C931462B6}" type="presOf" srcId="{96FF9F8C-6508-4D31-9127-7D7BA103EA29}" destId="{BCA98D9E-F9AF-4A43-837A-2101A48AAF09}" srcOrd="0" destOrd="0" presId="urn:microsoft.com/office/officeart/2018/2/layout/IconVerticalSolidList"/>
    <dgm:cxn modelId="{1FE17F98-2D5E-458F-9308-78C779973C6A}" type="presOf" srcId="{D4630916-E6C6-4BC9-A331-26A1530AEFDC}" destId="{D6647E9A-967A-49A1-8DFC-4E6FE6FE8E7F}" srcOrd="0" destOrd="0" presId="urn:microsoft.com/office/officeart/2018/2/layout/IconVerticalSolidList"/>
    <dgm:cxn modelId="{2B1693AD-2C93-466F-A992-E1842514C949}" type="presOf" srcId="{DCB5A6E5-BCC3-429E-B8B9-A9EAD5AAFC44}" destId="{C11302E3-2747-4939-A94C-C9F6CA52CC05}" srcOrd="0" destOrd="0" presId="urn:microsoft.com/office/officeart/2018/2/layout/IconVerticalSolidList"/>
    <dgm:cxn modelId="{76B852D9-7D3A-4229-946D-D3DE1861C649}" srcId="{AA6D0807-4520-49A5-8B0D-BBD1BEB7950A}" destId="{D4630916-E6C6-4BC9-A331-26A1530AEFDC}" srcOrd="2" destOrd="0" parTransId="{F3F18180-6A4E-4BB7-800A-AD324E0F7506}" sibTransId="{9887C3AA-EF8C-4CD5-A428-DCAAE13DB9F9}"/>
    <dgm:cxn modelId="{B599E7DC-B374-4FF3-BA33-406E26C58EB5}" srcId="{AA6D0807-4520-49A5-8B0D-BBD1BEB7950A}" destId="{35A74095-546E-4B9B-A34C-0F41E8D52559}" srcOrd="0" destOrd="0" parTransId="{A69269B9-BDFC-4A8C-A251-FCD8C03FF412}" sibTransId="{4D8D961A-01EB-477D-A1E6-83EDF616CC2C}"/>
    <dgm:cxn modelId="{A1A059DF-8BB9-4796-AC68-EB4128DAB06D}" type="presOf" srcId="{35A74095-546E-4B9B-A34C-0F41E8D52559}" destId="{0CCCD8BB-E4C1-4FF9-9927-7976846C5F46}" srcOrd="0" destOrd="0" presId="urn:microsoft.com/office/officeart/2018/2/layout/IconVerticalSolidList"/>
    <dgm:cxn modelId="{FD6B31E7-0C3B-49F9-BBBF-C0833DFE004E}" type="presOf" srcId="{AA6D0807-4520-49A5-8B0D-BBD1BEB7950A}" destId="{A58898A8-9776-4C3D-B338-9A686B114146}" srcOrd="0" destOrd="0" presId="urn:microsoft.com/office/officeart/2018/2/layout/IconVerticalSolidList"/>
    <dgm:cxn modelId="{FDCB55F1-E471-4947-9D90-38078894B20B}" srcId="{AA6D0807-4520-49A5-8B0D-BBD1BEB7950A}" destId="{96FF9F8C-6508-4D31-9127-7D7BA103EA29}" srcOrd="1" destOrd="0" parTransId="{4D3A30BA-5122-45FF-90E9-91987CB892C5}" sibTransId="{4D64D955-C98E-44C9-ACCF-8129E3014A52}"/>
    <dgm:cxn modelId="{3DF6B6F5-1E46-44D8-872B-816F747E78F9}" type="presParOf" srcId="{A58898A8-9776-4C3D-B338-9A686B114146}" destId="{3E3E8D6D-64E1-4AA6-8FFE-E58DD0C4D309}" srcOrd="0" destOrd="0" presId="urn:microsoft.com/office/officeart/2018/2/layout/IconVerticalSolidList"/>
    <dgm:cxn modelId="{6C03D1E0-845F-4337-86B0-B4CCFF7DB59F}" type="presParOf" srcId="{3E3E8D6D-64E1-4AA6-8FFE-E58DD0C4D309}" destId="{22E04816-E304-4ED9-A321-5BA0B1918929}" srcOrd="0" destOrd="0" presId="urn:microsoft.com/office/officeart/2018/2/layout/IconVerticalSolidList"/>
    <dgm:cxn modelId="{83026F96-D047-4692-991C-6FC3F432F5EC}" type="presParOf" srcId="{3E3E8D6D-64E1-4AA6-8FFE-E58DD0C4D309}" destId="{ED9C35AF-B770-469A-A65C-D0A458939585}" srcOrd="1" destOrd="0" presId="urn:microsoft.com/office/officeart/2018/2/layout/IconVerticalSolidList"/>
    <dgm:cxn modelId="{37A55103-0D5A-4DAB-98A3-2CDCBA0FF730}" type="presParOf" srcId="{3E3E8D6D-64E1-4AA6-8FFE-E58DD0C4D309}" destId="{F45064EF-7FC5-43DC-8373-9AAF638F70DF}" srcOrd="2" destOrd="0" presId="urn:microsoft.com/office/officeart/2018/2/layout/IconVerticalSolidList"/>
    <dgm:cxn modelId="{5F004A91-E2E9-4770-B483-A9ECC52E0C62}" type="presParOf" srcId="{3E3E8D6D-64E1-4AA6-8FFE-E58DD0C4D309}" destId="{0CCCD8BB-E4C1-4FF9-9927-7976846C5F46}" srcOrd="3" destOrd="0" presId="urn:microsoft.com/office/officeart/2018/2/layout/IconVerticalSolidList"/>
    <dgm:cxn modelId="{E1F41834-D00B-410C-924F-AC3349CAA5EC}" type="presParOf" srcId="{A58898A8-9776-4C3D-B338-9A686B114146}" destId="{4A551060-C999-42EB-921F-3C414B763626}" srcOrd="1" destOrd="0" presId="urn:microsoft.com/office/officeart/2018/2/layout/IconVerticalSolidList"/>
    <dgm:cxn modelId="{BCEE4AB7-8F1F-40C7-81A3-FF9D098D9148}" type="presParOf" srcId="{A58898A8-9776-4C3D-B338-9A686B114146}" destId="{149899F3-2C67-439B-8583-14CDB0BB14CE}" srcOrd="2" destOrd="0" presId="urn:microsoft.com/office/officeart/2018/2/layout/IconVerticalSolidList"/>
    <dgm:cxn modelId="{C82BBDD9-BB83-482D-940E-90AF2942DE63}" type="presParOf" srcId="{149899F3-2C67-439B-8583-14CDB0BB14CE}" destId="{96EA4AB0-687D-4C13-B266-C0416B48163C}" srcOrd="0" destOrd="0" presId="urn:microsoft.com/office/officeart/2018/2/layout/IconVerticalSolidList"/>
    <dgm:cxn modelId="{7281037E-F0CB-4ADD-A65E-EE5E4909C199}" type="presParOf" srcId="{149899F3-2C67-439B-8583-14CDB0BB14CE}" destId="{D5D786C4-09EE-40E3-A680-5185E510D798}" srcOrd="1" destOrd="0" presId="urn:microsoft.com/office/officeart/2018/2/layout/IconVerticalSolidList"/>
    <dgm:cxn modelId="{9602B364-EBF5-46A5-ADB5-EF9BFB8D4BF9}" type="presParOf" srcId="{149899F3-2C67-439B-8583-14CDB0BB14CE}" destId="{EAE8900B-D21D-4085-999C-6847B050D508}" srcOrd="2" destOrd="0" presId="urn:microsoft.com/office/officeart/2018/2/layout/IconVerticalSolidList"/>
    <dgm:cxn modelId="{B420725B-3595-47EF-B773-CDC46DE5BEBD}" type="presParOf" srcId="{149899F3-2C67-439B-8583-14CDB0BB14CE}" destId="{BCA98D9E-F9AF-4A43-837A-2101A48AAF09}" srcOrd="3" destOrd="0" presId="urn:microsoft.com/office/officeart/2018/2/layout/IconVerticalSolidList"/>
    <dgm:cxn modelId="{D15E6106-443F-4A1A-8529-EDCB1E4A7D86}" type="presParOf" srcId="{A58898A8-9776-4C3D-B338-9A686B114146}" destId="{8528E4CB-FBEF-4D91-9A65-819BBD00FADF}" srcOrd="3" destOrd="0" presId="urn:microsoft.com/office/officeart/2018/2/layout/IconVerticalSolidList"/>
    <dgm:cxn modelId="{13B5B451-1695-49C2-BA77-262896BF09D0}" type="presParOf" srcId="{A58898A8-9776-4C3D-B338-9A686B114146}" destId="{1AAB0F1B-CB26-40EE-A1C8-1EF7F0495AFA}" srcOrd="4" destOrd="0" presId="urn:microsoft.com/office/officeart/2018/2/layout/IconVerticalSolidList"/>
    <dgm:cxn modelId="{6357EA8E-3041-430D-AEDC-02A42DD2C3F0}" type="presParOf" srcId="{1AAB0F1B-CB26-40EE-A1C8-1EF7F0495AFA}" destId="{C8425A57-D3B5-409E-B713-CC5523EE43A3}" srcOrd="0" destOrd="0" presId="urn:microsoft.com/office/officeart/2018/2/layout/IconVerticalSolidList"/>
    <dgm:cxn modelId="{90D8F460-630B-442C-9413-6B1FFF2C4BE7}" type="presParOf" srcId="{1AAB0F1B-CB26-40EE-A1C8-1EF7F0495AFA}" destId="{092B4B74-B219-4A2C-9D7D-75ED376FEC9D}" srcOrd="1" destOrd="0" presId="urn:microsoft.com/office/officeart/2018/2/layout/IconVerticalSolidList"/>
    <dgm:cxn modelId="{D9C9DF6F-025D-4195-9978-9707FEA20D9C}" type="presParOf" srcId="{1AAB0F1B-CB26-40EE-A1C8-1EF7F0495AFA}" destId="{19B4E526-AD21-4266-8D7B-F97CDFB8D2C0}" srcOrd="2" destOrd="0" presId="urn:microsoft.com/office/officeart/2018/2/layout/IconVerticalSolidList"/>
    <dgm:cxn modelId="{7663D897-6206-4B0C-88D5-289B3A5B3AB4}" type="presParOf" srcId="{1AAB0F1B-CB26-40EE-A1C8-1EF7F0495AFA}" destId="{D6647E9A-967A-49A1-8DFC-4E6FE6FE8E7F}" srcOrd="3" destOrd="0" presId="urn:microsoft.com/office/officeart/2018/2/layout/IconVerticalSolidList"/>
    <dgm:cxn modelId="{4F6DC34D-3EA5-4858-A659-87271ABDC87E}" type="presParOf" srcId="{A58898A8-9776-4C3D-B338-9A686B114146}" destId="{062F5AD5-ABD6-4D5C-BAD7-62D92AD3019A}" srcOrd="5" destOrd="0" presId="urn:microsoft.com/office/officeart/2018/2/layout/IconVerticalSolidList"/>
    <dgm:cxn modelId="{3C1082B7-4DE3-4F3D-9DBB-756E8C91345D}" type="presParOf" srcId="{A58898A8-9776-4C3D-B338-9A686B114146}" destId="{3501E5E9-F034-4858-9395-726181A219E5}" srcOrd="6" destOrd="0" presId="urn:microsoft.com/office/officeart/2018/2/layout/IconVerticalSolidList"/>
    <dgm:cxn modelId="{8894AF50-230D-4813-AC44-1C8B694B656F}" type="presParOf" srcId="{3501E5E9-F034-4858-9395-726181A219E5}" destId="{47240EA7-AFCD-4B33-B9D2-36300DCD17A5}" srcOrd="0" destOrd="0" presId="urn:microsoft.com/office/officeart/2018/2/layout/IconVerticalSolidList"/>
    <dgm:cxn modelId="{36C64C92-87BF-4DCF-8EFB-5ED095343927}" type="presParOf" srcId="{3501E5E9-F034-4858-9395-726181A219E5}" destId="{86C4FDCC-6871-400D-B1E2-01390909289E}" srcOrd="1" destOrd="0" presId="urn:microsoft.com/office/officeart/2018/2/layout/IconVerticalSolidList"/>
    <dgm:cxn modelId="{24319F8D-1F13-45A0-AC04-BC14DE0697C5}" type="presParOf" srcId="{3501E5E9-F034-4858-9395-726181A219E5}" destId="{9AE15E74-B195-4C5D-835C-9E2917946613}" srcOrd="2" destOrd="0" presId="urn:microsoft.com/office/officeart/2018/2/layout/IconVerticalSolidList"/>
    <dgm:cxn modelId="{D1C68897-105A-43FD-9A57-DBEB801A7975}" type="presParOf" srcId="{3501E5E9-F034-4858-9395-726181A219E5}" destId="{C11302E3-2747-4939-A94C-C9F6CA52CC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4816-E304-4ED9-A321-5BA0B1918929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C35AF-B770-469A-A65C-D0A458939585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CD8BB-E4C1-4FF9-9927-7976846C5F46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1) Make our own implementation of SVD</a:t>
          </a:r>
        </a:p>
      </dsp:txBody>
      <dsp:txXfrm>
        <a:off x="1295927" y="2213"/>
        <a:ext cx="5562072" cy="1122015"/>
      </dsp:txXfrm>
    </dsp:sp>
    <dsp:sp modelId="{96EA4AB0-687D-4C13-B266-C0416B48163C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786C4-09EE-40E3-A680-5185E510D798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98D9E-F9AF-4A43-837A-2101A48AAF0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2) Test it on some small examples</a:t>
          </a:r>
        </a:p>
      </dsp:txBody>
      <dsp:txXfrm>
        <a:off x="1295927" y="1404732"/>
        <a:ext cx="5562072" cy="1122015"/>
      </dsp:txXfrm>
    </dsp:sp>
    <dsp:sp modelId="{C8425A57-D3B5-409E-B713-CC5523EE43A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B4B74-B219-4A2C-9D7D-75ED376FEC9D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47E9A-967A-49A1-8DFC-4E6FE6FE8E7F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3) Apply SVD to face recognition problem</a:t>
          </a:r>
        </a:p>
      </dsp:txBody>
      <dsp:txXfrm>
        <a:off x="1295927" y="2807251"/>
        <a:ext cx="5562072" cy="1122015"/>
      </dsp:txXfrm>
    </dsp:sp>
    <dsp:sp modelId="{47240EA7-AFCD-4B33-B9D2-36300DCD17A5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4FDCC-6871-400D-B1E2-01390909289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302E3-2747-4939-A94C-C9F6CA52CC05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4) See what will change if we modify (or make zeros) some elements of the </a:t>
          </a:r>
          <a14:m xmlns:a14="http://schemas.microsoft.com/office/drawing/2010/main">
            <m:oMath xmlns:m="http://schemas.openxmlformats.org/officeDocument/2006/math">
              <m:r>
                <a:rPr lang="en-US" sz="2100" i="1" kern="1200" smtClean="0">
                  <a:latin typeface="Cambria Math" panose="02040503050406030204" pitchFamily="18" charset="0"/>
                </a:rPr>
                <m:t>𝛴</m:t>
              </m:r>
            </m:oMath>
          </a14:m>
          <a:r>
            <a:rPr lang="en-US" sz="2100" kern="1200" dirty="0"/>
            <a:t> </a:t>
          </a: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06.12.2020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06.12.2020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06.12.2020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06.12.2020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06.12.2020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06.12.2020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06.12.2020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06.12.2020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06.12.2020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06.12.2020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06.12.2020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06.12.2020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06.12.2020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06.12.2020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SVD for face recognition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Evgenii </a:t>
            </a:r>
            <a:r>
              <a:rPr lang="en-US" dirty="0" err="1">
                <a:solidFill>
                  <a:schemeClr val="tx1"/>
                </a:solidFill>
              </a:rPr>
              <a:t>Plyusch</a:t>
            </a:r>
            <a:r>
              <a:rPr lang="en-US" dirty="0">
                <a:solidFill>
                  <a:schemeClr val="tx1"/>
                </a:solidFill>
              </a:rPr>
              <a:t>, Evgenii </a:t>
            </a:r>
            <a:r>
              <a:rPr lang="en-US" dirty="0" err="1">
                <a:solidFill>
                  <a:schemeClr val="tx1"/>
                </a:solidFill>
              </a:rPr>
              <a:t>Stepanov</a:t>
            </a:r>
            <a:endParaRPr lang="en-US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BSE181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53C6E-CE59-4583-A3FC-181727D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hypothesis </a:t>
            </a:r>
            <a:r>
              <a:rPr lang="ru-RU" dirty="0"/>
              <a:t>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👉👈)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DA8D60-6A33-4D50-9008-75ECBC20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Let’s imagine that our images are decomposed into three matrices: 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7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7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700" b="0" i="1" smtClean="0">
                          <a:latin typeface="Cambria Math" panose="02040503050406030204" pitchFamily="18" charset="0"/>
                        </a:rPr>
                        <m:t>U</m:t>
                      </m:r>
                      <m:sSup>
                        <m:sSup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700" dirty="0"/>
              </a:p>
              <a:p>
                <a:pPr marL="0" indent="0">
                  <a:buNone/>
                </a:pPr>
                <a:r>
                  <a:rPr lang="en-US" sz="2700" dirty="0"/>
                  <a:t>Now we will take </a:t>
                </a:r>
                <a:r>
                  <a:rPr lang="en-US" sz="2700" b="1" i="1" dirty="0" err="1"/>
                  <a:t>diag</a:t>
                </a:r>
                <a:r>
                  <a:rPr lang="en-US" sz="2700" b="1" i="1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700" b="1" i="1" dirty="0"/>
                  <a:t>)</a:t>
                </a:r>
                <a:r>
                  <a:rPr lang="en-US" sz="2700" dirty="0"/>
                  <a:t> as vector of features, normalize it, and there you go</a:t>
                </a:r>
              </a:p>
              <a:p>
                <a:pPr marL="0" indent="0">
                  <a:buNone/>
                </a:pPr>
                <a:endParaRPr lang="en-US" sz="2700" dirty="0"/>
              </a:p>
              <a:p>
                <a:pPr marL="0" indent="0">
                  <a:buNone/>
                </a:pPr>
                <a:r>
                  <a:rPr lang="en-US" sz="2700" dirty="0"/>
                  <a:t>The first </a:t>
                </a:r>
                <a:r>
                  <a:rPr lang="en-US" sz="2700" b="1" dirty="0"/>
                  <a:t>N </a:t>
                </a:r>
                <a:r>
                  <a:rPr lang="en-US" sz="2700" dirty="0"/>
                  <a:t>singular values contain the most part of the information, so we can drop some of the last values</a:t>
                </a:r>
                <a:endParaRPr lang="en-US" sz="2700" b="1" dirty="0"/>
              </a:p>
              <a:p>
                <a:pPr marL="0" indent="0">
                  <a:buNone/>
                </a:pPr>
                <a:endParaRPr lang="en-US" sz="27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DA8D60-6A33-4D50-9008-75ECBC20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582" r="-1091" b="-2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6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06AE-BD55-419B-99DE-F0486CDB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Remark: Our method != Eigenfaces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A40D0-87A3-4228-991A-2F35EF4B0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Eigenfaces approach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048932-CD3F-4E99-B27D-8BFBA4798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811263"/>
            <a:ext cx="4663440" cy="3163825"/>
          </a:xfrm>
        </p:spPr>
        <p:txBody>
          <a:bodyPr/>
          <a:lstStyle/>
          <a:p>
            <a:r>
              <a:rPr lang="en-US" dirty="0"/>
              <a:t>Projections on several subspaces, more data to store</a:t>
            </a:r>
          </a:p>
          <a:p>
            <a:r>
              <a:rPr lang="en-US" dirty="0"/>
              <a:t>Also, not easy to implement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01C7D-D61E-45C9-AEAE-D5736C106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AC4AB7-3596-46D6-B552-F204EB265B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Save only sigma vector values (several of them) = low memory use</a:t>
            </a:r>
          </a:p>
          <a:p>
            <a:r>
              <a:rPr lang="en-US" dirty="0"/>
              <a:t>Several lines of code using 2 packages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3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D6A617-2512-44AA-AC34-F26478CBB9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07" y="1790699"/>
            <a:ext cx="4664075" cy="30425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40BE47-8B62-4E8D-89A2-0A73BC77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33" y="1790699"/>
            <a:ext cx="6061960" cy="30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29FD6EF-5B70-41EC-B3FF-5299C7FC4AC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36482" y="237744"/>
            <a:ext cx="5680435" cy="63825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90C26-2494-4A9E-B74A-5FE34989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KNN classifier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67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63A89-55B1-42C2-AE4C-65D78368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D1D70B-254E-4146-A316-554F871B2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595782"/>
            <a:ext cx="7620000" cy="3248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7CE0E2-D367-413D-9A3B-75DBD4DA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2371991"/>
            <a:ext cx="6819900" cy="299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255A7-2B0D-4FA8-B61E-C452092DDEFC}"/>
              </a:ext>
            </a:extLst>
          </p:cNvPr>
          <p:cNvSpPr txBox="1"/>
          <p:nvPr/>
        </p:nvSpPr>
        <p:spPr>
          <a:xfrm>
            <a:off x="685800" y="5048250"/>
            <a:ext cx="3067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0.95</a:t>
            </a:r>
          </a:p>
          <a:p>
            <a:endParaRPr lang="en-US" sz="2800" dirty="0"/>
          </a:p>
          <a:p>
            <a:r>
              <a:rPr lang="en-US" sz="2800" dirty="0"/>
              <a:t>Woah!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981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2DDA4-9B7B-4BC7-96F2-6A374657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Actually, that was not full ORL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FC3EB-4313-4648-8CBC-F2578B37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15" y="2322957"/>
            <a:ext cx="2724150" cy="3409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26612-2596-4C7B-BC7A-AE083EE16C59}"/>
              </a:ext>
            </a:extLst>
          </p:cNvPr>
          <p:cNvSpPr txBox="1"/>
          <p:nvPr/>
        </p:nvSpPr>
        <p:spPr>
          <a:xfrm>
            <a:off x="5323840" y="3101287"/>
            <a:ext cx="547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 </a:t>
            </a:r>
            <a:r>
              <a:rPr lang="en-US" dirty="0"/>
              <a:t>classes</a:t>
            </a:r>
          </a:p>
          <a:p>
            <a:r>
              <a:rPr lang="en-US" dirty="0"/>
              <a:t>21 test images </a:t>
            </a:r>
          </a:p>
          <a:p>
            <a:r>
              <a:rPr lang="en-US" dirty="0"/>
              <a:t>49 train images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1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D75E1-4CC1-42E8-8704-029F864B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with full ORL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92ECD5-51FA-4306-9363-370CD226F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22" y="2221349"/>
            <a:ext cx="6104916" cy="28296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2B2243-DAA5-4B09-B889-F57F046D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2221349"/>
            <a:ext cx="4033838" cy="28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BEA25-50C7-4D7C-8D0A-8DAED2F1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254759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And what about other datasets?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35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44A54-6E79-4BBC-80DE-81C5D744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vgg_face2(little part)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AFB407-AF47-47F7-BA49-A33369D12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35" y="1895476"/>
            <a:ext cx="5204310" cy="2948331"/>
          </a:xfrm>
          <a:prstGeom prst="rect">
            <a:avLst/>
          </a:prstGeom>
        </p:spPr>
      </p:pic>
      <p:pic>
        <p:nvPicPr>
          <p:cNvPr id="7" name="Рисунок 6" descr="Изображение выглядит как мужчина, человек, внутренний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0C11CD2B-BEFB-4CCF-9831-164C91E41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10" y="1800225"/>
            <a:ext cx="3048000" cy="2657475"/>
          </a:xfrm>
          <a:prstGeom prst="rect">
            <a:avLst/>
          </a:prstGeom>
        </p:spPr>
      </p:pic>
      <p:pic>
        <p:nvPicPr>
          <p:cNvPr id="9" name="Рисунок 8" descr="Изображение выглядит как мужчина, фотография, улыбается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FE2F4E72-CCEA-4E8F-9376-22DE61B28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3228975"/>
            <a:ext cx="2152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DD8A2-DAA8-4BE5-8792-4380B41C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872" y="481773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FULL vgg_face2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74BDBF-0C78-4D75-9FDF-5BE6C1393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41272">
            <a:off x="1532132" y="2501044"/>
            <a:ext cx="4090670" cy="80132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BF560DD-3E83-46E8-8440-9EB7F110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9555">
            <a:off x="1931305" y="4576639"/>
            <a:ext cx="36957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13EDCE-8DA7-4009-9B56-17353E5F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18" y="1581668"/>
            <a:ext cx="4023932" cy="24213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A14FE4-5169-4B0E-861E-958614564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617" y="4132864"/>
            <a:ext cx="4023933" cy="23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69FA94-BEE1-4833-BE55-4095198B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" y="603504"/>
            <a:ext cx="7696201" cy="14815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18456-F6D0-4839-9CC4-09F475B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SVD - 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528EC-64FB-435D-8861-276D7470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WHAT IS IT? Just to remind</a:t>
            </a:r>
          </a:p>
          <a:p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AEFBE-5C7C-4B2A-B481-97233D33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84" y="3133946"/>
            <a:ext cx="3063093" cy="11795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ECAA59-CC20-45E0-8344-AD835B119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5" y="2249424"/>
            <a:ext cx="3508974" cy="409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0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DB0AD-C9DA-4A4C-A837-241AC1CE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Also, linear models, etc.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D371A2-9B30-426A-BD62-D3D4E54ED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6743700" cy="1209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71A351-0CC1-4D9A-9CD2-38E2CBD0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3920490"/>
            <a:ext cx="4705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3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17D51-487A-4D1D-8721-F5483110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F8C2C-5EC5-4AFF-AE51-A1034E22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approach only works on images with same size and same face location</a:t>
            </a:r>
          </a:p>
          <a:p>
            <a:r>
              <a:rPr lang="en-US" sz="2000" dirty="0"/>
              <a:t>But on these images definitely works great (so cheap to store data and easy to implement)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2579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3E2CD-54EE-4770-A314-93B75251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Let’s play with eigenvalues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6D525F8-B147-4772-AAE7-8128689F2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5" y="2311717"/>
            <a:ext cx="7448550" cy="3514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E70085-DEA7-49C3-AE48-9F15BF26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794" y="2335636"/>
            <a:ext cx="4342537" cy="34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18B0F-BAB5-4156-984C-73F32353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play with eigenvalues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B31960-B17B-43D2-991D-AE569FD6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Put some zeros, starting from the end of sigma matrix</a:t>
            </a:r>
          </a:p>
          <a:p>
            <a:r>
              <a:rPr lang="en-US" sz="2000" dirty="0"/>
              <a:t>Let’s call count of zeros as “</a:t>
            </a:r>
            <a:r>
              <a:rPr lang="en-US" sz="2000" b="1" dirty="0" err="1"/>
              <a:t>zeros_count</a:t>
            </a:r>
            <a:r>
              <a:rPr lang="en-US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5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77D36-48A5-4DB3-A3EA-B53930ED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and see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22BB1-F8D9-4377-9CB5-0EFA2D635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zeros_count</a:t>
            </a:r>
            <a:r>
              <a:rPr lang="en-US" dirty="0"/>
              <a:t> = 0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F31003D-D50D-4AD6-8941-93967E3EE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9597" y="2792413"/>
            <a:ext cx="4224831" cy="3163887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EDA89D7-4474-4E7F-9EA4-EEE0E0A58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zeros_count</a:t>
            </a:r>
            <a:r>
              <a:rPr lang="en-US" dirty="0"/>
              <a:t> = 200 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B9DE200-CF26-4045-BCB0-E9C17E72B1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8712" y="2762251"/>
            <a:ext cx="3802297" cy="31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1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40668-3F31-423F-ACB5-4A2AE163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and see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F8A005-0B70-4217-BE8D-7B98D7C4B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zeros_count</a:t>
            </a:r>
            <a:r>
              <a:rPr lang="en-US" dirty="0"/>
              <a:t> = 320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7F9AC74-3351-4E06-95C5-596EC1D50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2132" y="2792413"/>
            <a:ext cx="4359760" cy="3163887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62CB68A-5B7D-4BC4-817A-B0A5923E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zeros_count</a:t>
            </a:r>
            <a:r>
              <a:rPr lang="en-US" dirty="0"/>
              <a:t> = 340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2890A38-B08A-43BC-B051-94821D0B6B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8712" y="2774554"/>
            <a:ext cx="41052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7C31C-BCEB-4285-8FCA-006F24D3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zeros_count</a:t>
            </a:r>
            <a:r>
              <a:rPr lang="en-US" dirty="0"/>
              <a:t> = 357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4A54B-DD05-4296-A14B-15974724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2014194"/>
            <a:ext cx="4010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A84E9-0932-4898-8A1B-4B2CF53B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3544"/>
            <a:ext cx="10058400" cy="1371600"/>
          </a:xfrm>
        </p:spPr>
        <p:txBody>
          <a:bodyPr/>
          <a:lstStyle/>
          <a:p>
            <a:r>
              <a:rPr lang="en-US" dirty="0"/>
              <a:t>	What about changing values?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8CA00F-CFB7-44C9-A9FA-ED687A04D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" y="2433942"/>
            <a:ext cx="3990975" cy="3181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CD6E0-A5DB-486A-8A86-BCE09CA0215C}"/>
              </a:ext>
            </a:extLst>
          </p:cNvPr>
          <p:cNvSpPr txBox="1"/>
          <p:nvPr/>
        </p:nvSpPr>
        <p:spPr>
          <a:xfrm>
            <a:off x="863599" y="1828800"/>
            <a:ext cx="391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first singular value to 10 in all channels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F769A4-93FD-47ED-B3D5-89228833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26" y="2414892"/>
            <a:ext cx="4010025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8FEAF-AE7A-4503-AB67-204FA59F96F2}"/>
              </a:ext>
            </a:extLst>
          </p:cNvPr>
          <p:cNvSpPr txBox="1"/>
          <p:nvPr/>
        </p:nvSpPr>
        <p:spPr>
          <a:xfrm>
            <a:off x="6316026" y="1787611"/>
            <a:ext cx="391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first singular value to 1000 in all channels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789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DEB51-2C9B-4402-A848-DF035FE6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changing values?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995FD-967C-40E4-A971-AC1C1E707F57}"/>
              </a:ext>
            </a:extLst>
          </p:cNvPr>
          <p:cNvSpPr txBox="1"/>
          <p:nvPr/>
        </p:nvSpPr>
        <p:spPr>
          <a:xfrm>
            <a:off x="7256794" y="2029970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25th value to 10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063FE3-3D94-4F42-9112-F698CEB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4" y="2663468"/>
            <a:ext cx="3190875" cy="28289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A033E3-9595-4BD5-B947-C1AF7C4D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794" y="2663468"/>
            <a:ext cx="3190875" cy="2828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0D3F17-DB05-42E5-A8A2-8EE06B898BA1}"/>
              </a:ext>
            </a:extLst>
          </p:cNvPr>
          <p:cNvSpPr txBox="1"/>
          <p:nvPr/>
        </p:nvSpPr>
        <p:spPr>
          <a:xfrm>
            <a:off x="1442719" y="2029970"/>
            <a:ext cx="3068320" cy="38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5th value to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756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C11D6-6D3E-4A0B-A36D-3168D02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D8EFE-422F-4295-BD6C-5B67AA09B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most important values are located in the beginning of sigma</a:t>
            </a:r>
          </a:p>
          <a:p>
            <a:r>
              <a:rPr lang="en-US" sz="2000" dirty="0"/>
              <a:t>We can usually truncate up to 90% of singular values and image still will be recognizable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1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r>
              <a:rPr lang="en-US" dirty="0"/>
              <a:t>Our tasks:</a:t>
            </a:r>
            <a:endParaRPr lang="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Объект 3">
                <a:extLst>
                  <a:ext uri="{FF2B5EF4-FFF2-40B4-BE49-F238E27FC236}">
                    <a16:creationId xmlns:a16="http://schemas.microsoft.com/office/drawing/2014/main" id="{B77C9A78-9ED8-4E2A-A668-1CA589222A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017195"/>
                  </p:ext>
                </p:extLst>
              </p:nvPr>
            </p:nvGraphicFramePr>
            <p:xfrm>
              <a:off x="685800" y="609600"/>
              <a:ext cx="6858000" cy="533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Объект 3">
                <a:extLst>
                  <a:ext uri="{FF2B5EF4-FFF2-40B4-BE49-F238E27FC236}">
                    <a16:creationId xmlns:a16="http://schemas.microsoft.com/office/drawing/2014/main" id="{B77C9A78-9ED8-4E2A-A668-1CA589222A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017195"/>
                  </p:ext>
                </p:extLst>
              </p:nvPr>
            </p:nvGraphicFramePr>
            <p:xfrm>
              <a:off x="685800" y="609600"/>
              <a:ext cx="6858000" cy="533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51F14-1D05-4A6F-A3F1-2E4DE9A7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Seems we came to the end…</a:t>
            </a:r>
            <a:br>
              <a:rPr lang="en-US" dirty="0"/>
            </a:br>
            <a:r>
              <a:rPr lang="en-US" dirty="0"/>
              <a:t>Thanks for your attention!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5D5F28-D24A-47E5-B32F-B0E6D180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014194"/>
            <a:ext cx="7696200" cy="42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7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43FDB-B310-4AC3-AB38-B9A86F11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57399"/>
            <a:ext cx="10058400" cy="1371600"/>
          </a:xfrm>
        </p:spPr>
        <p:txBody>
          <a:bodyPr/>
          <a:lstStyle/>
          <a:p>
            <a:r>
              <a:rPr lang="en-US" u="sng" dirty="0">
                <a:solidFill>
                  <a:schemeClr val="accent3"/>
                </a:solidFill>
              </a:rPr>
              <a:t>https://github.com/Zhekuson/SVDFaces</a:t>
            </a:r>
            <a:endParaRPr lang="ru-RU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2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9B14E-A5B9-4118-8861-D4F18CA2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95" y="311287"/>
            <a:ext cx="10058400" cy="1371600"/>
          </a:xfrm>
        </p:spPr>
        <p:txBody>
          <a:bodyPr/>
          <a:lstStyle/>
          <a:p>
            <a:r>
              <a:rPr lang="en-US" dirty="0"/>
              <a:t>1) Implementation of SVD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A5B31-FFB4-4793-ABE6-22760FF92DA2}"/>
              </a:ext>
            </a:extLst>
          </p:cNvPr>
          <p:cNvSpPr txBox="1"/>
          <p:nvPr/>
        </p:nvSpPr>
        <p:spPr>
          <a:xfrm>
            <a:off x="1091795" y="4196930"/>
            <a:ext cx="4443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following our usual algo</a:t>
            </a:r>
          </a:p>
          <a:p>
            <a:r>
              <a:rPr lang="en-US" dirty="0"/>
              <a:t>We also used some functions from </a:t>
            </a:r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6CB881-37A6-4BF9-908F-2F188463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1459838"/>
            <a:ext cx="4358721" cy="26244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BC144D-CFE8-4384-9E6B-023CB192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55" y="1459837"/>
            <a:ext cx="4333240" cy="48567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8CF007-A1B4-4E68-A877-A3118D85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246" y="5278405"/>
            <a:ext cx="2324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0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23105-F466-4C14-94FD-AC65340C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Test our SVD (using </a:t>
            </a:r>
            <a:r>
              <a:rPr lang="en-US" dirty="0" err="1"/>
              <a:t>np.linalg.svd</a:t>
            </a:r>
            <a:r>
              <a:rPr lang="en-US" dirty="0"/>
              <a:t> to check)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AE253D-8688-480E-B7EF-E883AA16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94" y="2912904"/>
            <a:ext cx="4886325" cy="3533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506A04-A234-4A3F-B26F-168A18D7E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" y="2160242"/>
            <a:ext cx="4886325" cy="5810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79A938-26A4-4BF5-8D40-E2D2BBBE6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20" y="1786834"/>
            <a:ext cx="3009900" cy="10191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1804E8-CEB9-4B1A-877F-742FE5B49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320" y="2887315"/>
            <a:ext cx="3778884" cy="35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8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37C6DD-5B00-4008-90FE-CB9FB6F0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72" y="5257800"/>
            <a:ext cx="4524375" cy="1066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785D6A-00D9-4CA9-B4FC-8B6D020E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72" y="4262754"/>
            <a:ext cx="4562475" cy="714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903DA7-3D3A-4087-B55C-AD08033EB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02" y="493393"/>
            <a:ext cx="87534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3A8C8-F95C-4477-AD09-83DA7D54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Face recognition problem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A36E5-9718-454C-BD2D-C65EE503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Some experiments (before us) showed that one</a:t>
            </a:r>
            <a:r>
              <a:rPr lang="en-US" sz="2000" b="1" dirty="0"/>
              <a:t> condition </a:t>
            </a:r>
            <a:r>
              <a:rPr lang="en-US" sz="2000" dirty="0"/>
              <a:t>should be held: faces on images must be located on the same place and images must be the same size</a:t>
            </a:r>
          </a:p>
          <a:p>
            <a:r>
              <a:rPr lang="en-US" sz="2000" dirty="0"/>
              <a:t>That’s the reason we take an example ORL Faces dataset (little grayscale images in .</a:t>
            </a:r>
            <a:r>
              <a:rPr lang="en-US" sz="2000" dirty="0" err="1"/>
              <a:t>pgm</a:t>
            </a:r>
            <a:r>
              <a:rPr lang="en-US" sz="2000" dirty="0"/>
              <a:t> format)</a:t>
            </a:r>
          </a:p>
          <a:p>
            <a:r>
              <a:rPr lang="en-US" sz="2000" dirty="0"/>
              <a:t>We also tried face recognition on different datasets (without holding</a:t>
            </a:r>
            <a:r>
              <a:rPr lang="en-US" sz="2000" b="1" dirty="0"/>
              <a:t> condition</a:t>
            </a:r>
            <a:r>
              <a:rPr lang="en-US" sz="2000" dirty="0"/>
              <a:t>), and later we will show you the results </a:t>
            </a:r>
            <a:endParaRPr lang="ru-RU" sz="2000" dirty="0"/>
          </a:p>
          <a:p>
            <a:endParaRPr lang="en-US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53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E870F-8838-4DCF-BB37-6483A22C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First of all, the best 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62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527</Words>
  <Application>Microsoft Office PowerPoint</Application>
  <PresentationFormat>Широкоэкранный</PresentationFormat>
  <Paragraphs>71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Garamond</vt:lpstr>
      <vt:lpstr>Roboto</vt:lpstr>
      <vt:lpstr>СавонVTI</vt:lpstr>
      <vt:lpstr>SVD for face recognition</vt:lpstr>
      <vt:lpstr>SVD - ?</vt:lpstr>
      <vt:lpstr>Our tasks:</vt:lpstr>
      <vt:lpstr>https://github.com/Zhekuson/SVDFaces</vt:lpstr>
      <vt:lpstr>1) Implementation of SVD</vt:lpstr>
      <vt:lpstr>2) Test our SVD (using np.linalg.svd to check)</vt:lpstr>
      <vt:lpstr>Презентация PowerPoint</vt:lpstr>
      <vt:lpstr>3) Face recognition problem</vt:lpstr>
      <vt:lpstr>First of all, the best result</vt:lpstr>
      <vt:lpstr>Our hypothesis (👉👈)</vt:lpstr>
      <vt:lpstr>Remark: Our method != Eigenfaces </vt:lpstr>
      <vt:lpstr>Презентация PowerPoint</vt:lpstr>
      <vt:lpstr>KNN classifier</vt:lpstr>
      <vt:lpstr>Experiment results</vt:lpstr>
      <vt:lpstr>Actually, that was not full ORL</vt:lpstr>
      <vt:lpstr>Now with full ORL</vt:lpstr>
      <vt:lpstr>And what about other datasets?</vt:lpstr>
      <vt:lpstr>Dataset vgg_face2(little part)</vt:lpstr>
      <vt:lpstr>FULL vgg_face2</vt:lpstr>
      <vt:lpstr>Also, linear models, etc.</vt:lpstr>
      <vt:lpstr>Summary</vt:lpstr>
      <vt:lpstr>4) Let’s play with eigenvalues</vt:lpstr>
      <vt:lpstr>Let’s play with eigenvalues</vt:lpstr>
      <vt:lpstr>Compare and see</vt:lpstr>
      <vt:lpstr>Compare and see</vt:lpstr>
      <vt:lpstr>zeros_count = 357 </vt:lpstr>
      <vt:lpstr> What about changing values?</vt:lpstr>
      <vt:lpstr>What about changing values?</vt:lpstr>
      <vt:lpstr>Summary</vt:lpstr>
      <vt:lpstr>Seems we came to the end… 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 for face recognition</dc:title>
  <dc:creator>Плющ Евгений Денисович</dc:creator>
  <cp:lastModifiedBy>Плющ Евгений Денисович</cp:lastModifiedBy>
  <cp:revision>100</cp:revision>
  <dcterms:created xsi:type="dcterms:W3CDTF">2020-12-06T21:31:28Z</dcterms:created>
  <dcterms:modified xsi:type="dcterms:W3CDTF">2020-12-07T01:08:46Z</dcterms:modified>
</cp:coreProperties>
</file>