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625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5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37" autoAdjust="0"/>
    <p:restoredTop sz="94660"/>
  </p:normalViewPr>
  <p:slideViewPr>
    <p:cSldViewPr>
      <p:cViewPr varScale="1">
        <p:scale>
          <a:sx n="59" d="100"/>
          <a:sy n="59" d="100"/>
        </p:scale>
        <p:origin x="2006" y="5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Zhelun" userId="41fc867e-3ba4-44be-8b14-a79a612c8abb" providerId="ADAL" clId="{F2C43F75-0F25-4A6C-B183-92256C2D5D9D}"/>
    <pc:docChg chg="custSel addSld modSld modMainMaster">
      <pc:chgData name="Chen,Zhelun" userId="41fc867e-3ba4-44be-8b14-a79a612c8abb" providerId="ADAL" clId="{F2C43F75-0F25-4A6C-B183-92256C2D5D9D}" dt="2023-09-20T17:49:09.576" v="91" actId="20578"/>
      <pc:docMkLst>
        <pc:docMk/>
      </pc:docMkLst>
      <pc:sldChg chg="modSp">
        <pc:chgData name="Chen,Zhelun" userId="41fc867e-3ba4-44be-8b14-a79a612c8abb" providerId="ADAL" clId="{F2C43F75-0F25-4A6C-B183-92256C2D5D9D}" dt="2023-09-20T16:44:21.978" v="16"/>
        <pc:sldMkLst>
          <pc:docMk/>
          <pc:sldMk cId="852440342" sldId="256"/>
        </pc:sldMkLst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5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6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8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9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0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1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2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3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4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5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6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7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8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35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36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37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38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39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40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41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42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43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44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45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46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47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48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49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50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51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52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53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54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55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56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57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58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59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60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61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62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63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64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65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66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67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68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69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70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71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72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73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74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75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76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77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78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79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80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81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82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83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84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85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86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88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89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90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91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92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93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94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95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96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97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98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99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00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01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02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03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05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06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07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08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09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10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11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12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13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14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15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16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17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18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19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20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21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22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23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24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25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26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27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28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29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30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31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32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33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34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35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36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37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38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39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40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41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42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43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44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45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46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47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48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49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51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52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53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54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55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56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57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58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59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60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61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62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73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94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96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97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198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202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203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204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205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206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207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208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209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210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211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852440342" sldId="256"/>
            <ac:spMk id="212" creationId="{00000000-0000-0000-0000-000000000000}"/>
          </ac:spMkLst>
        </pc:spChg>
        <pc:grpChg chg="mod">
          <ac:chgData name="Chen,Zhelun" userId="41fc867e-3ba4-44be-8b14-a79a612c8abb" providerId="ADAL" clId="{F2C43F75-0F25-4A6C-B183-92256C2D5D9D}" dt="2023-09-20T16:44:21.978" v="16"/>
          <ac:grpSpMkLst>
            <pc:docMk/>
            <pc:sldMk cId="852440342" sldId="256"/>
            <ac:grpSpMk id="4" creationId="{00000000-0000-0000-0000-000000000000}"/>
          </ac:grpSpMkLst>
        </pc:grpChg>
        <pc:grpChg chg="mod">
          <ac:chgData name="Chen,Zhelun" userId="41fc867e-3ba4-44be-8b14-a79a612c8abb" providerId="ADAL" clId="{F2C43F75-0F25-4A6C-B183-92256C2D5D9D}" dt="2023-09-20T16:44:21.978" v="16"/>
          <ac:grpSpMkLst>
            <pc:docMk/>
            <pc:sldMk cId="852440342" sldId="256"/>
            <ac:grpSpMk id="7" creationId="{00000000-0000-0000-0000-000000000000}"/>
          </ac:grpSpMkLst>
        </pc:grpChg>
        <pc:grpChg chg="mod">
          <ac:chgData name="Chen,Zhelun" userId="41fc867e-3ba4-44be-8b14-a79a612c8abb" providerId="ADAL" clId="{F2C43F75-0F25-4A6C-B183-92256C2D5D9D}" dt="2023-09-20T16:44:21.978" v="16"/>
          <ac:grpSpMkLst>
            <pc:docMk/>
            <pc:sldMk cId="852440342" sldId="256"/>
            <ac:grpSpMk id="87" creationId="{00000000-0000-0000-0000-000000000000}"/>
          </ac:grpSpMkLst>
        </pc:grpChg>
        <pc:grpChg chg="mod">
          <ac:chgData name="Chen,Zhelun" userId="41fc867e-3ba4-44be-8b14-a79a612c8abb" providerId="ADAL" clId="{F2C43F75-0F25-4A6C-B183-92256C2D5D9D}" dt="2023-09-20T16:44:21.978" v="16"/>
          <ac:grpSpMkLst>
            <pc:docMk/>
            <pc:sldMk cId="852440342" sldId="256"/>
            <ac:grpSpMk id="104" creationId="{00000000-0000-0000-0000-000000000000}"/>
          </ac:grpSpMkLst>
        </pc:grpChg>
        <pc:grpChg chg="mod">
          <ac:chgData name="Chen,Zhelun" userId="41fc867e-3ba4-44be-8b14-a79a612c8abb" providerId="ADAL" clId="{F2C43F75-0F25-4A6C-B183-92256C2D5D9D}" dt="2023-09-20T16:44:21.978" v="16"/>
          <ac:grpSpMkLst>
            <pc:docMk/>
            <pc:sldMk cId="852440342" sldId="256"/>
            <ac:grpSpMk id="150" creationId="{00000000-0000-0000-0000-000000000000}"/>
          </ac:grpSpMkLst>
        </pc:grpChg>
        <pc:grpChg chg="mod">
          <ac:chgData name="Chen,Zhelun" userId="41fc867e-3ba4-44be-8b14-a79a612c8abb" providerId="ADAL" clId="{F2C43F75-0F25-4A6C-B183-92256C2D5D9D}" dt="2023-09-20T16:44:21.978" v="16"/>
          <ac:grpSpMkLst>
            <pc:docMk/>
            <pc:sldMk cId="852440342" sldId="256"/>
            <ac:grpSpMk id="201" creationId="{00000000-0000-0000-0000-000000000000}"/>
          </ac:grpSpMkLst>
        </pc:grpChg>
      </pc:sldChg>
      <pc:sldChg chg="modSp">
        <pc:chgData name="Chen,Zhelun" userId="41fc867e-3ba4-44be-8b14-a79a612c8abb" providerId="ADAL" clId="{F2C43F75-0F25-4A6C-B183-92256C2D5D9D}" dt="2023-09-20T16:44:21.978" v="16"/>
        <pc:sldMkLst>
          <pc:docMk/>
          <pc:sldMk cId="3368791616" sldId="257"/>
        </pc:sldMkLst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2" creationId="{63FE6C01-696F-BD94-E32E-706A5C32B2DD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3" creationId="{088F83B9-1E06-EE9A-1C73-AB61CB1CDFFC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2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3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4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5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6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7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8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9" creationId="{76C8FACA-D8FB-9186-8A5C-BE74AFABEA7B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20" creationId="{CF5829C4-AB40-54A3-B5FA-CB86E0A0F00D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22" creationId="{D4D12531-B07E-7700-B5F3-1B4241CE06FD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23" creationId="{E33756AD-A036-E8E5-A320-2F1072B456DD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24" creationId="{FD4E6268-2F29-DC53-54BD-A105AC693D21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25" creationId="{53E72E80-BC22-B35F-7694-876220C9DF36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26" creationId="{95A156FD-75D9-5324-9A72-DFB7804F49CF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27" creationId="{7B126F72-BA10-2B59-DC5C-A5ACE352E1C1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29" creationId="{BA77D3A8-17DA-2C6A-AAE8-6B72916DD712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35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36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37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38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39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40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41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42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43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44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45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46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47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48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49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50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51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52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53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54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55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56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57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58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59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60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61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62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63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64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65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66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67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68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69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70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71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72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73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74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75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76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77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78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79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80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81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82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83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84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85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86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88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89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90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91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92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93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94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95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96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97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98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99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00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01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02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03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05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06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07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08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09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10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11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12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13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14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15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16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17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18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19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20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21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22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23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24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25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26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27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28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29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30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31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32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33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34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35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36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37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38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39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40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41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42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43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44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45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46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47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48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49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51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52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53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54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55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56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57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58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59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60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61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62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73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94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96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97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198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202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208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k cId="3368791616" sldId="257"/>
            <ac:spMk id="209" creationId="{00000000-0000-0000-0000-000000000000}"/>
          </ac:spMkLst>
        </pc:spChg>
        <pc:grpChg chg="mod">
          <ac:chgData name="Chen,Zhelun" userId="41fc867e-3ba4-44be-8b14-a79a612c8abb" providerId="ADAL" clId="{F2C43F75-0F25-4A6C-B183-92256C2D5D9D}" dt="2023-09-20T16:44:21.978" v="16"/>
          <ac:grpSpMkLst>
            <pc:docMk/>
            <pc:sldMk cId="3368791616" sldId="257"/>
            <ac:grpSpMk id="87" creationId="{00000000-0000-0000-0000-000000000000}"/>
          </ac:grpSpMkLst>
        </pc:grpChg>
        <pc:grpChg chg="mod">
          <ac:chgData name="Chen,Zhelun" userId="41fc867e-3ba4-44be-8b14-a79a612c8abb" providerId="ADAL" clId="{F2C43F75-0F25-4A6C-B183-92256C2D5D9D}" dt="2023-09-20T16:44:21.978" v="16"/>
          <ac:grpSpMkLst>
            <pc:docMk/>
            <pc:sldMk cId="3368791616" sldId="257"/>
            <ac:grpSpMk id="104" creationId="{00000000-0000-0000-0000-000000000000}"/>
          </ac:grpSpMkLst>
        </pc:grpChg>
        <pc:grpChg chg="mod">
          <ac:chgData name="Chen,Zhelun" userId="41fc867e-3ba4-44be-8b14-a79a612c8abb" providerId="ADAL" clId="{F2C43F75-0F25-4A6C-B183-92256C2D5D9D}" dt="2023-09-20T16:44:21.978" v="16"/>
          <ac:grpSpMkLst>
            <pc:docMk/>
            <pc:sldMk cId="3368791616" sldId="257"/>
            <ac:grpSpMk id="150" creationId="{00000000-0000-0000-0000-000000000000}"/>
          </ac:grpSpMkLst>
        </pc:grpChg>
      </pc:sldChg>
      <pc:sldChg chg="modSp">
        <pc:chgData name="Chen,Zhelun" userId="41fc867e-3ba4-44be-8b14-a79a612c8abb" providerId="ADAL" clId="{F2C43F75-0F25-4A6C-B183-92256C2D5D9D}" dt="2023-09-20T16:44:21.978" v="16"/>
        <pc:sldMkLst>
          <pc:docMk/>
          <pc:sldMk cId="2988657444" sldId="258"/>
        </pc:sldMkLst>
        <pc:picChg chg="mod">
          <ac:chgData name="Chen,Zhelun" userId="41fc867e-3ba4-44be-8b14-a79a612c8abb" providerId="ADAL" clId="{F2C43F75-0F25-4A6C-B183-92256C2D5D9D}" dt="2023-09-20T16:44:21.978" v="16"/>
          <ac:picMkLst>
            <pc:docMk/>
            <pc:sldMk cId="2988657444" sldId="258"/>
            <ac:picMk id="4" creationId="{0023B92B-3A63-C497-7669-6CB5B55DD3F1}"/>
          </ac:picMkLst>
        </pc:picChg>
      </pc:sldChg>
      <pc:sldChg chg="addSp modSp add mod">
        <pc:chgData name="Chen,Zhelun" userId="41fc867e-3ba4-44be-8b14-a79a612c8abb" providerId="ADAL" clId="{F2C43F75-0F25-4A6C-B183-92256C2D5D9D}" dt="2023-09-20T17:49:09.576" v="91" actId="20578"/>
        <pc:sldMkLst>
          <pc:docMk/>
          <pc:sldMk cId="1964781348" sldId="259"/>
        </pc:sldMkLst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2" creationId="{63FE6C01-696F-BD94-E32E-706A5C32B2DD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3" creationId="{088F83B9-1E06-EE9A-1C73-AB61CB1CDFFC}"/>
          </ac:spMkLst>
        </pc:spChg>
        <pc:spChg chg="add mod">
          <ac:chgData name="Chen,Zhelun" userId="41fc867e-3ba4-44be-8b14-a79a612c8abb" providerId="ADAL" clId="{F2C43F75-0F25-4A6C-B183-92256C2D5D9D}" dt="2023-09-20T17:46:48.250" v="85" actId="208"/>
          <ac:spMkLst>
            <pc:docMk/>
            <pc:sldMk cId="1964781348" sldId="259"/>
            <ac:spMk id="4" creationId="{498A223F-02C0-4B44-F9DC-63FE9521DA74}"/>
          </ac:spMkLst>
        </pc:spChg>
        <pc:spChg chg="add mod">
          <ac:chgData name="Chen,Zhelun" userId="41fc867e-3ba4-44be-8b14-a79a612c8abb" providerId="ADAL" clId="{F2C43F75-0F25-4A6C-B183-92256C2D5D9D}" dt="2023-09-20T17:46:50.950" v="86" actId="208"/>
          <ac:spMkLst>
            <pc:docMk/>
            <pc:sldMk cId="1964781348" sldId="259"/>
            <ac:spMk id="5" creationId="{2C93A1EF-C9ED-3650-C0F9-E9F7A760E5A8}"/>
          </ac:spMkLst>
        </pc:spChg>
        <pc:spChg chg="add mod">
          <ac:chgData name="Chen,Zhelun" userId="41fc867e-3ba4-44be-8b14-a79a612c8abb" providerId="ADAL" clId="{F2C43F75-0F25-4A6C-B183-92256C2D5D9D}" dt="2023-09-20T17:46:04.059" v="72" actId="1076"/>
          <ac:spMkLst>
            <pc:docMk/>
            <pc:sldMk cId="1964781348" sldId="259"/>
            <ac:spMk id="6" creationId="{6E8F6779-8719-C54D-A706-975E12B834B6}"/>
          </ac:spMkLst>
        </pc:spChg>
        <pc:spChg chg="add mod">
          <ac:chgData name="Chen,Zhelun" userId="41fc867e-3ba4-44be-8b14-a79a612c8abb" providerId="ADAL" clId="{F2C43F75-0F25-4A6C-B183-92256C2D5D9D}" dt="2023-09-20T17:46:16.464" v="84" actId="1038"/>
          <ac:spMkLst>
            <pc:docMk/>
            <pc:sldMk cId="1964781348" sldId="259"/>
            <ac:spMk id="7" creationId="{71C87DB5-CEA9-FF88-1668-947341CBEE9C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2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3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4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5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6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7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8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9:09.576" v="91" actId="20578"/>
          <ac:spMkLst>
            <pc:docMk/>
            <pc:sldMk cId="1964781348" sldId="259"/>
            <ac:spMk id="19" creationId="{76C8FACA-D8FB-9186-8A5C-BE74AFABEA7B}"/>
          </ac:spMkLst>
        </pc:spChg>
        <pc:spChg chg="mod">
          <ac:chgData name="Chen,Zhelun" userId="41fc867e-3ba4-44be-8b14-a79a612c8abb" providerId="ADAL" clId="{F2C43F75-0F25-4A6C-B183-92256C2D5D9D}" dt="2023-09-20T17:45:26.831" v="67" actId="1037"/>
          <ac:spMkLst>
            <pc:docMk/>
            <pc:sldMk cId="1964781348" sldId="259"/>
            <ac:spMk id="20" creationId="{CF5829C4-AB40-54A3-B5FA-CB86E0A0F00D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22" creationId="{D4D12531-B07E-7700-B5F3-1B4241CE06FD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23" creationId="{E33756AD-A036-E8E5-A320-2F1072B456DD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24" creationId="{FD4E6268-2F29-DC53-54BD-A105AC693D21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25" creationId="{53E72E80-BC22-B35F-7694-876220C9DF36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26" creationId="{95A156FD-75D9-5324-9A72-DFB7804F49CF}"/>
          </ac:spMkLst>
        </pc:spChg>
        <pc:spChg chg="mod">
          <ac:chgData name="Chen,Zhelun" userId="41fc867e-3ba4-44be-8b14-a79a612c8abb" providerId="ADAL" clId="{F2C43F75-0F25-4A6C-B183-92256C2D5D9D}" dt="2023-09-20T17:44:51.950" v="58" actId="14100"/>
          <ac:spMkLst>
            <pc:docMk/>
            <pc:sldMk cId="1964781348" sldId="259"/>
            <ac:spMk id="27" creationId="{7B126F72-BA10-2B59-DC5C-A5ACE352E1C1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29" creationId="{BA77D3A8-17DA-2C6A-AAE8-6B72916DD712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35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36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37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38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39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40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41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42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43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44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45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46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47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48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49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50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51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52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53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54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55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56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57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58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59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60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61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62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63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64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65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66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67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68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69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70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71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72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73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74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75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76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77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78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79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80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81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82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83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84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85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86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5:46.903" v="33" actId="1076"/>
          <ac:spMkLst>
            <pc:docMk/>
            <pc:sldMk cId="1964781348" sldId="259"/>
            <ac:spMk id="88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5:46.903" v="33" actId="1076"/>
          <ac:spMkLst>
            <pc:docMk/>
            <pc:sldMk cId="1964781348" sldId="259"/>
            <ac:spMk id="89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5:46.903" v="33" actId="1076"/>
          <ac:spMkLst>
            <pc:docMk/>
            <pc:sldMk cId="1964781348" sldId="259"/>
            <ac:spMk id="90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5:46.903" v="33" actId="1076"/>
          <ac:spMkLst>
            <pc:docMk/>
            <pc:sldMk cId="1964781348" sldId="259"/>
            <ac:spMk id="91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5:46.903" v="33" actId="1076"/>
          <ac:spMkLst>
            <pc:docMk/>
            <pc:sldMk cId="1964781348" sldId="259"/>
            <ac:spMk id="92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5:46.903" v="33" actId="1076"/>
          <ac:spMkLst>
            <pc:docMk/>
            <pc:sldMk cId="1964781348" sldId="259"/>
            <ac:spMk id="93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5:46.903" v="33" actId="1076"/>
          <ac:spMkLst>
            <pc:docMk/>
            <pc:sldMk cId="1964781348" sldId="259"/>
            <ac:spMk id="94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5:46.903" v="33" actId="1076"/>
          <ac:spMkLst>
            <pc:docMk/>
            <pc:sldMk cId="1964781348" sldId="259"/>
            <ac:spMk id="95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5:46.903" v="33" actId="1076"/>
          <ac:spMkLst>
            <pc:docMk/>
            <pc:sldMk cId="1964781348" sldId="259"/>
            <ac:spMk id="96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5:46.903" v="33" actId="1076"/>
          <ac:spMkLst>
            <pc:docMk/>
            <pc:sldMk cId="1964781348" sldId="259"/>
            <ac:spMk id="97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5:46.903" v="33" actId="1076"/>
          <ac:spMkLst>
            <pc:docMk/>
            <pc:sldMk cId="1964781348" sldId="259"/>
            <ac:spMk id="98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5:46.903" v="33" actId="1076"/>
          <ac:spMkLst>
            <pc:docMk/>
            <pc:sldMk cId="1964781348" sldId="259"/>
            <ac:spMk id="99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5:46.903" v="33" actId="1076"/>
          <ac:spMkLst>
            <pc:docMk/>
            <pc:sldMk cId="1964781348" sldId="259"/>
            <ac:spMk id="100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5:46.903" v="33" actId="1076"/>
          <ac:spMkLst>
            <pc:docMk/>
            <pc:sldMk cId="1964781348" sldId="259"/>
            <ac:spMk id="101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02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03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5:46.903" v="33" actId="1076"/>
          <ac:spMkLst>
            <pc:docMk/>
            <pc:sldMk cId="1964781348" sldId="259"/>
            <ac:spMk id="105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5:46.903" v="33" actId="1076"/>
          <ac:spMkLst>
            <pc:docMk/>
            <pc:sldMk cId="1964781348" sldId="259"/>
            <ac:spMk id="106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07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08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09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10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11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12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13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14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15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16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17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18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19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20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21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22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23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24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25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26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27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28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29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30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31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32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33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34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35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36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37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38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39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40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41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42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43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44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45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46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47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48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49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5:46.903" v="33" actId="1076"/>
          <ac:spMkLst>
            <pc:docMk/>
            <pc:sldMk cId="1964781348" sldId="259"/>
            <ac:spMk id="151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5:46.903" v="33" actId="1076"/>
          <ac:spMkLst>
            <pc:docMk/>
            <pc:sldMk cId="1964781348" sldId="259"/>
            <ac:spMk id="152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5:46.903" v="33" actId="1076"/>
          <ac:spMkLst>
            <pc:docMk/>
            <pc:sldMk cId="1964781348" sldId="259"/>
            <ac:spMk id="153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5:46.903" v="33" actId="1076"/>
          <ac:spMkLst>
            <pc:docMk/>
            <pc:sldMk cId="1964781348" sldId="259"/>
            <ac:spMk id="154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5:46.903" v="33" actId="1076"/>
          <ac:spMkLst>
            <pc:docMk/>
            <pc:sldMk cId="1964781348" sldId="259"/>
            <ac:spMk id="155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5:46.903" v="33" actId="1076"/>
          <ac:spMkLst>
            <pc:docMk/>
            <pc:sldMk cId="1964781348" sldId="259"/>
            <ac:spMk id="156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5:46.903" v="33" actId="1076"/>
          <ac:spMkLst>
            <pc:docMk/>
            <pc:sldMk cId="1964781348" sldId="259"/>
            <ac:spMk id="157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5:46.903" v="33" actId="1076"/>
          <ac:spMkLst>
            <pc:docMk/>
            <pc:sldMk cId="1964781348" sldId="259"/>
            <ac:spMk id="158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5:46.903" v="33" actId="1076"/>
          <ac:spMkLst>
            <pc:docMk/>
            <pc:sldMk cId="1964781348" sldId="259"/>
            <ac:spMk id="159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5:46.903" v="33" actId="1076"/>
          <ac:spMkLst>
            <pc:docMk/>
            <pc:sldMk cId="1964781348" sldId="259"/>
            <ac:spMk id="160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5:46.903" v="33" actId="1076"/>
          <ac:spMkLst>
            <pc:docMk/>
            <pc:sldMk cId="1964781348" sldId="259"/>
            <ac:spMk id="161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5:46.903" v="33" actId="1076"/>
          <ac:spMkLst>
            <pc:docMk/>
            <pc:sldMk cId="1964781348" sldId="259"/>
            <ac:spMk id="162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56.523" v="60" actId="20577"/>
          <ac:spMkLst>
            <pc:docMk/>
            <pc:sldMk cId="1964781348" sldId="259"/>
            <ac:spMk id="173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94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96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97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198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202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208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7:44:36.052" v="57" actId="2711"/>
          <ac:spMkLst>
            <pc:docMk/>
            <pc:sldMk cId="1964781348" sldId="259"/>
            <ac:spMk id="209" creationId="{00000000-0000-0000-0000-000000000000}"/>
          </ac:spMkLst>
        </pc:spChg>
        <pc:grpChg chg="mod">
          <ac:chgData name="Chen,Zhelun" userId="41fc867e-3ba4-44be-8b14-a79a612c8abb" providerId="ADAL" clId="{F2C43F75-0F25-4A6C-B183-92256C2D5D9D}" dt="2023-09-20T17:44:36.052" v="57" actId="2711"/>
          <ac:grpSpMkLst>
            <pc:docMk/>
            <pc:sldMk cId="1964781348" sldId="259"/>
            <ac:grpSpMk id="87" creationId="{00000000-0000-0000-0000-000000000000}"/>
          </ac:grpSpMkLst>
        </pc:grpChg>
        <pc:grpChg chg="mod">
          <ac:chgData name="Chen,Zhelun" userId="41fc867e-3ba4-44be-8b14-a79a612c8abb" providerId="ADAL" clId="{F2C43F75-0F25-4A6C-B183-92256C2D5D9D}" dt="2023-09-20T17:44:36.052" v="57" actId="2711"/>
          <ac:grpSpMkLst>
            <pc:docMk/>
            <pc:sldMk cId="1964781348" sldId="259"/>
            <ac:grpSpMk id="104" creationId="{00000000-0000-0000-0000-000000000000}"/>
          </ac:grpSpMkLst>
        </pc:grpChg>
        <pc:grpChg chg="mod">
          <ac:chgData name="Chen,Zhelun" userId="41fc867e-3ba4-44be-8b14-a79a612c8abb" providerId="ADAL" clId="{F2C43F75-0F25-4A6C-B183-92256C2D5D9D}" dt="2023-09-20T17:44:36.052" v="57" actId="2711"/>
          <ac:grpSpMkLst>
            <pc:docMk/>
            <pc:sldMk cId="1964781348" sldId="259"/>
            <ac:grpSpMk id="150" creationId="{00000000-0000-0000-0000-000000000000}"/>
          </ac:grpSpMkLst>
        </pc:grpChg>
      </pc:sldChg>
      <pc:sldChg chg="addSp delSp new mod">
        <pc:chgData name="Chen,Zhelun" userId="41fc867e-3ba4-44be-8b14-a79a612c8abb" providerId="ADAL" clId="{F2C43F75-0F25-4A6C-B183-92256C2D5D9D}" dt="2023-09-20T17:47:12.261" v="89"/>
        <pc:sldMkLst>
          <pc:docMk/>
          <pc:sldMk cId="580988987" sldId="260"/>
        </pc:sldMkLst>
        <pc:spChg chg="del">
          <ac:chgData name="Chen,Zhelun" userId="41fc867e-3ba4-44be-8b14-a79a612c8abb" providerId="ADAL" clId="{F2C43F75-0F25-4A6C-B183-92256C2D5D9D}" dt="2023-09-20T17:47:10.334" v="88" actId="478"/>
          <ac:spMkLst>
            <pc:docMk/>
            <pc:sldMk cId="580988987" sldId="260"/>
            <ac:spMk id="2" creationId="{83FA8D42-6121-4355-531F-8BF0C642A75C}"/>
          </ac:spMkLst>
        </pc:spChg>
        <pc:spChg chg="del">
          <ac:chgData name="Chen,Zhelun" userId="41fc867e-3ba4-44be-8b14-a79a612c8abb" providerId="ADAL" clId="{F2C43F75-0F25-4A6C-B183-92256C2D5D9D}" dt="2023-09-20T17:47:10.334" v="88" actId="478"/>
          <ac:spMkLst>
            <pc:docMk/>
            <pc:sldMk cId="580988987" sldId="260"/>
            <ac:spMk id="3" creationId="{56B83F22-850D-1046-F448-E5230BFD9BDE}"/>
          </ac:spMkLst>
        </pc:spChg>
        <pc:picChg chg="add">
          <ac:chgData name="Chen,Zhelun" userId="41fc867e-3ba4-44be-8b14-a79a612c8abb" providerId="ADAL" clId="{F2C43F75-0F25-4A6C-B183-92256C2D5D9D}" dt="2023-09-20T17:47:12.261" v="89"/>
          <ac:picMkLst>
            <pc:docMk/>
            <pc:sldMk cId="580988987" sldId="260"/>
            <ac:picMk id="4" creationId="{BF5C4DC5-BC15-A9D8-A029-D2539B7EC18A}"/>
          </ac:picMkLst>
        </pc:picChg>
      </pc:sldChg>
      <pc:sldMasterChg chg="modSp modSldLayout">
        <pc:chgData name="Chen,Zhelun" userId="41fc867e-3ba4-44be-8b14-a79a612c8abb" providerId="ADAL" clId="{F2C43F75-0F25-4A6C-B183-92256C2D5D9D}" dt="2023-09-20T16:44:21.978" v="16"/>
        <pc:sldMasterMkLst>
          <pc:docMk/>
          <pc:sldMasterMk cId="2350688982" sldId="2147483648"/>
        </pc:sldMasterMkLst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asterMk cId="2350688982" sldId="2147483648"/>
            <ac:spMk id="2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asterMk cId="2350688982" sldId="2147483648"/>
            <ac:spMk id="3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asterMk cId="2350688982" sldId="2147483648"/>
            <ac:spMk id="4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asterMk cId="2350688982" sldId="2147483648"/>
            <ac:spMk id="5" creationId="{00000000-0000-0000-0000-000000000000}"/>
          </ac:spMkLst>
        </pc:spChg>
        <pc:spChg chg="mod">
          <ac:chgData name="Chen,Zhelun" userId="41fc867e-3ba4-44be-8b14-a79a612c8abb" providerId="ADAL" clId="{F2C43F75-0F25-4A6C-B183-92256C2D5D9D}" dt="2023-09-20T16:44:21.978" v="16"/>
          <ac:spMkLst>
            <pc:docMk/>
            <pc:sldMasterMk cId="2350688982" sldId="2147483648"/>
            <ac:spMk id="6" creationId="{00000000-0000-0000-0000-000000000000}"/>
          </ac:spMkLst>
        </pc:spChg>
        <pc:sldLayoutChg chg="modSp">
          <pc:chgData name="Chen,Zhelun" userId="41fc867e-3ba4-44be-8b14-a79a612c8abb" providerId="ADAL" clId="{F2C43F75-0F25-4A6C-B183-92256C2D5D9D}" dt="2023-09-20T16:44:21.978" v="16"/>
          <pc:sldLayoutMkLst>
            <pc:docMk/>
            <pc:sldMasterMk cId="2350688982" sldId="2147483648"/>
            <pc:sldLayoutMk cId="956362830" sldId="2147483649"/>
          </pc:sldLayoutMkLst>
          <pc:spChg chg="mod">
            <ac:chgData name="Chen,Zhelun" userId="41fc867e-3ba4-44be-8b14-a79a612c8abb" providerId="ADAL" clId="{F2C43F75-0F25-4A6C-B183-92256C2D5D9D}" dt="2023-09-20T16:44:21.978" v="16"/>
            <ac:spMkLst>
              <pc:docMk/>
              <pc:sldMasterMk cId="2350688982" sldId="2147483648"/>
              <pc:sldLayoutMk cId="956362830" sldId="2147483649"/>
              <ac:spMk id="2" creationId="{00000000-0000-0000-0000-000000000000}"/>
            </ac:spMkLst>
          </pc:spChg>
          <pc:spChg chg="mod">
            <ac:chgData name="Chen,Zhelun" userId="41fc867e-3ba4-44be-8b14-a79a612c8abb" providerId="ADAL" clId="{F2C43F75-0F25-4A6C-B183-92256C2D5D9D}" dt="2023-09-20T16:44:21.978" v="16"/>
            <ac:spMkLst>
              <pc:docMk/>
              <pc:sldMasterMk cId="2350688982" sldId="2147483648"/>
              <pc:sldLayoutMk cId="956362830" sldId="2147483649"/>
              <ac:spMk id="3" creationId="{00000000-0000-0000-0000-000000000000}"/>
            </ac:spMkLst>
          </pc:spChg>
        </pc:sldLayoutChg>
        <pc:sldLayoutChg chg="modSp">
          <pc:chgData name="Chen,Zhelun" userId="41fc867e-3ba4-44be-8b14-a79a612c8abb" providerId="ADAL" clId="{F2C43F75-0F25-4A6C-B183-92256C2D5D9D}" dt="2023-09-20T16:44:21.978" v="16"/>
          <pc:sldLayoutMkLst>
            <pc:docMk/>
            <pc:sldMasterMk cId="2350688982" sldId="2147483648"/>
            <pc:sldLayoutMk cId="2680762589" sldId="2147483651"/>
          </pc:sldLayoutMkLst>
          <pc:spChg chg="mod">
            <ac:chgData name="Chen,Zhelun" userId="41fc867e-3ba4-44be-8b14-a79a612c8abb" providerId="ADAL" clId="{F2C43F75-0F25-4A6C-B183-92256C2D5D9D}" dt="2023-09-20T16:44:21.978" v="16"/>
            <ac:spMkLst>
              <pc:docMk/>
              <pc:sldMasterMk cId="2350688982" sldId="2147483648"/>
              <pc:sldLayoutMk cId="2680762589" sldId="2147483651"/>
              <ac:spMk id="2" creationId="{00000000-0000-0000-0000-000000000000}"/>
            </ac:spMkLst>
          </pc:spChg>
          <pc:spChg chg="mod">
            <ac:chgData name="Chen,Zhelun" userId="41fc867e-3ba4-44be-8b14-a79a612c8abb" providerId="ADAL" clId="{F2C43F75-0F25-4A6C-B183-92256C2D5D9D}" dt="2023-09-20T16:44:21.978" v="16"/>
            <ac:spMkLst>
              <pc:docMk/>
              <pc:sldMasterMk cId="2350688982" sldId="2147483648"/>
              <pc:sldLayoutMk cId="2680762589" sldId="2147483651"/>
              <ac:spMk id="3" creationId="{00000000-0000-0000-0000-000000000000}"/>
            </ac:spMkLst>
          </pc:spChg>
        </pc:sldLayoutChg>
        <pc:sldLayoutChg chg="modSp">
          <pc:chgData name="Chen,Zhelun" userId="41fc867e-3ba4-44be-8b14-a79a612c8abb" providerId="ADAL" clId="{F2C43F75-0F25-4A6C-B183-92256C2D5D9D}" dt="2023-09-20T16:44:21.978" v="16"/>
          <pc:sldLayoutMkLst>
            <pc:docMk/>
            <pc:sldMasterMk cId="2350688982" sldId="2147483648"/>
            <pc:sldLayoutMk cId="2678243968" sldId="2147483652"/>
          </pc:sldLayoutMkLst>
          <pc:spChg chg="mod">
            <ac:chgData name="Chen,Zhelun" userId="41fc867e-3ba4-44be-8b14-a79a612c8abb" providerId="ADAL" clId="{F2C43F75-0F25-4A6C-B183-92256C2D5D9D}" dt="2023-09-20T16:44:21.978" v="16"/>
            <ac:spMkLst>
              <pc:docMk/>
              <pc:sldMasterMk cId="2350688982" sldId="2147483648"/>
              <pc:sldLayoutMk cId="2678243968" sldId="2147483652"/>
              <ac:spMk id="3" creationId="{00000000-0000-0000-0000-000000000000}"/>
            </ac:spMkLst>
          </pc:spChg>
          <pc:spChg chg="mod">
            <ac:chgData name="Chen,Zhelun" userId="41fc867e-3ba4-44be-8b14-a79a612c8abb" providerId="ADAL" clId="{F2C43F75-0F25-4A6C-B183-92256C2D5D9D}" dt="2023-09-20T16:44:21.978" v="16"/>
            <ac:spMkLst>
              <pc:docMk/>
              <pc:sldMasterMk cId="2350688982" sldId="2147483648"/>
              <pc:sldLayoutMk cId="2678243968" sldId="2147483652"/>
              <ac:spMk id="4" creationId="{00000000-0000-0000-0000-000000000000}"/>
            </ac:spMkLst>
          </pc:spChg>
        </pc:sldLayoutChg>
        <pc:sldLayoutChg chg="modSp">
          <pc:chgData name="Chen,Zhelun" userId="41fc867e-3ba4-44be-8b14-a79a612c8abb" providerId="ADAL" clId="{F2C43F75-0F25-4A6C-B183-92256C2D5D9D}" dt="2023-09-20T16:44:21.978" v="16"/>
          <pc:sldLayoutMkLst>
            <pc:docMk/>
            <pc:sldMasterMk cId="2350688982" sldId="2147483648"/>
            <pc:sldLayoutMk cId="1103587287" sldId="2147483653"/>
          </pc:sldLayoutMkLst>
          <pc:spChg chg="mod">
            <ac:chgData name="Chen,Zhelun" userId="41fc867e-3ba4-44be-8b14-a79a612c8abb" providerId="ADAL" clId="{F2C43F75-0F25-4A6C-B183-92256C2D5D9D}" dt="2023-09-20T16:44:21.978" v="16"/>
            <ac:spMkLst>
              <pc:docMk/>
              <pc:sldMasterMk cId="2350688982" sldId="2147483648"/>
              <pc:sldLayoutMk cId="1103587287" sldId="2147483653"/>
              <ac:spMk id="3" creationId="{00000000-0000-0000-0000-000000000000}"/>
            </ac:spMkLst>
          </pc:spChg>
          <pc:spChg chg="mod">
            <ac:chgData name="Chen,Zhelun" userId="41fc867e-3ba4-44be-8b14-a79a612c8abb" providerId="ADAL" clId="{F2C43F75-0F25-4A6C-B183-92256C2D5D9D}" dt="2023-09-20T16:44:21.978" v="16"/>
            <ac:spMkLst>
              <pc:docMk/>
              <pc:sldMasterMk cId="2350688982" sldId="2147483648"/>
              <pc:sldLayoutMk cId="1103587287" sldId="2147483653"/>
              <ac:spMk id="4" creationId="{00000000-0000-0000-0000-000000000000}"/>
            </ac:spMkLst>
          </pc:spChg>
          <pc:spChg chg="mod">
            <ac:chgData name="Chen,Zhelun" userId="41fc867e-3ba4-44be-8b14-a79a612c8abb" providerId="ADAL" clId="{F2C43F75-0F25-4A6C-B183-92256C2D5D9D}" dt="2023-09-20T16:44:21.978" v="16"/>
            <ac:spMkLst>
              <pc:docMk/>
              <pc:sldMasterMk cId="2350688982" sldId="2147483648"/>
              <pc:sldLayoutMk cId="1103587287" sldId="2147483653"/>
              <ac:spMk id="5" creationId="{00000000-0000-0000-0000-000000000000}"/>
            </ac:spMkLst>
          </pc:spChg>
          <pc:spChg chg="mod">
            <ac:chgData name="Chen,Zhelun" userId="41fc867e-3ba4-44be-8b14-a79a612c8abb" providerId="ADAL" clId="{F2C43F75-0F25-4A6C-B183-92256C2D5D9D}" dt="2023-09-20T16:44:21.978" v="16"/>
            <ac:spMkLst>
              <pc:docMk/>
              <pc:sldMasterMk cId="2350688982" sldId="2147483648"/>
              <pc:sldLayoutMk cId="1103587287" sldId="2147483653"/>
              <ac:spMk id="6" creationId="{00000000-0000-0000-0000-000000000000}"/>
            </ac:spMkLst>
          </pc:spChg>
        </pc:sldLayoutChg>
        <pc:sldLayoutChg chg="modSp">
          <pc:chgData name="Chen,Zhelun" userId="41fc867e-3ba4-44be-8b14-a79a612c8abb" providerId="ADAL" clId="{F2C43F75-0F25-4A6C-B183-92256C2D5D9D}" dt="2023-09-20T16:44:21.978" v="16"/>
          <pc:sldLayoutMkLst>
            <pc:docMk/>
            <pc:sldMasterMk cId="2350688982" sldId="2147483648"/>
            <pc:sldLayoutMk cId="492066692" sldId="2147483656"/>
          </pc:sldLayoutMkLst>
          <pc:spChg chg="mod">
            <ac:chgData name="Chen,Zhelun" userId="41fc867e-3ba4-44be-8b14-a79a612c8abb" providerId="ADAL" clId="{F2C43F75-0F25-4A6C-B183-92256C2D5D9D}" dt="2023-09-20T16:44:21.978" v="16"/>
            <ac:spMkLst>
              <pc:docMk/>
              <pc:sldMasterMk cId="2350688982" sldId="2147483648"/>
              <pc:sldLayoutMk cId="492066692" sldId="2147483656"/>
              <ac:spMk id="2" creationId="{00000000-0000-0000-0000-000000000000}"/>
            </ac:spMkLst>
          </pc:spChg>
          <pc:spChg chg="mod">
            <ac:chgData name="Chen,Zhelun" userId="41fc867e-3ba4-44be-8b14-a79a612c8abb" providerId="ADAL" clId="{F2C43F75-0F25-4A6C-B183-92256C2D5D9D}" dt="2023-09-20T16:44:21.978" v="16"/>
            <ac:spMkLst>
              <pc:docMk/>
              <pc:sldMasterMk cId="2350688982" sldId="2147483648"/>
              <pc:sldLayoutMk cId="492066692" sldId="2147483656"/>
              <ac:spMk id="3" creationId="{00000000-0000-0000-0000-000000000000}"/>
            </ac:spMkLst>
          </pc:spChg>
          <pc:spChg chg="mod">
            <ac:chgData name="Chen,Zhelun" userId="41fc867e-3ba4-44be-8b14-a79a612c8abb" providerId="ADAL" clId="{F2C43F75-0F25-4A6C-B183-92256C2D5D9D}" dt="2023-09-20T16:44:21.978" v="16"/>
            <ac:spMkLst>
              <pc:docMk/>
              <pc:sldMasterMk cId="2350688982" sldId="2147483648"/>
              <pc:sldLayoutMk cId="492066692" sldId="2147483656"/>
              <ac:spMk id="4" creationId="{00000000-0000-0000-0000-000000000000}"/>
            </ac:spMkLst>
          </pc:spChg>
        </pc:sldLayoutChg>
        <pc:sldLayoutChg chg="modSp">
          <pc:chgData name="Chen,Zhelun" userId="41fc867e-3ba4-44be-8b14-a79a612c8abb" providerId="ADAL" clId="{F2C43F75-0F25-4A6C-B183-92256C2D5D9D}" dt="2023-09-20T16:44:21.978" v="16"/>
          <pc:sldLayoutMkLst>
            <pc:docMk/>
            <pc:sldMasterMk cId="2350688982" sldId="2147483648"/>
            <pc:sldLayoutMk cId="3468145921" sldId="2147483657"/>
          </pc:sldLayoutMkLst>
          <pc:spChg chg="mod">
            <ac:chgData name="Chen,Zhelun" userId="41fc867e-3ba4-44be-8b14-a79a612c8abb" providerId="ADAL" clId="{F2C43F75-0F25-4A6C-B183-92256C2D5D9D}" dt="2023-09-20T16:44:21.978" v="16"/>
            <ac:spMkLst>
              <pc:docMk/>
              <pc:sldMasterMk cId="2350688982" sldId="2147483648"/>
              <pc:sldLayoutMk cId="3468145921" sldId="2147483657"/>
              <ac:spMk id="2" creationId="{00000000-0000-0000-0000-000000000000}"/>
            </ac:spMkLst>
          </pc:spChg>
          <pc:spChg chg="mod">
            <ac:chgData name="Chen,Zhelun" userId="41fc867e-3ba4-44be-8b14-a79a612c8abb" providerId="ADAL" clId="{F2C43F75-0F25-4A6C-B183-92256C2D5D9D}" dt="2023-09-20T16:44:21.978" v="16"/>
            <ac:spMkLst>
              <pc:docMk/>
              <pc:sldMasterMk cId="2350688982" sldId="2147483648"/>
              <pc:sldLayoutMk cId="3468145921" sldId="2147483657"/>
              <ac:spMk id="3" creationId="{00000000-0000-0000-0000-000000000000}"/>
            </ac:spMkLst>
          </pc:spChg>
          <pc:spChg chg="mod">
            <ac:chgData name="Chen,Zhelun" userId="41fc867e-3ba4-44be-8b14-a79a612c8abb" providerId="ADAL" clId="{F2C43F75-0F25-4A6C-B183-92256C2D5D9D}" dt="2023-09-20T16:44:21.978" v="16"/>
            <ac:spMkLst>
              <pc:docMk/>
              <pc:sldMasterMk cId="2350688982" sldId="2147483648"/>
              <pc:sldLayoutMk cId="3468145921" sldId="2147483657"/>
              <ac:spMk id="4" creationId="{00000000-0000-0000-0000-000000000000}"/>
            </ac:spMkLst>
          </pc:spChg>
        </pc:sldLayoutChg>
        <pc:sldLayoutChg chg="modSp">
          <pc:chgData name="Chen,Zhelun" userId="41fc867e-3ba4-44be-8b14-a79a612c8abb" providerId="ADAL" clId="{F2C43F75-0F25-4A6C-B183-92256C2D5D9D}" dt="2023-09-20T16:44:21.978" v="16"/>
          <pc:sldLayoutMkLst>
            <pc:docMk/>
            <pc:sldMasterMk cId="2350688982" sldId="2147483648"/>
            <pc:sldLayoutMk cId="1005601668" sldId="2147483659"/>
          </pc:sldLayoutMkLst>
          <pc:spChg chg="mod">
            <ac:chgData name="Chen,Zhelun" userId="41fc867e-3ba4-44be-8b14-a79a612c8abb" providerId="ADAL" clId="{F2C43F75-0F25-4A6C-B183-92256C2D5D9D}" dt="2023-09-20T16:44:21.978" v="16"/>
            <ac:spMkLst>
              <pc:docMk/>
              <pc:sldMasterMk cId="2350688982" sldId="2147483648"/>
              <pc:sldLayoutMk cId="1005601668" sldId="2147483659"/>
              <ac:spMk id="2" creationId="{00000000-0000-0000-0000-000000000000}"/>
            </ac:spMkLst>
          </pc:spChg>
          <pc:spChg chg="mod">
            <ac:chgData name="Chen,Zhelun" userId="41fc867e-3ba4-44be-8b14-a79a612c8abb" providerId="ADAL" clId="{F2C43F75-0F25-4A6C-B183-92256C2D5D9D}" dt="2023-09-20T16:44:21.978" v="16"/>
            <ac:spMkLst>
              <pc:docMk/>
              <pc:sldMasterMk cId="2350688982" sldId="2147483648"/>
              <pc:sldLayoutMk cId="1005601668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Zhelun" userId="41fc867e-3ba4-44be-8b14-a79a612c8abb" providerId="ADAL" clId="{D46A045B-F28C-4612-B029-7F8927BCDBA4}"/>
    <pc:docChg chg="undo custSel addSld delSld modSld">
      <pc:chgData name="Zhelun" userId="41fc867e-3ba4-44be-8b14-a79a612c8abb" providerId="ADAL" clId="{D46A045B-F28C-4612-B029-7F8927BCDBA4}" dt="2023-07-13T21:55:04.043" v="231" actId="478"/>
      <pc:docMkLst>
        <pc:docMk/>
      </pc:docMkLst>
      <pc:sldChg chg="addSp delSp modSp add del mod">
        <pc:chgData name="Zhelun" userId="41fc867e-3ba4-44be-8b14-a79a612c8abb" providerId="ADAL" clId="{D46A045B-F28C-4612-B029-7F8927BCDBA4}" dt="2023-07-13T21:55:04.043" v="231" actId="478"/>
        <pc:sldMkLst>
          <pc:docMk/>
          <pc:sldMk cId="3368791616" sldId="257"/>
        </pc:sldMkLst>
        <pc:spChg chg="add mod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2" creationId="{63FE6C01-696F-BD94-E32E-706A5C32B2DD}"/>
          </ac:spMkLst>
        </pc:spChg>
        <pc:spChg chg="add mod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3" creationId="{088F83B9-1E06-EE9A-1C73-AB61CB1CDFFC}"/>
          </ac:spMkLst>
        </pc:spChg>
        <pc:spChg chg="del mod">
          <ac:chgData name="Zhelun" userId="41fc867e-3ba4-44be-8b14-a79a612c8abb" providerId="ADAL" clId="{D46A045B-F28C-4612-B029-7F8927BCDBA4}" dt="2023-07-13T21:25:19.725" v="132" actId="478"/>
          <ac:spMkLst>
            <pc:docMk/>
            <pc:sldMk cId="3368791616" sldId="257"/>
            <ac:spMk id="5" creationId="{00000000-0000-0000-0000-000000000000}"/>
          </ac:spMkLst>
        </pc:spChg>
        <pc:spChg chg="del mod">
          <ac:chgData name="Zhelun" userId="41fc867e-3ba4-44be-8b14-a79a612c8abb" providerId="ADAL" clId="{D46A045B-F28C-4612-B029-7F8927BCDBA4}" dt="2023-07-13T21:25:18.609" v="131" actId="478"/>
          <ac:spMkLst>
            <pc:docMk/>
            <pc:sldMk cId="3368791616" sldId="257"/>
            <ac:spMk id="6" creationId="{00000000-0000-0000-0000-000000000000}"/>
          </ac:spMkLst>
        </pc:spChg>
        <pc:spChg chg="del mod">
          <ac:chgData name="Zhelun" userId="41fc867e-3ba4-44be-8b14-a79a612c8abb" providerId="ADAL" clId="{D46A045B-F28C-4612-B029-7F8927BCDBA4}" dt="2023-07-13T21:25:14.874" v="129" actId="478"/>
          <ac:spMkLst>
            <pc:docMk/>
            <pc:sldMk cId="3368791616" sldId="257"/>
            <ac:spMk id="8" creationId="{00000000-0000-0000-0000-000000000000}"/>
          </ac:spMkLst>
        </pc:spChg>
        <pc:spChg chg="del mod">
          <ac:chgData name="Zhelun" userId="41fc867e-3ba4-44be-8b14-a79a612c8abb" providerId="ADAL" clId="{D46A045B-F28C-4612-B029-7F8927BCDBA4}" dt="2023-07-13T21:25:16.399" v="130" actId="478"/>
          <ac:spMkLst>
            <pc:docMk/>
            <pc:sldMk cId="3368791616" sldId="257"/>
            <ac:spMk id="9" creationId="{00000000-0000-0000-0000-000000000000}"/>
          </ac:spMkLst>
        </pc:spChg>
        <pc:spChg chg="del mod topLvl">
          <ac:chgData name="Zhelun" userId="41fc867e-3ba4-44be-8b14-a79a612c8abb" providerId="ADAL" clId="{D46A045B-F28C-4612-B029-7F8927BCDBA4}" dt="2023-07-13T21:48:44.467" v="204" actId="478"/>
          <ac:spMkLst>
            <pc:docMk/>
            <pc:sldMk cId="3368791616" sldId="257"/>
            <ac:spMk id="10" creationId="{00000000-0000-0000-0000-000000000000}"/>
          </ac:spMkLst>
        </pc:spChg>
        <pc:spChg chg="del mod topLvl">
          <ac:chgData name="Zhelun" userId="41fc867e-3ba4-44be-8b14-a79a612c8abb" providerId="ADAL" clId="{D46A045B-F28C-4612-B029-7F8927BCDBA4}" dt="2023-07-13T21:48:43.177" v="203" actId="478"/>
          <ac:spMkLst>
            <pc:docMk/>
            <pc:sldMk cId="3368791616" sldId="257"/>
            <ac:spMk id="11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2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3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4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5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6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7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8" creationId="{00000000-0000-0000-0000-000000000000}"/>
          </ac:spMkLst>
        </pc:spChg>
        <pc:spChg chg="add mod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9" creationId="{76C8FACA-D8FB-9186-8A5C-BE74AFABEA7B}"/>
          </ac:spMkLst>
        </pc:spChg>
        <pc:spChg chg="add mod ord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20" creationId="{CF5829C4-AB40-54A3-B5FA-CB86E0A0F00D}"/>
          </ac:spMkLst>
        </pc:spChg>
        <pc:spChg chg="add del mod">
          <ac:chgData name="Zhelun" userId="41fc867e-3ba4-44be-8b14-a79a612c8abb" providerId="ADAL" clId="{D46A045B-F28C-4612-B029-7F8927BCDBA4}" dt="2023-07-13T21:22:26.169" v="101" actId="478"/>
          <ac:spMkLst>
            <pc:docMk/>
            <pc:sldMk cId="3368791616" sldId="257"/>
            <ac:spMk id="21" creationId="{6A34E1F8-346E-4729-FFF6-2ECDBCCF690A}"/>
          </ac:spMkLst>
        </pc:spChg>
        <pc:spChg chg="add mod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22" creationId="{D4D12531-B07E-7700-B5F3-1B4241CE06FD}"/>
          </ac:spMkLst>
        </pc:spChg>
        <pc:spChg chg="add mod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23" creationId="{E33756AD-A036-E8E5-A320-2F1072B456DD}"/>
          </ac:spMkLst>
        </pc:spChg>
        <pc:spChg chg="add mod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24" creationId="{FD4E6268-2F29-DC53-54BD-A105AC693D21}"/>
          </ac:spMkLst>
        </pc:spChg>
        <pc:spChg chg="add mod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25" creationId="{53E72E80-BC22-B35F-7694-876220C9DF36}"/>
          </ac:spMkLst>
        </pc:spChg>
        <pc:spChg chg="add mod ord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26" creationId="{95A156FD-75D9-5324-9A72-DFB7804F49CF}"/>
          </ac:spMkLst>
        </pc:spChg>
        <pc:spChg chg="add mod">
          <ac:chgData name="Zhelun" userId="41fc867e-3ba4-44be-8b14-a79a612c8abb" providerId="ADAL" clId="{D46A045B-F28C-4612-B029-7F8927BCDBA4}" dt="2023-07-13T21:50:03.812" v="209" actId="14100"/>
          <ac:spMkLst>
            <pc:docMk/>
            <pc:sldMk cId="3368791616" sldId="257"/>
            <ac:spMk id="27" creationId="{7B126F72-BA10-2B59-DC5C-A5ACE352E1C1}"/>
          </ac:spMkLst>
        </pc:spChg>
        <pc:spChg chg="add del mod">
          <ac:chgData name="Zhelun" userId="41fc867e-3ba4-44be-8b14-a79a612c8abb" providerId="ADAL" clId="{D46A045B-F28C-4612-B029-7F8927BCDBA4}" dt="2023-07-13T21:47:43.074" v="193" actId="478"/>
          <ac:spMkLst>
            <pc:docMk/>
            <pc:sldMk cId="3368791616" sldId="257"/>
            <ac:spMk id="28" creationId="{409EFAC5-85F8-C3BD-7EFD-ED7BA5E7D204}"/>
          </ac:spMkLst>
        </pc:spChg>
        <pc:spChg chg="add mod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29" creationId="{BA77D3A8-17DA-2C6A-AAE8-6B72916DD712}"/>
          </ac:spMkLst>
        </pc:spChg>
        <pc:spChg chg="add del mod">
          <ac:chgData name="Zhelun" userId="41fc867e-3ba4-44be-8b14-a79a612c8abb" providerId="ADAL" clId="{D46A045B-F28C-4612-B029-7F8927BCDBA4}" dt="2023-07-13T21:55:01.265" v="230" actId="478"/>
          <ac:spMkLst>
            <pc:docMk/>
            <pc:sldMk cId="3368791616" sldId="257"/>
            <ac:spMk id="34" creationId="{2B3105AD-3D95-0DCA-E2D7-A165F0D3F92E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35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36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37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38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39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40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41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42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43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44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45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46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47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48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49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50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51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52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53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54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55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56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57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58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59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60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61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62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63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64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65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66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67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68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69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70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71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72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73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74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75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76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77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78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79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80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81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82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83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84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85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86" creationId="{00000000-0000-0000-0000-000000000000}"/>
          </ac:spMkLst>
        </pc:spChg>
        <pc:spChg chg="mod">
          <ac:chgData name="Zhelun" userId="41fc867e-3ba4-44be-8b14-a79a612c8abb" providerId="ADAL" clId="{D46A045B-F28C-4612-B029-7F8927BCDBA4}" dt="2023-07-13T21:37:13.876" v="150" actId="165"/>
          <ac:spMkLst>
            <pc:docMk/>
            <pc:sldMk cId="3368791616" sldId="257"/>
            <ac:spMk id="88" creationId="{00000000-0000-0000-0000-000000000000}"/>
          </ac:spMkLst>
        </pc:spChg>
        <pc:spChg chg="mod">
          <ac:chgData name="Zhelun" userId="41fc867e-3ba4-44be-8b14-a79a612c8abb" providerId="ADAL" clId="{D46A045B-F28C-4612-B029-7F8927BCDBA4}" dt="2023-07-13T21:37:13.876" v="150" actId="165"/>
          <ac:spMkLst>
            <pc:docMk/>
            <pc:sldMk cId="3368791616" sldId="257"/>
            <ac:spMk id="89" creationId="{00000000-0000-0000-0000-000000000000}"/>
          </ac:spMkLst>
        </pc:spChg>
        <pc:spChg chg="mod">
          <ac:chgData name="Zhelun" userId="41fc867e-3ba4-44be-8b14-a79a612c8abb" providerId="ADAL" clId="{D46A045B-F28C-4612-B029-7F8927BCDBA4}" dt="2023-07-13T21:37:13.876" v="150" actId="165"/>
          <ac:spMkLst>
            <pc:docMk/>
            <pc:sldMk cId="3368791616" sldId="257"/>
            <ac:spMk id="90" creationId="{00000000-0000-0000-0000-000000000000}"/>
          </ac:spMkLst>
        </pc:spChg>
        <pc:spChg chg="mod">
          <ac:chgData name="Zhelun" userId="41fc867e-3ba4-44be-8b14-a79a612c8abb" providerId="ADAL" clId="{D46A045B-F28C-4612-B029-7F8927BCDBA4}" dt="2023-07-13T21:37:13.876" v="150" actId="165"/>
          <ac:spMkLst>
            <pc:docMk/>
            <pc:sldMk cId="3368791616" sldId="257"/>
            <ac:spMk id="91" creationId="{00000000-0000-0000-0000-000000000000}"/>
          </ac:spMkLst>
        </pc:spChg>
        <pc:spChg chg="mod">
          <ac:chgData name="Zhelun" userId="41fc867e-3ba4-44be-8b14-a79a612c8abb" providerId="ADAL" clId="{D46A045B-F28C-4612-B029-7F8927BCDBA4}" dt="2023-07-13T21:37:13.876" v="150" actId="165"/>
          <ac:spMkLst>
            <pc:docMk/>
            <pc:sldMk cId="3368791616" sldId="257"/>
            <ac:spMk id="92" creationId="{00000000-0000-0000-0000-000000000000}"/>
          </ac:spMkLst>
        </pc:spChg>
        <pc:spChg chg="mod">
          <ac:chgData name="Zhelun" userId="41fc867e-3ba4-44be-8b14-a79a612c8abb" providerId="ADAL" clId="{D46A045B-F28C-4612-B029-7F8927BCDBA4}" dt="2023-07-13T21:37:13.876" v="150" actId="165"/>
          <ac:spMkLst>
            <pc:docMk/>
            <pc:sldMk cId="3368791616" sldId="257"/>
            <ac:spMk id="93" creationId="{00000000-0000-0000-0000-000000000000}"/>
          </ac:spMkLst>
        </pc:spChg>
        <pc:spChg chg="mod">
          <ac:chgData name="Zhelun" userId="41fc867e-3ba4-44be-8b14-a79a612c8abb" providerId="ADAL" clId="{D46A045B-F28C-4612-B029-7F8927BCDBA4}" dt="2023-07-13T21:37:13.876" v="150" actId="165"/>
          <ac:spMkLst>
            <pc:docMk/>
            <pc:sldMk cId="3368791616" sldId="257"/>
            <ac:spMk id="94" creationId="{00000000-0000-0000-0000-000000000000}"/>
          </ac:spMkLst>
        </pc:spChg>
        <pc:spChg chg="mod">
          <ac:chgData name="Zhelun" userId="41fc867e-3ba4-44be-8b14-a79a612c8abb" providerId="ADAL" clId="{D46A045B-F28C-4612-B029-7F8927BCDBA4}" dt="2023-07-13T21:37:13.876" v="150" actId="165"/>
          <ac:spMkLst>
            <pc:docMk/>
            <pc:sldMk cId="3368791616" sldId="257"/>
            <ac:spMk id="95" creationId="{00000000-0000-0000-0000-000000000000}"/>
          </ac:spMkLst>
        </pc:spChg>
        <pc:spChg chg="mod">
          <ac:chgData name="Zhelun" userId="41fc867e-3ba4-44be-8b14-a79a612c8abb" providerId="ADAL" clId="{D46A045B-F28C-4612-B029-7F8927BCDBA4}" dt="2023-07-13T21:37:13.876" v="150" actId="165"/>
          <ac:spMkLst>
            <pc:docMk/>
            <pc:sldMk cId="3368791616" sldId="257"/>
            <ac:spMk id="96" creationId="{00000000-0000-0000-0000-000000000000}"/>
          </ac:spMkLst>
        </pc:spChg>
        <pc:spChg chg="mod">
          <ac:chgData name="Zhelun" userId="41fc867e-3ba4-44be-8b14-a79a612c8abb" providerId="ADAL" clId="{D46A045B-F28C-4612-B029-7F8927BCDBA4}" dt="2023-07-13T21:37:13.876" v="150" actId="165"/>
          <ac:spMkLst>
            <pc:docMk/>
            <pc:sldMk cId="3368791616" sldId="257"/>
            <ac:spMk id="97" creationId="{00000000-0000-0000-0000-000000000000}"/>
          </ac:spMkLst>
        </pc:spChg>
        <pc:spChg chg="mod">
          <ac:chgData name="Zhelun" userId="41fc867e-3ba4-44be-8b14-a79a612c8abb" providerId="ADAL" clId="{D46A045B-F28C-4612-B029-7F8927BCDBA4}" dt="2023-07-13T21:37:13.876" v="150" actId="165"/>
          <ac:spMkLst>
            <pc:docMk/>
            <pc:sldMk cId="3368791616" sldId="257"/>
            <ac:spMk id="98" creationId="{00000000-0000-0000-0000-000000000000}"/>
          </ac:spMkLst>
        </pc:spChg>
        <pc:spChg chg="mod">
          <ac:chgData name="Zhelun" userId="41fc867e-3ba4-44be-8b14-a79a612c8abb" providerId="ADAL" clId="{D46A045B-F28C-4612-B029-7F8927BCDBA4}" dt="2023-07-13T21:37:13.876" v="150" actId="165"/>
          <ac:spMkLst>
            <pc:docMk/>
            <pc:sldMk cId="3368791616" sldId="257"/>
            <ac:spMk id="99" creationId="{00000000-0000-0000-0000-000000000000}"/>
          </ac:spMkLst>
        </pc:spChg>
        <pc:spChg chg="mod">
          <ac:chgData name="Zhelun" userId="41fc867e-3ba4-44be-8b14-a79a612c8abb" providerId="ADAL" clId="{D46A045B-F28C-4612-B029-7F8927BCDBA4}" dt="2023-07-13T21:37:13.876" v="150" actId="165"/>
          <ac:spMkLst>
            <pc:docMk/>
            <pc:sldMk cId="3368791616" sldId="257"/>
            <ac:spMk id="100" creationId="{00000000-0000-0000-0000-000000000000}"/>
          </ac:spMkLst>
        </pc:spChg>
        <pc:spChg chg="mod">
          <ac:chgData name="Zhelun" userId="41fc867e-3ba4-44be-8b14-a79a612c8abb" providerId="ADAL" clId="{D46A045B-F28C-4612-B029-7F8927BCDBA4}" dt="2023-07-13T21:37:13.876" v="150" actId="165"/>
          <ac:spMkLst>
            <pc:docMk/>
            <pc:sldMk cId="3368791616" sldId="257"/>
            <ac:spMk id="101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02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03" creationId="{00000000-0000-0000-0000-000000000000}"/>
          </ac:spMkLst>
        </pc:spChg>
        <pc:spChg chg="mod">
          <ac:chgData name="Zhelun" userId="41fc867e-3ba4-44be-8b14-a79a612c8abb" providerId="ADAL" clId="{D46A045B-F28C-4612-B029-7F8927BCDBA4}" dt="2023-07-13T21:37:13.876" v="150" actId="165"/>
          <ac:spMkLst>
            <pc:docMk/>
            <pc:sldMk cId="3368791616" sldId="257"/>
            <ac:spMk id="105" creationId="{00000000-0000-0000-0000-000000000000}"/>
          </ac:spMkLst>
        </pc:spChg>
        <pc:spChg chg="mod">
          <ac:chgData name="Zhelun" userId="41fc867e-3ba4-44be-8b14-a79a612c8abb" providerId="ADAL" clId="{D46A045B-F28C-4612-B029-7F8927BCDBA4}" dt="2023-07-13T21:37:13.876" v="150" actId="165"/>
          <ac:spMkLst>
            <pc:docMk/>
            <pc:sldMk cId="3368791616" sldId="257"/>
            <ac:spMk id="106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07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08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09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10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11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12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13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14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15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16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17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18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19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20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21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22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23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24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25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26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27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28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29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30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31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32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33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34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35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36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37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38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39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40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41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42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43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44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45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46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47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48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49" creationId="{00000000-0000-0000-0000-000000000000}"/>
          </ac:spMkLst>
        </pc:spChg>
        <pc:spChg chg="mod">
          <ac:chgData name="Zhelun" userId="41fc867e-3ba4-44be-8b14-a79a612c8abb" providerId="ADAL" clId="{D46A045B-F28C-4612-B029-7F8927BCDBA4}" dt="2023-07-13T21:37:13.876" v="150" actId="165"/>
          <ac:spMkLst>
            <pc:docMk/>
            <pc:sldMk cId="3368791616" sldId="257"/>
            <ac:spMk id="151" creationId="{00000000-0000-0000-0000-000000000000}"/>
          </ac:spMkLst>
        </pc:spChg>
        <pc:spChg chg="mod">
          <ac:chgData name="Zhelun" userId="41fc867e-3ba4-44be-8b14-a79a612c8abb" providerId="ADAL" clId="{D46A045B-F28C-4612-B029-7F8927BCDBA4}" dt="2023-07-13T21:37:13.876" v="150" actId="165"/>
          <ac:spMkLst>
            <pc:docMk/>
            <pc:sldMk cId="3368791616" sldId="257"/>
            <ac:spMk id="152" creationId="{00000000-0000-0000-0000-000000000000}"/>
          </ac:spMkLst>
        </pc:spChg>
        <pc:spChg chg="mod">
          <ac:chgData name="Zhelun" userId="41fc867e-3ba4-44be-8b14-a79a612c8abb" providerId="ADAL" clId="{D46A045B-F28C-4612-B029-7F8927BCDBA4}" dt="2023-07-13T21:37:13.876" v="150" actId="165"/>
          <ac:spMkLst>
            <pc:docMk/>
            <pc:sldMk cId="3368791616" sldId="257"/>
            <ac:spMk id="153" creationId="{00000000-0000-0000-0000-000000000000}"/>
          </ac:spMkLst>
        </pc:spChg>
        <pc:spChg chg="mod">
          <ac:chgData name="Zhelun" userId="41fc867e-3ba4-44be-8b14-a79a612c8abb" providerId="ADAL" clId="{D46A045B-F28C-4612-B029-7F8927BCDBA4}" dt="2023-07-13T21:37:13.876" v="150" actId="165"/>
          <ac:spMkLst>
            <pc:docMk/>
            <pc:sldMk cId="3368791616" sldId="257"/>
            <ac:spMk id="154" creationId="{00000000-0000-0000-0000-000000000000}"/>
          </ac:spMkLst>
        </pc:spChg>
        <pc:spChg chg="mod">
          <ac:chgData name="Zhelun" userId="41fc867e-3ba4-44be-8b14-a79a612c8abb" providerId="ADAL" clId="{D46A045B-F28C-4612-B029-7F8927BCDBA4}" dt="2023-07-13T21:37:13.876" v="150" actId="165"/>
          <ac:spMkLst>
            <pc:docMk/>
            <pc:sldMk cId="3368791616" sldId="257"/>
            <ac:spMk id="155" creationId="{00000000-0000-0000-0000-000000000000}"/>
          </ac:spMkLst>
        </pc:spChg>
        <pc:spChg chg="mod">
          <ac:chgData name="Zhelun" userId="41fc867e-3ba4-44be-8b14-a79a612c8abb" providerId="ADAL" clId="{D46A045B-F28C-4612-B029-7F8927BCDBA4}" dt="2023-07-13T21:37:13.876" v="150" actId="165"/>
          <ac:spMkLst>
            <pc:docMk/>
            <pc:sldMk cId="3368791616" sldId="257"/>
            <ac:spMk id="156" creationId="{00000000-0000-0000-0000-000000000000}"/>
          </ac:spMkLst>
        </pc:spChg>
        <pc:spChg chg="mod">
          <ac:chgData name="Zhelun" userId="41fc867e-3ba4-44be-8b14-a79a612c8abb" providerId="ADAL" clId="{D46A045B-F28C-4612-B029-7F8927BCDBA4}" dt="2023-07-13T21:37:13.876" v="150" actId="165"/>
          <ac:spMkLst>
            <pc:docMk/>
            <pc:sldMk cId="3368791616" sldId="257"/>
            <ac:spMk id="157" creationId="{00000000-0000-0000-0000-000000000000}"/>
          </ac:spMkLst>
        </pc:spChg>
        <pc:spChg chg="mod">
          <ac:chgData name="Zhelun" userId="41fc867e-3ba4-44be-8b14-a79a612c8abb" providerId="ADAL" clId="{D46A045B-F28C-4612-B029-7F8927BCDBA4}" dt="2023-07-13T21:37:13.876" v="150" actId="165"/>
          <ac:spMkLst>
            <pc:docMk/>
            <pc:sldMk cId="3368791616" sldId="257"/>
            <ac:spMk id="158" creationId="{00000000-0000-0000-0000-000000000000}"/>
          </ac:spMkLst>
        </pc:spChg>
        <pc:spChg chg="mod">
          <ac:chgData name="Zhelun" userId="41fc867e-3ba4-44be-8b14-a79a612c8abb" providerId="ADAL" clId="{D46A045B-F28C-4612-B029-7F8927BCDBA4}" dt="2023-07-13T21:37:13.876" v="150" actId="165"/>
          <ac:spMkLst>
            <pc:docMk/>
            <pc:sldMk cId="3368791616" sldId="257"/>
            <ac:spMk id="159" creationId="{00000000-0000-0000-0000-000000000000}"/>
          </ac:spMkLst>
        </pc:spChg>
        <pc:spChg chg="mod">
          <ac:chgData name="Zhelun" userId="41fc867e-3ba4-44be-8b14-a79a612c8abb" providerId="ADAL" clId="{D46A045B-F28C-4612-B029-7F8927BCDBA4}" dt="2023-07-13T21:37:13.876" v="150" actId="165"/>
          <ac:spMkLst>
            <pc:docMk/>
            <pc:sldMk cId="3368791616" sldId="257"/>
            <ac:spMk id="160" creationId="{00000000-0000-0000-0000-000000000000}"/>
          </ac:spMkLst>
        </pc:spChg>
        <pc:spChg chg="mod">
          <ac:chgData name="Zhelun" userId="41fc867e-3ba4-44be-8b14-a79a612c8abb" providerId="ADAL" clId="{D46A045B-F28C-4612-B029-7F8927BCDBA4}" dt="2023-07-13T21:37:13.876" v="150" actId="165"/>
          <ac:spMkLst>
            <pc:docMk/>
            <pc:sldMk cId="3368791616" sldId="257"/>
            <ac:spMk id="161" creationId="{00000000-0000-0000-0000-000000000000}"/>
          </ac:spMkLst>
        </pc:spChg>
        <pc:spChg chg="mod">
          <ac:chgData name="Zhelun" userId="41fc867e-3ba4-44be-8b14-a79a612c8abb" providerId="ADAL" clId="{D46A045B-F28C-4612-B029-7F8927BCDBA4}" dt="2023-07-13T21:37:13.876" v="150" actId="165"/>
          <ac:spMkLst>
            <pc:docMk/>
            <pc:sldMk cId="3368791616" sldId="257"/>
            <ac:spMk id="162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58.517" v="208" actId="1076"/>
          <ac:spMkLst>
            <pc:docMk/>
            <pc:sldMk cId="3368791616" sldId="257"/>
            <ac:spMk id="173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94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96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97" creationId="{00000000-0000-0000-0000-000000000000}"/>
          </ac:spMkLst>
        </pc:spChg>
        <pc:spChg chg="mod topLvl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198" creationId="{00000000-0000-0000-0000-000000000000}"/>
          </ac:spMkLst>
        </pc:spChg>
        <pc:spChg chg="mod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202" creationId="{00000000-0000-0000-0000-000000000000}"/>
          </ac:spMkLst>
        </pc:spChg>
        <pc:spChg chg="del mod">
          <ac:chgData name="Zhelun" userId="41fc867e-3ba4-44be-8b14-a79a612c8abb" providerId="ADAL" clId="{D46A045B-F28C-4612-B029-7F8927BCDBA4}" dt="2023-07-13T21:16:26.800" v="31" actId="478"/>
          <ac:spMkLst>
            <pc:docMk/>
            <pc:sldMk cId="3368791616" sldId="257"/>
            <ac:spMk id="203" creationId="{00000000-0000-0000-0000-000000000000}"/>
          </ac:spMkLst>
        </pc:spChg>
        <pc:spChg chg="del mod">
          <ac:chgData name="Zhelun" userId="41fc867e-3ba4-44be-8b14-a79a612c8abb" providerId="ADAL" clId="{D46A045B-F28C-4612-B029-7F8927BCDBA4}" dt="2023-07-13T21:19:19.552" v="67" actId="478"/>
          <ac:spMkLst>
            <pc:docMk/>
            <pc:sldMk cId="3368791616" sldId="257"/>
            <ac:spMk id="204" creationId="{00000000-0000-0000-0000-000000000000}"/>
          </ac:spMkLst>
        </pc:spChg>
        <pc:spChg chg="del mod">
          <ac:chgData name="Zhelun" userId="41fc867e-3ba4-44be-8b14-a79a612c8abb" providerId="ADAL" clId="{D46A045B-F28C-4612-B029-7F8927BCDBA4}" dt="2023-07-13T21:19:13.856" v="66" actId="478"/>
          <ac:spMkLst>
            <pc:docMk/>
            <pc:sldMk cId="3368791616" sldId="257"/>
            <ac:spMk id="205" creationId="{00000000-0000-0000-0000-000000000000}"/>
          </ac:spMkLst>
        </pc:spChg>
        <pc:spChg chg="del mod">
          <ac:chgData name="Zhelun" userId="41fc867e-3ba4-44be-8b14-a79a612c8abb" providerId="ADAL" clId="{D46A045B-F28C-4612-B029-7F8927BCDBA4}" dt="2023-07-13T21:14:04.051" v="28" actId="478"/>
          <ac:spMkLst>
            <pc:docMk/>
            <pc:sldMk cId="3368791616" sldId="257"/>
            <ac:spMk id="206" creationId="{00000000-0000-0000-0000-000000000000}"/>
          </ac:spMkLst>
        </pc:spChg>
        <pc:spChg chg="del mod">
          <ac:chgData name="Zhelun" userId="41fc867e-3ba4-44be-8b14-a79a612c8abb" providerId="ADAL" clId="{D46A045B-F28C-4612-B029-7F8927BCDBA4}" dt="2023-07-13T21:16:25.309" v="30" actId="478"/>
          <ac:spMkLst>
            <pc:docMk/>
            <pc:sldMk cId="3368791616" sldId="257"/>
            <ac:spMk id="207" creationId="{00000000-0000-0000-0000-000000000000}"/>
          </ac:spMkLst>
        </pc:spChg>
        <pc:spChg chg="mod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208" creationId="{00000000-0000-0000-0000-000000000000}"/>
          </ac:spMkLst>
        </pc:spChg>
        <pc:spChg chg="mod">
          <ac:chgData name="Zhelun" userId="41fc867e-3ba4-44be-8b14-a79a612c8abb" providerId="ADAL" clId="{D46A045B-F28C-4612-B029-7F8927BCDBA4}" dt="2023-07-13T21:49:25.712" v="206" actId="113"/>
          <ac:spMkLst>
            <pc:docMk/>
            <pc:sldMk cId="3368791616" sldId="257"/>
            <ac:spMk id="209" creationId="{00000000-0000-0000-0000-000000000000}"/>
          </ac:spMkLst>
        </pc:spChg>
        <pc:spChg chg="del mod">
          <ac:chgData name="Zhelun" userId="41fc867e-3ba4-44be-8b14-a79a612c8abb" providerId="ADAL" clId="{D46A045B-F28C-4612-B029-7F8927BCDBA4}" dt="2023-07-13T21:48:08.879" v="199" actId="478"/>
          <ac:spMkLst>
            <pc:docMk/>
            <pc:sldMk cId="3368791616" sldId="257"/>
            <ac:spMk id="210" creationId="{00000000-0000-0000-0000-000000000000}"/>
          </ac:spMkLst>
        </pc:spChg>
        <pc:spChg chg="del mod">
          <ac:chgData name="Zhelun" userId="41fc867e-3ba4-44be-8b14-a79a612c8abb" providerId="ADAL" clId="{D46A045B-F28C-4612-B029-7F8927BCDBA4}" dt="2023-07-13T21:21:13.321" v="96" actId="478"/>
          <ac:spMkLst>
            <pc:docMk/>
            <pc:sldMk cId="3368791616" sldId="257"/>
            <ac:spMk id="211" creationId="{00000000-0000-0000-0000-000000000000}"/>
          </ac:spMkLst>
        </pc:spChg>
        <pc:spChg chg="del mod">
          <ac:chgData name="Zhelun" userId="41fc867e-3ba4-44be-8b14-a79a612c8abb" providerId="ADAL" clId="{D46A045B-F28C-4612-B029-7F8927BCDBA4}" dt="2023-07-13T21:13:55.007" v="27" actId="478"/>
          <ac:spMkLst>
            <pc:docMk/>
            <pc:sldMk cId="3368791616" sldId="257"/>
            <ac:spMk id="212" creationId="{00000000-0000-0000-0000-000000000000}"/>
          </ac:spMkLst>
        </pc:spChg>
        <pc:grpChg chg="del mod topLvl">
          <ac:chgData name="Zhelun" userId="41fc867e-3ba4-44be-8b14-a79a612c8abb" providerId="ADAL" clId="{D46A045B-F28C-4612-B029-7F8927BCDBA4}" dt="2023-07-13T21:25:18.609" v="131" actId="478"/>
          <ac:grpSpMkLst>
            <pc:docMk/>
            <pc:sldMk cId="3368791616" sldId="257"/>
            <ac:grpSpMk id="4" creationId="{00000000-0000-0000-0000-000000000000}"/>
          </ac:grpSpMkLst>
        </pc:grpChg>
        <pc:grpChg chg="del mod topLvl">
          <ac:chgData name="Zhelun" userId="41fc867e-3ba4-44be-8b14-a79a612c8abb" providerId="ADAL" clId="{D46A045B-F28C-4612-B029-7F8927BCDBA4}" dt="2023-07-13T21:25:14.874" v="129" actId="478"/>
          <ac:grpSpMkLst>
            <pc:docMk/>
            <pc:sldMk cId="3368791616" sldId="257"/>
            <ac:grpSpMk id="7" creationId="{00000000-0000-0000-0000-000000000000}"/>
          </ac:grpSpMkLst>
        </pc:grpChg>
        <pc:grpChg chg="mod topLvl">
          <ac:chgData name="Zhelun" userId="41fc867e-3ba4-44be-8b14-a79a612c8abb" providerId="ADAL" clId="{D46A045B-F28C-4612-B029-7F8927BCDBA4}" dt="2023-07-13T21:49:25.712" v="206" actId="113"/>
          <ac:grpSpMkLst>
            <pc:docMk/>
            <pc:sldMk cId="3368791616" sldId="257"/>
            <ac:grpSpMk id="87" creationId="{00000000-0000-0000-0000-000000000000}"/>
          </ac:grpSpMkLst>
        </pc:grpChg>
        <pc:grpChg chg="mod topLvl">
          <ac:chgData name="Zhelun" userId="41fc867e-3ba4-44be-8b14-a79a612c8abb" providerId="ADAL" clId="{D46A045B-F28C-4612-B029-7F8927BCDBA4}" dt="2023-07-13T21:49:25.712" v="206" actId="113"/>
          <ac:grpSpMkLst>
            <pc:docMk/>
            <pc:sldMk cId="3368791616" sldId="257"/>
            <ac:grpSpMk id="104" creationId="{00000000-0000-0000-0000-000000000000}"/>
          </ac:grpSpMkLst>
        </pc:grpChg>
        <pc:grpChg chg="mod topLvl">
          <ac:chgData name="Zhelun" userId="41fc867e-3ba4-44be-8b14-a79a612c8abb" providerId="ADAL" clId="{D46A045B-F28C-4612-B029-7F8927BCDBA4}" dt="2023-07-13T21:49:25.712" v="206" actId="113"/>
          <ac:grpSpMkLst>
            <pc:docMk/>
            <pc:sldMk cId="3368791616" sldId="257"/>
            <ac:grpSpMk id="150" creationId="{00000000-0000-0000-0000-000000000000}"/>
          </ac:grpSpMkLst>
        </pc:grpChg>
        <pc:grpChg chg="add del mod">
          <ac:chgData name="Zhelun" userId="41fc867e-3ba4-44be-8b14-a79a612c8abb" providerId="ADAL" clId="{D46A045B-F28C-4612-B029-7F8927BCDBA4}" dt="2023-07-13T21:37:13.876" v="150" actId="165"/>
          <ac:grpSpMkLst>
            <pc:docMk/>
            <pc:sldMk cId="3368791616" sldId="257"/>
            <ac:grpSpMk id="201" creationId="{00000000-0000-0000-0000-000000000000}"/>
          </ac:grpSpMkLst>
        </pc:grpChg>
        <pc:cxnChg chg="add del">
          <ac:chgData name="Zhelun" userId="41fc867e-3ba4-44be-8b14-a79a612c8abb" providerId="ADAL" clId="{D46A045B-F28C-4612-B029-7F8927BCDBA4}" dt="2023-07-13T21:53:20.748" v="214" actId="11529"/>
          <ac:cxnSpMkLst>
            <pc:docMk/>
            <pc:sldMk cId="3368791616" sldId="257"/>
            <ac:cxnSpMk id="31" creationId="{75C04B30-32A4-96F5-B093-E9A80FB15468}"/>
          </ac:cxnSpMkLst>
        </pc:cxnChg>
        <pc:cxnChg chg="add del mod">
          <ac:chgData name="Zhelun" userId="41fc867e-3ba4-44be-8b14-a79a612c8abb" providerId="ADAL" clId="{D46A045B-F28C-4612-B029-7F8927BCDBA4}" dt="2023-07-13T21:55:04.043" v="231" actId="478"/>
          <ac:cxnSpMkLst>
            <pc:docMk/>
            <pc:sldMk cId="3368791616" sldId="257"/>
            <ac:cxnSpMk id="33" creationId="{11025CFC-62CF-D11A-4506-7075CF67F8EA}"/>
          </ac:cxnSpMkLst>
        </pc:cxnChg>
      </pc:sldChg>
      <pc:sldChg chg="addSp delSp new mod">
        <pc:chgData name="Zhelun" userId="41fc867e-3ba4-44be-8b14-a79a612c8abb" providerId="ADAL" clId="{D46A045B-F28C-4612-B029-7F8927BCDBA4}" dt="2023-07-13T21:51:50.452" v="212"/>
        <pc:sldMkLst>
          <pc:docMk/>
          <pc:sldMk cId="2988657444" sldId="258"/>
        </pc:sldMkLst>
        <pc:spChg chg="del">
          <ac:chgData name="Zhelun" userId="41fc867e-3ba4-44be-8b14-a79a612c8abb" providerId="ADAL" clId="{D46A045B-F28C-4612-B029-7F8927BCDBA4}" dt="2023-07-13T21:51:48.730" v="211" actId="478"/>
          <ac:spMkLst>
            <pc:docMk/>
            <pc:sldMk cId="2988657444" sldId="258"/>
            <ac:spMk id="2" creationId="{7031296B-344A-F8BB-8CE7-7E07CC271005}"/>
          </ac:spMkLst>
        </pc:spChg>
        <pc:spChg chg="del">
          <ac:chgData name="Zhelun" userId="41fc867e-3ba4-44be-8b14-a79a612c8abb" providerId="ADAL" clId="{D46A045B-F28C-4612-B029-7F8927BCDBA4}" dt="2023-07-13T21:51:48.730" v="211" actId="478"/>
          <ac:spMkLst>
            <pc:docMk/>
            <pc:sldMk cId="2988657444" sldId="258"/>
            <ac:spMk id="3" creationId="{0DCDC933-43F8-E6AD-1AFE-DD78B014434C}"/>
          </ac:spMkLst>
        </pc:spChg>
        <pc:picChg chg="add">
          <ac:chgData name="Zhelun" userId="41fc867e-3ba4-44be-8b14-a79a612c8abb" providerId="ADAL" clId="{D46A045B-F28C-4612-B029-7F8927BCDBA4}" dt="2023-07-13T21:51:50.452" v="212"/>
          <ac:picMkLst>
            <pc:docMk/>
            <pc:sldMk cId="2988657444" sldId="258"/>
            <ac:picMk id="4" creationId="{0023B92B-3A63-C497-7669-6CB5B55DD3F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569"/>
            <a:ext cx="138176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283A-88C1-4320-A6E1-C6DFE061E36C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A6AC-CBC7-441C-B5FF-CDCD4BF51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6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283A-88C1-4320-A6E1-C6DFE061E36C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A6AC-CBC7-441C-B5FF-CDCD4BF51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0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366187"/>
            <a:ext cx="365760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366187"/>
            <a:ext cx="10701867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283A-88C1-4320-A6E1-C6DFE061E36C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A6AC-CBC7-441C-B5FF-CDCD4BF51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0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283A-88C1-4320-A6E1-C6DFE061E36C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A6AC-CBC7-441C-B5FF-CDCD4BF51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8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113" y="5875869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3" y="3875619"/>
            <a:ext cx="138176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283A-88C1-4320-A6E1-C6DFE061E36C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A6AC-CBC7-441C-B5FF-CDCD4BF51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6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3"/>
            <a:ext cx="7179733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3"/>
            <a:ext cx="7179733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283A-88C1-4320-A6E1-C6DFE061E36C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A6AC-CBC7-441C-B5FF-CDCD4BF51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4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7"/>
            <a:ext cx="718255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899833"/>
            <a:ext cx="718255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7"/>
            <a:ext cx="718537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5" y="2899833"/>
            <a:ext cx="718537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283A-88C1-4320-A6E1-C6DFE061E36C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A6AC-CBC7-441C-B5FF-CDCD4BF51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8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283A-88C1-4320-A6E1-C6DFE061E36C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A6AC-CBC7-441C-B5FF-CDCD4BF51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4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283A-88C1-4320-A6E1-C6DFE061E36C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A6AC-CBC7-441C-B5FF-CDCD4BF51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5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364067"/>
            <a:ext cx="53481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6" y="364070"/>
            <a:ext cx="9087556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1" y="1913470"/>
            <a:ext cx="53481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283A-88C1-4320-A6E1-C6DFE061E36C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A6AC-CBC7-441C-B5FF-CDCD4BF51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1"/>
            <a:ext cx="97536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2"/>
            <a:ext cx="97536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283A-88C1-4320-A6E1-C6DFE061E36C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A6AC-CBC7-441C-B5FF-CDCD4BF51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4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366184"/>
            <a:ext cx="146304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3"/>
            <a:ext cx="146304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2800" y="8475137"/>
            <a:ext cx="379306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8283A-88C1-4320-A6E1-C6DFE061E36C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4134" y="8475137"/>
            <a:ext cx="514773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0133" y="8475137"/>
            <a:ext cx="379306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CA6AC-CBC7-441C-B5FF-CDCD4BF51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8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roup 200"/>
          <p:cNvGrpSpPr/>
          <p:nvPr/>
        </p:nvGrpSpPr>
        <p:grpSpPr>
          <a:xfrm>
            <a:off x="3632200" y="1600200"/>
            <a:ext cx="8921750" cy="6140450"/>
            <a:chOff x="8985250" y="13487400"/>
            <a:chExt cx="8921750" cy="6140450"/>
          </a:xfrm>
        </p:grpSpPr>
        <p:grpSp>
          <p:nvGrpSpPr>
            <p:cNvPr id="4" name="Group 901"/>
            <p:cNvGrpSpPr>
              <a:grpSpLocks/>
            </p:cNvGrpSpPr>
            <p:nvPr/>
          </p:nvGrpSpPr>
          <p:grpSpPr bwMode="auto">
            <a:xfrm>
              <a:off x="12090400" y="13792200"/>
              <a:ext cx="5816600" cy="5835650"/>
              <a:chOff x="7767" y="9140"/>
              <a:chExt cx="3114" cy="3121"/>
            </a:xfrm>
          </p:grpSpPr>
          <p:sp>
            <p:nvSpPr>
              <p:cNvPr id="5" name="Freeform 697"/>
              <p:cNvSpPr>
                <a:spLocks/>
              </p:cNvSpPr>
              <p:nvPr/>
            </p:nvSpPr>
            <p:spPr bwMode="auto">
              <a:xfrm rot="10800000">
                <a:off x="7767" y="9140"/>
                <a:ext cx="3114" cy="3121"/>
              </a:xfrm>
              <a:custGeom>
                <a:avLst/>
                <a:gdLst>
                  <a:gd name="T0" fmla="*/ 12 w 3114"/>
                  <a:gd name="T1" fmla="*/ 0 h 2436"/>
                  <a:gd name="T2" fmla="*/ 3114 w 3114"/>
                  <a:gd name="T3" fmla="*/ 0 h 2436"/>
                  <a:gd name="T4" fmla="*/ 1708 w 3114"/>
                  <a:gd name="T5" fmla="*/ 3121 h 2436"/>
                  <a:gd name="T6" fmla="*/ 0 w 3114"/>
                  <a:gd name="T7" fmla="*/ 3121 h 243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14" h="2436">
                    <a:moveTo>
                      <a:pt x="12" y="0"/>
                    </a:moveTo>
                    <a:lnTo>
                      <a:pt x="3114" y="0"/>
                    </a:lnTo>
                    <a:lnTo>
                      <a:pt x="1708" y="2436"/>
                    </a:lnTo>
                    <a:lnTo>
                      <a:pt x="0" y="2436"/>
                    </a:lnTo>
                  </a:path>
                </a:pathLst>
              </a:custGeom>
              <a:solidFill>
                <a:srgbClr val="FF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" name="Freeform 698"/>
              <p:cNvSpPr>
                <a:spLocks/>
              </p:cNvSpPr>
              <p:nvPr/>
            </p:nvSpPr>
            <p:spPr bwMode="auto">
              <a:xfrm rot="10800000">
                <a:off x="8051" y="9350"/>
                <a:ext cx="2706" cy="2713"/>
              </a:xfrm>
              <a:custGeom>
                <a:avLst/>
                <a:gdLst>
                  <a:gd name="T0" fmla="*/ 10 w 3114"/>
                  <a:gd name="T1" fmla="*/ 0 h 2436"/>
                  <a:gd name="T2" fmla="*/ 2706 w 3114"/>
                  <a:gd name="T3" fmla="*/ 0 h 2436"/>
                  <a:gd name="T4" fmla="*/ 1484 w 3114"/>
                  <a:gd name="T5" fmla="*/ 2713 h 2436"/>
                  <a:gd name="T6" fmla="*/ 0 w 3114"/>
                  <a:gd name="T7" fmla="*/ 2713 h 243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14" h="2436">
                    <a:moveTo>
                      <a:pt x="12" y="0"/>
                    </a:moveTo>
                    <a:lnTo>
                      <a:pt x="3114" y="0"/>
                    </a:lnTo>
                    <a:lnTo>
                      <a:pt x="1708" y="2436"/>
                    </a:lnTo>
                    <a:lnTo>
                      <a:pt x="0" y="24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902"/>
            <p:cNvGrpSpPr>
              <a:grpSpLocks/>
            </p:cNvGrpSpPr>
            <p:nvPr/>
          </p:nvGrpSpPr>
          <p:grpSpPr bwMode="auto">
            <a:xfrm>
              <a:off x="8985250" y="13487400"/>
              <a:ext cx="5822950" cy="5829300"/>
              <a:chOff x="6108" y="8978"/>
              <a:chExt cx="3114" cy="3119"/>
            </a:xfrm>
          </p:grpSpPr>
          <p:sp>
            <p:nvSpPr>
              <p:cNvPr id="8" name="Freeform 701"/>
              <p:cNvSpPr>
                <a:spLocks/>
              </p:cNvSpPr>
              <p:nvPr/>
            </p:nvSpPr>
            <p:spPr bwMode="auto">
              <a:xfrm>
                <a:off x="6108" y="8978"/>
                <a:ext cx="3114" cy="3119"/>
              </a:xfrm>
              <a:custGeom>
                <a:avLst/>
                <a:gdLst>
                  <a:gd name="T0" fmla="*/ 12 w 3114"/>
                  <a:gd name="T1" fmla="*/ 0 h 2436"/>
                  <a:gd name="T2" fmla="*/ 3114 w 3114"/>
                  <a:gd name="T3" fmla="*/ 0 h 2436"/>
                  <a:gd name="T4" fmla="*/ 1708 w 3114"/>
                  <a:gd name="T5" fmla="*/ 3119 h 2436"/>
                  <a:gd name="T6" fmla="*/ 0 w 3114"/>
                  <a:gd name="T7" fmla="*/ 3119 h 243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14" h="2436">
                    <a:moveTo>
                      <a:pt x="12" y="0"/>
                    </a:moveTo>
                    <a:lnTo>
                      <a:pt x="3114" y="0"/>
                    </a:lnTo>
                    <a:lnTo>
                      <a:pt x="1708" y="2436"/>
                    </a:lnTo>
                    <a:lnTo>
                      <a:pt x="0" y="2436"/>
                    </a:lnTo>
                  </a:path>
                </a:pathLst>
              </a:cu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Freeform 702"/>
              <p:cNvSpPr>
                <a:spLocks/>
              </p:cNvSpPr>
              <p:nvPr/>
            </p:nvSpPr>
            <p:spPr bwMode="auto">
              <a:xfrm>
                <a:off x="6232" y="9176"/>
                <a:ext cx="2706" cy="2711"/>
              </a:xfrm>
              <a:custGeom>
                <a:avLst/>
                <a:gdLst>
                  <a:gd name="T0" fmla="*/ 10 w 3114"/>
                  <a:gd name="T1" fmla="*/ 0 h 2436"/>
                  <a:gd name="T2" fmla="*/ 2706 w 3114"/>
                  <a:gd name="T3" fmla="*/ 0 h 2436"/>
                  <a:gd name="T4" fmla="*/ 1484 w 3114"/>
                  <a:gd name="T5" fmla="*/ 2711 h 2436"/>
                  <a:gd name="T6" fmla="*/ 0 w 3114"/>
                  <a:gd name="T7" fmla="*/ 2711 h 243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14" h="2436">
                    <a:moveTo>
                      <a:pt x="12" y="0"/>
                    </a:moveTo>
                    <a:lnTo>
                      <a:pt x="3114" y="0"/>
                    </a:lnTo>
                    <a:lnTo>
                      <a:pt x="1708" y="2436"/>
                    </a:lnTo>
                    <a:lnTo>
                      <a:pt x="0" y="24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" name="Text Box 704"/>
            <p:cNvSpPr txBox="1">
              <a:spLocks noChangeAspect="1" noChangeArrowheads="1"/>
            </p:cNvSpPr>
            <p:nvPr/>
          </p:nvSpPr>
          <p:spPr bwMode="auto">
            <a:xfrm rot="17667294" flipH="1">
              <a:off x="11928723" y="18137384"/>
              <a:ext cx="1064715" cy="313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1600" b="1" dirty="0">
                  <a:solidFill>
                    <a:srgbClr val="FFFFFF"/>
                  </a:solidFill>
                  <a:latin typeface="Tahoma" pitchFamily="34" charset="0"/>
                </a:rPr>
                <a:t>INDOOR</a:t>
              </a:r>
              <a:endParaRPr lang="en-US" altLang="ko-KR" sz="1600" dirty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11" name="Text Box 705"/>
            <p:cNvSpPr txBox="1">
              <a:spLocks noChangeAspect="1" noChangeArrowheads="1"/>
            </p:cNvSpPr>
            <p:nvPr/>
          </p:nvSpPr>
          <p:spPr bwMode="auto">
            <a:xfrm rot="17667294" flipH="1">
              <a:off x="12219169" y="18196916"/>
              <a:ext cx="1242648" cy="313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1600" b="1" dirty="0">
                  <a:solidFill>
                    <a:srgbClr val="FFFFFF"/>
                  </a:solidFill>
                  <a:latin typeface="Tahoma" pitchFamily="34" charset="0"/>
                </a:rPr>
                <a:t>OUTDOOR</a:t>
              </a:r>
              <a:endParaRPr lang="en-US" altLang="ko-KR" sz="1600" dirty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12" name="Freeform 708"/>
            <p:cNvSpPr>
              <a:spLocks/>
            </p:cNvSpPr>
            <p:nvPr/>
          </p:nvSpPr>
          <p:spPr bwMode="auto">
            <a:xfrm>
              <a:off x="11874500" y="14503400"/>
              <a:ext cx="546100" cy="939800"/>
            </a:xfrm>
            <a:custGeom>
              <a:avLst/>
              <a:gdLst>
                <a:gd name="T0" fmla="*/ 0 w 450"/>
                <a:gd name="T1" fmla="*/ 939800 h 501"/>
                <a:gd name="T2" fmla="*/ 0 w 450"/>
                <a:gd name="T3" fmla="*/ 0 h 501"/>
                <a:gd name="T4" fmla="*/ 546100 w 450"/>
                <a:gd name="T5" fmla="*/ 0 h 5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0" h="501">
                  <a:moveTo>
                    <a:pt x="0" y="501"/>
                  </a:moveTo>
                  <a:lnTo>
                    <a:pt x="0" y="0"/>
                  </a:lnTo>
                  <a:lnTo>
                    <a:pt x="450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09"/>
            <p:cNvSpPr>
              <a:spLocks/>
            </p:cNvSpPr>
            <p:nvPr/>
          </p:nvSpPr>
          <p:spPr bwMode="auto">
            <a:xfrm>
              <a:off x="12484100" y="14465300"/>
              <a:ext cx="2451100" cy="876300"/>
            </a:xfrm>
            <a:custGeom>
              <a:avLst/>
              <a:gdLst>
                <a:gd name="T0" fmla="*/ 0 w 1023"/>
                <a:gd name="T1" fmla="*/ 0 h 549"/>
                <a:gd name="T2" fmla="*/ 2451100 w 1023"/>
                <a:gd name="T3" fmla="*/ 0 h 549"/>
                <a:gd name="T4" fmla="*/ 2451100 w 1023"/>
                <a:gd name="T5" fmla="*/ 876300 h 5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23" h="549">
                  <a:moveTo>
                    <a:pt x="0" y="0"/>
                  </a:moveTo>
                  <a:lnTo>
                    <a:pt x="1023" y="0"/>
                  </a:lnTo>
                  <a:lnTo>
                    <a:pt x="1023" y="549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Arc 710"/>
            <p:cNvSpPr>
              <a:spLocks/>
            </p:cNvSpPr>
            <p:nvPr/>
          </p:nvSpPr>
          <p:spPr bwMode="auto">
            <a:xfrm>
              <a:off x="11804650" y="16560800"/>
              <a:ext cx="57150" cy="273050"/>
            </a:xfrm>
            <a:custGeom>
              <a:avLst/>
              <a:gdLst>
                <a:gd name="T0" fmla="*/ 2767 w 22699"/>
                <a:gd name="T1" fmla="*/ 0 h 43200"/>
                <a:gd name="T2" fmla="*/ 0 w 22699"/>
                <a:gd name="T3" fmla="*/ 272873 h 43200"/>
                <a:gd name="T4" fmla="*/ 2767 w 22699"/>
                <a:gd name="T5" fmla="*/ 136525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699" h="43200" fill="none" extrusionOk="0">
                  <a:moveTo>
                    <a:pt x="1098" y="0"/>
                  </a:moveTo>
                  <a:cubicBezTo>
                    <a:pt x="13028" y="0"/>
                    <a:pt x="22699" y="9670"/>
                    <a:pt x="22699" y="21600"/>
                  </a:cubicBezTo>
                  <a:cubicBezTo>
                    <a:pt x="22699" y="33529"/>
                    <a:pt x="13028" y="43200"/>
                    <a:pt x="1099" y="43200"/>
                  </a:cubicBezTo>
                  <a:cubicBezTo>
                    <a:pt x="732" y="43200"/>
                    <a:pt x="366" y="43190"/>
                    <a:pt x="-1" y="43172"/>
                  </a:cubicBezTo>
                </a:path>
                <a:path w="22699" h="43200" stroke="0" extrusionOk="0">
                  <a:moveTo>
                    <a:pt x="1098" y="0"/>
                  </a:moveTo>
                  <a:cubicBezTo>
                    <a:pt x="13028" y="0"/>
                    <a:pt x="22699" y="9670"/>
                    <a:pt x="22699" y="21600"/>
                  </a:cubicBezTo>
                  <a:cubicBezTo>
                    <a:pt x="22699" y="33529"/>
                    <a:pt x="13028" y="43200"/>
                    <a:pt x="1099" y="43200"/>
                  </a:cubicBezTo>
                  <a:cubicBezTo>
                    <a:pt x="732" y="43200"/>
                    <a:pt x="366" y="43190"/>
                    <a:pt x="-1" y="43172"/>
                  </a:cubicBezTo>
                  <a:lnTo>
                    <a:pt x="1099" y="21600"/>
                  </a:lnTo>
                  <a:lnTo>
                    <a:pt x="1098" y="0"/>
                  </a:lnTo>
                  <a:close/>
                </a:path>
              </a:pathLst>
            </a:custGeom>
            <a:noFill/>
            <a:ln w="2857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711"/>
            <p:cNvSpPr>
              <a:spLocks noChangeArrowheads="1"/>
            </p:cNvSpPr>
            <p:nvPr/>
          </p:nvSpPr>
          <p:spPr bwMode="auto">
            <a:xfrm>
              <a:off x="10293350" y="14389100"/>
              <a:ext cx="622300" cy="609600"/>
            </a:xfrm>
            <a:prstGeom prst="upArrow">
              <a:avLst>
                <a:gd name="adj1" fmla="val 48352"/>
                <a:gd name="adj2" fmla="val 48931"/>
              </a:avLst>
            </a:prstGeom>
            <a:solidFill>
              <a:srgbClr val="CCCCFF"/>
            </a:solidFill>
            <a:ln w="38100" algn="ctr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712"/>
            <p:cNvSpPr>
              <a:spLocks noChangeArrowheads="1"/>
            </p:cNvSpPr>
            <p:nvPr/>
          </p:nvSpPr>
          <p:spPr bwMode="auto">
            <a:xfrm>
              <a:off x="10293350" y="17183100"/>
              <a:ext cx="622300" cy="609600"/>
            </a:xfrm>
            <a:prstGeom prst="upArrow">
              <a:avLst>
                <a:gd name="adj1" fmla="val 48352"/>
                <a:gd name="adj2" fmla="val 48931"/>
              </a:avLst>
            </a:prstGeom>
            <a:solidFill>
              <a:srgbClr val="CCCCFF"/>
            </a:solidFill>
            <a:ln w="38100" algn="ctr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713"/>
            <p:cNvSpPr>
              <a:spLocks/>
            </p:cNvSpPr>
            <p:nvPr/>
          </p:nvSpPr>
          <p:spPr bwMode="auto">
            <a:xfrm flipH="1">
              <a:off x="11887200" y="16751300"/>
              <a:ext cx="2609850" cy="1098550"/>
            </a:xfrm>
            <a:custGeom>
              <a:avLst/>
              <a:gdLst>
                <a:gd name="T0" fmla="*/ 0 w 1452"/>
                <a:gd name="T1" fmla="*/ 1098550 h 588"/>
                <a:gd name="T2" fmla="*/ 0 w 1452"/>
                <a:gd name="T3" fmla="*/ 784679 h 588"/>
                <a:gd name="T4" fmla="*/ 2609850 w 1452"/>
                <a:gd name="T5" fmla="*/ 784679 h 588"/>
                <a:gd name="T6" fmla="*/ 2609850 w 1452"/>
                <a:gd name="T7" fmla="*/ 0 h 5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2" h="588">
                  <a:moveTo>
                    <a:pt x="0" y="588"/>
                  </a:moveTo>
                  <a:lnTo>
                    <a:pt x="0" y="420"/>
                  </a:lnTo>
                  <a:lnTo>
                    <a:pt x="1452" y="420"/>
                  </a:lnTo>
                  <a:lnTo>
                    <a:pt x="1452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714"/>
            <p:cNvSpPr txBox="1">
              <a:spLocks noChangeAspect="1" noChangeArrowheads="1"/>
            </p:cNvSpPr>
            <p:nvPr/>
          </p:nvSpPr>
          <p:spPr bwMode="auto">
            <a:xfrm flipH="1">
              <a:off x="9144000" y="17075150"/>
              <a:ext cx="1027113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  <a:latin typeface="Tahoma" pitchFamily="34" charset="0"/>
                </a:rPr>
                <a:t>Evaporator</a:t>
              </a:r>
              <a:endParaRPr lang="en-US" altLang="ko-KR" sz="12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5" name="AutoShape 731"/>
            <p:cNvSpPr>
              <a:spLocks noChangeArrowheads="1"/>
            </p:cNvSpPr>
            <p:nvPr/>
          </p:nvSpPr>
          <p:spPr bwMode="auto">
            <a:xfrm rot="16200000">
              <a:off x="9242425" y="15395575"/>
              <a:ext cx="349250" cy="381000"/>
            </a:xfrm>
            <a:custGeom>
              <a:avLst/>
              <a:gdLst>
                <a:gd name="T0" fmla="*/ 174625 w 21600"/>
                <a:gd name="T1" fmla="*/ 0 h 21600"/>
                <a:gd name="T2" fmla="*/ 47618 w 21600"/>
                <a:gd name="T3" fmla="*/ 191982 h 21600"/>
                <a:gd name="T4" fmla="*/ 174625 w 21600"/>
                <a:gd name="T5" fmla="*/ 103893 h 21600"/>
                <a:gd name="T6" fmla="*/ 301632 w 21600"/>
                <a:gd name="T7" fmla="*/ 191982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8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890" y="10852"/>
                  </a:moveTo>
                  <a:cubicBezTo>
                    <a:pt x="5890" y="10835"/>
                    <a:pt x="5890" y="10817"/>
                    <a:pt x="5890" y="10800"/>
                  </a:cubicBezTo>
                  <a:cubicBezTo>
                    <a:pt x="5890" y="8088"/>
                    <a:pt x="8088" y="5890"/>
                    <a:pt x="10800" y="5890"/>
                  </a:cubicBezTo>
                  <a:cubicBezTo>
                    <a:pt x="13511" y="5890"/>
                    <a:pt x="15710" y="8088"/>
                    <a:pt x="15710" y="10800"/>
                  </a:cubicBezTo>
                  <a:cubicBezTo>
                    <a:pt x="15710" y="10817"/>
                    <a:pt x="15709" y="10835"/>
                    <a:pt x="15709" y="10852"/>
                  </a:cubicBezTo>
                  <a:lnTo>
                    <a:pt x="21599" y="10916"/>
                  </a:lnTo>
                  <a:cubicBezTo>
                    <a:pt x="21599" y="10877"/>
                    <a:pt x="21600" y="10838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0838"/>
                    <a:pt x="0" y="10877"/>
                    <a:pt x="0" y="10916"/>
                  </a:cubicBezTo>
                  <a:lnTo>
                    <a:pt x="5890" y="10852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50000">
                  <a:srgbClr val="B2B2B2"/>
                </a:gs>
                <a:gs pos="100000">
                  <a:srgbClr val="000000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utoShape 732"/>
            <p:cNvSpPr>
              <a:spLocks noChangeArrowheads="1"/>
            </p:cNvSpPr>
            <p:nvPr/>
          </p:nvSpPr>
          <p:spPr bwMode="auto">
            <a:xfrm rot="16200000">
              <a:off x="9223375" y="15916275"/>
              <a:ext cx="387350" cy="381000"/>
            </a:xfrm>
            <a:custGeom>
              <a:avLst/>
              <a:gdLst>
                <a:gd name="T0" fmla="*/ 193675 w 21600"/>
                <a:gd name="T1" fmla="*/ 0 h 21600"/>
                <a:gd name="T2" fmla="*/ 52812 w 21600"/>
                <a:gd name="T3" fmla="*/ 191982 h 21600"/>
                <a:gd name="T4" fmla="*/ 193675 w 21600"/>
                <a:gd name="T5" fmla="*/ 103893 h 21600"/>
                <a:gd name="T6" fmla="*/ 334538 w 21600"/>
                <a:gd name="T7" fmla="*/ 191982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8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890" y="10852"/>
                  </a:moveTo>
                  <a:cubicBezTo>
                    <a:pt x="5890" y="10835"/>
                    <a:pt x="5890" y="10817"/>
                    <a:pt x="5890" y="10800"/>
                  </a:cubicBezTo>
                  <a:cubicBezTo>
                    <a:pt x="5890" y="8088"/>
                    <a:pt x="8088" y="5890"/>
                    <a:pt x="10800" y="5890"/>
                  </a:cubicBezTo>
                  <a:cubicBezTo>
                    <a:pt x="13511" y="5890"/>
                    <a:pt x="15710" y="8088"/>
                    <a:pt x="15710" y="10800"/>
                  </a:cubicBezTo>
                  <a:cubicBezTo>
                    <a:pt x="15710" y="10817"/>
                    <a:pt x="15709" y="10835"/>
                    <a:pt x="15709" y="10852"/>
                  </a:cubicBezTo>
                  <a:lnTo>
                    <a:pt x="21599" y="10916"/>
                  </a:lnTo>
                  <a:cubicBezTo>
                    <a:pt x="21599" y="10877"/>
                    <a:pt x="21600" y="10838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0838"/>
                    <a:pt x="0" y="10877"/>
                    <a:pt x="0" y="10916"/>
                  </a:cubicBezTo>
                  <a:lnTo>
                    <a:pt x="5890" y="10852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50000">
                  <a:srgbClr val="B2B2B2"/>
                </a:gs>
                <a:gs pos="100000">
                  <a:srgbClr val="000000"/>
                </a:gs>
              </a:gsLst>
              <a:lin ang="27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733"/>
            <p:cNvSpPr>
              <a:spLocks noChangeArrowheads="1"/>
            </p:cNvSpPr>
            <p:nvPr/>
          </p:nvSpPr>
          <p:spPr bwMode="auto">
            <a:xfrm rot="5400000">
              <a:off x="9382125" y="15890875"/>
              <a:ext cx="171450" cy="139700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AutoShape 734"/>
            <p:cNvSpPr>
              <a:spLocks noChangeArrowheads="1"/>
            </p:cNvSpPr>
            <p:nvPr/>
          </p:nvSpPr>
          <p:spPr bwMode="auto">
            <a:xfrm rot="5400000">
              <a:off x="10372725" y="15027275"/>
              <a:ext cx="107950" cy="1866900"/>
            </a:xfrm>
            <a:prstGeom prst="can">
              <a:avLst>
                <a:gd name="adj" fmla="val 31145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AutoShape 735"/>
            <p:cNvSpPr>
              <a:spLocks noChangeArrowheads="1"/>
            </p:cNvSpPr>
            <p:nvPr/>
          </p:nvSpPr>
          <p:spPr bwMode="auto">
            <a:xfrm rot="5400000">
              <a:off x="11239500" y="15887700"/>
              <a:ext cx="177800" cy="139700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736"/>
            <p:cNvSpPr>
              <a:spLocks noChangeArrowheads="1"/>
            </p:cNvSpPr>
            <p:nvPr/>
          </p:nvSpPr>
          <p:spPr bwMode="auto">
            <a:xfrm rot="5400000">
              <a:off x="9378950" y="15640050"/>
              <a:ext cx="177800" cy="139700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AutoShape 737"/>
            <p:cNvSpPr>
              <a:spLocks noChangeArrowheads="1"/>
            </p:cNvSpPr>
            <p:nvPr/>
          </p:nvSpPr>
          <p:spPr bwMode="auto">
            <a:xfrm rot="5400000">
              <a:off x="10372725" y="14773275"/>
              <a:ext cx="107950" cy="1866900"/>
            </a:xfrm>
            <a:prstGeom prst="can">
              <a:avLst>
                <a:gd name="adj" fmla="val 31145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AutoShape 738"/>
            <p:cNvSpPr>
              <a:spLocks noChangeArrowheads="1"/>
            </p:cNvSpPr>
            <p:nvPr/>
          </p:nvSpPr>
          <p:spPr bwMode="auto">
            <a:xfrm rot="5400000">
              <a:off x="11242675" y="15636875"/>
              <a:ext cx="171450" cy="139700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AutoShape 739"/>
            <p:cNvSpPr>
              <a:spLocks noChangeArrowheads="1"/>
            </p:cNvSpPr>
            <p:nvPr/>
          </p:nvSpPr>
          <p:spPr bwMode="auto">
            <a:xfrm rot="5400000">
              <a:off x="11188700" y="15646400"/>
              <a:ext cx="349250" cy="374650"/>
            </a:xfrm>
            <a:custGeom>
              <a:avLst/>
              <a:gdLst>
                <a:gd name="T0" fmla="*/ 174625 w 21600"/>
                <a:gd name="T1" fmla="*/ 0 h 21600"/>
                <a:gd name="T2" fmla="*/ 47618 w 21600"/>
                <a:gd name="T3" fmla="*/ 188782 h 21600"/>
                <a:gd name="T4" fmla="*/ 174625 w 21600"/>
                <a:gd name="T5" fmla="*/ 102162 h 21600"/>
                <a:gd name="T6" fmla="*/ 301632 w 21600"/>
                <a:gd name="T7" fmla="*/ 188782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8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890" y="10852"/>
                  </a:moveTo>
                  <a:cubicBezTo>
                    <a:pt x="5890" y="10835"/>
                    <a:pt x="5890" y="10817"/>
                    <a:pt x="5890" y="10800"/>
                  </a:cubicBezTo>
                  <a:cubicBezTo>
                    <a:pt x="5890" y="8088"/>
                    <a:pt x="8088" y="5890"/>
                    <a:pt x="10800" y="5890"/>
                  </a:cubicBezTo>
                  <a:cubicBezTo>
                    <a:pt x="13511" y="5890"/>
                    <a:pt x="15710" y="8088"/>
                    <a:pt x="15710" y="10800"/>
                  </a:cubicBezTo>
                  <a:cubicBezTo>
                    <a:pt x="15710" y="10817"/>
                    <a:pt x="15709" y="10835"/>
                    <a:pt x="15709" y="10852"/>
                  </a:cubicBezTo>
                  <a:lnTo>
                    <a:pt x="21599" y="10916"/>
                  </a:lnTo>
                  <a:cubicBezTo>
                    <a:pt x="21599" y="10877"/>
                    <a:pt x="21600" y="10838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0838"/>
                    <a:pt x="0" y="10877"/>
                    <a:pt x="0" y="10916"/>
                  </a:cubicBezTo>
                  <a:lnTo>
                    <a:pt x="5890" y="10852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50000">
                  <a:srgbClr val="B2B2B2"/>
                </a:gs>
                <a:gs pos="100000">
                  <a:srgbClr val="000000"/>
                </a:gs>
              </a:gsLst>
              <a:lin ang="27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Arc 740"/>
            <p:cNvSpPr>
              <a:spLocks/>
            </p:cNvSpPr>
            <p:nvPr/>
          </p:nvSpPr>
          <p:spPr bwMode="auto">
            <a:xfrm rot="16200000">
              <a:off x="11312525" y="15954375"/>
              <a:ext cx="95250" cy="12700"/>
            </a:xfrm>
            <a:custGeom>
              <a:avLst/>
              <a:gdLst>
                <a:gd name="T0" fmla="*/ 0 w 43200"/>
                <a:gd name="T1" fmla="*/ 12700 h 21600"/>
                <a:gd name="T2" fmla="*/ 95250 w 43200"/>
                <a:gd name="T3" fmla="*/ 12700 h 21600"/>
                <a:gd name="T4" fmla="*/ 47625 w 43200"/>
                <a:gd name="T5" fmla="*/ 1270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96969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Arc 741"/>
            <p:cNvSpPr>
              <a:spLocks/>
            </p:cNvSpPr>
            <p:nvPr/>
          </p:nvSpPr>
          <p:spPr bwMode="auto">
            <a:xfrm rot="16200000">
              <a:off x="11312525" y="15700375"/>
              <a:ext cx="95250" cy="12700"/>
            </a:xfrm>
            <a:custGeom>
              <a:avLst/>
              <a:gdLst>
                <a:gd name="T0" fmla="*/ 0 w 43200"/>
                <a:gd name="T1" fmla="*/ 12700 h 21600"/>
                <a:gd name="T2" fmla="*/ 95250 w 43200"/>
                <a:gd name="T3" fmla="*/ 12700 h 21600"/>
                <a:gd name="T4" fmla="*/ 47625 w 43200"/>
                <a:gd name="T5" fmla="*/ 1270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96969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AutoShape 742"/>
            <p:cNvSpPr>
              <a:spLocks noChangeArrowheads="1"/>
            </p:cNvSpPr>
            <p:nvPr/>
          </p:nvSpPr>
          <p:spPr bwMode="auto">
            <a:xfrm rot="16200000">
              <a:off x="9242425" y="16443325"/>
              <a:ext cx="349250" cy="381000"/>
            </a:xfrm>
            <a:custGeom>
              <a:avLst/>
              <a:gdLst>
                <a:gd name="T0" fmla="*/ 174625 w 21600"/>
                <a:gd name="T1" fmla="*/ 0 h 21600"/>
                <a:gd name="T2" fmla="*/ 47618 w 21600"/>
                <a:gd name="T3" fmla="*/ 191982 h 21600"/>
                <a:gd name="T4" fmla="*/ 174625 w 21600"/>
                <a:gd name="T5" fmla="*/ 103893 h 21600"/>
                <a:gd name="T6" fmla="*/ 301632 w 21600"/>
                <a:gd name="T7" fmla="*/ 191982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8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890" y="10852"/>
                  </a:moveTo>
                  <a:cubicBezTo>
                    <a:pt x="5890" y="10835"/>
                    <a:pt x="5890" y="10817"/>
                    <a:pt x="5890" y="10800"/>
                  </a:cubicBezTo>
                  <a:cubicBezTo>
                    <a:pt x="5890" y="8088"/>
                    <a:pt x="8088" y="5890"/>
                    <a:pt x="10800" y="5890"/>
                  </a:cubicBezTo>
                  <a:cubicBezTo>
                    <a:pt x="13511" y="5890"/>
                    <a:pt x="15710" y="8088"/>
                    <a:pt x="15710" y="10800"/>
                  </a:cubicBezTo>
                  <a:cubicBezTo>
                    <a:pt x="15710" y="10817"/>
                    <a:pt x="15709" y="10835"/>
                    <a:pt x="15709" y="10852"/>
                  </a:cubicBezTo>
                  <a:lnTo>
                    <a:pt x="21599" y="10916"/>
                  </a:lnTo>
                  <a:cubicBezTo>
                    <a:pt x="21599" y="10877"/>
                    <a:pt x="21600" y="10838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0838"/>
                    <a:pt x="0" y="10877"/>
                    <a:pt x="0" y="10916"/>
                  </a:cubicBezTo>
                  <a:lnTo>
                    <a:pt x="5890" y="10852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50000">
                  <a:srgbClr val="B2B2B2"/>
                </a:gs>
                <a:gs pos="100000">
                  <a:srgbClr val="000000"/>
                </a:gs>
              </a:gsLst>
              <a:lin ang="27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AutoShape 743"/>
            <p:cNvSpPr>
              <a:spLocks noChangeArrowheads="1"/>
            </p:cNvSpPr>
            <p:nvPr/>
          </p:nvSpPr>
          <p:spPr bwMode="auto">
            <a:xfrm rot="5400000">
              <a:off x="9385300" y="16687800"/>
              <a:ext cx="177800" cy="139700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AutoShape 744"/>
            <p:cNvSpPr>
              <a:spLocks noChangeArrowheads="1"/>
            </p:cNvSpPr>
            <p:nvPr/>
          </p:nvSpPr>
          <p:spPr bwMode="auto">
            <a:xfrm rot="5400000">
              <a:off x="10372725" y="15821025"/>
              <a:ext cx="107950" cy="1866900"/>
            </a:xfrm>
            <a:prstGeom prst="can">
              <a:avLst>
                <a:gd name="adj" fmla="val 31145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AutoShape 745"/>
            <p:cNvSpPr>
              <a:spLocks noChangeArrowheads="1"/>
            </p:cNvSpPr>
            <p:nvPr/>
          </p:nvSpPr>
          <p:spPr bwMode="auto">
            <a:xfrm rot="5400000">
              <a:off x="11242675" y="16684625"/>
              <a:ext cx="171450" cy="139700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AutoShape 746"/>
            <p:cNvSpPr>
              <a:spLocks noChangeArrowheads="1"/>
            </p:cNvSpPr>
            <p:nvPr/>
          </p:nvSpPr>
          <p:spPr bwMode="auto">
            <a:xfrm rot="5400000">
              <a:off x="11601450" y="16452850"/>
              <a:ext cx="107950" cy="603250"/>
            </a:xfrm>
            <a:prstGeom prst="can">
              <a:avLst>
                <a:gd name="adj" fmla="val 33064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AutoShape 747"/>
            <p:cNvSpPr>
              <a:spLocks noChangeArrowheads="1"/>
            </p:cNvSpPr>
            <p:nvPr/>
          </p:nvSpPr>
          <p:spPr bwMode="auto">
            <a:xfrm rot="5400000">
              <a:off x="9385300" y="16433800"/>
              <a:ext cx="177800" cy="139700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AutoShape 748"/>
            <p:cNvSpPr>
              <a:spLocks noChangeArrowheads="1"/>
            </p:cNvSpPr>
            <p:nvPr/>
          </p:nvSpPr>
          <p:spPr bwMode="auto">
            <a:xfrm rot="5400000">
              <a:off x="10372725" y="15567025"/>
              <a:ext cx="107950" cy="1866900"/>
            </a:xfrm>
            <a:prstGeom prst="can">
              <a:avLst>
                <a:gd name="adj" fmla="val 31145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AutoShape 749"/>
            <p:cNvSpPr>
              <a:spLocks noChangeArrowheads="1"/>
            </p:cNvSpPr>
            <p:nvPr/>
          </p:nvSpPr>
          <p:spPr bwMode="auto">
            <a:xfrm rot="5400000">
              <a:off x="11242675" y="16430625"/>
              <a:ext cx="171450" cy="139700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AutoShape 750"/>
            <p:cNvSpPr>
              <a:spLocks noChangeArrowheads="1"/>
            </p:cNvSpPr>
            <p:nvPr/>
          </p:nvSpPr>
          <p:spPr bwMode="auto">
            <a:xfrm rot="5400000">
              <a:off x="9385300" y="16179800"/>
              <a:ext cx="177800" cy="139700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AutoShape 751"/>
            <p:cNvSpPr>
              <a:spLocks noChangeArrowheads="1"/>
            </p:cNvSpPr>
            <p:nvPr/>
          </p:nvSpPr>
          <p:spPr bwMode="auto">
            <a:xfrm rot="5400000">
              <a:off x="10372725" y="15313025"/>
              <a:ext cx="107950" cy="1866900"/>
            </a:xfrm>
            <a:prstGeom prst="can">
              <a:avLst>
                <a:gd name="adj" fmla="val 31145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AutoShape 752"/>
            <p:cNvSpPr>
              <a:spLocks noChangeArrowheads="1"/>
            </p:cNvSpPr>
            <p:nvPr/>
          </p:nvSpPr>
          <p:spPr bwMode="auto">
            <a:xfrm rot="5400000">
              <a:off x="11242675" y="16176625"/>
              <a:ext cx="171450" cy="139700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AutoShape 753"/>
            <p:cNvSpPr>
              <a:spLocks noChangeArrowheads="1"/>
            </p:cNvSpPr>
            <p:nvPr/>
          </p:nvSpPr>
          <p:spPr bwMode="auto">
            <a:xfrm rot="5400000">
              <a:off x="11188700" y="16192500"/>
              <a:ext cx="349250" cy="374650"/>
            </a:xfrm>
            <a:custGeom>
              <a:avLst/>
              <a:gdLst>
                <a:gd name="T0" fmla="*/ 174625 w 21600"/>
                <a:gd name="T1" fmla="*/ 0 h 21600"/>
                <a:gd name="T2" fmla="*/ 47618 w 21600"/>
                <a:gd name="T3" fmla="*/ 188782 h 21600"/>
                <a:gd name="T4" fmla="*/ 174625 w 21600"/>
                <a:gd name="T5" fmla="*/ 102162 h 21600"/>
                <a:gd name="T6" fmla="*/ 301632 w 21600"/>
                <a:gd name="T7" fmla="*/ 188782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8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890" y="10852"/>
                  </a:moveTo>
                  <a:cubicBezTo>
                    <a:pt x="5890" y="10835"/>
                    <a:pt x="5890" y="10817"/>
                    <a:pt x="5890" y="10800"/>
                  </a:cubicBezTo>
                  <a:cubicBezTo>
                    <a:pt x="5890" y="8088"/>
                    <a:pt x="8088" y="5890"/>
                    <a:pt x="10800" y="5890"/>
                  </a:cubicBezTo>
                  <a:cubicBezTo>
                    <a:pt x="13511" y="5890"/>
                    <a:pt x="15710" y="8088"/>
                    <a:pt x="15710" y="10800"/>
                  </a:cubicBezTo>
                  <a:cubicBezTo>
                    <a:pt x="15710" y="10817"/>
                    <a:pt x="15709" y="10835"/>
                    <a:pt x="15709" y="10852"/>
                  </a:cubicBezTo>
                  <a:lnTo>
                    <a:pt x="21599" y="10916"/>
                  </a:lnTo>
                  <a:cubicBezTo>
                    <a:pt x="21599" y="10877"/>
                    <a:pt x="21600" y="10838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0838"/>
                    <a:pt x="0" y="10877"/>
                    <a:pt x="0" y="10916"/>
                  </a:cubicBezTo>
                  <a:lnTo>
                    <a:pt x="5890" y="10852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50000">
                  <a:srgbClr val="B2B2B2"/>
                </a:gs>
                <a:gs pos="100000">
                  <a:srgbClr val="000000"/>
                </a:gs>
              </a:gsLst>
              <a:lin ang="27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Arc 754"/>
            <p:cNvSpPr>
              <a:spLocks/>
            </p:cNvSpPr>
            <p:nvPr/>
          </p:nvSpPr>
          <p:spPr bwMode="auto">
            <a:xfrm rot="16200000">
              <a:off x="11312525" y="16494125"/>
              <a:ext cx="101600" cy="19050"/>
            </a:xfrm>
            <a:custGeom>
              <a:avLst/>
              <a:gdLst>
                <a:gd name="T0" fmla="*/ 0 w 43200"/>
                <a:gd name="T1" fmla="*/ 19050 h 21600"/>
                <a:gd name="T2" fmla="*/ 101600 w 43200"/>
                <a:gd name="T3" fmla="*/ 19050 h 21600"/>
                <a:gd name="T4" fmla="*/ 50800 w 43200"/>
                <a:gd name="T5" fmla="*/ 1905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96969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Arc 755"/>
            <p:cNvSpPr>
              <a:spLocks/>
            </p:cNvSpPr>
            <p:nvPr/>
          </p:nvSpPr>
          <p:spPr bwMode="auto">
            <a:xfrm rot="16200000">
              <a:off x="11312525" y="16240125"/>
              <a:ext cx="101600" cy="19050"/>
            </a:xfrm>
            <a:custGeom>
              <a:avLst/>
              <a:gdLst>
                <a:gd name="T0" fmla="*/ 0 w 43200"/>
                <a:gd name="T1" fmla="*/ 19050 h 21600"/>
                <a:gd name="T2" fmla="*/ 101600 w 43200"/>
                <a:gd name="T3" fmla="*/ 19050 h 21600"/>
                <a:gd name="T4" fmla="*/ 50800 w 43200"/>
                <a:gd name="T5" fmla="*/ 1905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96969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AutoShape 756"/>
            <p:cNvSpPr>
              <a:spLocks noChangeArrowheads="1"/>
            </p:cNvSpPr>
            <p:nvPr/>
          </p:nvSpPr>
          <p:spPr bwMode="auto">
            <a:xfrm rot="5400000">
              <a:off x="9382125" y="15389225"/>
              <a:ext cx="171450" cy="139700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AutoShape 757"/>
            <p:cNvSpPr>
              <a:spLocks noChangeArrowheads="1"/>
            </p:cNvSpPr>
            <p:nvPr/>
          </p:nvSpPr>
          <p:spPr bwMode="auto">
            <a:xfrm rot="5400000">
              <a:off x="10375900" y="14522450"/>
              <a:ext cx="101600" cy="1866900"/>
            </a:xfrm>
            <a:prstGeom prst="can">
              <a:avLst>
                <a:gd name="adj" fmla="val 33092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AutoShape 758"/>
            <p:cNvSpPr>
              <a:spLocks noChangeArrowheads="1"/>
            </p:cNvSpPr>
            <p:nvPr/>
          </p:nvSpPr>
          <p:spPr bwMode="auto">
            <a:xfrm rot="5400000">
              <a:off x="11242675" y="15382875"/>
              <a:ext cx="171450" cy="139700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utoShape 759"/>
            <p:cNvSpPr>
              <a:spLocks noChangeArrowheads="1"/>
            </p:cNvSpPr>
            <p:nvPr/>
          </p:nvSpPr>
          <p:spPr bwMode="auto">
            <a:xfrm rot="5400000">
              <a:off x="11601450" y="15157450"/>
              <a:ext cx="107950" cy="603250"/>
            </a:xfrm>
            <a:prstGeom prst="can">
              <a:avLst>
                <a:gd name="adj" fmla="val 33064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AutoShape 760"/>
            <p:cNvSpPr>
              <a:spLocks noChangeArrowheads="1"/>
            </p:cNvSpPr>
            <p:nvPr/>
          </p:nvSpPr>
          <p:spPr bwMode="auto">
            <a:xfrm rot="16200000" flipH="1">
              <a:off x="8728075" y="15998825"/>
              <a:ext cx="1911350" cy="177800"/>
            </a:xfrm>
            <a:prstGeom prst="parallelogram">
              <a:avLst>
                <a:gd name="adj" fmla="val 135520"/>
              </a:avLst>
            </a:prstGeom>
            <a:solidFill>
              <a:srgbClr val="000066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AutoShape 761"/>
            <p:cNvSpPr>
              <a:spLocks noChangeArrowheads="1"/>
            </p:cNvSpPr>
            <p:nvPr/>
          </p:nvSpPr>
          <p:spPr bwMode="auto">
            <a:xfrm rot="16200000" flipH="1">
              <a:off x="8848725" y="15998825"/>
              <a:ext cx="1911350" cy="177800"/>
            </a:xfrm>
            <a:prstGeom prst="parallelogram">
              <a:avLst>
                <a:gd name="adj" fmla="val 135520"/>
              </a:avLst>
            </a:prstGeom>
            <a:solidFill>
              <a:srgbClr val="000066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utoShape 762"/>
            <p:cNvSpPr>
              <a:spLocks noChangeArrowheads="1"/>
            </p:cNvSpPr>
            <p:nvPr/>
          </p:nvSpPr>
          <p:spPr bwMode="auto">
            <a:xfrm rot="16200000" flipH="1">
              <a:off x="9083675" y="15998825"/>
              <a:ext cx="1911350" cy="177800"/>
            </a:xfrm>
            <a:prstGeom prst="parallelogram">
              <a:avLst>
                <a:gd name="adj" fmla="val 135520"/>
              </a:avLst>
            </a:prstGeom>
            <a:solidFill>
              <a:srgbClr val="000066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AutoShape 763"/>
            <p:cNvSpPr>
              <a:spLocks noChangeArrowheads="1"/>
            </p:cNvSpPr>
            <p:nvPr/>
          </p:nvSpPr>
          <p:spPr bwMode="auto">
            <a:xfrm rot="16200000" flipH="1">
              <a:off x="9445625" y="15998825"/>
              <a:ext cx="1911350" cy="177800"/>
            </a:xfrm>
            <a:prstGeom prst="parallelogram">
              <a:avLst>
                <a:gd name="adj" fmla="val 135520"/>
              </a:avLst>
            </a:prstGeom>
            <a:solidFill>
              <a:srgbClr val="000066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AutoShape 764"/>
            <p:cNvSpPr>
              <a:spLocks noChangeArrowheads="1"/>
            </p:cNvSpPr>
            <p:nvPr/>
          </p:nvSpPr>
          <p:spPr bwMode="auto">
            <a:xfrm rot="16200000" flipH="1">
              <a:off x="9801225" y="15998825"/>
              <a:ext cx="1911350" cy="177800"/>
            </a:xfrm>
            <a:prstGeom prst="parallelogram">
              <a:avLst>
                <a:gd name="adj" fmla="val 135520"/>
              </a:avLst>
            </a:prstGeom>
            <a:solidFill>
              <a:srgbClr val="000066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AutoShape 765"/>
            <p:cNvSpPr>
              <a:spLocks noChangeArrowheads="1"/>
            </p:cNvSpPr>
            <p:nvPr/>
          </p:nvSpPr>
          <p:spPr bwMode="auto">
            <a:xfrm rot="16200000" flipH="1">
              <a:off x="10036175" y="15998825"/>
              <a:ext cx="1911350" cy="177800"/>
            </a:xfrm>
            <a:prstGeom prst="parallelogram">
              <a:avLst>
                <a:gd name="adj" fmla="val 135520"/>
              </a:avLst>
            </a:prstGeom>
            <a:solidFill>
              <a:srgbClr val="000066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AutoShape 766"/>
            <p:cNvSpPr>
              <a:spLocks noChangeArrowheads="1"/>
            </p:cNvSpPr>
            <p:nvPr/>
          </p:nvSpPr>
          <p:spPr bwMode="auto">
            <a:xfrm rot="16200000" flipH="1">
              <a:off x="10156825" y="15998825"/>
              <a:ext cx="1911350" cy="177800"/>
            </a:xfrm>
            <a:prstGeom prst="parallelogram">
              <a:avLst>
                <a:gd name="adj" fmla="val 135520"/>
              </a:avLst>
            </a:prstGeom>
            <a:solidFill>
              <a:srgbClr val="000066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AutoShape 767"/>
            <p:cNvSpPr>
              <a:spLocks noChangeArrowheads="1"/>
            </p:cNvSpPr>
            <p:nvPr/>
          </p:nvSpPr>
          <p:spPr bwMode="auto">
            <a:xfrm rot="16200000" flipH="1">
              <a:off x="8969375" y="15998825"/>
              <a:ext cx="1911350" cy="177800"/>
            </a:xfrm>
            <a:prstGeom prst="parallelogram">
              <a:avLst>
                <a:gd name="adj" fmla="val 135520"/>
              </a:avLst>
            </a:prstGeom>
            <a:solidFill>
              <a:srgbClr val="000066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AutoShape 768"/>
            <p:cNvSpPr>
              <a:spLocks noChangeArrowheads="1"/>
            </p:cNvSpPr>
            <p:nvPr/>
          </p:nvSpPr>
          <p:spPr bwMode="auto">
            <a:xfrm rot="16200000" flipH="1">
              <a:off x="9204325" y="15998825"/>
              <a:ext cx="1911350" cy="177800"/>
            </a:xfrm>
            <a:prstGeom prst="parallelogram">
              <a:avLst>
                <a:gd name="adj" fmla="val 135520"/>
              </a:avLst>
            </a:prstGeom>
            <a:solidFill>
              <a:srgbClr val="000066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AutoShape 769"/>
            <p:cNvSpPr>
              <a:spLocks noChangeArrowheads="1"/>
            </p:cNvSpPr>
            <p:nvPr/>
          </p:nvSpPr>
          <p:spPr bwMode="auto">
            <a:xfrm rot="16200000" flipH="1">
              <a:off x="9680575" y="15998825"/>
              <a:ext cx="1911350" cy="177800"/>
            </a:xfrm>
            <a:prstGeom prst="parallelogram">
              <a:avLst>
                <a:gd name="adj" fmla="val 135520"/>
              </a:avLst>
            </a:prstGeom>
            <a:solidFill>
              <a:srgbClr val="000066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AutoShape 770"/>
            <p:cNvSpPr>
              <a:spLocks noChangeArrowheads="1"/>
            </p:cNvSpPr>
            <p:nvPr/>
          </p:nvSpPr>
          <p:spPr bwMode="auto">
            <a:xfrm rot="16200000" flipH="1">
              <a:off x="9915525" y="15998825"/>
              <a:ext cx="1911350" cy="177800"/>
            </a:xfrm>
            <a:prstGeom prst="parallelogram">
              <a:avLst>
                <a:gd name="adj" fmla="val 135520"/>
              </a:avLst>
            </a:prstGeom>
            <a:solidFill>
              <a:srgbClr val="000066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AutoShape 771"/>
            <p:cNvSpPr>
              <a:spLocks noChangeArrowheads="1"/>
            </p:cNvSpPr>
            <p:nvPr/>
          </p:nvSpPr>
          <p:spPr bwMode="auto">
            <a:xfrm rot="16200000" flipH="1">
              <a:off x="9324975" y="15998825"/>
              <a:ext cx="1911350" cy="177800"/>
            </a:xfrm>
            <a:prstGeom prst="parallelogram">
              <a:avLst>
                <a:gd name="adj" fmla="val 135520"/>
              </a:avLst>
            </a:prstGeom>
            <a:solidFill>
              <a:srgbClr val="000066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AutoShape 772"/>
            <p:cNvSpPr>
              <a:spLocks noChangeArrowheads="1"/>
            </p:cNvSpPr>
            <p:nvPr/>
          </p:nvSpPr>
          <p:spPr bwMode="auto">
            <a:xfrm rot="16200000" flipH="1">
              <a:off x="9559925" y="15998825"/>
              <a:ext cx="1911350" cy="177800"/>
            </a:xfrm>
            <a:prstGeom prst="parallelogram">
              <a:avLst>
                <a:gd name="adj" fmla="val 135520"/>
              </a:avLst>
            </a:prstGeom>
            <a:solidFill>
              <a:srgbClr val="000066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773"/>
            <p:cNvSpPr>
              <a:spLocks/>
            </p:cNvSpPr>
            <p:nvPr/>
          </p:nvSpPr>
          <p:spPr bwMode="auto">
            <a:xfrm>
              <a:off x="9067800" y="16078200"/>
              <a:ext cx="2533650" cy="63500"/>
            </a:xfrm>
            <a:custGeom>
              <a:avLst/>
              <a:gdLst>
                <a:gd name="T0" fmla="*/ 2533650 w 642"/>
                <a:gd name="T1" fmla="*/ 0 h 30"/>
                <a:gd name="T2" fmla="*/ 1657528 w 642"/>
                <a:gd name="T3" fmla="*/ 19050 h 30"/>
                <a:gd name="T4" fmla="*/ 828764 w 642"/>
                <a:gd name="T5" fmla="*/ 0 h 30"/>
                <a:gd name="T6" fmla="*/ 0 w 642"/>
                <a:gd name="T7" fmla="*/ 25400 h 30"/>
                <a:gd name="T8" fmla="*/ 0 w 642"/>
                <a:gd name="T9" fmla="*/ 63500 h 30"/>
                <a:gd name="T10" fmla="*/ 852443 w 642"/>
                <a:gd name="T11" fmla="*/ 31750 h 30"/>
                <a:gd name="T12" fmla="*/ 1728565 w 642"/>
                <a:gd name="T13" fmla="*/ 57150 h 30"/>
                <a:gd name="T14" fmla="*/ 2509971 w 642"/>
                <a:gd name="T15" fmla="*/ 38100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42" h="30">
                  <a:moveTo>
                    <a:pt x="642" y="0"/>
                  </a:moveTo>
                  <a:lnTo>
                    <a:pt x="420" y="9"/>
                  </a:lnTo>
                  <a:lnTo>
                    <a:pt x="210" y="0"/>
                  </a:lnTo>
                  <a:lnTo>
                    <a:pt x="0" y="12"/>
                  </a:lnTo>
                  <a:lnTo>
                    <a:pt x="0" y="30"/>
                  </a:lnTo>
                  <a:lnTo>
                    <a:pt x="216" y="15"/>
                  </a:lnTo>
                  <a:lnTo>
                    <a:pt x="438" y="27"/>
                  </a:lnTo>
                  <a:lnTo>
                    <a:pt x="636" y="18"/>
                  </a:lnTo>
                </a:path>
              </a:pathLst>
            </a:custGeom>
            <a:solidFill>
              <a:srgbClr val="FFFFFF"/>
            </a:solidFill>
            <a:ln w="63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AutoShape 775"/>
            <p:cNvSpPr>
              <a:spLocks noChangeArrowheads="1"/>
            </p:cNvSpPr>
            <p:nvPr/>
          </p:nvSpPr>
          <p:spPr bwMode="auto">
            <a:xfrm rot="10800000" flipH="1">
              <a:off x="16040100" y="14306550"/>
              <a:ext cx="622300" cy="609600"/>
            </a:xfrm>
            <a:prstGeom prst="upArrow">
              <a:avLst>
                <a:gd name="adj1" fmla="val 48352"/>
                <a:gd name="adj2" fmla="val 48931"/>
              </a:avLst>
            </a:prstGeom>
            <a:solidFill>
              <a:srgbClr val="FFCCCC"/>
            </a:solidFill>
            <a:ln w="38100" algn="ctr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AutoShape 776"/>
            <p:cNvSpPr>
              <a:spLocks noChangeArrowheads="1"/>
            </p:cNvSpPr>
            <p:nvPr/>
          </p:nvSpPr>
          <p:spPr bwMode="auto">
            <a:xfrm rot="10800000" flipH="1">
              <a:off x="16040100" y="17024350"/>
              <a:ext cx="622300" cy="609600"/>
            </a:xfrm>
            <a:prstGeom prst="upArrow">
              <a:avLst>
                <a:gd name="adj1" fmla="val 48352"/>
                <a:gd name="adj2" fmla="val 48931"/>
              </a:avLst>
            </a:prstGeom>
            <a:solidFill>
              <a:srgbClr val="FFCCCC"/>
            </a:solidFill>
            <a:ln w="38100" algn="ctr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0" name="Text Box 777"/>
            <p:cNvSpPr txBox="1">
              <a:spLocks noChangeAspect="1" noChangeArrowheads="1"/>
            </p:cNvSpPr>
            <p:nvPr/>
          </p:nvSpPr>
          <p:spPr bwMode="auto">
            <a:xfrm>
              <a:off x="16821150" y="16967200"/>
              <a:ext cx="993775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  <a:latin typeface="Tahoma" pitchFamily="34" charset="0"/>
                </a:rPr>
                <a:t>Condenser</a:t>
              </a:r>
              <a:endParaRPr lang="en-US" altLang="ko-KR" sz="12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81" name="Text Box 778"/>
            <p:cNvSpPr txBox="1">
              <a:spLocks noChangeAspect="1" noChangeArrowheads="1"/>
            </p:cNvSpPr>
            <p:nvPr/>
          </p:nvSpPr>
          <p:spPr bwMode="auto">
            <a:xfrm flipH="1">
              <a:off x="15576550" y="18789650"/>
              <a:ext cx="1093788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1200" b="1">
                  <a:solidFill>
                    <a:srgbClr val="000000"/>
                  </a:solidFill>
                  <a:latin typeface="Tahoma" pitchFamily="34" charset="0"/>
                </a:rPr>
                <a:t>Compressor</a:t>
              </a:r>
            </a:p>
          </p:txBody>
        </p:sp>
        <p:sp>
          <p:nvSpPr>
            <p:cNvPr id="82" name="AutoShape 779"/>
            <p:cNvSpPr>
              <a:spLocks noChangeArrowheads="1"/>
            </p:cNvSpPr>
            <p:nvPr/>
          </p:nvSpPr>
          <p:spPr bwMode="auto">
            <a:xfrm rot="5400000">
              <a:off x="11753850" y="16484600"/>
              <a:ext cx="101600" cy="304800"/>
            </a:xfrm>
            <a:prstGeom prst="can">
              <a:avLst>
                <a:gd name="adj" fmla="val 37028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CC00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Arc 780"/>
            <p:cNvSpPr>
              <a:spLocks/>
            </p:cNvSpPr>
            <p:nvPr/>
          </p:nvSpPr>
          <p:spPr bwMode="auto">
            <a:xfrm flipH="1">
              <a:off x="11766550" y="16560800"/>
              <a:ext cx="50800" cy="273050"/>
            </a:xfrm>
            <a:custGeom>
              <a:avLst/>
              <a:gdLst>
                <a:gd name="T0" fmla="*/ 2460 w 22699"/>
                <a:gd name="T1" fmla="*/ 0 h 43200"/>
                <a:gd name="T2" fmla="*/ 0 w 22699"/>
                <a:gd name="T3" fmla="*/ 272873 h 43200"/>
                <a:gd name="T4" fmla="*/ 2460 w 22699"/>
                <a:gd name="T5" fmla="*/ 136525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699" h="43200" fill="none" extrusionOk="0">
                  <a:moveTo>
                    <a:pt x="1098" y="0"/>
                  </a:moveTo>
                  <a:cubicBezTo>
                    <a:pt x="13028" y="0"/>
                    <a:pt x="22699" y="9670"/>
                    <a:pt x="22699" y="21600"/>
                  </a:cubicBezTo>
                  <a:cubicBezTo>
                    <a:pt x="22699" y="33529"/>
                    <a:pt x="13028" y="43200"/>
                    <a:pt x="1099" y="43200"/>
                  </a:cubicBezTo>
                  <a:cubicBezTo>
                    <a:pt x="732" y="43200"/>
                    <a:pt x="366" y="43190"/>
                    <a:pt x="-1" y="43172"/>
                  </a:cubicBezTo>
                </a:path>
                <a:path w="22699" h="43200" stroke="0" extrusionOk="0">
                  <a:moveTo>
                    <a:pt x="1098" y="0"/>
                  </a:moveTo>
                  <a:cubicBezTo>
                    <a:pt x="13028" y="0"/>
                    <a:pt x="22699" y="9670"/>
                    <a:pt x="22699" y="21600"/>
                  </a:cubicBezTo>
                  <a:cubicBezTo>
                    <a:pt x="22699" y="33529"/>
                    <a:pt x="13028" y="43200"/>
                    <a:pt x="1099" y="43200"/>
                  </a:cubicBezTo>
                  <a:cubicBezTo>
                    <a:pt x="732" y="43200"/>
                    <a:pt x="366" y="43190"/>
                    <a:pt x="-1" y="43172"/>
                  </a:cubicBezTo>
                  <a:lnTo>
                    <a:pt x="1099" y="21600"/>
                  </a:lnTo>
                  <a:lnTo>
                    <a:pt x="1098" y="0"/>
                  </a:lnTo>
                  <a:close/>
                </a:path>
              </a:pathLst>
            </a:custGeom>
            <a:noFill/>
            <a:ln w="2857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781"/>
            <p:cNvSpPr>
              <a:spLocks/>
            </p:cNvSpPr>
            <p:nvPr/>
          </p:nvSpPr>
          <p:spPr bwMode="auto">
            <a:xfrm flipH="1">
              <a:off x="14712950" y="17526000"/>
              <a:ext cx="793750" cy="1358900"/>
            </a:xfrm>
            <a:custGeom>
              <a:avLst/>
              <a:gdLst>
                <a:gd name="T0" fmla="*/ 0 w 408"/>
                <a:gd name="T1" fmla="*/ 1358900 h 725"/>
                <a:gd name="T2" fmla="*/ 0 w 408"/>
                <a:gd name="T3" fmla="*/ 0 h 725"/>
                <a:gd name="T4" fmla="*/ 793750 w 408"/>
                <a:gd name="T5" fmla="*/ 0 h 725"/>
                <a:gd name="T6" fmla="*/ 793750 w 408"/>
                <a:gd name="T7" fmla="*/ 1019644 h 7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8" h="725">
                  <a:moveTo>
                    <a:pt x="0" y="725"/>
                  </a:moveTo>
                  <a:lnTo>
                    <a:pt x="0" y="0"/>
                  </a:lnTo>
                  <a:lnTo>
                    <a:pt x="408" y="0"/>
                  </a:lnTo>
                  <a:lnTo>
                    <a:pt x="408" y="544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Rectangle 782"/>
            <p:cNvSpPr>
              <a:spLocks noChangeArrowheads="1"/>
            </p:cNvSpPr>
            <p:nvPr/>
          </p:nvSpPr>
          <p:spPr bwMode="auto">
            <a:xfrm flipH="1">
              <a:off x="14624050" y="17792700"/>
              <a:ext cx="3937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783"/>
            <p:cNvSpPr>
              <a:spLocks/>
            </p:cNvSpPr>
            <p:nvPr/>
          </p:nvSpPr>
          <p:spPr bwMode="auto">
            <a:xfrm>
              <a:off x="11931650" y="14363700"/>
              <a:ext cx="749300" cy="2273300"/>
            </a:xfrm>
            <a:custGeom>
              <a:avLst/>
              <a:gdLst>
                <a:gd name="T0" fmla="*/ 559501 w 833"/>
                <a:gd name="T1" fmla="*/ 0 h 1180"/>
                <a:gd name="T2" fmla="*/ 644056 w 833"/>
                <a:gd name="T3" fmla="*/ 15412 h 1180"/>
                <a:gd name="T4" fmla="*/ 692630 w 833"/>
                <a:gd name="T5" fmla="*/ 73208 h 1180"/>
                <a:gd name="T6" fmla="*/ 721415 w 833"/>
                <a:gd name="T7" fmla="*/ 177240 h 1180"/>
                <a:gd name="T8" fmla="*/ 737606 w 833"/>
                <a:gd name="T9" fmla="*/ 412276 h 1180"/>
                <a:gd name="T10" fmla="*/ 741204 w 833"/>
                <a:gd name="T11" fmla="*/ 951704 h 1180"/>
                <a:gd name="T12" fmla="*/ 689032 w 833"/>
                <a:gd name="T13" fmla="*/ 1494984 h 1180"/>
                <a:gd name="T14" fmla="*/ 536114 w 833"/>
                <a:gd name="T15" fmla="*/ 1930378 h 1180"/>
                <a:gd name="T16" fmla="*/ 392191 w 833"/>
                <a:gd name="T17" fmla="*/ 2111472 h 1180"/>
                <a:gd name="T18" fmla="*/ 215885 w 833"/>
                <a:gd name="T19" fmla="*/ 2234769 h 1180"/>
                <a:gd name="T20" fmla="*/ 0 w 833"/>
                <a:gd name="T21" fmla="*/ 2273300 h 11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33" h="1180">
                  <a:moveTo>
                    <a:pt x="622" y="0"/>
                  </a:moveTo>
                  <a:cubicBezTo>
                    <a:pt x="657" y="1"/>
                    <a:pt x="692" y="2"/>
                    <a:pt x="716" y="8"/>
                  </a:cubicBezTo>
                  <a:cubicBezTo>
                    <a:pt x="740" y="14"/>
                    <a:pt x="756" y="24"/>
                    <a:pt x="770" y="38"/>
                  </a:cubicBezTo>
                  <a:cubicBezTo>
                    <a:pt x="784" y="52"/>
                    <a:pt x="794" y="63"/>
                    <a:pt x="802" y="92"/>
                  </a:cubicBezTo>
                  <a:cubicBezTo>
                    <a:pt x="810" y="121"/>
                    <a:pt x="816" y="147"/>
                    <a:pt x="820" y="214"/>
                  </a:cubicBezTo>
                  <a:cubicBezTo>
                    <a:pt x="824" y="281"/>
                    <a:pt x="833" y="400"/>
                    <a:pt x="824" y="494"/>
                  </a:cubicBezTo>
                  <a:cubicBezTo>
                    <a:pt x="815" y="588"/>
                    <a:pt x="804" y="691"/>
                    <a:pt x="766" y="776"/>
                  </a:cubicBezTo>
                  <a:cubicBezTo>
                    <a:pt x="728" y="861"/>
                    <a:pt x="651" y="949"/>
                    <a:pt x="596" y="1002"/>
                  </a:cubicBezTo>
                  <a:cubicBezTo>
                    <a:pt x="541" y="1055"/>
                    <a:pt x="495" y="1070"/>
                    <a:pt x="436" y="1096"/>
                  </a:cubicBezTo>
                  <a:cubicBezTo>
                    <a:pt x="377" y="1122"/>
                    <a:pt x="313" y="1146"/>
                    <a:pt x="240" y="1160"/>
                  </a:cubicBezTo>
                  <a:cubicBezTo>
                    <a:pt x="167" y="1174"/>
                    <a:pt x="83" y="1177"/>
                    <a:pt x="0" y="1180"/>
                  </a:cubicBezTo>
                </a:path>
              </a:pathLst>
            </a:custGeom>
            <a:noFill/>
            <a:ln w="6350" cap="flat" cmpd="sng">
              <a:solidFill>
                <a:srgbClr val="A50021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7" name="Group 784"/>
            <p:cNvGrpSpPr>
              <a:grpSpLocks/>
            </p:cNvGrpSpPr>
            <p:nvPr/>
          </p:nvGrpSpPr>
          <p:grpSpPr bwMode="auto">
            <a:xfrm>
              <a:off x="12052300" y="14300200"/>
              <a:ext cx="444500" cy="660400"/>
              <a:chOff x="2470" y="1156"/>
              <a:chExt cx="240" cy="355"/>
            </a:xfrm>
          </p:grpSpPr>
          <p:sp>
            <p:nvSpPr>
              <p:cNvPr id="88" name="AutoShape 785"/>
              <p:cNvSpPr>
                <a:spLocks noChangeArrowheads="1"/>
              </p:cNvSpPr>
              <p:nvPr/>
            </p:nvSpPr>
            <p:spPr bwMode="auto">
              <a:xfrm rot="5400000">
                <a:off x="2457" y="1248"/>
                <a:ext cx="72" cy="45"/>
              </a:xfrm>
              <a:prstGeom prst="can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50000">
                    <a:srgbClr val="FFCC00"/>
                  </a:gs>
                  <a:gs pos="100000">
                    <a:srgbClr val="00000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AutoShape 786"/>
              <p:cNvSpPr>
                <a:spLocks noChangeArrowheads="1"/>
              </p:cNvSpPr>
              <p:nvPr/>
            </p:nvSpPr>
            <p:spPr bwMode="auto">
              <a:xfrm rot="5400000">
                <a:off x="2512" y="1233"/>
                <a:ext cx="58" cy="76"/>
              </a:xfrm>
              <a:prstGeom prst="can">
                <a:avLst>
                  <a:gd name="adj" fmla="val 23641"/>
                </a:avLst>
              </a:prstGeom>
              <a:gradFill rotWithShape="1">
                <a:gsLst>
                  <a:gs pos="0">
                    <a:srgbClr val="000000"/>
                  </a:gs>
                  <a:gs pos="50000">
                    <a:srgbClr val="FFCC00"/>
                  </a:gs>
                  <a:gs pos="100000">
                    <a:srgbClr val="00000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Oval 787"/>
              <p:cNvSpPr>
                <a:spLocks noChangeArrowheads="1"/>
              </p:cNvSpPr>
              <p:nvPr/>
            </p:nvSpPr>
            <p:spPr bwMode="auto">
              <a:xfrm>
                <a:off x="2591" y="1484"/>
                <a:ext cx="27" cy="27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50000">
                    <a:srgbClr val="FFFFFF"/>
                  </a:gs>
                  <a:gs pos="100000">
                    <a:srgbClr val="000000"/>
                  </a:gs>
                </a:gsLst>
                <a:lin ang="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AutoShape 788"/>
              <p:cNvSpPr>
                <a:spLocks noChangeArrowheads="1"/>
              </p:cNvSpPr>
              <p:nvPr/>
            </p:nvSpPr>
            <p:spPr bwMode="auto">
              <a:xfrm>
                <a:off x="2546" y="1372"/>
                <a:ext cx="116" cy="127"/>
              </a:xfrm>
              <a:custGeom>
                <a:avLst/>
                <a:gdLst>
                  <a:gd name="T0" fmla="*/ 94 w 21600"/>
                  <a:gd name="T1" fmla="*/ 64 h 21600"/>
                  <a:gd name="T2" fmla="*/ 58 w 21600"/>
                  <a:gd name="T3" fmla="*/ 127 h 21600"/>
                  <a:gd name="T4" fmla="*/ 22 w 21600"/>
                  <a:gd name="T5" fmla="*/ 64 h 21600"/>
                  <a:gd name="T6" fmla="*/ 58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5772 w 21600"/>
                  <a:gd name="T13" fmla="*/ 5783 h 21600"/>
                  <a:gd name="T14" fmla="*/ 15828 w 21600"/>
                  <a:gd name="T15" fmla="*/ 1581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8007" y="21600"/>
                    </a:lnTo>
                    <a:lnTo>
                      <a:pt x="13593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00"/>
                  </a:gs>
                  <a:gs pos="50000">
                    <a:srgbClr val="FFFFFF"/>
                  </a:gs>
                  <a:gs pos="100000">
                    <a:srgbClr val="000000"/>
                  </a:gs>
                </a:gsLst>
                <a:lin ang="0" scaled="1"/>
              </a:gra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AutoShape 789"/>
              <p:cNvSpPr>
                <a:spLocks noChangeArrowheads="1"/>
              </p:cNvSpPr>
              <p:nvPr/>
            </p:nvSpPr>
            <p:spPr bwMode="auto">
              <a:xfrm>
                <a:off x="2535" y="1339"/>
                <a:ext cx="137" cy="45"/>
              </a:xfrm>
              <a:prstGeom prst="can">
                <a:avLst>
                  <a:gd name="adj" fmla="val 48889"/>
                </a:avLst>
              </a:prstGeom>
              <a:gradFill rotWithShape="1">
                <a:gsLst>
                  <a:gs pos="0">
                    <a:srgbClr val="000000"/>
                  </a:gs>
                  <a:gs pos="50000">
                    <a:srgbClr val="FFFFFF"/>
                  </a:gs>
                  <a:gs pos="100000">
                    <a:srgbClr val="00000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AutoShape 790"/>
              <p:cNvSpPr>
                <a:spLocks noChangeArrowheads="1"/>
              </p:cNvSpPr>
              <p:nvPr/>
            </p:nvSpPr>
            <p:spPr bwMode="auto">
              <a:xfrm>
                <a:off x="2554" y="1321"/>
                <a:ext cx="98" cy="28"/>
              </a:xfrm>
              <a:prstGeom prst="can">
                <a:avLst>
                  <a:gd name="adj" fmla="val 48889"/>
                </a:avLst>
              </a:prstGeom>
              <a:gradFill rotWithShape="1">
                <a:gsLst>
                  <a:gs pos="0">
                    <a:srgbClr val="000000"/>
                  </a:gs>
                  <a:gs pos="50000">
                    <a:srgbClr val="FFFFFF"/>
                  </a:gs>
                  <a:gs pos="100000">
                    <a:srgbClr val="00000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AutoShape 791"/>
              <p:cNvSpPr>
                <a:spLocks noChangeArrowheads="1"/>
              </p:cNvSpPr>
              <p:nvPr/>
            </p:nvSpPr>
            <p:spPr bwMode="auto">
              <a:xfrm>
                <a:off x="2534" y="1191"/>
                <a:ext cx="137" cy="145"/>
              </a:xfrm>
              <a:prstGeom prst="can">
                <a:avLst>
                  <a:gd name="adj" fmla="val 12407"/>
                </a:avLst>
              </a:prstGeom>
              <a:gradFill rotWithShape="1">
                <a:gsLst>
                  <a:gs pos="0">
                    <a:srgbClr val="000000"/>
                  </a:gs>
                  <a:gs pos="50000">
                    <a:srgbClr val="FFFFFF"/>
                  </a:gs>
                  <a:gs pos="100000">
                    <a:srgbClr val="00000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AutoShape 792"/>
              <p:cNvSpPr>
                <a:spLocks noChangeArrowheads="1"/>
              </p:cNvSpPr>
              <p:nvPr/>
            </p:nvSpPr>
            <p:spPr bwMode="auto">
              <a:xfrm>
                <a:off x="2507" y="1185"/>
                <a:ext cx="187" cy="27"/>
              </a:xfrm>
              <a:prstGeom prst="can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50000">
                    <a:srgbClr val="FFFFFF"/>
                  </a:gs>
                  <a:gs pos="100000">
                    <a:srgbClr val="00000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AutoShape 793"/>
              <p:cNvSpPr>
                <a:spLocks noChangeArrowheads="1"/>
              </p:cNvSpPr>
              <p:nvPr/>
            </p:nvSpPr>
            <p:spPr bwMode="auto">
              <a:xfrm>
                <a:off x="2558" y="1156"/>
                <a:ext cx="86" cy="38"/>
              </a:xfrm>
              <a:prstGeom prst="triangle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50000">
                    <a:srgbClr val="FFFFFF"/>
                  </a:gs>
                  <a:gs pos="100000">
                    <a:srgbClr val="000000"/>
                  </a:gs>
                </a:gsLst>
                <a:lin ang="0" scaled="1"/>
              </a:gra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Line 794"/>
              <p:cNvSpPr>
                <a:spLocks noChangeShapeType="1"/>
              </p:cNvSpPr>
              <p:nvPr/>
            </p:nvSpPr>
            <p:spPr bwMode="auto">
              <a:xfrm>
                <a:off x="2569" y="1214"/>
                <a:ext cx="0" cy="1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795"/>
              <p:cNvSpPr>
                <a:spLocks noChangeShapeType="1"/>
              </p:cNvSpPr>
              <p:nvPr/>
            </p:nvSpPr>
            <p:spPr bwMode="auto">
              <a:xfrm>
                <a:off x="2632" y="1215"/>
                <a:ext cx="0" cy="1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796"/>
              <p:cNvSpPr>
                <a:spLocks noChangeShapeType="1"/>
              </p:cNvSpPr>
              <p:nvPr/>
            </p:nvSpPr>
            <p:spPr bwMode="auto">
              <a:xfrm>
                <a:off x="2632" y="1360"/>
                <a:ext cx="0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797"/>
              <p:cNvSpPr>
                <a:spLocks noChangeShapeType="1"/>
              </p:cNvSpPr>
              <p:nvPr/>
            </p:nvSpPr>
            <p:spPr bwMode="auto">
              <a:xfrm>
                <a:off x="2570" y="1361"/>
                <a:ext cx="0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AutoShape 798"/>
              <p:cNvSpPr>
                <a:spLocks noChangeArrowheads="1"/>
              </p:cNvSpPr>
              <p:nvPr/>
            </p:nvSpPr>
            <p:spPr bwMode="auto">
              <a:xfrm rot="5400000">
                <a:off x="2661" y="1226"/>
                <a:ext cx="50" cy="49"/>
              </a:xfrm>
              <a:prstGeom prst="can">
                <a:avLst>
                  <a:gd name="adj" fmla="val 28569"/>
                </a:avLst>
              </a:prstGeom>
              <a:gradFill rotWithShape="1">
                <a:gsLst>
                  <a:gs pos="0">
                    <a:srgbClr val="000000"/>
                  </a:gs>
                  <a:gs pos="50000">
                    <a:srgbClr val="FFCC00"/>
                  </a:gs>
                  <a:gs pos="100000">
                    <a:srgbClr val="00000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" name="Rectangle 799"/>
            <p:cNvSpPr>
              <a:spLocks noChangeArrowheads="1"/>
            </p:cNvSpPr>
            <p:nvPr/>
          </p:nvSpPr>
          <p:spPr bwMode="auto">
            <a:xfrm>
              <a:off x="14897100" y="17424400"/>
              <a:ext cx="82550" cy="1968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800"/>
            <p:cNvSpPr>
              <a:spLocks noChangeShapeType="1"/>
            </p:cNvSpPr>
            <p:nvPr/>
          </p:nvSpPr>
          <p:spPr bwMode="auto">
            <a:xfrm>
              <a:off x="14935200" y="16649700"/>
              <a:ext cx="0" cy="112395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4" name="Group 801"/>
            <p:cNvGrpSpPr>
              <a:grpSpLocks/>
            </p:cNvGrpSpPr>
            <p:nvPr/>
          </p:nvGrpSpPr>
          <p:grpSpPr bwMode="auto">
            <a:xfrm>
              <a:off x="14351000" y="17691100"/>
              <a:ext cx="692150" cy="361950"/>
              <a:chOff x="1990" y="3066"/>
              <a:chExt cx="371" cy="248"/>
            </a:xfrm>
          </p:grpSpPr>
          <p:sp>
            <p:nvSpPr>
              <p:cNvPr id="105" name="Freeform 802"/>
              <p:cNvSpPr>
                <a:spLocks/>
              </p:cNvSpPr>
              <p:nvPr/>
            </p:nvSpPr>
            <p:spPr bwMode="auto">
              <a:xfrm>
                <a:off x="1990" y="3066"/>
                <a:ext cx="371" cy="248"/>
              </a:xfrm>
              <a:custGeom>
                <a:avLst/>
                <a:gdLst>
                  <a:gd name="T0" fmla="*/ 245 w 371"/>
                  <a:gd name="T1" fmla="*/ 42 h 248"/>
                  <a:gd name="T2" fmla="*/ 285 w 371"/>
                  <a:gd name="T3" fmla="*/ 42 h 248"/>
                  <a:gd name="T4" fmla="*/ 285 w 371"/>
                  <a:gd name="T5" fmla="*/ 0 h 248"/>
                  <a:gd name="T6" fmla="*/ 338 w 371"/>
                  <a:gd name="T7" fmla="*/ 0 h 248"/>
                  <a:gd name="T8" fmla="*/ 338 w 371"/>
                  <a:gd name="T9" fmla="*/ 42 h 248"/>
                  <a:gd name="T10" fmla="*/ 371 w 371"/>
                  <a:gd name="T11" fmla="*/ 42 h 248"/>
                  <a:gd name="T12" fmla="*/ 371 w 371"/>
                  <a:gd name="T13" fmla="*/ 212 h 248"/>
                  <a:gd name="T14" fmla="*/ 221 w 371"/>
                  <a:gd name="T15" fmla="*/ 212 h 248"/>
                  <a:gd name="T16" fmla="*/ 221 w 371"/>
                  <a:gd name="T17" fmla="*/ 248 h 248"/>
                  <a:gd name="T18" fmla="*/ 168 w 371"/>
                  <a:gd name="T19" fmla="*/ 248 h 248"/>
                  <a:gd name="T20" fmla="*/ 168 w 371"/>
                  <a:gd name="T21" fmla="*/ 212 h 248"/>
                  <a:gd name="T22" fmla="*/ 0 w 371"/>
                  <a:gd name="T23" fmla="*/ 212 h 248"/>
                  <a:gd name="T24" fmla="*/ 0 w 371"/>
                  <a:gd name="T25" fmla="*/ 42 h 248"/>
                  <a:gd name="T26" fmla="*/ 29 w 371"/>
                  <a:gd name="T27" fmla="*/ 42 h 248"/>
                  <a:gd name="T28" fmla="*/ 245 w 371"/>
                  <a:gd name="T29" fmla="*/ 42 h 24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71" h="248">
                    <a:moveTo>
                      <a:pt x="245" y="42"/>
                    </a:moveTo>
                    <a:lnTo>
                      <a:pt x="285" y="42"/>
                    </a:lnTo>
                    <a:lnTo>
                      <a:pt x="285" y="0"/>
                    </a:lnTo>
                    <a:lnTo>
                      <a:pt x="338" y="0"/>
                    </a:lnTo>
                    <a:lnTo>
                      <a:pt x="338" y="42"/>
                    </a:lnTo>
                    <a:lnTo>
                      <a:pt x="371" y="42"/>
                    </a:lnTo>
                    <a:lnTo>
                      <a:pt x="371" y="212"/>
                    </a:lnTo>
                    <a:lnTo>
                      <a:pt x="221" y="212"/>
                    </a:lnTo>
                    <a:lnTo>
                      <a:pt x="221" y="248"/>
                    </a:lnTo>
                    <a:lnTo>
                      <a:pt x="168" y="248"/>
                    </a:lnTo>
                    <a:lnTo>
                      <a:pt x="168" y="212"/>
                    </a:lnTo>
                    <a:lnTo>
                      <a:pt x="0" y="212"/>
                    </a:lnTo>
                    <a:lnTo>
                      <a:pt x="0" y="42"/>
                    </a:lnTo>
                    <a:lnTo>
                      <a:pt x="29" y="42"/>
                    </a:lnTo>
                    <a:lnTo>
                      <a:pt x="245" y="42"/>
                    </a:lnTo>
                    <a:close/>
                  </a:path>
                </a:pathLst>
              </a:custGeom>
              <a:solidFill>
                <a:srgbClr val="DDDDDD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Freeform 803"/>
              <p:cNvSpPr>
                <a:spLocks/>
              </p:cNvSpPr>
              <p:nvPr/>
            </p:nvSpPr>
            <p:spPr bwMode="auto">
              <a:xfrm>
                <a:off x="2019" y="3066"/>
                <a:ext cx="214" cy="133"/>
              </a:xfrm>
              <a:custGeom>
                <a:avLst/>
                <a:gdLst>
                  <a:gd name="T0" fmla="*/ 138 w 214"/>
                  <a:gd name="T1" fmla="*/ 43 h 133"/>
                  <a:gd name="T2" fmla="*/ 73 w 214"/>
                  <a:gd name="T3" fmla="*/ 43 h 133"/>
                  <a:gd name="T4" fmla="*/ 73 w 214"/>
                  <a:gd name="T5" fmla="*/ 0 h 133"/>
                  <a:gd name="T6" fmla="*/ 21 w 214"/>
                  <a:gd name="T7" fmla="*/ 0 h 133"/>
                  <a:gd name="T8" fmla="*/ 21 w 214"/>
                  <a:gd name="T9" fmla="*/ 45 h 133"/>
                  <a:gd name="T10" fmla="*/ 0 w 214"/>
                  <a:gd name="T11" fmla="*/ 45 h 133"/>
                  <a:gd name="T12" fmla="*/ 0 w 214"/>
                  <a:gd name="T13" fmla="*/ 133 h 133"/>
                  <a:gd name="T14" fmla="*/ 214 w 214"/>
                  <a:gd name="T15" fmla="*/ 133 h 133"/>
                  <a:gd name="T16" fmla="*/ 214 w 214"/>
                  <a:gd name="T17" fmla="*/ 45 h 133"/>
                  <a:gd name="T18" fmla="*/ 192 w 214"/>
                  <a:gd name="T19" fmla="*/ 45 h 133"/>
                  <a:gd name="T20" fmla="*/ 192 w 214"/>
                  <a:gd name="T21" fmla="*/ 0 h 133"/>
                  <a:gd name="T22" fmla="*/ 139 w 214"/>
                  <a:gd name="T23" fmla="*/ 0 h 133"/>
                  <a:gd name="T24" fmla="*/ 138 w 214"/>
                  <a:gd name="T25" fmla="*/ 43 h 13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14" h="133">
                    <a:moveTo>
                      <a:pt x="138" y="43"/>
                    </a:moveTo>
                    <a:lnTo>
                      <a:pt x="73" y="43"/>
                    </a:lnTo>
                    <a:lnTo>
                      <a:pt x="73" y="0"/>
                    </a:lnTo>
                    <a:lnTo>
                      <a:pt x="21" y="0"/>
                    </a:lnTo>
                    <a:lnTo>
                      <a:pt x="21" y="45"/>
                    </a:lnTo>
                    <a:lnTo>
                      <a:pt x="0" y="45"/>
                    </a:lnTo>
                    <a:lnTo>
                      <a:pt x="0" y="133"/>
                    </a:lnTo>
                    <a:lnTo>
                      <a:pt x="214" y="133"/>
                    </a:lnTo>
                    <a:lnTo>
                      <a:pt x="214" y="45"/>
                    </a:lnTo>
                    <a:lnTo>
                      <a:pt x="192" y="45"/>
                    </a:lnTo>
                    <a:lnTo>
                      <a:pt x="192" y="0"/>
                    </a:lnTo>
                    <a:lnTo>
                      <a:pt x="139" y="0"/>
                    </a:lnTo>
                    <a:lnTo>
                      <a:pt x="138" y="43"/>
                    </a:lnTo>
                    <a:close/>
                  </a:path>
                </a:pathLst>
              </a:custGeom>
              <a:solidFill>
                <a:srgbClr val="808080"/>
              </a:solidFill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" name="AutoShape 805"/>
            <p:cNvSpPr>
              <a:spLocks noChangeArrowheads="1"/>
            </p:cNvSpPr>
            <p:nvPr/>
          </p:nvSpPr>
          <p:spPr bwMode="auto">
            <a:xfrm rot="5400000" flipH="1">
              <a:off x="17198975" y="15274925"/>
              <a:ext cx="349250" cy="381000"/>
            </a:xfrm>
            <a:custGeom>
              <a:avLst/>
              <a:gdLst>
                <a:gd name="T0" fmla="*/ 174625 w 21600"/>
                <a:gd name="T1" fmla="*/ 0 h 21600"/>
                <a:gd name="T2" fmla="*/ 47618 w 21600"/>
                <a:gd name="T3" fmla="*/ 191982 h 21600"/>
                <a:gd name="T4" fmla="*/ 174625 w 21600"/>
                <a:gd name="T5" fmla="*/ 103893 h 21600"/>
                <a:gd name="T6" fmla="*/ 301632 w 21600"/>
                <a:gd name="T7" fmla="*/ 191982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8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890" y="10852"/>
                  </a:moveTo>
                  <a:cubicBezTo>
                    <a:pt x="5890" y="10835"/>
                    <a:pt x="5890" y="10817"/>
                    <a:pt x="5890" y="10800"/>
                  </a:cubicBezTo>
                  <a:cubicBezTo>
                    <a:pt x="5890" y="8088"/>
                    <a:pt x="8088" y="5890"/>
                    <a:pt x="10800" y="5890"/>
                  </a:cubicBezTo>
                  <a:cubicBezTo>
                    <a:pt x="13511" y="5890"/>
                    <a:pt x="15710" y="8088"/>
                    <a:pt x="15710" y="10800"/>
                  </a:cubicBezTo>
                  <a:cubicBezTo>
                    <a:pt x="15710" y="10817"/>
                    <a:pt x="15709" y="10835"/>
                    <a:pt x="15709" y="10852"/>
                  </a:cubicBezTo>
                  <a:lnTo>
                    <a:pt x="21599" y="10916"/>
                  </a:lnTo>
                  <a:cubicBezTo>
                    <a:pt x="21599" y="10877"/>
                    <a:pt x="21600" y="10838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0838"/>
                    <a:pt x="0" y="10877"/>
                    <a:pt x="0" y="10916"/>
                  </a:cubicBezTo>
                  <a:lnTo>
                    <a:pt x="5890" y="10852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50000">
                  <a:srgbClr val="B2B2B2"/>
                </a:gs>
                <a:gs pos="100000">
                  <a:srgbClr val="000000"/>
                </a:gs>
              </a:gsLst>
              <a:lin ang="27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AutoShape 806"/>
            <p:cNvSpPr>
              <a:spLocks noChangeArrowheads="1"/>
            </p:cNvSpPr>
            <p:nvPr/>
          </p:nvSpPr>
          <p:spPr bwMode="auto">
            <a:xfrm rot="5400000" flipH="1">
              <a:off x="17176750" y="15798800"/>
              <a:ext cx="393700" cy="381000"/>
            </a:xfrm>
            <a:custGeom>
              <a:avLst/>
              <a:gdLst>
                <a:gd name="T0" fmla="*/ 196850 w 21600"/>
                <a:gd name="T1" fmla="*/ 0 h 21600"/>
                <a:gd name="T2" fmla="*/ 53678 w 21600"/>
                <a:gd name="T3" fmla="*/ 191982 h 21600"/>
                <a:gd name="T4" fmla="*/ 196850 w 21600"/>
                <a:gd name="T5" fmla="*/ 103893 h 21600"/>
                <a:gd name="T6" fmla="*/ 340022 w 21600"/>
                <a:gd name="T7" fmla="*/ 191982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8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890" y="10852"/>
                  </a:moveTo>
                  <a:cubicBezTo>
                    <a:pt x="5890" y="10835"/>
                    <a:pt x="5890" y="10817"/>
                    <a:pt x="5890" y="10800"/>
                  </a:cubicBezTo>
                  <a:cubicBezTo>
                    <a:pt x="5890" y="8088"/>
                    <a:pt x="8088" y="5890"/>
                    <a:pt x="10800" y="5890"/>
                  </a:cubicBezTo>
                  <a:cubicBezTo>
                    <a:pt x="13511" y="5890"/>
                    <a:pt x="15710" y="8088"/>
                    <a:pt x="15710" y="10800"/>
                  </a:cubicBezTo>
                  <a:cubicBezTo>
                    <a:pt x="15710" y="10817"/>
                    <a:pt x="15709" y="10835"/>
                    <a:pt x="15709" y="10852"/>
                  </a:cubicBezTo>
                  <a:lnTo>
                    <a:pt x="21599" y="10916"/>
                  </a:lnTo>
                  <a:cubicBezTo>
                    <a:pt x="21599" y="10877"/>
                    <a:pt x="21600" y="10838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0838"/>
                    <a:pt x="0" y="10877"/>
                    <a:pt x="0" y="10916"/>
                  </a:cubicBezTo>
                  <a:lnTo>
                    <a:pt x="5890" y="10852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50000">
                  <a:srgbClr val="B2B2B2"/>
                </a:gs>
                <a:gs pos="100000">
                  <a:srgbClr val="000000"/>
                </a:gs>
              </a:gsLst>
              <a:lin ang="27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AutoShape 807"/>
            <p:cNvSpPr>
              <a:spLocks noChangeArrowheads="1"/>
            </p:cNvSpPr>
            <p:nvPr/>
          </p:nvSpPr>
          <p:spPr bwMode="auto">
            <a:xfrm rot="16200000" flipH="1">
              <a:off x="17237075" y="15776575"/>
              <a:ext cx="171450" cy="139700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AutoShape 808"/>
            <p:cNvSpPr>
              <a:spLocks noChangeArrowheads="1"/>
            </p:cNvSpPr>
            <p:nvPr/>
          </p:nvSpPr>
          <p:spPr bwMode="auto">
            <a:xfrm rot="16200000" flipH="1">
              <a:off x="16313150" y="14909800"/>
              <a:ext cx="101600" cy="1866900"/>
            </a:xfrm>
            <a:prstGeom prst="can">
              <a:avLst>
                <a:gd name="adj" fmla="val 33092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AutoShape 809"/>
            <p:cNvSpPr>
              <a:spLocks noChangeArrowheads="1"/>
            </p:cNvSpPr>
            <p:nvPr/>
          </p:nvSpPr>
          <p:spPr bwMode="auto">
            <a:xfrm rot="16200000" flipH="1">
              <a:off x="15376525" y="15770225"/>
              <a:ext cx="171450" cy="139700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AutoShape 810"/>
            <p:cNvSpPr>
              <a:spLocks noChangeArrowheads="1"/>
            </p:cNvSpPr>
            <p:nvPr/>
          </p:nvSpPr>
          <p:spPr bwMode="auto">
            <a:xfrm rot="16200000" flipH="1">
              <a:off x="17237075" y="15522575"/>
              <a:ext cx="171450" cy="139700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AutoShape 811"/>
            <p:cNvSpPr>
              <a:spLocks noChangeArrowheads="1"/>
            </p:cNvSpPr>
            <p:nvPr/>
          </p:nvSpPr>
          <p:spPr bwMode="auto">
            <a:xfrm rot="16200000" flipH="1">
              <a:off x="16309975" y="14658975"/>
              <a:ext cx="107950" cy="1866900"/>
            </a:xfrm>
            <a:prstGeom prst="can">
              <a:avLst>
                <a:gd name="adj" fmla="val 31145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AutoShape 812"/>
            <p:cNvSpPr>
              <a:spLocks noChangeArrowheads="1"/>
            </p:cNvSpPr>
            <p:nvPr/>
          </p:nvSpPr>
          <p:spPr bwMode="auto">
            <a:xfrm rot="16200000" flipH="1">
              <a:off x="15373350" y="15519400"/>
              <a:ext cx="177800" cy="139700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AutoShape 813"/>
            <p:cNvSpPr>
              <a:spLocks noChangeArrowheads="1"/>
            </p:cNvSpPr>
            <p:nvPr/>
          </p:nvSpPr>
          <p:spPr bwMode="auto">
            <a:xfrm rot="16200000" flipH="1">
              <a:off x="15252700" y="15532100"/>
              <a:ext cx="349250" cy="374650"/>
            </a:xfrm>
            <a:custGeom>
              <a:avLst/>
              <a:gdLst>
                <a:gd name="T0" fmla="*/ 174625 w 21600"/>
                <a:gd name="T1" fmla="*/ 0 h 21600"/>
                <a:gd name="T2" fmla="*/ 47618 w 21600"/>
                <a:gd name="T3" fmla="*/ 188782 h 21600"/>
                <a:gd name="T4" fmla="*/ 174625 w 21600"/>
                <a:gd name="T5" fmla="*/ 102162 h 21600"/>
                <a:gd name="T6" fmla="*/ 301632 w 21600"/>
                <a:gd name="T7" fmla="*/ 188782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8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890" y="10852"/>
                  </a:moveTo>
                  <a:cubicBezTo>
                    <a:pt x="5890" y="10835"/>
                    <a:pt x="5890" y="10817"/>
                    <a:pt x="5890" y="10800"/>
                  </a:cubicBezTo>
                  <a:cubicBezTo>
                    <a:pt x="5890" y="8088"/>
                    <a:pt x="8088" y="5890"/>
                    <a:pt x="10800" y="5890"/>
                  </a:cubicBezTo>
                  <a:cubicBezTo>
                    <a:pt x="13511" y="5890"/>
                    <a:pt x="15710" y="8088"/>
                    <a:pt x="15710" y="10800"/>
                  </a:cubicBezTo>
                  <a:cubicBezTo>
                    <a:pt x="15710" y="10817"/>
                    <a:pt x="15709" y="10835"/>
                    <a:pt x="15709" y="10852"/>
                  </a:cubicBezTo>
                  <a:lnTo>
                    <a:pt x="21599" y="10916"/>
                  </a:lnTo>
                  <a:cubicBezTo>
                    <a:pt x="21599" y="10877"/>
                    <a:pt x="21600" y="10838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0838"/>
                    <a:pt x="0" y="10877"/>
                    <a:pt x="0" y="10916"/>
                  </a:cubicBezTo>
                  <a:lnTo>
                    <a:pt x="5890" y="10852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50000">
                  <a:srgbClr val="B2B2B2"/>
                </a:gs>
                <a:gs pos="100000">
                  <a:srgbClr val="000000"/>
                </a:gs>
              </a:gsLst>
              <a:lin ang="27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Arc 814"/>
            <p:cNvSpPr>
              <a:spLocks/>
            </p:cNvSpPr>
            <p:nvPr/>
          </p:nvSpPr>
          <p:spPr bwMode="auto">
            <a:xfrm rot="5400000" flipH="1">
              <a:off x="15379700" y="15836900"/>
              <a:ext cx="101600" cy="12700"/>
            </a:xfrm>
            <a:custGeom>
              <a:avLst/>
              <a:gdLst>
                <a:gd name="T0" fmla="*/ 0 w 43200"/>
                <a:gd name="T1" fmla="*/ 12700 h 21600"/>
                <a:gd name="T2" fmla="*/ 101600 w 43200"/>
                <a:gd name="T3" fmla="*/ 12700 h 21600"/>
                <a:gd name="T4" fmla="*/ 50800 w 43200"/>
                <a:gd name="T5" fmla="*/ 1270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96969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Arc 815"/>
            <p:cNvSpPr>
              <a:spLocks/>
            </p:cNvSpPr>
            <p:nvPr/>
          </p:nvSpPr>
          <p:spPr bwMode="auto">
            <a:xfrm rot="5400000" flipH="1">
              <a:off x="15379700" y="15582900"/>
              <a:ext cx="101600" cy="12700"/>
            </a:xfrm>
            <a:custGeom>
              <a:avLst/>
              <a:gdLst>
                <a:gd name="T0" fmla="*/ 0 w 43200"/>
                <a:gd name="T1" fmla="*/ 12700 h 21600"/>
                <a:gd name="T2" fmla="*/ 101600 w 43200"/>
                <a:gd name="T3" fmla="*/ 12700 h 21600"/>
                <a:gd name="T4" fmla="*/ 50800 w 43200"/>
                <a:gd name="T5" fmla="*/ 1270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96969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AutoShape 816"/>
            <p:cNvSpPr>
              <a:spLocks noChangeArrowheads="1"/>
            </p:cNvSpPr>
            <p:nvPr/>
          </p:nvSpPr>
          <p:spPr bwMode="auto">
            <a:xfrm rot="5400000" flipH="1">
              <a:off x="17198975" y="16329025"/>
              <a:ext cx="349250" cy="381000"/>
            </a:xfrm>
            <a:custGeom>
              <a:avLst/>
              <a:gdLst>
                <a:gd name="T0" fmla="*/ 174625 w 21600"/>
                <a:gd name="T1" fmla="*/ 0 h 21600"/>
                <a:gd name="T2" fmla="*/ 47618 w 21600"/>
                <a:gd name="T3" fmla="*/ 191982 h 21600"/>
                <a:gd name="T4" fmla="*/ 174625 w 21600"/>
                <a:gd name="T5" fmla="*/ 103893 h 21600"/>
                <a:gd name="T6" fmla="*/ 301632 w 21600"/>
                <a:gd name="T7" fmla="*/ 191982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8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890" y="10852"/>
                  </a:moveTo>
                  <a:cubicBezTo>
                    <a:pt x="5890" y="10835"/>
                    <a:pt x="5890" y="10817"/>
                    <a:pt x="5890" y="10800"/>
                  </a:cubicBezTo>
                  <a:cubicBezTo>
                    <a:pt x="5890" y="8088"/>
                    <a:pt x="8088" y="5890"/>
                    <a:pt x="10800" y="5890"/>
                  </a:cubicBezTo>
                  <a:cubicBezTo>
                    <a:pt x="13511" y="5890"/>
                    <a:pt x="15710" y="8088"/>
                    <a:pt x="15710" y="10800"/>
                  </a:cubicBezTo>
                  <a:cubicBezTo>
                    <a:pt x="15710" y="10817"/>
                    <a:pt x="15709" y="10835"/>
                    <a:pt x="15709" y="10852"/>
                  </a:cubicBezTo>
                  <a:lnTo>
                    <a:pt x="21599" y="10916"/>
                  </a:lnTo>
                  <a:cubicBezTo>
                    <a:pt x="21599" y="10877"/>
                    <a:pt x="21600" y="10838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0838"/>
                    <a:pt x="0" y="10877"/>
                    <a:pt x="0" y="10916"/>
                  </a:cubicBezTo>
                  <a:lnTo>
                    <a:pt x="5890" y="10852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50000">
                  <a:srgbClr val="B2B2B2"/>
                </a:gs>
                <a:gs pos="100000">
                  <a:srgbClr val="000000"/>
                </a:gs>
              </a:gsLst>
              <a:lin ang="27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AutoShape 817"/>
            <p:cNvSpPr>
              <a:spLocks noChangeArrowheads="1"/>
            </p:cNvSpPr>
            <p:nvPr/>
          </p:nvSpPr>
          <p:spPr bwMode="auto">
            <a:xfrm rot="16200000" flipH="1">
              <a:off x="17233900" y="16567150"/>
              <a:ext cx="171450" cy="146050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AutoShape 818"/>
            <p:cNvSpPr>
              <a:spLocks noChangeArrowheads="1"/>
            </p:cNvSpPr>
            <p:nvPr/>
          </p:nvSpPr>
          <p:spPr bwMode="auto">
            <a:xfrm rot="16200000" flipH="1">
              <a:off x="16309975" y="15706725"/>
              <a:ext cx="107950" cy="1866900"/>
            </a:xfrm>
            <a:prstGeom prst="can">
              <a:avLst>
                <a:gd name="adj" fmla="val 31145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AutoShape 819"/>
            <p:cNvSpPr>
              <a:spLocks noChangeArrowheads="1"/>
            </p:cNvSpPr>
            <p:nvPr/>
          </p:nvSpPr>
          <p:spPr bwMode="auto">
            <a:xfrm rot="16200000" flipH="1">
              <a:off x="15373350" y="16567150"/>
              <a:ext cx="177800" cy="139700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AutoShape 820"/>
            <p:cNvSpPr>
              <a:spLocks noChangeArrowheads="1"/>
            </p:cNvSpPr>
            <p:nvPr/>
          </p:nvSpPr>
          <p:spPr bwMode="auto">
            <a:xfrm rot="16200000" flipH="1">
              <a:off x="17233900" y="16313150"/>
              <a:ext cx="171450" cy="146050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AutoShape 821"/>
            <p:cNvSpPr>
              <a:spLocks noChangeArrowheads="1"/>
            </p:cNvSpPr>
            <p:nvPr/>
          </p:nvSpPr>
          <p:spPr bwMode="auto">
            <a:xfrm rot="16200000" flipH="1">
              <a:off x="16313150" y="15449550"/>
              <a:ext cx="101600" cy="1866900"/>
            </a:xfrm>
            <a:prstGeom prst="can">
              <a:avLst>
                <a:gd name="adj" fmla="val 33092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AutoShape 822"/>
            <p:cNvSpPr>
              <a:spLocks noChangeArrowheads="1"/>
            </p:cNvSpPr>
            <p:nvPr/>
          </p:nvSpPr>
          <p:spPr bwMode="auto">
            <a:xfrm rot="16200000" flipH="1">
              <a:off x="15376525" y="16309975"/>
              <a:ext cx="171450" cy="139700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AutoShape 823"/>
            <p:cNvSpPr>
              <a:spLocks noChangeArrowheads="1"/>
            </p:cNvSpPr>
            <p:nvPr/>
          </p:nvSpPr>
          <p:spPr bwMode="auto">
            <a:xfrm rot="16200000" flipH="1">
              <a:off x="17233900" y="16059150"/>
              <a:ext cx="171450" cy="146050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AutoShape 824"/>
            <p:cNvSpPr>
              <a:spLocks noChangeArrowheads="1"/>
            </p:cNvSpPr>
            <p:nvPr/>
          </p:nvSpPr>
          <p:spPr bwMode="auto">
            <a:xfrm rot="16200000" flipH="1">
              <a:off x="16309975" y="15198725"/>
              <a:ext cx="107950" cy="1866900"/>
            </a:xfrm>
            <a:prstGeom prst="can">
              <a:avLst>
                <a:gd name="adj" fmla="val 31145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AutoShape 825"/>
            <p:cNvSpPr>
              <a:spLocks noChangeArrowheads="1"/>
            </p:cNvSpPr>
            <p:nvPr/>
          </p:nvSpPr>
          <p:spPr bwMode="auto">
            <a:xfrm rot="16200000" flipH="1">
              <a:off x="15373350" y="16059150"/>
              <a:ext cx="177800" cy="139700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AutoShape 826"/>
            <p:cNvSpPr>
              <a:spLocks noChangeArrowheads="1"/>
            </p:cNvSpPr>
            <p:nvPr/>
          </p:nvSpPr>
          <p:spPr bwMode="auto">
            <a:xfrm rot="16200000" flipH="1">
              <a:off x="15252700" y="16071850"/>
              <a:ext cx="349250" cy="374650"/>
            </a:xfrm>
            <a:custGeom>
              <a:avLst/>
              <a:gdLst>
                <a:gd name="T0" fmla="*/ 174625 w 21600"/>
                <a:gd name="T1" fmla="*/ 0 h 21600"/>
                <a:gd name="T2" fmla="*/ 47618 w 21600"/>
                <a:gd name="T3" fmla="*/ 188782 h 21600"/>
                <a:gd name="T4" fmla="*/ 174625 w 21600"/>
                <a:gd name="T5" fmla="*/ 102162 h 21600"/>
                <a:gd name="T6" fmla="*/ 301632 w 21600"/>
                <a:gd name="T7" fmla="*/ 188782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8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890" y="10852"/>
                  </a:moveTo>
                  <a:cubicBezTo>
                    <a:pt x="5890" y="10835"/>
                    <a:pt x="5890" y="10817"/>
                    <a:pt x="5890" y="10800"/>
                  </a:cubicBezTo>
                  <a:cubicBezTo>
                    <a:pt x="5890" y="8088"/>
                    <a:pt x="8088" y="5890"/>
                    <a:pt x="10800" y="5890"/>
                  </a:cubicBezTo>
                  <a:cubicBezTo>
                    <a:pt x="13511" y="5890"/>
                    <a:pt x="15710" y="8088"/>
                    <a:pt x="15710" y="10800"/>
                  </a:cubicBezTo>
                  <a:cubicBezTo>
                    <a:pt x="15710" y="10817"/>
                    <a:pt x="15709" y="10835"/>
                    <a:pt x="15709" y="10852"/>
                  </a:cubicBezTo>
                  <a:lnTo>
                    <a:pt x="21599" y="10916"/>
                  </a:lnTo>
                  <a:cubicBezTo>
                    <a:pt x="21599" y="10877"/>
                    <a:pt x="21600" y="10838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0838"/>
                    <a:pt x="0" y="10877"/>
                    <a:pt x="0" y="10916"/>
                  </a:cubicBezTo>
                  <a:lnTo>
                    <a:pt x="5890" y="10852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50000">
                  <a:srgbClr val="B2B2B2"/>
                </a:gs>
                <a:gs pos="100000">
                  <a:srgbClr val="000000"/>
                </a:gs>
              </a:gsLst>
              <a:lin ang="27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Arc 827"/>
            <p:cNvSpPr>
              <a:spLocks/>
            </p:cNvSpPr>
            <p:nvPr/>
          </p:nvSpPr>
          <p:spPr bwMode="auto">
            <a:xfrm rot="5400000" flipH="1">
              <a:off x="15379700" y="16376650"/>
              <a:ext cx="95250" cy="19050"/>
            </a:xfrm>
            <a:custGeom>
              <a:avLst/>
              <a:gdLst>
                <a:gd name="T0" fmla="*/ 0 w 43200"/>
                <a:gd name="T1" fmla="*/ 19050 h 21600"/>
                <a:gd name="T2" fmla="*/ 95250 w 43200"/>
                <a:gd name="T3" fmla="*/ 19050 h 21600"/>
                <a:gd name="T4" fmla="*/ 47625 w 43200"/>
                <a:gd name="T5" fmla="*/ 1905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96969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Arc 828"/>
            <p:cNvSpPr>
              <a:spLocks/>
            </p:cNvSpPr>
            <p:nvPr/>
          </p:nvSpPr>
          <p:spPr bwMode="auto">
            <a:xfrm rot="5400000" flipH="1">
              <a:off x="15379700" y="16122650"/>
              <a:ext cx="95250" cy="19050"/>
            </a:xfrm>
            <a:custGeom>
              <a:avLst/>
              <a:gdLst>
                <a:gd name="T0" fmla="*/ 0 w 43200"/>
                <a:gd name="T1" fmla="*/ 19050 h 21600"/>
                <a:gd name="T2" fmla="*/ 95250 w 43200"/>
                <a:gd name="T3" fmla="*/ 19050 h 21600"/>
                <a:gd name="T4" fmla="*/ 47625 w 43200"/>
                <a:gd name="T5" fmla="*/ 1905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96969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AutoShape 829"/>
            <p:cNvSpPr>
              <a:spLocks noChangeArrowheads="1"/>
            </p:cNvSpPr>
            <p:nvPr/>
          </p:nvSpPr>
          <p:spPr bwMode="auto">
            <a:xfrm rot="16200000" flipH="1">
              <a:off x="17237075" y="15268575"/>
              <a:ext cx="171450" cy="139700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AutoShape 830"/>
            <p:cNvSpPr>
              <a:spLocks noChangeArrowheads="1"/>
            </p:cNvSpPr>
            <p:nvPr/>
          </p:nvSpPr>
          <p:spPr bwMode="auto">
            <a:xfrm rot="16200000" flipH="1">
              <a:off x="16309975" y="14404975"/>
              <a:ext cx="107950" cy="1866900"/>
            </a:xfrm>
            <a:prstGeom prst="can">
              <a:avLst>
                <a:gd name="adj" fmla="val 31145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AutoShape 831"/>
            <p:cNvSpPr>
              <a:spLocks noChangeArrowheads="1"/>
            </p:cNvSpPr>
            <p:nvPr/>
          </p:nvSpPr>
          <p:spPr bwMode="auto">
            <a:xfrm rot="16200000" flipH="1">
              <a:off x="15373350" y="15265400"/>
              <a:ext cx="177800" cy="139700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AutoShape 832"/>
            <p:cNvSpPr>
              <a:spLocks noChangeArrowheads="1"/>
            </p:cNvSpPr>
            <p:nvPr/>
          </p:nvSpPr>
          <p:spPr bwMode="auto">
            <a:xfrm rot="16200000" flipH="1">
              <a:off x="15081250" y="15036800"/>
              <a:ext cx="107950" cy="603250"/>
            </a:xfrm>
            <a:prstGeom prst="can">
              <a:avLst>
                <a:gd name="adj" fmla="val 33064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AutoShape 833"/>
            <p:cNvSpPr>
              <a:spLocks noChangeArrowheads="1"/>
            </p:cNvSpPr>
            <p:nvPr/>
          </p:nvSpPr>
          <p:spPr bwMode="auto">
            <a:xfrm rot="5400000">
              <a:off x="16151225" y="15884525"/>
              <a:ext cx="1911350" cy="177800"/>
            </a:xfrm>
            <a:prstGeom prst="parallelogram">
              <a:avLst>
                <a:gd name="adj" fmla="val 135520"/>
              </a:avLst>
            </a:prstGeom>
            <a:solidFill>
              <a:srgbClr val="A50021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AutoShape 834"/>
            <p:cNvSpPr>
              <a:spLocks noChangeArrowheads="1"/>
            </p:cNvSpPr>
            <p:nvPr/>
          </p:nvSpPr>
          <p:spPr bwMode="auto">
            <a:xfrm rot="5400000">
              <a:off x="16030575" y="15884525"/>
              <a:ext cx="1911350" cy="177800"/>
            </a:xfrm>
            <a:prstGeom prst="parallelogram">
              <a:avLst>
                <a:gd name="adj" fmla="val 135520"/>
              </a:avLst>
            </a:prstGeom>
            <a:solidFill>
              <a:srgbClr val="A50021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AutoShape 835"/>
            <p:cNvSpPr>
              <a:spLocks noChangeArrowheads="1"/>
            </p:cNvSpPr>
            <p:nvPr/>
          </p:nvSpPr>
          <p:spPr bwMode="auto">
            <a:xfrm rot="5400000">
              <a:off x="15795625" y="15884525"/>
              <a:ext cx="1911350" cy="177800"/>
            </a:xfrm>
            <a:prstGeom prst="parallelogram">
              <a:avLst>
                <a:gd name="adj" fmla="val 135520"/>
              </a:avLst>
            </a:prstGeom>
            <a:solidFill>
              <a:srgbClr val="A50021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AutoShape 836"/>
            <p:cNvSpPr>
              <a:spLocks noChangeArrowheads="1"/>
            </p:cNvSpPr>
            <p:nvPr/>
          </p:nvSpPr>
          <p:spPr bwMode="auto">
            <a:xfrm rot="5400000">
              <a:off x="15433675" y="15884525"/>
              <a:ext cx="1911350" cy="177800"/>
            </a:xfrm>
            <a:prstGeom prst="parallelogram">
              <a:avLst>
                <a:gd name="adj" fmla="val 135520"/>
              </a:avLst>
            </a:prstGeom>
            <a:solidFill>
              <a:srgbClr val="A50021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AutoShape 837"/>
            <p:cNvSpPr>
              <a:spLocks noChangeArrowheads="1"/>
            </p:cNvSpPr>
            <p:nvPr/>
          </p:nvSpPr>
          <p:spPr bwMode="auto">
            <a:xfrm rot="5400000">
              <a:off x="15078075" y="15884525"/>
              <a:ext cx="1911350" cy="177800"/>
            </a:xfrm>
            <a:prstGeom prst="parallelogram">
              <a:avLst>
                <a:gd name="adj" fmla="val 135520"/>
              </a:avLst>
            </a:prstGeom>
            <a:solidFill>
              <a:srgbClr val="A50021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AutoShape 838"/>
            <p:cNvSpPr>
              <a:spLocks noChangeArrowheads="1"/>
            </p:cNvSpPr>
            <p:nvPr/>
          </p:nvSpPr>
          <p:spPr bwMode="auto">
            <a:xfrm rot="5400000">
              <a:off x="14843125" y="15884525"/>
              <a:ext cx="1911350" cy="177800"/>
            </a:xfrm>
            <a:prstGeom prst="parallelogram">
              <a:avLst>
                <a:gd name="adj" fmla="val 135520"/>
              </a:avLst>
            </a:prstGeom>
            <a:solidFill>
              <a:srgbClr val="A50021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AutoShape 839"/>
            <p:cNvSpPr>
              <a:spLocks noChangeArrowheads="1"/>
            </p:cNvSpPr>
            <p:nvPr/>
          </p:nvSpPr>
          <p:spPr bwMode="auto">
            <a:xfrm rot="5400000">
              <a:off x="14722475" y="15884525"/>
              <a:ext cx="1911350" cy="177800"/>
            </a:xfrm>
            <a:prstGeom prst="parallelogram">
              <a:avLst>
                <a:gd name="adj" fmla="val 135520"/>
              </a:avLst>
            </a:prstGeom>
            <a:solidFill>
              <a:srgbClr val="A50021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AutoShape 840"/>
            <p:cNvSpPr>
              <a:spLocks noChangeArrowheads="1"/>
            </p:cNvSpPr>
            <p:nvPr/>
          </p:nvSpPr>
          <p:spPr bwMode="auto">
            <a:xfrm rot="5400000">
              <a:off x="15909925" y="15884525"/>
              <a:ext cx="1911350" cy="177800"/>
            </a:xfrm>
            <a:prstGeom prst="parallelogram">
              <a:avLst>
                <a:gd name="adj" fmla="val 135520"/>
              </a:avLst>
            </a:prstGeom>
            <a:solidFill>
              <a:srgbClr val="A50021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AutoShape 841"/>
            <p:cNvSpPr>
              <a:spLocks noChangeArrowheads="1"/>
            </p:cNvSpPr>
            <p:nvPr/>
          </p:nvSpPr>
          <p:spPr bwMode="auto">
            <a:xfrm rot="5400000">
              <a:off x="15674975" y="15884525"/>
              <a:ext cx="1911350" cy="177800"/>
            </a:xfrm>
            <a:prstGeom prst="parallelogram">
              <a:avLst>
                <a:gd name="adj" fmla="val 135520"/>
              </a:avLst>
            </a:prstGeom>
            <a:solidFill>
              <a:srgbClr val="A50021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AutoShape 842"/>
            <p:cNvSpPr>
              <a:spLocks noChangeArrowheads="1"/>
            </p:cNvSpPr>
            <p:nvPr/>
          </p:nvSpPr>
          <p:spPr bwMode="auto">
            <a:xfrm rot="5400000">
              <a:off x="15198725" y="15884525"/>
              <a:ext cx="1911350" cy="177800"/>
            </a:xfrm>
            <a:prstGeom prst="parallelogram">
              <a:avLst>
                <a:gd name="adj" fmla="val 135520"/>
              </a:avLst>
            </a:prstGeom>
            <a:solidFill>
              <a:srgbClr val="A50021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AutoShape 843"/>
            <p:cNvSpPr>
              <a:spLocks noChangeArrowheads="1"/>
            </p:cNvSpPr>
            <p:nvPr/>
          </p:nvSpPr>
          <p:spPr bwMode="auto">
            <a:xfrm rot="5400000">
              <a:off x="14963775" y="15884525"/>
              <a:ext cx="1911350" cy="177800"/>
            </a:xfrm>
            <a:prstGeom prst="parallelogram">
              <a:avLst>
                <a:gd name="adj" fmla="val 135520"/>
              </a:avLst>
            </a:prstGeom>
            <a:solidFill>
              <a:srgbClr val="A50021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AutoShape 844"/>
            <p:cNvSpPr>
              <a:spLocks noChangeArrowheads="1"/>
            </p:cNvSpPr>
            <p:nvPr/>
          </p:nvSpPr>
          <p:spPr bwMode="auto">
            <a:xfrm rot="5400000">
              <a:off x="15554325" y="15884525"/>
              <a:ext cx="1911350" cy="177800"/>
            </a:xfrm>
            <a:prstGeom prst="parallelogram">
              <a:avLst>
                <a:gd name="adj" fmla="val 135520"/>
              </a:avLst>
            </a:prstGeom>
            <a:solidFill>
              <a:srgbClr val="A50021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AutoShape 845"/>
            <p:cNvSpPr>
              <a:spLocks noChangeArrowheads="1"/>
            </p:cNvSpPr>
            <p:nvPr/>
          </p:nvSpPr>
          <p:spPr bwMode="auto">
            <a:xfrm rot="5400000">
              <a:off x="15319375" y="15884525"/>
              <a:ext cx="1911350" cy="177800"/>
            </a:xfrm>
            <a:prstGeom prst="parallelogram">
              <a:avLst>
                <a:gd name="adj" fmla="val 135520"/>
              </a:avLst>
            </a:prstGeom>
            <a:solidFill>
              <a:srgbClr val="A50021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Freeform 846"/>
            <p:cNvSpPr>
              <a:spLocks/>
            </p:cNvSpPr>
            <p:nvPr/>
          </p:nvSpPr>
          <p:spPr bwMode="auto">
            <a:xfrm flipH="1">
              <a:off x="15189200" y="15957550"/>
              <a:ext cx="2533650" cy="63500"/>
            </a:xfrm>
            <a:custGeom>
              <a:avLst/>
              <a:gdLst>
                <a:gd name="T0" fmla="*/ 2533650 w 642"/>
                <a:gd name="T1" fmla="*/ 0 h 30"/>
                <a:gd name="T2" fmla="*/ 1657528 w 642"/>
                <a:gd name="T3" fmla="*/ 19050 h 30"/>
                <a:gd name="T4" fmla="*/ 828764 w 642"/>
                <a:gd name="T5" fmla="*/ 0 h 30"/>
                <a:gd name="T6" fmla="*/ 0 w 642"/>
                <a:gd name="T7" fmla="*/ 25400 h 30"/>
                <a:gd name="T8" fmla="*/ 0 w 642"/>
                <a:gd name="T9" fmla="*/ 63500 h 30"/>
                <a:gd name="T10" fmla="*/ 852443 w 642"/>
                <a:gd name="T11" fmla="*/ 31750 h 30"/>
                <a:gd name="T12" fmla="*/ 1728565 w 642"/>
                <a:gd name="T13" fmla="*/ 57150 h 30"/>
                <a:gd name="T14" fmla="*/ 2509971 w 642"/>
                <a:gd name="T15" fmla="*/ 38100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42" h="30">
                  <a:moveTo>
                    <a:pt x="642" y="0"/>
                  </a:moveTo>
                  <a:lnTo>
                    <a:pt x="420" y="9"/>
                  </a:lnTo>
                  <a:lnTo>
                    <a:pt x="210" y="0"/>
                  </a:lnTo>
                  <a:lnTo>
                    <a:pt x="0" y="12"/>
                  </a:lnTo>
                  <a:lnTo>
                    <a:pt x="0" y="30"/>
                  </a:lnTo>
                  <a:lnTo>
                    <a:pt x="216" y="15"/>
                  </a:lnTo>
                  <a:lnTo>
                    <a:pt x="438" y="27"/>
                  </a:lnTo>
                  <a:lnTo>
                    <a:pt x="636" y="18"/>
                  </a:lnTo>
                </a:path>
              </a:pathLst>
            </a:custGeom>
            <a:solidFill>
              <a:srgbClr val="FFFFFF"/>
            </a:solidFill>
            <a:ln w="63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AutoShape 848"/>
            <p:cNvSpPr>
              <a:spLocks noChangeArrowheads="1"/>
            </p:cNvSpPr>
            <p:nvPr/>
          </p:nvSpPr>
          <p:spPr bwMode="auto">
            <a:xfrm rot="16200000" flipH="1">
              <a:off x="15081250" y="16338550"/>
              <a:ext cx="107950" cy="603250"/>
            </a:xfrm>
            <a:prstGeom prst="can">
              <a:avLst>
                <a:gd name="adj" fmla="val 33064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0" name="Group 849"/>
            <p:cNvGrpSpPr>
              <a:grpSpLocks/>
            </p:cNvGrpSpPr>
            <p:nvPr/>
          </p:nvGrpSpPr>
          <p:grpSpPr bwMode="auto">
            <a:xfrm>
              <a:off x="14655800" y="18319750"/>
              <a:ext cx="914400" cy="984250"/>
              <a:chOff x="3468" y="3284"/>
              <a:chExt cx="489" cy="526"/>
            </a:xfrm>
          </p:grpSpPr>
          <p:sp>
            <p:nvSpPr>
              <p:cNvPr id="151" name="Freeform 850"/>
              <p:cNvSpPr>
                <a:spLocks/>
              </p:cNvSpPr>
              <p:nvPr/>
            </p:nvSpPr>
            <p:spPr bwMode="auto">
              <a:xfrm>
                <a:off x="3498" y="3431"/>
                <a:ext cx="94" cy="78"/>
              </a:xfrm>
              <a:custGeom>
                <a:avLst/>
                <a:gdLst>
                  <a:gd name="T0" fmla="*/ 94 w 76"/>
                  <a:gd name="T1" fmla="*/ 78 h 62"/>
                  <a:gd name="T2" fmla="*/ 0 w 76"/>
                  <a:gd name="T3" fmla="*/ 78 h 62"/>
                  <a:gd name="T4" fmla="*/ 0 w 76"/>
                  <a:gd name="T5" fmla="*/ 0 h 6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6" h="62">
                    <a:moveTo>
                      <a:pt x="76" y="62"/>
                    </a:moveTo>
                    <a:lnTo>
                      <a:pt x="0" y="62"/>
                    </a:lnTo>
                    <a:lnTo>
                      <a:pt x="0" y="0"/>
                    </a:lnTo>
                  </a:path>
                </a:pathLst>
              </a:custGeom>
              <a:noFill/>
              <a:ln w="2159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AutoShape 851"/>
              <p:cNvSpPr>
                <a:spLocks noChangeArrowheads="1"/>
              </p:cNvSpPr>
              <p:nvPr/>
            </p:nvSpPr>
            <p:spPr bwMode="auto">
              <a:xfrm flipH="1">
                <a:off x="3468" y="3359"/>
                <a:ext cx="61" cy="109"/>
              </a:xfrm>
              <a:prstGeom prst="can">
                <a:avLst>
                  <a:gd name="adj" fmla="val 38294"/>
                </a:avLst>
              </a:prstGeom>
              <a:gradFill rotWithShape="0">
                <a:gsLst>
                  <a:gs pos="0">
                    <a:srgbClr val="000000"/>
                  </a:gs>
                  <a:gs pos="50000">
                    <a:srgbClr val="FFFFFF"/>
                  </a:gs>
                  <a:gs pos="100000">
                    <a:srgbClr val="00000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AutoShape 852"/>
              <p:cNvSpPr>
                <a:spLocks noChangeArrowheads="1"/>
              </p:cNvSpPr>
              <p:nvPr/>
            </p:nvSpPr>
            <p:spPr bwMode="auto">
              <a:xfrm flipH="1" flipV="1">
                <a:off x="3590" y="3739"/>
                <a:ext cx="60" cy="60"/>
              </a:xfrm>
              <a:custGeom>
                <a:avLst/>
                <a:gdLst>
                  <a:gd name="T0" fmla="*/ 54 w 21600"/>
                  <a:gd name="T1" fmla="*/ 30 h 21600"/>
                  <a:gd name="T2" fmla="*/ 30 w 21600"/>
                  <a:gd name="T3" fmla="*/ 60 h 21600"/>
                  <a:gd name="T4" fmla="*/ 6 w 21600"/>
                  <a:gd name="T5" fmla="*/ 30 h 21600"/>
                  <a:gd name="T6" fmla="*/ 3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960 w 21600"/>
                  <a:gd name="T13" fmla="*/ 3960 h 21600"/>
                  <a:gd name="T14" fmla="*/ 17640 w 21600"/>
                  <a:gd name="T15" fmla="*/ 1764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602" y="21600"/>
                    </a:lnTo>
                    <a:lnTo>
                      <a:pt x="16998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AutoShape 853"/>
              <p:cNvSpPr>
                <a:spLocks noChangeArrowheads="1"/>
              </p:cNvSpPr>
              <p:nvPr/>
            </p:nvSpPr>
            <p:spPr bwMode="auto">
              <a:xfrm flipH="1" flipV="1">
                <a:off x="3760" y="3743"/>
                <a:ext cx="60" cy="60"/>
              </a:xfrm>
              <a:custGeom>
                <a:avLst/>
                <a:gdLst>
                  <a:gd name="T0" fmla="*/ 54 w 21600"/>
                  <a:gd name="T1" fmla="*/ 30 h 21600"/>
                  <a:gd name="T2" fmla="*/ 30 w 21600"/>
                  <a:gd name="T3" fmla="*/ 60 h 21600"/>
                  <a:gd name="T4" fmla="*/ 6 w 21600"/>
                  <a:gd name="T5" fmla="*/ 30 h 21600"/>
                  <a:gd name="T6" fmla="*/ 3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960 w 21600"/>
                  <a:gd name="T13" fmla="*/ 3960 h 21600"/>
                  <a:gd name="T14" fmla="*/ 17640 w 21600"/>
                  <a:gd name="T15" fmla="*/ 1764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602" y="21600"/>
                    </a:lnTo>
                    <a:lnTo>
                      <a:pt x="16998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" name="AutoShape 854"/>
              <p:cNvSpPr>
                <a:spLocks noChangeArrowheads="1"/>
              </p:cNvSpPr>
              <p:nvPr/>
            </p:nvSpPr>
            <p:spPr bwMode="auto">
              <a:xfrm rot="-239820" flipH="1" flipV="1">
                <a:off x="3776" y="3750"/>
                <a:ext cx="61" cy="60"/>
              </a:xfrm>
              <a:custGeom>
                <a:avLst/>
                <a:gdLst>
                  <a:gd name="T0" fmla="*/ 55 w 21600"/>
                  <a:gd name="T1" fmla="*/ 30 h 21600"/>
                  <a:gd name="T2" fmla="*/ 30 w 21600"/>
                  <a:gd name="T3" fmla="*/ 60 h 21600"/>
                  <a:gd name="T4" fmla="*/ 6 w 21600"/>
                  <a:gd name="T5" fmla="*/ 30 h 21600"/>
                  <a:gd name="T6" fmla="*/ 3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249 w 21600"/>
                  <a:gd name="T13" fmla="*/ 3960 h 21600"/>
                  <a:gd name="T14" fmla="*/ 17351 w 21600"/>
                  <a:gd name="T15" fmla="*/ 1764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602" y="21600"/>
                    </a:lnTo>
                    <a:lnTo>
                      <a:pt x="16998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AutoShape 855"/>
              <p:cNvSpPr>
                <a:spLocks noChangeArrowheads="1"/>
              </p:cNvSpPr>
              <p:nvPr/>
            </p:nvSpPr>
            <p:spPr bwMode="auto">
              <a:xfrm rot="236711" flipH="1" flipV="1">
                <a:off x="3576" y="3750"/>
                <a:ext cx="60" cy="60"/>
              </a:xfrm>
              <a:custGeom>
                <a:avLst/>
                <a:gdLst>
                  <a:gd name="T0" fmla="*/ 54 w 21600"/>
                  <a:gd name="T1" fmla="*/ 30 h 21600"/>
                  <a:gd name="T2" fmla="*/ 30 w 21600"/>
                  <a:gd name="T3" fmla="*/ 60 h 21600"/>
                  <a:gd name="T4" fmla="*/ 6 w 21600"/>
                  <a:gd name="T5" fmla="*/ 30 h 21600"/>
                  <a:gd name="T6" fmla="*/ 3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960 w 21600"/>
                  <a:gd name="T13" fmla="*/ 3960 h 21600"/>
                  <a:gd name="T14" fmla="*/ 17640 w 21600"/>
                  <a:gd name="T15" fmla="*/ 1764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602" y="21600"/>
                    </a:lnTo>
                    <a:lnTo>
                      <a:pt x="16998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Freeform 856"/>
              <p:cNvSpPr>
                <a:spLocks/>
              </p:cNvSpPr>
              <p:nvPr/>
            </p:nvSpPr>
            <p:spPr bwMode="auto">
              <a:xfrm flipH="1">
                <a:off x="3831" y="3610"/>
                <a:ext cx="94" cy="77"/>
              </a:xfrm>
              <a:custGeom>
                <a:avLst/>
                <a:gdLst>
                  <a:gd name="T0" fmla="*/ 94 w 76"/>
                  <a:gd name="T1" fmla="*/ 77 h 62"/>
                  <a:gd name="T2" fmla="*/ 0 w 76"/>
                  <a:gd name="T3" fmla="*/ 77 h 62"/>
                  <a:gd name="T4" fmla="*/ 0 w 76"/>
                  <a:gd name="T5" fmla="*/ 0 h 6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6" h="62">
                    <a:moveTo>
                      <a:pt x="76" y="62"/>
                    </a:moveTo>
                    <a:lnTo>
                      <a:pt x="0" y="62"/>
                    </a:lnTo>
                    <a:lnTo>
                      <a:pt x="0" y="0"/>
                    </a:lnTo>
                  </a:path>
                </a:pathLst>
              </a:custGeom>
              <a:noFill/>
              <a:ln w="2159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AutoShape 857"/>
              <p:cNvSpPr>
                <a:spLocks noChangeArrowheads="1"/>
              </p:cNvSpPr>
              <p:nvPr/>
            </p:nvSpPr>
            <p:spPr bwMode="auto">
              <a:xfrm flipH="1">
                <a:off x="3554" y="3284"/>
                <a:ext cx="309" cy="376"/>
              </a:xfrm>
              <a:prstGeom prst="roundRect">
                <a:avLst>
                  <a:gd name="adj" fmla="val 33731"/>
                </a:avLst>
              </a:prstGeom>
              <a:gradFill rotWithShape="0">
                <a:gsLst>
                  <a:gs pos="0">
                    <a:srgbClr val="000000"/>
                  </a:gs>
                  <a:gs pos="50000">
                    <a:srgbClr val="FFFFFF"/>
                  </a:gs>
                  <a:gs pos="100000">
                    <a:srgbClr val="00000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AutoShape 858"/>
              <p:cNvSpPr>
                <a:spLocks noChangeArrowheads="1"/>
              </p:cNvSpPr>
              <p:nvPr/>
            </p:nvSpPr>
            <p:spPr bwMode="auto">
              <a:xfrm flipH="1">
                <a:off x="3552" y="3541"/>
                <a:ext cx="309" cy="246"/>
              </a:xfrm>
              <a:prstGeom prst="can">
                <a:avLst>
                  <a:gd name="adj" fmla="val 26019"/>
                </a:avLst>
              </a:prstGeom>
              <a:gradFill rotWithShape="0">
                <a:gsLst>
                  <a:gs pos="0">
                    <a:srgbClr val="000000"/>
                  </a:gs>
                  <a:gs pos="50000">
                    <a:srgbClr val="FFFFFF"/>
                  </a:gs>
                  <a:gs pos="100000">
                    <a:srgbClr val="00000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AutoShape 859"/>
              <p:cNvSpPr>
                <a:spLocks noChangeArrowheads="1"/>
              </p:cNvSpPr>
              <p:nvPr/>
            </p:nvSpPr>
            <p:spPr bwMode="auto">
              <a:xfrm flipH="1">
                <a:off x="3541" y="3526"/>
                <a:ext cx="336" cy="96"/>
              </a:xfrm>
              <a:prstGeom prst="can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00"/>
                  </a:gs>
                  <a:gs pos="50000">
                    <a:srgbClr val="FFFFFF"/>
                  </a:gs>
                  <a:gs pos="100000">
                    <a:srgbClr val="00000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AutoShape 860"/>
              <p:cNvSpPr>
                <a:spLocks noChangeArrowheads="1"/>
              </p:cNvSpPr>
              <p:nvPr/>
            </p:nvSpPr>
            <p:spPr bwMode="auto">
              <a:xfrm rot="5400000" flipH="1">
                <a:off x="3672" y="3371"/>
                <a:ext cx="72" cy="306"/>
              </a:xfrm>
              <a:prstGeom prst="flowChartOnlineStorage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FFFFFF"/>
                  </a:gs>
                  <a:gs pos="100000">
                    <a:srgbClr val="00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AutoShape 861"/>
              <p:cNvSpPr>
                <a:spLocks noChangeArrowheads="1"/>
              </p:cNvSpPr>
              <p:nvPr/>
            </p:nvSpPr>
            <p:spPr bwMode="auto">
              <a:xfrm flipH="1">
                <a:off x="3896" y="3548"/>
                <a:ext cx="61" cy="109"/>
              </a:xfrm>
              <a:prstGeom prst="can">
                <a:avLst>
                  <a:gd name="adj" fmla="val 38294"/>
                </a:avLst>
              </a:prstGeom>
              <a:gradFill rotWithShape="0">
                <a:gsLst>
                  <a:gs pos="0">
                    <a:srgbClr val="000000"/>
                  </a:gs>
                  <a:gs pos="50000">
                    <a:srgbClr val="FFFFFF"/>
                  </a:gs>
                  <a:gs pos="100000">
                    <a:srgbClr val="00000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3" name="Text Box 872"/>
            <p:cNvSpPr txBox="1">
              <a:spLocks noChangeAspect="1" noChangeArrowheads="1"/>
            </p:cNvSpPr>
            <p:nvPr/>
          </p:nvSpPr>
          <p:spPr bwMode="auto">
            <a:xfrm>
              <a:off x="13192125" y="17892994"/>
              <a:ext cx="1123950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lang="en-US" altLang="ko-KR" sz="1200" b="1" dirty="0">
                  <a:solidFill>
                    <a:srgbClr val="000000"/>
                  </a:solidFill>
                  <a:latin typeface="Tahoma" pitchFamily="34" charset="0"/>
                </a:rPr>
                <a:t>4-way Valve</a:t>
              </a:r>
            </a:p>
          </p:txBody>
        </p:sp>
        <p:sp>
          <p:nvSpPr>
            <p:cNvPr id="194" name="Text Box 893"/>
            <p:cNvSpPr txBox="1">
              <a:spLocks noChangeAspect="1" noChangeArrowheads="1"/>
            </p:cNvSpPr>
            <p:nvPr/>
          </p:nvSpPr>
          <p:spPr bwMode="auto">
            <a:xfrm>
              <a:off x="11576050" y="13919200"/>
              <a:ext cx="1430338" cy="422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altLang="ko-KR" sz="1200" b="1" dirty="0">
                  <a:solidFill>
                    <a:srgbClr val="000000"/>
                  </a:solidFill>
                  <a:latin typeface="Tahoma" pitchFamily="34" charset="0"/>
                </a:rPr>
                <a:t>Thermostatic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lang="en-US" altLang="ko-KR" sz="1200" b="1" dirty="0">
                  <a:solidFill>
                    <a:srgbClr val="000000"/>
                  </a:solidFill>
                  <a:latin typeface="Tahoma" pitchFamily="34" charset="0"/>
                </a:rPr>
                <a:t>Expansion Valve</a:t>
              </a:r>
            </a:p>
          </p:txBody>
        </p:sp>
        <p:sp>
          <p:nvSpPr>
            <p:cNvPr id="196" name="Line 895"/>
            <p:cNvSpPr>
              <a:spLocks noChangeShapeType="1"/>
            </p:cNvSpPr>
            <p:nvPr/>
          </p:nvSpPr>
          <p:spPr bwMode="auto">
            <a:xfrm>
              <a:off x="12230100" y="17532350"/>
              <a:ext cx="406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Line 896"/>
            <p:cNvSpPr>
              <a:spLocks noChangeShapeType="1"/>
            </p:cNvSpPr>
            <p:nvPr/>
          </p:nvSpPr>
          <p:spPr bwMode="auto">
            <a:xfrm>
              <a:off x="15506700" y="17595850"/>
              <a:ext cx="0" cy="292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Line 897"/>
            <p:cNvSpPr>
              <a:spLocks noChangeShapeType="1"/>
            </p:cNvSpPr>
            <p:nvPr/>
          </p:nvSpPr>
          <p:spPr bwMode="auto">
            <a:xfrm flipH="1">
              <a:off x="14503400" y="14458950"/>
              <a:ext cx="311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2" name="Oval 201"/>
          <p:cNvSpPr/>
          <p:nvPr/>
        </p:nvSpPr>
        <p:spPr>
          <a:xfrm>
            <a:off x="9423403" y="2514603"/>
            <a:ext cx="84157" cy="902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8051803" y="5590516"/>
            <a:ext cx="84157" cy="902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9888580" y="3777591"/>
            <a:ext cx="84157" cy="902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6110840" y="3897580"/>
            <a:ext cx="84157" cy="902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9330122" y="6316000"/>
            <a:ext cx="84157" cy="902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6492074" y="5120979"/>
            <a:ext cx="84157" cy="902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5195573" y="6057903"/>
            <a:ext cx="84157" cy="902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5211913" y="2252548"/>
            <a:ext cx="84157" cy="902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10956123" y="2211658"/>
            <a:ext cx="84157" cy="902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10968824" y="5810735"/>
            <a:ext cx="84157" cy="902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7328378" y="2526981"/>
            <a:ext cx="84157" cy="902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08"/>
          <p:cNvSpPr>
            <a:spLocks/>
          </p:cNvSpPr>
          <p:nvPr/>
        </p:nvSpPr>
        <p:spPr bwMode="auto">
          <a:xfrm>
            <a:off x="7131518" y="2691972"/>
            <a:ext cx="546100" cy="939800"/>
          </a:xfrm>
          <a:custGeom>
            <a:avLst/>
            <a:gdLst>
              <a:gd name="T0" fmla="*/ 0 w 450"/>
              <a:gd name="T1" fmla="*/ 939800 h 501"/>
              <a:gd name="T2" fmla="*/ 0 w 450"/>
              <a:gd name="T3" fmla="*/ 0 h 501"/>
              <a:gd name="T4" fmla="*/ 546100 w 450"/>
              <a:gd name="T5" fmla="*/ 0 h 50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0" h="501">
                <a:moveTo>
                  <a:pt x="0" y="501"/>
                </a:moveTo>
                <a:lnTo>
                  <a:pt x="0" y="0"/>
                </a:lnTo>
                <a:lnTo>
                  <a:pt x="450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3" name="Freeform 709"/>
          <p:cNvSpPr>
            <a:spLocks/>
          </p:cNvSpPr>
          <p:nvPr/>
        </p:nvSpPr>
        <p:spPr bwMode="auto">
          <a:xfrm>
            <a:off x="7741118" y="2653872"/>
            <a:ext cx="2451100" cy="876300"/>
          </a:xfrm>
          <a:custGeom>
            <a:avLst/>
            <a:gdLst>
              <a:gd name="T0" fmla="*/ 0 w 1023"/>
              <a:gd name="T1" fmla="*/ 0 h 549"/>
              <a:gd name="T2" fmla="*/ 2451100 w 1023"/>
              <a:gd name="T3" fmla="*/ 0 h 549"/>
              <a:gd name="T4" fmla="*/ 2451100 w 1023"/>
              <a:gd name="T5" fmla="*/ 876300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23" h="549">
                <a:moveTo>
                  <a:pt x="0" y="0"/>
                </a:moveTo>
                <a:lnTo>
                  <a:pt x="1023" y="0"/>
                </a:lnTo>
                <a:lnTo>
                  <a:pt x="1023" y="549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4" name="Arc 710"/>
          <p:cNvSpPr>
            <a:spLocks/>
          </p:cNvSpPr>
          <p:nvPr/>
        </p:nvSpPr>
        <p:spPr bwMode="auto">
          <a:xfrm>
            <a:off x="7061668" y="4749372"/>
            <a:ext cx="57150" cy="273050"/>
          </a:xfrm>
          <a:custGeom>
            <a:avLst/>
            <a:gdLst>
              <a:gd name="T0" fmla="*/ 2767 w 22699"/>
              <a:gd name="T1" fmla="*/ 0 h 43200"/>
              <a:gd name="T2" fmla="*/ 0 w 22699"/>
              <a:gd name="T3" fmla="*/ 272873 h 43200"/>
              <a:gd name="T4" fmla="*/ 2767 w 22699"/>
              <a:gd name="T5" fmla="*/ 136525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699" h="43200" fill="none" extrusionOk="0">
                <a:moveTo>
                  <a:pt x="1098" y="0"/>
                </a:moveTo>
                <a:cubicBezTo>
                  <a:pt x="13028" y="0"/>
                  <a:pt x="22699" y="9670"/>
                  <a:pt x="22699" y="21600"/>
                </a:cubicBezTo>
                <a:cubicBezTo>
                  <a:pt x="22699" y="33529"/>
                  <a:pt x="13028" y="43200"/>
                  <a:pt x="1099" y="43200"/>
                </a:cubicBezTo>
                <a:cubicBezTo>
                  <a:pt x="732" y="43200"/>
                  <a:pt x="366" y="43190"/>
                  <a:pt x="-1" y="43172"/>
                </a:cubicBezTo>
              </a:path>
              <a:path w="22699" h="43200" stroke="0" extrusionOk="0">
                <a:moveTo>
                  <a:pt x="1098" y="0"/>
                </a:moveTo>
                <a:cubicBezTo>
                  <a:pt x="13028" y="0"/>
                  <a:pt x="22699" y="9670"/>
                  <a:pt x="22699" y="21600"/>
                </a:cubicBezTo>
                <a:cubicBezTo>
                  <a:pt x="22699" y="33529"/>
                  <a:pt x="13028" y="43200"/>
                  <a:pt x="1099" y="43200"/>
                </a:cubicBezTo>
                <a:cubicBezTo>
                  <a:pt x="732" y="43200"/>
                  <a:pt x="366" y="43190"/>
                  <a:pt x="-1" y="43172"/>
                </a:cubicBezTo>
                <a:lnTo>
                  <a:pt x="1099" y="21600"/>
                </a:lnTo>
                <a:lnTo>
                  <a:pt x="1098" y="0"/>
                </a:lnTo>
                <a:close/>
              </a:path>
            </a:pathLst>
          </a:cu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6" name="AutoShape 712"/>
          <p:cNvSpPr>
            <a:spLocks noChangeArrowheads="1"/>
          </p:cNvSpPr>
          <p:nvPr/>
        </p:nvSpPr>
        <p:spPr bwMode="auto">
          <a:xfrm>
            <a:off x="5175642" y="6142438"/>
            <a:ext cx="622300" cy="609600"/>
          </a:xfrm>
          <a:prstGeom prst="upArrow">
            <a:avLst>
              <a:gd name="adj1" fmla="val 48352"/>
              <a:gd name="adj2" fmla="val 48931"/>
            </a:avLst>
          </a:prstGeom>
          <a:solidFill>
            <a:srgbClr val="CCCCFF"/>
          </a:solidFill>
          <a:ln w="38100" algn="ctr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7" name="Freeform 713"/>
          <p:cNvSpPr>
            <a:spLocks/>
          </p:cNvSpPr>
          <p:nvPr/>
        </p:nvSpPr>
        <p:spPr bwMode="auto">
          <a:xfrm flipH="1">
            <a:off x="7144218" y="4939872"/>
            <a:ext cx="2609850" cy="1098550"/>
          </a:xfrm>
          <a:custGeom>
            <a:avLst/>
            <a:gdLst>
              <a:gd name="T0" fmla="*/ 0 w 1452"/>
              <a:gd name="T1" fmla="*/ 1098550 h 588"/>
              <a:gd name="T2" fmla="*/ 0 w 1452"/>
              <a:gd name="T3" fmla="*/ 784679 h 588"/>
              <a:gd name="T4" fmla="*/ 2609850 w 1452"/>
              <a:gd name="T5" fmla="*/ 784679 h 588"/>
              <a:gd name="T6" fmla="*/ 2609850 w 1452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52" h="588">
                <a:moveTo>
                  <a:pt x="0" y="588"/>
                </a:moveTo>
                <a:lnTo>
                  <a:pt x="0" y="420"/>
                </a:lnTo>
                <a:lnTo>
                  <a:pt x="1452" y="420"/>
                </a:lnTo>
                <a:lnTo>
                  <a:pt x="1452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8" name="Text Box 714"/>
          <p:cNvSpPr txBox="1">
            <a:spLocks noChangeAspect="1" noChangeArrowheads="1"/>
          </p:cNvSpPr>
          <p:nvPr/>
        </p:nvSpPr>
        <p:spPr bwMode="auto">
          <a:xfrm flipH="1">
            <a:off x="4401019" y="5263723"/>
            <a:ext cx="1027113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ko-KR" sz="1200" b="1">
                <a:solidFill>
                  <a:srgbClr val="000000"/>
                </a:solidFill>
                <a:latin typeface="Tahoma" pitchFamily="34" charset="0"/>
              </a:rPr>
              <a:t>Evaporator</a:t>
            </a:r>
          </a:p>
        </p:txBody>
      </p:sp>
      <p:sp>
        <p:nvSpPr>
          <p:cNvPr id="35" name="AutoShape 731"/>
          <p:cNvSpPr>
            <a:spLocks noChangeArrowheads="1"/>
          </p:cNvSpPr>
          <p:nvPr/>
        </p:nvSpPr>
        <p:spPr bwMode="auto">
          <a:xfrm rot="16200000">
            <a:off x="4499443" y="3584147"/>
            <a:ext cx="349250" cy="381000"/>
          </a:xfrm>
          <a:custGeom>
            <a:avLst/>
            <a:gdLst>
              <a:gd name="T0" fmla="*/ 174625 w 21600"/>
              <a:gd name="T1" fmla="*/ 0 h 21600"/>
              <a:gd name="T2" fmla="*/ 47618 w 21600"/>
              <a:gd name="T3" fmla="*/ 191982 h 21600"/>
              <a:gd name="T4" fmla="*/ 174625 w 21600"/>
              <a:gd name="T5" fmla="*/ 103893 h 21600"/>
              <a:gd name="T6" fmla="*/ 301632 w 21600"/>
              <a:gd name="T7" fmla="*/ 19198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8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890" y="10852"/>
                </a:moveTo>
                <a:cubicBezTo>
                  <a:pt x="5890" y="10835"/>
                  <a:pt x="5890" y="10817"/>
                  <a:pt x="5890" y="10800"/>
                </a:cubicBezTo>
                <a:cubicBezTo>
                  <a:pt x="5890" y="8088"/>
                  <a:pt x="8088" y="5890"/>
                  <a:pt x="10800" y="5890"/>
                </a:cubicBezTo>
                <a:cubicBezTo>
                  <a:pt x="13511" y="5890"/>
                  <a:pt x="15710" y="8088"/>
                  <a:pt x="15710" y="10800"/>
                </a:cubicBezTo>
                <a:cubicBezTo>
                  <a:pt x="15710" y="10817"/>
                  <a:pt x="15709" y="10835"/>
                  <a:pt x="15709" y="10852"/>
                </a:cubicBezTo>
                <a:lnTo>
                  <a:pt x="21599" y="10916"/>
                </a:lnTo>
                <a:cubicBezTo>
                  <a:pt x="21599" y="10877"/>
                  <a:pt x="21600" y="10838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38"/>
                  <a:pt x="0" y="10877"/>
                  <a:pt x="0" y="10916"/>
                </a:cubicBezTo>
                <a:lnTo>
                  <a:pt x="5890" y="10852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B2B2B2"/>
              </a:gs>
              <a:gs pos="100000">
                <a:srgbClr val="000000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36" name="AutoShape 732"/>
          <p:cNvSpPr>
            <a:spLocks noChangeArrowheads="1"/>
          </p:cNvSpPr>
          <p:nvPr/>
        </p:nvSpPr>
        <p:spPr bwMode="auto">
          <a:xfrm rot="16200000">
            <a:off x="4480393" y="4104847"/>
            <a:ext cx="387350" cy="381000"/>
          </a:xfrm>
          <a:custGeom>
            <a:avLst/>
            <a:gdLst>
              <a:gd name="T0" fmla="*/ 193675 w 21600"/>
              <a:gd name="T1" fmla="*/ 0 h 21600"/>
              <a:gd name="T2" fmla="*/ 52812 w 21600"/>
              <a:gd name="T3" fmla="*/ 191982 h 21600"/>
              <a:gd name="T4" fmla="*/ 193675 w 21600"/>
              <a:gd name="T5" fmla="*/ 103893 h 21600"/>
              <a:gd name="T6" fmla="*/ 334538 w 21600"/>
              <a:gd name="T7" fmla="*/ 19198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8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890" y="10852"/>
                </a:moveTo>
                <a:cubicBezTo>
                  <a:pt x="5890" y="10835"/>
                  <a:pt x="5890" y="10817"/>
                  <a:pt x="5890" y="10800"/>
                </a:cubicBezTo>
                <a:cubicBezTo>
                  <a:pt x="5890" y="8088"/>
                  <a:pt x="8088" y="5890"/>
                  <a:pt x="10800" y="5890"/>
                </a:cubicBezTo>
                <a:cubicBezTo>
                  <a:pt x="13511" y="5890"/>
                  <a:pt x="15710" y="8088"/>
                  <a:pt x="15710" y="10800"/>
                </a:cubicBezTo>
                <a:cubicBezTo>
                  <a:pt x="15710" y="10817"/>
                  <a:pt x="15709" y="10835"/>
                  <a:pt x="15709" y="10852"/>
                </a:cubicBezTo>
                <a:lnTo>
                  <a:pt x="21599" y="10916"/>
                </a:lnTo>
                <a:cubicBezTo>
                  <a:pt x="21599" y="10877"/>
                  <a:pt x="21600" y="10838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38"/>
                  <a:pt x="0" y="10877"/>
                  <a:pt x="0" y="10916"/>
                </a:cubicBezTo>
                <a:lnTo>
                  <a:pt x="5890" y="10852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B2B2B2"/>
              </a:gs>
              <a:gs pos="100000">
                <a:srgbClr val="000000"/>
              </a:gs>
            </a:gsLst>
            <a:lin ang="27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37" name="AutoShape 733"/>
          <p:cNvSpPr>
            <a:spLocks noChangeArrowheads="1"/>
          </p:cNvSpPr>
          <p:nvPr/>
        </p:nvSpPr>
        <p:spPr bwMode="auto">
          <a:xfrm rot="5400000">
            <a:off x="4639143" y="4079447"/>
            <a:ext cx="171450" cy="13970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38" name="AutoShape 734"/>
          <p:cNvSpPr>
            <a:spLocks noChangeArrowheads="1"/>
          </p:cNvSpPr>
          <p:nvPr/>
        </p:nvSpPr>
        <p:spPr bwMode="auto">
          <a:xfrm rot="5400000">
            <a:off x="5629743" y="3215847"/>
            <a:ext cx="107950" cy="1866900"/>
          </a:xfrm>
          <a:prstGeom prst="can">
            <a:avLst>
              <a:gd name="adj" fmla="val 31145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39" name="AutoShape 735"/>
          <p:cNvSpPr>
            <a:spLocks noChangeArrowheads="1"/>
          </p:cNvSpPr>
          <p:nvPr/>
        </p:nvSpPr>
        <p:spPr bwMode="auto">
          <a:xfrm rot="5400000">
            <a:off x="6496518" y="4076272"/>
            <a:ext cx="177800" cy="13970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40" name="AutoShape 736"/>
          <p:cNvSpPr>
            <a:spLocks noChangeArrowheads="1"/>
          </p:cNvSpPr>
          <p:nvPr/>
        </p:nvSpPr>
        <p:spPr bwMode="auto">
          <a:xfrm rot="5400000">
            <a:off x="4635968" y="3828622"/>
            <a:ext cx="177800" cy="13970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41" name="AutoShape 737"/>
          <p:cNvSpPr>
            <a:spLocks noChangeArrowheads="1"/>
          </p:cNvSpPr>
          <p:nvPr/>
        </p:nvSpPr>
        <p:spPr bwMode="auto">
          <a:xfrm rot="5400000">
            <a:off x="5629743" y="2961847"/>
            <a:ext cx="107950" cy="1866900"/>
          </a:xfrm>
          <a:prstGeom prst="can">
            <a:avLst>
              <a:gd name="adj" fmla="val 31145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42" name="AutoShape 738"/>
          <p:cNvSpPr>
            <a:spLocks noChangeArrowheads="1"/>
          </p:cNvSpPr>
          <p:nvPr/>
        </p:nvSpPr>
        <p:spPr bwMode="auto">
          <a:xfrm rot="5400000">
            <a:off x="6499693" y="3825447"/>
            <a:ext cx="171450" cy="13970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43" name="AutoShape 739"/>
          <p:cNvSpPr>
            <a:spLocks noChangeArrowheads="1"/>
          </p:cNvSpPr>
          <p:nvPr/>
        </p:nvSpPr>
        <p:spPr bwMode="auto">
          <a:xfrm rot="5400000">
            <a:off x="6445718" y="3834972"/>
            <a:ext cx="349250" cy="374650"/>
          </a:xfrm>
          <a:custGeom>
            <a:avLst/>
            <a:gdLst>
              <a:gd name="T0" fmla="*/ 174625 w 21600"/>
              <a:gd name="T1" fmla="*/ 0 h 21600"/>
              <a:gd name="T2" fmla="*/ 47618 w 21600"/>
              <a:gd name="T3" fmla="*/ 188782 h 21600"/>
              <a:gd name="T4" fmla="*/ 174625 w 21600"/>
              <a:gd name="T5" fmla="*/ 102162 h 21600"/>
              <a:gd name="T6" fmla="*/ 301632 w 21600"/>
              <a:gd name="T7" fmla="*/ 18878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8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890" y="10852"/>
                </a:moveTo>
                <a:cubicBezTo>
                  <a:pt x="5890" y="10835"/>
                  <a:pt x="5890" y="10817"/>
                  <a:pt x="5890" y="10800"/>
                </a:cubicBezTo>
                <a:cubicBezTo>
                  <a:pt x="5890" y="8088"/>
                  <a:pt x="8088" y="5890"/>
                  <a:pt x="10800" y="5890"/>
                </a:cubicBezTo>
                <a:cubicBezTo>
                  <a:pt x="13511" y="5890"/>
                  <a:pt x="15710" y="8088"/>
                  <a:pt x="15710" y="10800"/>
                </a:cubicBezTo>
                <a:cubicBezTo>
                  <a:pt x="15710" y="10817"/>
                  <a:pt x="15709" y="10835"/>
                  <a:pt x="15709" y="10852"/>
                </a:cubicBezTo>
                <a:lnTo>
                  <a:pt x="21599" y="10916"/>
                </a:lnTo>
                <a:cubicBezTo>
                  <a:pt x="21599" y="10877"/>
                  <a:pt x="21600" y="10838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38"/>
                  <a:pt x="0" y="10877"/>
                  <a:pt x="0" y="10916"/>
                </a:cubicBezTo>
                <a:lnTo>
                  <a:pt x="5890" y="10852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B2B2B2"/>
              </a:gs>
              <a:gs pos="100000">
                <a:srgbClr val="000000"/>
              </a:gs>
            </a:gsLst>
            <a:lin ang="27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44" name="Arc 740"/>
          <p:cNvSpPr>
            <a:spLocks/>
          </p:cNvSpPr>
          <p:nvPr/>
        </p:nvSpPr>
        <p:spPr bwMode="auto">
          <a:xfrm rot="16200000">
            <a:off x="6569543" y="4142947"/>
            <a:ext cx="95250" cy="12700"/>
          </a:xfrm>
          <a:custGeom>
            <a:avLst/>
            <a:gdLst>
              <a:gd name="T0" fmla="*/ 0 w 43200"/>
              <a:gd name="T1" fmla="*/ 12700 h 21600"/>
              <a:gd name="T2" fmla="*/ 95250 w 43200"/>
              <a:gd name="T3" fmla="*/ 12700 h 21600"/>
              <a:gd name="T4" fmla="*/ 47625 w 43200"/>
              <a:gd name="T5" fmla="*/ 127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1600" fill="none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</a:path>
              <a:path w="43200" h="21600" stroke="0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6969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45" name="Arc 741"/>
          <p:cNvSpPr>
            <a:spLocks/>
          </p:cNvSpPr>
          <p:nvPr/>
        </p:nvSpPr>
        <p:spPr bwMode="auto">
          <a:xfrm rot="16200000">
            <a:off x="6569543" y="3888947"/>
            <a:ext cx="95250" cy="12700"/>
          </a:xfrm>
          <a:custGeom>
            <a:avLst/>
            <a:gdLst>
              <a:gd name="T0" fmla="*/ 0 w 43200"/>
              <a:gd name="T1" fmla="*/ 12700 h 21600"/>
              <a:gd name="T2" fmla="*/ 95250 w 43200"/>
              <a:gd name="T3" fmla="*/ 12700 h 21600"/>
              <a:gd name="T4" fmla="*/ 47625 w 43200"/>
              <a:gd name="T5" fmla="*/ 127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1600" fill="none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</a:path>
              <a:path w="43200" h="21600" stroke="0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6969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46" name="AutoShape 742"/>
          <p:cNvSpPr>
            <a:spLocks noChangeArrowheads="1"/>
          </p:cNvSpPr>
          <p:nvPr/>
        </p:nvSpPr>
        <p:spPr bwMode="auto">
          <a:xfrm rot="16200000">
            <a:off x="4499443" y="4631897"/>
            <a:ext cx="349250" cy="381000"/>
          </a:xfrm>
          <a:custGeom>
            <a:avLst/>
            <a:gdLst>
              <a:gd name="T0" fmla="*/ 174625 w 21600"/>
              <a:gd name="T1" fmla="*/ 0 h 21600"/>
              <a:gd name="T2" fmla="*/ 47618 w 21600"/>
              <a:gd name="T3" fmla="*/ 191982 h 21600"/>
              <a:gd name="T4" fmla="*/ 174625 w 21600"/>
              <a:gd name="T5" fmla="*/ 103893 h 21600"/>
              <a:gd name="T6" fmla="*/ 301632 w 21600"/>
              <a:gd name="T7" fmla="*/ 19198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8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890" y="10852"/>
                </a:moveTo>
                <a:cubicBezTo>
                  <a:pt x="5890" y="10835"/>
                  <a:pt x="5890" y="10817"/>
                  <a:pt x="5890" y="10800"/>
                </a:cubicBezTo>
                <a:cubicBezTo>
                  <a:pt x="5890" y="8088"/>
                  <a:pt x="8088" y="5890"/>
                  <a:pt x="10800" y="5890"/>
                </a:cubicBezTo>
                <a:cubicBezTo>
                  <a:pt x="13511" y="5890"/>
                  <a:pt x="15710" y="8088"/>
                  <a:pt x="15710" y="10800"/>
                </a:cubicBezTo>
                <a:cubicBezTo>
                  <a:pt x="15710" y="10817"/>
                  <a:pt x="15709" y="10835"/>
                  <a:pt x="15709" y="10852"/>
                </a:cubicBezTo>
                <a:lnTo>
                  <a:pt x="21599" y="10916"/>
                </a:lnTo>
                <a:cubicBezTo>
                  <a:pt x="21599" y="10877"/>
                  <a:pt x="21600" y="10838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38"/>
                  <a:pt x="0" y="10877"/>
                  <a:pt x="0" y="10916"/>
                </a:cubicBezTo>
                <a:lnTo>
                  <a:pt x="5890" y="10852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B2B2B2"/>
              </a:gs>
              <a:gs pos="100000">
                <a:srgbClr val="000000"/>
              </a:gs>
            </a:gsLst>
            <a:lin ang="27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47" name="AutoShape 743"/>
          <p:cNvSpPr>
            <a:spLocks noChangeArrowheads="1"/>
          </p:cNvSpPr>
          <p:nvPr/>
        </p:nvSpPr>
        <p:spPr bwMode="auto">
          <a:xfrm rot="5400000">
            <a:off x="4642318" y="4876372"/>
            <a:ext cx="177800" cy="13970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48" name="AutoShape 744"/>
          <p:cNvSpPr>
            <a:spLocks noChangeArrowheads="1"/>
          </p:cNvSpPr>
          <p:nvPr/>
        </p:nvSpPr>
        <p:spPr bwMode="auto">
          <a:xfrm rot="5400000">
            <a:off x="5629743" y="4009597"/>
            <a:ext cx="107950" cy="1866900"/>
          </a:xfrm>
          <a:prstGeom prst="can">
            <a:avLst>
              <a:gd name="adj" fmla="val 31145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49" name="AutoShape 745"/>
          <p:cNvSpPr>
            <a:spLocks noChangeArrowheads="1"/>
          </p:cNvSpPr>
          <p:nvPr/>
        </p:nvSpPr>
        <p:spPr bwMode="auto">
          <a:xfrm rot="5400000">
            <a:off x="6499693" y="4873197"/>
            <a:ext cx="171450" cy="13970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50" name="AutoShape 746"/>
          <p:cNvSpPr>
            <a:spLocks noChangeArrowheads="1"/>
          </p:cNvSpPr>
          <p:nvPr/>
        </p:nvSpPr>
        <p:spPr bwMode="auto">
          <a:xfrm rot="5400000">
            <a:off x="6858468" y="4641422"/>
            <a:ext cx="107950" cy="603250"/>
          </a:xfrm>
          <a:prstGeom prst="can">
            <a:avLst>
              <a:gd name="adj" fmla="val 33064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51" name="AutoShape 747"/>
          <p:cNvSpPr>
            <a:spLocks noChangeArrowheads="1"/>
          </p:cNvSpPr>
          <p:nvPr/>
        </p:nvSpPr>
        <p:spPr bwMode="auto">
          <a:xfrm rot="5400000">
            <a:off x="4642318" y="4622372"/>
            <a:ext cx="177800" cy="13970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52" name="AutoShape 748"/>
          <p:cNvSpPr>
            <a:spLocks noChangeArrowheads="1"/>
          </p:cNvSpPr>
          <p:nvPr/>
        </p:nvSpPr>
        <p:spPr bwMode="auto">
          <a:xfrm rot="5400000">
            <a:off x="5629743" y="3755597"/>
            <a:ext cx="107950" cy="1866900"/>
          </a:xfrm>
          <a:prstGeom prst="can">
            <a:avLst>
              <a:gd name="adj" fmla="val 31145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53" name="AutoShape 749"/>
          <p:cNvSpPr>
            <a:spLocks noChangeArrowheads="1"/>
          </p:cNvSpPr>
          <p:nvPr/>
        </p:nvSpPr>
        <p:spPr bwMode="auto">
          <a:xfrm rot="5400000">
            <a:off x="6499693" y="4619197"/>
            <a:ext cx="171450" cy="13970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54" name="AutoShape 750"/>
          <p:cNvSpPr>
            <a:spLocks noChangeArrowheads="1"/>
          </p:cNvSpPr>
          <p:nvPr/>
        </p:nvSpPr>
        <p:spPr bwMode="auto">
          <a:xfrm rot="5400000">
            <a:off x="4642318" y="4368372"/>
            <a:ext cx="177800" cy="13970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55" name="AutoShape 751"/>
          <p:cNvSpPr>
            <a:spLocks noChangeArrowheads="1"/>
          </p:cNvSpPr>
          <p:nvPr/>
        </p:nvSpPr>
        <p:spPr bwMode="auto">
          <a:xfrm rot="5400000">
            <a:off x="5629743" y="3501597"/>
            <a:ext cx="107950" cy="1866900"/>
          </a:xfrm>
          <a:prstGeom prst="can">
            <a:avLst>
              <a:gd name="adj" fmla="val 31145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56" name="AutoShape 752"/>
          <p:cNvSpPr>
            <a:spLocks noChangeArrowheads="1"/>
          </p:cNvSpPr>
          <p:nvPr/>
        </p:nvSpPr>
        <p:spPr bwMode="auto">
          <a:xfrm rot="5400000">
            <a:off x="6499693" y="4365197"/>
            <a:ext cx="171450" cy="13970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57" name="AutoShape 753"/>
          <p:cNvSpPr>
            <a:spLocks noChangeArrowheads="1"/>
          </p:cNvSpPr>
          <p:nvPr/>
        </p:nvSpPr>
        <p:spPr bwMode="auto">
          <a:xfrm rot="5400000">
            <a:off x="6445718" y="4381072"/>
            <a:ext cx="349250" cy="374650"/>
          </a:xfrm>
          <a:custGeom>
            <a:avLst/>
            <a:gdLst>
              <a:gd name="T0" fmla="*/ 174625 w 21600"/>
              <a:gd name="T1" fmla="*/ 0 h 21600"/>
              <a:gd name="T2" fmla="*/ 47618 w 21600"/>
              <a:gd name="T3" fmla="*/ 188782 h 21600"/>
              <a:gd name="T4" fmla="*/ 174625 w 21600"/>
              <a:gd name="T5" fmla="*/ 102162 h 21600"/>
              <a:gd name="T6" fmla="*/ 301632 w 21600"/>
              <a:gd name="T7" fmla="*/ 18878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8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890" y="10852"/>
                </a:moveTo>
                <a:cubicBezTo>
                  <a:pt x="5890" y="10835"/>
                  <a:pt x="5890" y="10817"/>
                  <a:pt x="5890" y="10800"/>
                </a:cubicBezTo>
                <a:cubicBezTo>
                  <a:pt x="5890" y="8088"/>
                  <a:pt x="8088" y="5890"/>
                  <a:pt x="10800" y="5890"/>
                </a:cubicBezTo>
                <a:cubicBezTo>
                  <a:pt x="13511" y="5890"/>
                  <a:pt x="15710" y="8088"/>
                  <a:pt x="15710" y="10800"/>
                </a:cubicBezTo>
                <a:cubicBezTo>
                  <a:pt x="15710" y="10817"/>
                  <a:pt x="15709" y="10835"/>
                  <a:pt x="15709" y="10852"/>
                </a:cubicBezTo>
                <a:lnTo>
                  <a:pt x="21599" y="10916"/>
                </a:lnTo>
                <a:cubicBezTo>
                  <a:pt x="21599" y="10877"/>
                  <a:pt x="21600" y="10838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38"/>
                  <a:pt x="0" y="10877"/>
                  <a:pt x="0" y="10916"/>
                </a:cubicBezTo>
                <a:lnTo>
                  <a:pt x="5890" y="10852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B2B2B2"/>
              </a:gs>
              <a:gs pos="100000">
                <a:srgbClr val="000000"/>
              </a:gs>
            </a:gsLst>
            <a:lin ang="27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58" name="Arc 754"/>
          <p:cNvSpPr>
            <a:spLocks/>
          </p:cNvSpPr>
          <p:nvPr/>
        </p:nvSpPr>
        <p:spPr bwMode="auto">
          <a:xfrm rot="16200000">
            <a:off x="6569543" y="4682697"/>
            <a:ext cx="101600" cy="19050"/>
          </a:xfrm>
          <a:custGeom>
            <a:avLst/>
            <a:gdLst>
              <a:gd name="T0" fmla="*/ 0 w 43200"/>
              <a:gd name="T1" fmla="*/ 19050 h 21600"/>
              <a:gd name="T2" fmla="*/ 101600 w 43200"/>
              <a:gd name="T3" fmla="*/ 19050 h 21600"/>
              <a:gd name="T4" fmla="*/ 50800 w 43200"/>
              <a:gd name="T5" fmla="*/ 190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1600" fill="none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</a:path>
              <a:path w="43200" h="21600" stroke="0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6969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59" name="Arc 755"/>
          <p:cNvSpPr>
            <a:spLocks/>
          </p:cNvSpPr>
          <p:nvPr/>
        </p:nvSpPr>
        <p:spPr bwMode="auto">
          <a:xfrm rot="16200000">
            <a:off x="6569543" y="4428697"/>
            <a:ext cx="101600" cy="19050"/>
          </a:xfrm>
          <a:custGeom>
            <a:avLst/>
            <a:gdLst>
              <a:gd name="T0" fmla="*/ 0 w 43200"/>
              <a:gd name="T1" fmla="*/ 19050 h 21600"/>
              <a:gd name="T2" fmla="*/ 101600 w 43200"/>
              <a:gd name="T3" fmla="*/ 19050 h 21600"/>
              <a:gd name="T4" fmla="*/ 50800 w 43200"/>
              <a:gd name="T5" fmla="*/ 190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1600" fill="none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</a:path>
              <a:path w="43200" h="21600" stroke="0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6969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60" name="AutoShape 756"/>
          <p:cNvSpPr>
            <a:spLocks noChangeArrowheads="1"/>
          </p:cNvSpPr>
          <p:nvPr/>
        </p:nvSpPr>
        <p:spPr bwMode="auto">
          <a:xfrm rot="5400000">
            <a:off x="4639143" y="3577797"/>
            <a:ext cx="171450" cy="13970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61" name="AutoShape 757"/>
          <p:cNvSpPr>
            <a:spLocks noChangeArrowheads="1"/>
          </p:cNvSpPr>
          <p:nvPr/>
        </p:nvSpPr>
        <p:spPr bwMode="auto">
          <a:xfrm rot="5400000">
            <a:off x="5632918" y="2711022"/>
            <a:ext cx="101600" cy="1866900"/>
          </a:xfrm>
          <a:prstGeom prst="can">
            <a:avLst>
              <a:gd name="adj" fmla="val 33092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62" name="AutoShape 758"/>
          <p:cNvSpPr>
            <a:spLocks noChangeArrowheads="1"/>
          </p:cNvSpPr>
          <p:nvPr/>
        </p:nvSpPr>
        <p:spPr bwMode="auto">
          <a:xfrm rot="5400000">
            <a:off x="6499693" y="3571447"/>
            <a:ext cx="171450" cy="13970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63" name="AutoShape 759"/>
          <p:cNvSpPr>
            <a:spLocks noChangeArrowheads="1"/>
          </p:cNvSpPr>
          <p:nvPr/>
        </p:nvSpPr>
        <p:spPr bwMode="auto">
          <a:xfrm rot="5400000">
            <a:off x="6858468" y="3346022"/>
            <a:ext cx="107950" cy="603250"/>
          </a:xfrm>
          <a:prstGeom prst="can">
            <a:avLst>
              <a:gd name="adj" fmla="val 33064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64" name="AutoShape 760"/>
          <p:cNvSpPr>
            <a:spLocks noChangeArrowheads="1"/>
          </p:cNvSpPr>
          <p:nvPr/>
        </p:nvSpPr>
        <p:spPr bwMode="auto">
          <a:xfrm rot="16200000" flipH="1">
            <a:off x="3985093" y="4187397"/>
            <a:ext cx="1911350" cy="177800"/>
          </a:xfrm>
          <a:prstGeom prst="parallelogram">
            <a:avLst>
              <a:gd name="adj" fmla="val 135520"/>
            </a:avLst>
          </a:prstGeom>
          <a:solidFill>
            <a:srgbClr val="00006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65" name="AutoShape 761"/>
          <p:cNvSpPr>
            <a:spLocks noChangeArrowheads="1"/>
          </p:cNvSpPr>
          <p:nvPr/>
        </p:nvSpPr>
        <p:spPr bwMode="auto">
          <a:xfrm rot="16200000" flipH="1">
            <a:off x="4105743" y="4187397"/>
            <a:ext cx="1911350" cy="177800"/>
          </a:xfrm>
          <a:prstGeom prst="parallelogram">
            <a:avLst>
              <a:gd name="adj" fmla="val 135520"/>
            </a:avLst>
          </a:prstGeom>
          <a:solidFill>
            <a:srgbClr val="00006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66" name="AutoShape 762"/>
          <p:cNvSpPr>
            <a:spLocks noChangeArrowheads="1"/>
          </p:cNvSpPr>
          <p:nvPr/>
        </p:nvSpPr>
        <p:spPr bwMode="auto">
          <a:xfrm rot="16200000" flipH="1">
            <a:off x="4340693" y="4187397"/>
            <a:ext cx="1911350" cy="177800"/>
          </a:xfrm>
          <a:prstGeom prst="parallelogram">
            <a:avLst>
              <a:gd name="adj" fmla="val 135520"/>
            </a:avLst>
          </a:prstGeom>
          <a:solidFill>
            <a:srgbClr val="00006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67" name="AutoShape 763"/>
          <p:cNvSpPr>
            <a:spLocks noChangeArrowheads="1"/>
          </p:cNvSpPr>
          <p:nvPr/>
        </p:nvSpPr>
        <p:spPr bwMode="auto">
          <a:xfrm rot="16200000" flipH="1">
            <a:off x="4702643" y="4187397"/>
            <a:ext cx="1911350" cy="177800"/>
          </a:xfrm>
          <a:prstGeom prst="parallelogram">
            <a:avLst>
              <a:gd name="adj" fmla="val 135520"/>
            </a:avLst>
          </a:prstGeom>
          <a:solidFill>
            <a:srgbClr val="00006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68" name="AutoShape 764"/>
          <p:cNvSpPr>
            <a:spLocks noChangeArrowheads="1"/>
          </p:cNvSpPr>
          <p:nvPr/>
        </p:nvSpPr>
        <p:spPr bwMode="auto">
          <a:xfrm rot="16200000" flipH="1">
            <a:off x="5058243" y="4187397"/>
            <a:ext cx="1911350" cy="177800"/>
          </a:xfrm>
          <a:prstGeom prst="parallelogram">
            <a:avLst>
              <a:gd name="adj" fmla="val 135520"/>
            </a:avLst>
          </a:prstGeom>
          <a:solidFill>
            <a:srgbClr val="00006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69" name="AutoShape 765"/>
          <p:cNvSpPr>
            <a:spLocks noChangeArrowheads="1"/>
          </p:cNvSpPr>
          <p:nvPr/>
        </p:nvSpPr>
        <p:spPr bwMode="auto">
          <a:xfrm rot="16200000" flipH="1">
            <a:off x="5293193" y="4187397"/>
            <a:ext cx="1911350" cy="177800"/>
          </a:xfrm>
          <a:prstGeom prst="parallelogram">
            <a:avLst>
              <a:gd name="adj" fmla="val 135520"/>
            </a:avLst>
          </a:prstGeom>
          <a:solidFill>
            <a:srgbClr val="00006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70" name="AutoShape 766"/>
          <p:cNvSpPr>
            <a:spLocks noChangeArrowheads="1"/>
          </p:cNvSpPr>
          <p:nvPr/>
        </p:nvSpPr>
        <p:spPr bwMode="auto">
          <a:xfrm rot="16200000" flipH="1">
            <a:off x="5413843" y="4187397"/>
            <a:ext cx="1911350" cy="177800"/>
          </a:xfrm>
          <a:prstGeom prst="parallelogram">
            <a:avLst>
              <a:gd name="adj" fmla="val 135520"/>
            </a:avLst>
          </a:prstGeom>
          <a:solidFill>
            <a:srgbClr val="00006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71" name="AutoShape 767"/>
          <p:cNvSpPr>
            <a:spLocks noChangeArrowheads="1"/>
          </p:cNvSpPr>
          <p:nvPr/>
        </p:nvSpPr>
        <p:spPr bwMode="auto">
          <a:xfrm rot="16200000" flipH="1">
            <a:off x="4226393" y="4187397"/>
            <a:ext cx="1911350" cy="177800"/>
          </a:xfrm>
          <a:prstGeom prst="parallelogram">
            <a:avLst>
              <a:gd name="adj" fmla="val 135520"/>
            </a:avLst>
          </a:prstGeom>
          <a:solidFill>
            <a:srgbClr val="00006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72" name="AutoShape 768"/>
          <p:cNvSpPr>
            <a:spLocks noChangeArrowheads="1"/>
          </p:cNvSpPr>
          <p:nvPr/>
        </p:nvSpPr>
        <p:spPr bwMode="auto">
          <a:xfrm rot="16200000" flipH="1">
            <a:off x="4461343" y="4187397"/>
            <a:ext cx="1911350" cy="177800"/>
          </a:xfrm>
          <a:prstGeom prst="parallelogram">
            <a:avLst>
              <a:gd name="adj" fmla="val 135520"/>
            </a:avLst>
          </a:prstGeom>
          <a:solidFill>
            <a:srgbClr val="00006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73" name="AutoShape 769"/>
          <p:cNvSpPr>
            <a:spLocks noChangeArrowheads="1"/>
          </p:cNvSpPr>
          <p:nvPr/>
        </p:nvSpPr>
        <p:spPr bwMode="auto">
          <a:xfrm rot="16200000" flipH="1">
            <a:off x="4937593" y="4187397"/>
            <a:ext cx="1911350" cy="177800"/>
          </a:xfrm>
          <a:prstGeom prst="parallelogram">
            <a:avLst>
              <a:gd name="adj" fmla="val 135520"/>
            </a:avLst>
          </a:prstGeom>
          <a:solidFill>
            <a:srgbClr val="00006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74" name="AutoShape 770"/>
          <p:cNvSpPr>
            <a:spLocks noChangeArrowheads="1"/>
          </p:cNvSpPr>
          <p:nvPr/>
        </p:nvSpPr>
        <p:spPr bwMode="auto">
          <a:xfrm rot="16200000" flipH="1">
            <a:off x="5172543" y="4187397"/>
            <a:ext cx="1911350" cy="177800"/>
          </a:xfrm>
          <a:prstGeom prst="parallelogram">
            <a:avLst>
              <a:gd name="adj" fmla="val 135520"/>
            </a:avLst>
          </a:prstGeom>
          <a:solidFill>
            <a:srgbClr val="00006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75" name="AutoShape 771"/>
          <p:cNvSpPr>
            <a:spLocks noChangeArrowheads="1"/>
          </p:cNvSpPr>
          <p:nvPr/>
        </p:nvSpPr>
        <p:spPr bwMode="auto">
          <a:xfrm rot="16200000" flipH="1">
            <a:off x="4581993" y="4187397"/>
            <a:ext cx="1911350" cy="177800"/>
          </a:xfrm>
          <a:prstGeom prst="parallelogram">
            <a:avLst>
              <a:gd name="adj" fmla="val 135520"/>
            </a:avLst>
          </a:prstGeom>
          <a:solidFill>
            <a:srgbClr val="00006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76" name="AutoShape 772"/>
          <p:cNvSpPr>
            <a:spLocks noChangeArrowheads="1"/>
          </p:cNvSpPr>
          <p:nvPr/>
        </p:nvSpPr>
        <p:spPr bwMode="auto">
          <a:xfrm rot="16200000" flipH="1">
            <a:off x="4816943" y="4187397"/>
            <a:ext cx="1911350" cy="177800"/>
          </a:xfrm>
          <a:prstGeom prst="parallelogram">
            <a:avLst>
              <a:gd name="adj" fmla="val 135520"/>
            </a:avLst>
          </a:prstGeom>
          <a:solidFill>
            <a:srgbClr val="00006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77" name="Freeform 773"/>
          <p:cNvSpPr>
            <a:spLocks/>
          </p:cNvSpPr>
          <p:nvPr/>
        </p:nvSpPr>
        <p:spPr bwMode="auto">
          <a:xfrm>
            <a:off x="4324818" y="4266772"/>
            <a:ext cx="2533650" cy="63500"/>
          </a:xfrm>
          <a:custGeom>
            <a:avLst/>
            <a:gdLst>
              <a:gd name="T0" fmla="*/ 2533650 w 642"/>
              <a:gd name="T1" fmla="*/ 0 h 30"/>
              <a:gd name="T2" fmla="*/ 1657528 w 642"/>
              <a:gd name="T3" fmla="*/ 19050 h 30"/>
              <a:gd name="T4" fmla="*/ 828764 w 642"/>
              <a:gd name="T5" fmla="*/ 0 h 30"/>
              <a:gd name="T6" fmla="*/ 0 w 642"/>
              <a:gd name="T7" fmla="*/ 25400 h 30"/>
              <a:gd name="T8" fmla="*/ 0 w 642"/>
              <a:gd name="T9" fmla="*/ 63500 h 30"/>
              <a:gd name="T10" fmla="*/ 852443 w 642"/>
              <a:gd name="T11" fmla="*/ 31750 h 30"/>
              <a:gd name="T12" fmla="*/ 1728565 w 642"/>
              <a:gd name="T13" fmla="*/ 57150 h 30"/>
              <a:gd name="T14" fmla="*/ 2509971 w 642"/>
              <a:gd name="T15" fmla="*/ 38100 h 3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42" h="30">
                <a:moveTo>
                  <a:pt x="642" y="0"/>
                </a:moveTo>
                <a:lnTo>
                  <a:pt x="420" y="9"/>
                </a:lnTo>
                <a:lnTo>
                  <a:pt x="210" y="0"/>
                </a:lnTo>
                <a:lnTo>
                  <a:pt x="0" y="12"/>
                </a:lnTo>
                <a:lnTo>
                  <a:pt x="0" y="30"/>
                </a:lnTo>
                <a:lnTo>
                  <a:pt x="216" y="15"/>
                </a:lnTo>
                <a:lnTo>
                  <a:pt x="438" y="27"/>
                </a:lnTo>
                <a:lnTo>
                  <a:pt x="636" y="18"/>
                </a:lnTo>
              </a:path>
            </a:pathLst>
          </a:custGeom>
          <a:solidFill>
            <a:srgbClr val="FFFFFF"/>
          </a:solidFill>
          <a:ln w="6350" cmpd="sng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79" name="AutoShape 776"/>
          <p:cNvSpPr>
            <a:spLocks noChangeArrowheads="1"/>
          </p:cNvSpPr>
          <p:nvPr/>
        </p:nvSpPr>
        <p:spPr bwMode="auto">
          <a:xfrm flipH="1">
            <a:off x="11335218" y="5320872"/>
            <a:ext cx="622300" cy="609600"/>
          </a:xfrm>
          <a:prstGeom prst="upArrow">
            <a:avLst>
              <a:gd name="adj1" fmla="val 48352"/>
              <a:gd name="adj2" fmla="val 48931"/>
            </a:avLst>
          </a:prstGeom>
          <a:solidFill>
            <a:srgbClr val="FFCCCC"/>
          </a:solidFill>
          <a:ln w="38100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ko-KR" altLang="en-US" sz="2400" b="1"/>
          </a:p>
        </p:txBody>
      </p:sp>
      <p:sp>
        <p:nvSpPr>
          <p:cNvPr id="80" name="Text Box 777"/>
          <p:cNvSpPr txBox="1">
            <a:spLocks noChangeAspect="1" noChangeArrowheads="1"/>
          </p:cNvSpPr>
          <p:nvPr/>
        </p:nvSpPr>
        <p:spPr bwMode="auto">
          <a:xfrm>
            <a:off x="10265425" y="5051205"/>
            <a:ext cx="9937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ko-KR" sz="1200" b="1" dirty="0">
                <a:solidFill>
                  <a:srgbClr val="000000"/>
                </a:solidFill>
                <a:latin typeface="Tahoma" pitchFamily="34" charset="0"/>
              </a:rPr>
              <a:t>Condenser</a:t>
            </a:r>
          </a:p>
        </p:txBody>
      </p:sp>
      <p:sp>
        <p:nvSpPr>
          <p:cNvPr id="81" name="Text Box 778"/>
          <p:cNvSpPr txBox="1">
            <a:spLocks noChangeAspect="1" noChangeArrowheads="1"/>
          </p:cNvSpPr>
          <p:nvPr/>
        </p:nvSpPr>
        <p:spPr bwMode="auto">
          <a:xfrm flipH="1">
            <a:off x="10833568" y="6978223"/>
            <a:ext cx="1093788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ko-KR" sz="1200" b="1">
                <a:solidFill>
                  <a:srgbClr val="000000"/>
                </a:solidFill>
                <a:latin typeface="Tahoma" pitchFamily="34" charset="0"/>
              </a:rPr>
              <a:t>Compressor</a:t>
            </a:r>
          </a:p>
        </p:txBody>
      </p:sp>
      <p:sp>
        <p:nvSpPr>
          <p:cNvPr id="82" name="AutoShape 779"/>
          <p:cNvSpPr>
            <a:spLocks noChangeArrowheads="1"/>
          </p:cNvSpPr>
          <p:nvPr/>
        </p:nvSpPr>
        <p:spPr bwMode="auto">
          <a:xfrm rot="5400000">
            <a:off x="7010868" y="4673172"/>
            <a:ext cx="101600" cy="304800"/>
          </a:xfrm>
          <a:prstGeom prst="can">
            <a:avLst>
              <a:gd name="adj" fmla="val 37028"/>
            </a:avLst>
          </a:prstGeom>
          <a:gradFill rotWithShape="1">
            <a:gsLst>
              <a:gs pos="0">
                <a:srgbClr val="000000"/>
              </a:gs>
              <a:gs pos="50000">
                <a:srgbClr val="FFCC00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83" name="Arc 780"/>
          <p:cNvSpPr>
            <a:spLocks/>
          </p:cNvSpPr>
          <p:nvPr/>
        </p:nvSpPr>
        <p:spPr bwMode="auto">
          <a:xfrm flipH="1">
            <a:off x="7023568" y="4749372"/>
            <a:ext cx="50800" cy="273050"/>
          </a:xfrm>
          <a:custGeom>
            <a:avLst/>
            <a:gdLst>
              <a:gd name="T0" fmla="*/ 2460 w 22699"/>
              <a:gd name="T1" fmla="*/ 0 h 43200"/>
              <a:gd name="T2" fmla="*/ 0 w 22699"/>
              <a:gd name="T3" fmla="*/ 272873 h 43200"/>
              <a:gd name="T4" fmla="*/ 2460 w 22699"/>
              <a:gd name="T5" fmla="*/ 136525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699" h="43200" fill="none" extrusionOk="0">
                <a:moveTo>
                  <a:pt x="1098" y="0"/>
                </a:moveTo>
                <a:cubicBezTo>
                  <a:pt x="13028" y="0"/>
                  <a:pt x="22699" y="9670"/>
                  <a:pt x="22699" y="21600"/>
                </a:cubicBezTo>
                <a:cubicBezTo>
                  <a:pt x="22699" y="33529"/>
                  <a:pt x="13028" y="43200"/>
                  <a:pt x="1099" y="43200"/>
                </a:cubicBezTo>
                <a:cubicBezTo>
                  <a:pt x="732" y="43200"/>
                  <a:pt x="366" y="43190"/>
                  <a:pt x="-1" y="43172"/>
                </a:cubicBezTo>
              </a:path>
              <a:path w="22699" h="43200" stroke="0" extrusionOk="0">
                <a:moveTo>
                  <a:pt x="1098" y="0"/>
                </a:moveTo>
                <a:cubicBezTo>
                  <a:pt x="13028" y="0"/>
                  <a:pt x="22699" y="9670"/>
                  <a:pt x="22699" y="21600"/>
                </a:cubicBezTo>
                <a:cubicBezTo>
                  <a:pt x="22699" y="33529"/>
                  <a:pt x="13028" y="43200"/>
                  <a:pt x="1099" y="43200"/>
                </a:cubicBezTo>
                <a:cubicBezTo>
                  <a:pt x="732" y="43200"/>
                  <a:pt x="366" y="43190"/>
                  <a:pt x="-1" y="43172"/>
                </a:cubicBezTo>
                <a:lnTo>
                  <a:pt x="1099" y="21600"/>
                </a:lnTo>
                <a:lnTo>
                  <a:pt x="1098" y="0"/>
                </a:lnTo>
                <a:close/>
              </a:path>
            </a:pathLst>
          </a:cu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84" name="Freeform 781"/>
          <p:cNvSpPr>
            <a:spLocks/>
          </p:cNvSpPr>
          <p:nvPr/>
        </p:nvSpPr>
        <p:spPr bwMode="auto">
          <a:xfrm flipH="1">
            <a:off x="9969968" y="5714572"/>
            <a:ext cx="793750" cy="1358900"/>
          </a:xfrm>
          <a:custGeom>
            <a:avLst/>
            <a:gdLst>
              <a:gd name="T0" fmla="*/ 0 w 408"/>
              <a:gd name="T1" fmla="*/ 1358900 h 725"/>
              <a:gd name="T2" fmla="*/ 0 w 408"/>
              <a:gd name="T3" fmla="*/ 0 h 725"/>
              <a:gd name="T4" fmla="*/ 793750 w 408"/>
              <a:gd name="T5" fmla="*/ 0 h 725"/>
              <a:gd name="T6" fmla="*/ 793750 w 408"/>
              <a:gd name="T7" fmla="*/ 1019644 h 7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08" h="725">
                <a:moveTo>
                  <a:pt x="0" y="725"/>
                </a:moveTo>
                <a:lnTo>
                  <a:pt x="0" y="0"/>
                </a:lnTo>
                <a:lnTo>
                  <a:pt x="408" y="0"/>
                </a:lnTo>
                <a:lnTo>
                  <a:pt x="408" y="544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85" name="Rectangle 782"/>
          <p:cNvSpPr>
            <a:spLocks noChangeArrowheads="1"/>
          </p:cNvSpPr>
          <p:nvPr/>
        </p:nvSpPr>
        <p:spPr bwMode="auto">
          <a:xfrm flipH="1">
            <a:off x="9881068" y="5981272"/>
            <a:ext cx="39370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86" name="Freeform 783"/>
          <p:cNvSpPr>
            <a:spLocks/>
          </p:cNvSpPr>
          <p:nvPr/>
        </p:nvSpPr>
        <p:spPr bwMode="auto">
          <a:xfrm>
            <a:off x="7188668" y="2552272"/>
            <a:ext cx="749300" cy="2273300"/>
          </a:xfrm>
          <a:custGeom>
            <a:avLst/>
            <a:gdLst>
              <a:gd name="T0" fmla="*/ 559501 w 833"/>
              <a:gd name="T1" fmla="*/ 0 h 1180"/>
              <a:gd name="T2" fmla="*/ 644056 w 833"/>
              <a:gd name="T3" fmla="*/ 15412 h 1180"/>
              <a:gd name="T4" fmla="*/ 692630 w 833"/>
              <a:gd name="T5" fmla="*/ 73208 h 1180"/>
              <a:gd name="T6" fmla="*/ 721415 w 833"/>
              <a:gd name="T7" fmla="*/ 177240 h 1180"/>
              <a:gd name="T8" fmla="*/ 737606 w 833"/>
              <a:gd name="T9" fmla="*/ 412276 h 1180"/>
              <a:gd name="T10" fmla="*/ 741204 w 833"/>
              <a:gd name="T11" fmla="*/ 951704 h 1180"/>
              <a:gd name="T12" fmla="*/ 689032 w 833"/>
              <a:gd name="T13" fmla="*/ 1494984 h 1180"/>
              <a:gd name="T14" fmla="*/ 536114 w 833"/>
              <a:gd name="T15" fmla="*/ 1930378 h 1180"/>
              <a:gd name="T16" fmla="*/ 392191 w 833"/>
              <a:gd name="T17" fmla="*/ 2111472 h 1180"/>
              <a:gd name="T18" fmla="*/ 215885 w 833"/>
              <a:gd name="T19" fmla="*/ 2234769 h 1180"/>
              <a:gd name="T20" fmla="*/ 0 w 833"/>
              <a:gd name="T21" fmla="*/ 2273300 h 118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33" h="1180">
                <a:moveTo>
                  <a:pt x="622" y="0"/>
                </a:moveTo>
                <a:cubicBezTo>
                  <a:pt x="657" y="1"/>
                  <a:pt x="692" y="2"/>
                  <a:pt x="716" y="8"/>
                </a:cubicBezTo>
                <a:cubicBezTo>
                  <a:pt x="740" y="14"/>
                  <a:pt x="756" y="24"/>
                  <a:pt x="770" y="38"/>
                </a:cubicBezTo>
                <a:cubicBezTo>
                  <a:pt x="784" y="52"/>
                  <a:pt x="794" y="63"/>
                  <a:pt x="802" y="92"/>
                </a:cubicBezTo>
                <a:cubicBezTo>
                  <a:pt x="810" y="121"/>
                  <a:pt x="816" y="147"/>
                  <a:pt x="820" y="214"/>
                </a:cubicBezTo>
                <a:cubicBezTo>
                  <a:pt x="824" y="281"/>
                  <a:pt x="833" y="400"/>
                  <a:pt x="824" y="494"/>
                </a:cubicBezTo>
                <a:cubicBezTo>
                  <a:pt x="815" y="588"/>
                  <a:pt x="804" y="691"/>
                  <a:pt x="766" y="776"/>
                </a:cubicBezTo>
                <a:cubicBezTo>
                  <a:pt x="728" y="861"/>
                  <a:pt x="651" y="949"/>
                  <a:pt x="596" y="1002"/>
                </a:cubicBezTo>
                <a:cubicBezTo>
                  <a:pt x="541" y="1055"/>
                  <a:pt x="495" y="1070"/>
                  <a:pt x="436" y="1096"/>
                </a:cubicBezTo>
                <a:cubicBezTo>
                  <a:pt x="377" y="1122"/>
                  <a:pt x="313" y="1146"/>
                  <a:pt x="240" y="1160"/>
                </a:cubicBezTo>
                <a:cubicBezTo>
                  <a:pt x="167" y="1174"/>
                  <a:pt x="83" y="1177"/>
                  <a:pt x="0" y="1180"/>
                </a:cubicBezTo>
              </a:path>
            </a:pathLst>
          </a:custGeom>
          <a:noFill/>
          <a:ln w="6350" cap="flat" cmpd="sng">
            <a:solidFill>
              <a:srgbClr val="A5002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grpSp>
        <p:nvGrpSpPr>
          <p:cNvPr id="87" name="Group 784"/>
          <p:cNvGrpSpPr>
            <a:grpSpLocks/>
          </p:cNvGrpSpPr>
          <p:nvPr/>
        </p:nvGrpSpPr>
        <p:grpSpPr bwMode="auto">
          <a:xfrm>
            <a:off x="7309318" y="2488772"/>
            <a:ext cx="444500" cy="660400"/>
            <a:chOff x="2470" y="1156"/>
            <a:chExt cx="240" cy="355"/>
          </a:xfrm>
        </p:grpSpPr>
        <p:sp>
          <p:nvSpPr>
            <p:cNvPr id="88" name="AutoShape 785"/>
            <p:cNvSpPr>
              <a:spLocks noChangeArrowheads="1"/>
            </p:cNvSpPr>
            <p:nvPr/>
          </p:nvSpPr>
          <p:spPr bwMode="auto">
            <a:xfrm rot="5400000">
              <a:off x="2457" y="1248"/>
              <a:ext cx="72" cy="45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CC00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9" name="AutoShape 786"/>
            <p:cNvSpPr>
              <a:spLocks noChangeArrowheads="1"/>
            </p:cNvSpPr>
            <p:nvPr/>
          </p:nvSpPr>
          <p:spPr bwMode="auto">
            <a:xfrm rot="5400000">
              <a:off x="2512" y="1233"/>
              <a:ext cx="58" cy="76"/>
            </a:xfrm>
            <a:prstGeom prst="can">
              <a:avLst>
                <a:gd name="adj" fmla="val 23641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CC00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0" name="Oval 787"/>
            <p:cNvSpPr>
              <a:spLocks noChangeArrowheads="1"/>
            </p:cNvSpPr>
            <p:nvPr/>
          </p:nvSpPr>
          <p:spPr bwMode="auto">
            <a:xfrm>
              <a:off x="2591" y="1484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1" name="AutoShape 788"/>
            <p:cNvSpPr>
              <a:spLocks noChangeArrowheads="1"/>
            </p:cNvSpPr>
            <p:nvPr/>
          </p:nvSpPr>
          <p:spPr bwMode="auto">
            <a:xfrm>
              <a:off x="2546" y="1372"/>
              <a:ext cx="116" cy="127"/>
            </a:xfrm>
            <a:custGeom>
              <a:avLst/>
              <a:gdLst>
                <a:gd name="T0" fmla="*/ 94 w 21600"/>
                <a:gd name="T1" fmla="*/ 64 h 21600"/>
                <a:gd name="T2" fmla="*/ 58 w 21600"/>
                <a:gd name="T3" fmla="*/ 127 h 21600"/>
                <a:gd name="T4" fmla="*/ 22 w 21600"/>
                <a:gd name="T5" fmla="*/ 64 h 21600"/>
                <a:gd name="T6" fmla="*/ 5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5772 w 21600"/>
                <a:gd name="T13" fmla="*/ 5783 h 21600"/>
                <a:gd name="T14" fmla="*/ 15828 w 21600"/>
                <a:gd name="T15" fmla="*/ 1581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007" y="21600"/>
                  </a:lnTo>
                  <a:lnTo>
                    <a:pt x="13593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2" name="AutoShape 789"/>
            <p:cNvSpPr>
              <a:spLocks noChangeArrowheads="1"/>
            </p:cNvSpPr>
            <p:nvPr/>
          </p:nvSpPr>
          <p:spPr bwMode="auto">
            <a:xfrm>
              <a:off x="2535" y="1339"/>
              <a:ext cx="137" cy="45"/>
            </a:xfrm>
            <a:prstGeom prst="can">
              <a:avLst>
                <a:gd name="adj" fmla="val 48889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3" name="AutoShape 790"/>
            <p:cNvSpPr>
              <a:spLocks noChangeArrowheads="1"/>
            </p:cNvSpPr>
            <p:nvPr/>
          </p:nvSpPr>
          <p:spPr bwMode="auto">
            <a:xfrm>
              <a:off x="2554" y="1321"/>
              <a:ext cx="98" cy="28"/>
            </a:xfrm>
            <a:prstGeom prst="can">
              <a:avLst>
                <a:gd name="adj" fmla="val 48889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4" name="AutoShape 791"/>
            <p:cNvSpPr>
              <a:spLocks noChangeArrowheads="1"/>
            </p:cNvSpPr>
            <p:nvPr/>
          </p:nvSpPr>
          <p:spPr bwMode="auto">
            <a:xfrm>
              <a:off x="2534" y="1191"/>
              <a:ext cx="137" cy="145"/>
            </a:xfrm>
            <a:prstGeom prst="can">
              <a:avLst>
                <a:gd name="adj" fmla="val 12407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5" name="AutoShape 792"/>
            <p:cNvSpPr>
              <a:spLocks noChangeArrowheads="1"/>
            </p:cNvSpPr>
            <p:nvPr/>
          </p:nvSpPr>
          <p:spPr bwMode="auto">
            <a:xfrm>
              <a:off x="2507" y="1185"/>
              <a:ext cx="187" cy="27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6" name="AutoShape 793"/>
            <p:cNvSpPr>
              <a:spLocks noChangeArrowheads="1"/>
            </p:cNvSpPr>
            <p:nvPr/>
          </p:nvSpPr>
          <p:spPr bwMode="auto">
            <a:xfrm>
              <a:off x="2558" y="1156"/>
              <a:ext cx="86" cy="38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7" name="Line 794"/>
            <p:cNvSpPr>
              <a:spLocks noChangeShapeType="1"/>
            </p:cNvSpPr>
            <p:nvPr/>
          </p:nvSpPr>
          <p:spPr bwMode="auto">
            <a:xfrm>
              <a:off x="2569" y="1214"/>
              <a:ext cx="0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98" name="Line 795"/>
            <p:cNvSpPr>
              <a:spLocks noChangeShapeType="1"/>
            </p:cNvSpPr>
            <p:nvPr/>
          </p:nvSpPr>
          <p:spPr bwMode="auto">
            <a:xfrm>
              <a:off x="2632" y="1215"/>
              <a:ext cx="0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99" name="Line 796"/>
            <p:cNvSpPr>
              <a:spLocks noChangeShapeType="1"/>
            </p:cNvSpPr>
            <p:nvPr/>
          </p:nvSpPr>
          <p:spPr bwMode="auto">
            <a:xfrm>
              <a:off x="2632" y="1360"/>
              <a:ext cx="0" cy="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00" name="Line 797"/>
            <p:cNvSpPr>
              <a:spLocks noChangeShapeType="1"/>
            </p:cNvSpPr>
            <p:nvPr/>
          </p:nvSpPr>
          <p:spPr bwMode="auto">
            <a:xfrm>
              <a:off x="2570" y="1361"/>
              <a:ext cx="0" cy="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01" name="AutoShape 798"/>
            <p:cNvSpPr>
              <a:spLocks noChangeArrowheads="1"/>
            </p:cNvSpPr>
            <p:nvPr/>
          </p:nvSpPr>
          <p:spPr bwMode="auto">
            <a:xfrm rot="5400000">
              <a:off x="2661" y="1226"/>
              <a:ext cx="50" cy="49"/>
            </a:xfrm>
            <a:prstGeom prst="can">
              <a:avLst>
                <a:gd name="adj" fmla="val 28569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CC00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</p:grpSp>
      <p:sp>
        <p:nvSpPr>
          <p:cNvPr id="102" name="Rectangle 799"/>
          <p:cNvSpPr>
            <a:spLocks noChangeArrowheads="1"/>
          </p:cNvSpPr>
          <p:nvPr/>
        </p:nvSpPr>
        <p:spPr bwMode="auto">
          <a:xfrm>
            <a:off x="10154118" y="5612972"/>
            <a:ext cx="82550" cy="1968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03" name="Line 800"/>
          <p:cNvSpPr>
            <a:spLocks noChangeShapeType="1"/>
          </p:cNvSpPr>
          <p:nvPr/>
        </p:nvSpPr>
        <p:spPr bwMode="auto">
          <a:xfrm>
            <a:off x="10192218" y="4838272"/>
            <a:ext cx="0" cy="11239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grpSp>
        <p:nvGrpSpPr>
          <p:cNvPr id="104" name="Group 801"/>
          <p:cNvGrpSpPr>
            <a:grpSpLocks/>
          </p:cNvGrpSpPr>
          <p:nvPr/>
        </p:nvGrpSpPr>
        <p:grpSpPr bwMode="auto">
          <a:xfrm>
            <a:off x="9608018" y="5879672"/>
            <a:ext cx="692150" cy="361950"/>
            <a:chOff x="1990" y="3066"/>
            <a:chExt cx="371" cy="248"/>
          </a:xfrm>
        </p:grpSpPr>
        <p:sp>
          <p:nvSpPr>
            <p:cNvPr id="105" name="Freeform 802"/>
            <p:cNvSpPr>
              <a:spLocks/>
            </p:cNvSpPr>
            <p:nvPr/>
          </p:nvSpPr>
          <p:spPr bwMode="auto">
            <a:xfrm>
              <a:off x="1990" y="3066"/>
              <a:ext cx="371" cy="248"/>
            </a:xfrm>
            <a:custGeom>
              <a:avLst/>
              <a:gdLst>
                <a:gd name="T0" fmla="*/ 245 w 371"/>
                <a:gd name="T1" fmla="*/ 42 h 248"/>
                <a:gd name="T2" fmla="*/ 285 w 371"/>
                <a:gd name="T3" fmla="*/ 42 h 248"/>
                <a:gd name="T4" fmla="*/ 285 w 371"/>
                <a:gd name="T5" fmla="*/ 0 h 248"/>
                <a:gd name="T6" fmla="*/ 338 w 371"/>
                <a:gd name="T7" fmla="*/ 0 h 248"/>
                <a:gd name="T8" fmla="*/ 338 w 371"/>
                <a:gd name="T9" fmla="*/ 42 h 248"/>
                <a:gd name="T10" fmla="*/ 371 w 371"/>
                <a:gd name="T11" fmla="*/ 42 h 248"/>
                <a:gd name="T12" fmla="*/ 371 w 371"/>
                <a:gd name="T13" fmla="*/ 212 h 248"/>
                <a:gd name="T14" fmla="*/ 221 w 371"/>
                <a:gd name="T15" fmla="*/ 212 h 248"/>
                <a:gd name="T16" fmla="*/ 221 w 371"/>
                <a:gd name="T17" fmla="*/ 248 h 248"/>
                <a:gd name="T18" fmla="*/ 168 w 371"/>
                <a:gd name="T19" fmla="*/ 248 h 248"/>
                <a:gd name="T20" fmla="*/ 168 w 371"/>
                <a:gd name="T21" fmla="*/ 212 h 248"/>
                <a:gd name="T22" fmla="*/ 0 w 371"/>
                <a:gd name="T23" fmla="*/ 212 h 248"/>
                <a:gd name="T24" fmla="*/ 0 w 371"/>
                <a:gd name="T25" fmla="*/ 42 h 248"/>
                <a:gd name="T26" fmla="*/ 29 w 371"/>
                <a:gd name="T27" fmla="*/ 42 h 248"/>
                <a:gd name="T28" fmla="*/ 245 w 371"/>
                <a:gd name="T29" fmla="*/ 42 h 2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71" h="248">
                  <a:moveTo>
                    <a:pt x="245" y="42"/>
                  </a:moveTo>
                  <a:lnTo>
                    <a:pt x="285" y="42"/>
                  </a:lnTo>
                  <a:lnTo>
                    <a:pt x="285" y="0"/>
                  </a:lnTo>
                  <a:lnTo>
                    <a:pt x="338" y="0"/>
                  </a:lnTo>
                  <a:lnTo>
                    <a:pt x="338" y="42"/>
                  </a:lnTo>
                  <a:lnTo>
                    <a:pt x="371" y="42"/>
                  </a:lnTo>
                  <a:lnTo>
                    <a:pt x="371" y="212"/>
                  </a:lnTo>
                  <a:lnTo>
                    <a:pt x="221" y="212"/>
                  </a:lnTo>
                  <a:lnTo>
                    <a:pt x="221" y="248"/>
                  </a:lnTo>
                  <a:lnTo>
                    <a:pt x="168" y="248"/>
                  </a:lnTo>
                  <a:lnTo>
                    <a:pt x="168" y="212"/>
                  </a:lnTo>
                  <a:lnTo>
                    <a:pt x="0" y="212"/>
                  </a:lnTo>
                  <a:lnTo>
                    <a:pt x="0" y="42"/>
                  </a:lnTo>
                  <a:lnTo>
                    <a:pt x="29" y="42"/>
                  </a:lnTo>
                  <a:lnTo>
                    <a:pt x="245" y="42"/>
                  </a:lnTo>
                  <a:close/>
                </a:path>
              </a:pathLst>
            </a:custGeom>
            <a:solidFill>
              <a:srgbClr val="DDDDDD"/>
            </a:solidFill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06" name="Freeform 803"/>
            <p:cNvSpPr>
              <a:spLocks/>
            </p:cNvSpPr>
            <p:nvPr/>
          </p:nvSpPr>
          <p:spPr bwMode="auto">
            <a:xfrm>
              <a:off x="2019" y="3066"/>
              <a:ext cx="214" cy="133"/>
            </a:xfrm>
            <a:custGeom>
              <a:avLst/>
              <a:gdLst>
                <a:gd name="T0" fmla="*/ 138 w 214"/>
                <a:gd name="T1" fmla="*/ 43 h 133"/>
                <a:gd name="T2" fmla="*/ 73 w 214"/>
                <a:gd name="T3" fmla="*/ 43 h 133"/>
                <a:gd name="T4" fmla="*/ 73 w 214"/>
                <a:gd name="T5" fmla="*/ 0 h 133"/>
                <a:gd name="T6" fmla="*/ 21 w 214"/>
                <a:gd name="T7" fmla="*/ 0 h 133"/>
                <a:gd name="T8" fmla="*/ 21 w 214"/>
                <a:gd name="T9" fmla="*/ 45 h 133"/>
                <a:gd name="T10" fmla="*/ 0 w 214"/>
                <a:gd name="T11" fmla="*/ 45 h 133"/>
                <a:gd name="T12" fmla="*/ 0 w 214"/>
                <a:gd name="T13" fmla="*/ 133 h 133"/>
                <a:gd name="T14" fmla="*/ 214 w 214"/>
                <a:gd name="T15" fmla="*/ 133 h 133"/>
                <a:gd name="T16" fmla="*/ 214 w 214"/>
                <a:gd name="T17" fmla="*/ 45 h 133"/>
                <a:gd name="T18" fmla="*/ 192 w 214"/>
                <a:gd name="T19" fmla="*/ 45 h 133"/>
                <a:gd name="T20" fmla="*/ 192 w 214"/>
                <a:gd name="T21" fmla="*/ 0 h 133"/>
                <a:gd name="T22" fmla="*/ 139 w 214"/>
                <a:gd name="T23" fmla="*/ 0 h 133"/>
                <a:gd name="T24" fmla="*/ 138 w 214"/>
                <a:gd name="T25" fmla="*/ 43 h 1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14" h="133">
                  <a:moveTo>
                    <a:pt x="138" y="43"/>
                  </a:moveTo>
                  <a:lnTo>
                    <a:pt x="73" y="43"/>
                  </a:lnTo>
                  <a:lnTo>
                    <a:pt x="73" y="0"/>
                  </a:lnTo>
                  <a:lnTo>
                    <a:pt x="21" y="0"/>
                  </a:lnTo>
                  <a:lnTo>
                    <a:pt x="21" y="45"/>
                  </a:lnTo>
                  <a:lnTo>
                    <a:pt x="0" y="45"/>
                  </a:lnTo>
                  <a:lnTo>
                    <a:pt x="0" y="133"/>
                  </a:lnTo>
                  <a:lnTo>
                    <a:pt x="214" y="133"/>
                  </a:lnTo>
                  <a:lnTo>
                    <a:pt x="214" y="45"/>
                  </a:lnTo>
                  <a:lnTo>
                    <a:pt x="192" y="45"/>
                  </a:lnTo>
                  <a:lnTo>
                    <a:pt x="192" y="0"/>
                  </a:lnTo>
                  <a:lnTo>
                    <a:pt x="139" y="0"/>
                  </a:lnTo>
                  <a:lnTo>
                    <a:pt x="138" y="43"/>
                  </a:lnTo>
                  <a:close/>
                </a:path>
              </a:pathLst>
            </a:custGeom>
            <a:solidFill>
              <a:srgbClr val="80808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/>
            </a:p>
          </p:txBody>
        </p:sp>
      </p:grpSp>
      <p:sp>
        <p:nvSpPr>
          <p:cNvPr id="107" name="AutoShape 805"/>
          <p:cNvSpPr>
            <a:spLocks noChangeArrowheads="1"/>
          </p:cNvSpPr>
          <p:nvPr/>
        </p:nvSpPr>
        <p:spPr bwMode="auto">
          <a:xfrm rot="5400000" flipH="1">
            <a:off x="12455993" y="3463497"/>
            <a:ext cx="349250" cy="381000"/>
          </a:xfrm>
          <a:custGeom>
            <a:avLst/>
            <a:gdLst>
              <a:gd name="T0" fmla="*/ 174625 w 21600"/>
              <a:gd name="T1" fmla="*/ 0 h 21600"/>
              <a:gd name="T2" fmla="*/ 47618 w 21600"/>
              <a:gd name="T3" fmla="*/ 191982 h 21600"/>
              <a:gd name="T4" fmla="*/ 174625 w 21600"/>
              <a:gd name="T5" fmla="*/ 103893 h 21600"/>
              <a:gd name="T6" fmla="*/ 301632 w 21600"/>
              <a:gd name="T7" fmla="*/ 19198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8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890" y="10852"/>
                </a:moveTo>
                <a:cubicBezTo>
                  <a:pt x="5890" y="10835"/>
                  <a:pt x="5890" y="10817"/>
                  <a:pt x="5890" y="10800"/>
                </a:cubicBezTo>
                <a:cubicBezTo>
                  <a:pt x="5890" y="8088"/>
                  <a:pt x="8088" y="5890"/>
                  <a:pt x="10800" y="5890"/>
                </a:cubicBezTo>
                <a:cubicBezTo>
                  <a:pt x="13511" y="5890"/>
                  <a:pt x="15710" y="8088"/>
                  <a:pt x="15710" y="10800"/>
                </a:cubicBezTo>
                <a:cubicBezTo>
                  <a:pt x="15710" y="10817"/>
                  <a:pt x="15709" y="10835"/>
                  <a:pt x="15709" y="10852"/>
                </a:cubicBezTo>
                <a:lnTo>
                  <a:pt x="21599" y="10916"/>
                </a:lnTo>
                <a:cubicBezTo>
                  <a:pt x="21599" y="10877"/>
                  <a:pt x="21600" y="10838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38"/>
                  <a:pt x="0" y="10877"/>
                  <a:pt x="0" y="10916"/>
                </a:cubicBezTo>
                <a:lnTo>
                  <a:pt x="5890" y="10852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B2B2B2"/>
              </a:gs>
              <a:gs pos="100000">
                <a:srgbClr val="000000"/>
              </a:gs>
            </a:gsLst>
            <a:lin ang="27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08" name="AutoShape 806"/>
          <p:cNvSpPr>
            <a:spLocks noChangeArrowheads="1"/>
          </p:cNvSpPr>
          <p:nvPr/>
        </p:nvSpPr>
        <p:spPr bwMode="auto">
          <a:xfrm rot="5400000" flipH="1">
            <a:off x="12433768" y="3987372"/>
            <a:ext cx="393700" cy="381000"/>
          </a:xfrm>
          <a:custGeom>
            <a:avLst/>
            <a:gdLst>
              <a:gd name="T0" fmla="*/ 196850 w 21600"/>
              <a:gd name="T1" fmla="*/ 0 h 21600"/>
              <a:gd name="T2" fmla="*/ 53678 w 21600"/>
              <a:gd name="T3" fmla="*/ 191982 h 21600"/>
              <a:gd name="T4" fmla="*/ 196850 w 21600"/>
              <a:gd name="T5" fmla="*/ 103893 h 21600"/>
              <a:gd name="T6" fmla="*/ 340022 w 21600"/>
              <a:gd name="T7" fmla="*/ 19198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8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890" y="10852"/>
                </a:moveTo>
                <a:cubicBezTo>
                  <a:pt x="5890" y="10835"/>
                  <a:pt x="5890" y="10817"/>
                  <a:pt x="5890" y="10800"/>
                </a:cubicBezTo>
                <a:cubicBezTo>
                  <a:pt x="5890" y="8088"/>
                  <a:pt x="8088" y="5890"/>
                  <a:pt x="10800" y="5890"/>
                </a:cubicBezTo>
                <a:cubicBezTo>
                  <a:pt x="13511" y="5890"/>
                  <a:pt x="15710" y="8088"/>
                  <a:pt x="15710" y="10800"/>
                </a:cubicBezTo>
                <a:cubicBezTo>
                  <a:pt x="15710" y="10817"/>
                  <a:pt x="15709" y="10835"/>
                  <a:pt x="15709" y="10852"/>
                </a:cubicBezTo>
                <a:lnTo>
                  <a:pt x="21599" y="10916"/>
                </a:lnTo>
                <a:cubicBezTo>
                  <a:pt x="21599" y="10877"/>
                  <a:pt x="21600" y="10838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38"/>
                  <a:pt x="0" y="10877"/>
                  <a:pt x="0" y="10916"/>
                </a:cubicBezTo>
                <a:lnTo>
                  <a:pt x="5890" y="10852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B2B2B2"/>
              </a:gs>
              <a:gs pos="100000">
                <a:srgbClr val="000000"/>
              </a:gs>
            </a:gsLst>
            <a:lin ang="27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09" name="AutoShape 807"/>
          <p:cNvSpPr>
            <a:spLocks noChangeArrowheads="1"/>
          </p:cNvSpPr>
          <p:nvPr/>
        </p:nvSpPr>
        <p:spPr bwMode="auto">
          <a:xfrm rot="16200000" flipH="1">
            <a:off x="12494093" y="3965147"/>
            <a:ext cx="171450" cy="13970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10" name="AutoShape 808"/>
          <p:cNvSpPr>
            <a:spLocks noChangeArrowheads="1"/>
          </p:cNvSpPr>
          <p:nvPr/>
        </p:nvSpPr>
        <p:spPr bwMode="auto">
          <a:xfrm rot="16200000" flipH="1">
            <a:off x="11570168" y="3098372"/>
            <a:ext cx="101600" cy="1866900"/>
          </a:xfrm>
          <a:prstGeom prst="can">
            <a:avLst>
              <a:gd name="adj" fmla="val 33092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11" name="AutoShape 809"/>
          <p:cNvSpPr>
            <a:spLocks noChangeArrowheads="1"/>
          </p:cNvSpPr>
          <p:nvPr/>
        </p:nvSpPr>
        <p:spPr bwMode="auto">
          <a:xfrm rot="16200000" flipH="1">
            <a:off x="10633543" y="3958797"/>
            <a:ext cx="171450" cy="13970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 dirty="0"/>
          </a:p>
        </p:txBody>
      </p:sp>
      <p:sp>
        <p:nvSpPr>
          <p:cNvPr id="112" name="AutoShape 810"/>
          <p:cNvSpPr>
            <a:spLocks noChangeArrowheads="1"/>
          </p:cNvSpPr>
          <p:nvPr/>
        </p:nvSpPr>
        <p:spPr bwMode="auto">
          <a:xfrm rot="16200000" flipH="1">
            <a:off x="12494093" y="3711147"/>
            <a:ext cx="171450" cy="13970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13" name="AutoShape 811"/>
          <p:cNvSpPr>
            <a:spLocks noChangeArrowheads="1"/>
          </p:cNvSpPr>
          <p:nvPr/>
        </p:nvSpPr>
        <p:spPr bwMode="auto">
          <a:xfrm rot="16200000" flipH="1">
            <a:off x="11566993" y="2847547"/>
            <a:ext cx="107950" cy="1866900"/>
          </a:xfrm>
          <a:prstGeom prst="can">
            <a:avLst>
              <a:gd name="adj" fmla="val 31145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14" name="AutoShape 812"/>
          <p:cNvSpPr>
            <a:spLocks noChangeArrowheads="1"/>
          </p:cNvSpPr>
          <p:nvPr/>
        </p:nvSpPr>
        <p:spPr bwMode="auto">
          <a:xfrm rot="16200000" flipH="1">
            <a:off x="10630368" y="3707972"/>
            <a:ext cx="177800" cy="13970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15" name="AutoShape 813"/>
          <p:cNvSpPr>
            <a:spLocks noChangeArrowheads="1"/>
          </p:cNvSpPr>
          <p:nvPr/>
        </p:nvSpPr>
        <p:spPr bwMode="auto">
          <a:xfrm rot="16200000" flipH="1">
            <a:off x="10509718" y="3720672"/>
            <a:ext cx="349250" cy="374650"/>
          </a:xfrm>
          <a:custGeom>
            <a:avLst/>
            <a:gdLst>
              <a:gd name="T0" fmla="*/ 174625 w 21600"/>
              <a:gd name="T1" fmla="*/ 0 h 21600"/>
              <a:gd name="T2" fmla="*/ 47618 w 21600"/>
              <a:gd name="T3" fmla="*/ 188782 h 21600"/>
              <a:gd name="T4" fmla="*/ 174625 w 21600"/>
              <a:gd name="T5" fmla="*/ 102162 h 21600"/>
              <a:gd name="T6" fmla="*/ 301632 w 21600"/>
              <a:gd name="T7" fmla="*/ 18878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8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890" y="10852"/>
                </a:moveTo>
                <a:cubicBezTo>
                  <a:pt x="5890" y="10835"/>
                  <a:pt x="5890" y="10817"/>
                  <a:pt x="5890" y="10800"/>
                </a:cubicBezTo>
                <a:cubicBezTo>
                  <a:pt x="5890" y="8088"/>
                  <a:pt x="8088" y="5890"/>
                  <a:pt x="10800" y="5890"/>
                </a:cubicBezTo>
                <a:cubicBezTo>
                  <a:pt x="13511" y="5890"/>
                  <a:pt x="15710" y="8088"/>
                  <a:pt x="15710" y="10800"/>
                </a:cubicBezTo>
                <a:cubicBezTo>
                  <a:pt x="15710" y="10817"/>
                  <a:pt x="15709" y="10835"/>
                  <a:pt x="15709" y="10852"/>
                </a:cubicBezTo>
                <a:lnTo>
                  <a:pt x="21599" y="10916"/>
                </a:lnTo>
                <a:cubicBezTo>
                  <a:pt x="21599" y="10877"/>
                  <a:pt x="21600" y="10838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38"/>
                  <a:pt x="0" y="10877"/>
                  <a:pt x="0" y="10916"/>
                </a:cubicBezTo>
                <a:lnTo>
                  <a:pt x="5890" y="10852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B2B2B2"/>
              </a:gs>
              <a:gs pos="100000">
                <a:srgbClr val="000000"/>
              </a:gs>
            </a:gsLst>
            <a:lin ang="27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16" name="Arc 814"/>
          <p:cNvSpPr>
            <a:spLocks/>
          </p:cNvSpPr>
          <p:nvPr/>
        </p:nvSpPr>
        <p:spPr bwMode="auto">
          <a:xfrm rot="5400000" flipH="1">
            <a:off x="10636718" y="4025472"/>
            <a:ext cx="101600" cy="12700"/>
          </a:xfrm>
          <a:custGeom>
            <a:avLst/>
            <a:gdLst>
              <a:gd name="T0" fmla="*/ 0 w 43200"/>
              <a:gd name="T1" fmla="*/ 12700 h 21600"/>
              <a:gd name="T2" fmla="*/ 101600 w 43200"/>
              <a:gd name="T3" fmla="*/ 12700 h 21600"/>
              <a:gd name="T4" fmla="*/ 50800 w 43200"/>
              <a:gd name="T5" fmla="*/ 127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1600" fill="none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</a:path>
              <a:path w="43200" h="21600" stroke="0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6969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17" name="Arc 815"/>
          <p:cNvSpPr>
            <a:spLocks/>
          </p:cNvSpPr>
          <p:nvPr/>
        </p:nvSpPr>
        <p:spPr bwMode="auto">
          <a:xfrm rot="5400000" flipH="1">
            <a:off x="10636718" y="3771472"/>
            <a:ext cx="101600" cy="12700"/>
          </a:xfrm>
          <a:custGeom>
            <a:avLst/>
            <a:gdLst>
              <a:gd name="T0" fmla="*/ 0 w 43200"/>
              <a:gd name="T1" fmla="*/ 12700 h 21600"/>
              <a:gd name="T2" fmla="*/ 101600 w 43200"/>
              <a:gd name="T3" fmla="*/ 12700 h 21600"/>
              <a:gd name="T4" fmla="*/ 50800 w 43200"/>
              <a:gd name="T5" fmla="*/ 127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1600" fill="none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</a:path>
              <a:path w="43200" h="21600" stroke="0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6969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18" name="AutoShape 816"/>
          <p:cNvSpPr>
            <a:spLocks noChangeArrowheads="1"/>
          </p:cNvSpPr>
          <p:nvPr/>
        </p:nvSpPr>
        <p:spPr bwMode="auto">
          <a:xfrm rot="5400000" flipH="1">
            <a:off x="12455993" y="4517597"/>
            <a:ext cx="349250" cy="381000"/>
          </a:xfrm>
          <a:custGeom>
            <a:avLst/>
            <a:gdLst>
              <a:gd name="T0" fmla="*/ 174625 w 21600"/>
              <a:gd name="T1" fmla="*/ 0 h 21600"/>
              <a:gd name="T2" fmla="*/ 47618 w 21600"/>
              <a:gd name="T3" fmla="*/ 191982 h 21600"/>
              <a:gd name="T4" fmla="*/ 174625 w 21600"/>
              <a:gd name="T5" fmla="*/ 103893 h 21600"/>
              <a:gd name="T6" fmla="*/ 301632 w 21600"/>
              <a:gd name="T7" fmla="*/ 19198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8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890" y="10852"/>
                </a:moveTo>
                <a:cubicBezTo>
                  <a:pt x="5890" y="10835"/>
                  <a:pt x="5890" y="10817"/>
                  <a:pt x="5890" y="10800"/>
                </a:cubicBezTo>
                <a:cubicBezTo>
                  <a:pt x="5890" y="8088"/>
                  <a:pt x="8088" y="5890"/>
                  <a:pt x="10800" y="5890"/>
                </a:cubicBezTo>
                <a:cubicBezTo>
                  <a:pt x="13511" y="5890"/>
                  <a:pt x="15710" y="8088"/>
                  <a:pt x="15710" y="10800"/>
                </a:cubicBezTo>
                <a:cubicBezTo>
                  <a:pt x="15710" y="10817"/>
                  <a:pt x="15709" y="10835"/>
                  <a:pt x="15709" y="10852"/>
                </a:cubicBezTo>
                <a:lnTo>
                  <a:pt x="21599" y="10916"/>
                </a:lnTo>
                <a:cubicBezTo>
                  <a:pt x="21599" y="10877"/>
                  <a:pt x="21600" y="10838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38"/>
                  <a:pt x="0" y="10877"/>
                  <a:pt x="0" y="10916"/>
                </a:cubicBezTo>
                <a:lnTo>
                  <a:pt x="5890" y="10852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B2B2B2"/>
              </a:gs>
              <a:gs pos="100000">
                <a:srgbClr val="000000"/>
              </a:gs>
            </a:gsLst>
            <a:lin ang="27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19" name="AutoShape 817"/>
          <p:cNvSpPr>
            <a:spLocks noChangeArrowheads="1"/>
          </p:cNvSpPr>
          <p:nvPr/>
        </p:nvSpPr>
        <p:spPr bwMode="auto">
          <a:xfrm rot="16200000" flipH="1">
            <a:off x="12490918" y="4755722"/>
            <a:ext cx="171450" cy="14605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20" name="AutoShape 818"/>
          <p:cNvSpPr>
            <a:spLocks noChangeArrowheads="1"/>
          </p:cNvSpPr>
          <p:nvPr/>
        </p:nvSpPr>
        <p:spPr bwMode="auto">
          <a:xfrm rot="16200000" flipH="1">
            <a:off x="11566993" y="3895297"/>
            <a:ext cx="107950" cy="1866900"/>
          </a:xfrm>
          <a:prstGeom prst="can">
            <a:avLst>
              <a:gd name="adj" fmla="val 31145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21" name="AutoShape 819"/>
          <p:cNvSpPr>
            <a:spLocks noChangeArrowheads="1"/>
          </p:cNvSpPr>
          <p:nvPr/>
        </p:nvSpPr>
        <p:spPr bwMode="auto">
          <a:xfrm rot="16200000" flipH="1">
            <a:off x="10630368" y="4755722"/>
            <a:ext cx="177800" cy="13970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22" name="AutoShape 820"/>
          <p:cNvSpPr>
            <a:spLocks noChangeArrowheads="1"/>
          </p:cNvSpPr>
          <p:nvPr/>
        </p:nvSpPr>
        <p:spPr bwMode="auto">
          <a:xfrm rot="16200000" flipH="1">
            <a:off x="12490918" y="4501722"/>
            <a:ext cx="171450" cy="14605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23" name="AutoShape 821"/>
          <p:cNvSpPr>
            <a:spLocks noChangeArrowheads="1"/>
          </p:cNvSpPr>
          <p:nvPr/>
        </p:nvSpPr>
        <p:spPr bwMode="auto">
          <a:xfrm rot="16200000" flipH="1">
            <a:off x="11570168" y="3638122"/>
            <a:ext cx="101600" cy="1866900"/>
          </a:xfrm>
          <a:prstGeom prst="can">
            <a:avLst>
              <a:gd name="adj" fmla="val 33092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24" name="AutoShape 822"/>
          <p:cNvSpPr>
            <a:spLocks noChangeArrowheads="1"/>
          </p:cNvSpPr>
          <p:nvPr/>
        </p:nvSpPr>
        <p:spPr bwMode="auto">
          <a:xfrm rot="16200000" flipH="1">
            <a:off x="10633543" y="4498547"/>
            <a:ext cx="171450" cy="13970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25" name="AutoShape 823"/>
          <p:cNvSpPr>
            <a:spLocks noChangeArrowheads="1"/>
          </p:cNvSpPr>
          <p:nvPr/>
        </p:nvSpPr>
        <p:spPr bwMode="auto">
          <a:xfrm rot="16200000" flipH="1">
            <a:off x="12490918" y="4247722"/>
            <a:ext cx="171450" cy="14605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26" name="AutoShape 824"/>
          <p:cNvSpPr>
            <a:spLocks noChangeArrowheads="1"/>
          </p:cNvSpPr>
          <p:nvPr/>
        </p:nvSpPr>
        <p:spPr bwMode="auto">
          <a:xfrm rot="16200000" flipH="1">
            <a:off x="11566993" y="3387297"/>
            <a:ext cx="107950" cy="1866900"/>
          </a:xfrm>
          <a:prstGeom prst="can">
            <a:avLst>
              <a:gd name="adj" fmla="val 31145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27" name="AutoShape 825"/>
          <p:cNvSpPr>
            <a:spLocks noChangeArrowheads="1"/>
          </p:cNvSpPr>
          <p:nvPr/>
        </p:nvSpPr>
        <p:spPr bwMode="auto">
          <a:xfrm rot="16200000" flipH="1">
            <a:off x="10630368" y="4247722"/>
            <a:ext cx="177800" cy="13970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28" name="AutoShape 826"/>
          <p:cNvSpPr>
            <a:spLocks noChangeArrowheads="1"/>
          </p:cNvSpPr>
          <p:nvPr/>
        </p:nvSpPr>
        <p:spPr bwMode="auto">
          <a:xfrm rot="16200000" flipH="1">
            <a:off x="10509718" y="4260422"/>
            <a:ext cx="349250" cy="374650"/>
          </a:xfrm>
          <a:custGeom>
            <a:avLst/>
            <a:gdLst>
              <a:gd name="T0" fmla="*/ 174625 w 21600"/>
              <a:gd name="T1" fmla="*/ 0 h 21600"/>
              <a:gd name="T2" fmla="*/ 47618 w 21600"/>
              <a:gd name="T3" fmla="*/ 188782 h 21600"/>
              <a:gd name="T4" fmla="*/ 174625 w 21600"/>
              <a:gd name="T5" fmla="*/ 102162 h 21600"/>
              <a:gd name="T6" fmla="*/ 301632 w 21600"/>
              <a:gd name="T7" fmla="*/ 18878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8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890" y="10852"/>
                </a:moveTo>
                <a:cubicBezTo>
                  <a:pt x="5890" y="10835"/>
                  <a:pt x="5890" y="10817"/>
                  <a:pt x="5890" y="10800"/>
                </a:cubicBezTo>
                <a:cubicBezTo>
                  <a:pt x="5890" y="8088"/>
                  <a:pt x="8088" y="5890"/>
                  <a:pt x="10800" y="5890"/>
                </a:cubicBezTo>
                <a:cubicBezTo>
                  <a:pt x="13511" y="5890"/>
                  <a:pt x="15710" y="8088"/>
                  <a:pt x="15710" y="10800"/>
                </a:cubicBezTo>
                <a:cubicBezTo>
                  <a:pt x="15710" y="10817"/>
                  <a:pt x="15709" y="10835"/>
                  <a:pt x="15709" y="10852"/>
                </a:cubicBezTo>
                <a:lnTo>
                  <a:pt x="21599" y="10916"/>
                </a:lnTo>
                <a:cubicBezTo>
                  <a:pt x="21599" y="10877"/>
                  <a:pt x="21600" y="10838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38"/>
                  <a:pt x="0" y="10877"/>
                  <a:pt x="0" y="10916"/>
                </a:cubicBezTo>
                <a:lnTo>
                  <a:pt x="5890" y="10852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B2B2B2"/>
              </a:gs>
              <a:gs pos="100000">
                <a:srgbClr val="000000"/>
              </a:gs>
            </a:gsLst>
            <a:lin ang="27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29" name="Arc 827"/>
          <p:cNvSpPr>
            <a:spLocks/>
          </p:cNvSpPr>
          <p:nvPr/>
        </p:nvSpPr>
        <p:spPr bwMode="auto">
          <a:xfrm rot="5400000" flipH="1">
            <a:off x="10636718" y="4565222"/>
            <a:ext cx="95250" cy="19050"/>
          </a:xfrm>
          <a:custGeom>
            <a:avLst/>
            <a:gdLst>
              <a:gd name="T0" fmla="*/ 0 w 43200"/>
              <a:gd name="T1" fmla="*/ 19050 h 21600"/>
              <a:gd name="T2" fmla="*/ 95250 w 43200"/>
              <a:gd name="T3" fmla="*/ 19050 h 21600"/>
              <a:gd name="T4" fmla="*/ 47625 w 43200"/>
              <a:gd name="T5" fmla="*/ 190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1600" fill="none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</a:path>
              <a:path w="43200" h="21600" stroke="0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6969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30" name="Arc 828"/>
          <p:cNvSpPr>
            <a:spLocks/>
          </p:cNvSpPr>
          <p:nvPr/>
        </p:nvSpPr>
        <p:spPr bwMode="auto">
          <a:xfrm rot="5400000" flipH="1">
            <a:off x="10636718" y="4311222"/>
            <a:ext cx="95250" cy="19050"/>
          </a:xfrm>
          <a:custGeom>
            <a:avLst/>
            <a:gdLst>
              <a:gd name="T0" fmla="*/ 0 w 43200"/>
              <a:gd name="T1" fmla="*/ 19050 h 21600"/>
              <a:gd name="T2" fmla="*/ 95250 w 43200"/>
              <a:gd name="T3" fmla="*/ 19050 h 21600"/>
              <a:gd name="T4" fmla="*/ 47625 w 43200"/>
              <a:gd name="T5" fmla="*/ 190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1600" fill="none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</a:path>
              <a:path w="43200" h="21600" stroke="0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6969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31" name="AutoShape 829"/>
          <p:cNvSpPr>
            <a:spLocks noChangeArrowheads="1"/>
          </p:cNvSpPr>
          <p:nvPr/>
        </p:nvSpPr>
        <p:spPr bwMode="auto">
          <a:xfrm rot="16200000" flipH="1">
            <a:off x="12494093" y="3457147"/>
            <a:ext cx="171450" cy="13970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32" name="AutoShape 830"/>
          <p:cNvSpPr>
            <a:spLocks noChangeArrowheads="1"/>
          </p:cNvSpPr>
          <p:nvPr/>
        </p:nvSpPr>
        <p:spPr bwMode="auto">
          <a:xfrm rot="16200000" flipH="1">
            <a:off x="11566993" y="2593547"/>
            <a:ext cx="107950" cy="1866900"/>
          </a:xfrm>
          <a:prstGeom prst="can">
            <a:avLst>
              <a:gd name="adj" fmla="val 31145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33" name="AutoShape 831"/>
          <p:cNvSpPr>
            <a:spLocks noChangeArrowheads="1"/>
          </p:cNvSpPr>
          <p:nvPr/>
        </p:nvSpPr>
        <p:spPr bwMode="auto">
          <a:xfrm rot="16200000" flipH="1">
            <a:off x="10630368" y="3453972"/>
            <a:ext cx="177800" cy="13970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34" name="AutoShape 832"/>
          <p:cNvSpPr>
            <a:spLocks noChangeArrowheads="1"/>
          </p:cNvSpPr>
          <p:nvPr/>
        </p:nvSpPr>
        <p:spPr bwMode="auto">
          <a:xfrm rot="16200000" flipH="1">
            <a:off x="10338268" y="3225372"/>
            <a:ext cx="107950" cy="603250"/>
          </a:xfrm>
          <a:prstGeom prst="can">
            <a:avLst>
              <a:gd name="adj" fmla="val 33064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35" name="AutoShape 833"/>
          <p:cNvSpPr>
            <a:spLocks noChangeArrowheads="1"/>
          </p:cNvSpPr>
          <p:nvPr/>
        </p:nvSpPr>
        <p:spPr bwMode="auto">
          <a:xfrm rot="5400000">
            <a:off x="11408243" y="4073097"/>
            <a:ext cx="1911350" cy="177800"/>
          </a:xfrm>
          <a:prstGeom prst="parallelogram">
            <a:avLst>
              <a:gd name="adj" fmla="val 135520"/>
            </a:avLst>
          </a:prstGeom>
          <a:solidFill>
            <a:srgbClr val="A50021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36" name="AutoShape 834"/>
          <p:cNvSpPr>
            <a:spLocks noChangeArrowheads="1"/>
          </p:cNvSpPr>
          <p:nvPr/>
        </p:nvSpPr>
        <p:spPr bwMode="auto">
          <a:xfrm rot="5400000">
            <a:off x="11287593" y="4073097"/>
            <a:ext cx="1911350" cy="177800"/>
          </a:xfrm>
          <a:prstGeom prst="parallelogram">
            <a:avLst>
              <a:gd name="adj" fmla="val 135520"/>
            </a:avLst>
          </a:prstGeom>
          <a:solidFill>
            <a:srgbClr val="A50021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37" name="AutoShape 835"/>
          <p:cNvSpPr>
            <a:spLocks noChangeArrowheads="1"/>
          </p:cNvSpPr>
          <p:nvPr/>
        </p:nvSpPr>
        <p:spPr bwMode="auto">
          <a:xfrm rot="5400000">
            <a:off x="11052643" y="4073097"/>
            <a:ext cx="1911350" cy="177800"/>
          </a:xfrm>
          <a:prstGeom prst="parallelogram">
            <a:avLst>
              <a:gd name="adj" fmla="val 135520"/>
            </a:avLst>
          </a:prstGeom>
          <a:solidFill>
            <a:srgbClr val="A50021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38" name="AutoShape 836"/>
          <p:cNvSpPr>
            <a:spLocks noChangeArrowheads="1"/>
          </p:cNvSpPr>
          <p:nvPr/>
        </p:nvSpPr>
        <p:spPr bwMode="auto">
          <a:xfrm rot="5400000">
            <a:off x="10690693" y="4073097"/>
            <a:ext cx="1911350" cy="177800"/>
          </a:xfrm>
          <a:prstGeom prst="parallelogram">
            <a:avLst>
              <a:gd name="adj" fmla="val 135520"/>
            </a:avLst>
          </a:prstGeom>
          <a:solidFill>
            <a:srgbClr val="A50021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39" name="AutoShape 837"/>
          <p:cNvSpPr>
            <a:spLocks noChangeArrowheads="1"/>
          </p:cNvSpPr>
          <p:nvPr/>
        </p:nvSpPr>
        <p:spPr bwMode="auto">
          <a:xfrm rot="5400000">
            <a:off x="10335093" y="4073097"/>
            <a:ext cx="1911350" cy="177800"/>
          </a:xfrm>
          <a:prstGeom prst="parallelogram">
            <a:avLst>
              <a:gd name="adj" fmla="val 135520"/>
            </a:avLst>
          </a:prstGeom>
          <a:solidFill>
            <a:srgbClr val="A50021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40" name="AutoShape 838"/>
          <p:cNvSpPr>
            <a:spLocks noChangeArrowheads="1"/>
          </p:cNvSpPr>
          <p:nvPr/>
        </p:nvSpPr>
        <p:spPr bwMode="auto">
          <a:xfrm rot="5400000">
            <a:off x="10100143" y="4073097"/>
            <a:ext cx="1911350" cy="177800"/>
          </a:xfrm>
          <a:prstGeom prst="parallelogram">
            <a:avLst>
              <a:gd name="adj" fmla="val 135520"/>
            </a:avLst>
          </a:prstGeom>
          <a:solidFill>
            <a:srgbClr val="A50021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41" name="AutoShape 839"/>
          <p:cNvSpPr>
            <a:spLocks noChangeArrowheads="1"/>
          </p:cNvSpPr>
          <p:nvPr/>
        </p:nvSpPr>
        <p:spPr bwMode="auto">
          <a:xfrm rot="5400000">
            <a:off x="9979493" y="4073097"/>
            <a:ext cx="1911350" cy="177800"/>
          </a:xfrm>
          <a:prstGeom prst="parallelogram">
            <a:avLst>
              <a:gd name="adj" fmla="val 135520"/>
            </a:avLst>
          </a:prstGeom>
          <a:solidFill>
            <a:srgbClr val="A50021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42" name="AutoShape 840"/>
          <p:cNvSpPr>
            <a:spLocks noChangeArrowheads="1"/>
          </p:cNvSpPr>
          <p:nvPr/>
        </p:nvSpPr>
        <p:spPr bwMode="auto">
          <a:xfrm rot="5400000">
            <a:off x="11166943" y="4073097"/>
            <a:ext cx="1911350" cy="177800"/>
          </a:xfrm>
          <a:prstGeom prst="parallelogram">
            <a:avLst>
              <a:gd name="adj" fmla="val 135520"/>
            </a:avLst>
          </a:prstGeom>
          <a:solidFill>
            <a:srgbClr val="A50021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43" name="AutoShape 841"/>
          <p:cNvSpPr>
            <a:spLocks noChangeArrowheads="1"/>
          </p:cNvSpPr>
          <p:nvPr/>
        </p:nvSpPr>
        <p:spPr bwMode="auto">
          <a:xfrm rot="5400000">
            <a:off x="10931993" y="4073097"/>
            <a:ext cx="1911350" cy="177800"/>
          </a:xfrm>
          <a:prstGeom prst="parallelogram">
            <a:avLst>
              <a:gd name="adj" fmla="val 135520"/>
            </a:avLst>
          </a:prstGeom>
          <a:solidFill>
            <a:srgbClr val="A50021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44" name="AutoShape 842"/>
          <p:cNvSpPr>
            <a:spLocks noChangeArrowheads="1"/>
          </p:cNvSpPr>
          <p:nvPr/>
        </p:nvSpPr>
        <p:spPr bwMode="auto">
          <a:xfrm rot="5400000">
            <a:off x="10455743" y="4073097"/>
            <a:ext cx="1911350" cy="177800"/>
          </a:xfrm>
          <a:prstGeom prst="parallelogram">
            <a:avLst>
              <a:gd name="adj" fmla="val 135520"/>
            </a:avLst>
          </a:prstGeom>
          <a:solidFill>
            <a:srgbClr val="A50021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45" name="AutoShape 843"/>
          <p:cNvSpPr>
            <a:spLocks noChangeArrowheads="1"/>
          </p:cNvSpPr>
          <p:nvPr/>
        </p:nvSpPr>
        <p:spPr bwMode="auto">
          <a:xfrm rot="5400000">
            <a:off x="10220793" y="4073097"/>
            <a:ext cx="1911350" cy="177800"/>
          </a:xfrm>
          <a:prstGeom prst="parallelogram">
            <a:avLst>
              <a:gd name="adj" fmla="val 135520"/>
            </a:avLst>
          </a:prstGeom>
          <a:solidFill>
            <a:srgbClr val="A50021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46" name="AutoShape 844"/>
          <p:cNvSpPr>
            <a:spLocks noChangeArrowheads="1"/>
          </p:cNvSpPr>
          <p:nvPr/>
        </p:nvSpPr>
        <p:spPr bwMode="auto">
          <a:xfrm rot="5400000">
            <a:off x="10811343" y="4073097"/>
            <a:ext cx="1911350" cy="177800"/>
          </a:xfrm>
          <a:prstGeom prst="parallelogram">
            <a:avLst>
              <a:gd name="adj" fmla="val 135520"/>
            </a:avLst>
          </a:prstGeom>
          <a:solidFill>
            <a:srgbClr val="A50021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47" name="AutoShape 845"/>
          <p:cNvSpPr>
            <a:spLocks noChangeArrowheads="1"/>
          </p:cNvSpPr>
          <p:nvPr/>
        </p:nvSpPr>
        <p:spPr bwMode="auto">
          <a:xfrm rot="5400000">
            <a:off x="10576393" y="4073097"/>
            <a:ext cx="1911350" cy="177800"/>
          </a:xfrm>
          <a:prstGeom prst="parallelogram">
            <a:avLst>
              <a:gd name="adj" fmla="val 135520"/>
            </a:avLst>
          </a:prstGeom>
          <a:solidFill>
            <a:srgbClr val="A50021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48" name="Freeform 846"/>
          <p:cNvSpPr>
            <a:spLocks/>
          </p:cNvSpPr>
          <p:nvPr/>
        </p:nvSpPr>
        <p:spPr bwMode="auto">
          <a:xfrm flipH="1">
            <a:off x="10446218" y="4146122"/>
            <a:ext cx="2533650" cy="63500"/>
          </a:xfrm>
          <a:custGeom>
            <a:avLst/>
            <a:gdLst>
              <a:gd name="T0" fmla="*/ 2533650 w 642"/>
              <a:gd name="T1" fmla="*/ 0 h 30"/>
              <a:gd name="T2" fmla="*/ 1657528 w 642"/>
              <a:gd name="T3" fmla="*/ 19050 h 30"/>
              <a:gd name="T4" fmla="*/ 828764 w 642"/>
              <a:gd name="T5" fmla="*/ 0 h 30"/>
              <a:gd name="T6" fmla="*/ 0 w 642"/>
              <a:gd name="T7" fmla="*/ 25400 h 30"/>
              <a:gd name="T8" fmla="*/ 0 w 642"/>
              <a:gd name="T9" fmla="*/ 63500 h 30"/>
              <a:gd name="T10" fmla="*/ 852443 w 642"/>
              <a:gd name="T11" fmla="*/ 31750 h 30"/>
              <a:gd name="T12" fmla="*/ 1728565 w 642"/>
              <a:gd name="T13" fmla="*/ 57150 h 30"/>
              <a:gd name="T14" fmla="*/ 2509971 w 642"/>
              <a:gd name="T15" fmla="*/ 38100 h 3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42" h="30">
                <a:moveTo>
                  <a:pt x="642" y="0"/>
                </a:moveTo>
                <a:lnTo>
                  <a:pt x="420" y="9"/>
                </a:lnTo>
                <a:lnTo>
                  <a:pt x="210" y="0"/>
                </a:lnTo>
                <a:lnTo>
                  <a:pt x="0" y="12"/>
                </a:lnTo>
                <a:lnTo>
                  <a:pt x="0" y="30"/>
                </a:lnTo>
                <a:lnTo>
                  <a:pt x="216" y="15"/>
                </a:lnTo>
                <a:lnTo>
                  <a:pt x="438" y="27"/>
                </a:lnTo>
                <a:lnTo>
                  <a:pt x="636" y="18"/>
                </a:lnTo>
              </a:path>
            </a:pathLst>
          </a:custGeom>
          <a:solidFill>
            <a:srgbClr val="FFFFFF"/>
          </a:solidFill>
          <a:ln w="6350" cmpd="sng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49" name="AutoShape 848"/>
          <p:cNvSpPr>
            <a:spLocks noChangeArrowheads="1"/>
          </p:cNvSpPr>
          <p:nvPr/>
        </p:nvSpPr>
        <p:spPr bwMode="auto">
          <a:xfrm rot="16200000" flipH="1">
            <a:off x="10338268" y="4527122"/>
            <a:ext cx="107950" cy="603250"/>
          </a:xfrm>
          <a:prstGeom prst="can">
            <a:avLst>
              <a:gd name="adj" fmla="val 33064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grpSp>
        <p:nvGrpSpPr>
          <p:cNvPr id="150" name="Group 849"/>
          <p:cNvGrpSpPr>
            <a:grpSpLocks/>
          </p:cNvGrpSpPr>
          <p:nvPr/>
        </p:nvGrpSpPr>
        <p:grpSpPr bwMode="auto">
          <a:xfrm>
            <a:off x="9912818" y="6508322"/>
            <a:ext cx="914400" cy="984250"/>
            <a:chOff x="3468" y="3284"/>
            <a:chExt cx="489" cy="526"/>
          </a:xfrm>
        </p:grpSpPr>
        <p:sp>
          <p:nvSpPr>
            <p:cNvPr id="151" name="Freeform 850"/>
            <p:cNvSpPr>
              <a:spLocks/>
            </p:cNvSpPr>
            <p:nvPr/>
          </p:nvSpPr>
          <p:spPr bwMode="auto">
            <a:xfrm>
              <a:off x="3498" y="3431"/>
              <a:ext cx="94" cy="78"/>
            </a:xfrm>
            <a:custGeom>
              <a:avLst/>
              <a:gdLst>
                <a:gd name="T0" fmla="*/ 94 w 76"/>
                <a:gd name="T1" fmla="*/ 78 h 62"/>
                <a:gd name="T2" fmla="*/ 0 w 76"/>
                <a:gd name="T3" fmla="*/ 78 h 62"/>
                <a:gd name="T4" fmla="*/ 0 w 76"/>
                <a:gd name="T5" fmla="*/ 0 h 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" h="62">
                  <a:moveTo>
                    <a:pt x="76" y="62"/>
                  </a:moveTo>
                  <a:lnTo>
                    <a:pt x="0" y="62"/>
                  </a:lnTo>
                  <a:lnTo>
                    <a:pt x="0" y="0"/>
                  </a:lnTo>
                </a:path>
              </a:pathLst>
            </a:custGeom>
            <a:noFill/>
            <a:ln w="2159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52" name="AutoShape 851"/>
            <p:cNvSpPr>
              <a:spLocks noChangeArrowheads="1"/>
            </p:cNvSpPr>
            <p:nvPr/>
          </p:nvSpPr>
          <p:spPr bwMode="auto">
            <a:xfrm flipH="1">
              <a:off x="3468" y="3359"/>
              <a:ext cx="61" cy="109"/>
            </a:xfrm>
            <a:prstGeom prst="can">
              <a:avLst>
                <a:gd name="adj" fmla="val 38294"/>
              </a:avLst>
            </a:prstGeom>
            <a:gradFill rotWithShape="0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53" name="AutoShape 852"/>
            <p:cNvSpPr>
              <a:spLocks noChangeArrowheads="1"/>
            </p:cNvSpPr>
            <p:nvPr/>
          </p:nvSpPr>
          <p:spPr bwMode="auto">
            <a:xfrm flipH="1" flipV="1">
              <a:off x="3590" y="3739"/>
              <a:ext cx="60" cy="60"/>
            </a:xfrm>
            <a:custGeom>
              <a:avLst/>
              <a:gdLst>
                <a:gd name="T0" fmla="*/ 54 w 21600"/>
                <a:gd name="T1" fmla="*/ 30 h 21600"/>
                <a:gd name="T2" fmla="*/ 30 w 21600"/>
                <a:gd name="T3" fmla="*/ 60 h 21600"/>
                <a:gd name="T4" fmla="*/ 6 w 21600"/>
                <a:gd name="T5" fmla="*/ 30 h 21600"/>
                <a:gd name="T6" fmla="*/ 3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960 w 21600"/>
                <a:gd name="T13" fmla="*/ 3960 h 21600"/>
                <a:gd name="T14" fmla="*/ 17640 w 21600"/>
                <a:gd name="T15" fmla="*/ 1764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4602" y="21600"/>
                  </a:lnTo>
                  <a:lnTo>
                    <a:pt x="1699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54" name="AutoShape 853"/>
            <p:cNvSpPr>
              <a:spLocks noChangeArrowheads="1"/>
            </p:cNvSpPr>
            <p:nvPr/>
          </p:nvSpPr>
          <p:spPr bwMode="auto">
            <a:xfrm flipH="1" flipV="1">
              <a:off x="3760" y="3743"/>
              <a:ext cx="60" cy="60"/>
            </a:xfrm>
            <a:custGeom>
              <a:avLst/>
              <a:gdLst>
                <a:gd name="T0" fmla="*/ 54 w 21600"/>
                <a:gd name="T1" fmla="*/ 30 h 21600"/>
                <a:gd name="T2" fmla="*/ 30 w 21600"/>
                <a:gd name="T3" fmla="*/ 60 h 21600"/>
                <a:gd name="T4" fmla="*/ 6 w 21600"/>
                <a:gd name="T5" fmla="*/ 30 h 21600"/>
                <a:gd name="T6" fmla="*/ 3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960 w 21600"/>
                <a:gd name="T13" fmla="*/ 3960 h 21600"/>
                <a:gd name="T14" fmla="*/ 17640 w 21600"/>
                <a:gd name="T15" fmla="*/ 1764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4602" y="21600"/>
                  </a:lnTo>
                  <a:lnTo>
                    <a:pt x="1699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55" name="AutoShape 854"/>
            <p:cNvSpPr>
              <a:spLocks noChangeArrowheads="1"/>
            </p:cNvSpPr>
            <p:nvPr/>
          </p:nvSpPr>
          <p:spPr bwMode="auto">
            <a:xfrm rot="-239820" flipH="1" flipV="1">
              <a:off x="3776" y="3750"/>
              <a:ext cx="61" cy="60"/>
            </a:xfrm>
            <a:custGeom>
              <a:avLst/>
              <a:gdLst>
                <a:gd name="T0" fmla="*/ 55 w 21600"/>
                <a:gd name="T1" fmla="*/ 30 h 21600"/>
                <a:gd name="T2" fmla="*/ 30 w 21600"/>
                <a:gd name="T3" fmla="*/ 60 h 21600"/>
                <a:gd name="T4" fmla="*/ 6 w 21600"/>
                <a:gd name="T5" fmla="*/ 30 h 21600"/>
                <a:gd name="T6" fmla="*/ 3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249 w 21600"/>
                <a:gd name="T13" fmla="*/ 3960 h 21600"/>
                <a:gd name="T14" fmla="*/ 17351 w 21600"/>
                <a:gd name="T15" fmla="*/ 1764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4602" y="21600"/>
                  </a:lnTo>
                  <a:lnTo>
                    <a:pt x="1699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56" name="AutoShape 855"/>
            <p:cNvSpPr>
              <a:spLocks noChangeArrowheads="1"/>
            </p:cNvSpPr>
            <p:nvPr/>
          </p:nvSpPr>
          <p:spPr bwMode="auto">
            <a:xfrm rot="236711" flipH="1" flipV="1">
              <a:off x="3576" y="3750"/>
              <a:ext cx="60" cy="60"/>
            </a:xfrm>
            <a:custGeom>
              <a:avLst/>
              <a:gdLst>
                <a:gd name="T0" fmla="*/ 54 w 21600"/>
                <a:gd name="T1" fmla="*/ 30 h 21600"/>
                <a:gd name="T2" fmla="*/ 30 w 21600"/>
                <a:gd name="T3" fmla="*/ 60 h 21600"/>
                <a:gd name="T4" fmla="*/ 6 w 21600"/>
                <a:gd name="T5" fmla="*/ 30 h 21600"/>
                <a:gd name="T6" fmla="*/ 3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960 w 21600"/>
                <a:gd name="T13" fmla="*/ 3960 h 21600"/>
                <a:gd name="T14" fmla="*/ 17640 w 21600"/>
                <a:gd name="T15" fmla="*/ 1764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4602" y="21600"/>
                  </a:lnTo>
                  <a:lnTo>
                    <a:pt x="1699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57" name="Freeform 856"/>
            <p:cNvSpPr>
              <a:spLocks/>
            </p:cNvSpPr>
            <p:nvPr/>
          </p:nvSpPr>
          <p:spPr bwMode="auto">
            <a:xfrm flipH="1">
              <a:off x="3831" y="3610"/>
              <a:ext cx="94" cy="77"/>
            </a:xfrm>
            <a:custGeom>
              <a:avLst/>
              <a:gdLst>
                <a:gd name="T0" fmla="*/ 94 w 76"/>
                <a:gd name="T1" fmla="*/ 77 h 62"/>
                <a:gd name="T2" fmla="*/ 0 w 76"/>
                <a:gd name="T3" fmla="*/ 77 h 62"/>
                <a:gd name="T4" fmla="*/ 0 w 76"/>
                <a:gd name="T5" fmla="*/ 0 h 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" h="62">
                  <a:moveTo>
                    <a:pt x="76" y="62"/>
                  </a:moveTo>
                  <a:lnTo>
                    <a:pt x="0" y="62"/>
                  </a:lnTo>
                  <a:lnTo>
                    <a:pt x="0" y="0"/>
                  </a:lnTo>
                </a:path>
              </a:pathLst>
            </a:custGeom>
            <a:noFill/>
            <a:ln w="2159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58" name="AutoShape 857"/>
            <p:cNvSpPr>
              <a:spLocks noChangeArrowheads="1"/>
            </p:cNvSpPr>
            <p:nvPr/>
          </p:nvSpPr>
          <p:spPr bwMode="auto">
            <a:xfrm flipH="1">
              <a:off x="3554" y="3284"/>
              <a:ext cx="309" cy="376"/>
            </a:xfrm>
            <a:prstGeom prst="roundRect">
              <a:avLst>
                <a:gd name="adj" fmla="val 33731"/>
              </a:avLst>
            </a:prstGeom>
            <a:gradFill rotWithShape="0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59" name="AutoShape 858"/>
            <p:cNvSpPr>
              <a:spLocks noChangeArrowheads="1"/>
            </p:cNvSpPr>
            <p:nvPr/>
          </p:nvSpPr>
          <p:spPr bwMode="auto">
            <a:xfrm flipH="1">
              <a:off x="3552" y="3541"/>
              <a:ext cx="309" cy="246"/>
            </a:xfrm>
            <a:prstGeom prst="can">
              <a:avLst>
                <a:gd name="adj" fmla="val 26019"/>
              </a:avLst>
            </a:prstGeom>
            <a:gradFill rotWithShape="0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60" name="AutoShape 859"/>
            <p:cNvSpPr>
              <a:spLocks noChangeArrowheads="1"/>
            </p:cNvSpPr>
            <p:nvPr/>
          </p:nvSpPr>
          <p:spPr bwMode="auto">
            <a:xfrm flipH="1">
              <a:off x="3541" y="3526"/>
              <a:ext cx="336" cy="96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61" name="AutoShape 860"/>
            <p:cNvSpPr>
              <a:spLocks noChangeArrowheads="1"/>
            </p:cNvSpPr>
            <p:nvPr/>
          </p:nvSpPr>
          <p:spPr bwMode="auto">
            <a:xfrm rot="5400000" flipH="1">
              <a:off x="3672" y="3371"/>
              <a:ext cx="72" cy="306"/>
            </a:xfrm>
            <a:prstGeom prst="flowChartOnlineStorag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62" name="AutoShape 861"/>
            <p:cNvSpPr>
              <a:spLocks noChangeArrowheads="1"/>
            </p:cNvSpPr>
            <p:nvPr/>
          </p:nvSpPr>
          <p:spPr bwMode="auto">
            <a:xfrm flipH="1">
              <a:off x="3896" y="3548"/>
              <a:ext cx="61" cy="109"/>
            </a:xfrm>
            <a:prstGeom prst="can">
              <a:avLst>
                <a:gd name="adj" fmla="val 38294"/>
              </a:avLst>
            </a:prstGeom>
            <a:gradFill rotWithShape="0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</p:grpSp>
      <p:sp>
        <p:nvSpPr>
          <p:cNvPr id="173" name="Text Box 872"/>
          <p:cNvSpPr txBox="1">
            <a:spLocks noChangeAspect="1" noChangeArrowheads="1"/>
          </p:cNvSpPr>
          <p:nvPr/>
        </p:nvSpPr>
        <p:spPr bwMode="auto">
          <a:xfrm>
            <a:off x="9090235" y="6261765"/>
            <a:ext cx="1016768" cy="349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lang="en-US" altLang="ko-KR" sz="1200" b="1" dirty="0">
                <a:solidFill>
                  <a:srgbClr val="000000"/>
                </a:solidFill>
                <a:latin typeface="Tahoma" pitchFamily="34" charset="0"/>
              </a:rPr>
              <a:t>4-way Valve</a:t>
            </a:r>
          </a:p>
        </p:txBody>
      </p:sp>
      <p:sp>
        <p:nvSpPr>
          <p:cNvPr id="194" name="Text Box 893"/>
          <p:cNvSpPr txBox="1">
            <a:spLocks noChangeAspect="1" noChangeArrowheads="1"/>
          </p:cNvSpPr>
          <p:nvPr/>
        </p:nvSpPr>
        <p:spPr bwMode="auto">
          <a:xfrm>
            <a:off x="6975149" y="2108354"/>
            <a:ext cx="1430338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ko-KR" sz="1200" b="1" dirty="0">
                <a:solidFill>
                  <a:srgbClr val="000000"/>
                </a:solidFill>
                <a:latin typeface="Tahoma" pitchFamily="34" charset="0"/>
              </a:rPr>
              <a:t>Thermostatic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ko-KR" sz="1200" b="1" dirty="0">
                <a:solidFill>
                  <a:srgbClr val="000000"/>
                </a:solidFill>
                <a:latin typeface="Tahoma" pitchFamily="34" charset="0"/>
              </a:rPr>
              <a:t>Expansion Valve</a:t>
            </a:r>
          </a:p>
        </p:txBody>
      </p:sp>
      <p:sp>
        <p:nvSpPr>
          <p:cNvPr id="196" name="Line 895"/>
          <p:cNvSpPr>
            <a:spLocks noChangeShapeType="1"/>
          </p:cNvSpPr>
          <p:nvPr/>
        </p:nvSpPr>
        <p:spPr bwMode="auto">
          <a:xfrm>
            <a:off x="7487118" y="5720922"/>
            <a:ext cx="406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97" name="Line 896"/>
          <p:cNvSpPr>
            <a:spLocks noChangeShapeType="1"/>
          </p:cNvSpPr>
          <p:nvPr/>
        </p:nvSpPr>
        <p:spPr bwMode="auto">
          <a:xfrm>
            <a:off x="10763718" y="5784422"/>
            <a:ext cx="0" cy="292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98" name="Line 897"/>
          <p:cNvSpPr>
            <a:spLocks noChangeShapeType="1"/>
          </p:cNvSpPr>
          <p:nvPr/>
        </p:nvSpPr>
        <p:spPr bwMode="auto">
          <a:xfrm flipH="1">
            <a:off x="9760418" y="2647522"/>
            <a:ext cx="3111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202" name="Oval 201"/>
          <p:cNvSpPr/>
          <p:nvPr/>
        </p:nvSpPr>
        <p:spPr>
          <a:xfrm>
            <a:off x="8823482" y="2611082"/>
            <a:ext cx="84157" cy="902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08" name="Oval 207"/>
          <p:cNvSpPr/>
          <p:nvPr/>
        </p:nvSpPr>
        <p:spPr>
          <a:xfrm>
            <a:off x="5448769" y="6967208"/>
            <a:ext cx="84157" cy="902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09" name="Oval 208"/>
          <p:cNvSpPr/>
          <p:nvPr/>
        </p:nvSpPr>
        <p:spPr>
          <a:xfrm>
            <a:off x="5485262" y="1493170"/>
            <a:ext cx="84157" cy="902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FE6C01-696F-BD94-E32E-706A5C32B2DD}"/>
              </a:ext>
            </a:extLst>
          </p:cNvPr>
          <p:cNvSpPr txBox="1"/>
          <p:nvPr/>
        </p:nvSpPr>
        <p:spPr>
          <a:xfrm>
            <a:off x="5696954" y="6781133"/>
            <a:ext cx="1368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504D"/>
                </a:solidFill>
              </a:rPr>
              <a:t>zn_temp</a:t>
            </a:r>
            <a:endParaRPr lang="en-US" b="1" dirty="0">
              <a:solidFill>
                <a:srgbClr val="C0504D"/>
              </a:solidFill>
            </a:endParaRPr>
          </a:p>
          <a:p>
            <a:r>
              <a:rPr lang="en-US" b="1" dirty="0" err="1">
                <a:solidFill>
                  <a:srgbClr val="C0504D"/>
                </a:solidFill>
              </a:rPr>
              <a:t>zn_temp_dp</a:t>
            </a:r>
            <a:endParaRPr lang="en-US" b="1" dirty="0">
              <a:solidFill>
                <a:srgbClr val="C0504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8F83B9-1E06-EE9A-1C73-AB61CB1CDFFC}"/>
              </a:ext>
            </a:extLst>
          </p:cNvPr>
          <p:cNvSpPr txBox="1"/>
          <p:nvPr/>
        </p:nvSpPr>
        <p:spPr>
          <a:xfrm>
            <a:off x="8379118" y="2200951"/>
            <a:ext cx="991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504D"/>
                </a:solidFill>
              </a:rPr>
              <a:t>ref_flow</a:t>
            </a:r>
            <a:endParaRPr lang="en-US" b="1" dirty="0">
              <a:solidFill>
                <a:srgbClr val="C0504D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C8FACA-D8FB-9186-8A5C-BE74AFABEA7B}"/>
              </a:ext>
            </a:extLst>
          </p:cNvPr>
          <p:cNvSpPr txBox="1"/>
          <p:nvPr/>
        </p:nvSpPr>
        <p:spPr>
          <a:xfrm>
            <a:off x="5552710" y="552015"/>
            <a:ext cx="13712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504D"/>
                </a:solidFill>
              </a:rPr>
              <a:t>sa_flow</a:t>
            </a:r>
            <a:endParaRPr lang="en-US" b="1" dirty="0">
              <a:solidFill>
                <a:srgbClr val="C0504D"/>
              </a:solidFill>
            </a:endParaRPr>
          </a:p>
          <a:p>
            <a:r>
              <a:rPr lang="en-US" b="1" dirty="0" err="1">
                <a:solidFill>
                  <a:srgbClr val="C0504D"/>
                </a:solidFill>
              </a:rPr>
              <a:t>sa_temp</a:t>
            </a:r>
            <a:endParaRPr lang="en-US" b="1" dirty="0">
              <a:solidFill>
                <a:srgbClr val="C0504D"/>
              </a:solidFill>
            </a:endParaRPr>
          </a:p>
          <a:p>
            <a:r>
              <a:rPr lang="en-US" b="1" dirty="0" err="1">
                <a:solidFill>
                  <a:srgbClr val="C0504D"/>
                </a:solidFill>
              </a:rPr>
              <a:t>sa_temp_dp</a:t>
            </a:r>
            <a:endParaRPr lang="en-US" b="1" dirty="0">
              <a:solidFill>
                <a:srgbClr val="C0504D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4D12531-B07E-7700-B5F3-1B4241CE06FD}"/>
              </a:ext>
            </a:extLst>
          </p:cNvPr>
          <p:cNvSpPr/>
          <p:nvPr/>
        </p:nvSpPr>
        <p:spPr>
          <a:xfrm>
            <a:off x="6641669" y="2018131"/>
            <a:ext cx="84157" cy="902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3756AD-A036-E8E5-A320-2F1072B456DD}"/>
              </a:ext>
            </a:extLst>
          </p:cNvPr>
          <p:cNvSpPr/>
          <p:nvPr/>
        </p:nvSpPr>
        <p:spPr>
          <a:xfrm>
            <a:off x="12687940" y="2141040"/>
            <a:ext cx="84157" cy="902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4E6268-2F29-DC53-54BD-A105AC693D21}"/>
              </a:ext>
            </a:extLst>
          </p:cNvPr>
          <p:cNvSpPr txBox="1"/>
          <p:nvPr/>
        </p:nvSpPr>
        <p:spPr>
          <a:xfrm>
            <a:off x="6485472" y="1572480"/>
            <a:ext cx="1092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504D"/>
                </a:solidFill>
              </a:rPr>
              <a:t>id_power</a:t>
            </a:r>
            <a:endParaRPr lang="en-US" b="1" dirty="0">
              <a:solidFill>
                <a:srgbClr val="C0504D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E72E80-BC22-B35F-7694-876220C9DF36}"/>
              </a:ext>
            </a:extLst>
          </p:cNvPr>
          <p:cNvSpPr txBox="1"/>
          <p:nvPr/>
        </p:nvSpPr>
        <p:spPr>
          <a:xfrm>
            <a:off x="12440118" y="1665509"/>
            <a:ext cx="116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504D"/>
                </a:solidFill>
              </a:rPr>
              <a:t>od_power</a:t>
            </a:r>
            <a:endParaRPr lang="en-US" b="1" dirty="0">
              <a:solidFill>
                <a:srgbClr val="C0504D"/>
              </a:solidFill>
            </a:endParaRPr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95A156FD-75D9-5324-9A72-DFB7804F49CF}"/>
              </a:ext>
            </a:extLst>
          </p:cNvPr>
          <p:cNvSpPr/>
          <p:nvPr/>
        </p:nvSpPr>
        <p:spPr>
          <a:xfrm>
            <a:off x="4261318" y="1959775"/>
            <a:ext cx="2654300" cy="4051101"/>
          </a:xfrm>
          <a:prstGeom prst="cub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AutoShape 711"/>
          <p:cNvSpPr>
            <a:spLocks noChangeArrowheads="1"/>
          </p:cNvSpPr>
          <p:nvPr/>
        </p:nvSpPr>
        <p:spPr bwMode="auto">
          <a:xfrm>
            <a:off x="5224400" y="1719918"/>
            <a:ext cx="622300" cy="609600"/>
          </a:xfrm>
          <a:prstGeom prst="upArrow">
            <a:avLst>
              <a:gd name="adj1" fmla="val 48352"/>
              <a:gd name="adj2" fmla="val 48931"/>
            </a:avLst>
          </a:prstGeom>
          <a:solidFill>
            <a:srgbClr val="CCCCFF"/>
          </a:solidFill>
          <a:ln w="38100" algn="ctr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7B126F72-BA10-2B59-DC5C-A5ACE352E1C1}"/>
              </a:ext>
            </a:extLst>
          </p:cNvPr>
          <p:cNvSpPr/>
          <p:nvPr/>
        </p:nvSpPr>
        <p:spPr>
          <a:xfrm>
            <a:off x="9291000" y="2070529"/>
            <a:ext cx="3773026" cy="5539817"/>
          </a:xfrm>
          <a:prstGeom prst="cub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8" name="AutoShape 775"/>
          <p:cNvSpPr>
            <a:spLocks noChangeArrowheads="1"/>
          </p:cNvSpPr>
          <p:nvPr/>
        </p:nvSpPr>
        <p:spPr bwMode="auto">
          <a:xfrm flipH="1">
            <a:off x="10998668" y="1919818"/>
            <a:ext cx="622300" cy="609600"/>
          </a:xfrm>
          <a:prstGeom prst="upArrow">
            <a:avLst>
              <a:gd name="adj1" fmla="val 48352"/>
              <a:gd name="adj2" fmla="val 48931"/>
            </a:avLst>
          </a:prstGeom>
          <a:solidFill>
            <a:srgbClr val="FFCCCC"/>
          </a:solidFill>
          <a:ln w="38100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A77D3A8-17DA-2C6A-AAE8-6B72916DD712}"/>
              </a:ext>
            </a:extLst>
          </p:cNvPr>
          <p:cNvSpPr/>
          <p:nvPr/>
        </p:nvSpPr>
        <p:spPr>
          <a:xfrm>
            <a:off x="11604290" y="6094370"/>
            <a:ext cx="84157" cy="902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5829C4-AB40-54A3-B5FA-CB86E0A0F00D}"/>
              </a:ext>
            </a:extLst>
          </p:cNvPr>
          <p:cNvSpPr txBox="1"/>
          <p:nvPr/>
        </p:nvSpPr>
        <p:spPr>
          <a:xfrm>
            <a:off x="10984307" y="6199377"/>
            <a:ext cx="140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504D"/>
                </a:solidFill>
              </a:rPr>
              <a:t>oa_temp</a:t>
            </a:r>
            <a:endParaRPr lang="en-US" b="1" dirty="0">
              <a:solidFill>
                <a:srgbClr val="C0504D"/>
              </a:solidFill>
            </a:endParaRPr>
          </a:p>
          <a:p>
            <a:r>
              <a:rPr lang="en-US" b="1" dirty="0" err="1">
                <a:solidFill>
                  <a:srgbClr val="C0504D"/>
                </a:solidFill>
              </a:rPr>
              <a:t>oa_temp_dp</a:t>
            </a:r>
            <a:endParaRPr lang="en-US" b="1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79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23B92B-3A63-C497-7669-6CB5B55DD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577" y="1020772"/>
            <a:ext cx="9400847" cy="710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57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08"/>
          <p:cNvSpPr>
            <a:spLocks/>
          </p:cNvSpPr>
          <p:nvPr/>
        </p:nvSpPr>
        <p:spPr bwMode="auto">
          <a:xfrm>
            <a:off x="8274517" y="3199791"/>
            <a:ext cx="546100" cy="939800"/>
          </a:xfrm>
          <a:custGeom>
            <a:avLst/>
            <a:gdLst>
              <a:gd name="T0" fmla="*/ 0 w 450"/>
              <a:gd name="T1" fmla="*/ 939800 h 501"/>
              <a:gd name="T2" fmla="*/ 0 w 450"/>
              <a:gd name="T3" fmla="*/ 0 h 501"/>
              <a:gd name="T4" fmla="*/ 546100 w 450"/>
              <a:gd name="T5" fmla="*/ 0 h 50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0" h="501">
                <a:moveTo>
                  <a:pt x="0" y="501"/>
                </a:moveTo>
                <a:lnTo>
                  <a:pt x="0" y="0"/>
                </a:lnTo>
                <a:lnTo>
                  <a:pt x="450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reeform 709"/>
          <p:cNvSpPr>
            <a:spLocks/>
          </p:cNvSpPr>
          <p:nvPr/>
        </p:nvSpPr>
        <p:spPr bwMode="auto">
          <a:xfrm>
            <a:off x="8884117" y="3161691"/>
            <a:ext cx="2451100" cy="876300"/>
          </a:xfrm>
          <a:custGeom>
            <a:avLst/>
            <a:gdLst>
              <a:gd name="T0" fmla="*/ 0 w 1023"/>
              <a:gd name="T1" fmla="*/ 0 h 549"/>
              <a:gd name="T2" fmla="*/ 2451100 w 1023"/>
              <a:gd name="T3" fmla="*/ 0 h 549"/>
              <a:gd name="T4" fmla="*/ 2451100 w 1023"/>
              <a:gd name="T5" fmla="*/ 876300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23" h="549">
                <a:moveTo>
                  <a:pt x="0" y="0"/>
                </a:moveTo>
                <a:lnTo>
                  <a:pt x="1023" y="0"/>
                </a:lnTo>
                <a:lnTo>
                  <a:pt x="1023" y="549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rc 710"/>
          <p:cNvSpPr>
            <a:spLocks/>
          </p:cNvSpPr>
          <p:nvPr/>
        </p:nvSpPr>
        <p:spPr bwMode="auto">
          <a:xfrm>
            <a:off x="8204667" y="5257191"/>
            <a:ext cx="57150" cy="273050"/>
          </a:xfrm>
          <a:custGeom>
            <a:avLst/>
            <a:gdLst>
              <a:gd name="T0" fmla="*/ 2767 w 22699"/>
              <a:gd name="T1" fmla="*/ 0 h 43200"/>
              <a:gd name="T2" fmla="*/ 0 w 22699"/>
              <a:gd name="T3" fmla="*/ 272873 h 43200"/>
              <a:gd name="T4" fmla="*/ 2767 w 22699"/>
              <a:gd name="T5" fmla="*/ 136525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699" h="43200" fill="none" extrusionOk="0">
                <a:moveTo>
                  <a:pt x="1098" y="0"/>
                </a:moveTo>
                <a:cubicBezTo>
                  <a:pt x="13028" y="0"/>
                  <a:pt x="22699" y="9670"/>
                  <a:pt x="22699" y="21600"/>
                </a:cubicBezTo>
                <a:cubicBezTo>
                  <a:pt x="22699" y="33529"/>
                  <a:pt x="13028" y="43200"/>
                  <a:pt x="1099" y="43200"/>
                </a:cubicBezTo>
                <a:cubicBezTo>
                  <a:pt x="732" y="43200"/>
                  <a:pt x="366" y="43190"/>
                  <a:pt x="-1" y="43172"/>
                </a:cubicBezTo>
              </a:path>
              <a:path w="22699" h="43200" stroke="0" extrusionOk="0">
                <a:moveTo>
                  <a:pt x="1098" y="0"/>
                </a:moveTo>
                <a:cubicBezTo>
                  <a:pt x="13028" y="0"/>
                  <a:pt x="22699" y="9670"/>
                  <a:pt x="22699" y="21600"/>
                </a:cubicBezTo>
                <a:cubicBezTo>
                  <a:pt x="22699" y="33529"/>
                  <a:pt x="13028" y="43200"/>
                  <a:pt x="1099" y="43200"/>
                </a:cubicBezTo>
                <a:cubicBezTo>
                  <a:pt x="732" y="43200"/>
                  <a:pt x="366" y="43190"/>
                  <a:pt x="-1" y="43172"/>
                </a:cubicBezTo>
                <a:lnTo>
                  <a:pt x="1099" y="21600"/>
                </a:lnTo>
                <a:lnTo>
                  <a:pt x="1098" y="0"/>
                </a:lnTo>
                <a:close/>
              </a:path>
            </a:pathLst>
          </a:cu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utoShape 712"/>
          <p:cNvSpPr>
            <a:spLocks noChangeArrowheads="1"/>
          </p:cNvSpPr>
          <p:nvPr/>
        </p:nvSpPr>
        <p:spPr bwMode="auto">
          <a:xfrm>
            <a:off x="6318641" y="6650257"/>
            <a:ext cx="622300" cy="609600"/>
          </a:xfrm>
          <a:prstGeom prst="upArrow">
            <a:avLst>
              <a:gd name="adj1" fmla="val 48352"/>
              <a:gd name="adj2" fmla="val 48931"/>
            </a:avLst>
          </a:prstGeom>
          <a:solidFill>
            <a:srgbClr val="CCCCFF"/>
          </a:solidFill>
          <a:ln w="38100" algn="ctr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reeform 713"/>
          <p:cNvSpPr>
            <a:spLocks/>
          </p:cNvSpPr>
          <p:nvPr/>
        </p:nvSpPr>
        <p:spPr bwMode="auto">
          <a:xfrm flipH="1">
            <a:off x="8287217" y="5447691"/>
            <a:ext cx="2609850" cy="1098550"/>
          </a:xfrm>
          <a:custGeom>
            <a:avLst/>
            <a:gdLst>
              <a:gd name="T0" fmla="*/ 0 w 1452"/>
              <a:gd name="T1" fmla="*/ 1098550 h 588"/>
              <a:gd name="T2" fmla="*/ 0 w 1452"/>
              <a:gd name="T3" fmla="*/ 784679 h 588"/>
              <a:gd name="T4" fmla="*/ 2609850 w 1452"/>
              <a:gd name="T5" fmla="*/ 784679 h 588"/>
              <a:gd name="T6" fmla="*/ 2609850 w 1452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52" h="588">
                <a:moveTo>
                  <a:pt x="0" y="588"/>
                </a:moveTo>
                <a:lnTo>
                  <a:pt x="0" y="420"/>
                </a:lnTo>
                <a:lnTo>
                  <a:pt x="1452" y="420"/>
                </a:lnTo>
                <a:lnTo>
                  <a:pt x="1452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714"/>
          <p:cNvSpPr txBox="1">
            <a:spLocks noChangeAspect="1" noChangeArrowheads="1"/>
          </p:cNvSpPr>
          <p:nvPr/>
        </p:nvSpPr>
        <p:spPr bwMode="auto">
          <a:xfrm flipH="1">
            <a:off x="5544018" y="5771542"/>
            <a:ext cx="946093" cy="25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ko-KR" sz="1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Evaporator</a:t>
            </a:r>
          </a:p>
        </p:txBody>
      </p:sp>
      <p:sp>
        <p:nvSpPr>
          <p:cNvPr id="35" name="AutoShape 731"/>
          <p:cNvSpPr>
            <a:spLocks noChangeArrowheads="1"/>
          </p:cNvSpPr>
          <p:nvPr/>
        </p:nvSpPr>
        <p:spPr bwMode="auto">
          <a:xfrm rot="16200000">
            <a:off x="5642442" y="4091966"/>
            <a:ext cx="349250" cy="381000"/>
          </a:xfrm>
          <a:custGeom>
            <a:avLst/>
            <a:gdLst>
              <a:gd name="T0" fmla="*/ 174625 w 21600"/>
              <a:gd name="T1" fmla="*/ 0 h 21600"/>
              <a:gd name="T2" fmla="*/ 47618 w 21600"/>
              <a:gd name="T3" fmla="*/ 191982 h 21600"/>
              <a:gd name="T4" fmla="*/ 174625 w 21600"/>
              <a:gd name="T5" fmla="*/ 103893 h 21600"/>
              <a:gd name="T6" fmla="*/ 301632 w 21600"/>
              <a:gd name="T7" fmla="*/ 19198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8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890" y="10852"/>
                </a:moveTo>
                <a:cubicBezTo>
                  <a:pt x="5890" y="10835"/>
                  <a:pt x="5890" y="10817"/>
                  <a:pt x="5890" y="10800"/>
                </a:cubicBezTo>
                <a:cubicBezTo>
                  <a:pt x="5890" y="8088"/>
                  <a:pt x="8088" y="5890"/>
                  <a:pt x="10800" y="5890"/>
                </a:cubicBezTo>
                <a:cubicBezTo>
                  <a:pt x="13511" y="5890"/>
                  <a:pt x="15710" y="8088"/>
                  <a:pt x="15710" y="10800"/>
                </a:cubicBezTo>
                <a:cubicBezTo>
                  <a:pt x="15710" y="10817"/>
                  <a:pt x="15709" y="10835"/>
                  <a:pt x="15709" y="10852"/>
                </a:cubicBezTo>
                <a:lnTo>
                  <a:pt x="21599" y="10916"/>
                </a:lnTo>
                <a:cubicBezTo>
                  <a:pt x="21599" y="10877"/>
                  <a:pt x="21600" y="10838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38"/>
                  <a:pt x="0" y="10877"/>
                  <a:pt x="0" y="10916"/>
                </a:cubicBezTo>
                <a:lnTo>
                  <a:pt x="5890" y="10852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B2B2B2"/>
              </a:gs>
              <a:gs pos="100000">
                <a:srgbClr val="000000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AutoShape 732"/>
          <p:cNvSpPr>
            <a:spLocks noChangeArrowheads="1"/>
          </p:cNvSpPr>
          <p:nvPr/>
        </p:nvSpPr>
        <p:spPr bwMode="auto">
          <a:xfrm rot="16200000">
            <a:off x="5623392" y="4612666"/>
            <a:ext cx="387350" cy="381000"/>
          </a:xfrm>
          <a:custGeom>
            <a:avLst/>
            <a:gdLst>
              <a:gd name="T0" fmla="*/ 193675 w 21600"/>
              <a:gd name="T1" fmla="*/ 0 h 21600"/>
              <a:gd name="T2" fmla="*/ 52812 w 21600"/>
              <a:gd name="T3" fmla="*/ 191982 h 21600"/>
              <a:gd name="T4" fmla="*/ 193675 w 21600"/>
              <a:gd name="T5" fmla="*/ 103893 h 21600"/>
              <a:gd name="T6" fmla="*/ 334538 w 21600"/>
              <a:gd name="T7" fmla="*/ 19198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8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890" y="10852"/>
                </a:moveTo>
                <a:cubicBezTo>
                  <a:pt x="5890" y="10835"/>
                  <a:pt x="5890" y="10817"/>
                  <a:pt x="5890" y="10800"/>
                </a:cubicBezTo>
                <a:cubicBezTo>
                  <a:pt x="5890" y="8088"/>
                  <a:pt x="8088" y="5890"/>
                  <a:pt x="10800" y="5890"/>
                </a:cubicBezTo>
                <a:cubicBezTo>
                  <a:pt x="13511" y="5890"/>
                  <a:pt x="15710" y="8088"/>
                  <a:pt x="15710" y="10800"/>
                </a:cubicBezTo>
                <a:cubicBezTo>
                  <a:pt x="15710" y="10817"/>
                  <a:pt x="15709" y="10835"/>
                  <a:pt x="15709" y="10852"/>
                </a:cubicBezTo>
                <a:lnTo>
                  <a:pt x="21599" y="10916"/>
                </a:lnTo>
                <a:cubicBezTo>
                  <a:pt x="21599" y="10877"/>
                  <a:pt x="21600" y="10838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38"/>
                  <a:pt x="0" y="10877"/>
                  <a:pt x="0" y="10916"/>
                </a:cubicBezTo>
                <a:lnTo>
                  <a:pt x="5890" y="10852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B2B2B2"/>
              </a:gs>
              <a:gs pos="100000">
                <a:srgbClr val="000000"/>
              </a:gs>
            </a:gsLst>
            <a:lin ang="27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AutoShape 733"/>
          <p:cNvSpPr>
            <a:spLocks noChangeArrowheads="1"/>
          </p:cNvSpPr>
          <p:nvPr/>
        </p:nvSpPr>
        <p:spPr bwMode="auto">
          <a:xfrm rot="5400000">
            <a:off x="5782142" y="4587266"/>
            <a:ext cx="171450" cy="13970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AutoShape 734"/>
          <p:cNvSpPr>
            <a:spLocks noChangeArrowheads="1"/>
          </p:cNvSpPr>
          <p:nvPr/>
        </p:nvSpPr>
        <p:spPr bwMode="auto">
          <a:xfrm rot="5400000">
            <a:off x="6772742" y="3723666"/>
            <a:ext cx="107950" cy="1866900"/>
          </a:xfrm>
          <a:prstGeom prst="can">
            <a:avLst>
              <a:gd name="adj" fmla="val 31145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AutoShape 735"/>
          <p:cNvSpPr>
            <a:spLocks noChangeArrowheads="1"/>
          </p:cNvSpPr>
          <p:nvPr/>
        </p:nvSpPr>
        <p:spPr bwMode="auto">
          <a:xfrm rot="5400000">
            <a:off x="7639517" y="4584091"/>
            <a:ext cx="177800" cy="13970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AutoShape 736"/>
          <p:cNvSpPr>
            <a:spLocks noChangeArrowheads="1"/>
          </p:cNvSpPr>
          <p:nvPr/>
        </p:nvSpPr>
        <p:spPr bwMode="auto">
          <a:xfrm rot="5400000">
            <a:off x="5778967" y="4336441"/>
            <a:ext cx="177800" cy="13970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AutoShape 737"/>
          <p:cNvSpPr>
            <a:spLocks noChangeArrowheads="1"/>
          </p:cNvSpPr>
          <p:nvPr/>
        </p:nvSpPr>
        <p:spPr bwMode="auto">
          <a:xfrm rot="5400000">
            <a:off x="6772742" y="3469666"/>
            <a:ext cx="107950" cy="1866900"/>
          </a:xfrm>
          <a:prstGeom prst="can">
            <a:avLst>
              <a:gd name="adj" fmla="val 31145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AutoShape 738"/>
          <p:cNvSpPr>
            <a:spLocks noChangeArrowheads="1"/>
          </p:cNvSpPr>
          <p:nvPr/>
        </p:nvSpPr>
        <p:spPr bwMode="auto">
          <a:xfrm rot="5400000">
            <a:off x="7642692" y="4333266"/>
            <a:ext cx="171450" cy="13970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AutoShape 739"/>
          <p:cNvSpPr>
            <a:spLocks noChangeArrowheads="1"/>
          </p:cNvSpPr>
          <p:nvPr/>
        </p:nvSpPr>
        <p:spPr bwMode="auto">
          <a:xfrm rot="5400000">
            <a:off x="7588717" y="4342791"/>
            <a:ext cx="349250" cy="374650"/>
          </a:xfrm>
          <a:custGeom>
            <a:avLst/>
            <a:gdLst>
              <a:gd name="T0" fmla="*/ 174625 w 21600"/>
              <a:gd name="T1" fmla="*/ 0 h 21600"/>
              <a:gd name="T2" fmla="*/ 47618 w 21600"/>
              <a:gd name="T3" fmla="*/ 188782 h 21600"/>
              <a:gd name="T4" fmla="*/ 174625 w 21600"/>
              <a:gd name="T5" fmla="*/ 102162 h 21600"/>
              <a:gd name="T6" fmla="*/ 301632 w 21600"/>
              <a:gd name="T7" fmla="*/ 18878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8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890" y="10852"/>
                </a:moveTo>
                <a:cubicBezTo>
                  <a:pt x="5890" y="10835"/>
                  <a:pt x="5890" y="10817"/>
                  <a:pt x="5890" y="10800"/>
                </a:cubicBezTo>
                <a:cubicBezTo>
                  <a:pt x="5890" y="8088"/>
                  <a:pt x="8088" y="5890"/>
                  <a:pt x="10800" y="5890"/>
                </a:cubicBezTo>
                <a:cubicBezTo>
                  <a:pt x="13511" y="5890"/>
                  <a:pt x="15710" y="8088"/>
                  <a:pt x="15710" y="10800"/>
                </a:cubicBezTo>
                <a:cubicBezTo>
                  <a:pt x="15710" y="10817"/>
                  <a:pt x="15709" y="10835"/>
                  <a:pt x="15709" y="10852"/>
                </a:cubicBezTo>
                <a:lnTo>
                  <a:pt x="21599" y="10916"/>
                </a:lnTo>
                <a:cubicBezTo>
                  <a:pt x="21599" y="10877"/>
                  <a:pt x="21600" y="10838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38"/>
                  <a:pt x="0" y="10877"/>
                  <a:pt x="0" y="10916"/>
                </a:cubicBezTo>
                <a:lnTo>
                  <a:pt x="5890" y="10852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B2B2B2"/>
              </a:gs>
              <a:gs pos="100000">
                <a:srgbClr val="000000"/>
              </a:gs>
            </a:gsLst>
            <a:lin ang="27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Arc 740"/>
          <p:cNvSpPr>
            <a:spLocks/>
          </p:cNvSpPr>
          <p:nvPr/>
        </p:nvSpPr>
        <p:spPr bwMode="auto">
          <a:xfrm rot="16200000">
            <a:off x="7712542" y="4650766"/>
            <a:ext cx="95250" cy="12700"/>
          </a:xfrm>
          <a:custGeom>
            <a:avLst/>
            <a:gdLst>
              <a:gd name="T0" fmla="*/ 0 w 43200"/>
              <a:gd name="T1" fmla="*/ 12700 h 21600"/>
              <a:gd name="T2" fmla="*/ 95250 w 43200"/>
              <a:gd name="T3" fmla="*/ 12700 h 21600"/>
              <a:gd name="T4" fmla="*/ 47625 w 43200"/>
              <a:gd name="T5" fmla="*/ 127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1600" fill="none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</a:path>
              <a:path w="43200" h="21600" stroke="0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6969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Arc 741"/>
          <p:cNvSpPr>
            <a:spLocks/>
          </p:cNvSpPr>
          <p:nvPr/>
        </p:nvSpPr>
        <p:spPr bwMode="auto">
          <a:xfrm rot="16200000">
            <a:off x="7712542" y="4396766"/>
            <a:ext cx="95250" cy="12700"/>
          </a:xfrm>
          <a:custGeom>
            <a:avLst/>
            <a:gdLst>
              <a:gd name="T0" fmla="*/ 0 w 43200"/>
              <a:gd name="T1" fmla="*/ 12700 h 21600"/>
              <a:gd name="T2" fmla="*/ 95250 w 43200"/>
              <a:gd name="T3" fmla="*/ 12700 h 21600"/>
              <a:gd name="T4" fmla="*/ 47625 w 43200"/>
              <a:gd name="T5" fmla="*/ 127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1600" fill="none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</a:path>
              <a:path w="43200" h="21600" stroke="0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6969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AutoShape 742"/>
          <p:cNvSpPr>
            <a:spLocks noChangeArrowheads="1"/>
          </p:cNvSpPr>
          <p:nvPr/>
        </p:nvSpPr>
        <p:spPr bwMode="auto">
          <a:xfrm rot="16200000">
            <a:off x="5642442" y="5139716"/>
            <a:ext cx="349250" cy="381000"/>
          </a:xfrm>
          <a:custGeom>
            <a:avLst/>
            <a:gdLst>
              <a:gd name="T0" fmla="*/ 174625 w 21600"/>
              <a:gd name="T1" fmla="*/ 0 h 21600"/>
              <a:gd name="T2" fmla="*/ 47618 w 21600"/>
              <a:gd name="T3" fmla="*/ 191982 h 21600"/>
              <a:gd name="T4" fmla="*/ 174625 w 21600"/>
              <a:gd name="T5" fmla="*/ 103893 h 21600"/>
              <a:gd name="T6" fmla="*/ 301632 w 21600"/>
              <a:gd name="T7" fmla="*/ 19198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8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890" y="10852"/>
                </a:moveTo>
                <a:cubicBezTo>
                  <a:pt x="5890" y="10835"/>
                  <a:pt x="5890" y="10817"/>
                  <a:pt x="5890" y="10800"/>
                </a:cubicBezTo>
                <a:cubicBezTo>
                  <a:pt x="5890" y="8088"/>
                  <a:pt x="8088" y="5890"/>
                  <a:pt x="10800" y="5890"/>
                </a:cubicBezTo>
                <a:cubicBezTo>
                  <a:pt x="13511" y="5890"/>
                  <a:pt x="15710" y="8088"/>
                  <a:pt x="15710" y="10800"/>
                </a:cubicBezTo>
                <a:cubicBezTo>
                  <a:pt x="15710" y="10817"/>
                  <a:pt x="15709" y="10835"/>
                  <a:pt x="15709" y="10852"/>
                </a:cubicBezTo>
                <a:lnTo>
                  <a:pt x="21599" y="10916"/>
                </a:lnTo>
                <a:cubicBezTo>
                  <a:pt x="21599" y="10877"/>
                  <a:pt x="21600" y="10838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38"/>
                  <a:pt x="0" y="10877"/>
                  <a:pt x="0" y="10916"/>
                </a:cubicBezTo>
                <a:lnTo>
                  <a:pt x="5890" y="10852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B2B2B2"/>
              </a:gs>
              <a:gs pos="100000">
                <a:srgbClr val="000000"/>
              </a:gs>
            </a:gsLst>
            <a:lin ang="27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AutoShape 743"/>
          <p:cNvSpPr>
            <a:spLocks noChangeArrowheads="1"/>
          </p:cNvSpPr>
          <p:nvPr/>
        </p:nvSpPr>
        <p:spPr bwMode="auto">
          <a:xfrm rot="5400000">
            <a:off x="5785317" y="5384191"/>
            <a:ext cx="177800" cy="13970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AutoShape 744"/>
          <p:cNvSpPr>
            <a:spLocks noChangeArrowheads="1"/>
          </p:cNvSpPr>
          <p:nvPr/>
        </p:nvSpPr>
        <p:spPr bwMode="auto">
          <a:xfrm rot="5400000">
            <a:off x="6772742" y="4517416"/>
            <a:ext cx="107950" cy="1866900"/>
          </a:xfrm>
          <a:prstGeom prst="can">
            <a:avLst>
              <a:gd name="adj" fmla="val 31145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AutoShape 745"/>
          <p:cNvSpPr>
            <a:spLocks noChangeArrowheads="1"/>
          </p:cNvSpPr>
          <p:nvPr/>
        </p:nvSpPr>
        <p:spPr bwMode="auto">
          <a:xfrm rot="5400000">
            <a:off x="7642692" y="5381016"/>
            <a:ext cx="171450" cy="13970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AutoShape 746"/>
          <p:cNvSpPr>
            <a:spLocks noChangeArrowheads="1"/>
          </p:cNvSpPr>
          <p:nvPr/>
        </p:nvSpPr>
        <p:spPr bwMode="auto">
          <a:xfrm rot="5400000">
            <a:off x="8001467" y="5149241"/>
            <a:ext cx="107950" cy="603250"/>
          </a:xfrm>
          <a:prstGeom prst="can">
            <a:avLst>
              <a:gd name="adj" fmla="val 33064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AutoShape 747"/>
          <p:cNvSpPr>
            <a:spLocks noChangeArrowheads="1"/>
          </p:cNvSpPr>
          <p:nvPr/>
        </p:nvSpPr>
        <p:spPr bwMode="auto">
          <a:xfrm rot="5400000">
            <a:off x="5785317" y="5130191"/>
            <a:ext cx="177800" cy="13970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AutoShape 748"/>
          <p:cNvSpPr>
            <a:spLocks noChangeArrowheads="1"/>
          </p:cNvSpPr>
          <p:nvPr/>
        </p:nvSpPr>
        <p:spPr bwMode="auto">
          <a:xfrm rot="5400000">
            <a:off x="6772742" y="4263416"/>
            <a:ext cx="107950" cy="1866900"/>
          </a:xfrm>
          <a:prstGeom prst="can">
            <a:avLst>
              <a:gd name="adj" fmla="val 31145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AutoShape 749"/>
          <p:cNvSpPr>
            <a:spLocks noChangeArrowheads="1"/>
          </p:cNvSpPr>
          <p:nvPr/>
        </p:nvSpPr>
        <p:spPr bwMode="auto">
          <a:xfrm rot="5400000">
            <a:off x="7642692" y="5127016"/>
            <a:ext cx="171450" cy="13970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AutoShape 750"/>
          <p:cNvSpPr>
            <a:spLocks noChangeArrowheads="1"/>
          </p:cNvSpPr>
          <p:nvPr/>
        </p:nvSpPr>
        <p:spPr bwMode="auto">
          <a:xfrm rot="5400000">
            <a:off x="5785317" y="4876191"/>
            <a:ext cx="177800" cy="13970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AutoShape 751"/>
          <p:cNvSpPr>
            <a:spLocks noChangeArrowheads="1"/>
          </p:cNvSpPr>
          <p:nvPr/>
        </p:nvSpPr>
        <p:spPr bwMode="auto">
          <a:xfrm rot="5400000">
            <a:off x="6772742" y="4009416"/>
            <a:ext cx="107950" cy="1866900"/>
          </a:xfrm>
          <a:prstGeom prst="can">
            <a:avLst>
              <a:gd name="adj" fmla="val 31145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AutoShape 752"/>
          <p:cNvSpPr>
            <a:spLocks noChangeArrowheads="1"/>
          </p:cNvSpPr>
          <p:nvPr/>
        </p:nvSpPr>
        <p:spPr bwMode="auto">
          <a:xfrm rot="5400000">
            <a:off x="7642692" y="4873016"/>
            <a:ext cx="171450" cy="13970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AutoShape 753"/>
          <p:cNvSpPr>
            <a:spLocks noChangeArrowheads="1"/>
          </p:cNvSpPr>
          <p:nvPr/>
        </p:nvSpPr>
        <p:spPr bwMode="auto">
          <a:xfrm rot="5400000">
            <a:off x="7588717" y="4888891"/>
            <a:ext cx="349250" cy="374650"/>
          </a:xfrm>
          <a:custGeom>
            <a:avLst/>
            <a:gdLst>
              <a:gd name="T0" fmla="*/ 174625 w 21600"/>
              <a:gd name="T1" fmla="*/ 0 h 21600"/>
              <a:gd name="T2" fmla="*/ 47618 w 21600"/>
              <a:gd name="T3" fmla="*/ 188782 h 21600"/>
              <a:gd name="T4" fmla="*/ 174625 w 21600"/>
              <a:gd name="T5" fmla="*/ 102162 h 21600"/>
              <a:gd name="T6" fmla="*/ 301632 w 21600"/>
              <a:gd name="T7" fmla="*/ 18878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8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890" y="10852"/>
                </a:moveTo>
                <a:cubicBezTo>
                  <a:pt x="5890" y="10835"/>
                  <a:pt x="5890" y="10817"/>
                  <a:pt x="5890" y="10800"/>
                </a:cubicBezTo>
                <a:cubicBezTo>
                  <a:pt x="5890" y="8088"/>
                  <a:pt x="8088" y="5890"/>
                  <a:pt x="10800" y="5890"/>
                </a:cubicBezTo>
                <a:cubicBezTo>
                  <a:pt x="13511" y="5890"/>
                  <a:pt x="15710" y="8088"/>
                  <a:pt x="15710" y="10800"/>
                </a:cubicBezTo>
                <a:cubicBezTo>
                  <a:pt x="15710" y="10817"/>
                  <a:pt x="15709" y="10835"/>
                  <a:pt x="15709" y="10852"/>
                </a:cubicBezTo>
                <a:lnTo>
                  <a:pt x="21599" y="10916"/>
                </a:lnTo>
                <a:cubicBezTo>
                  <a:pt x="21599" y="10877"/>
                  <a:pt x="21600" y="10838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38"/>
                  <a:pt x="0" y="10877"/>
                  <a:pt x="0" y="10916"/>
                </a:cubicBezTo>
                <a:lnTo>
                  <a:pt x="5890" y="10852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B2B2B2"/>
              </a:gs>
              <a:gs pos="100000">
                <a:srgbClr val="000000"/>
              </a:gs>
            </a:gsLst>
            <a:lin ang="27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Arc 754"/>
          <p:cNvSpPr>
            <a:spLocks/>
          </p:cNvSpPr>
          <p:nvPr/>
        </p:nvSpPr>
        <p:spPr bwMode="auto">
          <a:xfrm rot="16200000">
            <a:off x="7712542" y="5190516"/>
            <a:ext cx="101600" cy="19050"/>
          </a:xfrm>
          <a:custGeom>
            <a:avLst/>
            <a:gdLst>
              <a:gd name="T0" fmla="*/ 0 w 43200"/>
              <a:gd name="T1" fmla="*/ 19050 h 21600"/>
              <a:gd name="T2" fmla="*/ 101600 w 43200"/>
              <a:gd name="T3" fmla="*/ 19050 h 21600"/>
              <a:gd name="T4" fmla="*/ 50800 w 43200"/>
              <a:gd name="T5" fmla="*/ 190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1600" fill="none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</a:path>
              <a:path w="43200" h="21600" stroke="0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6969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Arc 755"/>
          <p:cNvSpPr>
            <a:spLocks/>
          </p:cNvSpPr>
          <p:nvPr/>
        </p:nvSpPr>
        <p:spPr bwMode="auto">
          <a:xfrm rot="16200000">
            <a:off x="7712542" y="4936516"/>
            <a:ext cx="101600" cy="19050"/>
          </a:xfrm>
          <a:custGeom>
            <a:avLst/>
            <a:gdLst>
              <a:gd name="T0" fmla="*/ 0 w 43200"/>
              <a:gd name="T1" fmla="*/ 19050 h 21600"/>
              <a:gd name="T2" fmla="*/ 101600 w 43200"/>
              <a:gd name="T3" fmla="*/ 19050 h 21600"/>
              <a:gd name="T4" fmla="*/ 50800 w 43200"/>
              <a:gd name="T5" fmla="*/ 190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1600" fill="none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</a:path>
              <a:path w="43200" h="21600" stroke="0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6969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AutoShape 756"/>
          <p:cNvSpPr>
            <a:spLocks noChangeArrowheads="1"/>
          </p:cNvSpPr>
          <p:nvPr/>
        </p:nvSpPr>
        <p:spPr bwMode="auto">
          <a:xfrm rot="5400000">
            <a:off x="5782142" y="4085616"/>
            <a:ext cx="171450" cy="13970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AutoShape 757"/>
          <p:cNvSpPr>
            <a:spLocks noChangeArrowheads="1"/>
          </p:cNvSpPr>
          <p:nvPr/>
        </p:nvSpPr>
        <p:spPr bwMode="auto">
          <a:xfrm rot="5400000">
            <a:off x="6775917" y="3218841"/>
            <a:ext cx="101600" cy="1866900"/>
          </a:xfrm>
          <a:prstGeom prst="can">
            <a:avLst>
              <a:gd name="adj" fmla="val 33092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AutoShape 758"/>
          <p:cNvSpPr>
            <a:spLocks noChangeArrowheads="1"/>
          </p:cNvSpPr>
          <p:nvPr/>
        </p:nvSpPr>
        <p:spPr bwMode="auto">
          <a:xfrm rot="5400000">
            <a:off x="7642692" y="4079266"/>
            <a:ext cx="171450" cy="13970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AutoShape 759"/>
          <p:cNvSpPr>
            <a:spLocks noChangeArrowheads="1"/>
          </p:cNvSpPr>
          <p:nvPr/>
        </p:nvSpPr>
        <p:spPr bwMode="auto">
          <a:xfrm rot="5400000">
            <a:off x="8001467" y="3853841"/>
            <a:ext cx="107950" cy="603250"/>
          </a:xfrm>
          <a:prstGeom prst="can">
            <a:avLst>
              <a:gd name="adj" fmla="val 33064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AutoShape 760"/>
          <p:cNvSpPr>
            <a:spLocks noChangeArrowheads="1"/>
          </p:cNvSpPr>
          <p:nvPr/>
        </p:nvSpPr>
        <p:spPr bwMode="auto">
          <a:xfrm rot="16200000" flipH="1">
            <a:off x="5128092" y="4695216"/>
            <a:ext cx="1911350" cy="177800"/>
          </a:xfrm>
          <a:prstGeom prst="parallelogram">
            <a:avLst>
              <a:gd name="adj" fmla="val 135520"/>
            </a:avLst>
          </a:prstGeom>
          <a:solidFill>
            <a:srgbClr val="00006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AutoShape 761"/>
          <p:cNvSpPr>
            <a:spLocks noChangeArrowheads="1"/>
          </p:cNvSpPr>
          <p:nvPr/>
        </p:nvSpPr>
        <p:spPr bwMode="auto">
          <a:xfrm rot="16200000" flipH="1">
            <a:off x="5248742" y="4695216"/>
            <a:ext cx="1911350" cy="177800"/>
          </a:xfrm>
          <a:prstGeom prst="parallelogram">
            <a:avLst>
              <a:gd name="adj" fmla="val 135520"/>
            </a:avLst>
          </a:prstGeom>
          <a:solidFill>
            <a:srgbClr val="00006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AutoShape 762"/>
          <p:cNvSpPr>
            <a:spLocks noChangeArrowheads="1"/>
          </p:cNvSpPr>
          <p:nvPr/>
        </p:nvSpPr>
        <p:spPr bwMode="auto">
          <a:xfrm rot="16200000" flipH="1">
            <a:off x="5483692" y="4695216"/>
            <a:ext cx="1911350" cy="177800"/>
          </a:xfrm>
          <a:prstGeom prst="parallelogram">
            <a:avLst>
              <a:gd name="adj" fmla="val 135520"/>
            </a:avLst>
          </a:prstGeom>
          <a:solidFill>
            <a:srgbClr val="00006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AutoShape 763"/>
          <p:cNvSpPr>
            <a:spLocks noChangeArrowheads="1"/>
          </p:cNvSpPr>
          <p:nvPr/>
        </p:nvSpPr>
        <p:spPr bwMode="auto">
          <a:xfrm rot="16200000" flipH="1">
            <a:off x="5845642" y="4695216"/>
            <a:ext cx="1911350" cy="177800"/>
          </a:xfrm>
          <a:prstGeom prst="parallelogram">
            <a:avLst>
              <a:gd name="adj" fmla="val 135520"/>
            </a:avLst>
          </a:prstGeom>
          <a:solidFill>
            <a:srgbClr val="00006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AutoShape 764"/>
          <p:cNvSpPr>
            <a:spLocks noChangeArrowheads="1"/>
          </p:cNvSpPr>
          <p:nvPr/>
        </p:nvSpPr>
        <p:spPr bwMode="auto">
          <a:xfrm rot="16200000" flipH="1">
            <a:off x="6201242" y="4695216"/>
            <a:ext cx="1911350" cy="177800"/>
          </a:xfrm>
          <a:prstGeom prst="parallelogram">
            <a:avLst>
              <a:gd name="adj" fmla="val 135520"/>
            </a:avLst>
          </a:prstGeom>
          <a:solidFill>
            <a:srgbClr val="00006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AutoShape 765"/>
          <p:cNvSpPr>
            <a:spLocks noChangeArrowheads="1"/>
          </p:cNvSpPr>
          <p:nvPr/>
        </p:nvSpPr>
        <p:spPr bwMode="auto">
          <a:xfrm rot="16200000" flipH="1">
            <a:off x="6436192" y="4695216"/>
            <a:ext cx="1911350" cy="177800"/>
          </a:xfrm>
          <a:prstGeom prst="parallelogram">
            <a:avLst>
              <a:gd name="adj" fmla="val 135520"/>
            </a:avLst>
          </a:prstGeom>
          <a:solidFill>
            <a:srgbClr val="00006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AutoShape 766"/>
          <p:cNvSpPr>
            <a:spLocks noChangeArrowheads="1"/>
          </p:cNvSpPr>
          <p:nvPr/>
        </p:nvSpPr>
        <p:spPr bwMode="auto">
          <a:xfrm rot="16200000" flipH="1">
            <a:off x="6556842" y="4695216"/>
            <a:ext cx="1911350" cy="177800"/>
          </a:xfrm>
          <a:prstGeom prst="parallelogram">
            <a:avLst>
              <a:gd name="adj" fmla="val 135520"/>
            </a:avLst>
          </a:prstGeom>
          <a:solidFill>
            <a:srgbClr val="00006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AutoShape 767"/>
          <p:cNvSpPr>
            <a:spLocks noChangeArrowheads="1"/>
          </p:cNvSpPr>
          <p:nvPr/>
        </p:nvSpPr>
        <p:spPr bwMode="auto">
          <a:xfrm rot="16200000" flipH="1">
            <a:off x="5369392" y="4695216"/>
            <a:ext cx="1911350" cy="177800"/>
          </a:xfrm>
          <a:prstGeom prst="parallelogram">
            <a:avLst>
              <a:gd name="adj" fmla="val 135520"/>
            </a:avLst>
          </a:prstGeom>
          <a:solidFill>
            <a:srgbClr val="00006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AutoShape 768"/>
          <p:cNvSpPr>
            <a:spLocks noChangeArrowheads="1"/>
          </p:cNvSpPr>
          <p:nvPr/>
        </p:nvSpPr>
        <p:spPr bwMode="auto">
          <a:xfrm rot="16200000" flipH="1">
            <a:off x="5604342" y="4695216"/>
            <a:ext cx="1911350" cy="177800"/>
          </a:xfrm>
          <a:prstGeom prst="parallelogram">
            <a:avLst>
              <a:gd name="adj" fmla="val 135520"/>
            </a:avLst>
          </a:prstGeom>
          <a:solidFill>
            <a:srgbClr val="00006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AutoShape 769"/>
          <p:cNvSpPr>
            <a:spLocks noChangeArrowheads="1"/>
          </p:cNvSpPr>
          <p:nvPr/>
        </p:nvSpPr>
        <p:spPr bwMode="auto">
          <a:xfrm rot="16200000" flipH="1">
            <a:off x="6080592" y="4695216"/>
            <a:ext cx="1911350" cy="177800"/>
          </a:xfrm>
          <a:prstGeom prst="parallelogram">
            <a:avLst>
              <a:gd name="adj" fmla="val 135520"/>
            </a:avLst>
          </a:prstGeom>
          <a:solidFill>
            <a:srgbClr val="00006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AutoShape 770"/>
          <p:cNvSpPr>
            <a:spLocks noChangeArrowheads="1"/>
          </p:cNvSpPr>
          <p:nvPr/>
        </p:nvSpPr>
        <p:spPr bwMode="auto">
          <a:xfrm rot="16200000" flipH="1">
            <a:off x="6315542" y="4695216"/>
            <a:ext cx="1911350" cy="177800"/>
          </a:xfrm>
          <a:prstGeom prst="parallelogram">
            <a:avLst>
              <a:gd name="adj" fmla="val 135520"/>
            </a:avLst>
          </a:prstGeom>
          <a:solidFill>
            <a:srgbClr val="00006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AutoShape 771"/>
          <p:cNvSpPr>
            <a:spLocks noChangeArrowheads="1"/>
          </p:cNvSpPr>
          <p:nvPr/>
        </p:nvSpPr>
        <p:spPr bwMode="auto">
          <a:xfrm rot="16200000" flipH="1">
            <a:off x="5724992" y="4695216"/>
            <a:ext cx="1911350" cy="177800"/>
          </a:xfrm>
          <a:prstGeom prst="parallelogram">
            <a:avLst>
              <a:gd name="adj" fmla="val 135520"/>
            </a:avLst>
          </a:prstGeom>
          <a:solidFill>
            <a:srgbClr val="00006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AutoShape 772"/>
          <p:cNvSpPr>
            <a:spLocks noChangeArrowheads="1"/>
          </p:cNvSpPr>
          <p:nvPr/>
        </p:nvSpPr>
        <p:spPr bwMode="auto">
          <a:xfrm rot="16200000" flipH="1">
            <a:off x="5959942" y="4695216"/>
            <a:ext cx="1911350" cy="177800"/>
          </a:xfrm>
          <a:prstGeom prst="parallelogram">
            <a:avLst>
              <a:gd name="adj" fmla="val 135520"/>
            </a:avLst>
          </a:prstGeom>
          <a:solidFill>
            <a:srgbClr val="00006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Freeform 773"/>
          <p:cNvSpPr>
            <a:spLocks/>
          </p:cNvSpPr>
          <p:nvPr/>
        </p:nvSpPr>
        <p:spPr bwMode="auto">
          <a:xfrm>
            <a:off x="5467817" y="4774591"/>
            <a:ext cx="2533650" cy="63500"/>
          </a:xfrm>
          <a:custGeom>
            <a:avLst/>
            <a:gdLst>
              <a:gd name="T0" fmla="*/ 2533650 w 642"/>
              <a:gd name="T1" fmla="*/ 0 h 30"/>
              <a:gd name="T2" fmla="*/ 1657528 w 642"/>
              <a:gd name="T3" fmla="*/ 19050 h 30"/>
              <a:gd name="T4" fmla="*/ 828764 w 642"/>
              <a:gd name="T5" fmla="*/ 0 h 30"/>
              <a:gd name="T6" fmla="*/ 0 w 642"/>
              <a:gd name="T7" fmla="*/ 25400 h 30"/>
              <a:gd name="T8" fmla="*/ 0 w 642"/>
              <a:gd name="T9" fmla="*/ 63500 h 30"/>
              <a:gd name="T10" fmla="*/ 852443 w 642"/>
              <a:gd name="T11" fmla="*/ 31750 h 30"/>
              <a:gd name="T12" fmla="*/ 1728565 w 642"/>
              <a:gd name="T13" fmla="*/ 57150 h 30"/>
              <a:gd name="T14" fmla="*/ 2509971 w 642"/>
              <a:gd name="T15" fmla="*/ 38100 h 3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42" h="30">
                <a:moveTo>
                  <a:pt x="642" y="0"/>
                </a:moveTo>
                <a:lnTo>
                  <a:pt x="420" y="9"/>
                </a:lnTo>
                <a:lnTo>
                  <a:pt x="210" y="0"/>
                </a:lnTo>
                <a:lnTo>
                  <a:pt x="0" y="12"/>
                </a:lnTo>
                <a:lnTo>
                  <a:pt x="0" y="30"/>
                </a:lnTo>
                <a:lnTo>
                  <a:pt x="216" y="15"/>
                </a:lnTo>
                <a:lnTo>
                  <a:pt x="438" y="27"/>
                </a:lnTo>
                <a:lnTo>
                  <a:pt x="636" y="18"/>
                </a:lnTo>
              </a:path>
            </a:pathLst>
          </a:custGeom>
          <a:solidFill>
            <a:srgbClr val="FFFFFF"/>
          </a:solidFill>
          <a:ln w="6350" cmpd="sng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AutoShape 776"/>
          <p:cNvSpPr>
            <a:spLocks noChangeArrowheads="1"/>
          </p:cNvSpPr>
          <p:nvPr/>
        </p:nvSpPr>
        <p:spPr bwMode="auto">
          <a:xfrm flipH="1">
            <a:off x="12478217" y="5828691"/>
            <a:ext cx="622300" cy="609600"/>
          </a:xfrm>
          <a:prstGeom prst="upArrow">
            <a:avLst>
              <a:gd name="adj1" fmla="val 48352"/>
              <a:gd name="adj2" fmla="val 48931"/>
            </a:avLst>
          </a:prstGeom>
          <a:solidFill>
            <a:srgbClr val="FFCCCC"/>
          </a:solidFill>
          <a:ln w="38100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ko-KR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 Box 777"/>
          <p:cNvSpPr txBox="1">
            <a:spLocks noChangeAspect="1" noChangeArrowheads="1"/>
          </p:cNvSpPr>
          <p:nvPr/>
        </p:nvSpPr>
        <p:spPr bwMode="auto">
          <a:xfrm>
            <a:off x="11408424" y="5559024"/>
            <a:ext cx="893193" cy="25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ko-KR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Condenser</a:t>
            </a:r>
          </a:p>
        </p:txBody>
      </p:sp>
      <p:sp>
        <p:nvSpPr>
          <p:cNvPr id="81" name="Text Box 778"/>
          <p:cNvSpPr txBox="1">
            <a:spLocks noChangeAspect="1" noChangeArrowheads="1"/>
          </p:cNvSpPr>
          <p:nvPr/>
        </p:nvSpPr>
        <p:spPr bwMode="auto">
          <a:xfrm flipH="1">
            <a:off x="11976567" y="7486042"/>
            <a:ext cx="985013" cy="25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ko-KR" sz="1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Compressor</a:t>
            </a:r>
          </a:p>
        </p:txBody>
      </p:sp>
      <p:sp>
        <p:nvSpPr>
          <p:cNvPr id="82" name="AutoShape 779"/>
          <p:cNvSpPr>
            <a:spLocks noChangeArrowheads="1"/>
          </p:cNvSpPr>
          <p:nvPr/>
        </p:nvSpPr>
        <p:spPr bwMode="auto">
          <a:xfrm rot="5400000">
            <a:off x="8153867" y="5180991"/>
            <a:ext cx="101600" cy="304800"/>
          </a:xfrm>
          <a:prstGeom prst="can">
            <a:avLst>
              <a:gd name="adj" fmla="val 37028"/>
            </a:avLst>
          </a:prstGeom>
          <a:gradFill rotWithShape="1">
            <a:gsLst>
              <a:gs pos="0">
                <a:srgbClr val="000000"/>
              </a:gs>
              <a:gs pos="50000">
                <a:srgbClr val="FFCC00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Arc 780"/>
          <p:cNvSpPr>
            <a:spLocks/>
          </p:cNvSpPr>
          <p:nvPr/>
        </p:nvSpPr>
        <p:spPr bwMode="auto">
          <a:xfrm flipH="1">
            <a:off x="8166567" y="5257191"/>
            <a:ext cx="50800" cy="273050"/>
          </a:xfrm>
          <a:custGeom>
            <a:avLst/>
            <a:gdLst>
              <a:gd name="T0" fmla="*/ 2460 w 22699"/>
              <a:gd name="T1" fmla="*/ 0 h 43200"/>
              <a:gd name="T2" fmla="*/ 0 w 22699"/>
              <a:gd name="T3" fmla="*/ 272873 h 43200"/>
              <a:gd name="T4" fmla="*/ 2460 w 22699"/>
              <a:gd name="T5" fmla="*/ 136525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699" h="43200" fill="none" extrusionOk="0">
                <a:moveTo>
                  <a:pt x="1098" y="0"/>
                </a:moveTo>
                <a:cubicBezTo>
                  <a:pt x="13028" y="0"/>
                  <a:pt x="22699" y="9670"/>
                  <a:pt x="22699" y="21600"/>
                </a:cubicBezTo>
                <a:cubicBezTo>
                  <a:pt x="22699" y="33529"/>
                  <a:pt x="13028" y="43200"/>
                  <a:pt x="1099" y="43200"/>
                </a:cubicBezTo>
                <a:cubicBezTo>
                  <a:pt x="732" y="43200"/>
                  <a:pt x="366" y="43190"/>
                  <a:pt x="-1" y="43172"/>
                </a:cubicBezTo>
              </a:path>
              <a:path w="22699" h="43200" stroke="0" extrusionOk="0">
                <a:moveTo>
                  <a:pt x="1098" y="0"/>
                </a:moveTo>
                <a:cubicBezTo>
                  <a:pt x="13028" y="0"/>
                  <a:pt x="22699" y="9670"/>
                  <a:pt x="22699" y="21600"/>
                </a:cubicBezTo>
                <a:cubicBezTo>
                  <a:pt x="22699" y="33529"/>
                  <a:pt x="13028" y="43200"/>
                  <a:pt x="1099" y="43200"/>
                </a:cubicBezTo>
                <a:cubicBezTo>
                  <a:pt x="732" y="43200"/>
                  <a:pt x="366" y="43190"/>
                  <a:pt x="-1" y="43172"/>
                </a:cubicBezTo>
                <a:lnTo>
                  <a:pt x="1099" y="21600"/>
                </a:lnTo>
                <a:lnTo>
                  <a:pt x="1098" y="0"/>
                </a:lnTo>
                <a:close/>
              </a:path>
            </a:pathLst>
          </a:cu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Freeform 781"/>
          <p:cNvSpPr>
            <a:spLocks/>
          </p:cNvSpPr>
          <p:nvPr/>
        </p:nvSpPr>
        <p:spPr bwMode="auto">
          <a:xfrm flipH="1">
            <a:off x="11112967" y="6222391"/>
            <a:ext cx="793750" cy="1358900"/>
          </a:xfrm>
          <a:custGeom>
            <a:avLst/>
            <a:gdLst>
              <a:gd name="T0" fmla="*/ 0 w 408"/>
              <a:gd name="T1" fmla="*/ 1358900 h 725"/>
              <a:gd name="T2" fmla="*/ 0 w 408"/>
              <a:gd name="T3" fmla="*/ 0 h 725"/>
              <a:gd name="T4" fmla="*/ 793750 w 408"/>
              <a:gd name="T5" fmla="*/ 0 h 725"/>
              <a:gd name="T6" fmla="*/ 793750 w 408"/>
              <a:gd name="T7" fmla="*/ 1019644 h 7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08" h="725">
                <a:moveTo>
                  <a:pt x="0" y="725"/>
                </a:moveTo>
                <a:lnTo>
                  <a:pt x="0" y="0"/>
                </a:lnTo>
                <a:lnTo>
                  <a:pt x="408" y="0"/>
                </a:lnTo>
                <a:lnTo>
                  <a:pt x="408" y="544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Rectangle 782"/>
          <p:cNvSpPr>
            <a:spLocks noChangeArrowheads="1"/>
          </p:cNvSpPr>
          <p:nvPr/>
        </p:nvSpPr>
        <p:spPr bwMode="auto">
          <a:xfrm flipH="1">
            <a:off x="11024067" y="6489091"/>
            <a:ext cx="39370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Freeform 783"/>
          <p:cNvSpPr>
            <a:spLocks/>
          </p:cNvSpPr>
          <p:nvPr/>
        </p:nvSpPr>
        <p:spPr bwMode="auto">
          <a:xfrm>
            <a:off x="8331667" y="3060091"/>
            <a:ext cx="749300" cy="2273300"/>
          </a:xfrm>
          <a:custGeom>
            <a:avLst/>
            <a:gdLst>
              <a:gd name="T0" fmla="*/ 559501 w 833"/>
              <a:gd name="T1" fmla="*/ 0 h 1180"/>
              <a:gd name="T2" fmla="*/ 644056 w 833"/>
              <a:gd name="T3" fmla="*/ 15412 h 1180"/>
              <a:gd name="T4" fmla="*/ 692630 w 833"/>
              <a:gd name="T5" fmla="*/ 73208 h 1180"/>
              <a:gd name="T6" fmla="*/ 721415 w 833"/>
              <a:gd name="T7" fmla="*/ 177240 h 1180"/>
              <a:gd name="T8" fmla="*/ 737606 w 833"/>
              <a:gd name="T9" fmla="*/ 412276 h 1180"/>
              <a:gd name="T10" fmla="*/ 741204 w 833"/>
              <a:gd name="T11" fmla="*/ 951704 h 1180"/>
              <a:gd name="T12" fmla="*/ 689032 w 833"/>
              <a:gd name="T13" fmla="*/ 1494984 h 1180"/>
              <a:gd name="T14" fmla="*/ 536114 w 833"/>
              <a:gd name="T15" fmla="*/ 1930378 h 1180"/>
              <a:gd name="T16" fmla="*/ 392191 w 833"/>
              <a:gd name="T17" fmla="*/ 2111472 h 1180"/>
              <a:gd name="T18" fmla="*/ 215885 w 833"/>
              <a:gd name="T19" fmla="*/ 2234769 h 1180"/>
              <a:gd name="T20" fmla="*/ 0 w 833"/>
              <a:gd name="T21" fmla="*/ 2273300 h 118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33" h="1180">
                <a:moveTo>
                  <a:pt x="622" y="0"/>
                </a:moveTo>
                <a:cubicBezTo>
                  <a:pt x="657" y="1"/>
                  <a:pt x="692" y="2"/>
                  <a:pt x="716" y="8"/>
                </a:cubicBezTo>
                <a:cubicBezTo>
                  <a:pt x="740" y="14"/>
                  <a:pt x="756" y="24"/>
                  <a:pt x="770" y="38"/>
                </a:cubicBezTo>
                <a:cubicBezTo>
                  <a:pt x="784" y="52"/>
                  <a:pt x="794" y="63"/>
                  <a:pt x="802" y="92"/>
                </a:cubicBezTo>
                <a:cubicBezTo>
                  <a:pt x="810" y="121"/>
                  <a:pt x="816" y="147"/>
                  <a:pt x="820" y="214"/>
                </a:cubicBezTo>
                <a:cubicBezTo>
                  <a:pt x="824" y="281"/>
                  <a:pt x="833" y="400"/>
                  <a:pt x="824" y="494"/>
                </a:cubicBezTo>
                <a:cubicBezTo>
                  <a:pt x="815" y="588"/>
                  <a:pt x="804" y="691"/>
                  <a:pt x="766" y="776"/>
                </a:cubicBezTo>
                <a:cubicBezTo>
                  <a:pt x="728" y="861"/>
                  <a:pt x="651" y="949"/>
                  <a:pt x="596" y="1002"/>
                </a:cubicBezTo>
                <a:cubicBezTo>
                  <a:pt x="541" y="1055"/>
                  <a:pt x="495" y="1070"/>
                  <a:pt x="436" y="1096"/>
                </a:cubicBezTo>
                <a:cubicBezTo>
                  <a:pt x="377" y="1122"/>
                  <a:pt x="313" y="1146"/>
                  <a:pt x="240" y="1160"/>
                </a:cubicBezTo>
                <a:cubicBezTo>
                  <a:pt x="167" y="1174"/>
                  <a:pt x="83" y="1177"/>
                  <a:pt x="0" y="1180"/>
                </a:cubicBezTo>
              </a:path>
            </a:pathLst>
          </a:custGeom>
          <a:noFill/>
          <a:ln w="6350" cap="flat" cmpd="sng">
            <a:solidFill>
              <a:srgbClr val="A5002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7" name="Group 784"/>
          <p:cNvGrpSpPr>
            <a:grpSpLocks/>
          </p:cNvGrpSpPr>
          <p:nvPr/>
        </p:nvGrpSpPr>
        <p:grpSpPr bwMode="auto">
          <a:xfrm>
            <a:off x="8452317" y="2996591"/>
            <a:ext cx="444500" cy="660400"/>
            <a:chOff x="2470" y="1156"/>
            <a:chExt cx="240" cy="355"/>
          </a:xfrm>
        </p:grpSpPr>
        <p:sp>
          <p:nvSpPr>
            <p:cNvPr id="88" name="AutoShape 785"/>
            <p:cNvSpPr>
              <a:spLocks noChangeArrowheads="1"/>
            </p:cNvSpPr>
            <p:nvPr/>
          </p:nvSpPr>
          <p:spPr bwMode="auto">
            <a:xfrm rot="5400000">
              <a:off x="2457" y="1248"/>
              <a:ext cx="72" cy="45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CC00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AutoShape 786"/>
            <p:cNvSpPr>
              <a:spLocks noChangeArrowheads="1"/>
            </p:cNvSpPr>
            <p:nvPr/>
          </p:nvSpPr>
          <p:spPr bwMode="auto">
            <a:xfrm rot="5400000">
              <a:off x="2512" y="1233"/>
              <a:ext cx="58" cy="76"/>
            </a:xfrm>
            <a:prstGeom prst="can">
              <a:avLst>
                <a:gd name="adj" fmla="val 23641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CC00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Oval 787"/>
            <p:cNvSpPr>
              <a:spLocks noChangeArrowheads="1"/>
            </p:cNvSpPr>
            <p:nvPr/>
          </p:nvSpPr>
          <p:spPr bwMode="auto">
            <a:xfrm>
              <a:off x="2591" y="1484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AutoShape 788"/>
            <p:cNvSpPr>
              <a:spLocks noChangeArrowheads="1"/>
            </p:cNvSpPr>
            <p:nvPr/>
          </p:nvSpPr>
          <p:spPr bwMode="auto">
            <a:xfrm>
              <a:off x="2546" y="1372"/>
              <a:ext cx="116" cy="127"/>
            </a:xfrm>
            <a:custGeom>
              <a:avLst/>
              <a:gdLst>
                <a:gd name="T0" fmla="*/ 94 w 21600"/>
                <a:gd name="T1" fmla="*/ 64 h 21600"/>
                <a:gd name="T2" fmla="*/ 58 w 21600"/>
                <a:gd name="T3" fmla="*/ 127 h 21600"/>
                <a:gd name="T4" fmla="*/ 22 w 21600"/>
                <a:gd name="T5" fmla="*/ 64 h 21600"/>
                <a:gd name="T6" fmla="*/ 5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5772 w 21600"/>
                <a:gd name="T13" fmla="*/ 5783 h 21600"/>
                <a:gd name="T14" fmla="*/ 15828 w 21600"/>
                <a:gd name="T15" fmla="*/ 1581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007" y="21600"/>
                  </a:lnTo>
                  <a:lnTo>
                    <a:pt x="13593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AutoShape 789"/>
            <p:cNvSpPr>
              <a:spLocks noChangeArrowheads="1"/>
            </p:cNvSpPr>
            <p:nvPr/>
          </p:nvSpPr>
          <p:spPr bwMode="auto">
            <a:xfrm>
              <a:off x="2535" y="1339"/>
              <a:ext cx="137" cy="45"/>
            </a:xfrm>
            <a:prstGeom prst="can">
              <a:avLst>
                <a:gd name="adj" fmla="val 48889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AutoShape 790"/>
            <p:cNvSpPr>
              <a:spLocks noChangeArrowheads="1"/>
            </p:cNvSpPr>
            <p:nvPr/>
          </p:nvSpPr>
          <p:spPr bwMode="auto">
            <a:xfrm>
              <a:off x="2554" y="1321"/>
              <a:ext cx="98" cy="28"/>
            </a:xfrm>
            <a:prstGeom prst="can">
              <a:avLst>
                <a:gd name="adj" fmla="val 48889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AutoShape 791"/>
            <p:cNvSpPr>
              <a:spLocks noChangeArrowheads="1"/>
            </p:cNvSpPr>
            <p:nvPr/>
          </p:nvSpPr>
          <p:spPr bwMode="auto">
            <a:xfrm>
              <a:off x="2534" y="1191"/>
              <a:ext cx="137" cy="145"/>
            </a:xfrm>
            <a:prstGeom prst="can">
              <a:avLst>
                <a:gd name="adj" fmla="val 12407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AutoShape 792"/>
            <p:cNvSpPr>
              <a:spLocks noChangeArrowheads="1"/>
            </p:cNvSpPr>
            <p:nvPr/>
          </p:nvSpPr>
          <p:spPr bwMode="auto">
            <a:xfrm>
              <a:off x="2507" y="1185"/>
              <a:ext cx="187" cy="27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AutoShape 793"/>
            <p:cNvSpPr>
              <a:spLocks noChangeArrowheads="1"/>
            </p:cNvSpPr>
            <p:nvPr/>
          </p:nvSpPr>
          <p:spPr bwMode="auto">
            <a:xfrm>
              <a:off x="2558" y="1156"/>
              <a:ext cx="86" cy="38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Line 794"/>
            <p:cNvSpPr>
              <a:spLocks noChangeShapeType="1"/>
            </p:cNvSpPr>
            <p:nvPr/>
          </p:nvSpPr>
          <p:spPr bwMode="auto">
            <a:xfrm>
              <a:off x="2569" y="1214"/>
              <a:ext cx="0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Line 795"/>
            <p:cNvSpPr>
              <a:spLocks noChangeShapeType="1"/>
            </p:cNvSpPr>
            <p:nvPr/>
          </p:nvSpPr>
          <p:spPr bwMode="auto">
            <a:xfrm>
              <a:off x="2632" y="1215"/>
              <a:ext cx="0" cy="1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Line 796"/>
            <p:cNvSpPr>
              <a:spLocks noChangeShapeType="1"/>
            </p:cNvSpPr>
            <p:nvPr/>
          </p:nvSpPr>
          <p:spPr bwMode="auto">
            <a:xfrm>
              <a:off x="2632" y="1360"/>
              <a:ext cx="0" cy="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Line 797"/>
            <p:cNvSpPr>
              <a:spLocks noChangeShapeType="1"/>
            </p:cNvSpPr>
            <p:nvPr/>
          </p:nvSpPr>
          <p:spPr bwMode="auto">
            <a:xfrm>
              <a:off x="2570" y="1361"/>
              <a:ext cx="0" cy="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AutoShape 798"/>
            <p:cNvSpPr>
              <a:spLocks noChangeArrowheads="1"/>
            </p:cNvSpPr>
            <p:nvPr/>
          </p:nvSpPr>
          <p:spPr bwMode="auto">
            <a:xfrm rot="5400000">
              <a:off x="2661" y="1226"/>
              <a:ext cx="50" cy="49"/>
            </a:xfrm>
            <a:prstGeom prst="can">
              <a:avLst>
                <a:gd name="adj" fmla="val 28569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CC00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2" name="Rectangle 799"/>
          <p:cNvSpPr>
            <a:spLocks noChangeArrowheads="1"/>
          </p:cNvSpPr>
          <p:nvPr/>
        </p:nvSpPr>
        <p:spPr bwMode="auto">
          <a:xfrm>
            <a:off x="11297117" y="6120791"/>
            <a:ext cx="82550" cy="1968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Line 800"/>
          <p:cNvSpPr>
            <a:spLocks noChangeShapeType="1"/>
          </p:cNvSpPr>
          <p:nvPr/>
        </p:nvSpPr>
        <p:spPr bwMode="auto">
          <a:xfrm>
            <a:off x="11335217" y="5346091"/>
            <a:ext cx="0" cy="11239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4" name="Group 801"/>
          <p:cNvGrpSpPr>
            <a:grpSpLocks/>
          </p:cNvGrpSpPr>
          <p:nvPr/>
        </p:nvGrpSpPr>
        <p:grpSpPr bwMode="auto">
          <a:xfrm>
            <a:off x="10751017" y="6387491"/>
            <a:ext cx="692150" cy="361950"/>
            <a:chOff x="1990" y="3066"/>
            <a:chExt cx="371" cy="248"/>
          </a:xfrm>
        </p:grpSpPr>
        <p:sp>
          <p:nvSpPr>
            <p:cNvPr id="105" name="Freeform 802"/>
            <p:cNvSpPr>
              <a:spLocks/>
            </p:cNvSpPr>
            <p:nvPr/>
          </p:nvSpPr>
          <p:spPr bwMode="auto">
            <a:xfrm>
              <a:off x="1990" y="3066"/>
              <a:ext cx="371" cy="248"/>
            </a:xfrm>
            <a:custGeom>
              <a:avLst/>
              <a:gdLst>
                <a:gd name="T0" fmla="*/ 245 w 371"/>
                <a:gd name="T1" fmla="*/ 42 h 248"/>
                <a:gd name="T2" fmla="*/ 285 w 371"/>
                <a:gd name="T3" fmla="*/ 42 h 248"/>
                <a:gd name="T4" fmla="*/ 285 w 371"/>
                <a:gd name="T5" fmla="*/ 0 h 248"/>
                <a:gd name="T6" fmla="*/ 338 w 371"/>
                <a:gd name="T7" fmla="*/ 0 h 248"/>
                <a:gd name="T8" fmla="*/ 338 w 371"/>
                <a:gd name="T9" fmla="*/ 42 h 248"/>
                <a:gd name="T10" fmla="*/ 371 w 371"/>
                <a:gd name="T11" fmla="*/ 42 h 248"/>
                <a:gd name="T12" fmla="*/ 371 w 371"/>
                <a:gd name="T13" fmla="*/ 212 h 248"/>
                <a:gd name="T14" fmla="*/ 221 w 371"/>
                <a:gd name="T15" fmla="*/ 212 h 248"/>
                <a:gd name="T16" fmla="*/ 221 w 371"/>
                <a:gd name="T17" fmla="*/ 248 h 248"/>
                <a:gd name="T18" fmla="*/ 168 w 371"/>
                <a:gd name="T19" fmla="*/ 248 h 248"/>
                <a:gd name="T20" fmla="*/ 168 w 371"/>
                <a:gd name="T21" fmla="*/ 212 h 248"/>
                <a:gd name="T22" fmla="*/ 0 w 371"/>
                <a:gd name="T23" fmla="*/ 212 h 248"/>
                <a:gd name="T24" fmla="*/ 0 w 371"/>
                <a:gd name="T25" fmla="*/ 42 h 248"/>
                <a:gd name="T26" fmla="*/ 29 w 371"/>
                <a:gd name="T27" fmla="*/ 42 h 248"/>
                <a:gd name="T28" fmla="*/ 245 w 371"/>
                <a:gd name="T29" fmla="*/ 42 h 2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71" h="248">
                  <a:moveTo>
                    <a:pt x="245" y="42"/>
                  </a:moveTo>
                  <a:lnTo>
                    <a:pt x="285" y="42"/>
                  </a:lnTo>
                  <a:lnTo>
                    <a:pt x="285" y="0"/>
                  </a:lnTo>
                  <a:lnTo>
                    <a:pt x="338" y="0"/>
                  </a:lnTo>
                  <a:lnTo>
                    <a:pt x="338" y="42"/>
                  </a:lnTo>
                  <a:lnTo>
                    <a:pt x="371" y="42"/>
                  </a:lnTo>
                  <a:lnTo>
                    <a:pt x="371" y="212"/>
                  </a:lnTo>
                  <a:lnTo>
                    <a:pt x="221" y="212"/>
                  </a:lnTo>
                  <a:lnTo>
                    <a:pt x="221" y="248"/>
                  </a:lnTo>
                  <a:lnTo>
                    <a:pt x="168" y="248"/>
                  </a:lnTo>
                  <a:lnTo>
                    <a:pt x="168" y="212"/>
                  </a:lnTo>
                  <a:lnTo>
                    <a:pt x="0" y="212"/>
                  </a:lnTo>
                  <a:lnTo>
                    <a:pt x="0" y="42"/>
                  </a:lnTo>
                  <a:lnTo>
                    <a:pt x="29" y="42"/>
                  </a:lnTo>
                  <a:lnTo>
                    <a:pt x="245" y="42"/>
                  </a:lnTo>
                  <a:close/>
                </a:path>
              </a:pathLst>
            </a:custGeom>
            <a:solidFill>
              <a:srgbClr val="DDDDDD"/>
            </a:solidFill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Freeform 803"/>
            <p:cNvSpPr>
              <a:spLocks/>
            </p:cNvSpPr>
            <p:nvPr/>
          </p:nvSpPr>
          <p:spPr bwMode="auto">
            <a:xfrm>
              <a:off x="2019" y="3066"/>
              <a:ext cx="214" cy="133"/>
            </a:xfrm>
            <a:custGeom>
              <a:avLst/>
              <a:gdLst>
                <a:gd name="T0" fmla="*/ 138 w 214"/>
                <a:gd name="T1" fmla="*/ 43 h 133"/>
                <a:gd name="T2" fmla="*/ 73 w 214"/>
                <a:gd name="T3" fmla="*/ 43 h 133"/>
                <a:gd name="T4" fmla="*/ 73 w 214"/>
                <a:gd name="T5" fmla="*/ 0 h 133"/>
                <a:gd name="T6" fmla="*/ 21 w 214"/>
                <a:gd name="T7" fmla="*/ 0 h 133"/>
                <a:gd name="T8" fmla="*/ 21 w 214"/>
                <a:gd name="T9" fmla="*/ 45 h 133"/>
                <a:gd name="T10" fmla="*/ 0 w 214"/>
                <a:gd name="T11" fmla="*/ 45 h 133"/>
                <a:gd name="T12" fmla="*/ 0 w 214"/>
                <a:gd name="T13" fmla="*/ 133 h 133"/>
                <a:gd name="T14" fmla="*/ 214 w 214"/>
                <a:gd name="T15" fmla="*/ 133 h 133"/>
                <a:gd name="T16" fmla="*/ 214 w 214"/>
                <a:gd name="T17" fmla="*/ 45 h 133"/>
                <a:gd name="T18" fmla="*/ 192 w 214"/>
                <a:gd name="T19" fmla="*/ 45 h 133"/>
                <a:gd name="T20" fmla="*/ 192 w 214"/>
                <a:gd name="T21" fmla="*/ 0 h 133"/>
                <a:gd name="T22" fmla="*/ 139 w 214"/>
                <a:gd name="T23" fmla="*/ 0 h 133"/>
                <a:gd name="T24" fmla="*/ 138 w 214"/>
                <a:gd name="T25" fmla="*/ 43 h 1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14" h="133">
                  <a:moveTo>
                    <a:pt x="138" y="43"/>
                  </a:moveTo>
                  <a:lnTo>
                    <a:pt x="73" y="43"/>
                  </a:lnTo>
                  <a:lnTo>
                    <a:pt x="73" y="0"/>
                  </a:lnTo>
                  <a:lnTo>
                    <a:pt x="21" y="0"/>
                  </a:lnTo>
                  <a:lnTo>
                    <a:pt x="21" y="45"/>
                  </a:lnTo>
                  <a:lnTo>
                    <a:pt x="0" y="45"/>
                  </a:lnTo>
                  <a:lnTo>
                    <a:pt x="0" y="133"/>
                  </a:lnTo>
                  <a:lnTo>
                    <a:pt x="214" y="133"/>
                  </a:lnTo>
                  <a:lnTo>
                    <a:pt x="214" y="45"/>
                  </a:lnTo>
                  <a:lnTo>
                    <a:pt x="192" y="45"/>
                  </a:lnTo>
                  <a:lnTo>
                    <a:pt x="192" y="0"/>
                  </a:lnTo>
                  <a:lnTo>
                    <a:pt x="139" y="0"/>
                  </a:lnTo>
                  <a:lnTo>
                    <a:pt x="138" y="43"/>
                  </a:lnTo>
                  <a:close/>
                </a:path>
              </a:pathLst>
            </a:custGeom>
            <a:solidFill>
              <a:srgbClr val="80808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7" name="AutoShape 805"/>
          <p:cNvSpPr>
            <a:spLocks noChangeArrowheads="1"/>
          </p:cNvSpPr>
          <p:nvPr/>
        </p:nvSpPr>
        <p:spPr bwMode="auto">
          <a:xfrm rot="5400000" flipH="1">
            <a:off x="13598992" y="3971316"/>
            <a:ext cx="349250" cy="381000"/>
          </a:xfrm>
          <a:custGeom>
            <a:avLst/>
            <a:gdLst>
              <a:gd name="T0" fmla="*/ 174625 w 21600"/>
              <a:gd name="T1" fmla="*/ 0 h 21600"/>
              <a:gd name="T2" fmla="*/ 47618 w 21600"/>
              <a:gd name="T3" fmla="*/ 191982 h 21600"/>
              <a:gd name="T4" fmla="*/ 174625 w 21600"/>
              <a:gd name="T5" fmla="*/ 103893 h 21600"/>
              <a:gd name="T6" fmla="*/ 301632 w 21600"/>
              <a:gd name="T7" fmla="*/ 19198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8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890" y="10852"/>
                </a:moveTo>
                <a:cubicBezTo>
                  <a:pt x="5890" y="10835"/>
                  <a:pt x="5890" y="10817"/>
                  <a:pt x="5890" y="10800"/>
                </a:cubicBezTo>
                <a:cubicBezTo>
                  <a:pt x="5890" y="8088"/>
                  <a:pt x="8088" y="5890"/>
                  <a:pt x="10800" y="5890"/>
                </a:cubicBezTo>
                <a:cubicBezTo>
                  <a:pt x="13511" y="5890"/>
                  <a:pt x="15710" y="8088"/>
                  <a:pt x="15710" y="10800"/>
                </a:cubicBezTo>
                <a:cubicBezTo>
                  <a:pt x="15710" y="10817"/>
                  <a:pt x="15709" y="10835"/>
                  <a:pt x="15709" y="10852"/>
                </a:cubicBezTo>
                <a:lnTo>
                  <a:pt x="21599" y="10916"/>
                </a:lnTo>
                <a:cubicBezTo>
                  <a:pt x="21599" y="10877"/>
                  <a:pt x="21600" y="10838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38"/>
                  <a:pt x="0" y="10877"/>
                  <a:pt x="0" y="10916"/>
                </a:cubicBezTo>
                <a:lnTo>
                  <a:pt x="5890" y="10852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B2B2B2"/>
              </a:gs>
              <a:gs pos="100000">
                <a:srgbClr val="000000"/>
              </a:gs>
            </a:gsLst>
            <a:lin ang="27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AutoShape 806"/>
          <p:cNvSpPr>
            <a:spLocks noChangeArrowheads="1"/>
          </p:cNvSpPr>
          <p:nvPr/>
        </p:nvSpPr>
        <p:spPr bwMode="auto">
          <a:xfrm rot="5400000" flipH="1">
            <a:off x="13576767" y="4495191"/>
            <a:ext cx="393700" cy="381000"/>
          </a:xfrm>
          <a:custGeom>
            <a:avLst/>
            <a:gdLst>
              <a:gd name="T0" fmla="*/ 196850 w 21600"/>
              <a:gd name="T1" fmla="*/ 0 h 21600"/>
              <a:gd name="T2" fmla="*/ 53678 w 21600"/>
              <a:gd name="T3" fmla="*/ 191982 h 21600"/>
              <a:gd name="T4" fmla="*/ 196850 w 21600"/>
              <a:gd name="T5" fmla="*/ 103893 h 21600"/>
              <a:gd name="T6" fmla="*/ 340022 w 21600"/>
              <a:gd name="T7" fmla="*/ 19198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8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890" y="10852"/>
                </a:moveTo>
                <a:cubicBezTo>
                  <a:pt x="5890" y="10835"/>
                  <a:pt x="5890" y="10817"/>
                  <a:pt x="5890" y="10800"/>
                </a:cubicBezTo>
                <a:cubicBezTo>
                  <a:pt x="5890" y="8088"/>
                  <a:pt x="8088" y="5890"/>
                  <a:pt x="10800" y="5890"/>
                </a:cubicBezTo>
                <a:cubicBezTo>
                  <a:pt x="13511" y="5890"/>
                  <a:pt x="15710" y="8088"/>
                  <a:pt x="15710" y="10800"/>
                </a:cubicBezTo>
                <a:cubicBezTo>
                  <a:pt x="15710" y="10817"/>
                  <a:pt x="15709" y="10835"/>
                  <a:pt x="15709" y="10852"/>
                </a:cubicBezTo>
                <a:lnTo>
                  <a:pt x="21599" y="10916"/>
                </a:lnTo>
                <a:cubicBezTo>
                  <a:pt x="21599" y="10877"/>
                  <a:pt x="21600" y="10838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38"/>
                  <a:pt x="0" y="10877"/>
                  <a:pt x="0" y="10916"/>
                </a:cubicBezTo>
                <a:lnTo>
                  <a:pt x="5890" y="10852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B2B2B2"/>
              </a:gs>
              <a:gs pos="100000">
                <a:srgbClr val="000000"/>
              </a:gs>
            </a:gsLst>
            <a:lin ang="27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AutoShape 807"/>
          <p:cNvSpPr>
            <a:spLocks noChangeArrowheads="1"/>
          </p:cNvSpPr>
          <p:nvPr/>
        </p:nvSpPr>
        <p:spPr bwMode="auto">
          <a:xfrm rot="16200000" flipH="1">
            <a:off x="13637092" y="4472966"/>
            <a:ext cx="171450" cy="13970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AutoShape 808"/>
          <p:cNvSpPr>
            <a:spLocks noChangeArrowheads="1"/>
          </p:cNvSpPr>
          <p:nvPr/>
        </p:nvSpPr>
        <p:spPr bwMode="auto">
          <a:xfrm rot="16200000" flipH="1">
            <a:off x="12713167" y="3606191"/>
            <a:ext cx="101600" cy="1866900"/>
          </a:xfrm>
          <a:prstGeom prst="can">
            <a:avLst>
              <a:gd name="adj" fmla="val 33092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AutoShape 809"/>
          <p:cNvSpPr>
            <a:spLocks noChangeArrowheads="1"/>
          </p:cNvSpPr>
          <p:nvPr/>
        </p:nvSpPr>
        <p:spPr bwMode="auto">
          <a:xfrm rot="16200000" flipH="1">
            <a:off x="11776542" y="4466616"/>
            <a:ext cx="171450" cy="13970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AutoShape 810"/>
          <p:cNvSpPr>
            <a:spLocks noChangeArrowheads="1"/>
          </p:cNvSpPr>
          <p:nvPr/>
        </p:nvSpPr>
        <p:spPr bwMode="auto">
          <a:xfrm rot="16200000" flipH="1">
            <a:off x="13637092" y="4218966"/>
            <a:ext cx="171450" cy="13970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AutoShape 811"/>
          <p:cNvSpPr>
            <a:spLocks noChangeArrowheads="1"/>
          </p:cNvSpPr>
          <p:nvPr/>
        </p:nvSpPr>
        <p:spPr bwMode="auto">
          <a:xfrm rot="16200000" flipH="1">
            <a:off x="12709992" y="3355366"/>
            <a:ext cx="107950" cy="1866900"/>
          </a:xfrm>
          <a:prstGeom prst="can">
            <a:avLst>
              <a:gd name="adj" fmla="val 31145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AutoShape 812"/>
          <p:cNvSpPr>
            <a:spLocks noChangeArrowheads="1"/>
          </p:cNvSpPr>
          <p:nvPr/>
        </p:nvSpPr>
        <p:spPr bwMode="auto">
          <a:xfrm rot="16200000" flipH="1">
            <a:off x="11773367" y="4215791"/>
            <a:ext cx="177800" cy="13970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AutoShape 813"/>
          <p:cNvSpPr>
            <a:spLocks noChangeArrowheads="1"/>
          </p:cNvSpPr>
          <p:nvPr/>
        </p:nvSpPr>
        <p:spPr bwMode="auto">
          <a:xfrm rot="16200000" flipH="1">
            <a:off x="11652717" y="4228491"/>
            <a:ext cx="349250" cy="374650"/>
          </a:xfrm>
          <a:custGeom>
            <a:avLst/>
            <a:gdLst>
              <a:gd name="T0" fmla="*/ 174625 w 21600"/>
              <a:gd name="T1" fmla="*/ 0 h 21600"/>
              <a:gd name="T2" fmla="*/ 47618 w 21600"/>
              <a:gd name="T3" fmla="*/ 188782 h 21600"/>
              <a:gd name="T4" fmla="*/ 174625 w 21600"/>
              <a:gd name="T5" fmla="*/ 102162 h 21600"/>
              <a:gd name="T6" fmla="*/ 301632 w 21600"/>
              <a:gd name="T7" fmla="*/ 18878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8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890" y="10852"/>
                </a:moveTo>
                <a:cubicBezTo>
                  <a:pt x="5890" y="10835"/>
                  <a:pt x="5890" y="10817"/>
                  <a:pt x="5890" y="10800"/>
                </a:cubicBezTo>
                <a:cubicBezTo>
                  <a:pt x="5890" y="8088"/>
                  <a:pt x="8088" y="5890"/>
                  <a:pt x="10800" y="5890"/>
                </a:cubicBezTo>
                <a:cubicBezTo>
                  <a:pt x="13511" y="5890"/>
                  <a:pt x="15710" y="8088"/>
                  <a:pt x="15710" y="10800"/>
                </a:cubicBezTo>
                <a:cubicBezTo>
                  <a:pt x="15710" y="10817"/>
                  <a:pt x="15709" y="10835"/>
                  <a:pt x="15709" y="10852"/>
                </a:cubicBezTo>
                <a:lnTo>
                  <a:pt x="21599" y="10916"/>
                </a:lnTo>
                <a:cubicBezTo>
                  <a:pt x="21599" y="10877"/>
                  <a:pt x="21600" y="10838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38"/>
                  <a:pt x="0" y="10877"/>
                  <a:pt x="0" y="10916"/>
                </a:cubicBezTo>
                <a:lnTo>
                  <a:pt x="5890" y="10852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B2B2B2"/>
              </a:gs>
              <a:gs pos="100000">
                <a:srgbClr val="000000"/>
              </a:gs>
            </a:gsLst>
            <a:lin ang="27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Arc 814"/>
          <p:cNvSpPr>
            <a:spLocks/>
          </p:cNvSpPr>
          <p:nvPr/>
        </p:nvSpPr>
        <p:spPr bwMode="auto">
          <a:xfrm rot="5400000" flipH="1">
            <a:off x="11779717" y="4533291"/>
            <a:ext cx="101600" cy="12700"/>
          </a:xfrm>
          <a:custGeom>
            <a:avLst/>
            <a:gdLst>
              <a:gd name="T0" fmla="*/ 0 w 43200"/>
              <a:gd name="T1" fmla="*/ 12700 h 21600"/>
              <a:gd name="T2" fmla="*/ 101600 w 43200"/>
              <a:gd name="T3" fmla="*/ 12700 h 21600"/>
              <a:gd name="T4" fmla="*/ 50800 w 43200"/>
              <a:gd name="T5" fmla="*/ 127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1600" fill="none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</a:path>
              <a:path w="43200" h="21600" stroke="0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6969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Arc 815"/>
          <p:cNvSpPr>
            <a:spLocks/>
          </p:cNvSpPr>
          <p:nvPr/>
        </p:nvSpPr>
        <p:spPr bwMode="auto">
          <a:xfrm rot="5400000" flipH="1">
            <a:off x="11779717" y="4279291"/>
            <a:ext cx="101600" cy="12700"/>
          </a:xfrm>
          <a:custGeom>
            <a:avLst/>
            <a:gdLst>
              <a:gd name="T0" fmla="*/ 0 w 43200"/>
              <a:gd name="T1" fmla="*/ 12700 h 21600"/>
              <a:gd name="T2" fmla="*/ 101600 w 43200"/>
              <a:gd name="T3" fmla="*/ 12700 h 21600"/>
              <a:gd name="T4" fmla="*/ 50800 w 43200"/>
              <a:gd name="T5" fmla="*/ 127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1600" fill="none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</a:path>
              <a:path w="43200" h="21600" stroke="0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6969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AutoShape 816"/>
          <p:cNvSpPr>
            <a:spLocks noChangeArrowheads="1"/>
          </p:cNvSpPr>
          <p:nvPr/>
        </p:nvSpPr>
        <p:spPr bwMode="auto">
          <a:xfrm rot="5400000" flipH="1">
            <a:off x="13598992" y="5025416"/>
            <a:ext cx="349250" cy="381000"/>
          </a:xfrm>
          <a:custGeom>
            <a:avLst/>
            <a:gdLst>
              <a:gd name="T0" fmla="*/ 174625 w 21600"/>
              <a:gd name="T1" fmla="*/ 0 h 21600"/>
              <a:gd name="T2" fmla="*/ 47618 w 21600"/>
              <a:gd name="T3" fmla="*/ 191982 h 21600"/>
              <a:gd name="T4" fmla="*/ 174625 w 21600"/>
              <a:gd name="T5" fmla="*/ 103893 h 21600"/>
              <a:gd name="T6" fmla="*/ 301632 w 21600"/>
              <a:gd name="T7" fmla="*/ 19198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8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890" y="10852"/>
                </a:moveTo>
                <a:cubicBezTo>
                  <a:pt x="5890" y="10835"/>
                  <a:pt x="5890" y="10817"/>
                  <a:pt x="5890" y="10800"/>
                </a:cubicBezTo>
                <a:cubicBezTo>
                  <a:pt x="5890" y="8088"/>
                  <a:pt x="8088" y="5890"/>
                  <a:pt x="10800" y="5890"/>
                </a:cubicBezTo>
                <a:cubicBezTo>
                  <a:pt x="13511" y="5890"/>
                  <a:pt x="15710" y="8088"/>
                  <a:pt x="15710" y="10800"/>
                </a:cubicBezTo>
                <a:cubicBezTo>
                  <a:pt x="15710" y="10817"/>
                  <a:pt x="15709" y="10835"/>
                  <a:pt x="15709" y="10852"/>
                </a:cubicBezTo>
                <a:lnTo>
                  <a:pt x="21599" y="10916"/>
                </a:lnTo>
                <a:cubicBezTo>
                  <a:pt x="21599" y="10877"/>
                  <a:pt x="21600" y="10838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38"/>
                  <a:pt x="0" y="10877"/>
                  <a:pt x="0" y="10916"/>
                </a:cubicBezTo>
                <a:lnTo>
                  <a:pt x="5890" y="10852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B2B2B2"/>
              </a:gs>
              <a:gs pos="100000">
                <a:srgbClr val="000000"/>
              </a:gs>
            </a:gsLst>
            <a:lin ang="27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AutoShape 817"/>
          <p:cNvSpPr>
            <a:spLocks noChangeArrowheads="1"/>
          </p:cNvSpPr>
          <p:nvPr/>
        </p:nvSpPr>
        <p:spPr bwMode="auto">
          <a:xfrm rot="16200000" flipH="1">
            <a:off x="13633917" y="5263541"/>
            <a:ext cx="171450" cy="14605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AutoShape 818"/>
          <p:cNvSpPr>
            <a:spLocks noChangeArrowheads="1"/>
          </p:cNvSpPr>
          <p:nvPr/>
        </p:nvSpPr>
        <p:spPr bwMode="auto">
          <a:xfrm rot="16200000" flipH="1">
            <a:off x="12709992" y="4403116"/>
            <a:ext cx="107950" cy="1866900"/>
          </a:xfrm>
          <a:prstGeom prst="can">
            <a:avLst>
              <a:gd name="adj" fmla="val 31145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AutoShape 819"/>
          <p:cNvSpPr>
            <a:spLocks noChangeArrowheads="1"/>
          </p:cNvSpPr>
          <p:nvPr/>
        </p:nvSpPr>
        <p:spPr bwMode="auto">
          <a:xfrm rot="16200000" flipH="1">
            <a:off x="11773367" y="5263541"/>
            <a:ext cx="177800" cy="13970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AutoShape 820"/>
          <p:cNvSpPr>
            <a:spLocks noChangeArrowheads="1"/>
          </p:cNvSpPr>
          <p:nvPr/>
        </p:nvSpPr>
        <p:spPr bwMode="auto">
          <a:xfrm rot="16200000" flipH="1">
            <a:off x="13633917" y="5009541"/>
            <a:ext cx="171450" cy="14605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AutoShape 821"/>
          <p:cNvSpPr>
            <a:spLocks noChangeArrowheads="1"/>
          </p:cNvSpPr>
          <p:nvPr/>
        </p:nvSpPr>
        <p:spPr bwMode="auto">
          <a:xfrm rot="16200000" flipH="1">
            <a:off x="12713167" y="4145941"/>
            <a:ext cx="101600" cy="1866900"/>
          </a:xfrm>
          <a:prstGeom prst="can">
            <a:avLst>
              <a:gd name="adj" fmla="val 33092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AutoShape 822"/>
          <p:cNvSpPr>
            <a:spLocks noChangeArrowheads="1"/>
          </p:cNvSpPr>
          <p:nvPr/>
        </p:nvSpPr>
        <p:spPr bwMode="auto">
          <a:xfrm rot="16200000" flipH="1">
            <a:off x="11776542" y="5006366"/>
            <a:ext cx="171450" cy="13970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AutoShape 823"/>
          <p:cNvSpPr>
            <a:spLocks noChangeArrowheads="1"/>
          </p:cNvSpPr>
          <p:nvPr/>
        </p:nvSpPr>
        <p:spPr bwMode="auto">
          <a:xfrm rot="16200000" flipH="1">
            <a:off x="13633917" y="4755541"/>
            <a:ext cx="171450" cy="14605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AutoShape 824"/>
          <p:cNvSpPr>
            <a:spLocks noChangeArrowheads="1"/>
          </p:cNvSpPr>
          <p:nvPr/>
        </p:nvSpPr>
        <p:spPr bwMode="auto">
          <a:xfrm rot="16200000" flipH="1">
            <a:off x="12709992" y="3895116"/>
            <a:ext cx="107950" cy="1866900"/>
          </a:xfrm>
          <a:prstGeom prst="can">
            <a:avLst>
              <a:gd name="adj" fmla="val 31145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AutoShape 825"/>
          <p:cNvSpPr>
            <a:spLocks noChangeArrowheads="1"/>
          </p:cNvSpPr>
          <p:nvPr/>
        </p:nvSpPr>
        <p:spPr bwMode="auto">
          <a:xfrm rot="16200000" flipH="1">
            <a:off x="11773367" y="4755541"/>
            <a:ext cx="177800" cy="13970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AutoShape 826"/>
          <p:cNvSpPr>
            <a:spLocks noChangeArrowheads="1"/>
          </p:cNvSpPr>
          <p:nvPr/>
        </p:nvSpPr>
        <p:spPr bwMode="auto">
          <a:xfrm rot="16200000" flipH="1">
            <a:off x="11652717" y="4768241"/>
            <a:ext cx="349250" cy="374650"/>
          </a:xfrm>
          <a:custGeom>
            <a:avLst/>
            <a:gdLst>
              <a:gd name="T0" fmla="*/ 174625 w 21600"/>
              <a:gd name="T1" fmla="*/ 0 h 21600"/>
              <a:gd name="T2" fmla="*/ 47618 w 21600"/>
              <a:gd name="T3" fmla="*/ 188782 h 21600"/>
              <a:gd name="T4" fmla="*/ 174625 w 21600"/>
              <a:gd name="T5" fmla="*/ 102162 h 21600"/>
              <a:gd name="T6" fmla="*/ 301632 w 21600"/>
              <a:gd name="T7" fmla="*/ 18878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8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890" y="10852"/>
                </a:moveTo>
                <a:cubicBezTo>
                  <a:pt x="5890" y="10835"/>
                  <a:pt x="5890" y="10817"/>
                  <a:pt x="5890" y="10800"/>
                </a:cubicBezTo>
                <a:cubicBezTo>
                  <a:pt x="5890" y="8088"/>
                  <a:pt x="8088" y="5890"/>
                  <a:pt x="10800" y="5890"/>
                </a:cubicBezTo>
                <a:cubicBezTo>
                  <a:pt x="13511" y="5890"/>
                  <a:pt x="15710" y="8088"/>
                  <a:pt x="15710" y="10800"/>
                </a:cubicBezTo>
                <a:cubicBezTo>
                  <a:pt x="15710" y="10817"/>
                  <a:pt x="15709" y="10835"/>
                  <a:pt x="15709" y="10852"/>
                </a:cubicBezTo>
                <a:lnTo>
                  <a:pt x="21599" y="10916"/>
                </a:lnTo>
                <a:cubicBezTo>
                  <a:pt x="21599" y="10877"/>
                  <a:pt x="21600" y="10838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38"/>
                  <a:pt x="0" y="10877"/>
                  <a:pt x="0" y="10916"/>
                </a:cubicBezTo>
                <a:lnTo>
                  <a:pt x="5890" y="10852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50000">
                <a:srgbClr val="B2B2B2"/>
              </a:gs>
              <a:gs pos="100000">
                <a:srgbClr val="000000"/>
              </a:gs>
            </a:gsLst>
            <a:lin ang="27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Arc 827"/>
          <p:cNvSpPr>
            <a:spLocks/>
          </p:cNvSpPr>
          <p:nvPr/>
        </p:nvSpPr>
        <p:spPr bwMode="auto">
          <a:xfrm rot="5400000" flipH="1">
            <a:off x="11779717" y="5073041"/>
            <a:ext cx="95250" cy="19050"/>
          </a:xfrm>
          <a:custGeom>
            <a:avLst/>
            <a:gdLst>
              <a:gd name="T0" fmla="*/ 0 w 43200"/>
              <a:gd name="T1" fmla="*/ 19050 h 21600"/>
              <a:gd name="T2" fmla="*/ 95250 w 43200"/>
              <a:gd name="T3" fmla="*/ 19050 h 21600"/>
              <a:gd name="T4" fmla="*/ 47625 w 43200"/>
              <a:gd name="T5" fmla="*/ 190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1600" fill="none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</a:path>
              <a:path w="43200" h="21600" stroke="0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6969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Arc 828"/>
          <p:cNvSpPr>
            <a:spLocks/>
          </p:cNvSpPr>
          <p:nvPr/>
        </p:nvSpPr>
        <p:spPr bwMode="auto">
          <a:xfrm rot="5400000" flipH="1">
            <a:off x="11779717" y="4819041"/>
            <a:ext cx="95250" cy="19050"/>
          </a:xfrm>
          <a:custGeom>
            <a:avLst/>
            <a:gdLst>
              <a:gd name="T0" fmla="*/ 0 w 43200"/>
              <a:gd name="T1" fmla="*/ 19050 h 21600"/>
              <a:gd name="T2" fmla="*/ 95250 w 43200"/>
              <a:gd name="T3" fmla="*/ 19050 h 21600"/>
              <a:gd name="T4" fmla="*/ 47625 w 43200"/>
              <a:gd name="T5" fmla="*/ 190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1600" fill="none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</a:path>
              <a:path w="43200" h="21600" stroke="0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6969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AutoShape 829"/>
          <p:cNvSpPr>
            <a:spLocks noChangeArrowheads="1"/>
          </p:cNvSpPr>
          <p:nvPr/>
        </p:nvSpPr>
        <p:spPr bwMode="auto">
          <a:xfrm rot="16200000" flipH="1">
            <a:off x="13637092" y="3964966"/>
            <a:ext cx="171450" cy="13970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AutoShape 830"/>
          <p:cNvSpPr>
            <a:spLocks noChangeArrowheads="1"/>
          </p:cNvSpPr>
          <p:nvPr/>
        </p:nvSpPr>
        <p:spPr bwMode="auto">
          <a:xfrm rot="16200000" flipH="1">
            <a:off x="12709992" y="3101366"/>
            <a:ext cx="107950" cy="1866900"/>
          </a:xfrm>
          <a:prstGeom prst="can">
            <a:avLst>
              <a:gd name="adj" fmla="val 31145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AutoShape 831"/>
          <p:cNvSpPr>
            <a:spLocks noChangeArrowheads="1"/>
          </p:cNvSpPr>
          <p:nvPr/>
        </p:nvSpPr>
        <p:spPr bwMode="auto">
          <a:xfrm rot="16200000" flipH="1">
            <a:off x="11773367" y="3961791"/>
            <a:ext cx="177800" cy="13970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AutoShape 832"/>
          <p:cNvSpPr>
            <a:spLocks noChangeArrowheads="1"/>
          </p:cNvSpPr>
          <p:nvPr/>
        </p:nvSpPr>
        <p:spPr bwMode="auto">
          <a:xfrm rot="16200000" flipH="1">
            <a:off x="11481267" y="3733191"/>
            <a:ext cx="107950" cy="603250"/>
          </a:xfrm>
          <a:prstGeom prst="can">
            <a:avLst>
              <a:gd name="adj" fmla="val 33064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AutoShape 833"/>
          <p:cNvSpPr>
            <a:spLocks noChangeArrowheads="1"/>
          </p:cNvSpPr>
          <p:nvPr/>
        </p:nvSpPr>
        <p:spPr bwMode="auto">
          <a:xfrm rot="5400000">
            <a:off x="12551242" y="4580916"/>
            <a:ext cx="1911350" cy="177800"/>
          </a:xfrm>
          <a:prstGeom prst="parallelogram">
            <a:avLst>
              <a:gd name="adj" fmla="val 135520"/>
            </a:avLst>
          </a:prstGeom>
          <a:solidFill>
            <a:srgbClr val="A50021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AutoShape 834"/>
          <p:cNvSpPr>
            <a:spLocks noChangeArrowheads="1"/>
          </p:cNvSpPr>
          <p:nvPr/>
        </p:nvSpPr>
        <p:spPr bwMode="auto">
          <a:xfrm rot="5400000">
            <a:off x="12430592" y="4580916"/>
            <a:ext cx="1911350" cy="177800"/>
          </a:xfrm>
          <a:prstGeom prst="parallelogram">
            <a:avLst>
              <a:gd name="adj" fmla="val 135520"/>
            </a:avLst>
          </a:prstGeom>
          <a:solidFill>
            <a:srgbClr val="A50021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AutoShape 835"/>
          <p:cNvSpPr>
            <a:spLocks noChangeArrowheads="1"/>
          </p:cNvSpPr>
          <p:nvPr/>
        </p:nvSpPr>
        <p:spPr bwMode="auto">
          <a:xfrm rot="5400000">
            <a:off x="12195642" y="4580916"/>
            <a:ext cx="1911350" cy="177800"/>
          </a:xfrm>
          <a:prstGeom prst="parallelogram">
            <a:avLst>
              <a:gd name="adj" fmla="val 135520"/>
            </a:avLst>
          </a:prstGeom>
          <a:solidFill>
            <a:srgbClr val="A50021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AutoShape 836"/>
          <p:cNvSpPr>
            <a:spLocks noChangeArrowheads="1"/>
          </p:cNvSpPr>
          <p:nvPr/>
        </p:nvSpPr>
        <p:spPr bwMode="auto">
          <a:xfrm rot="5400000">
            <a:off x="11833692" y="4580916"/>
            <a:ext cx="1911350" cy="177800"/>
          </a:xfrm>
          <a:prstGeom prst="parallelogram">
            <a:avLst>
              <a:gd name="adj" fmla="val 135520"/>
            </a:avLst>
          </a:prstGeom>
          <a:solidFill>
            <a:srgbClr val="A50021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AutoShape 837"/>
          <p:cNvSpPr>
            <a:spLocks noChangeArrowheads="1"/>
          </p:cNvSpPr>
          <p:nvPr/>
        </p:nvSpPr>
        <p:spPr bwMode="auto">
          <a:xfrm rot="5400000">
            <a:off x="11478092" y="4580916"/>
            <a:ext cx="1911350" cy="177800"/>
          </a:xfrm>
          <a:prstGeom prst="parallelogram">
            <a:avLst>
              <a:gd name="adj" fmla="val 135520"/>
            </a:avLst>
          </a:prstGeom>
          <a:solidFill>
            <a:srgbClr val="A50021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AutoShape 838"/>
          <p:cNvSpPr>
            <a:spLocks noChangeArrowheads="1"/>
          </p:cNvSpPr>
          <p:nvPr/>
        </p:nvSpPr>
        <p:spPr bwMode="auto">
          <a:xfrm rot="5400000">
            <a:off x="11243142" y="4580916"/>
            <a:ext cx="1911350" cy="177800"/>
          </a:xfrm>
          <a:prstGeom prst="parallelogram">
            <a:avLst>
              <a:gd name="adj" fmla="val 135520"/>
            </a:avLst>
          </a:prstGeom>
          <a:solidFill>
            <a:srgbClr val="A50021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AutoShape 839"/>
          <p:cNvSpPr>
            <a:spLocks noChangeArrowheads="1"/>
          </p:cNvSpPr>
          <p:nvPr/>
        </p:nvSpPr>
        <p:spPr bwMode="auto">
          <a:xfrm rot="5400000">
            <a:off x="11122492" y="4580916"/>
            <a:ext cx="1911350" cy="177800"/>
          </a:xfrm>
          <a:prstGeom prst="parallelogram">
            <a:avLst>
              <a:gd name="adj" fmla="val 135520"/>
            </a:avLst>
          </a:prstGeom>
          <a:solidFill>
            <a:srgbClr val="A50021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AutoShape 840"/>
          <p:cNvSpPr>
            <a:spLocks noChangeArrowheads="1"/>
          </p:cNvSpPr>
          <p:nvPr/>
        </p:nvSpPr>
        <p:spPr bwMode="auto">
          <a:xfrm rot="5400000">
            <a:off x="12309942" y="4580916"/>
            <a:ext cx="1911350" cy="177800"/>
          </a:xfrm>
          <a:prstGeom prst="parallelogram">
            <a:avLst>
              <a:gd name="adj" fmla="val 135520"/>
            </a:avLst>
          </a:prstGeom>
          <a:solidFill>
            <a:srgbClr val="A50021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AutoShape 841"/>
          <p:cNvSpPr>
            <a:spLocks noChangeArrowheads="1"/>
          </p:cNvSpPr>
          <p:nvPr/>
        </p:nvSpPr>
        <p:spPr bwMode="auto">
          <a:xfrm rot="5400000">
            <a:off x="12074992" y="4580916"/>
            <a:ext cx="1911350" cy="177800"/>
          </a:xfrm>
          <a:prstGeom prst="parallelogram">
            <a:avLst>
              <a:gd name="adj" fmla="val 135520"/>
            </a:avLst>
          </a:prstGeom>
          <a:solidFill>
            <a:srgbClr val="A50021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AutoShape 842"/>
          <p:cNvSpPr>
            <a:spLocks noChangeArrowheads="1"/>
          </p:cNvSpPr>
          <p:nvPr/>
        </p:nvSpPr>
        <p:spPr bwMode="auto">
          <a:xfrm rot="5400000">
            <a:off x="11598742" y="4580916"/>
            <a:ext cx="1911350" cy="177800"/>
          </a:xfrm>
          <a:prstGeom prst="parallelogram">
            <a:avLst>
              <a:gd name="adj" fmla="val 135520"/>
            </a:avLst>
          </a:prstGeom>
          <a:solidFill>
            <a:srgbClr val="A50021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AutoShape 843"/>
          <p:cNvSpPr>
            <a:spLocks noChangeArrowheads="1"/>
          </p:cNvSpPr>
          <p:nvPr/>
        </p:nvSpPr>
        <p:spPr bwMode="auto">
          <a:xfrm rot="5400000">
            <a:off x="11363792" y="4580916"/>
            <a:ext cx="1911350" cy="177800"/>
          </a:xfrm>
          <a:prstGeom prst="parallelogram">
            <a:avLst>
              <a:gd name="adj" fmla="val 135520"/>
            </a:avLst>
          </a:prstGeom>
          <a:solidFill>
            <a:srgbClr val="A50021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AutoShape 844"/>
          <p:cNvSpPr>
            <a:spLocks noChangeArrowheads="1"/>
          </p:cNvSpPr>
          <p:nvPr/>
        </p:nvSpPr>
        <p:spPr bwMode="auto">
          <a:xfrm rot="5400000">
            <a:off x="11954342" y="4580916"/>
            <a:ext cx="1911350" cy="177800"/>
          </a:xfrm>
          <a:prstGeom prst="parallelogram">
            <a:avLst>
              <a:gd name="adj" fmla="val 135520"/>
            </a:avLst>
          </a:prstGeom>
          <a:solidFill>
            <a:srgbClr val="A50021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AutoShape 845"/>
          <p:cNvSpPr>
            <a:spLocks noChangeArrowheads="1"/>
          </p:cNvSpPr>
          <p:nvPr/>
        </p:nvSpPr>
        <p:spPr bwMode="auto">
          <a:xfrm rot="5400000">
            <a:off x="11719392" y="4580916"/>
            <a:ext cx="1911350" cy="177800"/>
          </a:xfrm>
          <a:prstGeom prst="parallelogram">
            <a:avLst>
              <a:gd name="adj" fmla="val 135520"/>
            </a:avLst>
          </a:prstGeom>
          <a:solidFill>
            <a:srgbClr val="A50021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Freeform 846"/>
          <p:cNvSpPr>
            <a:spLocks/>
          </p:cNvSpPr>
          <p:nvPr/>
        </p:nvSpPr>
        <p:spPr bwMode="auto">
          <a:xfrm flipH="1">
            <a:off x="11589217" y="4653941"/>
            <a:ext cx="2533650" cy="63500"/>
          </a:xfrm>
          <a:custGeom>
            <a:avLst/>
            <a:gdLst>
              <a:gd name="T0" fmla="*/ 2533650 w 642"/>
              <a:gd name="T1" fmla="*/ 0 h 30"/>
              <a:gd name="T2" fmla="*/ 1657528 w 642"/>
              <a:gd name="T3" fmla="*/ 19050 h 30"/>
              <a:gd name="T4" fmla="*/ 828764 w 642"/>
              <a:gd name="T5" fmla="*/ 0 h 30"/>
              <a:gd name="T6" fmla="*/ 0 w 642"/>
              <a:gd name="T7" fmla="*/ 25400 h 30"/>
              <a:gd name="T8" fmla="*/ 0 w 642"/>
              <a:gd name="T9" fmla="*/ 63500 h 30"/>
              <a:gd name="T10" fmla="*/ 852443 w 642"/>
              <a:gd name="T11" fmla="*/ 31750 h 30"/>
              <a:gd name="T12" fmla="*/ 1728565 w 642"/>
              <a:gd name="T13" fmla="*/ 57150 h 30"/>
              <a:gd name="T14" fmla="*/ 2509971 w 642"/>
              <a:gd name="T15" fmla="*/ 38100 h 3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42" h="30">
                <a:moveTo>
                  <a:pt x="642" y="0"/>
                </a:moveTo>
                <a:lnTo>
                  <a:pt x="420" y="9"/>
                </a:lnTo>
                <a:lnTo>
                  <a:pt x="210" y="0"/>
                </a:lnTo>
                <a:lnTo>
                  <a:pt x="0" y="12"/>
                </a:lnTo>
                <a:lnTo>
                  <a:pt x="0" y="30"/>
                </a:lnTo>
                <a:lnTo>
                  <a:pt x="216" y="15"/>
                </a:lnTo>
                <a:lnTo>
                  <a:pt x="438" y="27"/>
                </a:lnTo>
                <a:lnTo>
                  <a:pt x="636" y="18"/>
                </a:lnTo>
              </a:path>
            </a:pathLst>
          </a:custGeom>
          <a:solidFill>
            <a:srgbClr val="FFFFFF"/>
          </a:solidFill>
          <a:ln w="6350" cmpd="sng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AutoShape 848"/>
          <p:cNvSpPr>
            <a:spLocks noChangeArrowheads="1"/>
          </p:cNvSpPr>
          <p:nvPr/>
        </p:nvSpPr>
        <p:spPr bwMode="auto">
          <a:xfrm rot="16200000" flipH="1">
            <a:off x="11481267" y="5034941"/>
            <a:ext cx="107950" cy="603250"/>
          </a:xfrm>
          <a:prstGeom prst="can">
            <a:avLst>
              <a:gd name="adj" fmla="val 33064"/>
            </a:avLst>
          </a:prstGeom>
          <a:gradFill rotWithShape="1">
            <a:gsLst>
              <a:gs pos="0">
                <a:srgbClr val="000000"/>
              </a:gs>
              <a:gs pos="50000">
                <a:srgbClr val="FFFF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0" name="Group 849"/>
          <p:cNvGrpSpPr>
            <a:grpSpLocks/>
          </p:cNvGrpSpPr>
          <p:nvPr/>
        </p:nvGrpSpPr>
        <p:grpSpPr bwMode="auto">
          <a:xfrm>
            <a:off x="11055817" y="7016141"/>
            <a:ext cx="914400" cy="984250"/>
            <a:chOff x="3468" y="3284"/>
            <a:chExt cx="489" cy="526"/>
          </a:xfrm>
        </p:grpSpPr>
        <p:sp>
          <p:nvSpPr>
            <p:cNvPr id="151" name="Freeform 850"/>
            <p:cNvSpPr>
              <a:spLocks/>
            </p:cNvSpPr>
            <p:nvPr/>
          </p:nvSpPr>
          <p:spPr bwMode="auto">
            <a:xfrm>
              <a:off x="3498" y="3431"/>
              <a:ext cx="94" cy="78"/>
            </a:xfrm>
            <a:custGeom>
              <a:avLst/>
              <a:gdLst>
                <a:gd name="T0" fmla="*/ 94 w 76"/>
                <a:gd name="T1" fmla="*/ 78 h 62"/>
                <a:gd name="T2" fmla="*/ 0 w 76"/>
                <a:gd name="T3" fmla="*/ 78 h 62"/>
                <a:gd name="T4" fmla="*/ 0 w 76"/>
                <a:gd name="T5" fmla="*/ 0 h 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" h="62">
                  <a:moveTo>
                    <a:pt x="76" y="62"/>
                  </a:moveTo>
                  <a:lnTo>
                    <a:pt x="0" y="62"/>
                  </a:lnTo>
                  <a:lnTo>
                    <a:pt x="0" y="0"/>
                  </a:lnTo>
                </a:path>
              </a:pathLst>
            </a:custGeom>
            <a:noFill/>
            <a:ln w="2159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AutoShape 851"/>
            <p:cNvSpPr>
              <a:spLocks noChangeArrowheads="1"/>
            </p:cNvSpPr>
            <p:nvPr/>
          </p:nvSpPr>
          <p:spPr bwMode="auto">
            <a:xfrm flipH="1">
              <a:off x="3468" y="3359"/>
              <a:ext cx="61" cy="109"/>
            </a:xfrm>
            <a:prstGeom prst="can">
              <a:avLst>
                <a:gd name="adj" fmla="val 38294"/>
              </a:avLst>
            </a:prstGeom>
            <a:gradFill rotWithShape="0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AutoShape 852"/>
            <p:cNvSpPr>
              <a:spLocks noChangeArrowheads="1"/>
            </p:cNvSpPr>
            <p:nvPr/>
          </p:nvSpPr>
          <p:spPr bwMode="auto">
            <a:xfrm flipH="1" flipV="1">
              <a:off x="3590" y="3739"/>
              <a:ext cx="60" cy="60"/>
            </a:xfrm>
            <a:custGeom>
              <a:avLst/>
              <a:gdLst>
                <a:gd name="T0" fmla="*/ 54 w 21600"/>
                <a:gd name="T1" fmla="*/ 30 h 21600"/>
                <a:gd name="T2" fmla="*/ 30 w 21600"/>
                <a:gd name="T3" fmla="*/ 60 h 21600"/>
                <a:gd name="T4" fmla="*/ 6 w 21600"/>
                <a:gd name="T5" fmla="*/ 30 h 21600"/>
                <a:gd name="T6" fmla="*/ 3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960 w 21600"/>
                <a:gd name="T13" fmla="*/ 3960 h 21600"/>
                <a:gd name="T14" fmla="*/ 17640 w 21600"/>
                <a:gd name="T15" fmla="*/ 1764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4602" y="21600"/>
                  </a:lnTo>
                  <a:lnTo>
                    <a:pt x="1699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AutoShape 853"/>
            <p:cNvSpPr>
              <a:spLocks noChangeArrowheads="1"/>
            </p:cNvSpPr>
            <p:nvPr/>
          </p:nvSpPr>
          <p:spPr bwMode="auto">
            <a:xfrm flipH="1" flipV="1">
              <a:off x="3760" y="3743"/>
              <a:ext cx="60" cy="60"/>
            </a:xfrm>
            <a:custGeom>
              <a:avLst/>
              <a:gdLst>
                <a:gd name="T0" fmla="*/ 54 w 21600"/>
                <a:gd name="T1" fmla="*/ 30 h 21600"/>
                <a:gd name="T2" fmla="*/ 30 w 21600"/>
                <a:gd name="T3" fmla="*/ 60 h 21600"/>
                <a:gd name="T4" fmla="*/ 6 w 21600"/>
                <a:gd name="T5" fmla="*/ 30 h 21600"/>
                <a:gd name="T6" fmla="*/ 3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960 w 21600"/>
                <a:gd name="T13" fmla="*/ 3960 h 21600"/>
                <a:gd name="T14" fmla="*/ 17640 w 21600"/>
                <a:gd name="T15" fmla="*/ 1764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4602" y="21600"/>
                  </a:lnTo>
                  <a:lnTo>
                    <a:pt x="1699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AutoShape 854"/>
            <p:cNvSpPr>
              <a:spLocks noChangeArrowheads="1"/>
            </p:cNvSpPr>
            <p:nvPr/>
          </p:nvSpPr>
          <p:spPr bwMode="auto">
            <a:xfrm rot="-239820" flipH="1" flipV="1">
              <a:off x="3776" y="3750"/>
              <a:ext cx="61" cy="60"/>
            </a:xfrm>
            <a:custGeom>
              <a:avLst/>
              <a:gdLst>
                <a:gd name="T0" fmla="*/ 55 w 21600"/>
                <a:gd name="T1" fmla="*/ 30 h 21600"/>
                <a:gd name="T2" fmla="*/ 30 w 21600"/>
                <a:gd name="T3" fmla="*/ 60 h 21600"/>
                <a:gd name="T4" fmla="*/ 6 w 21600"/>
                <a:gd name="T5" fmla="*/ 30 h 21600"/>
                <a:gd name="T6" fmla="*/ 3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249 w 21600"/>
                <a:gd name="T13" fmla="*/ 3960 h 21600"/>
                <a:gd name="T14" fmla="*/ 17351 w 21600"/>
                <a:gd name="T15" fmla="*/ 1764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4602" y="21600"/>
                  </a:lnTo>
                  <a:lnTo>
                    <a:pt x="1699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AutoShape 855"/>
            <p:cNvSpPr>
              <a:spLocks noChangeArrowheads="1"/>
            </p:cNvSpPr>
            <p:nvPr/>
          </p:nvSpPr>
          <p:spPr bwMode="auto">
            <a:xfrm rot="236711" flipH="1" flipV="1">
              <a:off x="3576" y="3750"/>
              <a:ext cx="60" cy="60"/>
            </a:xfrm>
            <a:custGeom>
              <a:avLst/>
              <a:gdLst>
                <a:gd name="T0" fmla="*/ 54 w 21600"/>
                <a:gd name="T1" fmla="*/ 30 h 21600"/>
                <a:gd name="T2" fmla="*/ 30 w 21600"/>
                <a:gd name="T3" fmla="*/ 60 h 21600"/>
                <a:gd name="T4" fmla="*/ 6 w 21600"/>
                <a:gd name="T5" fmla="*/ 30 h 21600"/>
                <a:gd name="T6" fmla="*/ 3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960 w 21600"/>
                <a:gd name="T13" fmla="*/ 3960 h 21600"/>
                <a:gd name="T14" fmla="*/ 17640 w 21600"/>
                <a:gd name="T15" fmla="*/ 1764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4602" y="21600"/>
                  </a:lnTo>
                  <a:lnTo>
                    <a:pt x="1699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Freeform 856"/>
            <p:cNvSpPr>
              <a:spLocks/>
            </p:cNvSpPr>
            <p:nvPr/>
          </p:nvSpPr>
          <p:spPr bwMode="auto">
            <a:xfrm flipH="1">
              <a:off x="3831" y="3610"/>
              <a:ext cx="94" cy="77"/>
            </a:xfrm>
            <a:custGeom>
              <a:avLst/>
              <a:gdLst>
                <a:gd name="T0" fmla="*/ 94 w 76"/>
                <a:gd name="T1" fmla="*/ 77 h 62"/>
                <a:gd name="T2" fmla="*/ 0 w 76"/>
                <a:gd name="T3" fmla="*/ 77 h 62"/>
                <a:gd name="T4" fmla="*/ 0 w 76"/>
                <a:gd name="T5" fmla="*/ 0 h 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" h="62">
                  <a:moveTo>
                    <a:pt x="76" y="62"/>
                  </a:moveTo>
                  <a:lnTo>
                    <a:pt x="0" y="62"/>
                  </a:lnTo>
                  <a:lnTo>
                    <a:pt x="0" y="0"/>
                  </a:lnTo>
                </a:path>
              </a:pathLst>
            </a:custGeom>
            <a:noFill/>
            <a:ln w="2159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AutoShape 857"/>
            <p:cNvSpPr>
              <a:spLocks noChangeArrowheads="1"/>
            </p:cNvSpPr>
            <p:nvPr/>
          </p:nvSpPr>
          <p:spPr bwMode="auto">
            <a:xfrm flipH="1">
              <a:off x="3554" y="3284"/>
              <a:ext cx="309" cy="376"/>
            </a:xfrm>
            <a:prstGeom prst="roundRect">
              <a:avLst>
                <a:gd name="adj" fmla="val 33731"/>
              </a:avLst>
            </a:prstGeom>
            <a:gradFill rotWithShape="0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AutoShape 858"/>
            <p:cNvSpPr>
              <a:spLocks noChangeArrowheads="1"/>
            </p:cNvSpPr>
            <p:nvPr/>
          </p:nvSpPr>
          <p:spPr bwMode="auto">
            <a:xfrm flipH="1">
              <a:off x="3552" y="3541"/>
              <a:ext cx="309" cy="246"/>
            </a:xfrm>
            <a:prstGeom prst="can">
              <a:avLst>
                <a:gd name="adj" fmla="val 26019"/>
              </a:avLst>
            </a:prstGeom>
            <a:gradFill rotWithShape="0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AutoShape 859"/>
            <p:cNvSpPr>
              <a:spLocks noChangeArrowheads="1"/>
            </p:cNvSpPr>
            <p:nvPr/>
          </p:nvSpPr>
          <p:spPr bwMode="auto">
            <a:xfrm flipH="1">
              <a:off x="3541" y="3526"/>
              <a:ext cx="336" cy="96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AutoShape 860"/>
            <p:cNvSpPr>
              <a:spLocks noChangeArrowheads="1"/>
            </p:cNvSpPr>
            <p:nvPr/>
          </p:nvSpPr>
          <p:spPr bwMode="auto">
            <a:xfrm rot="5400000" flipH="1">
              <a:off x="3672" y="3371"/>
              <a:ext cx="72" cy="306"/>
            </a:xfrm>
            <a:prstGeom prst="flowChartOnlineStorag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AutoShape 861"/>
            <p:cNvSpPr>
              <a:spLocks noChangeArrowheads="1"/>
            </p:cNvSpPr>
            <p:nvPr/>
          </p:nvSpPr>
          <p:spPr bwMode="auto">
            <a:xfrm flipH="1">
              <a:off x="3896" y="3548"/>
              <a:ext cx="61" cy="109"/>
            </a:xfrm>
            <a:prstGeom prst="can">
              <a:avLst>
                <a:gd name="adj" fmla="val 38294"/>
              </a:avLst>
            </a:prstGeom>
            <a:gradFill rotWithShape="0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3" name="Text Box 872"/>
          <p:cNvSpPr txBox="1">
            <a:spLocks noChangeAspect="1" noChangeArrowheads="1"/>
          </p:cNvSpPr>
          <p:nvPr/>
        </p:nvSpPr>
        <p:spPr bwMode="auto">
          <a:xfrm>
            <a:off x="10233234" y="6769584"/>
            <a:ext cx="1016768" cy="35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lang="en-US" altLang="ko-KR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4-way</a:t>
            </a:r>
          </a:p>
          <a:p>
            <a:pPr algn="ctr" eaLnBrk="1" hangingPunct="1">
              <a:lnSpc>
                <a:spcPct val="70000"/>
              </a:lnSpc>
            </a:pPr>
            <a:r>
              <a:rPr lang="en-US" altLang="ko-KR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Valve</a:t>
            </a:r>
          </a:p>
        </p:txBody>
      </p:sp>
      <p:sp>
        <p:nvSpPr>
          <p:cNvPr id="194" name="Text Box 893"/>
          <p:cNvSpPr txBox="1">
            <a:spLocks noChangeAspect="1" noChangeArrowheads="1"/>
          </p:cNvSpPr>
          <p:nvPr/>
        </p:nvSpPr>
        <p:spPr bwMode="auto">
          <a:xfrm>
            <a:off x="8196380" y="2616173"/>
            <a:ext cx="1273874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ko-KR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Thermostatic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ko-KR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Expansion Valve</a:t>
            </a:r>
          </a:p>
        </p:txBody>
      </p:sp>
      <p:sp>
        <p:nvSpPr>
          <p:cNvPr id="196" name="Line 895"/>
          <p:cNvSpPr>
            <a:spLocks noChangeShapeType="1"/>
          </p:cNvSpPr>
          <p:nvPr/>
        </p:nvSpPr>
        <p:spPr bwMode="auto">
          <a:xfrm>
            <a:off x="8630117" y="6228741"/>
            <a:ext cx="406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Line 896"/>
          <p:cNvSpPr>
            <a:spLocks noChangeShapeType="1"/>
          </p:cNvSpPr>
          <p:nvPr/>
        </p:nvSpPr>
        <p:spPr bwMode="auto">
          <a:xfrm>
            <a:off x="11906717" y="6292241"/>
            <a:ext cx="0" cy="292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Line 897"/>
          <p:cNvSpPr>
            <a:spLocks noChangeShapeType="1"/>
          </p:cNvSpPr>
          <p:nvPr/>
        </p:nvSpPr>
        <p:spPr bwMode="auto">
          <a:xfrm flipH="1">
            <a:off x="10903417" y="3155341"/>
            <a:ext cx="3111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9455551" y="3106349"/>
            <a:ext cx="84157" cy="902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6591768" y="7475027"/>
            <a:ext cx="84157" cy="902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Oval 208"/>
          <p:cNvSpPr/>
          <p:nvPr/>
        </p:nvSpPr>
        <p:spPr>
          <a:xfrm>
            <a:off x="6628261" y="2000989"/>
            <a:ext cx="84157" cy="902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FE6C01-696F-BD94-E32E-706A5C32B2DD}"/>
              </a:ext>
            </a:extLst>
          </p:cNvPr>
          <p:cNvSpPr txBox="1"/>
          <p:nvPr/>
        </p:nvSpPr>
        <p:spPr>
          <a:xfrm>
            <a:off x="6839953" y="7288952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50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zn_temp</a:t>
            </a:r>
            <a:endParaRPr lang="en-US" b="1" dirty="0">
              <a:solidFill>
                <a:srgbClr val="C050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solidFill>
                  <a:srgbClr val="C050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zn_temp_dp</a:t>
            </a:r>
            <a:endParaRPr lang="en-US" b="1" dirty="0">
              <a:solidFill>
                <a:srgbClr val="C050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8F83B9-1E06-EE9A-1C73-AB61CB1CDFFC}"/>
              </a:ext>
            </a:extLst>
          </p:cNvPr>
          <p:cNvSpPr txBox="1"/>
          <p:nvPr/>
        </p:nvSpPr>
        <p:spPr>
          <a:xfrm>
            <a:off x="9090240" y="3230509"/>
            <a:ext cx="1001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50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ref_flow</a:t>
            </a:r>
            <a:endParaRPr lang="en-US" b="1" dirty="0">
              <a:solidFill>
                <a:srgbClr val="C050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C8FACA-D8FB-9186-8A5C-BE74AFABEA7B}"/>
              </a:ext>
            </a:extLst>
          </p:cNvPr>
          <p:cNvSpPr txBox="1"/>
          <p:nvPr/>
        </p:nvSpPr>
        <p:spPr>
          <a:xfrm>
            <a:off x="6695709" y="1059834"/>
            <a:ext cx="13712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50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sa_flow</a:t>
            </a:r>
            <a:endParaRPr lang="en-US" b="1" dirty="0">
              <a:solidFill>
                <a:srgbClr val="C050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solidFill>
                  <a:srgbClr val="C050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sa_temp</a:t>
            </a:r>
            <a:endParaRPr lang="en-US" b="1" dirty="0">
              <a:solidFill>
                <a:srgbClr val="C050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solidFill>
                  <a:srgbClr val="C050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sa_temp_dp</a:t>
            </a:r>
            <a:endParaRPr lang="en-US" b="1" dirty="0">
              <a:solidFill>
                <a:srgbClr val="C050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4D12531-B07E-7700-B5F3-1B4241CE06FD}"/>
              </a:ext>
            </a:extLst>
          </p:cNvPr>
          <p:cNvSpPr/>
          <p:nvPr/>
        </p:nvSpPr>
        <p:spPr>
          <a:xfrm>
            <a:off x="7784668" y="2525950"/>
            <a:ext cx="84157" cy="902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3756AD-A036-E8E5-A320-2F1072B456DD}"/>
              </a:ext>
            </a:extLst>
          </p:cNvPr>
          <p:cNvSpPr/>
          <p:nvPr/>
        </p:nvSpPr>
        <p:spPr>
          <a:xfrm>
            <a:off x="13830939" y="2648859"/>
            <a:ext cx="84157" cy="902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4E6268-2F29-DC53-54BD-A105AC693D21}"/>
              </a:ext>
            </a:extLst>
          </p:cNvPr>
          <p:cNvSpPr txBox="1"/>
          <p:nvPr/>
        </p:nvSpPr>
        <p:spPr>
          <a:xfrm>
            <a:off x="7628471" y="20802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50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id_power</a:t>
            </a:r>
            <a:endParaRPr lang="en-US" b="1" dirty="0">
              <a:solidFill>
                <a:srgbClr val="C050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E72E80-BC22-B35F-7694-876220C9DF36}"/>
              </a:ext>
            </a:extLst>
          </p:cNvPr>
          <p:cNvSpPr txBox="1"/>
          <p:nvPr/>
        </p:nvSpPr>
        <p:spPr>
          <a:xfrm>
            <a:off x="13583117" y="2173328"/>
            <a:ext cx="116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50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od_power</a:t>
            </a:r>
            <a:endParaRPr lang="en-US" b="1" dirty="0">
              <a:solidFill>
                <a:srgbClr val="C050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95A156FD-75D9-5324-9A72-DFB7804F49CF}"/>
              </a:ext>
            </a:extLst>
          </p:cNvPr>
          <p:cNvSpPr/>
          <p:nvPr/>
        </p:nvSpPr>
        <p:spPr>
          <a:xfrm>
            <a:off x="5404317" y="2467594"/>
            <a:ext cx="2654300" cy="4051101"/>
          </a:xfrm>
          <a:prstGeom prst="cub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AutoShape 711"/>
          <p:cNvSpPr>
            <a:spLocks noChangeArrowheads="1"/>
          </p:cNvSpPr>
          <p:nvPr/>
        </p:nvSpPr>
        <p:spPr bwMode="auto">
          <a:xfrm>
            <a:off x="6367399" y="2227737"/>
            <a:ext cx="622300" cy="609600"/>
          </a:xfrm>
          <a:prstGeom prst="upArrow">
            <a:avLst>
              <a:gd name="adj1" fmla="val 48352"/>
              <a:gd name="adj2" fmla="val 48931"/>
            </a:avLst>
          </a:prstGeom>
          <a:solidFill>
            <a:srgbClr val="CCCCFF"/>
          </a:solidFill>
          <a:ln w="38100" algn="ctr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7B126F72-BA10-2B59-DC5C-A5ACE352E1C1}"/>
              </a:ext>
            </a:extLst>
          </p:cNvPr>
          <p:cNvSpPr/>
          <p:nvPr/>
        </p:nvSpPr>
        <p:spPr>
          <a:xfrm>
            <a:off x="10301208" y="2578348"/>
            <a:ext cx="3905817" cy="5539817"/>
          </a:xfrm>
          <a:prstGeom prst="cub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AutoShape 775"/>
          <p:cNvSpPr>
            <a:spLocks noChangeArrowheads="1"/>
          </p:cNvSpPr>
          <p:nvPr/>
        </p:nvSpPr>
        <p:spPr bwMode="auto">
          <a:xfrm flipH="1">
            <a:off x="12141667" y="2427637"/>
            <a:ext cx="622300" cy="609600"/>
          </a:xfrm>
          <a:prstGeom prst="upArrow">
            <a:avLst>
              <a:gd name="adj1" fmla="val 48352"/>
              <a:gd name="adj2" fmla="val 48931"/>
            </a:avLst>
          </a:prstGeom>
          <a:solidFill>
            <a:srgbClr val="FFCCCC"/>
          </a:solidFill>
          <a:ln w="38100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A77D3A8-17DA-2C6A-AAE8-6B72916DD712}"/>
              </a:ext>
            </a:extLst>
          </p:cNvPr>
          <p:cNvSpPr/>
          <p:nvPr/>
        </p:nvSpPr>
        <p:spPr>
          <a:xfrm>
            <a:off x="12747289" y="6602189"/>
            <a:ext cx="84157" cy="902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5829C4-AB40-54A3-B5FA-CB86E0A0F00D}"/>
              </a:ext>
            </a:extLst>
          </p:cNvPr>
          <p:cNvSpPr txBox="1"/>
          <p:nvPr/>
        </p:nvSpPr>
        <p:spPr>
          <a:xfrm>
            <a:off x="12242800" y="6707196"/>
            <a:ext cx="140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50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oa_temp</a:t>
            </a:r>
            <a:endParaRPr lang="en-US" b="1" dirty="0">
              <a:solidFill>
                <a:srgbClr val="C050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solidFill>
                  <a:srgbClr val="C050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oa_temp_dp</a:t>
            </a:r>
            <a:endParaRPr lang="en-US" b="1" dirty="0">
              <a:solidFill>
                <a:srgbClr val="C050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8A223F-02C0-4B44-F9DC-63FE9521DA74}"/>
              </a:ext>
            </a:extLst>
          </p:cNvPr>
          <p:cNvSpPr/>
          <p:nvPr/>
        </p:nvSpPr>
        <p:spPr>
          <a:xfrm>
            <a:off x="3847633" y="1066800"/>
            <a:ext cx="6214392" cy="7239000"/>
          </a:xfrm>
          <a:prstGeom prst="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93A1EF-C9ED-3650-C0F9-E9F7A760E5A8}"/>
              </a:ext>
            </a:extLst>
          </p:cNvPr>
          <p:cNvSpPr/>
          <p:nvPr/>
        </p:nvSpPr>
        <p:spPr>
          <a:xfrm>
            <a:off x="10046305" y="1066800"/>
            <a:ext cx="5473095" cy="7239000"/>
          </a:xfrm>
          <a:prstGeom prst="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8F6779-8719-C54D-A706-975E12B834B6}"/>
              </a:ext>
            </a:extLst>
          </p:cNvPr>
          <p:cNvSpPr/>
          <p:nvPr/>
        </p:nvSpPr>
        <p:spPr>
          <a:xfrm>
            <a:off x="3886565" y="1048176"/>
            <a:ext cx="250421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INDOOR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C87DB5-CEA9-FF88-1668-947341CBEE9C}"/>
              </a:ext>
            </a:extLst>
          </p:cNvPr>
          <p:cNvSpPr/>
          <p:nvPr/>
        </p:nvSpPr>
        <p:spPr>
          <a:xfrm>
            <a:off x="12331480" y="1103236"/>
            <a:ext cx="31117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OUTDOOR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781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5C4DC5-BC15-A9D8-A029-D2539B7EC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946" y="907986"/>
            <a:ext cx="11754107" cy="73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88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826ff5e-485e-4062-9a07-94b7fd0506bd" xsi:nil="true"/>
    <lcf76f155ced4ddcb4097134ff3c332f xmlns="aa6892d3-bccc-4201-afcc-3a8669e6349e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A3066FF748D45B76F4546BB43F9AA" ma:contentTypeVersion="17" ma:contentTypeDescription="Create a new document." ma:contentTypeScope="" ma:versionID="b24ffbea27101affdf6947d98d358655">
  <xsd:schema xmlns:xsd="http://www.w3.org/2001/XMLSchema" xmlns:xs="http://www.w3.org/2001/XMLSchema" xmlns:p="http://schemas.microsoft.com/office/2006/metadata/properties" xmlns:ns2="aa6892d3-bccc-4201-afcc-3a8669e6349e" xmlns:ns3="e826ff5e-485e-4062-9a07-94b7fd0506bd" targetNamespace="http://schemas.microsoft.com/office/2006/metadata/properties" ma:root="true" ma:fieldsID="265f8538ae6a2d39892a14867ba083d0" ns2:_="" ns3:_="">
    <xsd:import namespace="aa6892d3-bccc-4201-afcc-3a8669e6349e"/>
    <xsd:import namespace="e826ff5e-485e-4062-9a07-94b7fd0506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6892d3-bccc-4201-afcc-3a8669e634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dc656b0-98d7-492e-824b-0841517da8f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26ff5e-485e-4062-9a07-94b7fd0506b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3484235c-a7e1-4e9d-8ba5-023fcdfa7479}" ma:internalName="TaxCatchAll" ma:showField="CatchAllData" ma:web="e826ff5e-485e-4062-9a07-94b7fd0506b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A669D0-EFE9-49BB-8699-4A91B5770D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76FDA4-7F86-4C2C-B3DA-207643FD900A}">
  <ds:schemaRefs>
    <ds:schemaRef ds:uri="http://schemas.microsoft.com/office/2006/metadata/properties"/>
    <ds:schemaRef ds:uri="http://schemas.microsoft.com/office/infopath/2007/PartnerControls"/>
    <ds:schemaRef ds:uri="e826ff5e-485e-4062-9a07-94b7fd0506bd"/>
    <ds:schemaRef ds:uri="aa6892d3-bccc-4201-afcc-3a8669e6349e"/>
  </ds:schemaRefs>
</ds:datastoreItem>
</file>

<file path=customXml/itemProps3.xml><?xml version="1.0" encoding="utf-8"?>
<ds:datastoreItem xmlns:ds="http://schemas.openxmlformats.org/officeDocument/2006/customXml" ds:itemID="{88271812-5489-42F6-B492-C8C5E09E9D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6892d3-bccc-4201-afcc-3a8669e6349e"/>
    <ds:schemaRef ds:uri="e826ff5e-485e-4062-9a07-94b7fd0506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100</Words>
  <Application>Microsoft Office PowerPoint</Application>
  <PresentationFormat>Custom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Payne, Vance (Wm.)</dc:creator>
  <cp:lastModifiedBy>Chen,Zhelun</cp:lastModifiedBy>
  <cp:revision>3</cp:revision>
  <dcterms:created xsi:type="dcterms:W3CDTF">2012-04-19T17:27:02Z</dcterms:created>
  <dcterms:modified xsi:type="dcterms:W3CDTF">2024-05-20T18:15:55Z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0x010100EECA3066FF748D45B76F4546BB43F9AA</vt:lpwstr>
  </property>
  <property fmtid="{D5CDD505-2E9C-101B-9397-08002B2CF9AE}" pid="3" name="MediaServiceImageTags">
    <vt:lpwstr/>
  </property>
</Properties>
</file>