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9"/>
  </p:normalViewPr>
  <p:slideViewPr>
    <p:cSldViewPr snapToGrid="0" snapToObjects="1">
      <p:cViewPr>
        <p:scale>
          <a:sx n="14" d="100"/>
          <a:sy n="14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27A1-BEB2-C84C-8355-1158A44B1D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4586F-5BD3-534B-9D24-D84B0EE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0390"/>
            <a:ext cx="14582956" cy="4014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24836-9224-2043-9C2C-4B32792337D6}"/>
              </a:ext>
            </a:extLst>
          </p:cNvPr>
          <p:cNvSpPr/>
          <p:nvPr/>
        </p:nvSpPr>
        <p:spPr>
          <a:xfrm>
            <a:off x="0" y="28273828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5900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039A-3D91-F647-8423-99B8C469018D}"/>
              </a:ext>
            </a:extLst>
          </p:cNvPr>
          <p:cNvSpPr/>
          <p:nvPr/>
        </p:nvSpPr>
        <p:spPr>
          <a:xfrm>
            <a:off x="0" y="0"/>
            <a:ext cx="43891200" cy="38317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9E11-A6A1-9641-B20F-5E8307683A7B}"/>
              </a:ext>
            </a:extLst>
          </p:cNvPr>
          <p:cNvSpPr txBox="1"/>
          <p:nvPr/>
        </p:nvSpPr>
        <p:spPr>
          <a:xfrm>
            <a:off x="8922385" y="80184"/>
            <a:ext cx="2360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Predicting usable lifetime of lithium-ion batteries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E6CB-6E60-184B-96FC-42261BC39734}"/>
              </a:ext>
            </a:extLst>
          </p:cNvPr>
          <p:cNvSpPr txBox="1"/>
          <p:nvPr/>
        </p:nvSpPr>
        <p:spPr>
          <a:xfrm>
            <a:off x="13276670" y="2656991"/>
            <a:ext cx="23600228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latin typeface="Helvetica" pitchFamily="2" charset="0"/>
              </a:rPr>
              <a:t>Victor W. Hu, </a:t>
            </a:r>
            <a:r>
              <a:rPr lang="en-US" sz="5333" dirty="0" err="1">
                <a:latin typeface="Helvetica" pitchFamily="2" charset="0"/>
              </a:rPr>
              <a:t>Yusong</a:t>
            </a:r>
            <a:r>
              <a:rPr lang="en-US" sz="5333" dirty="0">
                <a:latin typeface="Helvetica" pitchFamily="2" charset="0"/>
              </a:rPr>
              <a:t> X. Liu, Rossana X </a:t>
            </a:r>
            <a:r>
              <a:rPr lang="en-US" sz="5333" dirty="0" err="1">
                <a:latin typeface="Helvetica" pitchFamily="2" charset="0"/>
              </a:rPr>
              <a:t>Scavone</a:t>
            </a:r>
            <a:r>
              <a:rPr lang="en-US" sz="5333" dirty="0">
                <a:latin typeface="Helvetica" pitchFamily="2" charset="0"/>
              </a:rPr>
              <a:t>, </a:t>
            </a:r>
            <a:r>
              <a:rPr lang="en-US" sz="5333" dirty="0" err="1">
                <a:latin typeface="Helvetica" pitchFamily="2" charset="0"/>
              </a:rPr>
              <a:t>Maitri</a:t>
            </a:r>
            <a:r>
              <a:rPr lang="en-US" sz="5333" dirty="0">
                <a:latin typeface="Helvetica" pitchFamily="2" charset="0"/>
              </a:rPr>
              <a:t> </a:t>
            </a:r>
            <a:r>
              <a:rPr lang="en-US" sz="5333" dirty="0" err="1">
                <a:latin typeface="Helvetica" pitchFamily="2" charset="0"/>
              </a:rPr>
              <a:t>Uppaluri</a:t>
            </a:r>
            <a:endParaRPr lang="en-US" sz="5333" dirty="0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68FF7-0C19-9244-A460-B71ECB61E04A}"/>
              </a:ext>
            </a:extLst>
          </p:cNvPr>
          <p:cNvSpPr/>
          <p:nvPr/>
        </p:nvSpPr>
        <p:spPr>
          <a:xfrm>
            <a:off x="0" y="3831771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EE2C23"/>
              </a:gs>
              <a:gs pos="5900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039" y="29023485"/>
            <a:ext cx="5112327" cy="3408218"/>
          </a:xfrm>
          <a:prstGeom prst="rect">
            <a:avLst/>
          </a:prstGeom>
        </p:spPr>
      </p:pic>
      <p:pic>
        <p:nvPicPr>
          <p:cNvPr id="1026" name="Picture 2" descr="Chemical Engineering">
            <a:extLst>
              <a:ext uri="{FF2B5EF4-FFF2-40B4-BE49-F238E27FC236}">
                <a16:creationId xmlns:a16="http://schemas.microsoft.com/office/drawing/2014/main" id="{61FDA8F5-A16E-466D-BF7C-ED290203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48" y="31083854"/>
            <a:ext cx="90392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sf logo">
            <a:extLst>
              <a:ext uri="{FF2B5EF4-FFF2-40B4-BE49-F238E27FC236}">
                <a16:creationId xmlns:a16="http://schemas.microsoft.com/office/drawing/2014/main" id="{AEA7D62D-AAAE-4940-BFA9-42F673D5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14997"/>
          <a:stretch/>
        </p:blipFill>
        <p:spPr bwMode="auto">
          <a:xfrm>
            <a:off x="13114982" y="28896913"/>
            <a:ext cx="3708311" cy="353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249" y="29724379"/>
            <a:ext cx="7954688" cy="231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5DF6F6EB-0329-41FD-8F58-E999627B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48" y="28921421"/>
            <a:ext cx="6691313" cy="160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051965-060B-46BA-87DC-C12EA5FDC070}"/>
              </a:ext>
            </a:extLst>
          </p:cNvPr>
          <p:cNvSpPr/>
          <p:nvPr/>
        </p:nvSpPr>
        <p:spPr>
          <a:xfrm>
            <a:off x="1295400" y="5080000"/>
            <a:ext cx="15680293" cy="90526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2BBFB-0256-4ACD-99DB-E80C10EF65FD}"/>
              </a:ext>
            </a:extLst>
          </p:cNvPr>
          <p:cNvSpPr/>
          <p:nvPr/>
        </p:nvSpPr>
        <p:spPr>
          <a:xfrm>
            <a:off x="1295400" y="15053152"/>
            <a:ext cx="15680293" cy="12147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4AC1F-3910-4967-BF7B-318F99657ED0}"/>
              </a:ext>
            </a:extLst>
          </p:cNvPr>
          <p:cNvSpPr/>
          <p:nvPr/>
        </p:nvSpPr>
        <p:spPr>
          <a:xfrm>
            <a:off x="17801191" y="15053152"/>
            <a:ext cx="24794609" cy="1214749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3DCF5C-1A82-4CDA-A127-3CBE7423162F}"/>
              </a:ext>
            </a:extLst>
          </p:cNvPr>
          <p:cNvSpPr/>
          <p:nvPr/>
        </p:nvSpPr>
        <p:spPr>
          <a:xfrm>
            <a:off x="17801191" y="5104821"/>
            <a:ext cx="24794609" cy="90526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C575-36C1-420E-8A4D-0ABCE3328292}"/>
              </a:ext>
            </a:extLst>
          </p:cNvPr>
          <p:cNvSpPr txBox="1"/>
          <p:nvPr/>
        </p:nvSpPr>
        <p:spPr>
          <a:xfrm>
            <a:off x="1295400" y="5260552"/>
            <a:ext cx="15527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5E5E8-1E99-485A-8C89-9B83E0A6D2B9}"/>
              </a:ext>
            </a:extLst>
          </p:cNvPr>
          <p:cNvSpPr txBox="1"/>
          <p:nvPr/>
        </p:nvSpPr>
        <p:spPr>
          <a:xfrm>
            <a:off x="1158438" y="15225821"/>
            <a:ext cx="155278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Structure of the Data</a:t>
            </a:r>
          </a:p>
          <a:p>
            <a:pPr algn="ctr"/>
            <a:r>
              <a:rPr lang="en-US" sz="6000" dirty="0"/>
              <a:t>What tools we used to clean it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If we can get it, show high-res screenshot of </a:t>
            </a:r>
            <a:r>
              <a:rPr lang="en-US" sz="6000" dirty="0" err="1"/>
              <a:t>Matlab</a:t>
            </a:r>
            <a:r>
              <a:rPr lang="en-US" sz="6000" dirty="0"/>
              <a:t> Data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CF56C8-7ABD-4658-8183-083C9F785A3B}"/>
              </a:ext>
            </a:extLst>
          </p:cNvPr>
          <p:cNvSpPr txBox="1"/>
          <p:nvPr/>
        </p:nvSpPr>
        <p:spPr>
          <a:xfrm>
            <a:off x="17801191" y="5306719"/>
            <a:ext cx="24794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Cleaned data that is going to go into machine learning algorithm</a:t>
            </a:r>
          </a:p>
          <a:p>
            <a:pPr algn="ctr"/>
            <a:r>
              <a:rPr lang="en-US" sz="6000" dirty="0"/>
              <a:t>Show graphs of our data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Flow chart of what is going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2F284-E073-45AD-9955-8249751B14D0}"/>
              </a:ext>
            </a:extLst>
          </p:cNvPr>
          <p:cNvSpPr txBox="1"/>
          <p:nvPr/>
        </p:nvSpPr>
        <p:spPr>
          <a:xfrm>
            <a:off x="17801191" y="15328646"/>
            <a:ext cx="2479460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What our machine learning is: Dynamic Time Warping using </a:t>
            </a:r>
            <a:r>
              <a:rPr lang="en-US" sz="6000" dirty="0" err="1"/>
              <a:t>FastDTW</a:t>
            </a:r>
            <a:endParaRPr lang="en-US" sz="6000" dirty="0"/>
          </a:p>
          <a:p>
            <a:pPr algn="ctr"/>
            <a:r>
              <a:rPr lang="en-US" sz="6000" dirty="0"/>
              <a:t>Using a KNN of sorts to sort distances to return full curve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DTW requires us to filter our voltages to min-max of partial curve</a:t>
            </a:r>
          </a:p>
          <a:p>
            <a:pPr algn="ctr"/>
            <a:endParaRPr lang="en-US" sz="6000" dirty="0"/>
          </a:p>
          <a:p>
            <a:pPr algn="ctr"/>
            <a:endParaRPr lang="en-US" sz="6000" dirty="0"/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Ultimate goal of the user: Input any partial data curve and have our package predict the best corresponding full curve</a:t>
            </a:r>
          </a:p>
        </p:txBody>
      </p:sp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124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Prakash</dc:creator>
  <cp:lastModifiedBy>Victor Hu</cp:lastModifiedBy>
  <cp:revision>8</cp:revision>
  <dcterms:created xsi:type="dcterms:W3CDTF">2018-03-06T18:07:07Z</dcterms:created>
  <dcterms:modified xsi:type="dcterms:W3CDTF">2018-03-09T18:58:29Z</dcterms:modified>
</cp:coreProperties>
</file>