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6D2-F555-4CCC-9313-1C4BF502654E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2091-F521-4203-A4DC-093E9908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6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6D2-F555-4CCC-9313-1C4BF502654E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2091-F521-4203-A4DC-093E9908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4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6D2-F555-4CCC-9313-1C4BF502654E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2091-F521-4203-A4DC-093E9908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9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6D2-F555-4CCC-9313-1C4BF502654E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2091-F521-4203-A4DC-093E9908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6D2-F555-4CCC-9313-1C4BF502654E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2091-F521-4203-A4DC-093E9908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6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6D2-F555-4CCC-9313-1C4BF502654E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2091-F521-4203-A4DC-093E9908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6D2-F555-4CCC-9313-1C4BF502654E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2091-F521-4203-A4DC-093E9908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3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6D2-F555-4CCC-9313-1C4BF502654E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2091-F521-4203-A4DC-093E9908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9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6D2-F555-4CCC-9313-1C4BF502654E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2091-F521-4203-A4DC-093E9908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5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6D2-F555-4CCC-9313-1C4BF502654E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2091-F521-4203-A4DC-093E9908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6D2-F555-4CCC-9313-1C4BF502654E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2091-F521-4203-A4DC-093E9908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0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D56D2-F555-4CCC-9313-1C4BF502654E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62091-F521-4203-A4DC-093E9908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4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811" y="2671893"/>
            <a:ext cx="4989590" cy="3034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836" y="1036921"/>
            <a:ext cx="5010565" cy="1200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42" y="1128234"/>
            <a:ext cx="1561203" cy="1036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33" y="1128234"/>
            <a:ext cx="1561203" cy="1036919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70168" y="2771141"/>
            <a:ext cx="3644900" cy="312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strike="noStrike" cap="none" normalizeH="0" baseline="0" dirty="0">
                <a:ln>
                  <a:noFill/>
                </a:ln>
                <a:effectLst/>
                <a:ea typeface="inherit"/>
              </a:rPr>
              <a:t>Installation of 8 </a:t>
            </a:r>
            <a:r>
              <a:rPr lang="en-US" altLang="en-US" sz="1400" b="1" dirty="0">
                <a:ea typeface="inherit"/>
              </a:rPr>
              <a:t>accelerometers</a:t>
            </a:r>
            <a:r>
              <a:rPr kumimoji="0" lang="en-US" altLang="en-US" sz="1400" b="1" i="0" strike="noStrike" cap="none" normalizeH="0" baseline="0" dirty="0">
                <a:ln>
                  <a:noFill/>
                </a:ln>
                <a:effectLst/>
                <a:ea typeface="inherit"/>
              </a:rPr>
              <a:t>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ea typeface="inherit"/>
              </a:rPr>
              <a:t>1024 Hz sampling frequency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ea typeface="inherit"/>
              </a:rPr>
              <a:t>Pulling the vehicles by three different people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ea typeface="inherit"/>
              </a:rPr>
              <a:t>Starting from outside of the bridge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b="1" dirty="0">
                <a:ea typeface="inherit"/>
              </a:rPr>
              <a:t>Acquisition of 864 sample data (8 x 6 x 3 x 6 = 864)</a:t>
            </a:r>
          </a:p>
          <a:p>
            <a:pPr lvl="1" indent="-285750" algn="just" defTabSz="45720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en-US" sz="1400" b="1" dirty="0">
                <a:ea typeface="inherit"/>
              </a:rPr>
              <a:t>6 vehicle (V1, V3, V4, V5, V6)</a:t>
            </a:r>
          </a:p>
          <a:p>
            <a:pPr lvl="1" indent="-285750" algn="just" defTabSz="45720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en-US" sz="1400" b="1" dirty="0">
                <a:ea typeface="inherit"/>
              </a:rPr>
              <a:t>6 Run (3 forward, 3 backward)</a:t>
            </a:r>
          </a:p>
          <a:p>
            <a:pPr lvl="1" indent="-285750" algn="just" defTabSz="45720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en-US" sz="1400" b="1" dirty="0">
                <a:ea typeface="inherit"/>
              </a:rPr>
              <a:t>8 Sensors</a:t>
            </a:r>
          </a:p>
          <a:p>
            <a:pPr lvl="1" indent="-285750" algn="just" defTabSz="45720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en-US" sz="1400" b="1" dirty="0">
                <a:ea typeface="inherit"/>
              </a:rPr>
              <a:t>3 Boundary (BG, BR, BW)</a:t>
            </a:r>
            <a:endParaRPr kumimoji="0" lang="en-US" altLang="en-US" sz="1400" i="0" strike="noStrike" cap="none" normalizeH="0" baseline="0" dirty="0">
              <a:ln>
                <a:noFill/>
              </a:ln>
              <a:effectLst/>
              <a:ea typeface="inheri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7997" y="2237555"/>
            <a:ext cx="152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B1 (gravel)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9577" y="2237555"/>
            <a:ext cx="152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B2 (rubber)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79257" y="2237555"/>
            <a:ext cx="152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B3 (wood)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9642" y="2237555"/>
            <a:ext cx="3347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Bridge installation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7996" y="5728027"/>
            <a:ext cx="4822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Testing vehicles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0010" y="2825781"/>
            <a:ext cx="4713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93881" y="2825781"/>
            <a:ext cx="4713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7752" y="2825781"/>
            <a:ext cx="4713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0010" y="4266259"/>
            <a:ext cx="4713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V4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93881" y="4266259"/>
            <a:ext cx="4713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V5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47752" y="4266259"/>
            <a:ext cx="4713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V6</a:t>
            </a:r>
          </a:p>
        </p:txBody>
      </p:sp>
    </p:spTree>
    <p:extLst>
      <p:ext uri="{BB962C8B-B14F-4D97-AF65-F5344CB8AC3E}">
        <p14:creationId xmlns:p14="http://schemas.microsoft.com/office/powerpoint/2010/main" val="407974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inherit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Chulmin Yeum</dc:creator>
  <cp:lastModifiedBy>Chulmin Yeum</cp:lastModifiedBy>
  <cp:revision>7</cp:revision>
  <dcterms:created xsi:type="dcterms:W3CDTF">2017-01-09T14:04:32Z</dcterms:created>
  <dcterms:modified xsi:type="dcterms:W3CDTF">2017-01-09T14:24:36Z</dcterms:modified>
</cp:coreProperties>
</file>