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1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37558"/>
              </p:ext>
            </p:extLst>
          </p:nvPr>
        </p:nvGraphicFramePr>
        <p:xfrm>
          <a:off x="179512" y="1397000"/>
          <a:ext cx="8676456" cy="24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088232"/>
                <a:gridCol w="2016224"/>
                <a:gridCol w="2123728"/>
              </a:tblGrid>
              <a:tr h="641084">
                <a:tc>
                  <a:txBody>
                    <a:bodyPr/>
                    <a:lstStyle/>
                    <a:p>
                      <a:r>
                        <a:rPr lang="en-US" dirty="0" smtClean="0"/>
                        <a:t>Paxton (1-step-ahead)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7661084" cy="574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9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5425"/>
            <a:ext cx="7315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1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0709"/>
              </p:ext>
            </p:extLst>
          </p:nvPr>
        </p:nvGraphicFramePr>
        <p:xfrm>
          <a:off x="179512" y="1397000"/>
          <a:ext cx="8676456" cy="24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088232"/>
                <a:gridCol w="2016224"/>
                <a:gridCol w="2123728"/>
              </a:tblGrid>
              <a:tr h="641084">
                <a:tc>
                  <a:txBody>
                    <a:bodyPr/>
                    <a:lstStyle/>
                    <a:p>
                      <a:r>
                        <a:rPr lang="en-US" dirty="0" smtClean="0"/>
                        <a:t>Paxton (3-step-ahead)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37244"/>
              </p:ext>
            </p:extLst>
          </p:nvPr>
        </p:nvGraphicFramePr>
        <p:xfrm>
          <a:off x="179512" y="1397000"/>
          <a:ext cx="8676456" cy="24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088232"/>
                <a:gridCol w="2016224"/>
                <a:gridCol w="2123728"/>
              </a:tblGrid>
              <a:tr h="6410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Vinalhaven</a:t>
                      </a:r>
                      <a:r>
                        <a:rPr lang="en-US" dirty="0" smtClean="0"/>
                        <a:t> (1-step-ahead)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3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20865"/>
              </p:ext>
            </p:extLst>
          </p:nvPr>
        </p:nvGraphicFramePr>
        <p:xfrm>
          <a:off x="179512" y="1397000"/>
          <a:ext cx="8676456" cy="24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2088232"/>
                <a:gridCol w="2016224"/>
                <a:gridCol w="2123728"/>
              </a:tblGrid>
              <a:tr h="6410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Vinalhaven</a:t>
                      </a:r>
                      <a:r>
                        <a:rPr lang="en-US" dirty="0" smtClean="0"/>
                        <a:t> (3-step-ahead)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ANN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</a:tr>
              <a:tr h="371422">
                <a:tc>
                  <a:txBody>
                    <a:bodyPr/>
                    <a:lstStyle/>
                    <a:p>
                      <a:r>
                        <a:rPr lang="en-US" dirty="0" smtClean="0"/>
                        <a:t>GPRPF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0.6357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5425"/>
            <a:ext cx="7315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6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5425"/>
            <a:ext cx="7315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4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5425"/>
            <a:ext cx="7315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5425"/>
            <a:ext cx="73152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8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3833"/>
            <a:ext cx="8280920" cy="62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128</Words>
  <Application>Microsoft Office PowerPoint</Application>
  <PresentationFormat>全屏显示(4:3)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Kuilin</dc:creator>
  <cp:lastModifiedBy>Kuilin</cp:lastModifiedBy>
  <cp:revision>8</cp:revision>
  <dcterms:created xsi:type="dcterms:W3CDTF">2013-07-21T19:34:07Z</dcterms:created>
  <dcterms:modified xsi:type="dcterms:W3CDTF">2013-07-22T03:18:44Z</dcterms:modified>
</cp:coreProperties>
</file>