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82" r:id="rId5"/>
    <p:sldId id="635" r:id="rId6"/>
    <p:sldId id="634" r:id="rId7"/>
    <p:sldId id="637" r:id="rId8"/>
    <p:sldId id="638" r:id="rId9"/>
    <p:sldId id="636" r:id="rId10"/>
    <p:sldId id="63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86384" autoAdjust="0"/>
  </p:normalViewPr>
  <p:slideViewPr>
    <p:cSldViewPr snapToGrid="0">
      <p:cViewPr varScale="1">
        <p:scale>
          <a:sx n="74" d="100"/>
          <a:sy n="74" d="100"/>
        </p:scale>
        <p:origin x="12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8:04:4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1 24575,'0'1659'0,"-3"-1627"0,-1-1 0,-2 0 0,-1 0 0,-1 0 0,-22 51 0,7-16 0,-45 101 0,37-94 0,-42 60 0,37-28 0,29-80 0,-1 0 0,-2 0 0,-19 37 0,25-54 0,0 0 0,0 0 0,1 1 0,0-1 0,0 1 0,1-1 0,0 1 0,0 0 0,1 0 0,1 0 0,-1 12 0,4 4 0,0-1 0,12 44 0,-14-65-136,0 0-1,-1 0 1,1 0-1,0 0 1,1-1-1,-1 1 1,0 0-1,1-1 0,2 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8:05:1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837 7998 24575,'-5'-1'0,"0"-1"0,0 1 0,1-1 0,-1 0 0,1 0 0,-1-1 0,1 1 0,-6-5 0,-12-6 0,0 4 0,0 2 0,0 1 0,0 1 0,-31-4 0,-49-12 0,77 15 0,0 1 0,0 1 0,-42-1 0,43 5 0,1-2 0,0 0 0,1-2 0,-44-12 0,5-4 0,-37-16 0,93 33 0,1 1 0,-1-2 0,1 1 0,0 0 0,0-1 0,0 0 0,1 0 0,-1 0 0,1 0 0,0 0 0,0-1 0,1 1 0,-1-1 0,1 0 0,0 0 0,1 0 0,-1 0 0,1 0 0,0 0 0,0-1 0,0-5 0,-2-16 0,2-1 0,5-53 0,0 26 0,-4 37 0,2 1 0,0-1 0,1 1 0,1 0 0,0 0 0,1 0 0,1 1 0,1 0 0,0 0 0,2 0 0,15-23 0,5-17 0,-23 42 0,1 1 0,0 0 0,15-21 0,-19 30 0,1 0 0,-1 0 0,1 1 0,0-1 0,0 1 0,0 0 0,1 0 0,-1 1 0,0-1 0,1 1 0,0 0 0,0 0 0,-1 1 0,1-1 0,6 0 0,129-17 0,-98 13 0,0 1 0,0 3 0,65 3 0,-28 1 0,-52 0 0,1 1 0,-1 2 0,52 15 0,26 5 0,-45-14 0,-32-5 0,0-2 0,43 2 0,-50-6 0,11 0 0,1 1 0,0 1 0,47 10 0,-57-7 0,0-1 0,0-1 0,0-1 0,0-1 0,0-1 0,1-1 0,39-7 0,-58 7 0,-1-1 0,1 0 0,-1 0 0,1-1 0,-1 1 0,0-1 0,0 0 0,0 0 0,0 0 0,0 0 0,-1-1 0,1 0 0,-1 1 0,0-1 0,0 0 0,-1-1 0,1 1 0,-1 0 0,0-1 0,0 0 0,0 1 0,-1-1 0,1 0 0,-1 0 0,0-6 0,3-16 0,-2 1 0,0-1 0,-5-43 0,2 29 0,2 11 0,1 0 0,8-34 0,-5 33 0,3-55 0,-6 11 0,-6-144 0,4 214 0,-1 1 0,0 0 0,-1 0 0,1 0 0,-1 0 0,1 0 0,-1 0 0,-1 0 0,1 0 0,0 1 0,-1-1 0,0 1 0,0-1 0,0 1 0,0 0 0,0 0 0,-5-2 0,-8-6 0,-1 0 0,-28-13 0,10 6 0,18 9 0,-1 1 0,0 0 0,0 1 0,-1 1 0,0 1 0,0 1 0,0 0 0,-23-1 0,-27-7 0,48 8 0,-1 0 0,-29-1 0,-67 6 0,-59-2 0,106-12 0,51 9 0,0 0 0,-28-1 0,0 6 0,36 0 0,0 0 0,0-1 0,0 0 0,0-1 0,0 0 0,0-1 0,-11-3 0,20 4 0,1 0 0,0-1 0,-1 0 0,1 1 0,0-1 0,0 0 0,0 0 0,0 0 0,0 0 0,0 0 0,1-1 0,-1 1 0,1-1 0,0 1 0,-1-1 0,1 1 0,0-1 0,1 0 0,-1 1 0,0-1 0,1 0 0,-1-5 0,0-8 0,0 0 0,3-31 0,0 25 0,0-73 0,-2 34 0,2-1 0,13-67 0,-10 92 0,2-70 0,-7 73 0,2 1 0,10-60 0,16-94 0,-15 128 0,-3 0 0,-3 0 0,0-102 0,-7 147 0,-1-21 0,1 0 0,2 0 0,1 0 0,9-35 0,-7 43 0,-2-1 0,0 1 0,-2-51 0,-2 48 0,1 0 0,2 1 0,6-32 0,11-48 0,-13 63 0,23-82 0,-23 105 0,-1 0 0,4-47 0,4-22 0,13-96 0,-12 82 0,-12 82 0,0-1 0,2 1 0,1 0 0,8-25 0,-6 24 0,-1 0 0,-1-1 0,3-35 0,6-31 0,13-68 0,-19 108 0,-7 44 0,0-1 0,0 1 0,1-1 0,0 1 0,5-15 0,-5 20 0,0-1 0,0 1 0,1-1 0,-1 1 0,1 0 0,0 0 0,0 0 0,0 0 0,0 1 0,0-1 0,1 1 0,-1 0 0,1 0 0,-1 0 0,1 0 0,4-1 0,24-6 0,0 0 0,1 2 0,0 2 0,38-2 0,-53 6 0,0-1 0,0-1 0,0 0 0,0-2 0,-1 0 0,30-13 0,-33 13 0,0 0 0,1 1 0,0 1 0,0 0 0,0 1 0,0 1 0,1 0 0,-1 1 0,0 0 0,1 2 0,-1 0 0,0 0 0,26 9 0,-38-10 0,-1 1 0,1-1 0,-1 1 0,1 0 0,-1-1 0,0 1 0,0 1 0,0-1 0,0 0 0,0 0 0,0 1 0,-1-1 0,1 1 0,-1-1 0,0 1 0,1 0 0,-1 0 0,1 5 0,6 59 0,-3-17 0,1-14 0,-2-1 0,-1 1 0,-4 56 0,3 43 0,12-63 0,-10-53 0,0 1 0,2 29 0,-7-45 0,1 1 0,1-1 0,-1 0 0,1 0 0,-1 0 0,1 0 0,0 0 0,1 0 0,-1 0 0,1 0 0,0 0 0,0-1 0,3 6 0,-2-7 0,-1 1 0,1-1 0,0 0 0,0 0 0,0 0 0,0-1 0,0 1 0,0-1 0,0 1 0,1-1 0,-1 0 0,0-1 0,1 1 0,-1 0 0,1-1 0,5 0 0,32 2 0,-13-1 0,51 9 0,-33-4 0,1-2 0,0-1 0,72-6 0,67 3 0,-123 11 0,-46-7 0,-1-1 0,1 0 0,-1-2 0,1 1 0,26-3 0,-39 1 0,-1-1 0,1 0 0,0 0 0,-1 0 0,1 0 0,-1-1 0,0 1 0,1-1 0,-1 0 0,0 0 0,0 0 0,0 0 0,0 0 0,0-1 0,-1 0 0,1 1 0,-1-1 0,0 0 0,1 0 0,-1 0 0,-1 0 0,1-1 0,0 1 0,-1 0 0,0-1 0,0 1 0,0-1 0,0 0 0,0 1 0,0-5 0,7-30 0,2 0 0,27-63 0,7-26 0,-30 69 0,-7 27 0,16-46 0,-16 51 0,-1 0 0,-1-1 0,-1 1 0,-2-1 0,-1 0 0,0-1 0,-6-35 0,2-19 0,3-560 0,0 637 0,0-1 0,0 1 0,-1-1 0,0 0 0,0 1 0,0 0 0,-1-1 0,0 1 0,0 0 0,0 0 0,-1 0 0,1 0 0,-1 0 0,-1 1 0,1-1 0,0 1 0,-9-8 0,3 5 0,1 1 0,-2 0 0,1 0 0,-1 1 0,1 0 0,-1 1 0,-1 0 0,-15-4 0,-5 2 0,-1 2 0,0 1 0,0 1 0,0 2 0,-35 4 0,-19-1 0,-15-1 0,-118-5 0,203 1 0,0 0 0,1-1 0,0-1 0,-1 0 0,-23-12 0,32 13 0,0 0 0,0-1 0,0 0 0,0-1 0,1 0 0,0 0 0,0 0 0,0 0 0,0-1 0,1 0 0,0 0 0,-7-13 0,-5-16 0,10 20 0,0 1 0,-1 0 0,-10-14 0,14 23 0,0 1 0,0 0 0,0 0 0,0 0 0,-1 1 0,1-1 0,-1 1 0,0 0 0,0 0 0,0 1 0,0-1 0,-9-2 0,-12-4 0,2-1 0,-1-1 0,-23-15 0,24 11 0,-2 2 0,-38-14 0,50 22 0,-1 0 0,1-1 0,0-1 0,1-1 0,0 0 0,0 0 0,1-1 0,0-1 0,0 0 0,1-1 0,-19-23 0,27 30 0,0 0 0,0 0 0,-1 0 0,0 0 0,1 0 0,-1 0 0,0 1 0,-1 0 0,1 0 0,0 0 0,-1 1 0,0-1 0,0 1 0,-5-2 0,-5 0 0,0 1 0,0 0 0,-23-1 0,25 3 0,-1 0 0,1-1 0,-1-1 0,-22-7 0,34 9 0,-1-1 0,0 0 0,0 1 0,1-1 0,-1-1 0,1 1 0,0 0 0,0 0 0,0-1 0,0 0 0,0 1 0,0-1 0,1 0 0,-1 0 0,1 0 0,0 0 0,0 0 0,-1-4 0,-12-66 0,10 39 0,-3-13 0,3 1 0,1-1 0,3 0 0,6-52 0,-2 70 0,2 1 0,11-37 0,-10 41 0,-1 0 0,-1 0 0,4-49 0,-6 36 0,11-59 0,-4 42 0,-7 38 0,2 1 0,0-1 0,1 1 0,1 0 0,0 0 0,1 1 0,0 0 0,1 1 0,13-15 0,21-36 0,-41 61 0,1-1 0,0 1 0,0-1 0,0 1 0,1 0 0,-1 0 0,1 0 0,0 1 0,0-1 0,0 1 0,0 0 0,0 0 0,0 1 0,0-1 0,1 1 0,-1 0 0,1 0 0,8-1 0,9 0 0,0 2 0,39 2 0,-22 1 0,-17-2 0,0 2 0,28 7 0,-28-6 0,0 0 0,28 2 0,495-5 0,-261-3 0,-257 0 0,0-1 0,0-1 0,0-2 0,27-9 0,51-9 0,-48 13 0,-28 5 0,1 2 0,40-2 0,31 4 0,147 6 0,-242-3 0,1 0 0,0 0 0,0 1 0,-1 0 0,1 0 0,-1 1 0,0 0 0,1 0 0,-1 0 0,-1 1 0,1 0 0,0 0 0,-1 0 0,0 1 0,7 7 0,-3 0 0,1 0 0,-2 1 0,0 0 0,0 0 0,10 27 0,1 0 0,-13-27 0,1 0 0,-2 1 0,6 17 0,59 246 0,-43-117 0,-22-125 0,-4-27 0,-1-1 0,2 1 0,-1-1 0,1 0 0,4 12 0,-4-17 0,-1 1 0,0-1 0,1 0 0,-1 0 0,1 0 0,0 0 0,-1 0 0,1 0 0,0-1 0,0 1 0,1-1 0,-1 1 0,0-1 0,0 0 0,1 0 0,-1 0 0,0 0 0,1 0 0,-1 0 0,5 0 0,25 3 0,0-2 0,0-1 0,52-5 0,5 0 0,-38 6 0,58 10 0,-59-5 0,62 0 0,1063-8 0,-1153 0 0,0-2 0,-1 0 0,1-2 0,31-10 0,-30 8 0,1 1 0,-1 0 0,35-2 0,30-5 0,-64 8 0,0 1 0,26-1 0,-34 4 0,16 1 0,0-2 0,60-11 0,-62 8 0,-1 2 0,2 0 0,49 3 0,-50 2 0,1-3 0,-1 0 0,46-9 0,-41 4 0,1 2 0,66 0 0,-8 0 0,-2-8 0,-59 6 0,56-2 0,-15 9 0,-35 1 0,-1-3 0,0 0 0,1-3 0,38-8 0,-50 7 0,54-4 0,-52 7 0,46-9 0,-47 6 0,50-3 0,-58 8 0,0-2 0,0 0 0,-1-1 0,1-1 0,31-12 0,-33 10 0,0 0 0,0 2 0,0 0 0,0 0 0,33 0 0,97 5 0,-54 2 0,408-3 0,-485 1 0,0 1 0,0 1 0,18 4 0,40 6 0,-60-12 0,0 0 0,0 2 0,0-1 0,21 8 0,-32-9 0,0 0 0,-1 1 0,1-1 0,-1 1 0,0 0 0,0 0 0,1 0 0,-1 0 0,0 0 0,-1 1 0,1-1 0,0 1 0,-1 0 0,1 0 0,-1 0 0,0 0 0,0 0 0,0 0 0,0 1 0,-1-1 0,0 1 0,1-1 0,0 5 0,2 30 0,-2 1 0,-1 0 0,-6 41 0,2 19 0,3 356 0,0-452 0,1 0 0,-1 0 0,0 0 0,0 0 0,0 0 0,0 0 0,-1 0 0,1 0 0,-1 0 0,0 0 0,0 0 0,0 0 0,0 0 0,0-1 0,-1 1 0,1 0 0,-1-1 0,0 1 0,0-1 0,0 1 0,0-1 0,0 0 0,0 0 0,0 0 0,-1 0 0,1 0 0,-1-1 0,0 1 0,1-1 0,-1 0 0,0 1 0,0-1 0,0-1 0,0 1 0,0 0 0,0-1 0,0 1 0,0-1 0,0 0 0,0 0 0,-3 0 0,-244-6 0,156-6 0,57 6 0,-42-2 0,56 6 0,0 0 0,-22-7 0,-40-4 0,-9 12 0,59 1 0,0 0 0,-1-3 0,-53-9 0,57 6 0,0 2 0,0 2 0,-1 0 0,-35 5 0,34-2 0,1 0 0,0-2 0,-60-10 0,52 4 0,1 2 0,-1 2 0,-62 3 0,-45-3 0,75-9 0,53 7 0,0 1 0,-28-1 0,-392 4 0,211 3 0,209-3 0,1-1 0,-38-9 0,36 6 0,0 1 0,-28-1 0,-640 3 0,335 4 0,331-2 0,-12 0 0,0 0 0,1 2 0,-63 13 0,67-10 0,1-1 0,0-1 0,-45-1 0,43-3 0,1 2 0,-1 2 0,-36 7 0,39-5 0,-1-1 0,-34 0 0,34-3 0,0 2 0,-34 7 0,-15 2 0,58-9 0,-1 0 0,1 1 0,0 0 0,-22 9 0,-17 14 0,2 2 0,-70 46 0,95-57 0,28-17 0,-1 1 0,1 0 0,-1 0 0,1 0 0,0 1 0,0 0 0,0-1 0,1 1 0,-1 1 0,1-1 0,-1 0 0,1 1 0,0 0 0,0 0 0,1 0 0,-1 0 0,1 0 0,0 0 0,-2 5 0,-6 41 0,1 0 0,3 0 0,2 0 0,2 68 0,1-7 0,4 98 0,-3-204 0,1-1 0,-1 1 0,2-1 0,-1 1 0,0-1 0,1 0 0,0 0 0,0 1 0,0-1 0,0 0 0,1-1 0,-1 1 0,1 0 0,0-1 0,0 1 0,1-1 0,-1 0 0,1 0 0,-1 0 0,1-1 0,0 1 0,6 2 0,8 2 0,0 0 0,0-1 0,1-1 0,23 4 0,38 11 0,-53-13 0,0-1 0,0-1 0,0-2 0,0 0 0,1-2 0,-1-1 0,34-4 0,21 1 0,1763 3 0,-1826-1 0,1-1 0,36-9 0,-34 6 0,-1 2 0,27-3 0,428 5 0,-229 3 0,-227-1 0,-1 1 0,38 9 0,-36-6 0,0-2 0,27 3 0,43-6 0,-53-1 0,-1 1 0,1 2 0,64 12 0,-76-9 0,1-2 0,-1-1 0,51-2 0,22 1 0,-96 0 0,0-1 0,0 1 0,0 0 0,-1 0 0,1 0 0,0 0 0,-1 0 0,1 0 0,-1 1 0,1-1 0,-1 1 0,0 0 0,0 0 0,1 0 0,-1 0 0,-1 0 0,1 0 0,0 0 0,0 1 0,-1-1 0,1 1 0,-1-1 0,0 1 0,0 0 0,0-1 0,0 1 0,0 0 0,-1 0 0,1-1 0,-1 1 0,0 3 0,2 14 0,-1 0 0,-1 0 0,-4 32 0,1-15 0,1 462 0,3-275 0,0-205 0,1 1 0,9 37 0,-6-36 0,-1 0 0,1 27 0,8 68 0,-7-77 0,1 42 0,-3-32 0,1 0 0,13 48 0,-8-53 0,-3 2 0,3 74 0,-8-76 0,10 60 0,-6-60 0,1 60 0,-7-61 0,-1-7 0,1 0 0,2-1 0,12 66 0,-9-73 0,-1 0 0,0 48 0,-3-47 0,1-1 0,9 50 0,-6-50 0,-1 0 0,1 38 0,-4-36 0,2-1 0,6 31 0,-2-12 0,-1 0 0,-3 0 0,-6 91 0,0-31 0,3-70 0,-1 0 0,2-1 0,1 1 0,12 62 0,-7-54 0,-1 0 0,-3 0 0,-2 0 0,-5 52 0,1 10 0,3 748 0,2-836 0,0-1 0,8 38 0,-5-36 0,-1 0 0,1 27 0,-4 8 0,-1-24 0,1 0 0,1 0 0,10 42 0,-4-10 0,-8-52 0,1 0 0,1 0 0,0 0 0,4 15 0,-4-23 0,0 0 0,0 0 0,0 0 0,0 0 0,0-1 0,1 1 0,0-1 0,-1 0 0,1 1 0,0-1 0,1-1 0,-1 1 0,1 0 0,-1-1 0,1 1 0,4 1 0,18 6 0,0 0 0,1-2 0,1-1 0,-1-1 0,51 4 0,-56-7 0,129 22 0,-91-13 0,0-2 0,97 2 0,459-13 0,-613 2 0,0-1 0,0 0 0,0 0 0,0 0 0,0 0 0,0 0 0,0 0 0,0-1 0,0 0 0,0 1 0,0-1 0,0 0 0,0-1 0,0 1 0,-1 0 0,1-1 0,0 0 0,-1 1 0,1-1 0,-1 0 0,0 0 0,0-1 0,0 1 0,0 0 0,0-1 0,0 1 0,0-1 0,-1 1 0,1-1 0,-1 0 0,0 0 0,0 0 0,0 0 0,0 0 0,0 0 0,-1 0 0,0 0 0,1 0 0,-1 0 0,-1-6 0,24-182 0,-21 155 0,9-45 0,-5 47 0,2-57 0,-9-604 0,0 665 0,-12-61 0,8 60 0,-4-57 0,6 45 0,-10-58 0,2 32 0,-1 2 0,7 47 0,1-1 0,-1-32 0,3 30 0,-1 0 0,-1 1 0,-2 0 0,-8-25 0,5 17 0,-7-44 0,8 24 0,0-2 0,-3-81 0,10 106 0,-2 0 0,-6-28 0,4 27 0,-4-54 0,7 48 0,-2 0 0,-1 0 0,-11-36 0,8 37 0,1 0 0,2 0 0,-2-43 0,7 49 0,-1 1 0,-1-1 0,-9-38 0,5 28 0,2-1 0,1 1 0,2-1 0,4-42 0,-1 27 0,-4-54 0,-11 34 0,9 53 0,0 0 0,-1-28 0,4-285 0,2 157 0,-2 157 0,-1-1 0,-9-36 0,7 35 0,0-1 0,-2-26 0,-7-44 0,8 67 0,-3-45 0,5 15 0,-3 1 0,-3 0 0,-17-62 0,0-70 0,24 180 0,1-1 0,0 1 0,0 0 0,1-1 0,-1 1 0,1-1 0,1 1 0,-1 0 0,3-9 0,-2 12 0,0 0 0,0 0 0,0 0 0,1 0 0,0 0 0,-1 1 0,1-1 0,0 1 0,0-1 0,0 1 0,1-1 0,-1 1 0,1 0 0,-1 0 0,1 0 0,-1 1 0,1-1 0,0 1 0,6-3 0,26-9 0,1 2 0,1 1 0,0 2 0,0 2 0,49-3 0,193 8 0,-131 4 0,-71-4 0,86 3 0,-158-2 0,0 1 0,-1 0 0,1 0 0,0 1 0,-1 0 0,1-1 0,-1 1 0,0 1 0,1-1 0,-1 1 0,0-1 0,-1 1 0,1 0 0,0 1 0,-1-1 0,0 0 0,1 1 0,-1 0 0,-1 0 0,1 0 0,-1 0 0,1 0 0,1 7 0,4 10 0,0 1 0,-2 0 0,6 42 0,1-2 0,52 221 0,-60-258 0,-1 1 0,1 34 0,-4-32 0,10 47 0,-6-41 0,-1-1 0,-2 1 0,-4 63 0,3 42 0,13-67 0,-10-52 0,0-1 0,2 31 0,-6 335 0,-1-182 0,2-182 0,1-1 0,8 35 0,-5-33 0,-1 0 0,1 25 0,8 152 0,1 58 0,-14 277 0,1-502 0,11 57 0,-6-57 0,2 55 0,-9 448 0,2-515 0,1-1 0,9 38 0,-7-36 0,0 0 0,2 28 0,-6-18 0,3-1 0,9 54 0,-3-45 0,0-5 0,-1 0 0,-3 1 0,3 52 0,-8-61 0,1 1 0,2-1 0,8 40 0,16 94 0,-22-132 0,2 49 0,-6-57 0,0-1 0,1 1 0,1 0 0,1-1 0,12 33 0,-6-22 0,-2 1 0,0 0 0,5 51 0,-6-35 0,-2-6 0,3 0 0,1 0 0,2-1 0,20 48 0,-19-57 0,-2 1 0,0 0 0,7 55 0,-1-6 0,-4-33 0,1-1 0,34 79 0,-31-86 0,-3 1 0,-1 1 0,7 46 0,-17-77 0,-1-8 0,0 0 0,-1-1 0,1 1 0,-1 0 0,0 0 0,1 0 0,-1 0 0,-1 0 0,1 0 0,0 0 0,-1 0 0,1 0 0,-1 0 0,0 0 0,0-1 0,0 1 0,0 0 0,-1 0 0,-2 3 0,1-3 0,-1 0 0,0 0 0,0 0 0,0 0 0,-1-1 0,1 0 0,0 0 0,-1 0 0,0-1 0,1 1 0,-8 0 0,-40 7 0,0-2 0,-1-2 0,0-2 0,-78-7 0,12 1 0,-1940 3 0,2039-1 0,-1-1 0,-34-9 0,33 7 0,0 0 0,-24-1 0,-8 4 0,23 2 0,-1-2 0,1-2 0,-46-9 0,34 5 0,1 2 0,0 2 0,-1 1 0,-53 6 0,-2-2 0,-1667-2 0,1760 0 0,1 0 0,-1 0 0,1 1 0,-1-1 0,0 1 0,1 0 0,-1 0 0,1 1 0,0-1 0,-1 1 0,1 0 0,0 0 0,0 0 0,0 1 0,0 0 0,0-1 0,1 1 0,-1 0 0,1 1 0,0-1 0,0 1 0,0-1 0,0 1 0,1 0 0,0 0 0,-1 0 0,-1 8 0,-3 8 0,2 0 0,1 1 0,0 0 0,1-1 0,1 25 0,1-21 0,-9 46 0,1-23 0,3 0 0,2 0 0,2 1 0,5 68 0,0-9 0,-3 481 0,0-584 0,0-1 0,0 1 0,0-1 0,0 0 0,-1 1 0,1-1 0,-1 0 0,0 1 0,0-1 0,0 0 0,-1 0 0,1 0 0,-1 0 0,1 0 0,-1 0 0,0 0 0,0 0 0,0-1 0,-4 4 0,-1-1 0,0-1 0,0-1 0,0 1 0,-1-1 0,1 0 0,-1-1 0,-10 3 0,-113 23 0,87-21 0,0-2 0,0-2 0,-88-6 0,31 0 0,-381 3 0,463 2 0,-1 0 0,-37 8 0,36-5 0,0-1 0,-27 1 0,-321-4 0,176-2 0,188 0 0,0 1 0,0 0 0,0 0 0,0 1 0,1 0 0,-1-1 0,0 2 0,0-1 0,1 0 0,-1 1 0,1 0 0,-1 0 0,1 0 0,0 1 0,0 0 0,-5 3 0,6-2 0,0 0 0,0 1 0,0-1 0,1 0 0,0 1 0,0 0 0,0-1 0,0 1 0,1 0 0,0 0 0,0 0 0,0 0 0,1 0 0,-1 0 0,2 8 0,0 407 0,2-145 0,-2-258 0,1 0 0,1 0 0,6 21 0,-6-28 0,0 1 0,-1-1 0,1 0 0,-2 1 0,0-1 0,0 1 0,-1 0 0,0-1 0,-1 1 0,0-1 0,-5 20 0,5-27 0,-1-1 0,1 1 0,-1-1 0,0 1 0,0-1 0,-1 0 0,1 0 0,0 1 0,-1-2 0,1 1 0,-1 0 0,0 0 0,1-1 0,-1 0 0,0 1 0,0-1 0,0 0 0,0 0 0,0-1 0,0 1 0,0-1 0,0 1 0,-4-1 0,-12 1 0,-1-1 0,-31-3 0,23 1 0,-35 1 0,27 1 0,0-2 0,0-1 0,-46-10 0,47 7 0,-1 2 0,1 1 0,-1 1 0,-53 6 0,37-2 0,-55-4 0,35-11 0,52 9 0,0 0 0,-28-1 0,9 2 0,-49-10 0,27 3 0,-99-18 0,99 17 0,33 5 0,0 2 0,-42-2 0,-79 9 0,-130-5 0,207-11 0,53 8 0,-1 1 0,-29-1 0,-35-8 0,6 0 0,44 9 0,0-1 0,-46-13 0,51 10 0,-1 1 0,-1 2 0,-50-3 0,53 7 0,1-2 0,-29-6 0,-48-5 0,80 13 0,-44-11 0,44 7 0,-47-3 0,35 7 0,6 1 0,-1-1 0,0-2 0,-39-8 0,-46-5-1365,99 10-5461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8:05:14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24575,'-1'1'0,"0"-1"0,-1 1 0,1-1 0,0 1 0,0-1 0,0 1 0,0 0 0,0-1 0,0 1 0,0 0 0,0 0 0,0 0 0,0 0 0,0 0 0,1 0 0,-1 0 0,0 0 0,1 0 0,-1 1 0,1-1 0,-1 0 0,1 0 0,0 0 0,-1 1 0,1-1 0,0 0 0,0 3 0,-5 40 0,4-39 0,2 160 0,-3 21 0,-18-99-1365,17-68-5461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8:05:3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441 376 24575,'-1'0'0,"0"1"0,-1-1 0,1 1 0,0 0 0,0-1 0,0 1 0,0 0 0,0 0 0,0-1 0,0 1 0,0 0 0,0 0 0,1 0 0,-1 0 0,0 0 0,0 0 0,1 0 0,-1 1 0,1-1 0,-1 0 0,1 0 0,-1 0 0,1 1 0,0-1 0,0 0 0,-1 0 0,1 2 0,-5 42 0,5-41 0,0 1 0,-2 31 0,-13 72 0,10-78 0,1 0 0,0 56 0,4-56 0,-2 1 0,-10 56 0,-15 46 0,13-63 0,9-44 0,0 0 0,-16 45 0,15-52 0,1 0 0,0 0 0,2 0 0,-2 30 0,-6 35 0,-16 92 0,15-106 0,7-33 0,-2 1 0,-16 48 0,18-69 0,1 1 0,1 0 0,0 0 0,2 0 0,0 36 0,2-34 0,-1 1 0,-2-1 0,0 1 0,-5 21 0,1-16 0,2 0 0,1 0 0,1 1 0,2 28 0,-2 35 0,-11-16 0,8-55 0,1 1 0,-1 28 0,3 642 0,5-336 0,-3 448 0,-2-780 0,-1 0 0,-1 0 0,-1-1 0,-1 1 0,-14 35 0,-11 43 0,-16 105 0,47-203 0,-1 0 0,1 0 0,0 0 0,-1 0 0,1 0 0,0 0 0,1 0 0,-1 0 0,0 0 0,0 0 0,1 0 0,-1 0 0,1 0 0,0 0 0,0 0 0,0 0 0,0 0 0,0 0 0,0 0 0,0-1 0,0 1 0,1 0 0,-1-1 0,1 1 0,-1-1 0,1 0 0,-1 1 0,1-1 0,0 0 0,0 0 0,0 0 0,0 0 0,-1 0 0,1-1 0,0 1 0,1-1 0,2 1 0,10 2 0,0-1 0,0-1 0,0 0 0,21-2 0,-3 1 0,66 11 0,-62-5 0,44 0 0,988-6 0,-1052 1 0,-1 0 0,1 2 0,20 5 0,38 5 0,85 14 0,-72-14 0,-64-8 0,0-1 0,26 1 0,-21-4 0,-1 1 0,1 1 0,29 7 0,102 18 0,-127-23 0,1-1 0,-1-1 0,1-2 0,62-5 0,-93 3 0,0 1 0,0-1 0,-1 0 0,1 0 0,0 0 0,0 0 0,-1 0 0,1-1 0,-1 1 0,1-1 0,-1 0 0,0 1 0,1-1 0,-1 0 0,0 0 0,0-1 0,0 1 0,-1 0 0,1-1 0,-1 1 0,1-1 0,-1 1 0,0-1 0,0 0 0,0 0 0,0 1 0,0-1 0,-1 0 0,1 0 0,-1-5 0,2-11 0,-1-1 0,-1 0 0,-4-32 0,1 15 0,1-321 0,3 207 0,-2 130 0,-1 1 0,-8-35 0,5 33 0,1 0 0,-1-25 0,-9-77 0,8 84 0,-2-63 0,9-1582 0,-2 1665 0,-1-1 0,-8-34 0,5 33 0,1 0 0,0-25 0,3-7 0,1 23 0,-1 0 0,-1 0 0,-10-47 0,6 48 0,2 0 0,2-1 0,0 1 0,4-36 0,-1 34 0,-1 0 0,-1 0 0,-8-48 0,-6-31 0,14 90 0,-1-1 0,-1 0 0,-1 0 0,0 1 0,-2 0 0,-10-26 0,9 30 0,1-1 0,1 0 0,-5-35 0,2 9 0,2 14 0,-1-45 0,6 46 0,-11-52 0,-15-79 0,15 112 0,4 18 0,2 0 0,1-1 0,-2-33 0,5 44 0,0 0 0,-7-25 0,-3-33 0,12 72 0,0 0 0,-1-1 0,0 1 0,0-1 0,-1 1 0,1 0 0,-1 0 0,-1 0 0,1 0 0,-1 0 0,0 0 0,0 1 0,-1-1 0,-6-7 0,6 9 0,-1 1 0,0-1 0,0 1 0,0 0 0,0 0 0,0 0 0,0 1 0,-1 0 0,1 0 0,-1 0 0,0 1 0,1-1 0,-1 2 0,0-1 0,0 0 0,-6 1 0,-75 0 0,53 1 0,0-1 0,-1-2 0,1-1 0,0-2 0,0-1 0,-41-13 0,53 13 0,-1 1 0,-1 0 0,1 2 0,-35-1 0,-43-6 0,53 4 0,-1 2 0,1 2 0,-51 4 0,-84-3 0,111-12 0,52 9 0,0 0 0,-28-1 0,27 4 0,-253 3 0,268-1 0,1-1 0,0 1 0,0 1 0,0-1 0,0 1 0,0 0 0,0 0 0,0 0 0,0 1 0,1-1 0,-1 1 0,1 1 0,0-1 0,0 0 0,0 1 0,0 0 0,1 0 0,-1 0 0,1 0 0,0 1 0,0-1 0,-4 10 0,-2 8 0,2-1 0,0 1 0,1 1 0,-4 24 0,2-6 0,1-11 0,0 0 0,-23 53 0,13-40 0,2 1 0,2 0 0,2 1 0,-6 54 0,-9 2 0,20-80 0,0 0 0,0 0 0,2 0 0,-2 34 0,-7 72 0,7-85 0,-1 57 0,10 39 0,-6 152 0,-10-218 0,9-53 0,0 1 0,-2 30 0,5-10 0,1-9 0,-1 1 0,-2-1 0,-7 33 0,-30 165 0,29-157 0,6-44 0,0 0 0,1 31 0,4-58-11,0 13-260,0 0 0,-1 0 1,-1-1-1,-5 27 0,1-22-6555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29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4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7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3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achine learning">
            <a:extLst>
              <a:ext uri="{FF2B5EF4-FFF2-40B4-BE49-F238E27FC236}">
                <a16:creationId xmlns:a16="http://schemas.microsoft.com/office/drawing/2014/main" id="{C1289A95-7378-4AAC-A8AE-ADC39DA69F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64" y="3606299"/>
            <a:ext cx="7079841" cy="31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nki vector">
            <a:extLst>
              <a:ext uri="{FF2B5EF4-FFF2-40B4-BE49-F238E27FC236}">
                <a16:creationId xmlns:a16="http://schemas.microsoft.com/office/drawing/2014/main" id="{EE873912-336A-4CE9-B6C9-B7639042F4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5906"/>
            <a:ext cx="5451987" cy="306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351459"/>
            <a:ext cx="6952017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340" dirty="0">
                <a:solidFill>
                  <a:schemeClr val="bg1"/>
                </a:solidFill>
              </a:rPr>
              <a:t>AIFB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87AC328-A25D-4DB5-81DC-E857B4AEEAD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96" y="6353175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30.11.2021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30.11.2021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0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www.aifb.kit.edu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67810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/>
              <a:t>INSTITUT FÜR ANGEWANDTE INFORMATIK UND FORMALE BESCHREIBUNGSVERFAHREN (AIFB)</a:t>
            </a: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6834" y="1614558"/>
            <a:ext cx="11366076" cy="54755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66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Folientitel: Arial 26pt </a:t>
            </a:r>
            <a:r>
              <a:rPr lang="de-DE" err="1"/>
              <a:t>bold</a:t>
            </a:r>
            <a:endParaRPr lang="de-DE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Betreuer/in:</a:t>
            </a:r>
            <a:br>
              <a:rPr lang="de-DE"/>
            </a:br>
            <a:r>
              <a:rPr lang="de-DE"/>
              <a:t>Prüfer: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02C16E6-C3F9-40E7-A392-1F128C586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322998"/>
            <a:ext cx="1598173" cy="1002890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A6A6327-F36D-4EDC-9235-06CC85D4257A}"/>
              </a:ext>
            </a:extLst>
          </p:cNvPr>
          <p:cNvSpPr/>
          <p:nvPr userDrawn="1"/>
        </p:nvSpPr>
        <p:spPr>
          <a:xfrm>
            <a:off x="501397" y="3429000"/>
            <a:ext cx="11360403" cy="38003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18038B5F-D38A-40DD-A9EB-BE40EED33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0289" y="3516458"/>
            <a:ext cx="10534649" cy="20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333">
                <a:solidFill>
                  <a:srgbClr val="FFFFFF"/>
                </a:solidFill>
              </a:rPr>
              <a:t>Forschungsgruppe Betriebliche Informationssysteme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7E14039-FA45-4EA2-898A-F2AED8F52B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6833" y="3897697"/>
            <a:ext cx="11353800" cy="253498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Hier Bild einfügen</a:t>
            </a:r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7F04BA0A-4021-4D94-83BE-FBCE03F11F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725" y="2162255"/>
            <a:ext cx="11366076" cy="32043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66" b="0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Studiengang (cand. B. Sc. / cand. M. Sc.) (zutreffendes bitte hinschreiben!)</a:t>
            </a:r>
          </a:p>
        </p:txBody>
      </p:sp>
    </p:spTree>
    <p:extLst>
      <p:ext uri="{BB962C8B-B14F-4D97-AF65-F5344CB8AC3E}">
        <p14:creationId xmlns:p14="http://schemas.microsoft.com/office/powerpoint/2010/main" val="262993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30.11.2021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30.11.2021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30.11.2021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30.11.2021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30.11.2021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30.11.2021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30.11.2021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30.11.2021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30.11.2021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dirty="0"/>
              <a:t>AIFB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Seminar – Programmieren 3</a:t>
            </a:r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D01D9F8-7F16-420E-A29E-184790A574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en-US" altLang="zh-CN" dirty="0"/>
              <a:t>ide &amp; Seek - </a:t>
            </a:r>
            <a:r>
              <a:rPr lang="en-US" altLang="zh-CN" dirty="0" err="1"/>
              <a:t>Zwischenrep</a:t>
            </a:r>
            <a:r>
              <a:rPr lang="de-DE" altLang="zh-CN" dirty="0" err="1"/>
              <a:t>äsentation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ABA8ABF-CBBF-4998-B16B-0C09D906A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565" y="2247609"/>
            <a:ext cx="11362569" cy="1042294"/>
          </a:xfrm>
        </p:spPr>
        <p:txBody>
          <a:bodyPr/>
          <a:lstStyle/>
          <a:p>
            <a:r>
              <a:rPr lang="de-DE" dirty="0"/>
              <a:t>Zhen Fan, </a:t>
            </a:r>
            <a:r>
              <a:rPr lang="de-DE" dirty="0" err="1"/>
              <a:t>Zhicheng</a:t>
            </a:r>
            <a:r>
              <a:rPr lang="de-DE" dirty="0"/>
              <a:t> Xiang, </a:t>
            </a:r>
            <a:r>
              <a:rPr lang="de-DE" dirty="0" err="1"/>
              <a:t>Junyi</a:t>
            </a:r>
            <a:r>
              <a:rPr lang="de-DE" dirty="0"/>
              <a:t> Zhu</a:t>
            </a:r>
          </a:p>
          <a:p>
            <a:r>
              <a:rPr lang="de-DE" dirty="0"/>
              <a:t>30.11.2021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32" name="Picture 8" descr="智力迷宫游戏">
            <a:extLst>
              <a:ext uri="{FF2B5EF4-FFF2-40B4-BE49-F238E27FC236}">
                <a16:creationId xmlns:a16="http://schemas.microsoft.com/office/drawing/2014/main" id="{21B5D8A1-9F9E-4AF8-91C3-F62D068A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9" y="3902108"/>
            <a:ext cx="5488394" cy="257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ctor by Anki: A giant roll forward for robot kind. by Anki — Kickstarter">
            <a:extLst>
              <a:ext uri="{FF2B5EF4-FFF2-40B4-BE49-F238E27FC236}">
                <a16:creationId xmlns:a16="http://schemas.microsoft.com/office/drawing/2014/main" id="{3A8CD7CE-406A-4A6A-92AC-7486B3DE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48" y="3818452"/>
            <a:ext cx="5689379" cy="266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5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A6B07-5D6B-4115-AF49-5E7A8AD8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12" y="344739"/>
            <a:ext cx="9944100" cy="464908"/>
          </a:xfrm>
        </p:spPr>
        <p:txBody>
          <a:bodyPr/>
          <a:lstStyle/>
          <a:p>
            <a:r>
              <a:rPr lang="de-DE" dirty="0"/>
              <a:t>Grundidee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76A88-FB1F-4C05-928F-102BE6DC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378" y="6452596"/>
            <a:ext cx="1700463" cy="365125"/>
          </a:xfrm>
        </p:spPr>
        <p:txBody>
          <a:bodyPr/>
          <a:lstStyle/>
          <a:p>
            <a:r>
              <a:rPr lang="de-DE" dirty="0"/>
              <a:t>30,11,2021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8E214B-764C-4C07-ABAA-7D251187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9993" y="6452596"/>
            <a:ext cx="435385" cy="365125"/>
          </a:xfrm>
        </p:spPr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E5B2E3D0-640A-44D7-8C9E-A5092572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7958" y="-618735"/>
            <a:ext cx="4324121" cy="7687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AF504AD-6B06-4FFD-BF3C-105043F7E5A5}"/>
              </a:ext>
            </a:extLst>
          </p:cNvPr>
          <p:cNvSpPr txBox="1"/>
          <p:nvPr/>
        </p:nvSpPr>
        <p:spPr>
          <a:xfrm>
            <a:off x="7440328" y="5533463"/>
            <a:ext cx="22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Labyrinth </a:t>
            </a:r>
            <a:r>
              <a:rPr lang="en-US" altLang="zh-CN" dirty="0" err="1"/>
              <a:t>als</a:t>
            </a:r>
            <a:r>
              <a:rPr lang="en-US" altLang="zh-CN" dirty="0"/>
              <a:t> “Stadt”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DC15C2-8FB7-4FA0-9B4D-BC305DE51EDA}"/>
              </a:ext>
            </a:extLst>
          </p:cNvPr>
          <p:cNvSpPr txBox="1"/>
          <p:nvPr/>
        </p:nvSpPr>
        <p:spPr>
          <a:xfrm>
            <a:off x="336999" y="1030015"/>
            <a:ext cx="3659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1.Labyrinth </a:t>
            </a:r>
            <a:r>
              <a:rPr lang="en-US" altLang="zh-CN" dirty="0" err="1"/>
              <a:t>erkennen</a:t>
            </a:r>
            <a:r>
              <a:rPr lang="en-US" altLang="zh-CN" dirty="0"/>
              <a:t> und </a:t>
            </a:r>
            <a:r>
              <a:rPr lang="en-US" altLang="zh-CN" dirty="0" err="1"/>
              <a:t>zeichen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OpenCV und Vector API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2.Routeplan </a:t>
            </a:r>
            <a:r>
              <a:rPr lang="en-US" altLang="zh-CN" dirty="0" err="1"/>
              <a:t>als</a:t>
            </a:r>
            <a:r>
              <a:rPr lang="en-US" altLang="zh-CN" dirty="0"/>
              <a:t> Spiel (</a:t>
            </a:r>
            <a:r>
              <a:rPr lang="en-US" altLang="zh-CN" dirty="0" err="1"/>
              <a:t>pygame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3. Vector </a:t>
            </a:r>
            <a:r>
              <a:rPr lang="en-US" altLang="zh-CN" dirty="0" err="1"/>
              <a:t>erkennen</a:t>
            </a:r>
            <a:r>
              <a:rPr lang="en-US" altLang="zh-CN" dirty="0"/>
              <a:t> </a:t>
            </a:r>
            <a:r>
              <a:rPr lang="en-US" altLang="zh-CN" dirty="0" err="1"/>
              <a:t>als</a:t>
            </a:r>
            <a:r>
              <a:rPr lang="en-US" altLang="zh-CN" dirty="0"/>
              <a:t> Sucher</a:t>
            </a:r>
          </a:p>
          <a:p>
            <a:r>
              <a:rPr lang="en-US" altLang="zh-CN" dirty="0"/>
              <a:t>(OpenCV)</a:t>
            </a:r>
          </a:p>
          <a:p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B62C2C28-CF82-4883-B872-6D243FDBA9B7}"/>
                  </a:ext>
                </a:extLst>
              </p14:cNvPr>
              <p14:cNvContentPartPr/>
              <p14:nvPr/>
            </p14:nvContentPartPr>
            <p14:xfrm>
              <a:off x="6093758" y="4023057"/>
              <a:ext cx="133920" cy="10231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B62C2C28-CF82-4883-B872-6D243FDBA9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4758" y="4014417"/>
                <a:ext cx="151560" cy="10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167A86-FB31-4EEB-88DE-F09E6E1971AF}"/>
              </a:ext>
            </a:extLst>
          </p:cNvPr>
          <p:cNvGrpSpPr/>
          <p:nvPr/>
        </p:nvGrpSpPr>
        <p:grpSpPr>
          <a:xfrm>
            <a:off x="5955158" y="1115337"/>
            <a:ext cx="3899160" cy="4162320"/>
            <a:chOff x="5955158" y="1115337"/>
            <a:chExt cx="3899160" cy="41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882A2C3A-1409-4DD1-8331-3D314E1D2D97}"/>
                    </a:ext>
                  </a:extLst>
                </p14:cNvPr>
                <p14:cNvContentPartPr/>
                <p14:nvPr/>
              </p14:nvContentPartPr>
              <p14:xfrm>
                <a:off x="5955158" y="1115337"/>
                <a:ext cx="3899160" cy="41623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882A2C3A-1409-4DD1-8331-3D314E1D2D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46158" y="1106337"/>
                  <a:ext cx="3916800" cy="41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C14A2AE-2DE6-432A-9D67-BBB011D6A636}"/>
                    </a:ext>
                  </a:extLst>
                </p14:cNvPr>
                <p14:cNvContentPartPr/>
                <p14:nvPr/>
              </p14:nvContentPartPr>
              <p14:xfrm>
                <a:off x="6045158" y="4908657"/>
                <a:ext cx="18720" cy="192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C14A2AE-2DE6-432A-9D67-BBB011D6A6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36518" y="4899657"/>
                  <a:ext cx="36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F409B3F-6AD2-411D-8C78-931851BB3802}"/>
                    </a:ext>
                  </a:extLst>
                </p14:cNvPr>
                <p14:cNvContentPartPr/>
                <p14:nvPr/>
              </p14:nvContentPartPr>
              <p14:xfrm>
                <a:off x="7146758" y="2184177"/>
                <a:ext cx="922320" cy="18212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F409B3F-6AD2-411D-8C78-931851BB38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7758" y="2175537"/>
                  <a:ext cx="939960" cy="1838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715ED2C-E864-4662-95F1-976F8DBA81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364" y="3380455"/>
            <a:ext cx="3936300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7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F4770C-2AB4-4BCF-9229-8D0F525B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78" y="253976"/>
            <a:ext cx="9178008" cy="627829"/>
          </a:xfrm>
        </p:spPr>
        <p:txBody>
          <a:bodyPr/>
          <a:lstStyle/>
          <a:p>
            <a:r>
              <a:rPr lang="de-DE" dirty="0"/>
              <a:t>Verlauf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A5AD7-F2EE-4A0D-BB10-17C6217C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378" y="6452596"/>
            <a:ext cx="1700463" cy="365125"/>
          </a:xfrm>
        </p:spPr>
        <p:txBody>
          <a:bodyPr/>
          <a:lstStyle/>
          <a:p>
            <a:r>
              <a:rPr lang="de-DE" dirty="0"/>
              <a:t>30,11,2021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57E3C-5E32-41D3-AC5D-A167A0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9993" y="6452596"/>
            <a:ext cx="435385" cy="365125"/>
          </a:xfrm>
        </p:spPr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ADE227-BB95-4D40-8A87-B49FCC98A5CD}"/>
              </a:ext>
            </a:extLst>
          </p:cNvPr>
          <p:cNvCxnSpPr>
            <a:cxnSpLocks/>
          </p:cNvCxnSpPr>
          <p:nvPr/>
        </p:nvCxnSpPr>
        <p:spPr>
          <a:xfrm flipV="1">
            <a:off x="2204185" y="1594074"/>
            <a:ext cx="12031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E71B75DA-4A74-4E4D-835C-3696770377CF}"/>
              </a:ext>
            </a:extLst>
          </p:cNvPr>
          <p:cNvSpPr/>
          <p:nvPr/>
        </p:nvSpPr>
        <p:spPr>
          <a:xfrm>
            <a:off x="715378" y="1241659"/>
            <a:ext cx="1488807" cy="7122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SetUp</a:t>
            </a:r>
            <a:endParaRPr lang="zh-CN" altLang="en-US" dirty="0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6A130AB9-4D85-4235-9CC6-B690957506D8}"/>
              </a:ext>
            </a:extLst>
          </p:cNvPr>
          <p:cNvSpPr/>
          <p:nvPr/>
        </p:nvSpPr>
        <p:spPr>
          <a:xfrm>
            <a:off x="3407343" y="1208402"/>
            <a:ext cx="1588168" cy="79889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Labyrinth</a:t>
            </a:r>
          </a:p>
          <a:p>
            <a:pPr algn="ctr"/>
            <a:r>
              <a:rPr lang="en-US" altLang="zh-CN" dirty="0" err="1"/>
              <a:t>zeichen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8CAA86-0079-4688-8A1B-D439278C7BF5}"/>
              </a:ext>
            </a:extLst>
          </p:cNvPr>
          <p:cNvCxnSpPr>
            <a:cxnSpLocks/>
          </p:cNvCxnSpPr>
          <p:nvPr/>
        </p:nvCxnSpPr>
        <p:spPr>
          <a:xfrm>
            <a:off x="4995511" y="1594074"/>
            <a:ext cx="1100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D7E41743-AE98-47E7-90E5-A52BDACEF066}"/>
              </a:ext>
            </a:extLst>
          </p:cNvPr>
          <p:cNvSpPr/>
          <p:nvPr/>
        </p:nvSpPr>
        <p:spPr>
          <a:xfrm>
            <a:off x="6150543" y="1194626"/>
            <a:ext cx="1459832" cy="7988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Routenplan</a:t>
            </a:r>
            <a:endParaRPr lang="zh-CN" altLang="en-US" dirty="0"/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2D4FF083-D9E4-435D-B964-D36F6D392FBA}"/>
              </a:ext>
            </a:extLst>
          </p:cNvPr>
          <p:cNvSpPr/>
          <p:nvPr/>
        </p:nvSpPr>
        <p:spPr>
          <a:xfrm>
            <a:off x="8839200" y="1208402"/>
            <a:ext cx="1684422" cy="7455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 </a:t>
            </a:r>
            <a:r>
              <a:rPr lang="en-US" altLang="zh-CN" dirty="0" err="1"/>
              <a:t>erkennen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6D20C2-643A-4123-B6B7-612CC23C7BA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610375" y="1581165"/>
            <a:ext cx="1228825" cy="1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A7623F3F-74A5-45AF-BDAB-0912D1BB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85" y="2203574"/>
            <a:ext cx="11360364" cy="3459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 Labyrinth </a:t>
            </a:r>
            <a:r>
              <a:rPr lang="de-DE" dirty="0" err="1"/>
              <a:t>zeichen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1. Entlang der Rand einmal bewegen(Nach bestimmte Einrichtung).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2. Das Labyrinth </a:t>
            </a:r>
            <a:r>
              <a:rPr lang="de-DE" dirty="0" err="1"/>
              <a:t>zeichen</a:t>
            </a:r>
            <a:r>
              <a:rPr lang="de-DE" dirty="0"/>
              <a:t> und mit Koordinatensystem bilden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3. In diesem Prozess beobachtet der Vector den anderen auch.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4. Mit </a:t>
            </a:r>
            <a:r>
              <a:rPr lang="de-DE" dirty="0" err="1"/>
              <a:t>pygame</a:t>
            </a:r>
            <a:r>
              <a:rPr lang="de-DE" dirty="0"/>
              <a:t>(Labyrinth als 2D-Map </a:t>
            </a:r>
            <a:r>
              <a:rPr lang="de-DE" dirty="0" err="1"/>
              <a:t>zeichen</a:t>
            </a:r>
            <a:r>
              <a:rPr lang="de-DE" dirty="0"/>
              <a:t>) und </a:t>
            </a:r>
            <a:r>
              <a:rPr lang="de-DE" dirty="0" err="1"/>
              <a:t>opencv</a:t>
            </a:r>
            <a:r>
              <a:rPr lang="de-DE" dirty="0"/>
              <a:t> oder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    </a:t>
            </a:r>
            <a:r>
              <a:rPr lang="de-DE" dirty="0" err="1"/>
              <a:t>Verctor</a:t>
            </a:r>
            <a:r>
              <a:rPr lang="de-DE" dirty="0"/>
              <a:t> API(</a:t>
            </a:r>
            <a:r>
              <a:rPr lang="de-DE" dirty="0" err="1"/>
              <a:t>anki_vector.nav_map</a:t>
            </a:r>
            <a:r>
              <a:rPr lang="de-DE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    (Weg erkennen)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31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F4770C-2AB4-4BCF-9229-8D0F525B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78" y="253976"/>
            <a:ext cx="9178008" cy="627829"/>
          </a:xfrm>
        </p:spPr>
        <p:txBody>
          <a:bodyPr/>
          <a:lstStyle/>
          <a:p>
            <a:r>
              <a:rPr lang="de-DE" dirty="0"/>
              <a:t>Verlauf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A5AD7-F2EE-4A0D-BB10-17C6217C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378" y="6452596"/>
            <a:ext cx="1700463" cy="365125"/>
          </a:xfrm>
        </p:spPr>
        <p:txBody>
          <a:bodyPr/>
          <a:lstStyle/>
          <a:p>
            <a:r>
              <a:rPr lang="de-DE" dirty="0"/>
              <a:t>30,11,2021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57E3C-5E32-41D3-AC5D-A167A0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9993" y="6452596"/>
            <a:ext cx="435385" cy="365125"/>
          </a:xfrm>
        </p:spPr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ADE227-BB95-4D40-8A87-B49FCC98A5CD}"/>
              </a:ext>
            </a:extLst>
          </p:cNvPr>
          <p:cNvCxnSpPr>
            <a:cxnSpLocks/>
          </p:cNvCxnSpPr>
          <p:nvPr/>
        </p:nvCxnSpPr>
        <p:spPr>
          <a:xfrm flipV="1">
            <a:off x="2204185" y="1594074"/>
            <a:ext cx="12031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E71B75DA-4A74-4E4D-835C-3696770377CF}"/>
              </a:ext>
            </a:extLst>
          </p:cNvPr>
          <p:cNvSpPr/>
          <p:nvPr/>
        </p:nvSpPr>
        <p:spPr>
          <a:xfrm>
            <a:off x="715378" y="1241659"/>
            <a:ext cx="1488807" cy="7122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SetUp</a:t>
            </a:r>
            <a:endParaRPr lang="zh-CN" altLang="en-US" dirty="0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6A130AB9-4D85-4235-9CC6-B690957506D8}"/>
              </a:ext>
            </a:extLst>
          </p:cNvPr>
          <p:cNvSpPr/>
          <p:nvPr/>
        </p:nvSpPr>
        <p:spPr>
          <a:xfrm>
            <a:off x="3407343" y="1208402"/>
            <a:ext cx="1588168" cy="798896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Labyrinth</a:t>
            </a:r>
          </a:p>
          <a:p>
            <a:pPr algn="ctr"/>
            <a:r>
              <a:rPr lang="en-US" altLang="zh-CN" dirty="0" err="1"/>
              <a:t>zeichen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8CAA86-0079-4688-8A1B-D439278C7BF5}"/>
              </a:ext>
            </a:extLst>
          </p:cNvPr>
          <p:cNvCxnSpPr>
            <a:cxnSpLocks/>
          </p:cNvCxnSpPr>
          <p:nvPr/>
        </p:nvCxnSpPr>
        <p:spPr>
          <a:xfrm>
            <a:off x="4995511" y="1594074"/>
            <a:ext cx="1100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D7E41743-AE98-47E7-90E5-A52BDACEF066}"/>
              </a:ext>
            </a:extLst>
          </p:cNvPr>
          <p:cNvSpPr/>
          <p:nvPr/>
        </p:nvSpPr>
        <p:spPr>
          <a:xfrm>
            <a:off x="6150543" y="1194626"/>
            <a:ext cx="1459832" cy="798896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Routenplan</a:t>
            </a:r>
            <a:endParaRPr lang="zh-CN" altLang="en-US" dirty="0"/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2D4FF083-D9E4-435D-B964-D36F6D392FBA}"/>
              </a:ext>
            </a:extLst>
          </p:cNvPr>
          <p:cNvSpPr/>
          <p:nvPr/>
        </p:nvSpPr>
        <p:spPr>
          <a:xfrm>
            <a:off x="8839200" y="1208402"/>
            <a:ext cx="1684422" cy="7455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 </a:t>
            </a:r>
            <a:r>
              <a:rPr lang="en-US" altLang="zh-CN" dirty="0" err="1"/>
              <a:t>erkennen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6D20C2-643A-4123-B6B7-612CC23C7BA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610375" y="1581165"/>
            <a:ext cx="1228825" cy="1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A7623F3F-74A5-45AF-BDAB-0912D1BB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85" y="2148223"/>
            <a:ext cx="11142672" cy="37945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 err="1"/>
              <a:t>Routeplan</a:t>
            </a:r>
            <a:r>
              <a:rPr lang="de-DE" dirty="0"/>
              <a:t> (Logik Ebene)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1. Unabhängig von dem anderen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2. Die R</a:t>
            </a:r>
            <a:r>
              <a:rPr lang="en-US" altLang="zh-CN" dirty="0" err="1"/>
              <a:t>oute</a:t>
            </a:r>
            <a:r>
              <a:rPr lang="en-US" altLang="zh-CN" dirty="0"/>
              <a:t> (</a:t>
            </a:r>
            <a:r>
              <a:rPr lang="en-US" altLang="zh-CN" dirty="0" err="1"/>
              <a:t>Zielposition</a:t>
            </a:r>
            <a:r>
              <a:rPr lang="en-US" altLang="zh-CN" dirty="0"/>
              <a:t>) </a:t>
            </a:r>
            <a:r>
              <a:rPr lang="en-US" altLang="zh-CN" dirty="0" err="1"/>
              <a:t>finden</a:t>
            </a:r>
            <a:r>
              <a:rPr lang="de-DE" dirty="0"/>
              <a:t>, die die versteckende </a:t>
            </a:r>
            <a:r>
              <a:rPr lang="de-DE" dirty="0" err="1"/>
              <a:t>Robter</a:t>
            </a:r>
            <a:r>
              <a:rPr lang="de-DE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    am  wahrscheinlichsten nimmt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3. Ganz in logische Ebene (Simulieren ohne echtes Labyrinth)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4. Die Position der Vector aktualisieren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5. Mit Vector API und </a:t>
            </a:r>
            <a:r>
              <a:rPr lang="de-DE" dirty="0" err="1"/>
              <a:t>pygame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4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F4770C-2AB4-4BCF-9229-8D0F525B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78" y="253976"/>
            <a:ext cx="9178008" cy="627829"/>
          </a:xfrm>
        </p:spPr>
        <p:txBody>
          <a:bodyPr/>
          <a:lstStyle/>
          <a:p>
            <a:r>
              <a:rPr lang="de-DE" dirty="0"/>
              <a:t>Verlauf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A5AD7-F2EE-4A0D-BB10-17C6217C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378" y="6452596"/>
            <a:ext cx="1700463" cy="365125"/>
          </a:xfrm>
        </p:spPr>
        <p:txBody>
          <a:bodyPr/>
          <a:lstStyle/>
          <a:p>
            <a:r>
              <a:rPr lang="de-DE" dirty="0"/>
              <a:t>30,11,2021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57E3C-5E32-41D3-AC5D-A167A0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9993" y="6452596"/>
            <a:ext cx="435385" cy="365125"/>
          </a:xfrm>
        </p:spPr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ADE227-BB95-4D40-8A87-B49FCC98A5CD}"/>
              </a:ext>
            </a:extLst>
          </p:cNvPr>
          <p:cNvCxnSpPr>
            <a:cxnSpLocks/>
          </p:cNvCxnSpPr>
          <p:nvPr/>
        </p:nvCxnSpPr>
        <p:spPr>
          <a:xfrm flipV="1">
            <a:off x="2204185" y="1594074"/>
            <a:ext cx="12031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E71B75DA-4A74-4E4D-835C-3696770377CF}"/>
              </a:ext>
            </a:extLst>
          </p:cNvPr>
          <p:cNvSpPr/>
          <p:nvPr/>
        </p:nvSpPr>
        <p:spPr>
          <a:xfrm>
            <a:off x="715378" y="1241659"/>
            <a:ext cx="1488807" cy="7122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SetUp</a:t>
            </a:r>
            <a:endParaRPr lang="zh-CN" altLang="en-US" dirty="0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6A130AB9-4D85-4235-9CC6-B690957506D8}"/>
              </a:ext>
            </a:extLst>
          </p:cNvPr>
          <p:cNvSpPr/>
          <p:nvPr/>
        </p:nvSpPr>
        <p:spPr>
          <a:xfrm>
            <a:off x="3407343" y="1208402"/>
            <a:ext cx="1588168" cy="798896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Labyrinth</a:t>
            </a:r>
          </a:p>
          <a:p>
            <a:pPr algn="ctr"/>
            <a:r>
              <a:rPr lang="en-US" altLang="zh-CN" dirty="0" err="1"/>
              <a:t>zeichen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8CAA86-0079-4688-8A1B-D439278C7BF5}"/>
              </a:ext>
            </a:extLst>
          </p:cNvPr>
          <p:cNvCxnSpPr>
            <a:cxnSpLocks/>
          </p:cNvCxnSpPr>
          <p:nvPr/>
        </p:nvCxnSpPr>
        <p:spPr>
          <a:xfrm>
            <a:off x="4995511" y="1594074"/>
            <a:ext cx="1100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D7E41743-AE98-47E7-90E5-A52BDACEF066}"/>
              </a:ext>
            </a:extLst>
          </p:cNvPr>
          <p:cNvSpPr/>
          <p:nvPr/>
        </p:nvSpPr>
        <p:spPr>
          <a:xfrm>
            <a:off x="6150543" y="1194626"/>
            <a:ext cx="1459832" cy="798896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Routenplan</a:t>
            </a:r>
            <a:endParaRPr lang="zh-CN" altLang="en-US" dirty="0"/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2D4FF083-D9E4-435D-B964-D36F6D392FBA}"/>
              </a:ext>
            </a:extLst>
          </p:cNvPr>
          <p:cNvSpPr/>
          <p:nvPr/>
        </p:nvSpPr>
        <p:spPr>
          <a:xfrm>
            <a:off x="8839200" y="1208402"/>
            <a:ext cx="1684422" cy="745526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 </a:t>
            </a:r>
            <a:r>
              <a:rPr lang="en-US" altLang="zh-CN" dirty="0" err="1"/>
              <a:t>erkennen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6D20C2-643A-4123-B6B7-612CC23C7BA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610375" y="1581165"/>
            <a:ext cx="1228825" cy="1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A7623F3F-74A5-45AF-BDAB-0912D1BB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2280525"/>
            <a:ext cx="11142672" cy="2748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Vector erkennen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1. Objekterkenn</a:t>
            </a:r>
            <a:r>
              <a:rPr lang="en-US" altLang="zh-CN" dirty="0" err="1"/>
              <a:t>ung</a:t>
            </a:r>
            <a:r>
              <a:rPr lang="de-DE" dirty="0"/>
              <a:t> mithilfe </a:t>
            </a:r>
            <a:r>
              <a:rPr lang="de-DE" dirty="0" err="1"/>
              <a:t>OpenCV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2. Kontinuierlich während des gesamten Prozesses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6115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A6B07-5D6B-4115-AF49-5E7A8AD8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492172" cy="627829"/>
          </a:xfrm>
        </p:spPr>
        <p:txBody>
          <a:bodyPr/>
          <a:lstStyle/>
          <a:p>
            <a:r>
              <a:rPr lang="de-DE" altLang="zh-CN" dirty="0"/>
              <a:t>Aufteilung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B2240-6598-47C0-AD60-8F175823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85" y="1326566"/>
            <a:ext cx="11142672" cy="15221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Spiel in </a:t>
            </a:r>
            <a:r>
              <a:rPr lang="de-DE" dirty="0" err="1"/>
              <a:t>Pygame</a:t>
            </a:r>
            <a:r>
              <a:rPr lang="de-DE" dirty="0"/>
              <a:t> erstellen (</a:t>
            </a:r>
            <a:r>
              <a:rPr lang="de-DE" dirty="0" err="1"/>
              <a:t>Zhicheng</a:t>
            </a:r>
            <a:r>
              <a:rPr lang="de-DE" dirty="0"/>
              <a:t> Xiang)</a:t>
            </a:r>
          </a:p>
          <a:p>
            <a:pPr>
              <a:lnSpc>
                <a:spcPct val="100000"/>
              </a:lnSpc>
            </a:pPr>
            <a:r>
              <a:rPr lang="de-DE" dirty="0"/>
              <a:t>Objekterkennen (Zhen Fan &amp; </a:t>
            </a:r>
            <a:r>
              <a:rPr lang="de-DE" dirty="0" err="1"/>
              <a:t>Junyi</a:t>
            </a:r>
            <a:r>
              <a:rPr lang="de-DE" dirty="0"/>
              <a:t> Zhu)</a:t>
            </a:r>
          </a:p>
          <a:p>
            <a:pPr>
              <a:lnSpc>
                <a:spcPct val="100000"/>
              </a:lnSpc>
            </a:pPr>
            <a:r>
              <a:rPr lang="de-DE" dirty="0"/>
              <a:t>Vector kontrollieren (Zhen Fan &amp; </a:t>
            </a:r>
            <a:r>
              <a:rPr lang="de-DE" dirty="0" err="1"/>
              <a:t>Junyi</a:t>
            </a:r>
            <a:r>
              <a:rPr lang="de-DE" dirty="0"/>
              <a:t> Zhu)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76A88-FB1F-4C05-928F-102BE6DC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378" y="6452596"/>
            <a:ext cx="1700463" cy="365125"/>
          </a:xfrm>
        </p:spPr>
        <p:txBody>
          <a:bodyPr/>
          <a:lstStyle/>
          <a:p>
            <a:r>
              <a:rPr lang="de-DE" dirty="0"/>
              <a:t>30,11,2021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8E214B-764C-4C07-ABAA-7D251187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9993" y="6452596"/>
            <a:ext cx="435385" cy="365125"/>
          </a:xfrm>
        </p:spPr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9FE01F-511A-4E84-8D2F-A98968F7AA81}"/>
              </a:ext>
            </a:extLst>
          </p:cNvPr>
          <p:cNvSpPr/>
          <p:nvPr/>
        </p:nvSpPr>
        <p:spPr>
          <a:xfrm>
            <a:off x="380982" y="3429000"/>
            <a:ext cx="2874883" cy="1535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</a:t>
            </a:r>
          </a:p>
          <a:p>
            <a:pPr algn="ctr"/>
            <a:r>
              <a:rPr lang="en-US" altLang="zh-CN" dirty="0"/>
              <a:t>(den </a:t>
            </a:r>
            <a:r>
              <a:rPr lang="en-US" altLang="zh-CN" dirty="0" err="1"/>
              <a:t>anderen</a:t>
            </a:r>
            <a:r>
              <a:rPr lang="en-US" altLang="zh-CN" dirty="0"/>
              <a:t> Vector </a:t>
            </a:r>
            <a:r>
              <a:rPr lang="en-US" altLang="zh-CN" dirty="0" err="1"/>
              <a:t>suchen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6F325E-8B43-485E-B291-3C9405E6E7F7}"/>
              </a:ext>
            </a:extLst>
          </p:cNvPr>
          <p:cNvSpPr/>
          <p:nvPr/>
        </p:nvSpPr>
        <p:spPr>
          <a:xfrm>
            <a:off x="8218517" y="3442438"/>
            <a:ext cx="3456114" cy="152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Spiel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Logik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C164C8C-AF60-48C7-97F0-C5853D8F3C4D}"/>
              </a:ext>
            </a:extLst>
          </p:cNvPr>
          <p:cNvCxnSpPr>
            <a:cxnSpLocks/>
          </p:cNvCxnSpPr>
          <p:nvPr/>
        </p:nvCxnSpPr>
        <p:spPr>
          <a:xfrm>
            <a:off x="3255865" y="3796731"/>
            <a:ext cx="492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3568AD1-3EBD-48D0-BBFF-BA55CE95A14B}"/>
              </a:ext>
            </a:extLst>
          </p:cNvPr>
          <p:cNvSpPr txBox="1"/>
          <p:nvPr/>
        </p:nvSpPr>
        <p:spPr>
          <a:xfrm>
            <a:off x="4427515" y="347506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Bewegen</a:t>
            </a:r>
            <a:r>
              <a:rPr lang="en-US" altLang="zh-CN" dirty="0"/>
              <a:t>, </a:t>
            </a:r>
            <a:r>
              <a:rPr lang="en-US" altLang="zh-CN" dirty="0" err="1"/>
              <a:t>Daten</a:t>
            </a:r>
            <a:r>
              <a:rPr lang="en-US" altLang="zh-CN" dirty="0"/>
              <a:t> </a:t>
            </a:r>
            <a:r>
              <a:rPr lang="en-US" altLang="zh-CN" dirty="0" err="1"/>
              <a:t>bieten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57308D1-007D-4917-A46F-4016FE0BFD50}"/>
              </a:ext>
            </a:extLst>
          </p:cNvPr>
          <p:cNvCxnSpPr>
            <a:cxnSpLocks/>
          </p:cNvCxnSpPr>
          <p:nvPr/>
        </p:nvCxnSpPr>
        <p:spPr>
          <a:xfrm flipH="1" flipV="1">
            <a:off x="3255865" y="4578792"/>
            <a:ext cx="4964971" cy="2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DB9752F-612E-485E-9887-384499F8B679}"/>
              </a:ext>
            </a:extLst>
          </p:cNvPr>
          <p:cNvSpPr txBox="1"/>
          <p:nvPr/>
        </p:nvSpPr>
        <p:spPr>
          <a:xfrm>
            <a:off x="4715116" y="428610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Zielposition</a:t>
            </a:r>
            <a:r>
              <a:rPr lang="en-US" altLang="zh-CN" dirty="0"/>
              <a:t> </a:t>
            </a:r>
            <a:r>
              <a:rPr lang="en-US" altLang="zh-CN" dirty="0" err="1"/>
              <a:t>bieten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4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ED023-BE69-4ADD-8A9A-27FA4F3D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Vielen</a:t>
            </a:r>
            <a:r>
              <a:rPr lang="en-US" altLang="zh-CN" b="1" dirty="0"/>
              <a:t> Dank f</a:t>
            </a:r>
            <a:r>
              <a:rPr lang="de-DE" altLang="zh-CN" b="1" dirty="0" err="1"/>
              <a:t>ür</a:t>
            </a:r>
            <a:r>
              <a:rPr lang="de-DE" altLang="zh-CN" b="1" dirty="0"/>
              <a:t> Aufmerksamkeit!</a:t>
            </a:r>
          </a:p>
          <a:p>
            <a:pPr marL="0" indent="0">
              <a:buNone/>
            </a:pPr>
            <a:endParaRPr lang="de-DE" altLang="zh-CN" b="1" dirty="0"/>
          </a:p>
          <a:p>
            <a:pPr marL="0" indent="0">
              <a:buNone/>
            </a:pPr>
            <a:r>
              <a:rPr lang="de-DE" altLang="zh-CN" b="1" dirty="0"/>
              <a:t>Frage?</a:t>
            </a:r>
            <a:endParaRPr lang="zh-CN" alt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993BF-606B-4F96-8825-E51175C6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30.11.2021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40A1EC-0384-4316-B771-64D75E83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9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B054720483314E846B322EEF8DA1CF" ma:contentTypeVersion="0" ma:contentTypeDescription="Ein neues Dokument erstellen." ma:contentTypeScope="" ma:versionID="69cf0614a54a255a3611f227ac3d8f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B2A08A-D649-4186-844E-712FB4760C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9F0496-BED1-4AA2-A58A-E2FE78637098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41B04B3-211D-41CF-85AF-8EA475EF74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287</Words>
  <Application>Microsoft Office PowerPoint</Application>
  <PresentationFormat>宽屏</PresentationFormat>
  <Paragraphs>77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</vt:lpstr>
      <vt:lpstr>PowerPoint 演示文稿</vt:lpstr>
      <vt:lpstr>Grundidee</vt:lpstr>
      <vt:lpstr>Verlauf</vt:lpstr>
      <vt:lpstr>Verlauf</vt:lpstr>
      <vt:lpstr>Verlauf</vt:lpstr>
      <vt:lpstr>Aufteilung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臻 范</cp:lastModifiedBy>
  <cp:revision>41</cp:revision>
  <dcterms:created xsi:type="dcterms:W3CDTF">2017-12-07T14:50:50Z</dcterms:created>
  <dcterms:modified xsi:type="dcterms:W3CDTF">2021-11-30T10:14:01Z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0x010100DBB054720483314E846B322EEF8DA1CF</vt:lpwstr>
  </property>
</Properties>
</file>