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38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5FAC-CCB8-4064-8E23-EFB29830A30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8CE2-6ABB-4460-B0CF-EB83C4AD40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76672"/>
          <a:ext cx="6096000" cy="260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2320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ysClr val="windowText" lastClr="000000"/>
                          </a:solidFill>
                        </a:rPr>
                        <a:t>圖片</a:t>
                      </a:r>
                      <a:r>
                        <a:rPr lang="zh-TW" altLang="en-US" sz="2800" dirty="0" smtClean="0">
                          <a:solidFill>
                            <a:sysClr val="windowText" lastClr="000000"/>
                          </a:solidFill>
                        </a:rPr>
                        <a:t>找鞋</a:t>
                      </a:r>
                      <a:endParaRPr lang="zh-TW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ysClr val="windowText" lastClr="000000"/>
                          </a:solidFill>
                        </a:rPr>
                        <a:t>地圖找鞋</a:t>
                      </a:r>
                      <a:endParaRPr lang="zh-TW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ysClr val="windowText" lastClr="000000"/>
                          </a:solidFill>
                        </a:rPr>
                        <a:t>會員推薦</a:t>
                      </a:r>
                      <a:r>
                        <a:rPr lang="en-US" altLang="zh-TW" sz="2800" dirty="0" smtClean="0">
                          <a:solidFill>
                            <a:sysClr val="windowText" lastClr="000000"/>
                          </a:solidFill>
                        </a:rPr>
                        <a:t>&amp;</a:t>
                      </a:r>
                      <a:r>
                        <a:rPr lang="zh-TW" altLang="en-US" sz="2800" dirty="0" smtClean="0">
                          <a:solidFill>
                            <a:sysClr val="windowText" lastClr="000000"/>
                          </a:solidFill>
                        </a:rPr>
                        <a:t>鞋的評論</a:t>
                      </a:r>
                      <a:endParaRPr lang="zh-TW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20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功能找鞋</a:t>
                      </a:r>
                      <a:endParaRPr lang="zh-TW" altLang="en-US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配色找鞋</a:t>
                      </a:r>
                      <a:endParaRPr lang="zh-TW" altLang="en-US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會員登錄</a:t>
                      </a:r>
                      <a:r>
                        <a:rPr lang="en-US" altLang="zh-TW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&amp;</a:t>
                      </a:r>
                      <a:r>
                        <a:rPr lang="zh-TW" altLang="en-US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會員資料</a:t>
                      </a:r>
                    </a:p>
                    <a:p>
                      <a:pPr algn="ctr"/>
                      <a:endParaRPr lang="zh-TW" altLang="en-US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3212976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圖片找鞋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拍照或上串圖片找相似的鞋子。</a:t>
            </a:r>
            <a:endParaRPr lang="en-US" altLang="zh-TW" sz="2000" dirty="0" smtClean="0">
              <a:ln>
                <a:solidFill>
                  <a:sysClr val="windowText" lastClr="000000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地圖找鞋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將使用者附近的鞋店，用</a:t>
            </a:r>
            <a:r>
              <a:rPr lang="en-US" altLang="zh-TW" sz="2000" dirty="0" err="1" smtClean="0">
                <a:ln>
                  <a:solidFill>
                    <a:sysClr val="windowText" lastClr="000000"/>
                  </a:solidFill>
                </a:ln>
              </a:rPr>
              <a:t>google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地圖呈現。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會員推薦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&amp;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鞋的評論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會員登錄後，依照使用者使用的功能內容推出相關的評論。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功能找鞋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 用選單的方式，勾選功能，找出相關的鞋子。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配色找鞋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 用選單的方式，選出配色，找出相關配色的鞋子。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會員登錄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&amp;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會員資料 </a:t>
            </a:r>
            <a:r>
              <a:rPr lang="en-US" altLang="zh-TW" sz="2000" dirty="0" smtClean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zh-TW" altLang="en-US" sz="2000" dirty="0" smtClean="0">
                <a:ln>
                  <a:solidFill>
                    <a:sysClr val="windowText" lastClr="000000"/>
                  </a:solidFill>
                </a:ln>
              </a:rPr>
              <a:t> 會員登錄後，呈現會員的使用資料。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5</cp:revision>
  <dcterms:created xsi:type="dcterms:W3CDTF">2019-09-24T07:26:16Z</dcterms:created>
  <dcterms:modified xsi:type="dcterms:W3CDTF">2019-09-24T08:16:09Z</dcterms:modified>
</cp:coreProperties>
</file>