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6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97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72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2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13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5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4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94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09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71E9-E5AF-4D00-9B58-D59E26B2084A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0D6B-7557-4E89-ACDD-2D7B2DBF0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0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6938" y="431179"/>
            <a:ext cx="7411560" cy="6157567"/>
          </a:xfrm>
        </p:spPr>
        <p:txBody>
          <a:bodyPr>
            <a:normAutofit/>
          </a:bodyPr>
          <a:lstStyle/>
          <a:p>
            <a:pPr algn="l"/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◎以顏色找鞋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600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b="1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輪播範本訊息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列出所有顏色，選擇第一種</a:t>
            </a:r>
            <a:endParaRPr lang="en-US" altLang="zh-TW" sz="1600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粉紅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咖啡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繽紛</a:t>
            </a:r>
            <a:endParaRPr lang="en-US" altLang="zh-TW" sz="14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b="1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輪播範本訊息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列出所有顏色，選擇 第二種，或</a:t>
            </a:r>
            <a:r>
              <a:rPr lang="zh-TW" altLang="en-US" sz="1600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不選</a:t>
            </a:r>
            <a:endParaRPr lang="en-US" altLang="zh-TW" sz="1600" b="1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粉紅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咖啡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sz="14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00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600" i="1" dirty="0" smtClean="0">
                <a:solidFill>
                  <a:srgbClr val="00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以兩種或一種顏色為基底推薦鞋子。</a:t>
            </a:r>
            <a:endParaRPr lang="en-US" altLang="zh-TW" sz="1600" i="1" dirty="0" smtClean="0">
              <a:solidFill>
                <a:srgbClr val="00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以穿搭找鞋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b="1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按鍵範本訊息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，列出</a:t>
            </a:r>
            <a:r>
              <a:rPr lang="zh-TW" altLang="en-US" sz="1600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拍一張照片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zh-TW" altLang="en-US" sz="1600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上傳一張照片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以功能找鞋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b="1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輪播範本訊息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</a:t>
            </a:r>
            <a:r>
              <a:rPr lang="zh-TW" altLang="en-US" sz="1600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功能性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分類做選擇</a:t>
            </a:r>
            <a:endParaRPr lang="en-US" altLang="zh-TW" sz="1600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慢跑鞋、籃球鞋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</a:t>
            </a:r>
            <a:endParaRPr lang="en-US" altLang="zh-TW" sz="1400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b="1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輪播範本訊息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</a:t>
            </a:r>
            <a:r>
              <a:rPr lang="zh-TW" altLang="en-US" sz="1600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分類，或是不選</a:t>
            </a:r>
            <a:endParaRPr lang="en-US" altLang="zh-TW" sz="1600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〉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防水、吸震、彈力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 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i="1" dirty="0" smtClean="0">
                <a:solidFill>
                  <a:srgbClr val="00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建議用兩層篩選以縮小範圍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以圖片找鞋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b="1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按鍵範本訊息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，列出</a:t>
            </a:r>
            <a:r>
              <a:rPr lang="zh-TW" altLang="en-US" sz="1600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拍一張照片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zh-TW" altLang="en-US" sz="1600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上傳一張照片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9" y="431179"/>
            <a:ext cx="3258093" cy="61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6938" y="431179"/>
            <a:ext cx="7411560" cy="6157567"/>
          </a:xfrm>
        </p:spPr>
        <p:txBody>
          <a:bodyPr>
            <a:normAutofit/>
          </a:bodyPr>
          <a:lstStyle/>
          <a:p>
            <a:pPr algn="l"/>
            <a:r>
              <a:rPr lang="zh-TW" altLang="en-US" sz="1600" i="1" dirty="0" smtClean="0">
                <a:solidFill>
                  <a:srgbClr val="009900"/>
                </a:solidFill>
              </a:rPr>
              <a:t>以上皆為既定的基本功能，以下可做一些延伸</a:t>
            </a:r>
            <a:endParaRPr lang="en-US" altLang="zh-TW" sz="1600" i="1" dirty="0" smtClean="0">
              <a:solidFill>
                <a:srgbClr val="009900"/>
              </a:solidFill>
            </a:endParaRPr>
          </a:p>
          <a:p>
            <a:pPr algn="l"/>
            <a:r>
              <a:rPr lang="zh-TW" altLang="en-US" sz="1600" dirty="0" smtClean="0">
                <a:solidFill>
                  <a:srgbClr val="FF0000"/>
                </a:solidFill>
              </a:rPr>
              <a:t>◎智慧選鞋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可以用一些複合式選項，根據功能、顏色、特性等轉化成文字</a:t>
            </a:r>
            <a:endParaRPr lang="en-US" altLang="zh-TW" sz="1600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敘述，做一些較為趣味的推薦，某種程度類似</a:t>
            </a:r>
            <a:r>
              <a:rPr lang="zh-TW" altLang="en-US" sz="1600" u="sng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猜你喜歡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的功能，</a:t>
            </a:r>
            <a:endParaRPr lang="en-US" altLang="zh-TW" sz="1600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做一些亮點設計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algn="l"/>
            <a:endParaRPr lang="en-US" altLang="zh-TW" sz="1600" dirty="0">
              <a:solidFill>
                <a:srgbClr val="FF0000"/>
              </a:solidFill>
            </a:endParaRPr>
          </a:p>
          <a:p>
            <a:pPr algn="l"/>
            <a:r>
              <a:rPr lang="zh-TW" altLang="en-US" sz="1600" dirty="0" smtClean="0">
                <a:solidFill>
                  <a:srgbClr val="FF0000"/>
                </a:solidFill>
              </a:rPr>
              <a:t>◎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店鋪情報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可能和</a:t>
            </a:r>
            <a:r>
              <a:rPr lang="en-US" altLang="zh-TW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較無關聯的功能，用定位資訊為使用者推薦周邊店鋪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9" y="431179"/>
            <a:ext cx="3258093" cy="61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Office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</cp:revision>
  <dcterms:created xsi:type="dcterms:W3CDTF">2019-09-24T09:22:11Z</dcterms:created>
  <dcterms:modified xsi:type="dcterms:W3CDTF">2019-09-24T09:52:02Z</dcterms:modified>
</cp:coreProperties>
</file>