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90682-7486-41BB-9D0D-C109251FFF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F8AF7C2-C434-4901-B403-E3091811D699}">
      <dgm:prSet/>
      <dgm:spPr/>
      <dgm:t>
        <a:bodyPr/>
        <a:lstStyle/>
        <a:p>
          <a:r>
            <a:rPr lang="zh-TW"/>
            <a:t>流行趨勢</a:t>
          </a:r>
        </a:p>
      </dgm:t>
    </dgm:pt>
    <dgm:pt modelId="{1ABAFE90-B6A8-490C-8D18-6DFF03659C61}" type="parTrans" cxnId="{B21A556C-BEBE-42CF-B717-0FEF6E8B4251}">
      <dgm:prSet/>
      <dgm:spPr/>
      <dgm:t>
        <a:bodyPr/>
        <a:lstStyle/>
        <a:p>
          <a:endParaRPr lang="zh-TW" altLang="en-US"/>
        </a:p>
      </dgm:t>
    </dgm:pt>
    <dgm:pt modelId="{24B79BD2-722B-4291-A8C0-CFF05989B903}" type="sibTrans" cxnId="{B21A556C-BEBE-42CF-B717-0FEF6E8B4251}">
      <dgm:prSet/>
      <dgm:spPr/>
      <dgm:t>
        <a:bodyPr/>
        <a:lstStyle/>
        <a:p>
          <a:endParaRPr lang="zh-TW" altLang="en-US"/>
        </a:p>
      </dgm:t>
    </dgm:pt>
    <dgm:pt modelId="{C3500E93-9E3F-438E-AFB0-403B2C22D5BB}">
      <dgm:prSet/>
      <dgm:spPr/>
      <dgm:t>
        <a:bodyPr/>
        <a:lstStyle/>
        <a:p>
          <a:r>
            <a:rPr lang="zh-TW" dirty="0"/>
            <a:t>提供用戶</a:t>
          </a:r>
          <a:r>
            <a:rPr lang="zh-TW" altLang="en-US" dirty="0"/>
            <a:t>功能分類的</a:t>
          </a:r>
          <a:r>
            <a:rPr lang="zh-TW" dirty="0"/>
            <a:t>最新鞋款訊息與主要評論</a:t>
          </a:r>
        </a:p>
      </dgm:t>
    </dgm:pt>
    <dgm:pt modelId="{2DCBF31C-0E0A-4935-9358-A11A370BB7F3}" type="parTrans" cxnId="{ACF17DD6-012B-456C-B998-EF5A248CED43}">
      <dgm:prSet/>
      <dgm:spPr/>
      <dgm:t>
        <a:bodyPr/>
        <a:lstStyle/>
        <a:p>
          <a:endParaRPr lang="zh-TW" altLang="en-US"/>
        </a:p>
      </dgm:t>
    </dgm:pt>
    <dgm:pt modelId="{2058BD1E-EBC3-4881-B45C-D5F356B7912F}" type="sibTrans" cxnId="{ACF17DD6-012B-456C-B998-EF5A248CED43}">
      <dgm:prSet/>
      <dgm:spPr/>
      <dgm:t>
        <a:bodyPr/>
        <a:lstStyle/>
        <a:p>
          <a:endParaRPr lang="zh-TW" altLang="en-US"/>
        </a:p>
      </dgm:t>
    </dgm:pt>
    <dgm:pt modelId="{28232BE0-CBCB-44AB-8823-7177B4334EFA}">
      <dgm:prSet/>
      <dgm:spPr/>
      <dgm:t>
        <a:bodyPr/>
        <a:lstStyle/>
        <a:p>
          <a:r>
            <a:rPr lang="zh-TW"/>
            <a:t>圖片找鞋</a:t>
          </a:r>
        </a:p>
      </dgm:t>
    </dgm:pt>
    <dgm:pt modelId="{AB9EA983-2FDD-43A1-BEB7-60C569A77CBC}" type="parTrans" cxnId="{F4D0E1AE-38AF-4FB6-8575-5518E0AA0325}">
      <dgm:prSet/>
      <dgm:spPr/>
      <dgm:t>
        <a:bodyPr/>
        <a:lstStyle/>
        <a:p>
          <a:endParaRPr lang="zh-TW" altLang="en-US"/>
        </a:p>
      </dgm:t>
    </dgm:pt>
    <dgm:pt modelId="{A0CEFF36-732B-4A33-9139-7EED891A8357}" type="sibTrans" cxnId="{F4D0E1AE-38AF-4FB6-8575-5518E0AA0325}">
      <dgm:prSet/>
      <dgm:spPr/>
      <dgm:t>
        <a:bodyPr/>
        <a:lstStyle/>
        <a:p>
          <a:endParaRPr lang="zh-TW" altLang="en-US"/>
        </a:p>
      </dgm:t>
    </dgm:pt>
    <dgm:pt modelId="{ECA5F805-53C6-4241-B6C8-4AAEDF69EE45}">
      <dgm:prSet/>
      <dgm:spPr/>
      <dgm:t>
        <a:bodyPr/>
        <a:lstStyle/>
        <a:p>
          <a:r>
            <a:rPr lang="zh-TW"/>
            <a:t>用戶上傳鞋子圖片，提供資料庫中最相似鞋種</a:t>
          </a:r>
        </a:p>
      </dgm:t>
    </dgm:pt>
    <dgm:pt modelId="{109547DE-C84D-4353-A492-6CAC93E72AD2}" type="parTrans" cxnId="{EAC4F732-A042-42E7-8691-D6F3A22661C5}">
      <dgm:prSet/>
      <dgm:spPr/>
      <dgm:t>
        <a:bodyPr/>
        <a:lstStyle/>
        <a:p>
          <a:endParaRPr lang="zh-TW" altLang="en-US"/>
        </a:p>
      </dgm:t>
    </dgm:pt>
    <dgm:pt modelId="{8732BBFA-E24A-45C9-89A7-EBF0C917EB9A}" type="sibTrans" cxnId="{EAC4F732-A042-42E7-8691-D6F3A22661C5}">
      <dgm:prSet/>
      <dgm:spPr/>
      <dgm:t>
        <a:bodyPr/>
        <a:lstStyle/>
        <a:p>
          <a:endParaRPr lang="zh-TW" altLang="en-US"/>
        </a:p>
      </dgm:t>
    </dgm:pt>
    <dgm:pt modelId="{7C33F022-B07A-4C4B-B7B8-2D8FA594422D}">
      <dgm:prSet/>
      <dgm:spPr/>
      <dgm:t>
        <a:bodyPr/>
        <a:lstStyle/>
        <a:p>
          <a:r>
            <a:rPr lang="zh-TW"/>
            <a:t>顏色找鞋</a:t>
          </a:r>
        </a:p>
      </dgm:t>
    </dgm:pt>
    <dgm:pt modelId="{2B10FA76-ED44-47BB-B1E6-B8A13920271D}" type="parTrans" cxnId="{F9228FB3-94B5-4024-B624-263CBD8D41D7}">
      <dgm:prSet/>
      <dgm:spPr/>
      <dgm:t>
        <a:bodyPr/>
        <a:lstStyle/>
        <a:p>
          <a:endParaRPr lang="zh-TW" altLang="en-US"/>
        </a:p>
      </dgm:t>
    </dgm:pt>
    <dgm:pt modelId="{1DBE60FB-B707-4CFC-8ED9-CCA9EC9446F4}" type="sibTrans" cxnId="{F9228FB3-94B5-4024-B624-263CBD8D41D7}">
      <dgm:prSet/>
      <dgm:spPr/>
      <dgm:t>
        <a:bodyPr/>
        <a:lstStyle/>
        <a:p>
          <a:endParaRPr lang="zh-TW" altLang="en-US"/>
        </a:p>
      </dgm:t>
    </dgm:pt>
    <dgm:pt modelId="{BDADC5C6-8A32-4BC8-988C-E4D84CA71B3F}">
      <dgm:prSet/>
      <dgm:spPr/>
      <dgm:t>
        <a:bodyPr/>
        <a:lstStyle/>
        <a:p>
          <a:r>
            <a:rPr lang="zh-TW"/>
            <a:t>用戶上傳任意圖片，提供照片中顏色最相似鞋種</a:t>
          </a:r>
        </a:p>
      </dgm:t>
    </dgm:pt>
    <dgm:pt modelId="{41B69C82-ED20-44EC-B4AA-4FCD33AAC096}" type="parTrans" cxnId="{A9B06618-2F17-43CD-ACF8-8C78357D8FE5}">
      <dgm:prSet/>
      <dgm:spPr/>
      <dgm:t>
        <a:bodyPr/>
        <a:lstStyle/>
        <a:p>
          <a:endParaRPr lang="zh-TW" altLang="en-US"/>
        </a:p>
      </dgm:t>
    </dgm:pt>
    <dgm:pt modelId="{602B4A23-9FC8-4AA5-B720-43E16E2E902F}" type="sibTrans" cxnId="{A9B06618-2F17-43CD-ACF8-8C78357D8FE5}">
      <dgm:prSet/>
      <dgm:spPr/>
      <dgm:t>
        <a:bodyPr/>
        <a:lstStyle/>
        <a:p>
          <a:endParaRPr lang="zh-TW" altLang="en-US"/>
        </a:p>
      </dgm:t>
    </dgm:pt>
    <dgm:pt modelId="{476CC0BF-A1F5-41A4-B0F2-35A1F3FDC553}">
      <dgm:prSet/>
      <dgm:spPr/>
      <dgm:t>
        <a:bodyPr/>
        <a:lstStyle/>
        <a:p>
          <a:r>
            <a:rPr lang="zh-TW"/>
            <a:t>穿搭建議</a:t>
          </a:r>
        </a:p>
      </dgm:t>
    </dgm:pt>
    <dgm:pt modelId="{C98E9F3A-BE30-4173-95EB-A91BAF0B4156}" type="parTrans" cxnId="{F9110B21-6B04-422D-9DEA-1A5E84897A0C}">
      <dgm:prSet/>
      <dgm:spPr/>
      <dgm:t>
        <a:bodyPr/>
        <a:lstStyle/>
        <a:p>
          <a:endParaRPr lang="zh-TW" altLang="en-US"/>
        </a:p>
      </dgm:t>
    </dgm:pt>
    <dgm:pt modelId="{12EAE766-18F9-4647-AE75-3FED22FA83D2}" type="sibTrans" cxnId="{F9110B21-6B04-422D-9DEA-1A5E84897A0C}">
      <dgm:prSet/>
      <dgm:spPr/>
      <dgm:t>
        <a:bodyPr/>
        <a:lstStyle/>
        <a:p>
          <a:endParaRPr lang="zh-TW" altLang="en-US"/>
        </a:p>
      </dgm:t>
    </dgm:pt>
    <dgm:pt modelId="{8A3694AE-ADA6-4D5A-9742-8569347B0AAB}">
      <dgm:prSet/>
      <dgm:spPr/>
      <dgm:t>
        <a:bodyPr/>
        <a:lstStyle/>
        <a:p>
          <a:r>
            <a:rPr lang="zh-TW"/>
            <a:t>用戶上傳全身照片，提供相似穿搭，以及鞋款</a:t>
          </a:r>
        </a:p>
      </dgm:t>
    </dgm:pt>
    <dgm:pt modelId="{59A845A7-24D6-4C93-AF64-AE4C10AC6EF6}" type="parTrans" cxnId="{463FD1FA-11E9-42D8-B428-17B79D64E3F5}">
      <dgm:prSet/>
      <dgm:spPr/>
      <dgm:t>
        <a:bodyPr/>
        <a:lstStyle/>
        <a:p>
          <a:endParaRPr lang="zh-TW" altLang="en-US"/>
        </a:p>
      </dgm:t>
    </dgm:pt>
    <dgm:pt modelId="{E35F128C-00BC-4395-A536-386727BECAEA}" type="sibTrans" cxnId="{463FD1FA-11E9-42D8-B428-17B79D64E3F5}">
      <dgm:prSet/>
      <dgm:spPr/>
      <dgm:t>
        <a:bodyPr/>
        <a:lstStyle/>
        <a:p>
          <a:endParaRPr lang="zh-TW" altLang="en-US"/>
        </a:p>
      </dgm:t>
    </dgm:pt>
    <dgm:pt modelId="{43755FBA-78A8-4EA7-BD90-7CD46D7AB9F9}">
      <dgm:prSet/>
      <dgm:spPr/>
      <dgm:t>
        <a:bodyPr/>
        <a:lstStyle/>
        <a:p>
          <a:r>
            <a:rPr lang="zh-TW"/>
            <a:t>附近店家</a:t>
          </a:r>
        </a:p>
      </dgm:t>
    </dgm:pt>
    <dgm:pt modelId="{D220E735-0BEC-4705-9354-28AAC67D905E}" type="parTrans" cxnId="{D98DC5E7-E113-42E6-8BD2-4F1CD6FA5241}">
      <dgm:prSet/>
      <dgm:spPr/>
      <dgm:t>
        <a:bodyPr/>
        <a:lstStyle/>
        <a:p>
          <a:endParaRPr lang="zh-TW" altLang="en-US"/>
        </a:p>
      </dgm:t>
    </dgm:pt>
    <dgm:pt modelId="{0FFDA5F9-3082-425C-A94C-AD4DDF3D0C7E}" type="sibTrans" cxnId="{D98DC5E7-E113-42E6-8BD2-4F1CD6FA5241}">
      <dgm:prSet/>
      <dgm:spPr/>
      <dgm:t>
        <a:bodyPr/>
        <a:lstStyle/>
        <a:p>
          <a:endParaRPr lang="zh-TW" altLang="en-US"/>
        </a:p>
      </dgm:t>
    </dgm:pt>
    <dgm:pt modelId="{F812A98F-FC82-420C-9451-94F6817A52FC}">
      <dgm:prSet/>
      <dgm:spPr/>
      <dgm:t>
        <a:bodyPr/>
        <a:lstStyle/>
        <a:p>
          <a:r>
            <a:rPr lang="zh-TW"/>
            <a:t>用戶提供</a:t>
          </a:r>
          <a:r>
            <a:rPr lang="en-US"/>
            <a:t>GPS</a:t>
          </a:r>
          <a:r>
            <a:rPr lang="zh-TW"/>
            <a:t>位置，提供最近實體店家</a:t>
          </a:r>
        </a:p>
      </dgm:t>
    </dgm:pt>
    <dgm:pt modelId="{CE5E44B3-DC68-48E1-ACAE-99897DED6552}" type="parTrans" cxnId="{BFCE7260-2B6A-400A-8369-34AC436CC3CD}">
      <dgm:prSet/>
      <dgm:spPr/>
      <dgm:t>
        <a:bodyPr/>
        <a:lstStyle/>
        <a:p>
          <a:endParaRPr lang="zh-TW" altLang="en-US"/>
        </a:p>
      </dgm:t>
    </dgm:pt>
    <dgm:pt modelId="{BE3D3800-FD9B-4814-BCBD-61387A62D48E}" type="sibTrans" cxnId="{BFCE7260-2B6A-400A-8369-34AC436CC3CD}">
      <dgm:prSet/>
      <dgm:spPr/>
      <dgm:t>
        <a:bodyPr/>
        <a:lstStyle/>
        <a:p>
          <a:endParaRPr lang="zh-TW" altLang="en-US"/>
        </a:p>
      </dgm:t>
    </dgm:pt>
    <dgm:pt modelId="{017A7CF3-E817-4A3F-8169-2851EABFA71E}">
      <dgm:prSet/>
      <dgm:spPr/>
      <dgm:t>
        <a:bodyPr/>
        <a:lstStyle/>
        <a:p>
          <a:r>
            <a:rPr lang="zh-TW"/>
            <a:t>商品推薦</a:t>
          </a:r>
        </a:p>
      </dgm:t>
    </dgm:pt>
    <dgm:pt modelId="{F745FCE4-1012-45FB-8F32-22B74877EEEC}" type="parTrans" cxnId="{640D125B-BFC5-43EF-9587-DEDD2952B3B8}">
      <dgm:prSet/>
      <dgm:spPr/>
      <dgm:t>
        <a:bodyPr/>
        <a:lstStyle/>
        <a:p>
          <a:endParaRPr lang="zh-TW" altLang="en-US"/>
        </a:p>
      </dgm:t>
    </dgm:pt>
    <dgm:pt modelId="{F012EA1A-BFE4-422F-BD5C-A53C8E659A77}" type="sibTrans" cxnId="{640D125B-BFC5-43EF-9587-DEDD2952B3B8}">
      <dgm:prSet/>
      <dgm:spPr/>
      <dgm:t>
        <a:bodyPr/>
        <a:lstStyle/>
        <a:p>
          <a:endParaRPr lang="zh-TW" altLang="en-US"/>
        </a:p>
      </dgm:t>
    </dgm:pt>
    <dgm:pt modelId="{89D1B458-C786-4FD7-9416-0FD7AF90AEE8}">
      <dgm:prSet/>
      <dgm:spPr/>
      <dgm:t>
        <a:bodyPr/>
        <a:lstStyle/>
        <a:p>
          <a:r>
            <a:rPr lang="zh-TW"/>
            <a:t>送出照片圖片，請用戶點選喜歡蒐集偏好</a:t>
          </a:r>
        </a:p>
      </dgm:t>
    </dgm:pt>
    <dgm:pt modelId="{9D473E9F-6272-4F64-AB04-37ABD776509D}" type="parTrans" cxnId="{2202AD0B-9671-4B75-9E3A-70C55E7E19F8}">
      <dgm:prSet/>
      <dgm:spPr/>
      <dgm:t>
        <a:bodyPr/>
        <a:lstStyle/>
        <a:p>
          <a:endParaRPr lang="zh-TW" altLang="en-US"/>
        </a:p>
      </dgm:t>
    </dgm:pt>
    <dgm:pt modelId="{B4D1810B-6DD9-413E-A999-BA6B5E993FF7}" type="sibTrans" cxnId="{2202AD0B-9671-4B75-9E3A-70C55E7E19F8}">
      <dgm:prSet/>
      <dgm:spPr/>
      <dgm:t>
        <a:bodyPr/>
        <a:lstStyle/>
        <a:p>
          <a:endParaRPr lang="zh-TW" altLang="en-US"/>
        </a:p>
      </dgm:t>
    </dgm:pt>
    <dgm:pt modelId="{76B3D7F0-71AB-4762-A4B3-D47AE922C5C0}" type="pres">
      <dgm:prSet presAssocID="{99D90682-7486-41BB-9D0D-C109251FFF00}" presName="Name0" presStyleCnt="0">
        <dgm:presLayoutVars>
          <dgm:dir/>
          <dgm:animLvl val="lvl"/>
          <dgm:resizeHandles val="exact"/>
        </dgm:presLayoutVars>
      </dgm:prSet>
      <dgm:spPr/>
    </dgm:pt>
    <dgm:pt modelId="{13A7A826-79BF-4047-91CC-7BFC1604194E}" type="pres">
      <dgm:prSet presAssocID="{5F8AF7C2-C434-4901-B403-E3091811D699}" presName="linNode" presStyleCnt="0"/>
      <dgm:spPr/>
    </dgm:pt>
    <dgm:pt modelId="{A3AB4F98-379C-41F9-BBA6-B36DD0CCC08A}" type="pres">
      <dgm:prSet presAssocID="{5F8AF7C2-C434-4901-B403-E3091811D699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7C87579-DC8C-4248-8292-DA0EE33B3A3E}" type="pres">
      <dgm:prSet presAssocID="{5F8AF7C2-C434-4901-B403-E3091811D699}" presName="descendantText" presStyleLbl="alignAccFollowNode1" presStyleIdx="0" presStyleCnt="6">
        <dgm:presLayoutVars>
          <dgm:bulletEnabled val="1"/>
        </dgm:presLayoutVars>
      </dgm:prSet>
      <dgm:spPr/>
    </dgm:pt>
    <dgm:pt modelId="{01FB3D47-0425-45D9-BAFB-0E23E631C215}" type="pres">
      <dgm:prSet presAssocID="{24B79BD2-722B-4291-A8C0-CFF05989B903}" presName="sp" presStyleCnt="0"/>
      <dgm:spPr/>
    </dgm:pt>
    <dgm:pt modelId="{2D8408A5-F46C-40FE-9B2F-EB783CBCCB1E}" type="pres">
      <dgm:prSet presAssocID="{28232BE0-CBCB-44AB-8823-7177B4334EFA}" presName="linNode" presStyleCnt="0"/>
      <dgm:spPr/>
    </dgm:pt>
    <dgm:pt modelId="{A3EFE18E-D039-4562-8FAC-06F7AA3CDFB7}" type="pres">
      <dgm:prSet presAssocID="{28232BE0-CBCB-44AB-8823-7177B4334EF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39965ECD-229A-4199-9FF7-9B0098C18EA0}" type="pres">
      <dgm:prSet presAssocID="{28232BE0-CBCB-44AB-8823-7177B4334EFA}" presName="descendantText" presStyleLbl="alignAccFollowNode1" presStyleIdx="1" presStyleCnt="6">
        <dgm:presLayoutVars>
          <dgm:bulletEnabled val="1"/>
        </dgm:presLayoutVars>
      </dgm:prSet>
      <dgm:spPr/>
    </dgm:pt>
    <dgm:pt modelId="{84C7CF63-35E5-4FCB-8145-413B6B27BC1F}" type="pres">
      <dgm:prSet presAssocID="{A0CEFF36-732B-4A33-9139-7EED891A8357}" presName="sp" presStyleCnt="0"/>
      <dgm:spPr/>
    </dgm:pt>
    <dgm:pt modelId="{F617783C-65F2-4383-93E0-6214903B8D8C}" type="pres">
      <dgm:prSet presAssocID="{7C33F022-B07A-4C4B-B7B8-2D8FA594422D}" presName="linNode" presStyleCnt="0"/>
      <dgm:spPr/>
    </dgm:pt>
    <dgm:pt modelId="{510AAAE4-D869-4A99-98CB-516EFD08FB8E}" type="pres">
      <dgm:prSet presAssocID="{7C33F022-B07A-4C4B-B7B8-2D8FA594422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513AED5-E322-48E3-B20C-33E0E4D7687B}" type="pres">
      <dgm:prSet presAssocID="{7C33F022-B07A-4C4B-B7B8-2D8FA594422D}" presName="descendantText" presStyleLbl="alignAccFollowNode1" presStyleIdx="2" presStyleCnt="6">
        <dgm:presLayoutVars>
          <dgm:bulletEnabled val="1"/>
        </dgm:presLayoutVars>
      </dgm:prSet>
      <dgm:spPr/>
    </dgm:pt>
    <dgm:pt modelId="{97EF9EEC-280E-4BD0-B83A-E24A3DEBCFDD}" type="pres">
      <dgm:prSet presAssocID="{1DBE60FB-B707-4CFC-8ED9-CCA9EC9446F4}" presName="sp" presStyleCnt="0"/>
      <dgm:spPr/>
    </dgm:pt>
    <dgm:pt modelId="{A953652E-B222-4105-BA12-40615F00CB92}" type="pres">
      <dgm:prSet presAssocID="{476CC0BF-A1F5-41A4-B0F2-35A1F3FDC553}" presName="linNode" presStyleCnt="0"/>
      <dgm:spPr/>
    </dgm:pt>
    <dgm:pt modelId="{47D31FFD-C140-4998-8C1A-C07090DF3BE2}" type="pres">
      <dgm:prSet presAssocID="{476CC0BF-A1F5-41A4-B0F2-35A1F3FDC55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9673CB8-420E-477E-B646-B09D8EFCADFA}" type="pres">
      <dgm:prSet presAssocID="{476CC0BF-A1F5-41A4-B0F2-35A1F3FDC553}" presName="descendantText" presStyleLbl="alignAccFollowNode1" presStyleIdx="3" presStyleCnt="6">
        <dgm:presLayoutVars>
          <dgm:bulletEnabled val="1"/>
        </dgm:presLayoutVars>
      </dgm:prSet>
      <dgm:spPr/>
    </dgm:pt>
    <dgm:pt modelId="{80D4F1C1-144F-47D4-93D5-26896C83E262}" type="pres">
      <dgm:prSet presAssocID="{12EAE766-18F9-4647-AE75-3FED22FA83D2}" presName="sp" presStyleCnt="0"/>
      <dgm:spPr/>
    </dgm:pt>
    <dgm:pt modelId="{DB7800C6-55FE-4EE9-8096-4F8E8B6D4C7E}" type="pres">
      <dgm:prSet presAssocID="{43755FBA-78A8-4EA7-BD90-7CD46D7AB9F9}" presName="linNode" presStyleCnt="0"/>
      <dgm:spPr/>
    </dgm:pt>
    <dgm:pt modelId="{23D76CB8-64C3-4212-A0F3-DFCEFC519781}" type="pres">
      <dgm:prSet presAssocID="{43755FBA-78A8-4EA7-BD90-7CD46D7AB9F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B6C1191-6EED-4F75-99AA-08EED0C159BF}" type="pres">
      <dgm:prSet presAssocID="{43755FBA-78A8-4EA7-BD90-7CD46D7AB9F9}" presName="descendantText" presStyleLbl="alignAccFollowNode1" presStyleIdx="4" presStyleCnt="6">
        <dgm:presLayoutVars>
          <dgm:bulletEnabled val="1"/>
        </dgm:presLayoutVars>
      </dgm:prSet>
      <dgm:spPr/>
    </dgm:pt>
    <dgm:pt modelId="{D3ACFCDD-77A8-4F3A-83F1-879C02BBCCEF}" type="pres">
      <dgm:prSet presAssocID="{0FFDA5F9-3082-425C-A94C-AD4DDF3D0C7E}" presName="sp" presStyleCnt="0"/>
      <dgm:spPr/>
    </dgm:pt>
    <dgm:pt modelId="{AD12398A-3F7C-4986-AF70-1B6679B2B26E}" type="pres">
      <dgm:prSet presAssocID="{017A7CF3-E817-4A3F-8169-2851EABFA71E}" presName="linNode" presStyleCnt="0"/>
      <dgm:spPr/>
    </dgm:pt>
    <dgm:pt modelId="{7137C60F-ACA3-423D-9C4D-05B65C036F5E}" type="pres">
      <dgm:prSet presAssocID="{017A7CF3-E817-4A3F-8169-2851EABFA71E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765BF38-9A2E-48C6-874A-2DD48AFA428D}" type="pres">
      <dgm:prSet presAssocID="{017A7CF3-E817-4A3F-8169-2851EABFA71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202AD0B-9671-4B75-9E3A-70C55E7E19F8}" srcId="{017A7CF3-E817-4A3F-8169-2851EABFA71E}" destId="{89D1B458-C786-4FD7-9416-0FD7AF90AEE8}" srcOrd="0" destOrd="0" parTransId="{9D473E9F-6272-4F64-AB04-37ABD776509D}" sibTransId="{B4D1810B-6DD9-413E-A999-BA6B5E993FF7}"/>
    <dgm:cxn modelId="{A9B06618-2F17-43CD-ACF8-8C78357D8FE5}" srcId="{7C33F022-B07A-4C4B-B7B8-2D8FA594422D}" destId="{BDADC5C6-8A32-4BC8-988C-E4D84CA71B3F}" srcOrd="0" destOrd="0" parTransId="{41B69C82-ED20-44EC-B4AA-4FCD33AAC096}" sibTransId="{602B4A23-9FC8-4AA5-B720-43E16E2E902F}"/>
    <dgm:cxn modelId="{F9110B21-6B04-422D-9DEA-1A5E84897A0C}" srcId="{99D90682-7486-41BB-9D0D-C109251FFF00}" destId="{476CC0BF-A1F5-41A4-B0F2-35A1F3FDC553}" srcOrd="3" destOrd="0" parTransId="{C98E9F3A-BE30-4173-95EB-A91BAF0B4156}" sibTransId="{12EAE766-18F9-4647-AE75-3FED22FA83D2}"/>
    <dgm:cxn modelId="{EAC4F732-A042-42E7-8691-D6F3A22661C5}" srcId="{28232BE0-CBCB-44AB-8823-7177B4334EFA}" destId="{ECA5F805-53C6-4241-B6C8-4AAEDF69EE45}" srcOrd="0" destOrd="0" parTransId="{109547DE-C84D-4353-A492-6CAC93E72AD2}" sibTransId="{8732BBFA-E24A-45C9-89A7-EBF0C917EB9A}"/>
    <dgm:cxn modelId="{B53DC434-F6F9-40C4-AA5E-4ECC3A26973C}" type="presOf" srcId="{C3500E93-9E3F-438E-AFB0-403B2C22D5BB}" destId="{77C87579-DC8C-4248-8292-DA0EE33B3A3E}" srcOrd="0" destOrd="0" presId="urn:microsoft.com/office/officeart/2005/8/layout/vList5"/>
    <dgm:cxn modelId="{640D125B-BFC5-43EF-9587-DEDD2952B3B8}" srcId="{99D90682-7486-41BB-9D0D-C109251FFF00}" destId="{017A7CF3-E817-4A3F-8169-2851EABFA71E}" srcOrd="5" destOrd="0" parTransId="{F745FCE4-1012-45FB-8F32-22B74877EEEC}" sibTransId="{F012EA1A-BFE4-422F-BD5C-A53C8E659A77}"/>
    <dgm:cxn modelId="{BFCE7260-2B6A-400A-8369-34AC436CC3CD}" srcId="{43755FBA-78A8-4EA7-BD90-7CD46D7AB9F9}" destId="{F812A98F-FC82-420C-9451-94F6817A52FC}" srcOrd="0" destOrd="0" parTransId="{CE5E44B3-DC68-48E1-ACAE-99897DED6552}" sibTransId="{BE3D3800-FD9B-4814-BCBD-61387A62D48E}"/>
    <dgm:cxn modelId="{B21A556C-BEBE-42CF-B717-0FEF6E8B4251}" srcId="{99D90682-7486-41BB-9D0D-C109251FFF00}" destId="{5F8AF7C2-C434-4901-B403-E3091811D699}" srcOrd="0" destOrd="0" parTransId="{1ABAFE90-B6A8-490C-8D18-6DFF03659C61}" sibTransId="{24B79BD2-722B-4291-A8C0-CFF05989B903}"/>
    <dgm:cxn modelId="{EF0F7A4D-0433-41D4-8669-421C5B02C798}" type="presOf" srcId="{28232BE0-CBCB-44AB-8823-7177B4334EFA}" destId="{A3EFE18E-D039-4562-8FAC-06F7AA3CDFB7}" srcOrd="0" destOrd="0" presId="urn:microsoft.com/office/officeart/2005/8/layout/vList5"/>
    <dgm:cxn modelId="{F4782F71-E509-4436-962D-3734CFCDC0B4}" type="presOf" srcId="{476CC0BF-A1F5-41A4-B0F2-35A1F3FDC553}" destId="{47D31FFD-C140-4998-8C1A-C07090DF3BE2}" srcOrd="0" destOrd="0" presId="urn:microsoft.com/office/officeart/2005/8/layout/vList5"/>
    <dgm:cxn modelId="{6F6F6D79-94A6-493B-9424-6F1DA59C3C8C}" type="presOf" srcId="{7C33F022-B07A-4C4B-B7B8-2D8FA594422D}" destId="{510AAAE4-D869-4A99-98CB-516EFD08FB8E}" srcOrd="0" destOrd="0" presId="urn:microsoft.com/office/officeart/2005/8/layout/vList5"/>
    <dgm:cxn modelId="{0C49CA59-F700-43E8-AC84-B21FD8432ABC}" type="presOf" srcId="{43755FBA-78A8-4EA7-BD90-7CD46D7AB9F9}" destId="{23D76CB8-64C3-4212-A0F3-DFCEFC519781}" srcOrd="0" destOrd="0" presId="urn:microsoft.com/office/officeart/2005/8/layout/vList5"/>
    <dgm:cxn modelId="{0FB5385A-F182-409D-9F58-0EC1E4BFEFBF}" type="presOf" srcId="{8A3694AE-ADA6-4D5A-9742-8569347B0AAB}" destId="{A9673CB8-420E-477E-B646-B09D8EFCADFA}" srcOrd="0" destOrd="0" presId="urn:microsoft.com/office/officeart/2005/8/layout/vList5"/>
    <dgm:cxn modelId="{364D1982-6FFF-4B7E-928A-08D145934EE1}" type="presOf" srcId="{89D1B458-C786-4FD7-9416-0FD7AF90AEE8}" destId="{1765BF38-9A2E-48C6-874A-2DD48AFA428D}" srcOrd="0" destOrd="0" presId="urn:microsoft.com/office/officeart/2005/8/layout/vList5"/>
    <dgm:cxn modelId="{F0FA1F96-B17C-4B73-A321-EF4392D88E83}" type="presOf" srcId="{BDADC5C6-8A32-4BC8-988C-E4D84CA71B3F}" destId="{9513AED5-E322-48E3-B20C-33E0E4D7687B}" srcOrd="0" destOrd="0" presId="urn:microsoft.com/office/officeart/2005/8/layout/vList5"/>
    <dgm:cxn modelId="{655894A6-2412-468E-914D-A9724BE94E4E}" type="presOf" srcId="{99D90682-7486-41BB-9D0D-C109251FFF00}" destId="{76B3D7F0-71AB-4762-A4B3-D47AE922C5C0}" srcOrd="0" destOrd="0" presId="urn:microsoft.com/office/officeart/2005/8/layout/vList5"/>
    <dgm:cxn modelId="{4090B6AE-2093-4CD7-9DA8-108F8ED53547}" type="presOf" srcId="{F812A98F-FC82-420C-9451-94F6817A52FC}" destId="{3B6C1191-6EED-4F75-99AA-08EED0C159BF}" srcOrd="0" destOrd="0" presId="urn:microsoft.com/office/officeart/2005/8/layout/vList5"/>
    <dgm:cxn modelId="{F4D0E1AE-38AF-4FB6-8575-5518E0AA0325}" srcId="{99D90682-7486-41BB-9D0D-C109251FFF00}" destId="{28232BE0-CBCB-44AB-8823-7177B4334EFA}" srcOrd="1" destOrd="0" parTransId="{AB9EA983-2FDD-43A1-BEB7-60C569A77CBC}" sibTransId="{A0CEFF36-732B-4A33-9139-7EED891A8357}"/>
    <dgm:cxn modelId="{F9228FB3-94B5-4024-B624-263CBD8D41D7}" srcId="{99D90682-7486-41BB-9D0D-C109251FFF00}" destId="{7C33F022-B07A-4C4B-B7B8-2D8FA594422D}" srcOrd="2" destOrd="0" parTransId="{2B10FA76-ED44-47BB-B1E6-B8A13920271D}" sibTransId="{1DBE60FB-B707-4CFC-8ED9-CCA9EC9446F4}"/>
    <dgm:cxn modelId="{E727D0BA-7B7A-4E17-A241-63FC0FBB153F}" type="presOf" srcId="{5F8AF7C2-C434-4901-B403-E3091811D699}" destId="{A3AB4F98-379C-41F9-BBA6-B36DD0CCC08A}" srcOrd="0" destOrd="0" presId="urn:microsoft.com/office/officeart/2005/8/layout/vList5"/>
    <dgm:cxn modelId="{ACF17DD6-012B-456C-B998-EF5A248CED43}" srcId="{5F8AF7C2-C434-4901-B403-E3091811D699}" destId="{C3500E93-9E3F-438E-AFB0-403B2C22D5BB}" srcOrd="0" destOrd="0" parTransId="{2DCBF31C-0E0A-4935-9358-A11A370BB7F3}" sibTransId="{2058BD1E-EBC3-4881-B45C-D5F356B7912F}"/>
    <dgm:cxn modelId="{D98DC5E7-E113-42E6-8BD2-4F1CD6FA5241}" srcId="{99D90682-7486-41BB-9D0D-C109251FFF00}" destId="{43755FBA-78A8-4EA7-BD90-7CD46D7AB9F9}" srcOrd="4" destOrd="0" parTransId="{D220E735-0BEC-4705-9354-28AAC67D905E}" sibTransId="{0FFDA5F9-3082-425C-A94C-AD4DDF3D0C7E}"/>
    <dgm:cxn modelId="{E3963BEB-0CBA-4E9E-8E57-D6EB6ACAD60B}" type="presOf" srcId="{ECA5F805-53C6-4241-B6C8-4AAEDF69EE45}" destId="{39965ECD-229A-4199-9FF7-9B0098C18EA0}" srcOrd="0" destOrd="0" presId="urn:microsoft.com/office/officeart/2005/8/layout/vList5"/>
    <dgm:cxn modelId="{EDD414F5-08B9-427A-8BA8-06BEF78E7377}" type="presOf" srcId="{017A7CF3-E817-4A3F-8169-2851EABFA71E}" destId="{7137C60F-ACA3-423D-9C4D-05B65C036F5E}" srcOrd="0" destOrd="0" presId="urn:microsoft.com/office/officeart/2005/8/layout/vList5"/>
    <dgm:cxn modelId="{463FD1FA-11E9-42D8-B428-17B79D64E3F5}" srcId="{476CC0BF-A1F5-41A4-B0F2-35A1F3FDC553}" destId="{8A3694AE-ADA6-4D5A-9742-8569347B0AAB}" srcOrd="0" destOrd="0" parTransId="{59A845A7-24D6-4C93-AF64-AE4C10AC6EF6}" sibTransId="{E35F128C-00BC-4395-A536-386727BECAEA}"/>
    <dgm:cxn modelId="{AB1085C0-E3F0-40F2-B5EB-AC2C7670904D}" type="presParOf" srcId="{76B3D7F0-71AB-4762-A4B3-D47AE922C5C0}" destId="{13A7A826-79BF-4047-91CC-7BFC1604194E}" srcOrd="0" destOrd="0" presId="urn:microsoft.com/office/officeart/2005/8/layout/vList5"/>
    <dgm:cxn modelId="{D3F686EE-7AE3-47A0-AECD-0FB09EB28B14}" type="presParOf" srcId="{13A7A826-79BF-4047-91CC-7BFC1604194E}" destId="{A3AB4F98-379C-41F9-BBA6-B36DD0CCC08A}" srcOrd="0" destOrd="0" presId="urn:microsoft.com/office/officeart/2005/8/layout/vList5"/>
    <dgm:cxn modelId="{6D5A16DB-C24B-4B14-A27C-7F1F065521AA}" type="presParOf" srcId="{13A7A826-79BF-4047-91CC-7BFC1604194E}" destId="{77C87579-DC8C-4248-8292-DA0EE33B3A3E}" srcOrd="1" destOrd="0" presId="urn:microsoft.com/office/officeart/2005/8/layout/vList5"/>
    <dgm:cxn modelId="{F2A46AB7-CA2E-400C-A3A1-9F3E19BE4F80}" type="presParOf" srcId="{76B3D7F0-71AB-4762-A4B3-D47AE922C5C0}" destId="{01FB3D47-0425-45D9-BAFB-0E23E631C215}" srcOrd="1" destOrd="0" presId="urn:microsoft.com/office/officeart/2005/8/layout/vList5"/>
    <dgm:cxn modelId="{CF43374A-40A9-4BD4-9CFB-23B1BD3FE009}" type="presParOf" srcId="{76B3D7F0-71AB-4762-A4B3-D47AE922C5C0}" destId="{2D8408A5-F46C-40FE-9B2F-EB783CBCCB1E}" srcOrd="2" destOrd="0" presId="urn:microsoft.com/office/officeart/2005/8/layout/vList5"/>
    <dgm:cxn modelId="{DD8EBF4B-F99E-414A-A537-E3DAF5CDB8C8}" type="presParOf" srcId="{2D8408A5-F46C-40FE-9B2F-EB783CBCCB1E}" destId="{A3EFE18E-D039-4562-8FAC-06F7AA3CDFB7}" srcOrd="0" destOrd="0" presId="urn:microsoft.com/office/officeart/2005/8/layout/vList5"/>
    <dgm:cxn modelId="{C47BBE5E-4739-4F66-AF0C-9221DFD6408A}" type="presParOf" srcId="{2D8408A5-F46C-40FE-9B2F-EB783CBCCB1E}" destId="{39965ECD-229A-4199-9FF7-9B0098C18EA0}" srcOrd="1" destOrd="0" presId="urn:microsoft.com/office/officeart/2005/8/layout/vList5"/>
    <dgm:cxn modelId="{976A5419-12EA-4060-A5F4-F5794C60150F}" type="presParOf" srcId="{76B3D7F0-71AB-4762-A4B3-D47AE922C5C0}" destId="{84C7CF63-35E5-4FCB-8145-413B6B27BC1F}" srcOrd="3" destOrd="0" presId="urn:microsoft.com/office/officeart/2005/8/layout/vList5"/>
    <dgm:cxn modelId="{63EDA9EF-E2EC-40C8-B82A-306DA528A5EB}" type="presParOf" srcId="{76B3D7F0-71AB-4762-A4B3-D47AE922C5C0}" destId="{F617783C-65F2-4383-93E0-6214903B8D8C}" srcOrd="4" destOrd="0" presId="urn:microsoft.com/office/officeart/2005/8/layout/vList5"/>
    <dgm:cxn modelId="{F5B50119-1D6D-49BD-B822-53D794E406FB}" type="presParOf" srcId="{F617783C-65F2-4383-93E0-6214903B8D8C}" destId="{510AAAE4-D869-4A99-98CB-516EFD08FB8E}" srcOrd="0" destOrd="0" presId="urn:microsoft.com/office/officeart/2005/8/layout/vList5"/>
    <dgm:cxn modelId="{055C3B91-3C9D-40E4-9B69-DF2D5CBA9A7D}" type="presParOf" srcId="{F617783C-65F2-4383-93E0-6214903B8D8C}" destId="{9513AED5-E322-48E3-B20C-33E0E4D7687B}" srcOrd="1" destOrd="0" presId="urn:microsoft.com/office/officeart/2005/8/layout/vList5"/>
    <dgm:cxn modelId="{93C6C562-C465-4E92-B634-99AACF065849}" type="presParOf" srcId="{76B3D7F0-71AB-4762-A4B3-D47AE922C5C0}" destId="{97EF9EEC-280E-4BD0-B83A-E24A3DEBCFDD}" srcOrd="5" destOrd="0" presId="urn:microsoft.com/office/officeart/2005/8/layout/vList5"/>
    <dgm:cxn modelId="{99CBEDF2-DE4F-4506-A4B2-BF2FACA82221}" type="presParOf" srcId="{76B3D7F0-71AB-4762-A4B3-D47AE922C5C0}" destId="{A953652E-B222-4105-BA12-40615F00CB92}" srcOrd="6" destOrd="0" presId="urn:microsoft.com/office/officeart/2005/8/layout/vList5"/>
    <dgm:cxn modelId="{94284AAF-D720-47E8-B94B-B1C2EF64F5F4}" type="presParOf" srcId="{A953652E-B222-4105-BA12-40615F00CB92}" destId="{47D31FFD-C140-4998-8C1A-C07090DF3BE2}" srcOrd="0" destOrd="0" presId="urn:microsoft.com/office/officeart/2005/8/layout/vList5"/>
    <dgm:cxn modelId="{1A32F05F-F702-47E0-B32D-27BA4495E9C8}" type="presParOf" srcId="{A953652E-B222-4105-BA12-40615F00CB92}" destId="{A9673CB8-420E-477E-B646-B09D8EFCADFA}" srcOrd="1" destOrd="0" presId="urn:microsoft.com/office/officeart/2005/8/layout/vList5"/>
    <dgm:cxn modelId="{B38B5406-C360-42EF-B9D7-2E4B4C198643}" type="presParOf" srcId="{76B3D7F0-71AB-4762-A4B3-D47AE922C5C0}" destId="{80D4F1C1-144F-47D4-93D5-26896C83E262}" srcOrd="7" destOrd="0" presId="urn:microsoft.com/office/officeart/2005/8/layout/vList5"/>
    <dgm:cxn modelId="{AC186410-76ED-4175-81B1-63AC11F07536}" type="presParOf" srcId="{76B3D7F0-71AB-4762-A4B3-D47AE922C5C0}" destId="{DB7800C6-55FE-4EE9-8096-4F8E8B6D4C7E}" srcOrd="8" destOrd="0" presId="urn:microsoft.com/office/officeart/2005/8/layout/vList5"/>
    <dgm:cxn modelId="{A499CB03-CB2F-4C32-AEB0-08C658ECE75D}" type="presParOf" srcId="{DB7800C6-55FE-4EE9-8096-4F8E8B6D4C7E}" destId="{23D76CB8-64C3-4212-A0F3-DFCEFC519781}" srcOrd="0" destOrd="0" presId="urn:microsoft.com/office/officeart/2005/8/layout/vList5"/>
    <dgm:cxn modelId="{D681C6B8-7106-421F-9340-9B6CC28A248F}" type="presParOf" srcId="{DB7800C6-55FE-4EE9-8096-4F8E8B6D4C7E}" destId="{3B6C1191-6EED-4F75-99AA-08EED0C159BF}" srcOrd="1" destOrd="0" presId="urn:microsoft.com/office/officeart/2005/8/layout/vList5"/>
    <dgm:cxn modelId="{5DC1123F-929F-4A1F-9914-383521B6E0DD}" type="presParOf" srcId="{76B3D7F0-71AB-4762-A4B3-D47AE922C5C0}" destId="{D3ACFCDD-77A8-4F3A-83F1-879C02BBCCEF}" srcOrd="9" destOrd="0" presId="urn:microsoft.com/office/officeart/2005/8/layout/vList5"/>
    <dgm:cxn modelId="{3EB82242-8B88-442F-AA2B-3E48CC8099DA}" type="presParOf" srcId="{76B3D7F0-71AB-4762-A4B3-D47AE922C5C0}" destId="{AD12398A-3F7C-4986-AF70-1B6679B2B26E}" srcOrd="10" destOrd="0" presId="urn:microsoft.com/office/officeart/2005/8/layout/vList5"/>
    <dgm:cxn modelId="{A8307976-102E-4D0F-8776-18DD58990B8F}" type="presParOf" srcId="{AD12398A-3F7C-4986-AF70-1B6679B2B26E}" destId="{7137C60F-ACA3-423D-9C4D-05B65C036F5E}" srcOrd="0" destOrd="0" presId="urn:microsoft.com/office/officeart/2005/8/layout/vList5"/>
    <dgm:cxn modelId="{EAC45F1F-19CC-4D57-A398-29EA77901B56}" type="presParOf" srcId="{AD12398A-3F7C-4986-AF70-1B6679B2B26E}" destId="{1765BF38-9A2E-48C6-874A-2DD48AFA42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87579-DC8C-4248-8292-DA0EE33B3A3E}">
      <dsp:nvSpPr>
        <dsp:cNvPr id="0" name=""/>
        <dsp:cNvSpPr/>
      </dsp:nvSpPr>
      <dsp:spPr>
        <a:xfrm rot="5400000">
          <a:off x="5448263" y="-2289829"/>
          <a:ext cx="699392" cy="54569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900" kern="1200" dirty="0"/>
            <a:t>提供用戶</a:t>
          </a:r>
          <a:r>
            <a:rPr lang="zh-TW" altLang="en-US" sz="1900" kern="1200" dirty="0"/>
            <a:t>功能分類的</a:t>
          </a:r>
          <a:r>
            <a:rPr lang="zh-TW" sz="1900" kern="1200" dirty="0"/>
            <a:t>最新鞋款訊息與主要評論</a:t>
          </a:r>
        </a:p>
      </dsp:txBody>
      <dsp:txXfrm rot="-5400000">
        <a:off x="3069508" y="123068"/>
        <a:ext cx="5422761" cy="631108"/>
      </dsp:txXfrm>
    </dsp:sp>
    <dsp:sp modelId="{A3AB4F98-379C-41F9-BBA6-B36DD0CCC08A}">
      <dsp:nvSpPr>
        <dsp:cNvPr id="0" name=""/>
        <dsp:cNvSpPr/>
      </dsp:nvSpPr>
      <dsp:spPr>
        <a:xfrm>
          <a:off x="0" y="1501"/>
          <a:ext cx="3069508" cy="87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100" kern="1200"/>
            <a:t>流行趨勢</a:t>
          </a:r>
        </a:p>
      </dsp:txBody>
      <dsp:txXfrm>
        <a:off x="42677" y="44178"/>
        <a:ext cx="2984154" cy="788886"/>
      </dsp:txXfrm>
    </dsp:sp>
    <dsp:sp modelId="{39965ECD-229A-4199-9FF7-9B0098C18EA0}">
      <dsp:nvSpPr>
        <dsp:cNvPr id="0" name=""/>
        <dsp:cNvSpPr/>
      </dsp:nvSpPr>
      <dsp:spPr>
        <a:xfrm rot="5400000">
          <a:off x="5448263" y="-1371877"/>
          <a:ext cx="699392" cy="54569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900" kern="1200"/>
            <a:t>用戶上傳鞋子圖片，提供資料庫中最相似鞋種</a:t>
          </a:r>
        </a:p>
      </dsp:txBody>
      <dsp:txXfrm rot="-5400000">
        <a:off x="3069508" y="1041020"/>
        <a:ext cx="5422761" cy="631108"/>
      </dsp:txXfrm>
    </dsp:sp>
    <dsp:sp modelId="{A3EFE18E-D039-4562-8FAC-06F7AA3CDFB7}">
      <dsp:nvSpPr>
        <dsp:cNvPr id="0" name=""/>
        <dsp:cNvSpPr/>
      </dsp:nvSpPr>
      <dsp:spPr>
        <a:xfrm>
          <a:off x="0" y="919454"/>
          <a:ext cx="3069508" cy="87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100" kern="1200"/>
            <a:t>圖片找鞋</a:t>
          </a:r>
        </a:p>
      </dsp:txBody>
      <dsp:txXfrm>
        <a:off x="42677" y="962131"/>
        <a:ext cx="2984154" cy="788886"/>
      </dsp:txXfrm>
    </dsp:sp>
    <dsp:sp modelId="{9513AED5-E322-48E3-B20C-33E0E4D7687B}">
      <dsp:nvSpPr>
        <dsp:cNvPr id="0" name=""/>
        <dsp:cNvSpPr/>
      </dsp:nvSpPr>
      <dsp:spPr>
        <a:xfrm rot="5400000">
          <a:off x="5448263" y="-453924"/>
          <a:ext cx="699392" cy="54569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900" kern="1200"/>
            <a:t>用戶上傳任意圖片，提供照片中顏色最相似鞋種</a:t>
          </a:r>
        </a:p>
      </dsp:txBody>
      <dsp:txXfrm rot="-5400000">
        <a:off x="3069508" y="1958973"/>
        <a:ext cx="5422761" cy="631108"/>
      </dsp:txXfrm>
    </dsp:sp>
    <dsp:sp modelId="{510AAAE4-D869-4A99-98CB-516EFD08FB8E}">
      <dsp:nvSpPr>
        <dsp:cNvPr id="0" name=""/>
        <dsp:cNvSpPr/>
      </dsp:nvSpPr>
      <dsp:spPr>
        <a:xfrm>
          <a:off x="0" y="1837406"/>
          <a:ext cx="3069508" cy="87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100" kern="1200"/>
            <a:t>顏色找鞋</a:t>
          </a:r>
        </a:p>
      </dsp:txBody>
      <dsp:txXfrm>
        <a:off x="42677" y="1880083"/>
        <a:ext cx="2984154" cy="788886"/>
      </dsp:txXfrm>
    </dsp:sp>
    <dsp:sp modelId="{A9673CB8-420E-477E-B646-B09D8EFCADFA}">
      <dsp:nvSpPr>
        <dsp:cNvPr id="0" name=""/>
        <dsp:cNvSpPr/>
      </dsp:nvSpPr>
      <dsp:spPr>
        <a:xfrm rot="5400000">
          <a:off x="5448263" y="464027"/>
          <a:ext cx="699392" cy="54569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900" kern="1200"/>
            <a:t>用戶上傳全身照片，提供相似穿搭，以及鞋款</a:t>
          </a:r>
        </a:p>
      </dsp:txBody>
      <dsp:txXfrm rot="-5400000">
        <a:off x="3069508" y="2876924"/>
        <a:ext cx="5422761" cy="631108"/>
      </dsp:txXfrm>
    </dsp:sp>
    <dsp:sp modelId="{47D31FFD-C140-4998-8C1A-C07090DF3BE2}">
      <dsp:nvSpPr>
        <dsp:cNvPr id="0" name=""/>
        <dsp:cNvSpPr/>
      </dsp:nvSpPr>
      <dsp:spPr>
        <a:xfrm>
          <a:off x="0" y="2755359"/>
          <a:ext cx="3069508" cy="87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100" kern="1200"/>
            <a:t>穿搭建議</a:t>
          </a:r>
        </a:p>
      </dsp:txBody>
      <dsp:txXfrm>
        <a:off x="42677" y="2798036"/>
        <a:ext cx="2984154" cy="788886"/>
      </dsp:txXfrm>
    </dsp:sp>
    <dsp:sp modelId="{3B6C1191-6EED-4F75-99AA-08EED0C159BF}">
      <dsp:nvSpPr>
        <dsp:cNvPr id="0" name=""/>
        <dsp:cNvSpPr/>
      </dsp:nvSpPr>
      <dsp:spPr>
        <a:xfrm rot="5400000">
          <a:off x="5448263" y="1381980"/>
          <a:ext cx="699392" cy="54569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900" kern="1200"/>
            <a:t>用戶提供</a:t>
          </a:r>
          <a:r>
            <a:rPr lang="en-US" sz="1900" kern="1200"/>
            <a:t>GPS</a:t>
          </a:r>
          <a:r>
            <a:rPr lang="zh-TW" sz="1900" kern="1200"/>
            <a:t>位置，提供最近實體店家</a:t>
          </a:r>
        </a:p>
      </dsp:txBody>
      <dsp:txXfrm rot="-5400000">
        <a:off x="3069508" y="3794877"/>
        <a:ext cx="5422761" cy="631108"/>
      </dsp:txXfrm>
    </dsp:sp>
    <dsp:sp modelId="{23D76CB8-64C3-4212-A0F3-DFCEFC519781}">
      <dsp:nvSpPr>
        <dsp:cNvPr id="0" name=""/>
        <dsp:cNvSpPr/>
      </dsp:nvSpPr>
      <dsp:spPr>
        <a:xfrm>
          <a:off x="0" y="3673312"/>
          <a:ext cx="3069508" cy="87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100" kern="1200"/>
            <a:t>附近店家</a:t>
          </a:r>
        </a:p>
      </dsp:txBody>
      <dsp:txXfrm>
        <a:off x="42677" y="3715989"/>
        <a:ext cx="2984154" cy="788886"/>
      </dsp:txXfrm>
    </dsp:sp>
    <dsp:sp modelId="{1765BF38-9A2E-48C6-874A-2DD48AFA428D}">
      <dsp:nvSpPr>
        <dsp:cNvPr id="0" name=""/>
        <dsp:cNvSpPr/>
      </dsp:nvSpPr>
      <dsp:spPr>
        <a:xfrm rot="5400000">
          <a:off x="5448263" y="2299933"/>
          <a:ext cx="699392" cy="54569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900" kern="1200"/>
            <a:t>送出照片圖片，請用戶點選喜歡蒐集偏好</a:t>
          </a:r>
        </a:p>
      </dsp:txBody>
      <dsp:txXfrm rot="-5400000">
        <a:off x="3069508" y="4712830"/>
        <a:ext cx="5422761" cy="631108"/>
      </dsp:txXfrm>
    </dsp:sp>
    <dsp:sp modelId="{7137C60F-ACA3-423D-9C4D-05B65C036F5E}">
      <dsp:nvSpPr>
        <dsp:cNvPr id="0" name=""/>
        <dsp:cNvSpPr/>
      </dsp:nvSpPr>
      <dsp:spPr>
        <a:xfrm>
          <a:off x="0" y="4591264"/>
          <a:ext cx="3069508" cy="87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100" kern="1200"/>
            <a:t>商品推薦</a:t>
          </a:r>
        </a:p>
      </dsp:txBody>
      <dsp:txXfrm>
        <a:off x="42677" y="4633941"/>
        <a:ext cx="2984154" cy="788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5C5B6-546E-4C65-8F91-23D6BCB2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49330-899A-4AB1-A773-C8760D050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07782-A5F4-449A-B479-15E7F5CE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02881-A509-4662-B39A-E16E0DEB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8A9D4-A609-420B-952B-09E7791D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0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757F3-B743-4C1C-B11C-41E30333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4CA055-4D67-4898-9E55-6288FF3F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89A40-98DC-4025-B124-DF87D844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E17B1-6BCF-40C7-80A0-0981DB0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B155E-7BED-40AF-B80C-776738C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5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D275F6-9DAF-45BA-8CFD-0031EC92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874CCA-0028-4EAF-ABCB-D63931016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B715A5-A277-4A9C-A476-F09F0358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678DE-0B54-463E-9DBF-1DB98E67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34B0-383B-4263-BFBD-41540102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B1875-F647-46EA-BE18-2F34F295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7F37A-EAD4-4E0E-9013-CB69039E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7AF1C-FC47-4CDB-9659-279A6C21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F7610-8AD2-4FBD-BB98-F8F18DAE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89CC2-BC63-464A-9506-1C241244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CDB1-315D-4857-B836-BB214072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2241B0-4C07-49EC-B597-FF422A457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DAC5E-0030-47D1-BBB3-2C2929B8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4C9CC-FFE8-4836-9A7A-6E6AF819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DC14B3-6A5B-4AB5-848E-06491CFF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19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88EE0-AA81-4B0E-BBB2-5BD66360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9A251D-CC65-4FF6-85C4-4DDE685B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DDF125-99A2-445E-B767-7979A466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87A5B4-D3ED-4252-8C0C-A4D17DB4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602FBB-3B06-43DD-8227-2FCA2B26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FF8BE3-B401-4ACB-8BBD-79E6C879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BF320-E540-4E87-9929-F2DFF4C6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1861EB-FF47-414F-B20D-FA6A0009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DCFB7C-5EB3-45E0-8050-AF4274C89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22B5CC-505D-4B3D-9072-3ABCF3385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E2923B-00DE-425D-9904-AE316425A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CEDF56-D932-4883-BB49-4FA68719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059334-A4EB-4A85-AF55-CA1D45CA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EBE39A-DCFB-416F-BE46-024B3972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3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1705E-BF6A-4D15-AA28-536F1D39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DA8B78-2D8F-42D6-B478-EFDD8ACE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991470-FECC-455B-AE08-478214D6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7A36CB-7907-45D8-B351-8E4C2A76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31287E-2B51-4DFC-9963-388B1B01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4EBAF7-D0D3-47D9-904F-2DFA066A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6B8E1F-663C-4055-BDFE-BC1C41A1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A1D18-FFAE-4A73-A3BA-B43B8525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28613-AAC3-404B-A732-7CBFAD2E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F357EE-88DE-46BF-82D6-8A4441DF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2CBAFE-7AA5-4109-987F-ED36178F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AE5AA-0BCF-4D12-BB78-0D7D96C1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4F7021-B0C9-4891-90BE-FA731D54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A18B7-130F-4834-A23D-71D8D1E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103B6B-94DA-4EC2-AC88-1BE913386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74A8A4-3ED6-4487-9ADE-C73890F0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64B4FD-6D44-41D7-957F-76B3D2FD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9AC61C-3DCA-43E2-AD70-5B21293E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935F2-2DAB-4956-BE12-9D16D54C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8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5B6ECD-8A88-4E41-800A-56148B77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F78044-C4F7-4277-A49F-528FC905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7F0D6B-6745-451D-8453-2428DE3C8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0720-6F96-4ECC-AA49-CBF76AD98004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B2CB1-0F2B-4B57-A552-D7CF989B2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A304C-A5A0-43D5-AFB4-6F478BE18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47A7-3993-4E5D-AE0E-B42B01CF7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2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6" Type="http://schemas.openxmlformats.org/officeDocument/2006/relationships/diagramLayout" Target="../diagrams/layout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Data" Target="../diagrams/data1.xml"/><Relationship Id="rId10" Type="http://schemas.openxmlformats.org/officeDocument/2006/relationships/image" Target="../media/image9.svg"/><Relationship Id="rId19" Type="http://schemas.microsoft.com/office/2007/relationships/diagramDrawing" Target="../diagrams/drawing1.xm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60D0054-B2EC-4C19-A37A-23426B9B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909"/>
            <a:ext cx="3351070" cy="6842091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833C083-F655-4AA2-B4E2-AD008BE1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00447"/>
              </p:ext>
            </p:extLst>
          </p:nvPr>
        </p:nvGraphicFramePr>
        <p:xfrm>
          <a:off x="258619" y="3703782"/>
          <a:ext cx="2872506" cy="1921164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57502">
                  <a:extLst>
                    <a:ext uri="{9D8B030D-6E8A-4147-A177-3AD203B41FA5}">
                      <a16:colId xmlns:a16="http://schemas.microsoft.com/office/drawing/2014/main" val="511958065"/>
                    </a:ext>
                  </a:extLst>
                </a:gridCol>
                <a:gridCol w="957502">
                  <a:extLst>
                    <a:ext uri="{9D8B030D-6E8A-4147-A177-3AD203B41FA5}">
                      <a16:colId xmlns:a16="http://schemas.microsoft.com/office/drawing/2014/main" val="3801877696"/>
                    </a:ext>
                  </a:extLst>
                </a:gridCol>
                <a:gridCol w="957502">
                  <a:extLst>
                    <a:ext uri="{9D8B030D-6E8A-4147-A177-3AD203B41FA5}">
                      <a16:colId xmlns:a16="http://schemas.microsoft.com/office/drawing/2014/main" val="352417612"/>
                    </a:ext>
                  </a:extLst>
                </a:gridCol>
              </a:tblGrid>
              <a:tr h="9605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流行趨勢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圖片找鞋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顏色找鞋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94941"/>
                  </a:ext>
                </a:extLst>
              </a:tr>
              <a:tr h="9605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穿搭建議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附近店家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商品推薦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75347"/>
                  </a:ext>
                </a:extLst>
              </a:tr>
            </a:tbl>
          </a:graphicData>
        </a:graphic>
      </p:graphicFrame>
      <p:pic>
        <p:nvPicPr>
          <p:cNvPr id="9" name="圖形 8" descr="頭顱中的腦">
            <a:extLst>
              <a:ext uri="{FF2B5EF4-FFF2-40B4-BE49-F238E27FC236}">
                <a16:creationId xmlns:a16="http://schemas.microsoft.com/office/drawing/2014/main" id="{6CD2AC70-5D3A-4AAC-A907-1DAA43956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9732" y="4981183"/>
            <a:ext cx="643763" cy="643763"/>
          </a:xfrm>
          <a:prstGeom prst="rect">
            <a:avLst/>
          </a:prstGeom>
        </p:spPr>
      </p:pic>
      <p:pic>
        <p:nvPicPr>
          <p:cNvPr id="11" name="圖形 10" descr="靴子">
            <a:extLst>
              <a:ext uri="{FF2B5EF4-FFF2-40B4-BE49-F238E27FC236}">
                <a16:creationId xmlns:a16="http://schemas.microsoft.com/office/drawing/2014/main" id="{5774D39B-13AB-4C51-9DA3-7F4DCDCD5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599" y="3997517"/>
            <a:ext cx="666584" cy="666584"/>
          </a:xfrm>
          <a:prstGeom prst="rect">
            <a:avLst/>
          </a:prstGeom>
        </p:spPr>
      </p:pic>
      <p:pic>
        <p:nvPicPr>
          <p:cNvPr id="13" name="圖形 12" descr="市集">
            <a:extLst>
              <a:ext uri="{FF2B5EF4-FFF2-40B4-BE49-F238E27FC236}">
                <a16:creationId xmlns:a16="http://schemas.microsoft.com/office/drawing/2014/main" id="{E64AE22F-04E6-45C0-A60D-A68CB9E63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4633" y="4981183"/>
            <a:ext cx="660478" cy="660478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93CCB463-5E8C-4FE0-968D-1D23AA402F99}"/>
              </a:ext>
            </a:extLst>
          </p:cNvPr>
          <p:cNvGrpSpPr>
            <a:grpSpLocks noChangeAspect="1"/>
          </p:cNvGrpSpPr>
          <p:nvPr/>
        </p:nvGrpSpPr>
        <p:grpSpPr>
          <a:xfrm>
            <a:off x="1371802" y="4096291"/>
            <a:ext cx="568316" cy="472395"/>
            <a:chOff x="1545296" y="3140545"/>
            <a:chExt cx="1828108" cy="151955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0104E8-33BB-48C4-B089-4DD7F1911620}"/>
                </a:ext>
              </a:extLst>
            </p:cNvPr>
            <p:cNvSpPr/>
            <p:nvPr/>
          </p:nvSpPr>
          <p:spPr>
            <a:xfrm>
              <a:off x="1745957" y="3140545"/>
              <a:ext cx="1627447" cy="1212416"/>
            </a:xfrm>
            <a:prstGeom prst="rect">
              <a:avLst/>
            </a:prstGeom>
            <a:noFill/>
            <a:ln w="57150" cap="rnd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FE4808-523E-4AAE-9BC0-49A0692023B8}"/>
                </a:ext>
              </a:extLst>
            </p:cNvPr>
            <p:cNvSpPr/>
            <p:nvPr/>
          </p:nvSpPr>
          <p:spPr>
            <a:xfrm>
              <a:off x="1664676" y="3323268"/>
              <a:ext cx="1540520" cy="1149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形 16" descr="靴子">
              <a:extLst>
                <a:ext uri="{FF2B5EF4-FFF2-40B4-BE49-F238E27FC236}">
                  <a16:creationId xmlns:a16="http://schemas.microsoft.com/office/drawing/2014/main" id="{E8E67CE2-935B-4F58-9787-D19BE9318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64675" y="3271417"/>
              <a:ext cx="1388686" cy="138868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845D55-55DC-49FD-A207-A4C3FA087AF5}"/>
                </a:ext>
              </a:extLst>
            </p:cNvPr>
            <p:cNvSpPr/>
            <p:nvPr/>
          </p:nvSpPr>
          <p:spPr>
            <a:xfrm>
              <a:off x="1545296" y="3359551"/>
              <a:ext cx="1627447" cy="1212417"/>
            </a:xfrm>
            <a:prstGeom prst="rect">
              <a:avLst/>
            </a:prstGeom>
            <a:noFill/>
            <a:ln w="57150" cap="rnd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形 19" descr="調色盤">
            <a:extLst>
              <a:ext uri="{FF2B5EF4-FFF2-40B4-BE49-F238E27FC236}">
                <a16:creationId xmlns:a16="http://schemas.microsoft.com/office/drawing/2014/main" id="{CACDE261-4CC3-45EC-95BC-004FEFA536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1118" y="3957412"/>
            <a:ext cx="757185" cy="757185"/>
          </a:xfrm>
          <a:prstGeom prst="rect">
            <a:avLst/>
          </a:prstGeom>
        </p:spPr>
      </p:pic>
      <p:pic>
        <p:nvPicPr>
          <p:cNvPr id="22" name="圖形 21" descr="套裝">
            <a:extLst>
              <a:ext uri="{FF2B5EF4-FFF2-40B4-BE49-F238E27FC236}">
                <a16:creationId xmlns:a16="http://schemas.microsoft.com/office/drawing/2014/main" id="{A185CD2B-72A4-452B-A6E8-C694C9F5C5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8108" y="4926586"/>
            <a:ext cx="715075" cy="715075"/>
          </a:xfrm>
          <a:prstGeom prst="rect">
            <a:avLst/>
          </a:prstGeom>
        </p:spPr>
      </p:pic>
      <p:sp>
        <p:nvSpPr>
          <p:cNvPr id="23" name="標題 22">
            <a:extLst>
              <a:ext uri="{FF2B5EF4-FFF2-40B4-BE49-F238E27FC236}">
                <a16:creationId xmlns:a16="http://schemas.microsoft.com/office/drawing/2014/main" id="{40C91437-36F1-4F1D-A193-DA2A4C9E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619" y="123246"/>
            <a:ext cx="8526412" cy="894521"/>
          </a:xfrm>
        </p:spPr>
        <p:txBody>
          <a:bodyPr/>
          <a:lstStyle/>
          <a:p>
            <a:r>
              <a:rPr lang="en-US" altLang="zh-TW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LINE Chatbot Design Layout</a:t>
            </a:r>
            <a:endParaRPr lang="zh-TW" altLang="en-US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graphicFrame>
        <p:nvGraphicFramePr>
          <p:cNvPr id="27" name="資料庫圖表 26">
            <a:extLst>
              <a:ext uri="{FF2B5EF4-FFF2-40B4-BE49-F238E27FC236}">
                <a16:creationId xmlns:a16="http://schemas.microsoft.com/office/drawing/2014/main" id="{19EDA778-A61C-44E8-83F9-A67A1FAD9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198057"/>
              </p:ext>
            </p:extLst>
          </p:nvPr>
        </p:nvGraphicFramePr>
        <p:xfrm>
          <a:off x="3551619" y="1152939"/>
          <a:ext cx="8526412" cy="546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4906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華康儷粗黑</vt:lpstr>
      <vt:lpstr>Arial</vt:lpstr>
      <vt:lpstr>Calibri</vt:lpstr>
      <vt:lpstr>Calibri Light</vt:lpstr>
      <vt:lpstr>Office 佈景主題</vt:lpstr>
      <vt:lpstr>LINE Chatbot Design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JayZZ</dc:creator>
  <cp:lastModifiedBy>JayZZ</cp:lastModifiedBy>
  <cp:revision>6</cp:revision>
  <dcterms:created xsi:type="dcterms:W3CDTF">2019-09-24T09:14:18Z</dcterms:created>
  <dcterms:modified xsi:type="dcterms:W3CDTF">2019-09-24T10:06:10Z</dcterms:modified>
</cp:coreProperties>
</file>