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按一下以編輯母片標題樣式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C548242-EEFF-4DAC-B4A3-A763BDAD7C94}" type="datetime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9/24/19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27E3827-21C9-4D16-880F-49090F95DF91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76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請按這裡編輯大綱文字格式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第二個大綱層次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第三個大綱層次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第四個大綱層次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第五個大綱層次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第六個大綱層次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第七個大綱層次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7C8F5BF-B82F-4224-8930-A6D6354FB797}" type="datetime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9/24/19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0FF412A-BE6B-4CE1-98EF-E186053607B5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請按這裡編輯題名文字格式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請按這裡編輯大綱文字格式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第二個大綱層次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第三個大綱層次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第四個大綱層次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第五個大綱層次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第六個大綱層次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第七個大綱層次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Line bot chat</a:t>
            </a:r>
            <a:br/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初步設計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679840" y="3956400"/>
            <a:ext cx="6831360" cy="1085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12000"/>
              </a:lnSpc>
            </a:pPr>
            <a:r>
              <a:rPr b="0" lang="en-US" sz="2300" spc="-1" strike="noStrike">
                <a:solidFill>
                  <a:srgbClr val="191b0e"/>
                </a:solidFill>
                <a:latin typeface="Franklin Gothic Book"/>
              </a:rPr>
              <a:t>何岱恩</a:t>
            </a:r>
            <a:endParaRPr b="0" lang="en-US" sz="2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圖片 12" descr=""/>
          <p:cNvPicPr/>
          <p:nvPr/>
        </p:nvPicPr>
        <p:blipFill>
          <a:blip r:embed="rId1"/>
          <a:stretch/>
        </p:blipFill>
        <p:spPr>
          <a:xfrm>
            <a:off x="5069520" y="249480"/>
            <a:ext cx="3121920" cy="626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圖片 1" descr=""/>
          <p:cNvPicPr/>
          <p:nvPr/>
        </p:nvPicPr>
        <p:blipFill>
          <a:blip r:embed="rId1"/>
          <a:stretch/>
        </p:blipFill>
        <p:spPr>
          <a:xfrm>
            <a:off x="1103400" y="498600"/>
            <a:ext cx="3098160" cy="60678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4879440" y="1163880"/>
            <a:ext cx="694800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圖文選單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「以圖找鞋」：開啟相機功能，讓使用者拍下鞋子的模樣。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「以穿搭找鞋」：開啟相機功能，讓使用者拍下自己穿搭的模樣。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「以功能找鞋」：出現功能選單，讓使用者自行勾選想要的功能，然後顯示出相匹配的鞋子。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「搜尋附近鞋店」：開啟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GPS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功能，並顯示附近鞋店。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26</TotalTime>
  <Application>LibreOffice/6.0.5.2$Windows_X86_64 LibreOffice_project/54c8cbb85f300ac59db32fe8a675ff7683cd5a16</Application>
  <Words>76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2019-09-23T11:00:05Z</dcterms:created>
  <dc:creator>Windows 使用者</dc:creator>
  <dc:description/>
  <dc:language>zh-TW</dc:language>
  <cp:lastModifiedBy/>
  <dcterms:modified xsi:type="dcterms:W3CDTF">2019-09-24T17:39:36Z</dcterms:modified>
  <cp:revision>6</cp:revision>
  <dc:subject/>
  <dc:title>Line bot chat 初步設計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