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f26c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f26c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4d6a1ca94ca4b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4d6a1ca94ca4b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d9eddb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d9eddb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9eddb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9eddb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36942" y="67142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To：</a:t>
            </a:r>
            <a:r>
              <a:rPr lang="zh-TW">
                <a:latin typeface="Impact"/>
                <a:ea typeface="Impact"/>
                <a:cs typeface="Impact"/>
                <a:sym typeface="Impact"/>
              </a:rPr>
              <a:t>計概期末報告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7525" y="318399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廖郁儒 郭謹儀 林容安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Impact"/>
                <a:ea typeface="Impact"/>
                <a:cs typeface="Impact"/>
                <a:sym typeface="Impact"/>
              </a:rPr>
              <a:t> 邱貞瑋 林艷芸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.pn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25" y="152400"/>
            <a:ext cx="4138425" cy="413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.png"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750" y="1151725"/>
            <a:ext cx="3530600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55250" y="256725"/>
            <a:ext cx="2622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latin typeface="Impact"/>
                <a:ea typeface="Impact"/>
                <a:cs typeface="Impact"/>
                <a:sym typeface="Impact"/>
              </a:rPr>
              <a:t>遊戲畫面</a:t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8043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Impact"/>
                <a:ea typeface="Impact"/>
                <a:cs typeface="Impact"/>
                <a:sym typeface="Impact"/>
              </a:rPr>
              <a:t>遊戲玩法</a:t>
            </a:r>
            <a:r>
              <a:rPr lang="zh-TW" sz="3600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&lt;初級&gt;</a:t>
            </a:r>
            <a:endParaRPr sz="3600">
              <a:solidFill>
                <a:srgbClr val="1155C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在一個5x5的框框中，</a:t>
            </a:r>
            <a:endParaRPr sz="24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輸入你想要的數字（1~25）填滿框框，</a:t>
            </a:r>
            <a:endParaRPr sz="24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點選你想要的數字（限定七次）</a:t>
            </a:r>
            <a:endParaRPr sz="240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1325" y="480525"/>
            <a:ext cx="86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1155CC"/>
                </a:solidFill>
                <a:latin typeface="BiauKai"/>
                <a:ea typeface="BiauKai"/>
                <a:cs typeface="BiauKai"/>
                <a:sym typeface="BiauKai"/>
              </a:rPr>
              <a:t> </a:t>
            </a:r>
            <a:r>
              <a:rPr lang="zh-TW" sz="3600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&lt;</a:t>
            </a:r>
            <a:r>
              <a:rPr lang="zh-TW" sz="3600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中級</a:t>
            </a:r>
            <a:r>
              <a:rPr lang="zh-TW" sz="3600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&gt;</a:t>
            </a:r>
            <a:endParaRPr sz="3600">
              <a:solidFill>
                <a:srgbClr val="1155C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在限時之內，點選想要的數字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若超過時間，則失去一次機會，直接換電腦選擇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在限時之內，點選想要的數字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若超過時間，則失去一次機會之外，之前的黑色一個數字</a:t>
            </a:r>
            <a:r>
              <a:rPr lang="zh-TW" sz="2400">
                <a:solidFill>
                  <a:srgbClr val="CC4125"/>
                </a:solidFill>
                <a:latin typeface="Impact"/>
                <a:ea typeface="Impact"/>
                <a:cs typeface="Impact"/>
                <a:sym typeface="Impact"/>
              </a:rPr>
              <a:t>覆蓋變色</a:t>
            </a: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，</a:t>
            </a:r>
            <a:r>
              <a:rPr lang="zh-TW" sz="2400">
                <a:solidFill>
                  <a:srgbClr val="CC4125"/>
                </a:solidFill>
                <a:latin typeface="Impact"/>
                <a:ea typeface="Impact"/>
                <a:cs typeface="Impact"/>
                <a:sym typeface="Impact"/>
              </a:rPr>
              <a:t>再也不能選擇</a:t>
            </a:r>
            <a:endParaRPr sz="2400">
              <a:solidFill>
                <a:srgbClr val="CC4125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22200" y="23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&lt;進階&gt;</a:t>
            </a:r>
            <a:endParaRPr sz="3600">
              <a:solidFill>
                <a:srgbClr val="1155C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一條線得10分</a:t>
            </a:r>
            <a:r>
              <a:rPr lang="zh-TW" sz="2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（紅色不計分）</a:t>
            </a: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（同一直行列對角線都選擇）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特殊形狀者，得10分外，額外獲得10分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latin typeface="Impact"/>
                <a:ea typeface="Impact"/>
                <a:cs typeface="Impact"/>
                <a:sym typeface="Impact"/>
              </a:rPr>
              <a:t>在各選完七次之後，分數最高者即為獲勝。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50175"/>
            <a:ext cx="81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zh-TW" sz="3600">
                <a:latin typeface="Impact"/>
                <a:ea typeface="Impact"/>
                <a:cs typeface="Impact"/>
                <a:sym typeface="Impact"/>
              </a:rPr>
              <a:t>計分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