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>
        <p:scale>
          <a:sx n="93" d="100"/>
          <a:sy n="93" d="100"/>
        </p:scale>
        <p:origin x="21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4896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3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4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53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24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>
                <a:latin typeface="KaiTi" charset="-122"/>
                <a:ea typeface="KaiTi" charset="-122"/>
                <a:cs typeface="KaiTi" charset="-122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KaiTi" charset="-122"/>
          <a:ea typeface="KaiTi" charset="-122"/>
          <a:cs typeface="KaiTi" charset="-122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KaiTi" charset="-122"/>
          <a:ea typeface="KaiTi" charset="-122"/>
          <a:cs typeface="KaiTi" charset="-122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2" y="583211"/>
            <a:ext cx="5427726" cy="4269239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091025" y="920752"/>
            <a:ext cx="8520600" cy="1278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計概遊戲報</a:t>
            </a:r>
            <a:r>
              <a:rPr lang="zh-TW" altLang="en-US" dirty="0"/>
              <a:t>告</a:t>
            </a: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5572125" y="3086400"/>
            <a:ext cx="3714900" cy="205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zh-TW" smtClean="0"/>
              <a:t>廖郁儒</a:t>
            </a:r>
            <a:r>
              <a:rPr lang="zh-TW" altLang="en-US" smtClean="0"/>
              <a:t>  </a:t>
            </a:r>
            <a:r>
              <a:rPr lang="zh-TW" smtClean="0"/>
              <a:t>林容安</a:t>
            </a:r>
            <a:endParaRPr lang="zh-TW" dirty="0"/>
          </a:p>
          <a:p>
            <a:pPr lvl="0" algn="l" rtl="0">
              <a:spcBef>
                <a:spcPts val="0"/>
              </a:spcBef>
              <a:buNone/>
            </a:pPr>
            <a:r>
              <a:rPr lang="zh-TW" dirty="0" smtClean="0"/>
              <a:t>郭謹儀</a:t>
            </a:r>
            <a:r>
              <a:rPr lang="zh-TW" altLang="en-US" dirty="0" smtClean="0"/>
              <a:t>  </a:t>
            </a:r>
            <a:r>
              <a:rPr lang="zh-TW" dirty="0" smtClean="0"/>
              <a:t>林艷芸</a:t>
            </a:r>
            <a:endParaRPr lang="en-US" altLang="zh-TW" dirty="0" smtClean="0"/>
          </a:p>
          <a:p>
            <a:pPr lvl="0" algn="l" rtl="0">
              <a:spcBef>
                <a:spcPts val="0"/>
              </a:spcBef>
              <a:buNone/>
            </a:pPr>
            <a:r>
              <a:rPr lang="zh-TW" dirty="0" smtClean="0"/>
              <a:t>邱貞瑋</a:t>
            </a:r>
            <a:endParaRPr lang="en-US" altLang="zh-TW" dirty="0" smtClean="0"/>
          </a:p>
          <a:p>
            <a:pPr lvl="0" algn="l" rtl="0"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47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遊戲故事背景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dk1"/>
                </a:solidFill>
              </a:rPr>
              <a:t>這是一個邊緣人的故事......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dk1"/>
                </a:solidFill>
              </a:rPr>
              <a:t>人們都陷入於電腦的世界，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dk1"/>
                </a:solidFill>
              </a:rPr>
              <a:t>某個上午</a:t>
            </a:r>
            <a:r>
              <a:rPr lang="zh-TW" sz="2800" dirty="0" smtClean="0">
                <a:solidFill>
                  <a:schemeClr val="dk1"/>
                </a:solidFill>
              </a:rPr>
              <a:t>，</a:t>
            </a:r>
            <a:r>
              <a:rPr lang="zh-TW" altLang="en-US" sz="2800" dirty="0" smtClean="0">
                <a:solidFill>
                  <a:schemeClr val="dk1"/>
                </a:solidFill>
              </a:rPr>
              <a:t>某</a:t>
            </a:r>
            <a:r>
              <a:rPr lang="zh-TW" altLang="en-US" sz="2800" dirty="0">
                <a:solidFill>
                  <a:schemeClr val="dk1"/>
                </a:solidFill>
              </a:rPr>
              <a:t>位</a:t>
            </a:r>
            <a:r>
              <a:rPr lang="zh-TW" sz="2800" dirty="0" smtClean="0">
                <a:solidFill>
                  <a:schemeClr val="dk1"/>
                </a:solidFill>
              </a:rPr>
              <a:t>邊緣</a:t>
            </a:r>
            <a:r>
              <a:rPr lang="zh-TW" sz="2800" dirty="0">
                <a:solidFill>
                  <a:schemeClr val="dk1"/>
                </a:solidFill>
              </a:rPr>
              <a:t>人收到了一封挑戰書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dk1"/>
                </a:solidFill>
              </a:rPr>
              <a:t>「想跟我pk嗎？」</a:t>
            </a:r>
          </a:p>
          <a:p>
            <a:pPr lv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dk1"/>
                </a:solidFill>
              </a:rPr>
              <a:t>就這樣開始了與電腦之間的賓果對決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52600" y="680125"/>
            <a:ext cx="59400" cy="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3" name="Shape 63" descr="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37" y="4450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47175" y="31439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 dirty="0"/>
              <a:t>製作</a:t>
            </a:r>
            <a:r>
              <a:rPr lang="zh-TW" sz="3600" dirty="0" smtClean="0"/>
              <a:t>動機</a:t>
            </a:r>
            <a:endParaRPr lang="zh-TW" sz="36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47175" y="114360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有天咱們的某某某</a:t>
            </a:r>
            <a:r>
              <a:rPr lang="zh-TW" sz="2400" dirty="0" smtClean="0">
                <a:solidFill>
                  <a:schemeClr val="tx1"/>
                </a:solidFill>
              </a:rPr>
              <a:t>同學，</a:t>
            </a:r>
            <a:endParaRPr lang="zh-TW" sz="24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上英文課神遊，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不經意想到明天的計概課，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想到老師的拼圖遊戲是正方形的，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和賓果遊戲有一點相似，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經過討論之後，我們的主題就這樣定了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74686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遊戲玩法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在一個5x5的框框中，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輸入你想要的數字（1~25）填滿框框，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點選你想要的數字，（限定七次）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一</a:t>
            </a:r>
            <a:r>
              <a:rPr lang="zh-TW" sz="2400" dirty="0">
                <a:solidFill>
                  <a:schemeClr val="tx1"/>
                </a:solidFill>
              </a:rPr>
              <a:t>條線得10分，（同一直行列對角線都選擇）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特殊形狀者，得10分外，額外獲得10分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在</a:t>
            </a:r>
            <a:r>
              <a:rPr lang="zh-TW" sz="2400" dirty="0">
                <a:solidFill>
                  <a:schemeClr val="tx1"/>
                </a:solidFill>
              </a:rPr>
              <a:t>各選完七次之後，分數最高者即為獲勝。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44542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遊戲特色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>
                <a:solidFill>
                  <a:schemeClr val="tx1"/>
                </a:solidFill>
              </a:rPr>
              <a:t>簡單明瞭，老少咸宜的一個小型策略遊戲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對於小孩，可以增加對數字的概念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對於老人，可以防止痴呆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對於年輕人，純粹打發時間，哇哈哈哈哈哈哈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8473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/>
              <a:t>組員分工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83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還未詳細分工，大致工作分為：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主程式（1人）	</a:t>
            </a:r>
          </a:p>
          <a:p>
            <a:pPr lvl="0">
              <a:spcBef>
                <a:spcPts val="0"/>
              </a:spcBef>
              <a:buNone/>
            </a:pPr>
            <a:r>
              <a:rPr lang="zh-TW" sz="2400" dirty="0" smtClean="0">
                <a:solidFill>
                  <a:schemeClr val="tx1"/>
                </a:solidFill>
              </a:rPr>
              <a:t>初始化</a:t>
            </a:r>
            <a:r>
              <a:rPr lang="zh-TW" altLang="en-US" sz="2400" dirty="0" smtClean="0">
                <a:solidFill>
                  <a:schemeClr val="tx1"/>
                </a:solidFill>
              </a:rPr>
              <a:t>及設計開始畫</a:t>
            </a:r>
            <a:r>
              <a:rPr lang="zh-TW" altLang="en-US" sz="2400" dirty="0">
                <a:solidFill>
                  <a:schemeClr val="tx1"/>
                </a:solidFill>
              </a:rPr>
              <a:t>面</a:t>
            </a:r>
            <a:r>
              <a:rPr lang="zh-TW" sz="2400" dirty="0" smtClean="0">
                <a:solidFill>
                  <a:schemeClr val="tx1"/>
                </a:solidFill>
              </a:rPr>
              <a:t>（</a:t>
            </a:r>
            <a:r>
              <a:rPr lang="zh-TW" sz="2400" dirty="0">
                <a:solidFill>
                  <a:schemeClr val="tx1"/>
                </a:solidFill>
              </a:rPr>
              <a:t>1人）	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找尋圖片匯入圖檔</a:t>
            </a:r>
            <a:r>
              <a:rPr lang="zh-TW" sz="2400" dirty="0" smtClean="0">
                <a:solidFill>
                  <a:schemeClr val="tx1"/>
                </a:solidFill>
              </a:rPr>
              <a:t>（</a:t>
            </a:r>
            <a:r>
              <a:rPr lang="zh-TW" sz="2400" dirty="0">
                <a:solidFill>
                  <a:schemeClr val="tx1"/>
                </a:solidFill>
              </a:rPr>
              <a:t>1人）	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計算得</a:t>
            </a:r>
            <a:r>
              <a:rPr lang="zh-TW" altLang="en-US" sz="2400" dirty="0">
                <a:solidFill>
                  <a:schemeClr val="tx1"/>
                </a:solidFill>
              </a:rPr>
              <a:t>分</a:t>
            </a:r>
            <a:r>
              <a:rPr lang="zh-TW" sz="2400" dirty="0" smtClean="0">
                <a:solidFill>
                  <a:schemeClr val="tx1"/>
                </a:solidFill>
              </a:rPr>
              <a:t>（</a:t>
            </a:r>
            <a:r>
              <a:rPr lang="zh-TW" sz="2400" dirty="0">
                <a:solidFill>
                  <a:schemeClr val="tx1"/>
                </a:solidFill>
              </a:rPr>
              <a:t>1人）	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2400" dirty="0" smtClean="0">
                <a:solidFill>
                  <a:schemeClr val="tx1"/>
                </a:solidFill>
              </a:rPr>
              <a:t>結尾畫面</a:t>
            </a:r>
            <a:r>
              <a:rPr lang="zh-TW" sz="2400" dirty="0" smtClean="0">
                <a:solidFill>
                  <a:schemeClr val="tx1"/>
                </a:solidFill>
              </a:rPr>
              <a:t>輸出</a:t>
            </a:r>
            <a:r>
              <a:rPr lang="zh-TW" altLang="en-US" sz="2400" dirty="0">
                <a:solidFill>
                  <a:schemeClr val="tx1"/>
                </a:solidFill>
              </a:rPr>
              <a:t>及</a:t>
            </a:r>
            <a:r>
              <a:rPr lang="zh-TW" altLang="en-US" sz="2400" dirty="0" smtClean="0">
                <a:solidFill>
                  <a:schemeClr val="tx1"/>
                </a:solidFill>
              </a:rPr>
              <a:t>確認</a:t>
            </a:r>
            <a:r>
              <a:rPr lang="zh-TW" sz="2400" dirty="0" smtClean="0">
                <a:solidFill>
                  <a:schemeClr val="tx1"/>
                </a:solidFill>
              </a:rPr>
              <a:t>（</a:t>
            </a:r>
            <a:r>
              <a:rPr lang="zh-TW" sz="2400" dirty="0">
                <a:solidFill>
                  <a:schemeClr val="tx1"/>
                </a:solidFill>
              </a:rPr>
              <a:t>1人</a:t>
            </a:r>
            <a:r>
              <a:rPr lang="zh-TW" sz="2400" dirty="0" smtClean="0">
                <a:solidFill>
                  <a:schemeClr val="tx1"/>
                </a:solidFill>
              </a:rPr>
              <a:t>）……再</a:t>
            </a:r>
            <a:r>
              <a:rPr lang="zh-TW" sz="2400" dirty="0">
                <a:solidFill>
                  <a:schemeClr val="tx1"/>
                </a:solidFill>
              </a:rPr>
              <a:t>視狀況而改變。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23925" y="410550"/>
            <a:ext cx="3999900" cy="43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tx1"/>
                </a:solidFill>
              </a:rPr>
              <a:t>預期進度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1.五月初出現大概程式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2.五月底完成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400" dirty="0">
                <a:solidFill>
                  <a:schemeClr val="tx1"/>
                </a:solidFill>
              </a:rPr>
              <a:t>3.上課Demo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52850" y="445025"/>
            <a:ext cx="3999900" cy="43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dirty="0">
                <a:solidFill>
                  <a:schemeClr val="tx1"/>
                </a:solidFill>
              </a:rPr>
              <a:t>目前進度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tx1"/>
                </a:solidFill>
              </a:rPr>
              <a:t>	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tx1"/>
                </a:solidFill>
              </a:rPr>
              <a:t>1.已定好主題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tx1"/>
                </a:solidFill>
              </a:rPr>
              <a:t>2.構思大致程式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sz="2800" dirty="0">
                <a:solidFill>
                  <a:schemeClr val="tx1"/>
                </a:solidFill>
              </a:rPr>
              <a:t>3.背景圖片完成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Office PowerPoint</Application>
  <PresentationFormat>如螢幕大小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KaiTi</vt:lpstr>
      <vt:lpstr>Arial</vt:lpstr>
      <vt:lpstr>simple-light-2</vt:lpstr>
      <vt:lpstr>計概遊戲報告</vt:lpstr>
      <vt:lpstr>遊戲故事背景</vt:lpstr>
      <vt:lpstr>製作動機</vt:lpstr>
      <vt:lpstr>遊戲玩法</vt:lpstr>
      <vt:lpstr>遊戲特色</vt:lpstr>
      <vt:lpstr>組員分工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小家名小家名</dc:title>
  <cp:lastModifiedBy>cs600g1</cp:lastModifiedBy>
  <cp:revision>3</cp:revision>
  <dcterms:modified xsi:type="dcterms:W3CDTF">2017-04-24T05:44:07Z</dcterms:modified>
</cp:coreProperties>
</file>