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fbe892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fbe892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fbe89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fbe89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b934d18847d17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b934d18847d17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be892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be892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3d00b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3d00b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d00b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3d00b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3d00b3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3d00b3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89400" y="1814850"/>
            <a:ext cx="6885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6B26B"/>
                </a:solidFill>
              </a:rPr>
              <a:t>Assembly </a:t>
            </a:r>
            <a:endParaRPr b="1" sz="6000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6B26B"/>
                </a:solidFill>
              </a:rPr>
              <a:t>Final Report</a:t>
            </a:r>
            <a:endParaRPr b="1" sz="6000">
              <a:solidFill>
                <a:srgbClr val="F6B26B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53925" y="4122675"/>
            <a:ext cx="33981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C78D8"/>
                </a:solidFill>
                <a:latin typeface="DFKai-SB"/>
                <a:ea typeface="DFKai-SB"/>
                <a:cs typeface="DFKai-SB"/>
                <a:sym typeface="DFKai-SB"/>
              </a:rPr>
              <a:t>資工二乙 405262348 邱貞瑋</a:t>
            </a:r>
            <a:endParaRPr sz="1400">
              <a:solidFill>
                <a:srgbClr val="3C78D8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C78D8"/>
                </a:solidFill>
                <a:latin typeface="DFKai-SB"/>
                <a:ea typeface="DFKai-SB"/>
                <a:cs typeface="DFKai-SB"/>
                <a:sym typeface="DFKai-SB"/>
              </a:rPr>
              <a:t>資工二乙 405262362 林艷芸</a:t>
            </a:r>
            <a:endParaRPr sz="1400">
              <a:solidFill>
                <a:srgbClr val="3C78D8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創作動機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67025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由於我們對組語不甚了解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想說寫個簡單的遊戲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因緣際會下，在網路上看到了一段影片是青蛙過街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於是我們就訂了這個主題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34075" y="823425"/>
            <a:ext cx="51111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遊戲方法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34075" y="1691550"/>
            <a:ext cx="75876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1.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分為簡單、困難，兩者差別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在於車子移動速度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2.控制上下左右，使青蛙移動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3.避開車子，使青蛙進洞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75" y="1330550"/>
            <a:ext cx="4091950" cy="27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22779" l="0" r="15547" t="0"/>
          <a:stretch/>
        </p:blipFill>
        <p:spPr>
          <a:xfrm>
            <a:off x="4923075" y="2520300"/>
            <a:ext cx="2601175" cy="2020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05875" y="885675"/>
            <a:ext cx="75189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4.當十隻青蛙順利進洞，遊戲勝利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5.每隻青蛙有兩條生命，青蛙被車子撞到回到原點，一旦生命值歸零，則遊戲結束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56123" l="0" r="44518" t="0"/>
          <a:stretch/>
        </p:blipFill>
        <p:spPr>
          <a:xfrm>
            <a:off x="936450" y="2611250"/>
            <a:ext cx="3248025" cy="167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技術層面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96250"/>
            <a:ext cx="75057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1.以陣列儲存畫面，利用Gotoxy去刷畫面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41699" l="0" r="0" t="1543"/>
          <a:stretch/>
        </p:blipFill>
        <p:spPr>
          <a:xfrm>
            <a:off x="1157625" y="2370700"/>
            <a:ext cx="3811350" cy="18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784400" y="1627275"/>
            <a:ext cx="42261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2.使用ReadKey讀入上下左右，根據判斷來判定青蛙移動的方式，如果沒有輸入時，保持原位，回到一開始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76311"/>
          <a:stretch/>
        </p:blipFill>
        <p:spPr>
          <a:xfrm>
            <a:off x="5146047" y="1312575"/>
            <a:ext cx="2947000" cy="2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058525" y="1503175"/>
            <a:ext cx="66573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3.車子的部分，在主程式裡自訂一個變數，每刷新一次車子就會向左移動一次，而這個變數影響車子位置。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另外，每移動一次，陣列刷新車子，之前的位置改為空白，最後判斷牆壁，回到最右邊開始。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641900"/>
            <a:ext cx="75057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9600"/>
              <a:t>End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