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48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A722F-6795-4BA1-BC7F-00F1F3AD8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751E5E-F1A8-490F-9C22-8B4EE4142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65803-BFDC-4E72-9DF2-142BCFC0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857D5-E681-4F21-A327-B7AE4CDB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C34DB-67F9-41FD-9AC7-93E310BB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8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6ECDE-A85C-4BCB-84AC-3FAE0590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6767AF-CB90-4867-A7B9-5A688DE17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4DD77-8C30-4A1D-B210-38E5DD0E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B3B89-4215-4A22-9141-3701575B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9C92C-EDA5-4886-BFDC-028157B9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24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BB371C-A290-4A26-A65C-368949B04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4FF88-50A8-40D3-9E0E-4D7E3814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BA53E-1287-4E1A-BE5B-CD31D758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070A55-6744-4329-9F3A-4D7F38A0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566A8B-27E9-4A29-B529-34E70749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1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B742B-DFCA-4220-B874-93B64110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2D34E-52C1-421D-A270-83119C0D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17F42-46AF-4A25-A0E8-E31007D2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74435-5A91-45A6-BBDA-B4385F5F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61321-0D66-441F-AB13-62958EBA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9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54257-852B-4F62-9E0B-C0DEAC69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C74FAB-519E-43E2-B2F7-4EDBD1B1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31825-4319-443F-8ED3-C6FEDC6B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66469D-8EAE-464E-B17A-5C98C939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F1BA26-EF2E-4C33-A33E-4F6F20C4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8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B6F1E-7D01-4386-B495-1F927691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AC217-6A3A-4475-BF3C-B6D134C41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5771DB-C2C6-4DD8-A505-774B2A897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4563B9-C485-469D-8882-2434A43A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2B6C6-5DB7-4877-9007-1A7D0EB8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F9F9BC-C2FB-49D7-9F83-DF209665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59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AB357-FDE3-45C3-B278-4425CB42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F2EA29-B546-4FCF-B81F-C95F6169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EECBD-9294-4FDC-90CF-0FDC436A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10DFD4-BF4A-463F-A4BB-F15CDBF60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D32CB8-5B15-4DBC-9952-A94C31005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A82AA4-26EC-4E0C-BFDE-3656EC57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3857BB-B297-4586-8352-D7FC0A6B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FFD419-32C8-4538-A786-ECBC354C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7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AE14A-6A49-423E-98CC-E22B8B84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317633-44D7-497F-80B7-3DA7A468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B3F375-12A3-4260-A518-FF1898E2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2BFBC8-5753-4E6F-B265-485A0E62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661DAE-9262-4149-AB55-7EE82DF9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D3BE31-C6E4-4274-87D0-DC4C6799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C4AF7D-C21D-4285-92B6-1AED1B2BB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60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74F88-0E77-4EF9-B5E4-2B2DA0303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84B85-25C3-45F0-96C0-CC611E24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AC4299-2524-4EF2-90C0-4E3A9F69A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A4CA9-C3FD-4DBF-89B9-7FCB61A1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86CBF-CC20-496B-A366-708D551E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C58D8F-3AD4-4687-9136-E595400C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6B834-F7BE-4B16-9461-CB62AE74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C7F3D2-8332-4CA3-84A9-152410930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BD5EDF-3710-481C-83C8-F0592F623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04DE43-86B7-4699-9827-094E63409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6EC66-0B8E-4F7A-BD87-AC065D72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162011-F951-4605-AD23-3830EA7D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0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6C8B5F-0B84-496B-83B6-B2A9E8E4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B5B4C-565B-4194-BF8F-DA943520B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A9E5A-B88A-4C11-9453-F98B3F563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CD3D7-2E3A-4821-BC4C-6DA1375BE0A1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A689-FB41-428B-9A7F-478200408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517ED-1B7F-4410-A84B-FDDB49F15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E824-DA35-4811-A1D8-E558BAE83B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3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形 14" descr="计算机">
            <a:extLst>
              <a:ext uri="{FF2B5EF4-FFF2-40B4-BE49-F238E27FC236}">
                <a16:creationId xmlns:a16="http://schemas.microsoft.com/office/drawing/2014/main" id="{89A3DD65-987F-4A5D-9C06-DAB1FEB3F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680" y="2509520"/>
            <a:ext cx="914400" cy="914400"/>
          </a:xfrm>
          <a:prstGeom prst="rect">
            <a:avLst/>
          </a:prstGeom>
        </p:spPr>
      </p:pic>
      <p:pic>
        <p:nvPicPr>
          <p:cNvPr id="17" name="图形 16" descr="笔记本电脑">
            <a:extLst>
              <a:ext uri="{FF2B5EF4-FFF2-40B4-BE49-F238E27FC236}">
                <a16:creationId xmlns:a16="http://schemas.microsoft.com/office/drawing/2014/main" id="{47BE67F5-7627-4C78-A421-E838F7F45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1" y="2509520"/>
            <a:ext cx="914400" cy="914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293F361-8BBE-454F-A0B3-6F15B4E90B24}"/>
              </a:ext>
            </a:extLst>
          </p:cNvPr>
          <p:cNvSpPr txBox="1"/>
          <p:nvPr/>
        </p:nvSpPr>
        <p:spPr>
          <a:xfrm flipH="1">
            <a:off x="7345680" y="3330696"/>
            <a:ext cx="1158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监控机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F75605D-AAA8-4BF6-898F-7F437F7666F2}"/>
              </a:ext>
            </a:extLst>
          </p:cNvPr>
          <p:cNvSpPr txBox="1"/>
          <p:nvPr/>
        </p:nvSpPr>
        <p:spPr>
          <a:xfrm flipH="1">
            <a:off x="2773679" y="333069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监控机</a:t>
            </a:r>
            <a:endParaRPr lang="zh-CN" altLang="en-US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3F593C4-8F04-4EBB-9865-97E6C8BEAECF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06721" y="91434"/>
            <a:ext cx="12700" cy="4836161"/>
          </a:xfrm>
          <a:prstGeom prst="bentConnector4">
            <a:avLst>
              <a:gd name="adj1" fmla="val 8119984"/>
              <a:gd name="adj2" fmla="val 998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B4EF06E-1CE5-4C86-BE1D-ED0AFDF232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77841" y="983731"/>
            <a:ext cx="12700" cy="4693923"/>
          </a:xfrm>
          <a:prstGeom prst="bentConnector3">
            <a:avLst>
              <a:gd name="adj1" fmla="val -83600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1D7053A-8F70-4495-9839-3691196C8A78}"/>
              </a:ext>
            </a:extLst>
          </p:cNvPr>
          <p:cNvSpPr txBox="1"/>
          <p:nvPr/>
        </p:nvSpPr>
        <p:spPr>
          <a:xfrm flipH="1">
            <a:off x="4835524" y="4503697"/>
            <a:ext cx="135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本地发起连接请求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570F744-99D7-412F-80A7-27E948144B31}"/>
              </a:ext>
            </a:extLst>
          </p:cNvPr>
          <p:cNvSpPr txBox="1"/>
          <p:nvPr/>
        </p:nvSpPr>
        <p:spPr>
          <a:xfrm flipH="1">
            <a:off x="4835525" y="1138437"/>
            <a:ext cx="135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远程响应连接请求</a:t>
            </a:r>
            <a:endParaRPr lang="zh-CN" altLang="en-US" sz="1100" dirty="0"/>
          </a:p>
        </p:txBody>
      </p:sp>
      <p:pic>
        <p:nvPicPr>
          <p:cNvPr id="43" name="图形 42" descr="浏览器窗口">
            <a:extLst>
              <a:ext uri="{FF2B5EF4-FFF2-40B4-BE49-F238E27FC236}">
                <a16:creationId xmlns:a16="http://schemas.microsoft.com/office/drawing/2014/main" id="{3C90FEC2-8C99-4EC1-BD32-FB978B8CB7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2056" y="1628773"/>
            <a:ext cx="1184908" cy="1184908"/>
          </a:xfrm>
          <a:prstGeom prst="rect">
            <a:avLst/>
          </a:prstGeom>
        </p:spPr>
      </p:pic>
      <p:pic>
        <p:nvPicPr>
          <p:cNvPr id="45" name="图形 44" descr="下载">
            <a:extLst>
              <a:ext uri="{FF2B5EF4-FFF2-40B4-BE49-F238E27FC236}">
                <a16:creationId xmlns:a16="http://schemas.microsoft.com/office/drawing/2014/main" id="{B5AAAF8D-B6CE-40EE-92C0-57BAA2BB60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16267" y="3300344"/>
            <a:ext cx="557517" cy="557517"/>
          </a:xfrm>
          <a:prstGeom prst="rect">
            <a:avLst/>
          </a:prstGeom>
        </p:spPr>
      </p:pic>
      <p:pic>
        <p:nvPicPr>
          <p:cNvPr id="47" name="图形 46" descr="聊天 RTL">
            <a:extLst>
              <a:ext uri="{FF2B5EF4-FFF2-40B4-BE49-F238E27FC236}">
                <a16:creationId xmlns:a16="http://schemas.microsoft.com/office/drawing/2014/main" id="{F346CC6B-1103-412B-956E-AA3E81A91D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0316" y="3318638"/>
            <a:ext cx="572754" cy="572754"/>
          </a:xfrm>
          <a:prstGeom prst="rect">
            <a:avLst/>
          </a:prstGeom>
        </p:spPr>
      </p:pic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A577DDD2-91A7-4AF3-B553-87BD4DB3DD7D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752850" y="2221227"/>
            <a:ext cx="1179206" cy="5348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AB39DFF-1526-497E-A602-CDBBBDF0921B}"/>
              </a:ext>
            </a:extLst>
          </p:cNvPr>
          <p:cNvCxnSpPr>
            <a:cxnSpLocks/>
            <a:stCxn id="15" idx="3"/>
            <a:endCxn id="53" idx="1"/>
          </p:cNvCxnSpPr>
          <p:nvPr/>
        </p:nvCxnSpPr>
        <p:spPr>
          <a:xfrm>
            <a:off x="3688080" y="2966720"/>
            <a:ext cx="1210323" cy="589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11DA90F6-27BD-4F4E-A6AD-EDAF75389BC5}"/>
              </a:ext>
            </a:extLst>
          </p:cNvPr>
          <p:cNvSpPr/>
          <p:nvPr/>
        </p:nvSpPr>
        <p:spPr>
          <a:xfrm>
            <a:off x="4898403" y="3098800"/>
            <a:ext cx="1451596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C3C7511-50E2-4311-AF98-87B1AB9453FC}"/>
              </a:ext>
            </a:extLst>
          </p:cNvPr>
          <p:cNvCxnSpPr>
            <a:cxnSpLocks/>
          </p:cNvCxnSpPr>
          <p:nvPr/>
        </p:nvCxnSpPr>
        <p:spPr>
          <a:xfrm rot="10800000">
            <a:off x="5995045" y="2183889"/>
            <a:ext cx="1523357" cy="6896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E7415F53-5BF0-4468-8291-D98F3E67DD3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50000" y="3098728"/>
            <a:ext cx="1225885" cy="472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2736E4CB-4DD1-431A-8D7E-86A7C198DEEE}"/>
              </a:ext>
            </a:extLst>
          </p:cNvPr>
          <p:cNvSpPr txBox="1"/>
          <p:nvPr/>
        </p:nvSpPr>
        <p:spPr>
          <a:xfrm flipH="1">
            <a:off x="5038721" y="1563886"/>
            <a:ext cx="135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图像处理模块</a:t>
            </a:r>
            <a:endParaRPr lang="zh-CN" altLang="en-US" sz="11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32E7870-270A-4889-95D8-134C8002E503}"/>
              </a:ext>
            </a:extLst>
          </p:cNvPr>
          <p:cNvSpPr txBox="1"/>
          <p:nvPr/>
        </p:nvSpPr>
        <p:spPr>
          <a:xfrm flipH="1">
            <a:off x="5203843" y="4014713"/>
            <a:ext cx="1355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聊天应用模块</a:t>
            </a:r>
            <a:endParaRPr lang="zh-CN" altLang="en-US" sz="11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C0BB261-C306-49E6-98A2-F3BBDC9C134E}"/>
              </a:ext>
            </a:extLst>
          </p:cNvPr>
          <p:cNvSpPr txBox="1"/>
          <p:nvPr/>
        </p:nvSpPr>
        <p:spPr>
          <a:xfrm>
            <a:off x="3892708" y="2183776"/>
            <a:ext cx="492443" cy="7186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鼠标键盘</a:t>
            </a:r>
            <a:endParaRPr lang="en-US" altLang="zh-CN" sz="1000" dirty="0"/>
          </a:p>
          <a:p>
            <a:r>
              <a:rPr lang="zh-CN" altLang="en-US" sz="1000" dirty="0"/>
              <a:t>事件记录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6339F28-25AB-4B31-A9EE-76185990FF2B}"/>
              </a:ext>
            </a:extLst>
          </p:cNvPr>
          <p:cNvSpPr txBox="1"/>
          <p:nvPr/>
        </p:nvSpPr>
        <p:spPr>
          <a:xfrm>
            <a:off x="6728488" y="2291600"/>
            <a:ext cx="492443" cy="635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000" dirty="0"/>
              <a:t>差异图像</a:t>
            </a:r>
            <a:endParaRPr lang="en-US" altLang="zh-CN" sz="1000" dirty="0"/>
          </a:p>
          <a:p>
            <a:r>
              <a:rPr lang="zh-CN" altLang="en-US" sz="1000" dirty="0"/>
              <a:t>截图压缩</a:t>
            </a:r>
          </a:p>
        </p:txBody>
      </p: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7413C03-9DB6-4861-BA01-95189B9715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8514" y="2002270"/>
            <a:ext cx="1799586" cy="669564"/>
          </a:xfrm>
          <a:prstGeom prst="bentConnector3">
            <a:avLst>
              <a:gd name="adj1" fmla="val 1001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338AE53-36CA-40E6-BFAF-EA7AEBBF19E0}"/>
              </a:ext>
            </a:extLst>
          </p:cNvPr>
          <p:cNvSpPr txBox="1"/>
          <p:nvPr/>
        </p:nvSpPr>
        <p:spPr>
          <a:xfrm flipH="1">
            <a:off x="3282950" y="1766582"/>
            <a:ext cx="1755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恢复远程传输的桌面图片</a:t>
            </a:r>
            <a:endParaRPr lang="zh-CN" altLang="en-US" sz="1000" dirty="0"/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36F2B1D5-ABCA-4828-9B7B-3831836DC492}"/>
              </a:ext>
            </a:extLst>
          </p:cNvPr>
          <p:cNvCxnSpPr/>
          <p:nvPr/>
        </p:nvCxnSpPr>
        <p:spPr>
          <a:xfrm rot="10800000">
            <a:off x="6045200" y="1949451"/>
            <a:ext cx="1676400" cy="722385"/>
          </a:xfrm>
          <a:prstGeom prst="bentConnector3">
            <a:avLst>
              <a:gd name="adj1" fmla="val -3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5D6182C-EAD8-4014-8274-0009E4FB5429}"/>
              </a:ext>
            </a:extLst>
          </p:cNvPr>
          <p:cNvSpPr txBox="1"/>
          <p:nvPr/>
        </p:nvSpPr>
        <p:spPr>
          <a:xfrm flipH="1">
            <a:off x="6337172" y="1728771"/>
            <a:ext cx="127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鼠标键盘事件恢复</a:t>
            </a:r>
            <a:endParaRPr lang="zh-CN" altLang="en-US" sz="1000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8DD6B36-5EAD-44E0-9BD3-D7EDB1FCCE6C}"/>
              </a:ext>
            </a:extLst>
          </p:cNvPr>
          <p:cNvSpPr txBox="1"/>
          <p:nvPr/>
        </p:nvSpPr>
        <p:spPr>
          <a:xfrm flipH="1">
            <a:off x="4230403" y="3570922"/>
            <a:ext cx="71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</a:t>
            </a:r>
            <a:endParaRPr lang="zh-CN" altLang="en-US" sz="1000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0A296F2-8987-45AF-A6AC-6D290A62CED3}"/>
              </a:ext>
            </a:extLst>
          </p:cNvPr>
          <p:cNvSpPr txBox="1"/>
          <p:nvPr/>
        </p:nvSpPr>
        <p:spPr>
          <a:xfrm flipH="1">
            <a:off x="6268589" y="3570922"/>
            <a:ext cx="718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文件传输</a:t>
            </a:r>
            <a:endParaRPr lang="zh-CN" altLang="en-US" sz="1000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82984F9C-3A34-4AAA-A443-73525AC44316}"/>
              </a:ext>
            </a:extLst>
          </p:cNvPr>
          <p:cNvSpPr txBox="1"/>
          <p:nvPr/>
        </p:nvSpPr>
        <p:spPr>
          <a:xfrm flipH="1">
            <a:off x="6237258" y="3330505"/>
            <a:ext cx="854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远程通信</a:t>
            </a:r>
            <a:endParaRPr lang="zh-CN" altLang="en-US" sz="10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5E18D76-783E-40FD-9144-9581611DB1FF}"/>
              </a:ext>
            </a:extLst>
          </p:cNvPr>
          <p:cNvSpPr txBox="1"/>
          <p:nvPr/>
        </p:nvSpPr>
        <p:spPr>
          <a:xfrm flipH="1">
            <a:off x="4195727" y="3330505"/>
            <a:ext cx="854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远程通信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794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五四</dc:creator>
  <cp:lastModifiedBy>五四</cp:lastModifiedBy>
  <cp:revision>3</cp:revision>
  <dcterms:created xsi:type="dcterms:W3CDTF">2024-06-21T04:40:13Z</dcterms:created>
  <dcterms:modified xsi:type="dcterms:W3CDTF">2024-06-21T06:17:27Z</dcterms:modified>
</cp:coreProperties>
</file>