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3.xml" ContentType="application/vnd.openxmlformats-officedocument.theme+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4.xml" ContentType="application/vnd.openxmlformats-officedocument.theme+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5.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theme/theme6.xml" ContentType="application/vnd.openxmlformats-officedocument.theme+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theme/theme7.xml" ContentType="application/vnd.openxmlformats-officedocument.theme+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theme/theme8.xml" ContentType="application/vnd.openxmlformats-officedocument.theme+xml"/>
  <Override PartName="/ppt/theme/theme9.xml" ContentType="application/vnd.openxmlformats-officedocument.theme+xml"/>
  <Override PartName="/ppt/theme/theme10.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798" r:id="rId2"/>
    <p:sldMasterId id="2147483715" r:id="rId3"/>
    <p:sldMasterId id="2147483735" r:id="rId4"/>
    <p:sldMasterId id="2147483763" r:id="rId5"/>
    <p:sldMasterId id="2147483846" r:id="rId6"/>
    <p:sldMasterId id="2147483899" r:id="rId7"/>
    <p:sldMasterId id="2147485188" r:id="rId8"/>
  </p:sldMasterIdLst>
  <p:notesMasterIdLst>
    <p:notesMasterId r:id="rId55"/>
  </p:notesMasterIdLst>
  <p:handoutMasterIdLst>
    <p:handoutMasterId r:id="rId56"/>
  </p:handoutMasterIdLst>
  <p:sldIdLst>
    <p:sldId id="256" r:id="rId9"/>
    <p:sldId id="688" r:id="rId10"/>
    <p:sldId id="689" r:id="rId11"/>
    <p:sldId id="697" r:id="rId12"/>
    <p:sldId id="690" r:id="rId13"/>
    <p:sldId id="691" r:id="rId14"/>
    <p:sldId id="771" r:id="rId15"/>
    <p:sldId id="772" r:id="rId16"/>
    <p:sldId id="773" r:id="rId17"/>
    <p:sldId id="848" r:id="rId18"/>
    <p:sldId id="849" r:id="rId19"/>
    <p:sldId id="847" r:id="rId20"/>
    <p:sldId id="785" r:id="rId21"/>
    <p:sldId id="850" r:id="rId22"/>
    <p:sldId id="851" r:id="rId23"/>
    <p:sldId id="852" r:id="rId24"/>
    <p:sldId id="853" r:id="rId25"/>
    <p:sldId id="854" r:id="rId26"/>
    <p:sldId id="577" r:id="rId27"/>
    <p:sldId id="578" r:id="rId28"/>
    <p:sldId id="579" r:id="rId29"/>
    <p:sldId id="580" r:id="rId30"/>
    <p:sldId id="581" r:id="rId31"/>
    <p:sldId id="582" r:id="rId32"/>
    <p:sldId id="583" r:id="rId33"/>
    <p:sldId id="584" r:id="rId34"/>
    <p:sldId id="585" r:id="rId35"/>
    <p:sldId id="586" r:id="rId36"/>
    <p:sldId id="587" r:id="rId37"/>
    <p:sldId id="588" r:id="rId38"/>
    <p:sldId id="589" r:id="rId39"/>
    <p:sldId id="590" r:id="rId40"/>
    <p:sldId id="591" r:id="rId41"/>
    <p:sldId id="593" r:id="rId42"/>
    <p:sldId id="594" r:id="rId43"/>
    <p:sldId id="595" r:id="rId44"/>
    <p:sldId id="596" r:id="rId45"/>
    <p:sldId id="712" r:id="rId46"/>
    <p:sldId id="716" r:id="rId47"/>
    <p:sldId id="717" r:id="rId48"/>
    <p:sldId id="718" r:id="rId49"/>
    <p:sldId id="714" r:id="rId50"/>
    <p:sldId id="601" r:id="rId51"/>
    <p:sldId id="603" r:id="rId52"/>
    <p:sldId id="604" r:id="rId53"/>
    <p:sldId id="784" r:id="rId54"/>
  </p:sldIdLst>
  <p:sldSz cx="9144000" cy="6858000" type="screen4x3"/>
  <p:notesSz cx="9926638" cy="6669088"/>
  <p:defaultTextStyle>
    <a:defPPr>
      <a:defRPr lang="zh-CN"/>
    </a:defPPr>
    <a:lvl1pPr algn="l" rtl="0" eaLnBrk="0" fontAlgn="base" hangingPunct="0">
      <a:spcBef>
        <a:spcPct val="0"/>
      </a:spcBef>
      <a:spcAft>
        <a:spcPct val="0"/>
      </a:spcAft>
      <a:defRPr sz="2400" kern="1200">
        <a:solidFill>
          <a:srgbClr val="FF0066"/>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sz="2400" kern="1200">
        <a:solidFill>
          <a:srgbClr val="FF0066"/>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sz="2400" kern="1200">
        <a:solidFill>
          <a:srgbClr val="FF0066"/>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sz="2400" kern="1200">
        <a:solidFill>
          <a:srgbClr val="FF0066"/>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sz="2400" kern="1200">
        <a:solidFill>
          <a:srgbClr val="FF0066"/>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400" kern="1200">
        <a:solidFill>
          <a:srgbClr val="FF0066"/>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400" kern="1200">
        <a:solidFill>
          <a:srgbClr val="FF0066"/>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400" kern="1200">
        <a:solidFill>
          <a:srgbClr val="FF0066"/>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400" kern="1200">
        <a:solidFill>
          <a:srgbClr val="FF0066"/>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90">
          <p15:clr>
            <a:srgbClr val="A4A3A4"/>
          </p15:clr>
        </p15:guide>
        <p15:guide id="2" pos="2913">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66"/>
    <a:srgbClr val="006600"/>
    <a:srgbClr val="339966"/>
    <a:srgbClr val="0000FF"/>
    <a:srgbClr val="FF0066"/>
    <a:srgbClr val="FF0000"/>
    <a:srgbClr val="E412EE"/>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151" autoAdjust="0"/>
    <p:restoredTop sz="94249" autoAdjust="0"/>
  </p:normalViewPr>
  <p:slideViewPr>
    <p:cSldViewPr>
      <p:cViewPr varScale="1">
        <p:scale>
          <a:sx n="114" d="100"/>
          <a:sy n="114" d="100"/>
        </p:scale>
        <p:origin x="1608" y="96"/>
      </p:cViewPr>
      <p:guideLst>
        <p:guide orient="horz" pos="2190"/>
        <p:guide pos="2913"/>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357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slide" Target="slides/slide18.xml"/><Relationship Id="rId39" Type="http://schemas.openxmlformats.org/officeDocument/2006/relationships/slide" Target="slides/slide31.xml"/><Relationship Id="rId21" Type="http://schemas.openxmlformats.org/officeDocument/2006/relationships/slide" Target="slides/slide13.xml"/><Relationship Id="rId34" Type="http://schemas.openxmlformats.org/officeDocument/2006/relationships/slide" Target="slides/slide26.xml"/><Relationship Id="rId42" Type="http://schemas.openxmlformats.org/officeDocument/2006/relationships/slide" Target="slides/slide34.xml"/><Relationship Id="rId47" Type="http://schemas.openxmlformats.org/officeDocument/2006/relationships/slide" Target="slides/slide39.xml"/><Relationship Id="rId50" Type="http://schemas.openxmlformats.org/officeDocument/2006/relationships/slide" Target="slides/slide42.xml"/><Relationship Id="rId55" Type="http://schemas.openxmlformats.org/officeDocument/2006/relationships/notesMaster" Target="notesMasters/notesMaster1.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 Target="slides/slide8.xml"/><Relationship Id="rId29" Type="http://schemas.openxmlformats.org/officeDocument/2006/relationships/slide" Target="slides/slide21.xml"/><Relationship Id="rId11" Type="http://schemas.openxmlformats.org/officeDocument/2006/relationships/slide" Target="slides/slide3.xml"/><Relationship Id="rId24" Type="http://schemas.openxmlformats.org/officeDocument/2006/relationships/slide" Target="slides/slide16.xml"/><Relationship Id="rId32" Type="http://schemas.openxmlformats.org/officeDocument/2006/relationships/slide" Target="slides/slide24.xml"/><Relationship Id="rId37" Type="http://schemas.openxmlformats.org/officeDocument/2006/relationships/slide" Target="slides/slide29.xml"/><Relationship Id="rId40" Type="http://schemas.openxmlformats.org/officeDocument/2006/relationships/slide" Target="slides/slide32.xml"/><Relationship Id="rId45" Type="http://schemas.openxmlformats.org/officeDocument/2006/relationships/slide" Target="slides/slide37.xml"/><Relationship Id="rId53" Type="http://schemas.openxmlformats.org/officeDocument/2006/relationships/slide" Target="slides/slide45.xml"/><Relationship Id="rId58" Type="http://schemas.openxmlformats.org/officeDocument/2006/relationships/viewProps" Target="viewProps.xml"/><Relationship Id="rId5" Type="http://schemas.openxmlformats.org/officeDocument/2006/relationships/slideMaster" Target="slideMasters/slideMaster5.xml"/><Relationship Id="rId19" Type="http://schemas.openxmlformats.org/officeDocument/2006/relationships/slide" Target="slides/slide11.xml"/><Relationship Id="rId4" Type="http://schemas.openxmlformats.org/officeDocument/2006/relationships/slideMaster" Target="slideMasters/slideMaster4.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slide" Target="slides/slide19.xml"/><Relationship Id="rId30" Type="http://schemas.openxmlformats.org/officeDocument/2006/relationships/slide" Target="slides/slide22.xml"/><Relationship Id="rId35" Type="http://schemas.openxmlformats.org/officeDocument/2006/relationships/slide" Target="slides/slide27.xml"/><Relationship Id="rId43" Type="http://schemas.openxmlformats.org/officeDocument/2006/relationships/slide" Target="slides/slide35.xml"/><Relationship Id="rId48" Type="http://schemas.openxmlformats.org/officeDocument/2006/relationships/slide" Target="slides/slide40.xml"/><Relationship Id="rId56" Type="http://schemas.openxmlformats.org/officeDocument/2006/relationships/handoutMaster" Target="handoutMasters/handoutMaster1.xml"/><Relationship Id="rId8" Type="http://schemas.openxmlformats.org/officeDocument/2006/relationships/slideMaster" Target="slideMasters/slideMaster8.xml"/><Relationship Id="rId51" Type="http://schemas.openxmlformats.org/officeDocument/2006/relationships/slide" Target="slides/slide43.xml"/><Relationship Id="rId3" Type="http://schemas.openxmlformats.org/officeDocument/2006/relationships/slideMaster" Target="slideMasters/slideMaster3.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33" Type="http://schemas.openxmlformats.org/officeDocument/2006/relationships/slide" Target="slides/slide25.xml"/><Relationship Id="rId38" Type="http://schemas.openxmlformats.org/officeDocument/2006/relationships/slide" Target="slides/slide30.xml"/><Relationship Id="rId46" Type="http://schemas.openxmlformats.org/officeDocument/2006/relationships/slide" Target="slides/slide38.xml"/><Relationship Id="rId59" Type="http://schemas.openxmlformats.org/officeDocument/2006/relationships/theme" Target="theme/theme1.xml"/><Relationship Id="rId20" Type="http://schemas.openxmlformats.org/officeDocument/2006/relationships/slide" Target="slides/slide12.xml"/><Relationship Id="rId41" Type="http://schemas.openxmlformats.org/officeDocument/2006/relationships/slide" Target="slides/slide33.xml"/><Relationship Id="rId54" Type="http://schemas.openxmlformats.org/officeDocument/2006/relationships/slide" Target="slides/slide46.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slide" Target="slides/slide20.xml"/><Relationship Id="rId36" Type="http://schemas.openxmlformats.org/officeDocument/2006/relationships/slide" Target="slides/slide28.xml"/><Relationship Id="rId49" Type="http://schemas.openxmlformats.org/officeDocument/2006/relationships/slide" Target="slides/slide41.xml"/><Relationship Id="rId57" Type="http://schemas.openxmlformats.org/officeDocument/2006/relationships/presProps" Target="presProps.xml"/><Relationship Id="rId10" Type="http://schemas.openxmlformats.org/officeDocument/2006/relationships/slide" Target="slides/slide2.xml"/><Relationship Id="rId31" Type="http://schemas.openxmlformats.org/officeDocument/2006/relationships/slide" Target="slides/slide23.xml"/><Relationship Id="rId44" Type="http://schemas.openxmlformats.org/officeDocument/2006/relationships/slide" Target="slides/slide36.xml"/><Relationship Id="rId52" Type="http://schemas.openxmlformats.org/officeDocument/2006/relationships/slide" Target="slides/slide44.xml"/><Relationship Id="rId60"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image" Target="../media/image12.wmf"/><Relationship Id="rId1" Type="http://schemas.openxmlformats.org/officeDocument/2006/relationships/image" Target="../media/image11.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38.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42.wmf"/><Relationship Id="rId1" Type="http://schemas.openxmlformats.org/officeDocument/2006/relationships/image" Target="../media/image41.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47.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48.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0.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10274" name="页眉占位符 310273">
            <a:extLst>
              <a:ext uri="{FF2B5EF4-FFF2-40B4-BE49-F238E27FC236}">
                <a16:creationId xmlns:a16="http://schemas.microsoft.com/office/drawing/2014/main" id="{91346C9E-07EB-41A3-8428-08B4C220573C}"/>
              </a:ext>
            </a:extLst>
          </p:cNvPr>
          <p:cNvSpPr>
            <a:spLocks noGrp="1"/>
          </p:cNvSpPr>
          <p:nvPr>
            <p:ph type="hdr" sz="quarter"/>
          </p:nvPr>
        </p:nvSpPr>
        <p:spPr>
          <a:xfrm>
            <a:off x="0" y="0"/>
            <a:ext cx="4300538" cy="333375"/>
          </a:xfrm>
          <a:prstGeom prst="rect">
            <a:avLst/>
          </a:prstGeom>
          <a:noFill/>
          <a:ln w="9525">
            <a:noFill/>
          </a:ln>
        </p:spPr>
        <p:txBody>
          <a:bodyPr/>
          <a:lstStyle>
            <a:lvl1pPr eaLnBrk="1" hangingPunct="1">
              <a:buFont typeface="Arial" panose="020B0604020202020204" pitchFamily="34" charset="0"/>
              <a:buNone/>
              <a:defRPr sz="1200" noProof="1"/>
            </a:lvl1pPr>
          </a:lstStyle>
          <a:p>
            <a:pPr>
              <a:defRPr/>
            </a:pPr>
            <a:endParaRPr lang="zh-CN" altLang="en-US"/>
          </a:p>
        </p:txBody>
      </p:sp>
      <p:sp>
        <p:nvSpPr>
          <p:cNvPr id="310275" name="日期占位符 310274">
            <a:extLst>
              <a:ext uri="{FF2B5EF4-FFF2-40B4-BE49-F238E27FC236}">
                <a16:creationId xmlns:a16="http://schemas.microsoft.com/office/drawing/2014/main" id="{02CBBB72-0E03-4A92-B0B6-72882F4E8B25}"/>
              </a:ext>
            </a:extLst>
          </p:cNvPr>
          <p:cNvSpPr>
            <a:spLocks noGrp="1"/>
          </p:cNvSpPr>
          <p:nvPr>
            <p:ph type="dt" sz="quarter" idx="1"/>
          </p:nvPr>
        </p:nvSpPr>
        <p:spPr>
          <a:xfrm>
            <a:off x="5624513" y="0"/>
            <a:ext cx="4300537" cy="333375"/>
          </a:xfrm>
          <a:prstGeom prst="rect">
            <a:avLst/>
          </a:prstGeom>
          <a:noFill/>
          <a:ln w="9525">
            <a:noFill/>
          </a:ln>
        </p:spPr>
        <p:txBody>
          <a:bodyPr/>
          <a:lstStyle>
            <a:lvl1pPr algn="r" eaLnBrk="1" hangingPunct="1">
              <a:buFont typeface="Arial" panose="020B0604020202020204" pitchFamily="34" charset="0"/>
              <a:buNone/>
              <a:defRPr sz="1200" noProof="1"/>
            </a:lvl1pPr>
          </a:lstStyle>
          <a:p>
            <a:pPr>
              <a:defRPr/>
            </a:pPr>
            <a:endParaRPr lang="zh-CN" altLang="en-US"/>
          </a:p>
        </p:txBody>
      </p:sp>
      <p:sp>
        <p:nvSpPr>
          <p:cNvPr id="310276" name="页脚占位符 310275">
            <a:extLst>
              <a:ext uri="{FF2B5EF4-FFF2-40B4-BE49-F238E27FC236}">
                <a16:creationId xmlns:a16="http://schemas.microsoft.com/office/drawing/2014/main" id="{B4B4CEE4-FB70-4A05-A2B7-404F25C7E79B}"/>
              </a:ext>
            </a:extLst>
          </p:cNvPr>
          <p:cNvSpPr>
            <a:spLocks noGrp="1"/>
          </p:cNvSpPr>
          <p:nvPr>
            <p:ph type="ftr" sz="quarter" idx="2"/>
          </p:nvPr>
        </p:nvSpPr>
        <p:spPr>
          <a:xfrm>
            <a:off x="0" y="6334125"/>
            <a:ext cx="4300538" cy="333375"/>
          </a:xfrm>
          <a:prstGeom prst="rect">
            <a:avLst/>
          </a:prstGeom>
          <a:noFill/>
          <a:ln w="9525">
            <a:noFill/>
          </a:ln>
        </p:spPr>
        <p:txBody>
          <a:bodyPr anchor="b"/>
          <a:lstStyle>
            <a:lvl1pPr eaLnBrk="1" hangingPunct="1">
              <a:buFont typeface="Arial" panose="020B0604020202020204" pitchFamily="34" charset="0"/>
              <a:buNone/>
              <a:defRPr sz="1200" noProof="1"/>
            </a:lvl1pPr>
          </a:lstStyle>
          <a:p>
            <a:pPr>
              <a:defRPr/>
            </a:pPr>
            <a:endParaRPr lang="zh-CN" altLang="en-US"/>
          </a:p>
        </p:txBody>
      </p:sp>
      <p:sp>
        <p:nvSpPr>
          <p:cNvPr id="310277" name="灯片编号占位符 310276">
            <a:extLst>
              <a:ext uri="{FF2B5EF4-FFF2-40B4-BE49-F238E27FC236}">
                <a16:creationId xmlns:a16="http://schemas.microsoft.com/office/drawing/2014/main" id="{2D377FE8-1DB6-4D57-B6A6-21A0ACBCB4C8}"/>
              </a:ext>
            </a:extLst>
          </p:cNvPr>
          <p:cNvSpPr>
            <a:spLocks noGrp="1"/>
          </p:cNvSpPr>
          <p:nvPr>
            <p:ph type="sldNum" sz="quarter" idx="3"/>
          </p:nvPr>
        </p:nvSpPr>
        <p:spPr>
          <a:xfrm>
            <a:off x="5624513" y="6334125"/>
            <a:ext cx="4300537" cy="333375"/>
          </a:xfrm>
          <a:prstGeom prst="rect">
            <a:avLst/>
          </a:prstGeom>
          <a:noFill/>
          <a:ln w="9525">
            <a:noFill/>
          </a:ln>
        </p:spPr>
        <p:txBody>
          <a:bodyPr anchor="b"/>
          <a:lstStyle>
            <a:lvl1pPr algn="r" eaLnBrk="1" hangingPunct="1">
              <a:buFont typeface="Arial" panose="020B0604020202020204" pitchFamily="34" charset="0"/>
              <a:buNone/>
              <a:defRPr sz="1200" noProof="1"/>
            </a:lvl1pPr>
          </a:lstStyle>
          <a:p>
            <a:pPr>
              <a:defRPr/>
            </a:pPr>
            <a:fld id="{15342898-3F19-43A8-9F3D-83AB380A6D21}" type="slidenum">
              <a:rPr lang="zh-CN" altLang="en-US"/>
              <a:pPr>
                <a:defRPr/>
              </a:pPr>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9.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13346" name="页眉占位符 313345">
            <a:extLst>
              <a:ext uri="{FF2B5EF4-FFF2-40B4-BE49-F238E27FC236}">
                <a16:creationId xmlns:a16="http://schemas.microsoft.com/office/drawing/2014/main" id="{0F4C233A-48A0-4F8B-B4CB-5D752C947FA0}"/>
              </a:ext>
            </a:extLst>
          </p:cNvPr>
          <p:cNvSpPr>
            <a:spLocks noGrp="1"/>
          </p:cNvSpPr>
          <p:nvPr>
            <p:ph type="hdr" sz="quarter"/>
          </p:nvPr>
        </p:nvSpPr>
        <p:spPr>
          <a:xfrm>
            <a:off x="0" y="0"/>
            <a:ext cx="4300538" cy="333375"/>
          </a:xfrm>
          <a:prstGeom prst="rect">
            <a:avLst/>
          </a:prstGeom>
          <a:noFill/>
          <a:ln w="9525">
            <a:noFill/>
          </a:ln>
        </p:spPr>
        <p:txBody>
          <a:bodyPr/>
          <a:lstStyle>
            <a:lvl1pPr eaLnBrk="1" hangingPunct="1">
              <a:buFont typeface="Arial" panose="020B0604020202020204" pitchFamily="34" charset="0"/>
              <a:buNone/>
              <a:defRPr sz="1200" noProof="1"/>
            </a:lvl1pPr>
          </a:lstStyle>
          <a:p>
            <a:pPr>
              <a:defRPr/>
            </a:pPr>
            <a:endParaRPr lang="zh-CN" altLang="en-US"/>
          </a:p>
        </p:txBody>
      </p:sp>
      <p:sp>
        <p:nvSpPr>
          <p:cNvPr id="313347" name="日期占位符 313346">
            <a:extLst>
              <a:ext uri="{FF2B5EF4-FFF2-40B4-BE49-F238E27FC236}">
                <a16:creationId xmlns:a16="http://schemas.microsoft.com/office/drawing/2014/main" id="{59189991-1D30-4C70-B933-A51E1EB13F67}"/>
              </a:ext>
            </a:extLst>
          </p:cNvPr>
          <p:cNvSpPr>
            <a:spLocks noGrp="1"/>
          </p:cNvSpPr>
          <p:nvPr>
            <p:ph type="dt" idx="1"/>
          </p:nvPr>
        </p:nvSpPr>
        <p:spPr>
          <a:xfrm>
            <a:off x="5624513" y="0"/>
            <a:ext cx="4300537" cy="333375"/>
          </a:xfrm>
          <a:prstGeom prst="rect">
            <a:avLst/>
          </a:prstGeom>
          <a:noFill/>
          <a:ln w="9525">
            <a:noFill/>
          </a:ln>
        </p:spPr>
        <p:txBody>
          <a:bodyPr/>
          <a:lstStyle>
            <a:lvl1pPr algn="r" eaLnBrk="1" hangingPunct="1">
              <a:buFont typeface="Arial" panose="020B0604020202020204" pitchFamily="34" charset="0"/>
              <a:buNone/>
              <a:defRPr sz="1200" noProof="1"/>
            </a:lvl1pPr>
          </a:lstStyle>
          <a:p>
            <a:pPr>
              <a:defRPr/>
            </a:pPr>
            <a:endParaRPr lang="zh-CN" altLang="en-US"/>
          </a:p>
        </p:txBody>
      </p:sp>
      <p:sp>
        <p:nvSpPr>
          <p:cNvPr id="61444" name="幻灯片图像占位符 313347">
            <a:extLst>
              <a:ext uri="{FF2B5EF4-FFF2-40B4-BE49-F238E27FC236}">
                <a16:creationId xmlns:a16="http://schemas.microsoft.com/office/drawing/2014/main" id="{EB8A430E-F814-4C60-8E7F-4D516E9268BB}"/>
              </a:ext>
            </a:extLst>
          </p:cNvPr>
          <p:cNvSpPr>
            <a:spLocks noGrp="1" noRot="1" noChangeAspect="1" noChangeArrowheads="1" noTextEdit="1"/>
          </p:cNvSpPr>
          <p:nvPr>
            <p:ph type="sldImg" idx="4294967295"/>
          </p:nvPr>
        </p:nvSpPr>
        <p:spPr bwMode="auto">
          <a:xfrm>
            <a:off x="3295650" y="500063"/>
            <a:ext cx="3335338" cy="25019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6085" name="文本占位符 313348">
            <a:extLst>
              <a:ext uri="{FF2B5EF4-FFF2-40B4-BE49-F238E27FC236}">
                <a16:creationId xmlns:a16="http://schemas.microsoft.com/office/drawing/2014/main" id="{D5FFC662-6B54-4947-BD53-AE62FDEC8BDD}"/>
              </a:ext>
            </a:extLst>
          </p:cNvPr>
          <p:cNvSpPr>
            <a:spLocks noGrp="1" noChangeArrowheads="1"/>
          </p:cNvSpPr>
          <p:nvPr>
            <p:ph type="body" sz="quarter" idx="4294967295"/>
          </p:nvPr>
        </p:nvSpPr>
        <p:spPr bwMode="auto">
          <a:xfrm>
            <a:off x="992188" y="3167063"/>
            <a:ext cx="7942262" cy="300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313350" name="页脚占位符 313349">
            <a:extLst>
              <a:ext uri="{FF2B5EF4-FFF2-40B4-BE49-F238E27FC236}">
                <a16:creationId xmlns:a16="http://schemas.microsoft.com/office/drawing/2014/main" id="{81D7A92A-D27C-4F6E-91D9-B399502869D8}"/>
              </a:ext>
            </a:extLst>
          </p:cNvPr>
          <p:cNvSpPr>
            <a:spLocks noGrp="1"/>
          </p:cNvSpPr>
          <p:nvPr>
            <p:ph type="ftr" sz="quarter" idx="4"/>
          </p:nvPr>
        </p:nvSpPr>
        <p:spPr>
          <a:xfrm>
            <a:off x="0" y="6334125"/>
            <a:ext cx="4300538" cy="333375"/>
          </a:xfrm>
          <a:prstGeom prst="rect">
            <a:avLst/>
          </a:prstGeom>
          <a:noFill/>
          <a:ln w="9525">
            <a:noFill/>
          </a:ln>
        </p:spPr>
        <p:txBody>
          <a:bodyPr anchor="b"/>
          <a:lstStyle>
            <a:lvl1pPr eaLnBrk="1" hangingPunct="1">
              <a:buFont typeface="Arial" panose="020B0604020202020204" pitchFamily="34" charset="0"/>
              <a:buNone/>
              <a:defRPr sz="1200" noProof="1"/>
            </a:lvl1pPr>
          </a:lstStyle>
          <a:p>
            <a:pPr>
              <a:defRPr/>
            </a:pPr>
            <a:endParaRPr lang="zh-CN" altLang="en-US"/>
          </a:p>
        </p:txBody>
      </p:sp>
      <p:sp>
        <p:nvSpPr>
          <p:cNvPr id="313351" name="灯片编号占位符 313350">
            <a:extLst>
              <a:ext uri="{FF2B5EF4-FFF2-40B4-BE49-F238E27FC236}">
                <a16:creationId xmlns:a16="http://schemas.microsoft.com/office/drawing/2014/main" id="{6E31CF5A-D0DD-4086-A6D2-937E3CCAE14C}"/>
              </a:ext>
            </a:extLst>
          </p:cNvPr>
          <p:cNvSpPr>
            <a:spLocks noGrp="1"/>
          </p:cNvSpPr>
          <p:nvPr>
            <p:ph type="sldNum" sz="quarter" idx="5"/>
          </p:nvPr>
        </p:nvSpPr>
        <p:spPr>
          <a:xfrm>
            <a:off x="5624513" y="6334125"/>
            <a:ext cx="4300537" cy="333375"/>
          </a:xfrm>
          <a:prstGeom prst="rect">
            <a:avLst/>
          </a:prstGeom>
          <a:noFill/>
          <a:ln w="9525">
            <a:noFill/>
          </a:ln>
        </p:spPr>
        <p:txBody>
          <a:bodyPr anchor="b"/>
          <a:lstStyle>
            <a:lvl1pPr algn="r" eaLnBrk="1" hangingPunct="1">
              <a:buFont typeface="Arial" panose="020B0604020202020204" pitchFamily="34" charset="0"/>
              <a:buNone/>
              <a:defRPr sz="1200" noProof="1"/>
            </a:lvl1pPr>
          </a:lstStyle>
          <a:p>
            <a:pPr>
              <a:defRPr/>
            </a:pPr>
            <a:fld id="{05C2D7AF-8AB6-4AA7-8F47-7CED6B00ACB0}"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defRPr>
    </a:lvl1pPr>
    <a:lvl2pPr marL="457200" lvl="1"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defRPr>
    </a:lvl2pPr>
    <a:lvl3pPr marL="914400" lvl="2"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defRPr>
    </a:lvl3pPr>
    <a:lvl4pPr marL="1371600" lvl="3"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defRPr>
    </a:lvl4pPr>
    <a:lvl5pPr marL="1828800" lvl="4"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defRPr>
    </a:lvl5pPr>
    <a:lvl6pPr marL="2286000" lvl="5"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6pPr>
    <a:lvl7pPr marL="2743200" lvl="6"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7pPr>
    <a:lvl8pPr marL="3200400" lvl="7"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8pPr>
    <a:lvl9pPr marL="3657600" lvl="8"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7">
            <a:extLst>
              <a:ext uri="{FF2B5EF4-FFF2-40B4-BE49-F238E27FC236}">
                <a16:creationId xmlns:a16="http://schemas.microsoft.com/office/drawing/2014/main" id="{0F066179-D218-47DC-81BC-EEFC049A533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fld id="{5118EB41-BB54-4562-A37D-1784A8B5FA05}" type="slidenum">
              <a:rPr lang="en-US" altLang="zh-CN">
                <a:latin typeface="Arial" panose="020B0604020202020204" pitchFamily="34" charset="0"/>
              </a:rPr>
              <a:pPr eaLnBrk="1" hangingPunct="1"/>
              <a:t>19</a:t>
            </a:fld>
            <a:endParaRPr lang="en-US" altLang="zh-CN">
              <a:latin typeface="Arial" panose="020B0604020202020204" pitchFamily="34" charset="0"/>
            </a:endParaRPr>
          </a:p>
        </p:txBody>
      </p:sp>
      <p:sp>
        <p:nvSpPr>
          <p:cNvPr id="151555" name="Rectangle 2">
            <a:extLst>
              <a:ext uri="{FF2B5EF4-FFF2-40B4-BE49-F238E27FC236}">
                <a16:creationId xmlns:a16="http://schemas.microsoft.com/office/drawing/2014/main" id="{8C961A66-1099-4950-B955-178BBFB9C3B3}"/>
              </a:ext>
            </a:extLst>
          </p:cNvPr>
          <p:cNvSpPr>
            <a:spLocks noGrp="1" noRot="1" noChangeAspect="1" noChangeArrowheads="1" noTextEdit="1"/>
          </p:cNvSpPr>
          <p:nvPr>
            <p:ph type="sldImg"/>
          </p:nvPr>
        </p:nvSpPr>
        <p:spPr>
          <a:ln/>
        </p:spPr>
      </p:sp>
      <p:sp>
        <p:nvSpPr>
          <p:cNvPr id="151556" name="Rectangle 3">
            <a:extLst>
              <a:ext uri="{FF2B5EF4-FFF2-40B4-BE49-F238E27FC236}">
                <a16:creationId xmlns:a16="http://schemas.microsoft.com/office/drawing/2014/main" id="{FB1E02D5-803D-4ED0-869E-D4AE12847F5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a:latin typeface="Arial" panose="020B0604020202020204" pitchFamily="34" charset="0"/>
              </a:rPr>
              <a:t>Rijdael</a:t>
            </a:r>
            <a:r>
              <a:rPr lang="zh-CN" altLang="en-US">
                <a:latin typeface="Arial" panose="020B0604020202020204" pitchFamily="34" charset="0"/>
              </a:rPr>
              <a:t>可变分组长度和可变密钥长度，长度可以是</a:t>
            </a:r>
            <a:r>
              <a:rPr lang="en-US" altLang="zh-CN">
                <a:latin typeface="Arial" panose="020B0604020202020204" pitchFamily="34" charset="0"/>
              </a:rPr>
              <a:t>32</a:t>
            </a:r>
            <a:r>
              <a:rPr lang="zh-CN" altLang="en-US">
                <a:latin typeface="Arial" panose="020B0604020202020204" pitchFamily="34" charset="0"/>
              </a:rPr>
              <a:t>的任意倍数；</a:t>
            </a:r>
            <a:r>
              <a:rPr lang="en-US" altLang="zh-CN">
                <a:latin typeface="Arial" panose="020B0604020202020204" pitchFamily="34" charset="0"/>
              </a:rPr>
              <a:t>AES</a:t>
            </a:r>
            <a:r>
              <a:rPr lang="zh-CN" altLang="en-US">
                <a:latin typeface="Arial" panose="020B0604020202020204" pitchFamily="34" charset="0"/>
              </a:rPr>
              <a:t>分组固定，密钥长度</a:t>
            </a:r>
            <a:r>
              <a:rPr lang="en-US" altLang="zh-CN">
                <a:latin typeface="Arial" panose="020B0604020202020204" pitchFamily="34" charset="0"/>
              </a:rPr>
              <a:t>128</a:t>
            </a:r>
            <a:r>
              <a:rPr lang="zh-CN" altLang="en-US">
                <a:latin typeface="Arial" panose="020B0604020202020204" pitchFamily="34" charset="0"/>
              </a:rPr>
              <a:t>，</a:t>
            </a:r>
            <a:r>
              <a:rPr lang="en-US" altLang="zh-CN">
                <a:latin typeface="Arial" panose="020B0604020202020204" pitchFamily="34" charset="0"/>
              </a:rPr>
              <a:t>192</a:t>
            </a:r>
            <a:r>
              <a:rPr lang="zh-CN" altLang="en-US">
                <a:latin typeface="Arial" panose="020B0604020202020204" pitchFamily="34" charset="0"/>
              </a:rPr>
              <a:t>，</a:t>
            </a:r>
            <a:r>
              <a:rPr lang="en-US" altLang="zh-CN">
                <a:latin typeface="Arial" panose="020B0604020202020204" pitchFamily="34" charset="0"/>
              </a:rPr>
              <a:t>256</a:t>
            </a:r>
            <a:r>
              <a:rPr lang="zh-CN" altLang="en-US">
                <a:latin typeface="Arial" panose="020B0604020202020204" pitchFamily="34" charset="0"/>
              </a:rPr>
              <a:t>；其余没有评估不在标准之内；</a:t>
            </a:r>
          </a:p>
          <a:p>
            <a:pPr eaLnBrk="1" hangingPunct="1"/>
            <a:r>
              <a:rPr lang="zh-CN" altLang="en-US">
                <a:latin typeface="Arial" panose="020B0604020202020204" pitchFamily="34" charset="0"/>
              </a:rPr>
              <a:t>密钥长则轮数多，简单来说，</a:t>
            </a:r>
            <a:r>
              <a:rPr lang="en-US" altLang="zh-CN">
                <a:latin typeface="Arial" panose="020B0604020202020204" pitchFamily="34" charset="0"/>
              </a:rPr>
              <a:t>128</a:t>
            </a:r>
            <a:r>
              <a:rPr lang="zh-CN" altLang="en-US">
                <a:latin typeface="Arial" panose="020B0604020202020204" pitchFamily="34" charset="0"/>
              </a:rPr>
              <a:t>比特密钥穷举搜索复杂度为</a:t>
            </a:r>
            <a:r>
              <a:rPr lang="en-US" altLang="zh-CN">
                <a:latin typeface="Arial" panose="020B0604020202020204" pitchFamily="34" charset="0"/>
              </a:rPr>
              <a:t>2^128,</a:t>
            </a:r>
            <a:r>
              <a:rPr lang="zh-CN" altLang="en-US">
                <a:latin typeface="Arial" panose="020B0604020202020204" pitchFamily="34" charset="0"/>
              </a:rPr>
              <a:t>攻击无效只需要证明攻击的复杂度大于</a:t>
            </a:r>
            <a:r>
              <a:rPr lang="en-US" altLang="zh-CN">
                <a:latin typeface="Arial" panose="020B0604020202020204" pitchFamily="34" charset="0"/>
              </a:rPr>
              <a:t>2^128,</a:t>
            </a:r>
            <a:r>
              <a:rPr lang="zh-CN" altLang="en-US">
                <a:latin typeface="Arial" panose="020B0604020202020204" pitchFamily="34" charset="0"/>
              </a:rPr>
              <a:t>而这个攻击对</a:t>
            </a:r>
            <a:r>
              <a:rPr lang="en-US" altLang="zh-CN">
                <a:latin typeface="Arial" panose="020B0604020202020204" pitchFamily="34" charset="0"/>
              </a:rPr>
              <a:t>256</a:t>
            </a:r>
            <a:r>
              <a:rPr lang="zh-CN" altLang="en-US">
                <a:latin typeface="Arial" panose="020B0604020202020204" pitchFamily="34" charset="0"/>
              </a:rPr>
              <a:t>比特版本有可能是有效的，所以算法设计增加轮数来增加密钥的复杂度</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7">
            <a:extLst>
              <a:ext uri="{FF2B5EF4-FFF2-40B4-BE49-F238E27FC236}">
                <a16:creationId xmlns:a16="http://schemas.microsoft.com/office/drawing/2014/main" id="{AA141E6D-77B9-409B-9B20-AF30DDFBAED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fld id="{46CFC7F4-818F-46C9-8D3A-ABC69ABD2BF5}" type="slidenum">
              <a:rPr lang="en-US" altLang="zh-CN">
                <a:latin typeface="Arial" panose="020B0604020202020204" pitchFamily="34" charset="0"/>
              </a:rPr>
              <a:pPr eaLnBrk="1" hangingPunct="1"/>
              <a:t>34</a:t>
            </a:fld>
            <a:endParaRPr lang="en-US" altLang="zh-CN">
              <a:latin typeface="Arial" panose="020B0604020202020204" pitchFamily="34" charset="0"/>
            </a:endParaRPr>
          </a:p>
        </p:txBody>
      </p:sp>
      <p:sp>
        <p:nvSpPr>
          <p:cNvPr id="160771" name="Rectangle 2">
            <a:extLst>
              <a:ext uri="{FF2B5EF4-FFF2-40B4-BE49-F238E27FC236}">
                <a16:creationId xmlns:a16="http://schemas.microsoft.com/office/drawing/2014/main" id="{3653C9E4-FEFA-4B4A-83CC-9689695847FF}"/>
              </a:ext>
            </a:extLst>
          </p:cNvPr>
          <p:cNvSpPr>
            <a:spLocks noGrp="1" noRot="1" noChangeAspect="1" noChangeArrowheads="1" noTextEdit="1"/>
          </p:cNvSpPr>
          <p:nvPr>
            <p:ph type="sldImg"/>
          </p:nvPr>
        </p:nvSpPr>
        <p:spPr>
          <a:xfrm>
            <a:off x="3429000" y="2400300"/>
            <a:ext cx="0" cy="0"/>
          </a:xfrm>
          <a:ln/>
        </p:spPr>
      </p:sp>
      <p:sp>
        <p:nvSpPr>
          <p:cNvPr id="160772" name="Rectangle 3">
            <a:extLst>
              <a:ext uri="{FF2B5EF4-FFF2-40B4-BE49-F238E27FC236}">
                <a16:creationId xmlns:a16="http://schemas.microsoft.com/office/drawing/2014/main" id="{BB4A67F2-EAA4-4A93-9BE4-F3BD44707379}"/>
              </a:ext>
            </a:extLst>
          </p:cNvPr>
          <p:cNvSpPr>
            <a:spLocks noGrp="1" noChangeArrowheads="1"/>
          </p:cNvSpPr>
          <p:nvPr>
            <p:ph type="body" idx="1"/>
          </p:nvPr>
        </p:nvSpPr>
        <p:spPr>
          <a:xfrm>
            <a:off x="914400" y="6262688"/>
            <a:ext cx="1403350" cy="2746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7">
            <a:extLst>
              <a:ext uri="{FF2B5EF4-FFF2-40B4-BE49-F238E27FC236}">
                <a16:creationId xmlns:a16="http://schemas.microsoft.com/office/drawing/2014/main" id="{83AF5195-34C4-4596-9B4A-A0382F98D34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fld id="{CE7829BA-9F4F-4168-B488-02871C52EEEE}" type="slidenum">
              <a:rPr lang="en-US" altLang="zh-CN">
                <a:latin typeface="Arial" panose="020B0604020202020204" pitchFamily="34" charset="0"/>
              </a:rPr>
              <a:pPr eaLnBrk="1" hangingPunct="1"/>
              <a:t>35</a:t>
            </a:fld>
            <a:endParaRPr lang="en-US" altLang="zh-CN">
              <a:latin typeface="Arial" panose="020B0604020202020204" pitchFamily="34" charset="0"/>
            </a:endParaRPr>
          </a:p>
        </p:txBody>
      </p:sp>
      <p:sp>
        <p:nvSpPr>
          <p:cNvPr id="161795" name="Rectangle 2">
            <a:extLst>
              <a:ext uri="{FF2B5EF4-FFF2-40B4-BE49-F238E27FC236}">
                <a16:creationId xmlns:a16="http://schemas.microsoft.com/office/drawing/2014/main" id="{B3D354D3-F7EE-405C-B586-8B229209DEB7}"/>
              </a:ext>
            </a:extLst>
          </p:cNvPr>
          <p:cNvSpPr>
            <a:spLocks noGrp="1" noRot="1" noChangeAspect="1" noChangeArrowheads="1" noTextEdit="1"/>
          </p:cNvSpPr>
          <p:nvPr>
            <p:ph type="sldImg"/>
          </p:nvPr>
        </p:nvSpPr>
        <p:spPr>
          <a:xfrm>
            <a:off x="3429000" y="2400300"/>
            <a:ext cx="0" cy="0"/>
          </a:xfrm>
          <a:ln/>
        </p:spPr>
      </p:sp>
      <p:sp>
        <p:nvSpPr>
          <p:cNvPr id="161796" name="Rectangle 3">
            <a:extLst>
              <a:ext uri="{FF2B5EF4-FFF2-40B4-BE49-F238E27FC236}">
                <a16:creationId xmlns:a16="http://schemas.microsoft.com/office/drawing/2014/main" id="{AB5C12E8-DD09-48F8-AA9A-0E6F37B0061E}"/>
              </a:ext>
            </a:extLst>
          </p:cNvPr>
          <p:cNvSpPr>
            <a:spLocks noGrp="1" noChangeArrowheads="1"/>
          </p:cNvSpPr>
          <p:nvPr>
            <p:ph type="body" idx="1"/>
          </p:nvPr>
        </p:nvSpPr>
        <p:spPr>
          <a:xfrm>
            <a:off x="914400" y="6262688"/>
            <a:ext cx="1403350" cy="2746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7">
            <a:extLst>
              <a:ext uri="{FF2B5EF4-FFF2-40B4-BE49-F238E27FC236}">
                <a16:creationId xmlns:a16="http://schemas.microsoft.com/office/drawing/2014/main" id="{08DE9884-6937-4DF2-B6D3-6038E60D7CB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fld id="{50D9BF5A-9240-4F8C-BC34-8963C0786F6B}" type="slidenum">
              <a:rPr lang="en-US" altLang="zh-CN">
                <a:latin typeface="Arial" panose="020B0604020202020204" pitchFamily="34" charset="0"/>
              </a:rPr>
              <a:pPr eaLnBrk="1" hangingPunct="1"/>
              <a:t>36</a:t>
            </a:fld>
            <a:endParaRPr lang="en-US" altLang="zh-CN">
              <a:latin typeface="Arial" panose="020B0604020202020204" pitchFamily="34" charset="0"/>
            </a:endParaRPr>
          </a:p>
        </p:txBody>
      </p:sp>
      <p:sp>
        <p:nvSpPr>
          <p:cNvPr id="162819" name="Rectangle 2">
            <a:extLst>
              <a:ext uri="{FF2B5EF4-FFF2-40B4-BE49-F238E27FC236}">
                <a16:creationId xmlns:a16="http://schemas.microsoft.com/office/drawing/2014/main" id="{94384D93-1A54-490C-A95C-A0CE55D91126}"/>
              </a:ext>
            </a:extLst>
          </p:cNvPr>
          <p:cNvSpPr>
            <a:spLocks noGrp="1" noRot="1" noChangeAspect="1" noChangeArrowheads="1" noTextEdit="1"/>
          </p:cNvSpPr>
          <p:nvPr>
            <p:ph type="sldImg"/>
          </p:nvPr>
        </p:nvSpPr>
        <p:spPr>
          <a:xfrm>
            <a:off x="3429000" y="2400300"/>
            <a:ext cx="0" cy="0"/>
          </a:xfrm>
          <a:ln/>
        </p:spPr>
      </p:sp>
      <p:sp>
        <p:nvSpPr>
          <p:cNvPr id="162820" name="Rectangle 3">
            <a:extLst>
              <a:ext uri="{FF2B5EF4-FFF2-40B4-BE49-F238E27FC236}">
                <a16:creationId xmlns:a16="http://schemas.microsoft.com/office/drawing/2014/main" id="{5C8B0095-DA0C-4FED-AE7C-A4D2FC5944DB}"/>
              </a:ext>
            </a:extLst>
          </p:cNvPr>
          <p:cNvSpPr>
            <a:spLocks noGrp="1" noChangeArrowheads="1"/>
          </p:cNvSpPr>
          <p:nvPr>
            <p:ph type="body" idx="1"/>
          </p:nvPr>
        </p:nvSpPr>
        <p:spPr>
          <a:xfrm>
            <a:off x="914400" y="6262688"/>
            <a:ext cx="1403350" cy="2746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7">
            <a:extLst>
              <a:ext uri="{FF2B5EF4-FFF2-40B4-BE49-F238E27FC236}">
                <a16:creationId xmlns:a16="http://schemas.microsoft.com/office/drawing/2014/main" id="{558DB069-4AF5-4448-9928-CE60F0CE255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fld id="{CCD1D25D-BE40-42D4-A507-AC25E0DBB985}" type="slidenum">
              <a:rPr lang="en-US" altLang="zh-CN">
                <a:latin typeface="Arial" panose="020B0604020202020204" pitchFamily="34" charset="0"/>
              </a:rPr>
              <a:pPr eaLnBrk="1" hangingPunct="1"/>
              <a:t>37</a:t>
            </a:fld>
            <a:endParaRPr lang="en-US" altLang="zh-CN">
              <a:latin typeface="Arial" panose="020B0604020202020204" pitchFamily="34" charset="0"/>
            </a:endParaRPr>
          </a:p>
        </p:txBody>
      </p:sp>
      <p:sp>
        <p:nvSpPr>
          <p:cNvPr id="163843" name="Rectangle 2">
            <a:extLst>
              <a:ext uri="{FF2B5EF4-FFF2-40B4-BE49-F238E27FC236}">
                <a16:creationId xmlns:a16="http://schemas.microsoft.com/office/drawing/2014/main" id="{0ECDDD74-5A8C-4670-ADBA-DFA0C3BE7DF4}"/>
              </a:ext>
            </a:extLst>
          </p:cNvPr>
          <p:cNvSpPr>
            <a:spLocks noGrp="1" noRot="1" noChangeAspect="1" noChangeArrowheads="1" noTextEdit="1"/>
          </p:cNvSpPr>
          <p:nvPr>
            <p:ph type="sldImg"/>
          </p:nvPr>
        </p:nvSpPr>
        <p:spPr>
          <a:xfrm>
            <a:off x="3429000" y="2400300"/>
            <a:ext cx="0" cy="0"/>
          </a:xfrm>
          <a:ln/>
        </p:spPr>
      </p:sp>
      <p:sp>
        <p:nvSpPr>
          <p:cNvPr id="163844" name="Rectangle 3">
            <a:extLst>
              <a:ext uri="{FF2B5EF4-FFF2-40B4-BE49-F238E27FC236}">
                <a16:creationId xmlns:a16="http://schemas.microsoft.com/office/drawing/2014/main" id="{61CBE63A-A551-488D-95B7-F4F125722E23}"/>
              </a:ext>
            </a:extLst>
          </p:cNvPr>
          <p:cNvSpPr>
            <a:spLocks noGrp="1" noChangeArrowheads="1"/>
          </p:cNvSpPr>
          <p:nvPr>
            <p:ph type="body" idx="1"/>
          </p:nvPr>
        </p:nvSpPr>
        <p:spPr>
          <a:xfrm>
            <a:off x="914400" y="6262688"/>
            <a:ext cx="1403350" cy="2746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7">
            <a:extLst>
              <a:ext uri="{FF2B5EF4-FFF2-40B4-BE49-F238E27FC236}">
                <a16:creationId xmlns:a16="http://schemas.microsoft.com/office/drawing/2014/main" id="{EC5B43B0-FBF6-43BB-A8BA-8B508D8992F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fld id="{B894D9E4-C0B8-4360-8B5D-51ACBA5080CB}" type="slidenum">
              <a:rPr lang="en-US" altLang="zh-CN">
                <a:latin typeface="Arial" panose="020B0604020202020204" pitchFamily="34" charset="0"/>
              </a:rPr>
              <a:pPr eaLnBrk="1" hangingPunct="1"/>
              <a:t>39</a:t>
            </a:fld>
            <a:endParaRPr lang="en-US" altLang="zh-CN">
              <a:latin typeface="Arial" panose="020B0604020202020204" pitchFamily="34" charset="0"/>
            </a:endParaRPr>
          </a:p>
        </p:txBody>
      </p:sp>
      <p:sp>
        <p:nvSpPr>
          <p:cNvPr id="164867" name="Rectangle 2">
            <a:extLst>
              <a:ext uri="{FF2B5EF4-FFF2-40B4-BE49-F238E27FC236}">
                <a16:creationId xmlns:a16="http://schemas.microsoft.com/office/drawing/2014/main" id="{C3E09B1C-096A-4DC2-87A1-7969385BE3F2}"/>
              </a:ext>
            </a:extLst>
          </p:cNvPr>
          <p:cNvSpPr>
            <a:spLocks noGrp="1" noRot="1" noChangeAspect="1" noChangeArrowheads="1" noTextEdit="1"/>
          </p:cNvSpPr>
          <p:nvPr>
            <p:ph type="sldImg"/>
          </p:nvPr>
        </p:nvSpPr>
        <p:spPr>
          <a:xfrm>
            <a:off x="3429000" y="2400300"/>
            <a:ext cx="0" cy="0"/>
          </a:xfrm>
          <a:ln/>
        </p:spPr>
      </p:sp>
      <p:sp>
        <p:nvSpPr>
          <p:cNvPr id="164868" name="Rectangle 3">
            <a:extLst>
              <a:ext uri="{FF2B5EF4-FFF2-40B4-BE49-F238E27FC236}">
                <a16:creationId xmlns:a16="http://schemas.microsoft.com/office/drawing/2014/main" id="{9DAA8A1E-EA1C-41D1-9762-9A45B3A6F803}"/>
              </a:ext>
            </a:extLst>
          </p:cNvPr>
          <p:cNvSpPr>
            <a:spLocks noGrp="1" noChangeArrowheads="1"/>
          </p:cNvSpPr>
          <p:nvPr>
            <p:ph type="body" idx="1"/>
          </p:nvPr>
        </p:nvSpPr>
        <p:spPr>
          <a:xfrm>
            <a:off x="914400" y="6262688"/>
            <a:ext cx="1403350" cy="2746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a:latin typeface="Arial" panose="020B0604020202020204" pitchFamily="34" charset="0"/>
              </a:rPr>
              <a:t>可以看出，扩展密钥的前</a:t>
            </a:r>
            <a:r>
              <a:rPr lang="en-US" altLang="zh-CN">
                <a:latin typeface="Arial" panose="020B0604020202020204" pitchFamily="34" charset="0"/>
              </a:rPr>
              <a:t>Nk</a:t>
            </a:r>
            <a:r>
              <a:rPr lang="zh-CN" altLang="en-US">
                <a:latin typeface="Arial" panose="020B0604020202020204" pitchFamily="34" charset="0"/>
              </a:rPr>
              <a:t>个字即为种子密钥，之后的每个字</a:t>
            </a:r>
            <a:r>
              <a:rPr lang="en-US" altLang="zh-CN">
                <a:latin typeface="Arial" panose="020B0604020202020204" pitchFamily="34" charset="0"/>
              </a:rPr>
              <a:t>W[i]</a:t>
            </a:r>
            <a:r>
              <a:rPr lang="zh-CN" altLang="en-US">
                <a:latin typeface="Arial" panose="020B0604020202020204" pitchFamily="34" charset="0"/>
              </a:rPr>
              <a:t>等于前一个字</a:t>
            </a:r>
            <a:r>
              <a:rPr lang="en-US" altLang="zh-CN">
                <a:latin typeface="Arial" panose="020B0604020202020204" pitchFamily="34" charset="0"/>
              </a:rPr>
              <a:t>W[i-1]</a:t>
            </a:r>
            <a:r>
              <a:rPr lang="zh-CN" altLang="en-US">
                <a:latin typeface="Arial" panose="020B0604020202020204" pitchFamily="34" charset="0"/>
              </a:rPr>
              <a:t>与</a:t>
            </a:r>
            <a:r>
              <a:rPr lang="en-US" altLang="zh-CN">
                <a:latin typeface="Arial" panose="020B0604020202020204" pitchFamily="34" charset="0"/>
              </a:rPr>
              <a:t>Nk</a:t>
            </a:r>
            <a:r>
              <a:rPr lang="zh-CN" altLang="en-US">
                <a:latin typeface="Arial" panose="020B0604020202020204" pitchFamily="34" charset="0"/>
              </a:rPr>
              <a:t>个位置之前的字</a:t>
            </a:r>
            <a:r>
              <a:rPr lang="en-US" altLang="zh-CN">
                <a:latin typeface="Arial" panose="020B0604020202020204" pitchFamily="34" charset="0"/>
              </a:rPr>
              <a:t>W[i- Nk]</a:t>
            </a:r>
            <a:r>
              <a:rPr lang="zh-CN" altLang="en-US">
                <a:latin typeface="Arial" panose="020B0604020202020204" pitchFamily="34" charset="0"/>
              </a:rPr>
              <a:t>的异或；不过当</a:t>
            </a:r>
            <a:r>
              <a:rPr lang="en-US" altLang="zh-CN">
                <a:latin typeface="Arial" panose="020B0604020202020204" pitchFamily="34" charset="0"/>
              </a:rPr>
              <a:t>i/Nk</a:t>
            </a:r>
            <a:r>
              <a:rPr lang="zh-CN" altLang="en-US">
                <a:latin typeface="Arial" panose="020B0604020202020204" pitchFamily="34" charset="0"/>
              </a:rPr>
              <a:t>为整数时，须先将前一个字</a:t>
            </a:r>
            <a:r>
              <a:rPr lang="en-US" altLang="zh-CN">
                <a:latin typeface="Arial" panose="020B0604020202020204" pitchFamily="34" charset="0"/>
              </a:rPr>
              <a:t>W[i-1]</a:t>
            </a:r>
            <a:r>
              <a:rPr lang="zh-CN" altLang="en-US">
                <a:latin typeface="Arial" panose="020B0604020202020204" pitchFamily="34" charset="0"/>
              </a:rPr>
              <a:t>经过以下一系列的变换：  </a:t>
            </a:r>
          </a:p>
          <a:p>
            <a:pPr eaLnBrk="1" hangingPunct="1"/>
            <a:r>
              <a:rPr lang="zh-CN" altLang="en-US">
                <a:latin typeface="Arial" panose="020B0604020202020204" pitchFamily="34" charset="0"/>
              </a:rPr>
              <a:t>      </a:t>
            </a:r>
            <a:r>
              <a:rPr lang="en-US" altLang="zh-CN">
                <a:latin typeface="Arial" panose="020B0604020202020204" pitchFamily="34" charset="0"/>
              </a:rPr>
              <a:t>1</a:t>
            </a:r>
            <a:r>
              <a:rPr lang="zh-CN" altLang="en-US">
                <a:latin typeface="Arial" panose="020B0604020202020204" pitchFamily="34" charset="0"/>
              </a:rPr>
              <a:t>字节的循环移位</a:t>
            </a:r>
            <a:r>
              <a:rPr lang="en-US" altLang="zh-CN">
                <a:latin typeface="Arial" panose="020B0604020202020204" pitchFamily="34" charset="0"/>
              </a:rPr>
              <a:t>RotByte→</a:t>
            </a:r>
            <a:r>
              <a:rPr lang="zh-CN" altLang="en-US">
                <a:latin typeface="Arial" panose="020B0604020202020204" pitchFamily="34" charset="0"/>
              </a:rPr>
              <a:t>用</a:t>
            </a:r>
            <a:r>
              <a:rPr lang="en-US" altLang="zh-CN">
                <a:latin typeface="Arial" panose="020B0604020202020204" pitchFamily="34" charset="0"/>
              </a:rPr>
              <a:t>S</a:t>
            </a:r>
            <a:r>
              <a:rPr lang="zh-CN" altLang="en-US">
                <a:latin typeface="Arial" panose="020B0604020202020204" pitchFamily="34" charset="0"/>
              </a:rPr>
              <a:t>盒进行变换</a:t>
            </a:r>
            <a:r>
              <a:rPr lang="en-US" altLang="zh-CN">
                <a:latin typeface="Arial" panose="020B0604020202020204" pitchFamily="34" charset="0"/>
              </a:rPr>
              <a:t>SubByte→</a:t>
            </a:r>
            <a:r>
              <a:rPr lang="zh-CN" altLang="en-US">
                <a:latin typeface="Arial" panose="020B0604020202020204" pitchFamily="34" charset="0"/>
              </a:rPr>
              <a:t>异或轮常数</a:t>
            </a:r>
            <a:r>
              <a:rPr lang="en-US" altLang="zh-CN">
                <a:latin typeface="Arial" panose="020B0604020202020204" pitchFamily="34" charset="0"/>
              </a:rPr>
              <a:t>Rcon[i/Nk].</a:t>
            </a:r>
          </a:p>
          <a:p>
            <a:pPr eaLnBrk="1" hangingPunct="1"/>
            <a:endParaRPr lang="en-US" altLang="zh-CN">
              <a:latin typeface="Arial" panose="020B0604020202020204"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7">
            <a:extLst>
              <a:ext uri="{FF2B5EF4-FFF2-40B4-BE49-F238E27FC236}">
                <a16:creationId xmlns:a16="http://schemas.microsoft.com/office/drawing/2014/main" id="{B21BA105-D296-45FB-A918-2890CABF2BB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fld id="{A7A2F118-DC2E-4DF3-94C6-E29D34A7D29F}" type="slidenum">
              <a:rPr lang="en-US" altLang="zh-CN">
                <a:latin typeface="Arial" panose="020B0604020202020204" pitchFamily="34" charset="0"/>
              </a:rPr>
              <a:pPr eaLnBrk="1" hangingPunct="1"/>
              <a:t>40</a:t>
            </a:fld>
            <a:endParaRPr lang="en-US" altLang="zh-CN">
              <a:latin typeface="Arial" panose="020B0604020202020204" pitchFamily="34" charset="0"/>
            </a:endParaRPr>
          </a:p>
        </p:txBody>
      </p:sp>
      <p:sp>
        <p:nvSpPr>
          <p:cNvPr id="165891" name="Rectangle 2">
            <a:extLst>
              <a:ext uri="{FF2B5EF4-FFF2-40B4-BE49-F238E27FC236}">
                <a16:creationId xmlns:a16="http://schemas.microsoft.com/office/drawing/2014/main" id="{89745BD7-B8B1-4879-B949-0F8DA7F60BC7}"/>
              </a:ext>
            </a:extLst>
          </p:cNvPr>
          <p:cNvSpPr>
            <a:spLocks noGrp="1" noRot="1" noChangeAspect="1" noChangeArrowheads="1" noTextEdit="1"/>
          </p:cNvSpPr>
          <p:nvPr>
            <p:ph type="sldImg"/>
          </p:nvPr>
        </p:nvSpPr>
        <p:spPr>
          <a:xfrm>
            <a:off x="3429000" y="2400300"/>
            <a:ext cx="0" cy="0"/>
          </a:xfrm>
          <a:ln/>
        </p:spPr>
      </p:sp>
      <p:sp>
        <p:nvSpPr>
          <p:cNvPr id="165892" name="Rectangle 3">
            <a:extLst>
              <a:ext uri="{FF2B5EF4-FFF2-40B4-BE49-F238E27FC236}">
                <a16:creationId xmlns:a16="http://schemas.microsoft.com/office/drawing/2014/main" id="{8E834032-3ED5-474C-8B88-9256C46B6493}"/>
              </a:ext>
            </a:extLst>
          </p:cNvPr>
          <p:cNvSpPr>
            <a:spLocks noGrp="1" noChangeArrowheads="1"/>
          </p:cNvSpPr>
          <p:nvPr>
            <p:ph type="body" idx="1"/>
          </p:nvPr>
        </p:nvSpPr>
        <p:spPr>
          <a:xfrm>
            <a:off x="914400" y="6262688"/>
            <a:ext cx="1403350" cy="2746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7">
            <a:extLst>
              <a:ext uri="{FF2B5EF4-FFF2-40B4-BE49-F238E27FC236}">
                <a16:creationId xmlns:a16="http://schemas.microsoft.com/office/drawing/2014/main" id="{89EDBF9E-33E9-4EFB-B487-197B04F1258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fld id="{6B976AAC-7107-40CC-BB67-09592DDD5AE9}" type="slidenum">
              <a:rPr lang="en-US" altLang="zh-CN">
                <a:latin typeface="Arial" panose="020B0604020202020204" pitchFamily="34" charset="0"/>
              </a:rPr>
              <a:pPr eaLnBrk="1" hangingPunct="1"/>
              <a:t>41</a:t>
            </a:fld>
            <a:endParaRPr lang="en-US" altLang="zh-CN">
              <a:latin typeface="Arial" panose="020B0604020202020204" pitchFamily="34" charset="0"/>
            </a:endParaRPr>
          </a:p>
        </p:txBody>
      </p:sp>
      <p:sp>
        <p:nvSpPr>
          <p:cNvPr id="166915" name="Rectangle 2">
            <a:extLst>
              <a:ext uri="{FF2B5EF4-FFF2-40B4-BE49-F238E27FC236}">
                <a16:creationId xmlns:a16="http://schemas.microsoft.com/office/drawing/2014/main" id="{822702E6-4B00-4419-A40E-EFA0BFC45F03}"/>
              </a:ext>
            </a:extLst>
          </p:cNvPr>
          <p:cNvSpPr>
            <a:spLocks noGrp="1" noRot="1" noChangeAspect="1" noChangeArrowheads="1" noTextEdit="1"/>
          </p:cNvSpPr>
          <p:nvPr>
            <p:ph type="sldImg"/>
          </p:nvPr>
        </p:nvSpPr>
        <p:spPr>
          <a:xfrm>
            <a:off x="3429000" y="2400300"/>
            <a:ext cx="0" cy="0"/>
          </a:xfrm>
          <a:ln/>
        </p:spPr>
      </p:sp>
      <p:sp>
        <p:nvSpPr>
          <p:cNvPr id="166916" name="Rectangle 3">
            <a:extLst>
              <a:ext uri="{FF2B5EF4-FFF2-40B4-BE49-F238E27FC236}">
                <a16:creationId xmlns:a16="http://schemas.microsoft.com/office/drawing/2014/main" id="{C0A2919B-0C83-45EF-B95F-4A705049B3D3}"/>
              </a:ext>
            </a:extLst>
          </p:cNvPr>
          <p:cNvSpPr>
            <a:spLocks noGrp="1" noChangeArrowheads="1"/>
          </p:cNvSpPr>
          <p:nvPr>
            <p:ph type="body" idx="1"/>
          </p:nvPr>
        </p:nvSpPr>
        <p:spPr>
          <a:xfrm>
            <a:off x="914400" y="6262688"/>
            <a:ext cx="1403350" cy="2746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7">
            <a:extLst>
              <a:ext uri="{FF2B5EF4-FFF2-40B4-BE49-F238E27FC236}">
                <a16:creationId xmlns:a16="http://schemas.microsoft.com/office/drawing/2014/main" id="{23AC5017-7DD7-4B55-8A7F-66D87C4D6A4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fld id="{C7787D32-25ED-4821-94E7-D523C4C363D8}" type="slidenum">
              <a:rPr lang="zh-CN" altLang="en-US">
                <a:latin typeface="Arial" panose="020B0604020202020204" pitchFamily="34" charset="0"/>
              </a:rPr>
              <a:pPr eaLnBrk="1" hangingPunct="1"/>
              <a:t>42</a:t>
            </a:fld>
            <a:endParaRPr lang="en-US" altLang="zh-CN">
              <a:latin typeface="Arial" panose="020B0604020202020204" pitchFamily="34" charset="0"/>
            </a:endParaRPr>
          </a:p>
        </p:txBody>
      </p:sp>
      <p:sp>
        <p:nvSpPr>
          <p:cNvPr id="167939" name="Rectangle 2">
            <a:extLst>
              <a:ext uri="{FF2B5EF4-FFF2-40B4-BE49-F238E27FC236}">
                <a16:creationId xmlns:a16="http://schemas.microsoft.com/office/drawing/2014/main" id="{F1E6B803-551C-45CD-88D3-5BD5084D0873}"/>
              </a:ext>
            </a:extLst>
          </p:cNvPr>
          <p:cNvSpPr>
            <a:spLocks noGrp="1" noRot="1" noChangeAspect="1" noChangeArrowheads="1" noTextEdit="1"/>
          </p:cNvSpPr>
          <p:nvPr>
            <p:ph type="sldImg"/>
          </p:nvPr>
        </p:nvSpPr>
        <p:spPr>
          <a:xfrm>
            <a:off x="3429000" y="2400300"/>
            <a:ext cx="0" cy="0"/>
          </a:xfrm>
          <a:ln/>
        </p:spPr>
      </p:sp>
      <p:sp>
        <p:nvSpPr>
          <p:cNvPr id="167940" name="Rectangle 3">
            <a:extLst>
              <a:ext uri="{FF2B5EF4-FFF2-40B4-BE49-F238E27FC236}">
                <a16:creationId xmlns:a16="http://schemas.microsoft.com/office/drawing/2014/main" id="{74C2F310-7FC5-44D3-B512-1FFE6DC212BE}"/>
              </a:ext>
            </a:extLst>
          </p:cNvPr>
          <p:cNvSpPr>
            <a:spLocks noGrp="1" noChangeArrowheads="1"/>
          </p:cNvSpPr>
          <p:nvPr>
            <p:ph type="body" idx="1"/>
          </p:nvPr>
        </p:nvSpPr>
        <p:spPr>
          <a:xfrm>
            <a:off x="914400" y="6262688"/>
            <a:ext cx="1403350" cy="2746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7">
            <a:extLst>
              <a:ext uri="{FF2B5EF4-FFF2-40B4-BE49-F238E27FC236}">
                <a16:creationId xmlns:a16="http://schemas.microsoft.com/office/drawing/2014/main" id="{CC19377D-8AD1-47C1-89A4-391F6D7467E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fld id="{A2687065-4544-4C55-B289-A58F754083F3}" type="slidenum">
              <a:rPr lang="en-US" altLang="zh-CN">
                <a:latin typeface="Arial" panose="020B0604020202020204" pitchFamily="34" charset="0"/>
              </a:rPr>
              <a:pPr eaLnBrk="1" hangingPunct="1"/>
              <a:t>43</a:t>
            </a:fld>
            <a:endParaRPr lang="en-US" altLang="zh-CN">
              <a:latin typeface="Arial" panose="020B0604020202020204" pitchFamily="34" charset="0"/>
            </a:endParaRPr>
          </a:p>
        </p:txBody>
      </p:sp>
      <p:sp>
        <p:nvSpPr>
          <p:cNvPr id="168963" name="Rectangle 2">
            <a:extLst>
              <a:ext uri="{FF2B5EF4-FFF2-40B4-BE49-F238E27FC236}">
                <a16:creationId xmlns:a16="http://schemas.microsoft.com/office/drawing/2014/main" id="{357FF622-BC33-4AFA-AD04-E5FD0DFAC519}"/>
              </a:ext>
            </a:extLst>
          </p:cNvPr>
          <p:cNvSpPr>
            <a:spLocks noGrp="1" noRot="1" noChangeAspect="1" noChangeArrowheads="1" noTextEdit="1"/>
          </p:cNvSpPr>
          <p:nvPr>
            <p:ph type="sldImg"/>
          </p:nvPr>
        </p:nvSpPr>
        <p:spPr>
          <a:xfrm>
            <a:off x="3429000" y="2400300"/>
            <a:ext cx="0" cy="0"/>
          </a:xfrm>
          <a:ln/>
        </p:spPr>
      </p:sp>
      <p:sp>
        <p:nvSpPr>
          <p:cNvPr id="168964" name="Rectangle 3">
            <a:extLst>
              <a:ext uri="{FF2B5EF4-FFF2-40B4-BE49-F238E27FC236}">
                <a16:creationId xmlns:a16="http://schemas.microsoft.com/office/drawing/2014/main" id="{60DE796C-D106-42A4-924A-1F04ED6B3F16}"/>
              </a:ext>
            </a:extLst>
          </p:cNvPr>
          <p:cNvSpPr>
            <a:spLocks noGrp="1" noChangeArrowheads="1"/>
          </p:cNvSpPr>
          <p:nvPr>
            <p:ph type="body" idx="1"/>
          </p:nvPr>
        </p:nvSpPr>
        <p:spPr>
          <a:xfrm>
            <a:off x="914400" y="6262688"/>
            <a:ext cx="1403350" cy="2746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7">
            <a:extLst>
              <a:ext uri="{FF2B5EF4-FFF2-40B4-BE49-F238E27FC236}">
                <a16:creationId xmlns:a16="http://schemas.microsoft.com/office/drawing/2014/main" id="{F42F83D4-AE16-42DE-8769-B2AF799CA6F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fld id="{86FF7BFA-101C-4330-B735-9923A679F0C7}" type="slidenum">
              <a:rPr lang="en-US" altLang="zh-CN">
                <a:latin typeface="Arial" panose="020B0604020202020204" pitchFamily="34" charset="0"/>
              </a:rPr>
              <a:pPr eaLnBrk="1" hangingPunct="1"/>
              <a:t>44</a:t>
            </a:fld>
            <a:endParaRPr lang="en-US" altLang="zh-CN">
              <a:latin typeface="Arial" panose="020B0604020202020204" pitchFamily="34" charset="0"/>
            </a:endParaRPr>
          </a:p>
        </p:txBody>
      </p:sp>
      <p:sp>
        <p:nvSpPr>
          <p:cNvPr id="169987" name="Rectangle 2">
            <a:extLst>
              <a:ext uri="{FF2B5EF4-FFF2-40B4-BE49-F238E27FC236}">
                <a16:creationId xmlns:a16="http://schemas.microsoft.com/office/drawing/2014/main" id="{187BBA8F-41FC-4C37-9C7E-65062E632328}"/>
              </a:ext>
            </a:extLst>
          </p:cNvPr>
          <p:cNvSpPr>
            <a:spLocks noGrp="1" noRot="1" noChangeAspect="1" noChangeArrowheads="1" noTextEdit="1"/>
          </p:cNvSpPr>
          <p:nvPr>
            <p:ph type="sldImg"/>
          </p:nvPr>
        </p:nvSpPr>
        <p:spPr>
          <a:xfrm>
            <a:off x="3429000" y="2400300"/>
            <a:ext cx="0" cy="0"/>
          </a:xfrm>
          <a:ln/>
        </p:spPr>
      </p:sp>
      <p:sp>
        <p:nvSpPr>
          <p:cNvPr id="169988" name="Rectangle 3">
            <a:extLst>
              <a:ext uri="{FF2B5EF4-FFF2-40B4-BE49-F238E27FC236}">
                <a16:creationId xmlns:a16="http://schemas.microsoft.com/office/drawing/2014/main" id="{80512DDE-48A1-4E93-BCD6-89549FD9C4F3}"/>
              </a:ext>
            </a:extLst>
          </p:cNvPr>
          <p:cNvSpPr>
            <a:spLocks noGrp="1" noChangeArrowheads="1"/>
          </p:cNvSpPr>
          <p:nvPr>
            <p:ph type="body" idx="1"/>
          </p:nvPr>
        </p:nvSpPr>
        <p:spPr>
          <a:xfrm>
            <a:off x="914400" y="6262688"/>
            <a:ext cx="1403350" cy="2746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7">
            <a:extLst>
              <a:ext uri="{FF2B5EF4-FFF2-40B4-BE49-F238E27FC236}">
                <a16:creationId xmlns:a16="http://schemas.microsoft.com/office/drawing/2014/main" id="{6924BD76-9D72-453B-BE0E-A6800F843A3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fld id="{6C8054E7-0006-49EB-A6C4-308CF8753501}" type="slidenum">
              <a:rPr lang="en-US" altLang="zh-CN">
                <a:latin typeface="Arial" panose="020B0604020202020204" pitchFamily="34" charset="0"/>
              </a:rPr>
              <a:pPr eaLnBrk="1" hangingPunct="1"/>
              <a:t>22</a:t>
            </a:fld>
            <a:endParaRPr lang="en-US" altLang="zh-CN">
              <a:latin typeface="Arial" panose="020B0604020202020204" pitchFamily="34" charset="0"/>
            </a:endParaRPr>
          </a:p>
        </p:txBody>
      </p:sp>
      <p:sp>
        <p:nvSpPr>
          <p:cNvPr id="152579" name="Rectangle 2">
            <a:extLst>
              <a:ext uri="{FF2B5EF4-FFF2-40B4-BE49-F238E27FC236}">
                <a16:creationId xmlns:a16="http://schemas.microsoft.com/office/drawing/2014/main" id="{FF4FBE27-896B-4815-8B6A-579CE0550BAA}"/>
              </a:ext>
            </a:extLst>
          </p:cNvPr>
          <p:cNvSpPr>
            <a:spLocks noGrp="1" noRot="1" noChangeAspect="1" noChangeArrowheads="1" noTextEdit="1"/>
          </p:cNvSpPr>
          <p:nvPr>
            <p:ph type="sldImg"/>
          </p:nvPr>
        </p:nvSpPr>
        <p:spPr>
          <a:xfrm>
            <a:off x="3429000" y="2400300"/>
            <a:ext cx="0" cy="0"/>
          </a:xfrm>
          <a:ln/>
        </p:spPr>
      </p:sp>
      <p:sp>
        <p:nvSpPr>
          <p:cNvPr id="152580" name="Rectangle 3">
            <a:extLst>
              <a:ext uri="{FF2B5EF4-FFF2-40B4-BE49-F238E27FC236}">
                <a16:creationId xmlns:a16="http://schemas.microsoft.com/office/drawing/2014/main" id="{3A3CC588-FBFD-4B9F-B843-BF2BC87CD502}"/>
              </a:ext>
            </a:extLst>
          </p:cNvPr>
          <p:cNvSpPr>
            <a:spLocks noGrp="1" noChangeArrowheads="1"/>
          </p:cNvSpPr>
          <p:nvPr>
            <p:ph type="body" idx="1"/>
          </p:nvPr>
        </p:nvSpPr>
        <p:spPr>
          <a:xfrm>
            <a:off x="914400" y="6262688"/>
            <a:ext cx="1403350" cy="2746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7">
            <a:extLst>
              <a:ext uri="{FF2B5EF4-FFF2-40B4-BE49-F238E27FC236}">
                <a16:creationId xmlns:a16="http://schemas.microsoft.com/office/drawing/2014/main" id="{5D8A75D3-58C9-485E-91A0-C9C31F68EA4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fld id="{CA4CA8B6-9474-4B07-8AEA-C08C2D9AB5DE}" type="slidenum">
              <a:rPr lang="en-US" altLang="zh-CN">
                <a:latin typeface="Arial" panose="020B0604020202020204" pitchFamily="34" charset="0"/>
              </a:rPr>
              <a:pPr eaLnBrk="1" hangingPunct="1"/>
              <a:t>45</a:t>
            </a:fld>
            <a:endParaRPr lang="en-US" altLang="zh-CN">
              <a:latin typeface="Arial" panose="020B0604020202020204" pitchFamily="34" charset="0"/>
            </a:endParaRPr>
          </a:p>
        </p:txBody>
      </p:sp>
      <p:sp>
        <p:nvSpPr>
          <p:cNvPr id="171011" name="Rectangle 2">
            <a:extLst>
              <a:ext uri="{FF2B5EF4-FFF2-40B4-BE49-F238E27FC236}">
                <a16:creationId xmlns:a16="http://schemas.microsoft.com/office/drawing/2014/main" id="{CE509F00-D417-4471-8817-1E0CE03C9082}"/>
              </a:ext>
            </a:extLst>
          </p:cNvPr>
          <p:cNvSpPr>
            <a:spLocks noGrp="1" noRot="1" noChangeAspect="1" noChangeArrowheads="1" noTextEdit="1"/>
          </p:cNvSpPr>
          <p:nvPr>
            <p:ph type="sldImg"/>
          </p:nvPr>
        </p:nvSpPr>
        <p:spPr>
          <a:xfrm>
            <a:off x="3429000" y="2400300"/>
            <a:ext cx="0" cy="0"/>
          </a:xfrm>
          <a:ln/>
        </p:spPr>
      </p:sp>
      <p:sp>
        <p:nvSpPr>
          <p:cNvPr id="171012" name="Rectangle 3">
            <a:extLst>
              <a:ext uri="{FF2B5EF4-FFF2-40B4-BE49-F238E27FC236}">
                <a16:creationId xmlns:a16="http://schemas.microsoft.com/office/drawing/2014/main" id="{0CF9E707-F724-40BE-A8F4-36128139A52E}"/>
              </a:ext>
            </a:extLst>
          </p:cNvPr>
          <p:cNvSpPr>
            <a:spLocks noGrp="1" noChangeArrowheads="1"/>
          </p:cNvSpPr>
          <p:nvPr>
            <p:ph type="body" idx="1"/>
          </p:nvPr>
        </p:nvSpPr>
        <p:spPr>
          <a:xfrm>
            <a:off x="914400" y="6262688"/>
            <a:ext cx="1403350" cy="2746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7">
            <a:extLst>
              <a:ext uri="{FF2B5EF4-FFF2-40B4-BE49-F238E27FC236}">
                <a16:creationId xmlns:a16="http://schemas.microsoft.com/office/drawing/2014/main" id="{B4F624C6-21F6-487F-9D9F-7F94E2D50CA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fld id="{D4AFAD98-F7E9-46E2-A025-1F586EF67B60}" type="slidenum">
              <a:rPr lang="en-US" altLang="zh-CN">
                <a:latin typeface="Arial" panose="020B0604020202020204" pitchFamily="34" charset="0"/>
              </a:rPr>
              <a:pPr eaLnBrk="1" hangingPunct="1"/>
              <a:t>25</a:t>
            </a:fld>
            <a:endParaRPr lang="en-US" altLang="zh-CN">
              <a:latin typeface="Arial" panose="020B0604020202020204" pitchFamily="34" charset="0"/>
            </a:endParaRPr>
          </a:p>
        </p:txBody>
      </p:sp>
      <p:sp>
        <p:nvSpPr>
          <p:cNvPr id="153603" name="Rectangle 2">
            <a:extLst>
              <a:ext uri="{FF2B5EF4-FFF2-40B4-BE49-F238E27FC236}">
                <a16:creationId xmlns:a16="http://schemas.microsoft.com/office/drawing/2014/main" id="{31B02455-90A2-4738-87E9-77BAF288998A}"/>
              </a:ext>
            </a:extLst>
          </p:cNvPr>
          <p:cNvSpPr>
            <a:spLocks noGrp="1" noRot="1" noChangeAspect="1" noChangeArrowheads="1" noTextEdit="1"/>
          </p:cNvSpPr>
          <p:nvPr>
            <p:ph type="sldImg"/>
          </p:nvPr>
        </p:nvSpPr>
        <p:spPr>
          <a:xfrm>
            <a:off x="3429000" y="2400300"/>
            <a:ext cx="0" cy="0"/>
          </a:xfrm>
          <a:ln/>
        </p:spPr>
      </p:sp>
      <p:sp>
        <p:nvSpPr>
          <p:cNvPr id="153604" name="Rectangle 3">
            <a:extLst>
              <a:ext uri="{FF2B5EF4-FFF2-40B4-BE49-F238E27FC236}">
                <a16:creationId xmlns:a16="http://schemas.microsoft.com/office/drawing/2014/main" id="{4F7B88D0-1AD4-423F-BD4F-339A9A34228D}"/>
              </a:ext>
            </a:extLst>
          </p:cNvPr>
          <p:cNvSpPr>
            <a:spLocks noGrp="1" noChangeArrowheads="1"/>
          </p:cNvSpPr>
          <p:nvPr>
            <p:ph type="body" idx="1"/>
          </p:nvPr>
        </p:nvSpPr>
        <p:spPr>
          <a:xfrm>
            <a:off x="914400" y="6262688"/>
            <a:ext cx="1403350" cy="2746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7">
            <a:extLst>
              <a:ext uri="{FF2B5EF4-FFF2-40B4-BE49-F238E27FC236}">
                <a16:creationId xmlns:a16="http://schemas.microsoft.com/office/drawing/2014/main" id="{DB24DA0D-068F-48FD-ACDA-F3442A9A755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fld id="{8F9B21E3-8352-4A2A-94F2-9115969F8FBC}" type="slidenum">
              <a:rPr lang="en-US" altLang="zh-CN">
                <a:latin typeface="Arial" panose="020B0604020202020204" pitchFamily="34" charset="0"/>
              </a:rPr>
              <a:pPr eaLnBrk="1" hangingPunct="1"/>
              <a:t>26</a:t>
            </a:fld>
            <a:endParaRPr lang="en-US" altLang="zh-CN">
              <a:latin typeface="Arial" panose="020B0604020202020204" pitchFamily="34" charset="0"/>
            </a:endParaRPr>
          </a:p>
        </p:txBody>
      </p:sp>
      <p:sp>
        <p:nvSpPr>
          <p:cNvPr id="154627" name="Rectangle 2">
            <a:extLst>
              <a:ext uri="{FF2B5EF4-FFF2-40B4-BE49-F238E27FC236}">
                <a16:creationId xmlns:a16="http://schemas.microsoft.com/office/drawing/2014/main" id="{9F8AEA14-7CFF-4FE7-9796-F97F8ECE4E5B}"/>
              </a:ext>
            </a:extLst>
          </p:cNvPr>
          <p:cNvSpPr>
            <a:spLocks noGrp="1" noRot="1" noChangeAspect="1" noChangeArrowheads="1" noTextEdit="1"/>
          </p:cNvSpPr>
          <p:nvPr>
            <p:ph type="sldImg"/>
          </p:nvPr>
        </p:nvSpPr>
        <p:spPr>
          <a:xfrm>
            <a:off x="3429000" y="2400300"/>
            <a:ext cx="0" cy="0"/>
          </a:xfrm>
          <a:ln/>
        </p:spPr>
      </p:sp>
      <p:sp>
        <p:nvSpPr>
          <p:cNvPr id="154628" name="Rectangle 3">
            <a:extLst>
              <a:ext uri="{FF2B5EF4-FFF2-40B4-BE49-F238E27FC236}">
                <a16:creationId xmlns:a16="http://schemas.microsoft.com/office/drawing/2014/main" id="{C636AA9F-492E-4629-B916-0BAD7D158C2F}"/>
              </a:ext>
            </a:extLst>
          </p:cNvPr>
          <p:cNvSpPr>
            <a:spLocks noGrp="1" noChangeArrowheads="1"/>
          </p:cNvSpPr>
          <p:nvPr>
            <p:ph type="body" idx="1"/>
          </p:nvPr>
        </p:nvSpPr>
        <p:spPr>
          <a:xfrm>
            <a:off x="914400" y="6262688"/>
            <a:ext cx="1403350" cy="2746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7">
            <a:extLst>
              <a:ext uri="{FF2B5EF4-FFF2-40B4-BE49-F238E27FC236}">
                <a16:creationId xmlns:a16="http://schemas.microsoft.com/office/drawing/2014/main" id="{5424C8EE-FABF-432E-B274-B4AB8DB515E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fld id="{76E5E9B8-B763-425D-B3A6-545909BE5257}" type="slidenum">
              <a:rPr lang="en-US" altLang="zh-CN">
                <a:latin typeface="Arial" panose="020B0604020202020204" pitchFamily="34" charset="0"/>
              </a:rPr>
              <a:pPr eaLnBrk="1" hangingPunct="1"/>
              <a:t>27</a:t>
            </a:fld>
            <a:endParaRPr lang="en-US" altLang="zh-CN">
              <a:latin typeface="Arial" panose="020B0604020202020204" pitchFamily="34" charset="0"/>
            </a:endParaRPr>
          </a:p>
        </p:txBody>
      </p:sp>
      <p:sp>
        <p:nvSpPr>
          <p:cNvPr id="155651" name="Rectangle 2">
            <a:extLst>
              <a:ext uri="{FF2B5EF4-FFF2-40B4-BE49-F238E27FC236}">
                <a16:creationId xmlns:a16="http://schemas.microsoft.com/office/drawing/2014/main" id="{0FEE9CD1-8C06-4652-BEAB-0BD6C93EF187}"/>
              </a:ext>
            </a:extLst>
          </p:cNvPr>
          <p:cNvSpPr>
            <a:spLocks noGrp="1" noRot="1" noChangeAspect="1" noChangeArrowheads="1" noTextEdit="1"/>
          </p:cNvSpPr>
          <p:nvPr>
            <p:ph type="sldImg"/>
          </p:nvPr>
        </p:nvSpPr>
        <p:spPr>
          <a:xfrm>
            <a:off x="3429000" y="2400300"/>
            <a:ext cx="0" cy="0"/>
          </a:xfrm>
          <a:ln/>
        </p:spPr>
      </p:sp>
      <p:sp>
        <p:nvSpPr>
          <p:cNvPr id="155652" name="Rectangle 3">
            <a:extLst>
              <a:ext uri="{FF2B5EF4-FFF2-40B4-BE49-F238E27FC236}">
                <a16:creationId xmlns:a16="http://schemas.microsoft.com/office/drawing/2014/main" id="{76C4CEC1-0B9F-40A1-82AA-E19B8964CE46}"/>
              </a:ext>
            </a:extLst>
          </p:cNvPr>
          <p:cNvSpPr>
            <a:spLocks noGrp="1" noChangeArrowheads="1"/>
          </p:cNvSpPr>
          <p:nvPr>
            <p:ph type="body" idx="1"/>
          </p:nvPr>
        </p:nvSpPr>
        <p:spPr>
          <a:xfrm>
            <a:off x="914400" y="6262688"/>
            <a:ext cx="1403350" cy="2746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7">
            <a:extLst>
              <a:ext uri="{FF2B5EF4-FFF2-40B4-BE49-F238E27FC236}">
                <a16:creationId xmlns:a16="http://schemas.microsoft.com/office/drawing/2014/main" id="{F4D1DF38-E3BC-4409-B3BB-5E9428CB41F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fld id="{B0E03217-E725-48D8-B7EA-CAB8E0DF6388}" type="slidenum">
              <a:rPr lang="en-US" altLang="zh-CN">
                <a:latin typeface="Arial" panose="020B0604020202020204" pitchFamily="34" charset="0"/>
              </a:rPr>
              <a:pPr eaLnBrk="1" hangingPunct="1"/>
              <a:t>29</a:t>
            </a:fld>
            <a:endParaRPr lang="en-US" altLang="zh-CN">
              <a:latin typeface="Arial" panose="020B0604020202020204" pitchFamily="34" charset="0"/>
            </a:endParaRPr>
          </a:p>
        </p:txBody>
      </p:sp>
      <p:sp>
        <p:nvSpPr>
          <p:cNvPr id="156675" name="Rectangle 2">
            <a:extLst>
              <a:ext uri="{FF2B5EF4-FFF2-40B4-BE49-F238E27FC236}">
                <a16:creationId xmlns:a16="http://schemas.microsoft.com/office/drawing/2014/main" id="{66756E78-95ED-429A-B27F-8CB55B4B862F}"/>
              </a:ext>
            </a:extLst>
          </p:cNvPr>
          <p:cNvSpPr>
            <a:spLocks noGrp="1" noRot="1" noChangeAspect="1" noChangeArrowheads="1" noTextEdit="1"/>
          </p:cNvSpPr>
          <p:nvPr>
            <p:ph type="sldImg"/>
          </p:nvPr>
        </p:nvSpPr>
        <p:spPr>
          <a:xfrm>
            <a:off x="3429000" y="2400300"/>
            <a:ext cx="0" cy="0"/>
          </a:xfrm>
          <a:ln/>
        </p:spPr>
      </p:sp>
      <p:sp>
        <p:nvSpPr>
          <p:cNvPr id="156676" name="Rectangle 3">
            <a:extLst>
              <a:ext uri="{FF2B5EF4-FFF2-40B4-BE49-F238E27FC236}">
                <a16:creationId xmlns:a16="http://schemas.microsoft.com/office/drawing/2014/main" id="{DE91A0E6-CD77-4519-A06D-31CACEA28001}"/>
              </a:ext>
            </a:extLst>
          </p:cNvPr>
          <p:cNvSpPr>
            <a:spLocks noGrp="1" noChangeArrowheads="1"/>
          </p:cNvSpPr>
          <p:nvPr>
            <p:ph type="body" idx="1"/>
          </p:nvPr>
        </p:nvSpPr>
        <p:spPr>
          <a:xfrm>
            <a:off x="914400" y="6262688"/>
            <a:ext cx="1403350" cy="2746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a:latin typeface="Arial" panose="020B0604020202020204" pitchFamily="34" charset="0"/>
              </a:rPr>
              <a:t>当然要求</a:t>
            </a:r>
            <a:r>
              <a:rPr lang="en-US" altLang="zh-CN">
                <a:latin typeface="Arial" panose="020B0604020202020204" pitchFamily="34" charset="0"/>
              </a:rPr>
              <a:t>c(x)</a:t>
            </a:r>
            <a:r>
              <a:rPr lang="zh-CN" altLang="en-US">
                <a:latin typeface="Arial" panose="020B0604020202020204" pitchFamily="34" charset="0"/>
              </a:rPr>
              <a:t>是模</a:t>
            </a:r>
            <a:r>
              <a:rPr lang="en-US" altLang="zh-CN">
                <a:latin typeface="Arial" panose="020B0604020202020204" pitchFamily="34" charset="0"/>
              </a:rPr>
              <a:t>x</a:t>
            </a:r>
            <a:r>
              <a:rPr lang="en-US" altLang="zh-CN" baseline="30000">
                <a:latin typeface="Arial" panose="020B0604020202020204" pitchFamily="34" charset="0"/>
              </a:rPr>
              <a:t>4</a:t>
            </a:r>
            <a:r>
              <a:rPr lang="en-US" altLang="zh-CN">
                <a:latin typeface="Arial" panose="020B0604020202020204" pitchFamily="34" charset="0"/>
              </a:rPr>
              <a:t>+1</a:t>
            </a:r>
            <a:r>
              <a:rPr lang="zh-CN" altLang="en-US">
                <a:latin typeface="Arial" panose="020B0604020202020204" pitchFamily="34" charset="0"/>
              </a:rPr>
              <a:t>可逆的多项式，否则列混合变换就是不可逆的，因而会使不同的输入分组对应的输出分组可能相同</a:t>
            </a:r>
            <a:r>
              <a:rPr lang="en-US" altLang="zh-CN">
                <a:latin typeface="Arial" panose="020B0604020202020204" pitchFamily="34" charset="0"/>
              </a:rPr>
              <a:t>.</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7">
            <a:extLst>
              <a:ext uri="{FF2B5EF4-FFF2-40B4-BE49-F238E27FC236}">
                <a16:creationId xmlns:a16="http://schemas.microsoft.com/office/drawing/2014/main" id="{09BDBF5F-4A5E-4647-80F6-39A89DB3B27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fld id="{371B45F3-4A4A-4185-B12D-95698B669B38}" type="slidenum">
              <a:rPr lang="en-US" altLang="zh-CN">
                <a:latin typeface="Arial" panose="020B0604020202020204" pitchFamily="34" charset="0"/>
              </a:rPr>
              <a:pPr eaLnBrk="1" hangingPunct="1"/>
              <a:t>30</a:t>
            </a:fld>
            <a:endParaRPr lang="en-US" altLang="zh-CN">
              <a:latin typeface="Arial" panose="020B0604020202020204" pitchFamily="34" charset="0"/>
            </a:endParaRPr>
          </a:p>
        </p:txBody>
      </p:sp>
      <p:sp>
        <p:nvSpPr>
          <p:cNvPr id="157699" name="Rectangle 2">
            <a:extLst>
              <a:ext uri="{FF2B5EF4-FFF2-40B4-BE49-F238E27FC236}">
                <a16:creationId xmlns:a16="http://schemas.microsoft.com/office/drawing/2014/main" id="{924853E7-4192-4CE6-BFFA-86CE5C9D9DD1}"/>
              </a:ext>
            </a:extLst>
          </p:cNvPr>
          <p:cNvSpPr>
            <a:spLocks noGrp="1" noRot="1" noChangeAspect="1" noChangeArrowheads="1" noTextEdit="1"/>
          </p:cNvSpPr>
          <p:nvPr>
            <p:ph type="sldImg"/>
          </p:nvPr>
        </p:nvSpPr>
        <p:spPr>
          <a:xfrm>
            <a:off x="3429000" y="2400300"/>
            <a:ext cx="0" cy="0"/>
          </a:xfrm>
          <a:ln/>
        </p:spPr>
      </p:sp>
      <p:sp>
        <p:nvSpPr>
          <p:cNvPr id="157700" name="Rectangle 3">
            <a:extLst>
              <a:ext uri="{FF2B5EF4-FFF2-40B4-BE49-F238E27FC236}">
                <a16:creationId xmlns:a16="http://schemas.microsoft.com/office/drawing/2014/main" id="{A84A6558-CEA6-4E90-8B3F-FBF9280E148C}"/>
              </a:ext>
            </a:extLst>
          </p:cNvPr>
          <p:cNvSpPr>
            <a:spLocks noGrp="1" noChangeArrowheads="1"/>
          </p:cNvSpPr>
          <p:nvPr>
            <p:ph type="body" idx="1"/>
          </p:nvPr>
        </p:nvSpPr>
        <p:spPr>
          <a:xfrm>
            <a:off x="914400" y="6262688"/>
            <a:ext cx="1403350" cy="2746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7">
            <a:extLst>
              <a:ext uri="{FF2B5EF4-FFF2-40B4-BE49-F238E27FC236}">
                <a16:creationId xmlns:a16="http://schemas.microsoft.com/office/drawing/2014/main" id="{E384B9F5-3CFF-43FF-88EF-F0898B26A18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fld id="{9379F059-650F-4D10-A9FC-EA2644A4A8BA}" type="slidenum">
              <a:rPr lang="en-US" altLang="zh-CN">
                <a:latin typeface="Arial" panose="020B0604020202020204" pitchFamily="34" charset="0"/>
              </a:rPr>
              <a:pPr eaLnBrk="1" hangingPunct="1"/>
              <a:t>31</a:t>
            </a:fld>
            <a:endParaRPr lang="en-US" altLang="zh-CN">
              <a:latin typeface="Arial" panose="020B0604020202020204" pitchFamily="34" charset="0"/>
            </a:endParaRPr>
          </a:p>
        </p:txBody>
      </p:sp>
      <p:sp>
        <p:nvSpPr>
          <p:cNvPr id="158723" name="Rectangle 2">
            <a:extLst>
              <a:ext uri="{FF2B5EF4-FFF2-40B4-BE49-F238E27FC236}">
                <a16:creationId xmlns:a16="http://schemas.microsoft.com/office/drawing/2014/main" id="{F31A437F-914E-48D1-934A-9DE172F594EB}"/>
              </a:ext>
            </a:extLst>
          </p:cNvPr>
          <p:cNvSpPr>
            <a:spLocks noGrp="1" noRot="1" noChangeAspect="1" noChangeArrowheads="1" noTextEdit="1"/>
          </p:cNvSpPr>
          <p:nvPr>
            <p:ph type="sldImg"/>
          </p:nvPr>
        </p:nvSpPr>
        <p:spPr>
          <a:xfrm>
            <a:off x="3429000" y="2400300"/>
            <a:ext cx="0" cy="0"/>
          </a:xfrm>
          <a:ln/>
        </p:spPr>
      </p:sp>
      <p:sp>
        <p:nvSpPr>
          <p:cNvPr id="158724" name="Rectangle 3">
            <a:extLst>
              <a:ext uri="{FF2B5EF4-FFF2-40B4-BE49-F238E27FC236}">
                <a16:creationId xmlns:a16="http://schemas.microsoft.com/office/drawing/2014/main" id="{5CE97522-6CCC-44A8-86DC-36FEECB7D4BF}"/>
              </a:ext>
            </a:extLst>
          </p:cNvPr>
          <p:cNvSpPr>
            <a:spLocks noGrp="1" noChangeArrowheads="1"/>
          </p:cNvSpPr>
          <p:nvPr>
            <p:ph type="body" idx="1"/>
          </p:nvPr>
        </p:nvSpPr>
        <p:spPr>
          <a:xfrm>
            <a:off x="914400" y="6262688"/>
            <a:ext cx="1403350" cy="2746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a:latin typeface="Arial" panose="020B0604020202020204" pitchFamily="34" charset="0"/>
              </a:rPr>
              <a:t>注意：第</a:t>
            </a:r>
            <a:r>
              <a:rPr lang="en-US" altLang="zh-CN">
                <a:latin typeface="Arial" panose="020B0604020202020204" pitchFamily="34" charset="0"/>
              </a:rPr>
              <a:t>0</a:t>
            </a:r>
            <a:r>
              <a:rPr lang="zh-CN" altLang="en-US">
                <a:latin typeface="Arial" panose="020B0604020202020204" pitchFamily="34" charset="0"/>
              </a:rPr>
              <a:t>行是最低位，</a:t>
            </a:r>
            <a:r>
              <a:rPr lang="en-US" altLang="zh-CN">
                <a:latin typeface="Arial" panose="020B0604020202020204" pitchFamily="34" charset="0"/>
              </a:rPr>
              <a:t>c(x)=c0+c1x+c2x2+c3x3; b(x)=b0+b1x+b2x2+b3x3</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a:extLst>
              <a:ext uri="{FF2B5EF4-FFF2-40B4-BE49-F238E27FC236}">
                <a16:creationId xmlns:a16="http://schemas.microsoft.com/office/drawing/2014/main" id="{ACF1FF2B-A35E-402C-96BF-298F79054D7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fld id="{9EA6B31E-7401-490D-8653-E8EA18D35089}" type="slidenum">
              <a:rPr lang="en-US" altLang="zh-CN">
                <a:latin typeface="Arial" panose="020B0604020202020204" pitchFamily="34" charset="0"/>
              </a:rPr>
              <a:pPr eaLnBrk="1" hangingPunct="1"/>
              <a:t>33</a:t>
            </a:fld>
            <a:endParaRPr lang="en-US" altLang="zh-CN">
              <a:latin typeface="Arial" panose="020B0604020202020204" pitchFamily="34" charset="0"/>
            </a:endParaRPr>
          </a:p>
        </p:txBody>
      </p:sp>
      <p:sp>
        <p:nvSpPr>
          <p:cNvPr id="159747" name="Rectangle 2">
            <a:extLst>
              <a:ext uri="{FF2B5EF4-FFF2-40B4-BE49-F238E27FC236}">
                <a16:creationId xmlns:a16="http://schemas.microsoft.com/office/drawing/2014/main" id="{2D667825-3D67-4F66-BE95-B561152165DD}"/>
              </a:ext>
            </a:extLst>
          </p:cNvPr>
          <p:cNvSpPr>
            <a:spLocks noGrp="1" noRot="1" noChangeAspect="1" noChangeArrowheads="1" noTextEdit="1"/>
          </p:cNvSpPr>
          <p:nvPr>
            <p:ph type="sldImg"/>
          </p:nvPr>
        </p:nvSpPr>
        <p:spPr>
          <a:ln/>
        </p:spPr>
      </p:sp>
      <p:sp>
        <p:nvSpPr>
          <p:cNvPr id="159748" name="Rectangle 3">
            <a:extLst>
              <a:ext uri="{FF2B5EF4-FFF2-40B4-BE49-F238E27FC236}">
                <a16:creationId xmlns:a16="http://schemas.microsoft.com/office/drawing/2014/main" id="{BBDC5DA2-72D2-455A-9D73-D1F4D72D570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a:latin typeface="Arial" panose="020B0604020202020204" pitchFamily="34" charset="0"/>
              </a:rPr>
              <a:t>快速运算：分配律化为</a:t>
            </a:r>
            <a:r>
              <a:rPr lang="en-US" altLang="zh-CN">
                <a:latin typeface="Arial" panose="020B0604020202020204" pitchFamily="34" charset="0"/>
              </a:rPr>
              <a:t>02</a:t>
            </a:r>
            <a:r>
              <a:rPr lang="zh-CN" altLang="en-US">
                <a:latin typeface="Arial" panose="020B0604020202020204" pitchFamily="34" charset="0"/>
              </a:rPr>
              <a:t>的幂次进行运算</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6.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6.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6.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7.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7.xml"/></Relationships>
</file>

<file path=ppt/slideLayouts/_rels/slideLayout5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7.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7.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8.xml"/><Relationship Id="rId4" Type="http://schemas.openxmlformats.org/officeDocument/2006/relationships/image" Target="../media/image7.png"/></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4" name="Rectangle 8">
            <a:extLst>
              <a:ext uri="{FF2B5EF4-FFF2-40B4-BE49-F238E27FC236}">
                <a16:creationId xmlns:a16="http://schemas.microsoft.com/office/drawing/2014/main" id="{312926F6-EEA9-4702-ADC4-537D6A5D70E1}"/>
              </a:ext>
            </a:extLst>
          </p:cNvPr>
          <p:cNvSpPr>
            <a:spLocks noChangeArrowheads="1"/>
          </p:cNvSpPr>
          <p:nvPr/>
        </p:nvSpPr>
        <p:spPr bwMode="auto">
          <a:xfrm>
            <a:off x="9147175" y="3490913"/>
            <a:ext cx="1360488" cy="167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8000" tIns="0" rIns="93442" bIns="46725"/>
          <a:lstStyle>
            <a:lvl1pPr defTabSz="935038">
              <a:defRPr sz="2400">
                <a:solidFill>
                  <a:srgbClr val="FF0066"/>
                </a:solidFill>
                <a:latin typeface="Times New Roman" panose="02020603050405020304" pitchFamily="18" charset="0"/>
                <a:ea typeface="宋体" panose="02010600030101010101" pitchFamily="2" charset="-122"/>
              </a:defRPr>
            </a:lvl1pPr>
            <a:lvl2pPr defTabSz="935038">
              <a:defRPr sz="2400">
                <a:solidFill>
                  <a:srgbClr val="FF0066"/>
                </a:solidFill>
                <a:latin typeface="Times New Roman" panose="02020603050405020304" pitchFamily="18" charset="0"/>
                <a:ea typeface="宋体" panose="02010600030101010101" pitchFamily="2" charset="-122"/>
              </a:defRPr>
            </a:lvl2pPr>
            <a:lvl3pPr defTabSz="935038">
              <a:defRPr sz="2400">
                <a:solidFill>
                  <a:srgbClr val="FF0066"/>
                </a:solidFill>
                <a:latin typeface="Times New Roman" panose="02020603050405020304" pitchFamily="18" charset="0"/>
                <a:ea typeface="宋体" panose="02010600030101010101" pitchFamily="2" charset="-122"/>
              </a:defRPr>
            </a:lvl3pPr>
            <a:lvl4pPr defTabSz="935038">
              <a:defRPr sz="2400">
                <a:solidFill>
                  <a:srgbClr val="FF0066"/>
                </a:solidFill>
                <a:latin typeface="Times New Roman" panose="02020603050405020304" pitchFamily="18" charset="0"/>
                <a:ea typeface="宋体" panose="02010600030101010101" pitchFamily="2" charset="-122"/>
              </a:defRPr>
            </a:lvl4pPr>
            <a:lvl5pPr defTabSz="935038">
              <a:defRPr sz="2400">
                <a:solidFill>
                  <a:srgbClr val="FF0066"/>
                </a:solidFill>
                <a:latin typeface="Times New Roman" panose="02020603050405020304" pitchFamily="18" charset="0"/>
                <a:ea typeface="宋体" panose="02010600030101010101" pitchFamily="2" charset="-122"/>
              </a:defRPr>
            </a:lvl5pPr>
            <a:lvl6pPr defTabSz="935038"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6pPr>
            <a:lvl7pPr defTabSz="935038"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7pPr>
            <a:lvl8pPr defTabSz="935038"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8pPr>
            <a:lvl9pPr defTabSz="935038"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9pPr>
          </a:lstStyle>
          <a:p>
            <a:pPr eaLnBrk="1" hangingPunct="1">
              <a:lnSpc>
                <a:spcPct val="120000"/>
              </a:lnSpc>
              <a:buFont typeface="Arial" panose="020B0604020202020204" pitchFamily="34" charset="0"/>
              <a:buNone/>
              <a:defRPr/>
            </a:pPr>
            <a:r>
              <a:rPr lang="zh-CN" altLang="en-US" sz="700">
                <a:solidFill>
                  <a:schemeClr val="bg1"/>
                </a:solidFill>
                <a:latin typeface="微软雅黑" panose="020B0503020204020204" pitchFamily="34" charset="-122"/>
                <a:ea typeface="微软雅黑" panose="020B0503020204020204" pitchFamily="34" charset="-122"/>
              </a:rPr>
              <a:t>标题</a:t>
            </a:r>
            <a:r>
              <a:rPr lang="zh-CN" altLang="zh-CN" sz="700">
                <a:solidFill>
                  <a:schemeClr val="bg1"/>
                </a:solidFill>
                <a:latin typeface="微软雅黑" panose="020B0503020204020204" pitchFamily="34" charset="-122"/>
                <a:ea typeface="微软雅黑" panose="020B0503020204020204" pitchFamily="34" charset="-122"/>
              </a:rPr>
              <a:t>:</a:t>
            </a:r>
            <a:endParaRPr lang="zh-CN" altLang="ja-JP" sz="700">
              <a:solidFill>
                <a:schemeClr val="bg1"/>
              </a:solidFill>
              <a:latin typeface="微软雅黑" panose="020B0503020204020204" pitchFamily="34" charset="-122"/>
              <a:ea typeface="微软雅黑" panose="020B0503020204020204" pitchFamily="34" charset="-122"/>
            </a:endParaRPr>
          </a:p>
          <a:p>
            <a:pPr eaLnBrk="1" hangingPunct="1">
              <a:lnSpc>
                <a:spcPct val="120000"/>
              </a:lnSpc>
              <a:buFont typeface="Arial" panose="020B0604020202020204" pitchFamily="34" charset="0"/>
              <a:buNone/>
              <a:defRPr/>
            </a:pPr>
            <a:r>
              <a:rPr lang="zh-CN" altLang="en-US" sz="700">
                <a:solidFill>
                  <a:schemeClr val="bg1"/>
                </a:solidFill>
                <a:latin typeface="微软雅黑" panose="020B0503020204020204" pitchFamily="34" charset="-122"/>
                <a:ea typeface="微软雅黑" panose="020B0503020204020204" pitchFamily="34" charset="-122"/>
              </a:rPr>
              <a:t>字体</a:t>
            </a:r>
            <a:r>
              <a:rPr lang="zh-CN" altLang="ja-JP" sz="700">
                <a:solidFill>
                  <a:schemeClr val="bg1"/>
                </a:solidFill>
                <a:latin typeface="微软雅黑" panose="020B0503020204020204" pitchFamily="34" charset="-122"/>
                <a:ea typeface="微软雅黑" panose="020B0503020204020204" pitchFamily="34" charset="-122"/>
              </a:rPr>
              <a:t>: </a:t>
            </a:r>
            <a:r>
              <a:rPr lang="zh-CN" altLang="en-US" sz="700">
                <a:solidFill>
                  <a:schemeClr val="bg1"/>
                </a:solidFill>
                <a:latin typeface="微软雅黑" panose="020B0503020204020204" pitchFamily="34" charset="-122"/>
                <a:ea typeface="微软雅黑" panose="020B0503020204020204" pitchFamily="34" charset="-122"/>
              </a:rPr>
              <a:t>微软雅黑粗体</a:t>
            </a:r>
            <a:endParaRPr lang="zh-CN" altLang="ja-JP" sz="700">
              <a:solidFill>
                <a:schemeClr val="bg1"/>
              </a:solidFill>
              <a:latin typeface="微软雅黑" panose="020B0503020204020204" pitchFamily="34" charset="-122"/>
              <a:ea typeface="微软雅黑" panose="020B0503020204020204" pitchFamily="34" charset="-122"/>
            </a:endParaRPr>
          </a:p>
          <a:p>
            <a:pPr eaLnBrk="1" hangingPunct="1">
              <a:lnSpc>
                <a:spcPct val="120000"/>
              </a:lnSpc>
              <a:buFont typeface="Arial" panose="020B0604020202020204" pitchFamily="34" charset="0"/>
              <a:buNone/>
              <a:defRPr/>
            </a:pPr>
            <a:r>
              <a:rPr lang="zh-CN" altLang="en-US" sz="700">
                <a:solidFill>
                  <a:schemeClr val="bg1"/>
                </a:solidFill>
                <a:latin typeface="微软雅黑" panose="020B0503020204020204" pitchFamily="34" charset="-122"/>
                <a:ea typeface="微软雅黑" panose="020B0503020204020204" pitchFamily="34" charset="-122"/>
              </a:rPr>
              <a:t>字号</a:t>
            </a:r>
            <a:r>
              <a:rPr lang="en-US" altLang="zh-CN" sz="700">
                <a:solidFill>
                  <a:schemeClr val="bg1"/>
                </a:solidFill>
                <a:latin typeface="微软雅黑" panose="020B0503020204020204" pitchFamily="34" charset="-122"/>
                <a:ea typeface="微软雅黑" panose="020B0503020204020204" pitchFamily="34" charset="-122"/>
              </a:rPr>
              <a:t>: </a:t>
            </a:r>
            <a:r>
              <a:rPr lang="zh-CN" altLang="ja-JP" sz="700">
                <a:solidFill>
                  <a:schemeClr val="bg1"/>
                </a:solidFill>
                <a:latin typeface="微软雅黑" panose="020B0503020204020204" pitchFamily="34" charset="-122"/>
                <a:ea typeface="微软雅黑" panose="020B0503020204020204" pitchFamily="34" charset="-122"/>
              </a:rPr>
              <a:t>32-3</a:t>
            </a:r>
            <a:r>
              <a:rPr lang="en-US" altLang="ja-JP" sz="700">
                <a:solidFill>
                  <a:schemeClr val="bg1"/>
                </a:solidFill>
                <a:latin typeface="微软雅黑" panose="020B0503020204020204" pitchFamily="34" charset="-122"/>
                <a:ea typeface="微软雅黑" panose="020B0503020204020204" pitchFamily="34" charset="-122"/>
              </a:rPr>
              <a:t>6</a:t>
            </a:r>
            <a:r>
              <a:rPr lang="zh-CN" altLang="ja-JP" sz="700">
                <a:solidFill>
                  <a:schemeClr val="bg1"/>
                </a:solidFill>
                <a:latin typeface="微软雅黑" panose="020B0503020204020204" pitchFamily="34" charset="-122"/>
                <a:ea typeface="微软雅黑" panose="020B0503020204020204" pitchFamily="34" charset="-122"/>
              </a:rPr>
              <a:t>pt</a:t>
            </a:r>
          </a:p>
          <a:p>
            <a:pPr eaLnBrk="1" hangingPunct="1">
              <a:lnSpc>
                <a:spcPct val="120000"/>
              </a:lnSpc>
              <a:buFont typeface="Arial" panose="020B0604020202020204" pitchFamily="34" charset="0"/>
              <a:buNone/>
              <a:defRPr/>
            </a:pPr>
            <a:r>
              <a:rPr lang="zh-CN" altLang="en-US" sz="700">
                <a:solidFill>
                  <a:schemeClr val="bg1"/>
                </a:solidFill>
                <a:latin typeface="微软雅黑" panose="020B0503020204020204" pitchFamily="34" charset="-122"/>
                <a:ea typeface="微软雅黑" panose="020B0503020204020204" pitchFamily="34" charset="-122"/>
              </a:rPr>
              <a:t>颜色</a:t>
            </a:r>
            <a:r>
              <a:rPr lang="en-US" altLang="zh-CN" sz="700">
                <a:solidFill>
                  <a:schemeClr val="bg1"/>
                </a:solidFill>
                <a:latin typeface="微软雅黑" panose="020B0503020204020204" pitchFamily="34" charset="-122"/>
                <a:ea typeface="微软雅黑" panose="020B0503020204020204" pitchFamily="34" charset="-122"/>
              </a:rPr>
              <a:t>: </a:t>
            </a:r>
            <a:r>
              <a:rPr lang="zh-CN" altLang="en-US" sz="700">
                <a:solidFill>
                  <a:schemeClr val="bg1"/>
                </a:solidFill>
                <a:latin typeface="微软雅黑" panose="020B0503020204020204" pitchFamily="34" charset="-122"/>
                <a:ea typeface="微软雅黑" panose="020B0503020204020204" pitchFamily="34" charset="-122"/>
              </a:rPr>
              <a:t>主题蓝色</a:t>
            </a:r>
            <a:endParaRPr lang="zh-CN" altLang="ja-JP" sz="700">
              <a:solidFill>
                <a:schemeClr val="bg1"/>
              </a:solidFill>
              <a:latin typeface="微软雅黑" panose="020B0503020204020204" pitchFamily="34" charset="-122"/>
              <a:ea typeface="微软雅黑" panose="020B0503020204020204" pitchFamily="34" charset="-122"/>
            </a:endParaRPr>
          </a:p>
          <a:p>
            <a:pPr eaLnBrk="1" hangingPunct="1">
              <a:lnSpc>
                <a:spcPct val="120000"/>
              </a:lnSpc>
              <a:buFont typeface="Arial" panose="020B0604020202020204" pitchFamily="34" charset="0"/>
              <a:buNone/>
              <a:defRPr/>
            </a:pPr>
            <a:endParaRPr lang="en-US" altLang="zh-CN" sz="700">
              <a:solidFill>
                <a:schemeClr val="bg1"/>
              </a:solidFill>
              <a:latin typeface="微软雅黑" panose="020B0503020204020204" pitchFamily="34" charset="-122"/>
              <a:ea typeface="微软雅黑" panose="020B0503020204020204" pitchFamily="34" charset="-122"/>
            </a:endParaRPr>
          </a:p>
          <a:p>
            <a:pPr eaLnBrk="1" hangingPunct="1">
              <a:lnSpc>
                <a:spcPct val="120000"/>
              </a:lnSpc>
              <a:buFont typeface="Arial" panose="020B0604020202020204" pitchFamily="34" charset="0"/>
              <a:buNone/>
              <a:defRPr/>
            </a:pPr>
            <a:r>
              <a:rPr lang="zh-CN" altLang="en-US" sz="700">
                <a:solidFill>
                  <a:schemeClr val="bg1"/>
                </a:solidFill>
                <a:latin typeface="微软雅黑" panose="020B0503020204020204" pitchFamily="34" charset="-122"/>
                <a:ea typeface="微软雅黑" panose="020B0503020204020204" pitchFamily="34" charset="-122"/>
              </a:rPr>
              <a:t>副标题</a:t>
            </a:r>
            <a:r>
              <a:rPr lang="zh-CN" altLang="zh-CN" sz="700">
                <a:solidFill>
                  <a:schemeClr val="bg1"/>
                </a:solidFill>
                <a:latin typeface="微软雅黑" panose="020B0503020204020204" pitchFamily="34" charset="-122"/>
                <a:ea typeface="微软雅黑" panose="020B0503020204020204" pitchFamily="34" charset="-122"/>
              </a:rPr>
              <a:t>:</a:t>
            </a:r>
            <a:endParaRPr lang="zh-CN" altLang="ja-JP" sz="700">
              <a:solidFill>
                <a:schemeClr val="bg1"/>
              </a:solidFill>
              <a:latin typeface="微软雅黑" panose="020B0503020204020204" pitchFamily="34" charset="-122"/>
              <a:ea typeface="微软雅黑" panose="020B0503020204020204" pitchFamily="34" charset="-122"/>
            </a:endParaRPr>
          </a:p>
          <a:p>
            <a:pPr eaLnBrk="1" hangingPunct="1">
              <a:lnSpc>
                <a:spcPct val="120000"/>
              </a:lnSpc>
              <a:buFont typeface="Arial" panose="020B0604020202020204" pitchFamily="34" charset="0"/>
              <a:buNone/>
              <a:defRPr/>
            </a:pPr>
            <a:r>
              <a:rPr lang="zh-CN" altLang="en-US" sz="700">
                <a:solidFill>
                  <a:schemeClr val="bg1"/>
                </a:solidFill>
                <a:latin typeface="微软雅黑" panose="020B0503020204020204" pitchFamily="34" charset="-122"/>
                <a:ea typeface="微软雅黑" panose="020B0503020204020204" pitchFamily="34" charset="-122"/>
              </a:rPr>
              <a:t>字体</a:t>
            </a:r>
            <a:r>
              <a:rPr lang="en-US" altLang="zh-CN" sz="700">
                <a:solidFill>
                  <a:schemeClr val="bg1"/>
                </a:solidFill>
                <a:latin typeface="微软雅黑" panose="020B0503020204020204" pitchFamily="34" charset="-122"/>
                <a:ea typeface="微软雅黑" panose="020B0503020204020204" pitchFamily="34" charset="-122"/>
              </a:rPr>
              <a:t>: </a:t>
            </a:r>
            <a:r>
              <a:rPr lang="zh-CN" altLang="en-US" sz="700">
                <a:solidFill>
                  <a:schemeClr val="bg1"/>
                </a:solidFill>
                <a:latin typeface="微软雅黑" panose="020B0503020204020204" pitchFamily="34" charset="-122"/>
                <a:ea typeface="微软雅黑" panose="020B0503020204020204" pitchFamily="34" charset="-122"/>
              </a:rPr>
              <a:t>微软雅黑</a:t>
            </a:r>
            <a:endParaRPr lang="en-US" altLang="zh-CN" sz="700">
              <a:solidFill>
                <a:schemeClr val="bg1"/>
              </a:solidFill>
              <a:latin typeface="微软雅黑" panose="020B0503020204020204" pitchFamily="34" charset="-122"/>
              <a:ea typeface="微软雅黑" panose="020B0503020204020204" pitchFamily="34" charset="-122"/>
            </a:endParaRPr>
          </a:p>
          <a:p>
            <a:pPr eaLnBrk="1" hangingPunct="1">
              <a:lnSpc>
                <a:spcPct val="120000"/>
              </a:lnSpc>
              <a:buFont typeface="Arial" panose="020B0604020202020204" pitchFamily="34" charset="0"/>
              <a:buNone/>
              <a:defRPr/>
            </a:pPr>
            <a:r>
              <a:rPr lang="zh-CN" altLang="en-US" sz="700">
                <a:solidFill>
                  <a:schemeClr val="bg1"/>
                </a:solidFill>
                <a:latin typeface="微软雅黑" panose="020B0503020204020204" pitchFamily="34" charset="-122"/>
                <a:ea typeface="微软雅黑" panose="020B0503020204020204" pitchFamily="34" charset="-122"/>
              </a:rPr>
              <a:t>字号</a:t>
            </a:r>
            <a:r>
              <a:rPr lang="en-US" altLang="zh-CN" sz="700">
                <a:solidFill>
                  <a:schemeClr val="bg1"/>
                </a:solidFill>
                <a:latin typeface="微软雅黑" panose="020B0503020204020204" pitchFamily="34" charset="-122"/>
                <a:ea typeface="微软雅黑" panose="020B0503020204020204" pitchFamily="34" charset="-122"/>
              </a:rPr>
              <a:t>: </a:t>
            </a:r>
            <a:r>
              <a:rPr lang="zh-CN" altLang="ja-JP" sz="700">
                <a:solidFill>
                  <a:schemeClr val="bg1"/>
                </a:solidFill>
                <a:latin typeface="微软雅黑" panose="020B0503020204020204" pitchFamily="34" charset="-122"/>
                <a:ea typeface="微软雅黑" panose="020B0503020204020204" pitchFamily="34" charset="-122"/>
              </a:rPr>
              <a:t>2</a:t>
            </a:r>
            <a:r>
              <a:rPr lang="en-US" altLang="ja-JP" sz="700">
                <a:solidFill>
                  <a:schemeClr val="bg1"/>
                </a:solidFill>
                <a:latin typeface="微软雅黑" panose="020B0503020204020204" pitchFamily="34" charset="-122"/>
                <a:ea typeface="微软雅黑" panose="020B0503020204020204" pitchFamily="34" charset="-122"/>
              </a:rPr>
              <a:t>4</a:t>
            </a:r>
            <a:r>
              <a:rPr lang="zh-CN" altLang="ja-JP" sz="700">
                <a:solidFill>
                  <a:schemeClr val="bg1"/>
                </a:solidFill>
                <a:latin typeface="微软雅黑" panose="020B0503020204020204" pitchFamily="34" charset="-122"/>
                <a:ea typeface="微软雅黑" panose="020B0503020204020204" pitchFamily="34" charset="-122"/>
              </a:rPr>
              <a:t>pt</a:t>
            </a:r>
          </a:p>
          <a:p>
            <a:pPr eaLnBrk="1" hangingPunct="1">
              <a:lnSpc>
                <a:spcPct val="120000"/>
              </a:lnSpc>
              <a:buFont typeface="Arial" panose="020B0604020202020204" pitchFamily="34" charset="0"/>
              <a:buNone/>
              <a:defRPr/>
            </a:pPr>
            <a:r>
              <a:rPr lang="zh-CN" altLang="en-US" sz="700">
                <a:solidFill>
                  <a:schemeClr val="bg1"/>
                </a:solidFill>
                <a:latin typeface="微软雅黑" panose="020B0503020204020204" pitchFamily="34" charset="-122"/>
                <a:ea typeface="微软雅黑" panose="020B0503020204020204" pitchFamily="34" charset="-122"/>
              </a:rPr>
              <a:t>颜色</a:t>
            </a:r>
            <a:r>
              <a:rPr lang="en-US" altLang="zh-CN" sz="700">
                <a:solidFill>
                  <a:schemeClr val="bg1"/>
                </a:solidFill>
                <a:latin typeface="微软雅黑" panose="020B0503020204020204" pitchFamily="34" charset="-122"/>
                <a:ea typeface="微软雅黑" panose="020B0503020204020204" pitchFamily="34" charset="-122"/>
              </a:rPr>
              <a:t>: </a:t>
            </a:r>
            <a:r>
              <a:rPr lang="zh-CN" altLang="en-US" sz="700">
                <a:solidFill>
                  <a:schemeClr val="bg1"/>
                </a:solidFill>
                <a:latin typeface="微软雅黑" panose="020B0503020204020204" pitchFamily="34" charset="-122"/>
                <a:ea typeface="微软雅黑" panose="020B0503020204020204" pitchFamily="34" charset="-122"/>
              </a:rPr>
              <a:t>主题灰色</a:t>
            </a:r>
            <a:endParaRPr lang="zh-CN" altLang="ja-JP" sz="700">
              <a:solidFill>
                <a:schemeClr val="bg1"/>
              </a:solidFill>
              <a:latin typeface="微软雅黑" panose="020B0503020204020204" pitchFamily="34" charset="-122"/>
              <a:ea typeface="微软雅黑" panose="020B0503020204020204" pitchFamily="34" charset="-122"/>
            </a:endParaRPr>
          </a:p>
        </p:txBody>
      </p:sp>
      <p:sp>
        <p:nvSpPr>
          <p:cNvPr id="8" name="标题 1"/>
          <p:cNvSpPr>
            <a:spLocks noGrp="1"/>
          </p:cNvSpPr>
          <p:nvPr>
            <p:ph type="ctrTitle"/>
          </p:nvPr>
        </p:nvSpPr>
        <p:spPr>
          <a:xfrm>
            <a:off x="685800" y="1434585"/>
            <a:ext cx="7772400" cy="1470025"/>
          </a:xfrm>
        </p:spPr>
        <p:txBody>
          <a:bodyPr>
            <a:normAutofit/>
          </a:bodyPr>
          <a:lstStyle>
            <a:lvl1pPr algn="ctr">
              <a:defRPr sz="3600" b="1" i="0">
                <a:solidFill>
                  <a:srgbClr val="005BAA"/>
                </a:solidFill>
                <a:latin typeface="Arial" panose="020B0604020202020204"/>
                <a:ea typeface="微软雅黑" panose="020B0503020204020204" charset="-122"/>
                <a:cs typeface="Arial" panose="020B0604020202020204"/>
              </a:defRPr>
            </a:lvl1pPr>
          </a:lstStyle>
          <a:p>
            <a:r>
              <a:rPr lang="zh-CN" altLang="en-US" noProof="1"/>
              <a:t>单击此处编辑母版标题样式</a:t>
            </a:r>
          </a:p>
        </p:txBody>
      </p:sp>
      <p:sp>
        <p:nvSpPr>
          <p:cNvPr id="9" name="副标题 2"/>
          <p:cNvSpPr>
            <a:spLocks noGrp="1"/>
          </p:cNvSpPr>
          <p:nvPr>
            <p:ph type="subTitle" idx="1"/>
          </p:nvPr>
        </p:nvSpPr>
        <p:spPr>
          <a:xfrm>
            <a:off x="1371600" y="2699344"/>
            <a:ext cx="6400800" cy="1752600"/>
          </a:xfrm>
        </p:spPr>
        <p:txBody>
          <a:bodyPr>
            <a:normAutofit/>
          </a:bodyPr>
          <a:lstStyle>
            <a:lvl1pPr marL="0" indent="0" algn="ctr">
              <a:buNone/>
              <a:defRPr sz="2400">
                <a:solidFill>
                  <a:srgbClr val="8C8C8C"/>
                </a:solidFill>
                <a:ea typeface="微软雅黑" panose="020B0503020204020204" charset="-12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noProof="1"/>
              <a:t>单击此处编辑母版副标题样式</a:t>
            </a:r>
          </a:p>
        </p:txBody>
      </p:sp>
    </p:spTree>
    <p:extLst>
      <p:ext uri="{BB962C8B-B14F-4D97-AF65-F5344CB8AC3E}">
        <p14:creationId xmlns:p14="http://schemas.microsoft.com/office/powerpoint/2010/main" val="152176308"/>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idx="1"/>
          </p:nvPr>
        </p:nvSpPr>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3">
            <a:extLst>
              <a:ext uri="{FF2B5EF4-FFF2-40B4-BE49-F238E27FC236}">
                <a16:creationId xmlns:a16="http://schemas.microsoft.com/office/drawing/2014/main" id="{07875409-2857-46F2-A437-D65C5BA6257E}"/>
              </a:ext>
            </a:extLst>
          </p:cNvPr>
          <p:cNvSpPr>
            <a:spLocks noGrp="1"/>
          </p:cNvSpPr>
          <p:nvPr>
            <p:ph type="dt" sz="half" idx="10"/>
          </p:nvPr>
        </p:nvSpPr>
        <p:spPr/>
        <p:txBody>
          <a:bodyPr/>
          <a:lstStyle>
            <a:lvl1pPr>
              <a:defRPr/>
            </a:lvl1pPr>
          </a:lstStyle>
          <a:p>
            <a:pPr>
              <a:defRPr/>
            </a:pPr>
            <a:fld id="{AC391E7F-869F-48DB-9EC4-ED9B83652008}" type="datetimeFigureOut">
              <a:rPr lang="zh-CN" altLang="en-US"/>
              <a:pPr>
                <a:defRPr/>
              </a:pPr>
              <a:t>2023/4/5</a:t>
            </a:fld>
            <a:endParaRPr lang="zh-CN" altLang="en-US"/>
          </a:p>
        </p:txBody>
      </p:sp>
      <p:sp>
        <p:nvSpPr>
          <p:cNvPr id="5" name="页脚占位符 4">
            <a:extLst>
              <a:ext uri="{FF2B5EF4-FFF2-40B4-BE49-F238E27FC236}">
                <a16:creationId xmlns:a16="http://schemas.microsoft.com/office/drawing/2014/main" id="{25BF9DB7-CCF2-4F31-A88A-C41A9A9F1850}"/>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6269F025-46AE-4014-8069-7FB757CEB071}"/>
              </a:ext>
            </a:extLst>
          </p:cNvPr>
          <p:cNvSpPr>
            <a:spLocks noGrp="1"/>
          </p:cNvSpPr>
          <p:nvPr>
            <p:ph type="sldNum" sz="quarter" idx="12"/>
          </p:nvPr>
        </p:nvSpPr>
        <p:spPr/>
        <p:txBody>
          <a:bodyPr/>
          <a:lstStyle>
            <a:lvl1pPr>
              <a:defRPr/>
            </a:lvl1pPr>
          </a:lstStyle>
          <a:p>
            <a:pPr>
              <a:defRPr/>
            </a:pPr>
            <a:fld id="{FB3C8DB8-8057-4E2C-909E-7A02320EA987}" type="slidenum">
              <a:rPr lang="zh-CN" altLang="en-US"/>
              <a:pPr>
                <a:defRPr/>
              </a:pPr>
              <a:t>‹#›</a:t>
            </a:fld>
            <a:endParaRPr lang="zh-CN" altLang="en-US"/>
          </a:p>
        </p:txBody>
      </p:sp>
    </p:spTree>
    <p:extLst>
      <p:ext uri="{BB962C8B-B14F-4D97-AF65-F5344CB8AC3E}">
        <p14:creationId xmlns:p14="http://schemas.microsoft.com/office/powerpoint/2010/main" val="38240763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noProof="1"/>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noProof="1"/>
              <a:t>单击此处编辑母版文本样式</a:t>
            </a:r>
          </a:p>
        </p:txBody>
      </p:sp>
      <p:sp>
        <p:nvSpPr>
          <p:cNvPr id="4" name="日期占位符 3">
            <a:extLst>
              <a:ext uri="{FF2B5EF4-FFF2-40B4-BE49-F238E27FC236}">
                <a16:creationId xmlns:a16="http://schemas.microsoft.com/office/drawing/2014/main" id="{4D265D71-D1FA-4D4D-B588-990EABAEBAEF}"/>
              </a:ext>
            </a:extLst>
          </p:cNvPr>
          <p:cNvSpPr>
            <a:spLocks noGrp="1"/>
          </p:cNvSpPr>
          <p:nvPr>
            <p:ph type="dt" sz="half" idx="10"/>
          </p:nvPr>
        </p:nvSpPr>
        <p:spPr/>
        <p:txBody>
          <a:bodyPr/>
          <a:lstStyle>
            <a:lvl1pPr>
              <a:defRPr/>
            </a:lvl1pPr>
          </a:lstStyle>
          <a:p>
            <a:pPr>
              <a:defRPr/>
            </a:pPr>
            <a:fld id="{11F008BD-D788-4237-9090-FB86C460776E}" type="datetimeFigureOut">
              <a:rPr lang="zh-CN" altLang="en-US"/>
              <a:pPr>
                <a:defRPr/>
              </a:pPr>
              <a:t>2023/4/5</a:t>
            </a:fld>
            <a:endParaRPr lang="zh-CN" altLang="en-US"/>
          </a:p>
        </p:txBody>
      </p:sp>
      <p:sp>
        <p:nvSpPr>
          <p:cNvPr id="5" name="页脚占位符 4">
            <a:extLst>
              <a:ext uri="{FF2B5EF4-FFF2-40B4-BE49-F238E27FC236}">
                <a16:creationId xmlns:a16="http://schemas.microsoft.com/office/drawing/2014/main" id="{E1386B82-561F-4405-AE75-F91C7BD52D24}"/>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8E81FDF3-EB6F-47C9-9074-877D906E3630}"/>
              </a:ext>
            </a:extLst>
          </p:cNvPr>
          <p:cNvSpPr>
            <a:spLocks noGrp="1"/>
          </p:cNvSpPr>
          <p:nvPr>
            <p:ph type="sldNum" sz="quarter" idx="12"/>
          </p:nvPr>
        </p:nvSpPr>
        <p:spPr/>
        <p:txBody>
          <a:bodyPr/>
          <a:lstStyle>
            <a:lvl1pPr>
              <a:defRPr/>
            </a:lvl1pPr>
          </a:lstStyle>
          <a:p>
            <a:pPr>
              <a:defRPr/>
            </a:pPr>
            <a:fld id="{2AC4A329-F218-46FC-85B7-6A62ED4B2E75}" type="slidenum">
              <a:rPr lang="zh-CN" altLang="en-US"/>
              <a:pPr>
                <a:defRPr/>
              </a:pPr>
              <a:t>‹#›</a:t>
            </a:fld>
            <a:endParaRPr lang="zh-CN" altLang="en-US"/>
          </a:p>
        </p:txBody>
      </p:sp>
    </p:spTree>
    <p:extLst>
      <p:ext uri="{BB962C8B-B14F-4D97-AF65-F5344CB8AC3E}">
        <p14:creationId xmlns:p14="http://schemas.microsoft.com/office/powerpoint/2010/main" val="28541111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sz="half" idx="1"/>
          </p:nvPr>
        </p:nvSpPr>
        <p:spPr>
          <a:xfrm>
            <a:off x="628650" y="1825625"/>
            <a:ext cx="3886200" cy="435133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629150" y="1825625"/>
            <a:ext cx="3886200" cy="435133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日期占位符 3">
            <a:extLst>
              <a:ext uri="{FF2B5EF4-FFF2-40B4-BE49-F238E27FC236}">
                <a16:creationId xmlns:a16="http://schemas.microsoft.com/office/drawing/2014/main" id="{A39845CB-0FBE-467B-964D-6B48948DEB29}"/>
              </a:ext>
            </a:extLst>
          </p:cNvPr>
          <p:cNvSpPr>
            <a:spLocks noGrp="1"/>
          </p:cNvSpPr>
          <p:nvPr>
            <p:ph type="dt" sz="half" idx="10"/>
          </p:nvPr>
        </p:nvSpPr>
        <p:spPr/>
        <p:txBody>
          <a:bodyPr/>
          <a:lstStyle>
            <a:lvl1pPr>
              <a:defRPr/>
            </a:lvl1pPr>
          </a:lstStyle>
          <a:p>
            <a:pPr>
              <a:defRPr/>
            </a:pPr>
            <a:fld id="{C876955E-9D71-4A73-9B8C-2272C60239B2}" type="datetimeFigureOut">
              <a:rPr lang="zh-CN" altLang="en-US"/>
              <a:pPr>
                <a:defRPr/>
              </a:pPr>
              <a:t>2023/4/5</a:t>
            </a:fld>
            <a:endParaRPr lang="zh-CN" altLang="en-US"/>
          </a:p>
        </p:txBody>
      </p:sp>
      <p:sp>
        <p:nvSpPr>
          <p:cNvPr id="6" name="页脚占位符 4">
            <a:extLst>
              <a:ext uri="{FF2B5EF4-FFF2-40B4-BE49-F238E27FC236}">
                <a16:creationId xmlns:a16="http://schemas.microsoft.com/office/drawing/2014/main" id="{6D6646DC-6481-4142-AC9C-C1D1D1F5AC45}"/>
              </a:ext>
            </a:extLst>
          </p:cNvPr>
          <p:cNvSpPr>
            <a:spLocks noGrp="1"/>
          </p:cNvSpPr>
          <p:nvPr>
            <p:ph type="ftr" sz="quarter" idx="11"/>
          </p:nvPr>
        </p:nvSpPr>
        <p:spPr/>
        <p:txBody>
          <a:bodyPr/>
          <a:lstStyle>
            <a:lvl1pPr>
              <a:defRPr/>
            </a:lvl1pPr>
          </a:lstStyle>
          <a:p>
            <a:pPr>
              <a:defRPr/>
            </a:pPr>
            <a:endParaRPr lang="zh-CN" altLang="en-US"/>
          </a:p>
        </p:txBody>
      </p:sp>
      <p:sp>
        <p:nvSpPr>
          <p:cNvPr id="7" name="灯片编号占位符 5">
            <a:extLst>
              <a:ext uri="{FF2B5EF4-FFF2-40B4-BE49-F238E27FC236}">
                <a16:creationId xmlns:a16="http://schemas.microsoft.com/office/drawing/2014/main" id="{4548058A-BC1A-4647-B6CE-731284C31C7E}"/>
              </a:ext>
            </a:extLst>
          </p:cNvPr>
          <p:cNvSpPr>
            <a:spLocks noGrp="1"/>
          </p:cNvSpPr>
          <p:nvPr>
            <p:ph type="sldNum" sz="quarter" idx="12"/>
          </p:nvPr>
        </p:nvSpPr>
        <p:spPr/>
        <p:txBody>
          <a:bodyPr/>
          <a:lstStyle>
            <a:lvl1pPr>
              <a:defRPr/>
            </a:lvl1pPr>
          </a:lstStyle>
          <a:p>
            <a:pPr>
              <a:defRPr/>
            </a:pPr>
            <a:fld id="{49F48F77-23F0-434E-8371-6283A4DFADB1}" type="slidenum">
              <a:rPr lang="zh-CN" altLang="en-US"/>
              <a:pPr>
                <a:defRPr/>
              </a:pPr>
              <a:t>‹#›</a:t>
            </a:fld>
            <a:endParaRPr lang="zh-CN" altLang="en-US"/>
          </a:p>
        </p:txBody>
      </p:sp>
    </p:spTree>
    <p:extLst>
      <p:ext uri="{BB962C8B-B14F-4D97-AF65-F5344CB8AC3E}">
        <p14:creationId xmlns:p14="http://schemas.microsoft.com/office/powerpoint/2010/main" val="129364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noProof="1"/>
              <a:t>单击此处编辑母版标题样式</a:t>
            </a:r>
          </a:p>
        </p:txBody>
      </p:sp>
      <p:sp>
        <p:nvSpPr>
          <p:cNvPr id="3" name="文本占位符 2"/>
          <p:cNvSpPr>
            <a:spLocks noGrp="1"/>
          </p:cNvSpPr>
          <p:nvPr>
            <p:ph type="body" idx="1"/>
          </p:nvPr>
        </p:nvSpPr>
        <p:spPr>
          <a:xfrm>
            <a:off x="890081" y="1778438"/>
            <a:ext cx="3655181"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noProof="1"/>
              <a:t>单击此处编辑母版文本样式</a:t>
            </a:r>
          </a:p>
        </p:txBody>
      </p:sp>
      <p:sp>
        <p:nvSpPr>
          <p:cNvPr id="4" name="内容占位符 3"/>
          <p:cNvSpPr>
            <a:spLocks noGrp="1"/>
          </p:cNvSpPr>
          <p:nvPr>
            <p:ph sz="half" idx="2"/>
          </p:nvPr>
        </p:nvSpPr>
        <p:spPr>
          <a:xfrm>
            <a:off x="890081" y="2665379"/>
            <a:ext cx="3655181" cy="3524284"/>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4692704" y="1778438"/>
            <a:ext cx="3673182"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noProof="1"/>
              <a:t>单击此处编辑母版文本样式</a:t>
            </a:r>
          </a:p>
        </p:txBody>
      </p:sp>
      <p:sp>
        <p:nvSpPr>
          <p:cNvPr id="6" name="内容占位符 5"/>
          <p:cNvSpPr>
            <a:spLocks noGrp="1"/>
          </p:cNvSpPr>
          <p:nvPr>
            <p:ph sz="quarter" idx="4"/>
          </p:nvPr>
        </p:nvSpPr>
        <p:spPr>
          <a:xfrm>
            <a:off x="4692704" y="2665379"/>
            <a:ext cx="3673182" cy="3524284"/>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7" name="日期占位符 3">
            <a:extLst>
              <a:ext uri="{FF2B5EF4-FFF2-40B4-BE49-F238E27FC236}">
                <a16:creationId xmlns:a16="http://schemas.microsoft.com/office/drawing/2014/main" id="{4C364AC7-4560-47BC-91EA-F893699EF16A}"/>
              </a:ext>
            </a:extLst>
          </p:cNvPr>
          <p:cNvSpPr>
            <a:spLocks noGrp="1"/>
          </p:cNvSpPr>
          <p:nvPr>
            <p:ph type="dt" sz="half" idx="10"/>
          </p:nvPr>
        </p:nvSpPr>
        <p:spPr/>
        <p:txBody>
          <a:bodyPr/>
          <a:lstStyle>
            <a:lvl1pPr>
              <a:defRPr/>
            </a:lvl1pPr>
          </a:lstStyle>
          <a:p>
            <a:pPr>
              <a:defRPr/>
            </a:pPr>
            <a:fld id="{18FF7271-0291-4E44-93F1-C97C6107ADBE}" type="datetimeFigureOut">
              <a:rPr lang="zh-CN" altLang="en-US"/>
              <a:pPr>
                <a:defRPr/>
              </a:pPr>
              <a:t>2023/4/5</a:t>
            </a:fld>
            <a:endParaRPr lang="zh-CN" altLang="en-US"/>
          </a:p>
        </p:txBody>
      </p:sp>
      <p:sp>
        <p:nvSpPr>
          <p:cNvPr id="8" name="页脚占位符 4">
            <a:extLst>
              <a:ext uri="{FF2B5EF4-FFF2-40B4-BE49-F238E27FC236}">
                <a16:creationId xmlns:a16="http://schemas.microsoft.com/office/drawing/2014/main" id="{46532D64-CF0C-42CC-80EF-63EF266DB40D}"/>
              </a:ext>
            </a:extLst>
          </p:cNvPr>
          <p:cNvSpPr>
            <a:spLocks noGrp="1"/>
          </p:cNvSpPr>
          <p:nvPr>
            <p:ph type="ftr" sz="quarter" idx="11"/>
          </p:nvPr>
        </p:nvSpPr>
        <p:spPr/>
        <p:txBody>
          <a:bodyPr/>
          <a:lstStyle>
            <a:lvl1pPr>
              <a:defRPr/>
            </a:lvl1pPr>
          </a:lstStyle>
          <a:p>
            <a:pPr>
              <a:defRPr/>
            </a:pPr>
            <a:endParaRPr lang="zh-CN" altLang="en-US"/>
          </a:p>
        </p:txBody>
      </p:sp>
      <p:sp>
        <p:nvSpPr>
          <p:cNvPr id="9" name="灯片编号占位符 5">
            <a:extLst>
              <a:ext uri="{FF2B5EF4-FFF2-40B4-BE49-F238E27FC236}">
                <a16:creationId xmlns:a16="http://schemas.microsoft.com/office/drawing/2014/main" id="{1A24B177-2017-4F0D-9A4A-C487DA282EBB}"/>
              </a:ext>
            </a:extLst>
          </p:cNvPr>
          <p:cNvSpPr>
            <a:spLocks noGrp="1"/>
          </p:cNvSpPr>
          <p:nvPr>
            <p:ph type="sldNum" sz="quarter" idx="12"/>
          </p:nvPr>
        </p:nvSpPr>
        <p:spPr/>
        <p:txBody>
          <a:bodyPr/>
          <a:lstStyle>
            <a:lvl1pPr>
              <a:defRPr/>
            </a:lvl1pPr>
          </a:lstStyle>
          <a:p>
            <a:pPr>
              <a:defRPr/>
            </a:pPr>
            <a:fld id="{802D231C-E923-4CFF-9655-BD834F3DE843}" type="slidenum">
              <a:rPr lang="zh-CN" altLang="en-US"/>
              <a:pPr>
                <a:defRPr/>
              </a:pPr>
              <a:t>‹#›</a:t>
            </a:fld>
            <a:endParaRPr lang="zh-CN" altLang="en-US"/>
          </a:p>
        </p:txBody>
      </p:sp>
    </p:spTree>
    <p:extLst>
      <p:ext uri="{BB962C8B-B14F-4D97-AF65-F5344CB8AC3E}">
        <p14:creationId xmlns:p14="http://schemas.microsoft.com/office/powerpoint/2010/main" val="37692420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日期占位符 3">
            <a:extLst>
              <a:ext uri="{FF2B5EF4-FFF2-40B4-BE49-F238E27FC236}">
                <a16:creationId xmlns:a16="http://schemas.microsoft.com/office/drawing/2014/main" id="{AA3A3A16-3B12-44A1-85D9-75415F7A5635}"/>
              </a:ext>
            </a:extLst>
          </p:cNvPr>
          <p:cNvSpPr>
            <a:spLocks noGrp="1"/>
          </p:cNvSpPr>
          <p:nvPr>
            <p:ph type="dt" sz="half" idx="10"/>
          </p:nvPr>
        </p:nvSpPr>
        <p:spPr/>
        <p:txBody>
          <a:bodyPr/>
          <a:lstStyle>
            <a:lvl1pPr>
              <a:defRPr/>
            </a:lvl1pPr>
          </a:lstStyle>
          <a:p>
            <a:pPr>
              <a:defRPr/>
            </a:pPr>
            <a:fld id="{2A65BE1E-F0ED-4776-BC2D-E93AD5676458}" type="datetimeFigureOut">
              <a:rPr lang="zh-CN" altLang="en-US"/>
              <a:pPr>
                <a:defRPr/>
              </a:pPr>
              <a:t>2023/4/5</a:t>
            </a:fld>
            <a:endParaRPr lang="zh-CN" altLang="en-US"/>
          </a:p>
        </p:txBody>
      </p:sp>
      <p:sp>
        <p:nvSpPr>
          <p:cNvPr id="4" name="页脚占位符 4">
            <a:extLst>
              <a:ext uri="{FF2B5EF4-FFF2-40B4-BE49-F238E27FC236}">
                <a16:creationId xmlns:a16="http://schemas.microsoft.com/office/drawing/2014/main" id="{385A9E8F-892E-4081-B346-FF70D409D212}"/>
              </a:ext>
            </a:extLst>
          </p:cNvPr>
          <p:cNvSpPr>
            <a:spLocks noGrp="1"/>
          </p:cNvSpPr>
          <p:nvPr>
            <p:ph type="ftr" sz="quarter" idx="11"/>
          </p:nvPr>
        </p:nvSpPr>
        <p:spPr/>
        <p:txBody>
          <a:bodyPr/>
          <a:lstStyle>
            <a:lvl1pPr>
              <a:defRPr/>
            </a:lvl1pPr>
          </a:lstStyle>
          <a:p>
            <a:pPr>
              <a:defRPr/>
            </a:pPr>
            <a:endParaRPr lang="zh-CN" altLang="en-US"/>
          </a:p>
        </p:txBody>
      </p:sp>
      <p:sp>
        <p:nvSpPr>
          <p:cNvPr id="5" name="灯片编号占位符 5">
            <a:extLst>
              <a:ext uri="{FF2B5EF4-FFF2-40B4-BE49-F238E27FC236}">
                <a16:creationId xmlns:a16="http://schemas.microsoft.com/office/drawing/2014/main" id="{1AEE6985-3077-4D4A-A1FC-7B15067F3EB7}"/>
              </a:ext>
            </a:extLst>
          </p:cNvPr>
          <p:cNvSpPr>
            <a:spLocks noGrp="1"/>
          </p:cNvSpPr>
          <p:nvPr>
            <p:ph type="sldNum" sz="quarter" idx="12"/>
          </p:nvPr>
        </p:nvSpPr>
        <p:spPr/>
        <p:txBody>
          <a:bodyPr/>
          <a:lstStyle>
            <a:lvl1pPr>
              <a:defRPr/>
            </a:lvl1pPr>
          </a:lstStyle>
          <a:p>
            <a:pPr>
              <a:defRPr/>
            </a:pPr>
            <a:fld id="{3EDE8D35-89AD-4F88-BAB5-49078A6A5F34}" type="slidenum">
              <a:rPr lang="zh-CN" altLang="en-US"/>
              <a:pPr>
                <a:defRPr/>
              </a:pPr>
              <a:t>‹#›</a:t>
            </a:fld>
            <a:endParaRPr lang="zh-CN" altLang="en-US"/>
          </a:p>
        </p:txBody>
      </p:sp>
    </p:spTree>
    <p:extLst>
      <p:ext uri="{BB962C8B-B14F-4D97-AF65-F5344CB8AC3E}">
        <p14:creationId xmlns:p14="http://schemas.microsoft.com/office/powerpoint/2010/main" val="31003245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a:extLst>
              <a:ext uri="{FF2B5EF4-FFF2-40B4-BE49-F238E27FC236}">
                <a16:creationId xmlns:a16="http://schemas.microsoft.com/office/drawing/2014/main" id="{903219DB-EF1E-4741-B824-6C0B69B02258}"/>
              </a:ext>
            </a:extLst>
          </p:cNvPr>
          <p:cNvSpPr>
            <a:spLocks noGrp="1"/>
          </p:cNvSpPr>
          <p:nvPr>
            <p:ph type="dt" sz="half" idx="10"/>
          </p:nvPr>
        </p:nvSpPr>
        <p:spPr/>
        <p:txBody>
          <a:bodyPr/>
          <a:lstStyle>
            <a:lvl1pPr>
              <a:defRPr/>
            </a:lvl1pPr>
          </a:lstStyle>
          <a:p>
            <a:pPr>
              <a:defRPr/>
            </a:pPr>
            <a:fld id="{44F80BC3-E249-413B-B2B8-467D0EA8ABFD}" type="datetimeFigureOut">
              <a:rPr lang="zh-CN" altLang="en-US"/>
              <a:pPr>
                <a:defRPr/>
              </a:pPr>
              <a:t>2023/4/5</a:t>
            </a:fld>
            <a:endParaRPr lang="zh-CN" altLang="en-US"/>
          </a:p>
        </p:txBody>
      </p:sp>
      <p:sp>
        <p:nvSpPr>
          <p:cNvPr id="3" name="页脚占位符 4">
            <a:extLst>
              <a:ext uri="{FF2B5EF4-FFF2-40B4-BE49-F238E27FC236}">
                <a16:creationId xmlns:a16="http://schemas.microsoft.com/office/drawing/2014/main" id="{EC4AADB6-A5BE-421A-A7FF-E2E8F4A11595}"/>
              </a:ext>
            </a:extLst>
          </p:cNvPr>
          <p:cNvSpPr>
            <a:spLocks noGrp="1"/>
          </p:cNvSpPr>
          <p:nvPr>
            <p:ph type="ftr" sz="quarter" idx="11"/>
          </p:nvPr>
        </p:nvSpPr>
        <p:spPr/>
        <p:txBody>
          <a:bodyPr/>
          <a:lstStyle>
            <a:lvl1pPr>
              <a:defRPr/>
            </a:lvl1pPr>
          </a:lstStyle>
          <a:p>
            <a:pPr>
              <a:defRPr/>
            </a:pPr>
            <a:endParaRPr lang="zh-CN" altLang="en-US"/>
          </a:p>
        </p:txBody>
      </p:sp>
      <p:sp>
        <p:nvSpPr>
          <p:cNvPr id="4" name="灯片编号占位符 5">
            <a:extLst>
              <a:ext uri="{FF2B5EF4-FFF2-40B4-BE49-F238E27FC236}">
                <a16:creationId xmlns:a16="http://schemas.microsoft.com/office/drawing/2014/main" id="{221BB37A-AED1-4E15-838E-30E783B88BD4}"/>
              </a:ext>
            </a:extLst>
          </p:cNvPr>
          <p:cNvSpPr>
            <a:spLocks noGrp="1"/>
          </p:cNvSpPr>
          <p:nvPr>
            <p:ph type="sldNum" sz="quarter" idx="12"/>
          </p:nvPr>
        </p:nvSpPr>
        <p:spPr/>
        <p:txBody>
          <a:bodyPr/>
          <a:lstStyle>
            <a:lvl1pPr>
              <a:defRPr/>
            </a:lvl1pPr>
          </a:lstStyle>
          <a:p>
            <a:pPr>
              <a:defRPr/>
            </a:pPr>
            <a:fld id="{3ACE82DC-F5BF-4BF0-AA9E-EBC82AEE009D}" type="slidenum">
              <a:rPr lang="zh-CN" altLang="en-US"/>
              <a:pPr>
                <a:defRPr/>
              </a:pPr>
              <a:t>‹#›</a:t>
            </a:fld>
            <a:endParaRPr lang="zh-CN" altLang="en-US"/>
          </a:p>
        </p:txBody>
      </p:sp>
    </p:spTree>
    <p:extLst>
      <p:ext uri="{BB962C8B-B14F-4D97-AF65-F5344CB8AC3E}">
        <p14:creationId xmlns:p14="http://schemas.microsoft.com/office/powerpoint/2010/main" val="13374497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noProof="1"/>
              <a:t>单击此处编辑母版标题样式</a:t>
            </a:r>
          </a:p>
        </p:txBody>
      </p:sp>
      <p:sp>
        <p:nvSpPr>
          <p:cNvPr id="3" name="图片占位符 2"/>
          <p:cNvSpPr>
            <a:spLocks noGrp="1"/>
          </p:cNvSpPr>
          <p:nvPr>
            <p:ph type="pic" idx="1"/>
          </p:nvPr>
        </p:nvSpPr>
        <p:spPr>
          <a:xfrm>
            <a:off x="3887391" y="457201"/>
            <a:ext cx="4629150" cy="5403850"/>
          </a:xfrm>
        </p:spPr>
        <p:txBody>
          <a:bodyPr rtlCol="0">
            <a:normAutofit/>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zh-CN" altLang="en-US"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noProof="1"/>
              <a:t>单击此处编辑母版文本样式</a:t>
            </a:r>
          </a:p>
        </p:txBody>
      </p:sp>
      <p:sp>
        <p:nvSpPr>
          <p:cNvPr id="5" name="日期占位符 3">
            <a:extLst>
              <a:ext uri="{FF2B5EF4-FFF2-40B4-BE49-F238E27FC236}">
                <a16:creationId xmlns:a16="http://schemas.microsoft.com/office/drawing/2014/main" id="{A2917D4D-4E11-4BCC-A1D0-F966F8CB7799}"/>
              </a:ext>
            </a:extLst>
          </p:cNvPr>
          <p:cNvSpPr>
            <a:spLocks noGrp="1"/>
          </p:cNvSpPr>
          <p:nvPr>
            <p:ph type="dt" sz="half" idx="10"/>
          </p:nvPr>
        </p:nvSpPr>
        <p:spPr/>
        <p:txBody>
          <a:bodyPr/>
          <a:lstStyle>
            <a:lvl1pPr>
              <a:defRPr/>
            </a:lvl1pPr>
          </a:lstStyle>
          <a:p>
            <a:pPr>
              <a:defRPr/>
            </a:pPr>
            <a:fld id="{ECC8C362-6A4D-4192-B53D-6B73C5A61625}" type="datetimeFigureOut">
              <a:rPr lang="zh-CN" altLang="en-US"/>
              <a:pPr>
                <a:defRPr/>
              </a:pPr>
              <a:t>2023/4/5</a:t>
            </a:fld>
            <a:endParaRPr lang="zh-CN" altLang="en-US"/>
          </a:p>
        </p:txBody>
      </p:sp>
      <p:sp>
        <p:nvSpPr>
          <p:cNvPr id="6" name="页脚占位符 4">
            <a:extLst>
              <a:ext uri="{FF2B5EF4-FFF2-40B4-BE49-F238E27FC236}">
                <a16:creationId xmlns:a16="http://schemas.microsoft.com/office/drawing/2014/main" id="{05A5B2CE-678B-40F7-88A3-F9FB2F3A0DE0}"/>
              </a:ext>
            </a:extLst>
          </p:cNvPr>
          <p:cNvSpPr>
            <a:spLocks noGrp="1"/>
          </p:cNvSpPr>
          <p:nvPr>
            <p:ph type="ftr" sz="quarter" idx="11"/>
          </p:nvPr>
        </p:nvSpPr>
        <p:spPr/>
        <p:txBody>
          <a:bodyPr/>
          <a:lstStyle>
            <a:lvl1pPr>
              <a:defRPr/>
            </a:lvl1pPr>
          </a:lstStyle>
          <a:p>
            <a:pPr>
              <a:defRPr/>
            </a:pPr>
            <a:endParaRPr lang="zh-CN" altLang="en-US"/>
          </a:p>
        </p:txBody>
      </p:sp>
      <p:sp>
        <p:nvSpPr>
          <p:cNvPr id="7" name="灯片编号占位符 5">
            <a:extLst>
              <a:ext uri="{FF2B5EF4-FFF2-40B4-BE49-F238E27FC236}">
                <a16:creationId xmlns:a16="http://schemas.microsoft.com/office/drawing/2014/main" id="{22F67602-6098-4BC5-AF97-65D6F030F01A}"/>
              </a:ext>
            </a:extLst>
          </p:cNvPr>
          <p:cNvSpPr>
            <a:spLocks noGrp="1"/>
          </p:cNvSpPr>
          <p:nvPr>
            <p:ph type="sldNum" sz="quarter" idx="12"/>
          </p:nvPr>
        </p:nvSpPr>
        <p:spPr/>
        <p:txBody>
          <a:bodyPr/>
          <a:lstStyle>
            <a:lvl1pPr>
              <a:defRPr/>
            </a:lvl1pPr>
          </a:lstStyle>
          <a:p>
            <a:pPr>
              <a:defRPr/>
            </a:pPr>
            <a:fld id="{6C484832-7BB9-467E-BA27-2DE64E73A70B}" type="slidenum">
              <a:rPr lang="zh-CN" altLang="en-US"/>
              <a:pPr>
                <a:defRPr/>
              </a:pPr>
              <a:t>‹#›</a:t>
            </a:fld>
            <a:endParaRPr lang="zh-CN" altLang="en-US"/>
          </a:p>
        </p:txBody>
      </p:sp>
    </p:spTree>
    <p:extLst>
      <p:ext uri="{BB962C8B-B14F-4D97-AF65-F5344CB8AC3E}">
        <p14:creationId xmlns:p14="http://schemas.microsoft.com/office/powerpoint/2010/main" val="23450595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p:spPr>
        <p:txBody>
          <a:bodyPr vert="eaVert"/>
          <a:lstStyle/>
          <a:p>
            <a:r>
              <a:rPr lang="zh-CN" altLang="en-US" noProof="1"/>
              <a:t>单击此处编辑母版标题样式</a:t>
            </a:r>
          </a:p>
        </p:txBody>
      </p:sp>
      <p:sp>
        <p:nvSpPr>
          <p:cNvPr id="3" name="竖排文字占位符 2"/>
          <p:cNvSpPr>
            <a:spLocks noGrp="1"/>
          </p:cNvSpPr>
          <p:nvPr>
            <p:ph type="body" orient="vert" idx="1"/>
          </p:nvPr>
        </p:nvSpPr>
        <p:spPr>
          <a:xfrm>
            <a:off x="628650" y="365125"/>
            <a:ext cx="5800725" cy="5811838"/>
          </a:xfr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3">
            <a:extLst>
              <a:ext uri="{FF2B5EF4-FFF2-40B4-BE49-F238E27FC236}">
                <a16:creationId xmlns:a16="http://schemas.microsoft.com/office/drawing/2014/main" id="{34BA7DAF-4427-4EDC-A8DF-AC99D9FC20D0}"/>
              </a:ext>
            </a:extLst>
          </p:cNvPr>
          <p:cNvSpPr>
            <a:spLocks noGrp="1"/>
          </p:cNvSpPr>
          <p:nvPr>
            <p:ph type="dt" sz="half" idx="10"/>
          </p:nvPr>
        </p:nvSpPr>
        <p:spPr/>
        <p:txBody>
          <a:bodyPr/>
          <a:lstStyle>
            <a:lvl1pPr>
              <a:defRPr/>
            </a:lvl1pPr>
          </a:lstStyle>
          <a:p>
            <a:pPr>
              <a:defRPr/>
            </a:pPr>
            <a:fld id="{4D60DA76-F84C-4C0D-B5B8-9D9E19278E0B}" type="datetimeFigureOut">
              <a:rPr lang="zh-CN" altLang="en-US"/>
              <a:pPr>
                <a:defRPr/>
              </a:pPr>
              <a:t>2023/4/5</a:t>
            </a:fld>
            <a:endParaRPr lang="zh-CN" altLang="en-US"/>
          </a:p>
        </p:txBody>
      </p:sp>
      <p:sp>
        <p:nvSpPr>
          <p:cNvPr id="5" name="页脚占位符 4">
            <a:extLst>
              <a:ext uri="{FF2B5EF4-FFF2-40B4-BE49-F238E27FC236}">
                <a16:creationId xmlns:a16="http://schemas.microsoft.com/office/drawing/2014/main" id="{54965C1E-9AEC-45CC-BD0D-01540C3F421F}"/>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FD6007F4-3C36-4F3F-9627-7A49CFCED5BA}"/>
              </a:ext>
            </a:extLst>
          </p:cNvPr>
          <p:cNvSpPr>
            <a:spLocks noGrp="1"/>
          </p:cNvSpPr>
          <p:nvPr>
            <p:ph type="sldNum" sz="quarter" idx="12"/>
          </p:nvPr>
        </p:nvSpPr>
        <p:spPr/>
        <p:txBody>
          <a:bodyPr/>
          <a:lstStyle>
            <a:lvl1pPr>
              <a:defRPr/>
            </a:lvl1pPr>
          </a:lstStyle>
          <a:p>
            <a:pPr>
              <a:defRPr/>
            </a:pPr>
            <a:fld id="{8851604D-9432-441C-B28B-70808B23A63D}" type="slidenum">
              <a:rPr lang="zh-CN" altLang="en-US"/>
              <a:pPr>
                <a:defRPr/>
              </a:pPr>
              <a:t>‹#›</a:t>
            </a:fld>
            <a:endParaRPr lang="zh-CN" altLang="en-US"/>
          </a:p>
        </p:txBody>
      </p:sp>
    </p:spTree>
    <p:extLst>
      <p:ext uri="{BB962C8B-B14F-4D97-AF65-F5344CB8AC3E}">
        <p14:creationId xmlns:p14="http://schemas.microsoft.com/office/powerpoint/2010/main" val="3721521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28650" y="365125"/>
            <a:ext cx="7886700" cy="581183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3" name="日期占位符 3">
            <a:extLst>
              <a:ext uri="{FF2B5EF4-FFF2-40B4-BE49-F238E27FC236}">
                <a16:creationId xmlns:a16="http://schemas.microsoft.com/office/drawing/2014/main" id="{2766ADE6-279A-452B-8006-3FA507F655AB}"/>
              </a:ext>
            </a:extLst>
          </p:cNvPr>
          <p:cNvSpPr>
            <a:spLocks noGrp="1"/>
          </p:cNvSpPr>
          <p:nvPr>
            <p:ph type="dt" sz="half" idx="10"/>
          </p:nvPr>
        </p:nvSpPr>
        <p:spPr/>
        <p:txBody>
          <a:bodyPr/>
          <a:lstStyle>
            <a:lvl1pPr>
              <a:defRPr/>
            </a:lvl1pPr>
          </a:lstStyle>
          <a:p>
            <a:pPr>
              <a:defRPr/>
            </a:pPr>
            <a:fld id="{E1596FAD-B9B4-44EE-80D8-2B3BB9385F31}" type="datetimeFigureOut">
              <a:rPr lang="zh-CN" altLang="en-US"/>
              <a:pPr>
                <a:defRPr/>
              </a:pPr>
              <a:t>2023/4/5</a:t>
            </a:fld>
            <a:endParaRPr lang="zh-CN" altLang="en-US"/>
          </a:p>
        </p:txBody>
      </p:sp>
      <p:sp>
        <p:nvSpPr>
          <p:cNvPr id="4" name="页脚占位符 4">
            <a:extLst>
              <a:ext uri="{FF2B5EF4-FFF2-40B4-BE49-F238E27FC236}">
                <a16:creationId xmlns:a16="http://schemas.microsoft.com/office/drawing/2014/main" id="{277118ED-BBCF-4DF9-9BBD-A3224C569ADA}"/>
              </a:ext>
            </a:extLst>
          </p:cNvPr>
          <p:cNvSpPr>
            <a:spLocks noGrp="1"/>
          </p:cNvSpPr>
          <p:nvPr>
            <p:ph type="ftr" sz="quarter" idx="11"/>
          </p:nvPr>
        </p:nvSpPr>
        <p:spPr/>
        <p:txBody>
          <a:bodyPr/>
          <a:lstStyle>
            <a:lvl1pPr>
              <a:defRPr/>
            </a:lvl1pPr>
          </a:lstStyle>
          <a:p>
            <a:pPr>
              <a:defRPr/>
            </a:pPr>
            <a:endParaRPr lang="zh-CN" altLang="en-US"/>
          </a:p>
        </p:txBody>
      </p:sp>
      <p:sp>
        <p:nvSpPr>
          <p:cNvPr id="5" name="灯片编号占位符 5">
            <a:extLst>
              <a:ext uri="{FF2B5EF4-FFF2-40B4-BE49-F238E27FC236}">
                <a16:creationId xmlns:a16="http://schemas.microsoft.com/office/drawing/2014/main" id="{25AC70E8-2E0A-4AB1-8CD6-D782E69F3E04}"/>
              </a:ext>
            </a:extLst>
          </p:cNvPr>
          <p:cNvSpPr>
            <a:spLocks noGrp="1"/>
          </p:cNvSpPr>
          <p:nvPr>
            <p:ph type="sldNum" sz="quarter" idx="12"/>
          </p:nvPr>
        </p:nvSpPr>
        <p:spPr/>
        <p:txBody>
          <a:bodyPr/>
          <a:lstStyle>
            <a:lvl1pPr>
              <a:defRPr/>
            </a:lvl1pPr>
          </a:lstStyle>
          <a:p>
            <a:pPr>
              <a:defRPr/>
            </a:pPr>
            <a:fld id="{DB060855-ADD0-4B4C-8B71-206ECC72BF35}" type="slidenum">
              <a:rPr lang="zh-CN" altLang="en-US"/>
              <a:pPr>
                <a:defRPr/>
              </a:pPr>
              <a:t>‹#›</a:t>
            </a:fld>
            <a:endParaRPr lang="zh-CN" altLang="en-US"/>
          </a:p>
        </p:txBody>
      </p:sp>
    </p:spTree>
    <p:extLst>
      <p:ext uri="{BB962C8B-B14F-4D97-AF65-F5344CB8AC3E}">
        <p14:creationId xmlns:p14="http://schemas.microsoft.com/office/powerpoint/2010/main" val="321160792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noProof="1"/>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noProof="1"/>
              <a:t>单击此处编辑母版副标题样式</a:t>
            </a:r>
          </a:p>
        </p:txBody>
      </p:sp>
      <p:sp>
        <p:nvSpPr>
          <p:cNvPr id="4" name="日期占位符 3">
            <a:extLst>
              <a:ext uri="{FF2B5EF4-FFF2-40B4-BE49-F238E27FC236}">
                <a16:creationId xmlns:a16="http://schemas.microsoft.com/office/drawing/2014/main" id="{6EE20063-1DCC-4639-BAC4-5ED2B66A8148}"/>
              </a:ext>
            </a:extLst>
          </p:cNvPr>
          <p:cNvSpPr>
            <a:spLocks noGrp="1"/>
          </p:cNvSpPr>
          <p:nvPr>
            <p:ph type="dt" sz="half" idx="10"/>
          </p:nvPr>
        </p:nvSpPr>
        <p:spPr/>
        <p:txBody>
          <a:bodyPr/>
          <a:lstStyle>
            <a:lvl1pPr>
              <a:defRPr/>
            </a:lvl1pPr>
          </a:lstStyle>
          <a:p>
            <a:pPr>
              <a:defRPr/>
            </a:pPr>
            <a:fld id="{26126F68-0140-4D62-8F65-72EF1E2628F3}" type="datetimeFigureOut">
              <a:rPr lang="zh-CN" altLang="en-US"/>
              <a:pPr>
                <a:defRPr/>
              </a:pPr>
              <a:t>2023/4/5</a:t>
            </a:fld>
            <a:endParaRPr lang="zh-CN" altLang="en-US"/>
          </a:p>
        </p:txBody>
      </p:sp>
      <p:sp>
        <p:nvSpPr>
          <p:cNvPr id="5" name="页脚占位符 4">
            <a:extLst>
              <a:ext uri="{FF2B5EF4-FFF2-40B4-BE49-F238E27FC236}">
                <a16:creationId xmlns:a16="http://schemas.microsoft.com/office/drawing/2014/main" id="{489FC43A-CEFE-4652-9D63-DE3EC7161691}"/>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C34D8815-3799-4133-ADB1-D20DE76E1970}"/>
              </a:ext>
            </a:extLst>
          </p:cNvPr>
          <p:cNvSpPr>
            <a:spLocks noGrp="1"/>
          </p:cNvSpPr>
          <p:nvPr>
            <p:ph type="sldNum" sz="quarter" idx="12"/>
          </p:nvPr>
        </p:nvSpPr>
        <p:spPr/>
        <p:txBody>
          <a:bodyPr/>
          <a:lstStyle>
            <a:lvl1pPr>
              <a:defRPr/>
            </a:lvl1pPr>
          </a:lstStyle>
          <a:p>
            <a:pPr>
              <a:defRPr/>
            </a:pPr>
            <a:fld id="{30EB10EB-B611-48E0-9A01-B51F6BBE321A}" type="slidenum">
              <a:rPr lang="zh-CN" altLang="en-US"/>
              <a:pPr>
                <a:defRPr/>
              </a:pPr>
              <a:t>‹#›</a:t>
            </a:fld>
            <a:endParaRPr lang="zh-CN" altLang="en-US"/>
          </a:p>
        </p:txBody>
      </p:sp>
    </p:spTree>
    <p:extLst>
      <p:ext uri="{BB962C8B-B14F-4D97-AF65-F5344CB8AC3E}">
        <p14:creationId xmlns:p14="http://schemas.microsoft.com/office/powerpoint/2010/main" val="26789499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6FCC41AE-5636-42FA-BED8-55367DEA2B3D}"/>
              </a:ext>
            </a:extLst>
          </p:cNvPr>
          <p:cNvSpPr>
            <a:spLocks noChangeArrowheads="1"/>
          </p:cNvSpPr>
          <p:nvPr/>
        </p:nvSpPr>
        <p:spPr bwMode="auto">
          <a:xfrm>
            <a:off x="8375650" y="200025"/>
            <a:ext cx="615950" cy="19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rgbClr val="FF0066"/>
                </a:solidFill>
                <a:latin typeface="Times New Roman" panose="02020603050405020304" pitchFamily="18" charset="0"/>
                <a:ea typeface="宋体" panose="02010600030101010101" pitchFamily="2" charset="-122"/>
              </a:defRPr>
            </a:lvl1pPr>
            <a:lvl2pPr>
              <a:defRPr sz="2400">
                <a:solidFill>
                  <a:srgbClr val="FF0066"/>
                </a:solidFill>
                <a:latin typeface="Times New Roman" panose="02020603050405020304" pitchFamily="18" charset="0"/>
                <a:ea typeface="宋体" panose="02010600030101010101" pitchFamily="2" charset="-122"/>
              </a:defRPr>
            </a:lvl2pPr>
            <a:lvl3pPr>
              <a:defRPr sz="2400">
                <a:solidFill>
                  <a:srgbClr val="FF0066"/>
                </a:solidFill>
                <a:latin typeface="Times New Roman" panose="02020603050405020304" pitchFamily="18" charset="0"/>
                <a:ea typeface="宋体" panose="02010600030101010101" pitchFamily="2" charset="-122"/>
              </a:defRPr>
            </a:lvl3pPr>
            <a:lvl4pPr>
              <a:defRPr sz="2400">
                <a:solidFill>
                  <a:srgbClr val="FF0066"/>
                </a:solidFill>
                <a:latin typeface="Times New Roman" panose="02020603050405020304" pitchFamily="18" charset="0"/>
                <a:ea typeface="宋体" panose="02010600030101010101" pitchFamily="2" charset="-122"/>
              </a:defRPr>
            </a:lvl4pPr>
            <a:lvl5pPr>
              <a:defRPr sz="2400">
                <a:solidFill>
                  <a:srgbClr val="FF0066"/>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9pPr>
          </a:lstStyle>
          <a:p>
            <a:pPr algn="r" eaLnBrk="1" hangingPunct="1">
              <a:buFont typeface="Arial" panose="020B0604020202020204" pitchFamily="34" charset="0"/>
              <a:buNone/>
              <a:defRPr/>
            </a:pPr>
            <a:r>
              <a:rPr lang="en-US" altLang="zh-CN" sz="700">
                <a:solidFill>
                  <a:srgbClr val="8C8C8C"/>
                </a:solidFill>
                <a:latin typeface="Arial" panose="020B0604020202020204" pitchFamily="34" charset="0"/>
                <a:ea typeface="微软雅黑" panose="020B0503020204020204" pitchFamily="34" charset="-122"/>
              </a:rPr>
              <a:t>&gt; </a:t>
            </a:r>
            <a:r>
              <a:rPr lang="zh-CN" altLang="en-US" sz="700">
                <a:solidFill>
                  <a:srgbClr val="8C8C8C"/>
                </a:solidFill>
                <a:latin typeface="Arial" panose="020B0604020202020204" pitchFamily="34" charset="0"/>
                <a:ea typeface="微软雅黑" panose="020B0503020204020204" pitchFamily="34" charset="-122"/>
              </a:rPr>
              <a:t>内部</a:t>
            </a:r>
            <a:r>
              <a:rPr lang="zh-CN" altLang="en-US" sz="700">
                <a:solidFill>
                  <a:srgbClr val="666666"/>
                </a:solidFill>
                <a:latin typeface="Arial" panose="020B0604020202020204" pitchFamily="34" charset="0"/>
                <a:ea typeface="微软雅黑" panose="020B0503020204020204" pitchFamily="34" charset="-122"/>
              </a:rPr>
              <a:t>公开</a:t>
            </a:r>
            <a:endParaRPr lang="zh-CN" altLang="en-US" sz="600">
              <a:solidFill>
                <a:srgbClr val="666666"/>
              </a:solidFill>
              <a:latin typeface="Arial" panose="020B0604020202020204" pitchFamily="34" charset="0"/>
              <a:ea typeface="微软雅黑" panose="020B0503020204020204" pitchFamily="34" charset="-122"/>
            </a:endParaRPr>
          </a:p>
        </p:txBody>
      </p:sp>
      <p:sp>
        <p:nvSpPr>
          <p:cNvPr id="2" name="标题 1"/>
          <p:cNvSpPr>
            <a:spLocks noGrp="1"/>
          </p:cNvSpPr>
          <p:nvPr>
            <p:ph type="title"/>
          </p:nvPr>
        </p:nvSpPr>
        <p:spPr>
          <a:xfrm>
            <a:off x="1758611" y="619256"/>
            <a:ext cx="4528051" cy="1143000"/>
          </a:xfrm>
        </p:spPr>
        <p:txBody>
          <a:bodyPr/>
          <a:lstStyle/>
          <a:p>
            <a:r>
              <a:rPr lang="zh-CN" altLang="en-US" noProof="1"/>
              <a:t>单击此处编辑母版标题样式</a:t>
            </a:r>
          </a:p>
        </p:txBody>
      </p:sp>
      <p:sp>
        <p:nvSpPr>
          <p:cNvPr id="6" name="文本占位符 5"/>
          <p:cNvSpPr>
            <a:spLocks noGrp="1"/>
          </p:cNvSpPr>
          <p:nvPr>
            <p:ph type="body" sz="quarter" idx="10"/>
          </p:nvPr>
        </p:nvSpPr>
        <p:spPr>
          <a:xfrm>
            <a:off x="1758611" y="2002452"/>
            <a:ext cx="7062787" cy="4197351"/>
          </a:xfrm>
        </p:spPr>
        <p:txBody>
          <a:bodyPr>
            <a:normAutofit/>
          </a:bodyPr>
          <a:lstStyle>
            <a:lvl1pPr marL="0" indent="0">
              <a:buNone/>
              <a:defRPr sz="2400"/>
            </a:lvl1pPr>
          </a:lstStyle>
          <a:p>
            <a:pPr lvl="0"/>
            <a:r>
              <a:rPr lang="zh-CN" altLang="en-US" noProof="1"/>
              <a:t>单击此处编辑母版文本样式</a:t>
            </a:r>
          </a:p>
          <a:p>
            <a:pPr lvl="1"/>
            <a:r>
              <a:rPr lang="zh-CN" altLang="en-US" noProof="1"/>
              <a:t>第二级</a:t>
            </a:r>
          </a:p>
          <a:p>
            <a:pPr lvl="2"/>
            <a:r>
              <a:rPr lang="zh-CN" altLang="en-US" noProof="1"/>
              <a:t>第三级</a:t>
            </a:r>
          </a:p>
        </p:txBody>
      </p:sp>
    </p:spTree>
    <p:extLst>
      <p:ext uri="{BB962C8B-B14F-4D97-AF65-F5344CB8AC3E}">
        <p14:creationId xmlns:p14="http://schemas.microsoft.com/office/powerpoint/2010/main" val="1014801044"/>
      </p:ext>
    </p:extLst>
  </p:cSld>
  <p:clrMapOvr>
    <a:masterClrMapping/>
  </p:clrMapOvr>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idx="1"/>
          </p:nvPr>
        </p:nvSpPr>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3">
            <a:extLst>
              <a:ext uri="{FF2B5EF4-FFF2-40B4-BE49-F238E27FC236}">
                <a16:creationId xmlns:a16="http://schemas.microsoft.com/office/drawing/2014/main" id="{F4463194-BEF4-4B8B-9FD6-140A32BB04AE}"/>
              </a:ext>
            </a:extLst>
          </p:cNvPr>
          <p:cNvSpPr>
            <a:spLocks noGrp="1"/>
          </p:cNvSpPr>
          <p:nvPr>
            <p:ph type="dt" sz="half" idx="10"/>
          </p:nvPr>
        </p:nvSpPr>
        <p:spPr/>
        <p:txBody>
          <a:bodyPr/>
          <a:lstStyle>
            <a:lvl1pPr>
              <a:defRPr/>
            </a:lvl1pPr>
          </a:lstStyle>
          <a:p>
            <a:pPr>
              <a:defRPr/>
            </a:pPr>
            <a:fld id="{CA79FE2E-24C4-4D95-820E-342B032C627A}" type="datetimeFigureOut">
              <a:rPr lang="zh-CN" altLang="en-US"/>
              <a:pPr>
                <a:defRPr/>
              </a:pPr>
              <a:t>2023/4/5</a:t>
            </a:fld>
            <a:endParaRPr lang="zh-CN" altLang="en-US"/>
          </a:p>
        </p:txBody>
      </p:sp>
      <p:sp>
        <p:nvSpPr>
          <p:cNvPr id="5" name="页脚占位符 4">
            <a:extLst>
              <a:ext uri="{FF2B5EF4-FFF2-40B4-BE49-F238E27FC236}">
                <a16:creationId xmlns:a16="http://schemas.microsoft.com/office/drawing/2014/main" id="{E272CC19-8A4C-4562-BFBB-0F9B99E7B7E7}"/>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3091B783-7066-4E2C-B00C-EE970B098214}"/>
              </a:ext>
            </a:extLst>
          </p:cNvPr>
          <p:cNvSpPr>
            <a:spLocks noGrp="1"/>
          </p:cNvSpPr>
          <p:nvPr>
            <p:ph type="sldNum" sz="quarter" idx="12"/>
          </p:nvPr>
        </p:nvSpPr>
        <p:spPr/>
        <p:txBody>
          <a:bodyPr/>
          <a:lstStyle>
            <a:lvl1pPr>
              <a:defRPr/>
            </a:lvl1pPr>
          </a:lstStyle>
          <a:p>
            <a:pPr>
              <a:defRPr/>
            </a:pPr>
            <a:fld id="{B1EE4AAD-716F-41FB-AA1D-668CD1749F23}" type="slidenum">
              <a:rPr lang="zh-CN" altLang="en-US"/>
              <a:pPr>
                <a:defRPr/>
              </a:pPr>
              <a:t>‹#›</a:t>
            </a:fld>
            <a:endParaRPr lang="zh-CN" altLang="en-US"/>
          </a:p>
        </p:txBody>
      </p:sp>
    </p:spTree>
    <p:extLst>
      <p:ext uri="{BB962C8B-B14F-4D97-AF65-F5344CB8AC3E}">
        <p14:creationId xmlns:p14="http://schemas.microsoft.com/office/powerpoint/2010/main" val="98872000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noProof="1"/>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noProof="1"/>
              <a:t>单击此处编辑母版文本样式</a:t>
            </a:r>
          </a:p>
        </p:txBody>
      </p:sp>
      <p:sp>
        <p:nvSpPr>
          <p:cNvPr id="4" name="日期占位符 3">
            <a:extLst>
              <a:ext uri="{FF2B5EF4-FFF2-40B4-BE49-F238E27FC236}">
                <a16:creationId xmlns:a16="http://schemas.microsoft.com/office/drawing/2014/main" id="{1343EA8A-255E-4C33-9B52-926D9D4922B4}"/>
              </a:ext>
            </a:extLst>
          </p:cNvPr>
          <p:cNvSpPr>
            <a:spLocks noGrp="1"/>
          </p:cNvSpPr>
          <p:nvPr>
            <p:ph type="dt" sz="half" idx="10"/>
          </p:nvPr>
        </p:nvSpPr>
        <p:spPr/>
        <p:txBody>
          <a:bodyPr/>
          <a:lstStyle>
            <a:lvl1pPr>
              <a:defRPr/>
            </a:lvl1pPr>
          </a:lstStyle>
          <a:p>
            <a:pPr>
              <a:defRPr/>
            </a:pPr>
            <a:fld id="{B218E050-E9F7-4500-9038-0C86E8700683}" type="datetimeFigureOut">
              <a:rPr lang="zh-CN" altLang="en-US"/>
              <a:pPr>
                <a:defRPr/>
              </a:pPr>
              <a:t>2023/4/5</a:t>
            </a:fld>
            <a:endParaRPr lang="zh-CN" altLang="en-US"/>
          </a:p>
        </p:txBody>
      </p:sp>
      <p:sp>
        <p:nvSpPr>
          <p:cNvPr id="5" name="页脚占位符 4">
            <a:extLst>
              <a:ext uri="{FF2B5EF4-FFF2-40B4-BE49-F238E27FC236}">
                <a16:creationId xmlns:a16="http://schemas.microsoft.com/office/drawing/2014/main" id="{9D68A2D1-99D8-4088-8407-30D25BD07068}"/>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9BD54E4C-FD9A-4A75-BA4C-5EE9D57E3A5D}"/>
              </a:ext>
            </a:extLst>
          </p:cNvPr>
          <p:cNvSpPr>
            <a:spLocks noGrp="1"/>
          </p:cNvSpPr>
          <p:nvPr>
            <p:ph type="sldNum" sz="quarter" idx="12"/>
          </p:nvPr>
        </p:nvSpPr>
        <p:spPr/>
        <p:txBody>
          <a:bodyPr/>
          <a:lstStyle>
            <a:lvl1pPr>
              <a:defRPr/>
            </a:lvl1pPr>
          </a:lstStyle>
          <a:p>
            <a:pPr>
              <a:defRPr/>
            </a:pPr>
            <a:fld id="{1028A666-559C-435A-BDCF-D2061408AD75}" type="slidenum">
              <a:rPr lang="zh-CN" altLang="en-US"/>
              <a:pPr>
                <a:defRPr/>
              </a:pPr>
              <a:t>‹#›</a:t>
            </a:fld>
            <a:endParaRPr lang="zh-CN" altLang="en-US"/>
          </a:p>
        </p:txBody>
      </p:sp>
    </p:spTree>
    <p:extLst>
      <p:ext uri="{BB962C8B-B14F-4D97-AF65-F5344CB8AC3E}">
        <p14:creationId xmlns:p14="http://schemas.microsoft.com/office/powerpoint/2010/main" val="89581382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sz="half" idx="1"/>
          </p:nvPr>
        </p:nvSpPr>
        <p:spPr>
          <a:xfrm>
            <a:off x="628650" y="1825625"/>
            <a:ext cx="3886200" cy="435133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629150" y="1825625"/>
            <a:ext cx="3886200" cy="435133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日期占位符 3">
            <a:extLst>
              <a:ext uri="{FF2B5EF4-FFF2-40B4-BE49-F238E27FC236}">
                <a16:creationId xmlns:a16="http://schemas.microsoft.com/office/drawing/2014/main" id="{9E1EC42F-87D2-42C9-BAEC-7FCAEC88D3B3}"/>
              </a:ext>
            </a:extLst>
          </p:cNvPr>
          <p:cNvSpPr>
            <a:spLocks noGrp="1"/>
          </p:cNvSpPr>
          <p:nvPr>
            <p:ph type="dt" sz="half" idx="10"/>
          </p:nvPr>
        </p:nvSpPr>
        <p:spPr/>
        <p:txBody>
          <a:bodyPr/>
          <a:lstStyle>
            <a:lvl1pPr>
              <a:defRPr/>
            </a:lvl1pPr>
          </a:lstStyle>
          <a:p>
            <a:pPr>
              <a:defRPr/>
            </a:pPr>
            <a:fld id="{857E45F5-4F3E-4A6E-83AD-03B6E8494E77}" type="datetimeFigureOut">
              <a:rPr lang="zh-CN" altLang="en-US"/>
              <a:pPr>
                <a:defRPr/>
              </a:pPr>
              <a:t>2023/4/5</a:t>
            </a:fld>
            <a:endParaRPr lang="zh-CN" altLang="en-US"/>
          </a:p>
        </p:txBody>
      </p:sp>
      <p:sp>
        <p:nvSpPr>
          <p:cNvPr id="6" name="页脚占位符 4">
            <a:extLst>
              <a:ext uri="{FF2B5EF4-FFF2-40B4-BE49-F238E27FC236}">
                <a16:creationId xmlns:a16="http://schemas.microsoft.com/office/drawing/2014/main" id="{D5AB6260-3A8E-449E-BC1A-C9348FCDF2D0}"/>
              </a:ext>
            </a:extLst>
          </p:cNvPr>
          <p:cNvSpPr>
            <a:spLocks noGrp="1"/>
          </p:cNvSpPr>
          <p:nvPr>
            <p:ph type="ftr" sz="quarter" idx="11"/>
          </p:nvPr>
        </p:nvSpPr>
        <p:spPr/>
        <p:txBody>
          <a:bodyPr/>
          <a:lstStyle>
            <a:lvl1pPr>
              <a:defRPr/>
            </a:lvl1pPr>
          </a:lstStyle>
          <a:p>
            <a:pPr>
              <a:defRPr/>
            </a:pPr>
            <a:endParaRPr lang="zh-CN" altLang="en-US"/>
          </a:p>
        </p:txBody>
      </p:sp>
      <p:sp>
        <p:nvSpPr>
          <p:cNvPr id="7" name="灯片编号占位符 5">
            <a:extLst>
              <a:ext uri="{FF2B5EF4-FFF2-40B4-BE49-F238E27FC236}">
                <a16:creationId xmlns:a16="http://schemas.microsoft.com/office/drawing/2014/main" id="{75FED1C0-ADB1-430C-8F36-0A7413400F20}"/>
              </a:ext>
            </a:extLst>
          </p:cNvPr>
          <p:cNvSpPr>
            <a:spLocks noGrp="1"/>
          </p:cNvSpPr>
          <p:nvPr>
            <p:ph type="sldNum" sz="quarter" idx="12"/>
          </p:nvPr>
        </p:nvSpPr>
        <p:spPr/>
        <p:txBody>
          <a:bodyPr/>
          <a:lstStyle>
            <a:lvl1pPr>
              <a:defRPr/>
            </a:lvl1pPr>
          </a:lstStyle>
          <a:p>
            <a:pPr>
              <a:defRPr/>
            </a:pPr>
            <a:fld id="{A44C628C-595A-4B10-8F15-77484F14DF61}" type="slidenum">
              <a:rPr lang="zh-CN" altLang="en-US"/>
              <a:pPr>
                <a:defRPr/>
              </a:pPr>
              <a:t>‹#›</a:t>
            </a:fld>
            <a:endParaRPr lang="zh-CN" altLang="en-US"/>
          </a:p>
        </p:txBody>
      </p:sp>
    </p:spTree>
    <p:extLst>
      <p:ext uri="{BB962C8B-B14F-4D97-AF65-F5344CB8AC3E}">
        <p14:creationId xmlns:p14="http://schemas.microsoft.com/office/powerpoint/2010/main" val="48128788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noProof="1"/>
              <a:t>单击此处编辑母版标题样式</a:t>
            </a:r>
          </a:p>
        </p:txBody>
      </p:sp>
      <p:sp>
        <p:nvSpPr>
          <p:cNvPr id="3" name="文本占位符 2"/>
          <p:cNvSpPr>
            <a:spLocks noGrp="1"/>
          </p:cNvSpPr>
          <p:nvPr>
            <p:ph type="body" idx="1"/>
          </p:nvPr>
        </p:nvSpPr>
        <p:spPr>
          <a:xfrm>
            <a:off x="890081" y="1778438"/>
            <a:ext cx="3655181"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noProof="1"/>
              <a:t>单击此处编辑母版文本样式</a:t>
            </a:r>
          </a:p>
        </p:txBody>
      </p:sp>
      <p:sp>
        <p:nvSpPr>
          <p:cNvPr id="4" name="内容占位符 3"/>
          <p:cNvSpPr>
            <a:spLocks noGrp="1"/>
          </p:cNvSpPr>
          <p:nvPr>
            <p:ph sz="half" idx="2"/>
          </p:nvPr>
        </p:nvSpPr>
        <p:spPr>
          <a:xfrm>
            <a:off x="890081" y="2665379"/>
            <a:ext cx="3655181" cy="3524284"/>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4692704" y="1778438"/>
            <a:ext cx="3673182"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noProof="1"/>
              <a:t>单击此处编辑母版文本样式</a:t>
            </a:r>
          </a:p>
        </p:txBody>
      </p:sp>
      <p:sp>
        <p:nvSpPr>
          <p:cNvPr id="6" name="内容占位符 5"/>
          <p:cNvSpPr>
            <a:spLocks noGrp="1"/>
          </p:cNvSpPr>
          <p:nvPr>
            <p:ph sz="quarter" idx="4"/>
          </p:nvPr>
        </p:nvSpPr>
        <p:spPr>
          <a:xfrm>
            <a:off x="4692704" y="2665379"/>
            <a:ext cx="3673182" cy="3524284"/>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7" name="日期占位符 3">
            <a:extLst>
              <a:ext uri="{FF2B5EF4-FFF2-40B4-BE49-F238E27FC236}">
                <a16:creationId xmlns:a16="http://schemas.microsoft.com/office/drawing/2014/main" id="{7602D65D-BFDE-471E-9629-FF1A3DAC00BF}"/>
              </a:ext>
            </a:extLst>
          </p:cNvPr>
          <p:cNvSpPr>
            <a:spLocks noGrp="1"/>
          </p:cNvSpPr>
          <p:nvPr>
            <p:ph type="dt" sz="half" idx="10"/>
          </p:nvPr>
        </p:nvSpPr>
        <p:spPr/>
        <p:txBody>
          <a:bodyPr/>
          <a:lstStyle>
            <a:lvl1pPr>
              <a:defRPr/>
            </a:lvl1pPr>
          </a:lstStyle>
          <a:p>
            <a:pPr>
              <a:defRPr/>
            </a:pPr>
            <a:fld id="{757F3D04-BC9E-4CBC-A7FC-F4723ED215BA}" type="datetimeFigureOut">
              <a:rPr lang="zh-CN" altLang="en-US"/>
              <a:pPr>
                <a:defRPr/>
              </a:pPr>
              <a:t>2023/4/5</a:t>
            </a:fld>
            <a:endParaRPr lang="zh-CN" altLang="en-US"/>
          </a:p>
        </p:txBody>
      </p:sp>
      <p:sp>
        <p:nvSpPr>
          <p:cNvPr id="8" name="页脚占位符 4">
            <a:extLst>
              <a:ext uri="{FF2B5EF4-FFF2-40B4-BE49-F238E27FC236}">
                <a16:creationId xmlns:a16="http://schemas.microsoft.com/office/drawing/2014/main" id="{F4BF3967-1621-4BCE-B86B-8CCCB2E6E180}"/>
              </a:ext>
            </a:extLst>
          </p:cNvPr>
          <p:cNvSpPr>
            <a:spLocks noGrp="1"/>
          </p:cNvSpPr>
          <p:nvPr>
            <p:ph type="ftr" sz="quarter" idx="11"/>
          </p:nvPr>
        </p:nvSpPr>
        <p:spPr/>
        <p:txBody>
          <a:bodyPr/>
          <a:lstStyle>
            <a:lvl1pPr>
              <a:defRPr/>
            </a:lvl1pPr>
          </a:lstStyle>
          <a:p>
            <a:pPr>
              <a:defRPr/>
            </a:pPr>
            <a:endParaRPr lang="zh-CN" altLang="en-US"/>
          </a:p>
        </p:txBody>
      </p:sp>
      <p:sp>
        <p:nvSpPr>
          <p:cNvPr id="9" name="灯片编号占位符 5">
            <a:extLst>
              <a:ext uri="{FF2B5EF4-FFF2-40B4-BE49-F238E27FC236}">
                <a16:creationId xmlns:a16="http://schemas.microsoft.com/office/drawing/2014/main" id="{BCD78F22-F9E9-4E85-B7F6-B31C644DD740}"/>
              </a:ext>
            </a:extLst>
          </p:cNvPr>
          <p:cNvSpPr>
            <a:spLocks noGrp="1"/>
          </p:cNvSpPr>
          <p:nvPr>
            <p:ph type="sldNum" sz="quarter" idx="12"/>
          </p:nvPr>
        </p:nvSpPr>
        <p:spPr/>
        <p:txBody>
          <a:bodyPr/>
          <a:lstStyle>
            <a:lvl1pPr>
              <a:defRPr/>
            </a:lvl1pPr>
          </a:lstStyle>
          <a:p>
            <a:pPr>
              <a:defRPr/>
            </a:pPr>
            <a:fld id="{73FE2E2A-C4C4-4F5F-BF05-2BC678CB96CB}" type="slidenum">
              <a:rPr lang="zh-CN" altLang="en-US"/>
              <a:pPr>
                <a:defRPr/>
              </a:pPr>
              <a:t>‹#›</a:t>
            </a:fld>
            <a:endParaRPr lang="zh-CN" altLang="en-US"/>
          </a:p>
        </p:txBody>
      </p:sp>
    </p:spTree>
    <p:extLst>
      <p:ext uri="{BB962C8B-B14F-4D97-AF65-F5344CB8AC3E}">
        <p14:creationId xmlns:p14="http://schemas.microsoft.com/office/powerpoint/2010/main" val="302619786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日期占位符 3">
            <a:extLst>
              <a:ext uri="{FF2B5EF4-FFF2-40B4-BE49-F238E27FC236}">
                <a16:creationId xmlns:a16="http://schemas.microsoft.com/office/drawing/2014/main" id="{53B96762-0B34-4AA6-AC27-4A9DACAC3615}"/>
              </a:ext>
            </a:extLst>
          </p:cNvPr>
          <p:cNvSpPr>
            <a:spLocks noGrp="1"/>
          </p:cNvSpPr>
          <p:nvPr>
            <p:ph type="dt" sz="half" idx="10"/>
          </p:nvPr>
        </p:nvSpPr>
        <p:spPr/>
        <p:txBody>
          <a:bodyPr/>
          <a:lstStyle>
            <a:lvl1pPr>
              <a:defRPr/>
            </a:lvl1pPr>
          </a:lstStyle>
          <a:p>
            <a:pPr>
              <a:defRPr/>
            </a:pPr>
            <a:fld id="{92000286-003C-4030-87A3-C62068A059CB}" type="datetimeFigureOut">
              <a:rPr lang="zh-CN" altLang="en-US"/>
              <a:pPr>
                <a:defRPr/>
              </a:pPr>
              <a:t>2023/4/5</a:t>
            </a:fld>
            <a:endParaRPr lang="zh-CN" altLang="en-US"/>
          </a:p>
        </p:txBody>
      </p:sp>
      <p:sp>
        <p:nvSpPr>
          <p:cNvPr id="4" name="页脚占位符 4">
            <a:extLst>
              <a:ext uri="{FF2B5EF4-FFF2-40B4-BE49-F238E27FC236}">
                <a16:creationId xmlns:a16="http://schemas.microsoft.com/office/drawing/2014/main" id="{967469E5-0AB5-458C-A02E-BB40A97C51A1}"/>
              </a:ext>
            </a:extLst>
          </p:cNvPr>
          <p:cNvSpPr>
            <a:spLocks noGrp="1"/>
          </p:cNvSpPr>
          <p:nvPr>
            <p:ph type="ftr" sz="quarter" idx="11"/>
          </p:nvPr>
        </p:nvSpPr>
        <p:spPr/>
        <p:txBody>
          <a:bodyPr/>
          <a:lstStyle>
            <a:lvl1pPr>
              <a:defRPr/>
            </a:lvl1pPr>
          </a:lstStyle>
          <a:p>
            <a:pPr>
              <a:defRPr/>
            </a:pPr>
            <a:endParaRPr lang="zh-CN" altLang="en-US"/>
          </a:p>
        </p:txBody>
      </p:sp>
      <p:sp>
        <p:nvSpPr>
          <p:cNvPr id="5" name="灯片编号占位符 5">
            <a:extLst>
              <a:ext uri="{FF2B5EF4-FFF2-40B4-BE49-F238E27FC236}">
                <a16:creationId xmlns:a16="http://schemas.microsoft.com/office/drawing/2014/main" id="{188D27D5-218B-495F-8C6B-AD900AF095B8}"/>
              </a:ext>
            </a:extLst>
          </p:cNvPr>
          <p:cNvSpPr>
            <a:spLocks noGrp="1"/>
          </p:cNvSpPr>
          <p:nvPr>
            <p:ph type="sldNum" sz="quarter" idx="12"/>
          </p:nvPr>
        </p:nvSpPr>
        <p:spPr/>
        <p:txBody>
          <a:bodyPr/>
          <a:lstStyle>
            <a:lvl1pPr>
              <a:defRPr/>
            </a:lvl1pPr>
          </a:lstStyle>
          <a:p>
            <a:pPr>
              <a:defRPr/>
            </a:pPr>
            <a:fld id="{2073AB84-929C-4FB5-968A-88636B331AA7}" type="slidenum">
              <a:rPr lang="zh-CN" altLang="en-US"/>
              <a:pPr>
                <a:defRPr/>
              </a:pPr>
              <a:t>‹#›</a:t>
            </a:fld>
            <a:endParaRPr lang="zh-CN" altLang="en-US"/>
          </a:p>
        </p:txBody>
      </p:sp>
    </p:spTree>
    <p:extLst>
      <p:ext uri="{BB962C8B-B14F-4D97-AF65-F5344CB8AC3E}">
        <p14:creationId xmlns:p14="http://schemas.microsoft.com/office/powerpoint/2010/main" val="382352009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a:extLst>
              <a:ext uri="{FF2B5EF4-FFF2-40B4-BE49-F238E27FC236}">
                <a16:creationId xmlns:a16="http://schemas.microsoft.com/office/drawing/2014/main" id="{C48A1B85-4721-4FCC-A49F-B540F7792B4D}"/>
              </a:ext>
            </a:extLst>
          </p:cNvPr>
          <p:cNvSpPr>
            <a:spLocks noGrp="1"/>
          </p:cNvSpPr>
          <p:nvPr>
            <p:ph type="dt" sz="half" idx="10"/>
          </p:nvPr>
        </p:nvSpPr>
        <p:spPr/>
        <p:txBody>
          <a:bodyPr/>
          <a:lstStyle>
            <a:lvl1pPr>
              <a:defRPr/>
            </a:lvl1pPr>
          </a:lstStyle>
          <a:p>
            <a:pPr>
              <a:defRPr/>
            </a:pPr>
            <a:fld id="{18FEBB38-6B06-4FD1-A7F6-5F1EB0E6B78F}" type="datetimeFigureOut">
              <a:rPr lang="zh-CN" altLang="en-US"/>
              <a:pPr>
                <a:defRPr/>
              </a:pPr>
              <a:t>2023/4/5</a:t>
            </a:fld>
            <a:endParaRPr lang="zh-CN" altLang="en-US"/>
          </a:p>
        </p:txBody>
      </p:sp>
      <p:sp>
        <p:nvSpPr>
          <p:cNvPr id="3" name="页脚占位符 4">
            <a:extLst>
              <a:ext uri="{FF2B5EF4-FFF2-40B4-BE49-F238E27FC236}">
                <a16:creationId xmlns:a16="http://schemas.microsoft.com/office/drawing/2014/main" id="{495A140C-9D0D-4B32-9466-6257CDC596E1}"/>
              </a:ext>
            </a:extLst>
          </p:cNvPr>
          <p:cNvSpPr>
            <a:spLocks noGrp="1"/>
          </p:cNvSpPr>
          <p:nvPr>
            <p:ph type="ftr" sz="quarter" idx="11"/>
          </p:nvPr>
        </p:nvSpPr>
        <p:spPr/>
        <p:txBody>
          <a:bodyPr/>
          <a:lstStyle>
            <a:lvl1pPr>
              <a:defRPr/>
            </a:lvl1pPr>
          </a:lstStyle>
          <a:p>
            <a:pPr>
              <a:defRPr/>
            </a:pPr>
            <a:endParaRPr lang="zh-CN" altLang="en-US"/>
          </a:p>
        </p:txBody>
      </p:sp>
      <p:sp>
        <p:nvSpPr>
          <p:cNvPr id="4" name="灯片编号占位符 5">
            <a:extLst>
              <a:ext uri="{FF2B5EF4-FFF2-40B4-BE49-F238E27FC236}">
                <a16:creationId xmlns:a16="http://schemas.microsoft.com/office/drawing/2014/main" id="{124E1C62-FCB2-44D3-908C-03DC73D316D7}"/>
              </a:ext>
            </a:extLst>
          </p:cNvPr>
          <p:cNvSpPr>
            <a:spLocks noGrp="1"/>
          </p:cNvSpPr>
          <p:nvPr>
            <p:ph type="sldNum" sz="quarter" idx="12"/>
          </p:nvPr>
        </p:nvSpPr>
        <p:spPr/>
        <p:txBody>
          <a:bodyPr/>
          <a:lstStyle>
            <a:lvl1pPr>
              <a:defRPr/>
            </a:lvl1pPr>
          </a:lstStyle>
          <a:p>
            <a:pPr>
              <a:defRPr/>
            </a:pPr>
            <a:fld id="{D6CAB9F4-76A6-4BE3-8731-4430965B3D7C}" type="slidenum">
              <a:rPr lang="zh-CN" altLang="en-US"/>
              <a:pPr>
                <a:defRPr/>
              </a:pPr>
              <a:t>‹#›</a:t>
            </a:fld>
            <a:endParaRPr lang="zh-CN" altLang="en-US"/>
          </a:p>
        </p:txBody>
      </p:sp>
    </p:spTree>
    <p:extLst>
      <p:ext uri="{BB962C8B-B14F-4D97-AF65-F5344CB8AC3E}">
        <p14:creationId xmlns:p14="http://schemas.microsoft.com/office/powerpoint/2010/main" val="174474389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noProof="1"/>
              <a:t>单击此处编辑母版标题样式</a:t>
            </a:r>
          </a:p>
        </p:txBody>
      </p:sp>
      <p:sp>
        <p:nvSpPr>
          <p:cNvPr id="3" name="图片占位符 2"/>
          <p:cNvSpPr>
            <a:spLocks noGrp="1"/>
          </p:cNvSpPr>
          <p:nvPr>
            <p:ph type="pic" idx="1"/>
          </p:nvPr>
        </p:nvSpPr>
        <p:spPr>
          <a:xfrm>
            <a:off x="3887391" y="457201"/>
            <a:ext cx="4629150" cy="5403850"/>
          </a:xfrm>
        </p:spPr>
        <p:txBody>
          <a:bodyPr rtlCol="0">
            <a:normAutofit/>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zh-CN" altLang="en-US"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noProof="1"/>
              <a:t>单击此处编辑母版文本样式</a:t>
            </a:r>
          </a:p>
        </p:txBody>
      </p:sp>
      <p:sp>
        <p:nvSpPr>
          <p:cNvPr id="5" name="日期占位符 3">
            <a:extLst>
              <a:ext uri="{FF2B5EF4-FFF2-40B4-BE49-F238E27FC236}">
                <a16:creationId xmlns:a16="http://schemas.microsoft.com/office/drawing/2014/main" id="{41B68DC8-37BA-4AE1-9B5C-9B7DFAE01C3A}"/>
              </a:ext>
            </a:extLst>
          </p:cNvPr>
          <p:cNvSpPr>
            <a:spLocks noGrp="1"/>
          </p:cNvSpPr>
          <p:nvPr>
            <p:ph type="dt" sz="half" idx="10"/>
          </p:nvPr>
        </p:nvSpPr>
        <p:spPr/>
        <p:txBody>
          <a:bodyPr/>
          <a:lstStyle>
            <a:lvl1pPr>
              <a:defRPr/>
            </a:lvl1pPr>
          </a:lstStyle>
          <a:p>
            <a:pPr>
              <a:defRPr/>
            </a:pPr>
            <a:fld id="{E9BC08B5-EF87-4E06-BE97-ADB089AF5B24}" type="datetimeFigureOut">
              <a:rPr lang="zh-CN" altLang="en-US"/>
              <a:pPr>
                <a:defRPr/>
              </a:pPr>
              <a:t>2023/4/5</a:t>
            </a:fld>
            <a:endParaRPr lang="zh-CN" altLang="en-US"/>
          </a:p>
        </p:txBody>
      </p:sp>
      <p:sp>
        <p:nvSpPr>
          <p:cNvPr id="6" name="页脚占位符 4">
            <a:extLst>
              <a:ext uri="{FF2B5EF4-FFF2-40B4-BE49-F238E27FC236}">
                <a16:creationId xmlns:a16="http://schemas.microsoft.com/office/drawing/2014/main" id="{B2AA41A4-67C1-49F1-A8EE-0BD270568499}"/>
              </a:ext>
            </a:extLst>
          </p:cNvPr>
          <p:cNvSpPr>
            <a:spLocks noGrp="1"/>
          </p:cNvSpPr>
          <p:nvPr>
            <p:ph type="ftr" sz="quarter" idx="11"/>
          </p:nvPr>
        </p:nvSpPr>
        <p:spPr/>
        <p:txBody>
          <a:bodyPr/>
          <a:lstStyle>
            <a:lvl1pPr>
              <a:defRPr/>
            </a:lvl1pPr>
          </a:lstStyle>
          <a:p>
            <a:pPr>
              <a:defRPr/>
            </a:pPr>
            <a:endParaRPr lang="zh-CN" altLang="en-US"/>
          </a:p>
        </p:txBody>
      </p:sp>
      <p:sp>
        <p:nvSpPr>
          <p:cNvPr id="7" name="灯片编号占位符 5">
            <a:extLst>
              <a:ext uri="{FF2B5EF4-FFF2-40B4-BE49-F238E27FC236}">
                <a16:creationId xmlns:a16="http://schemas.microsoft.com/office/drawing/2014/main" id="{366B3E58-D665-410B-9076-8C8C4E9747DB}"/>
              </a:ext>
            </a:extLst>
          </p:cNvPr>
          <p:cNvSpPr>
            <a:spLocks noGrp="1"/>
          </p:cNvSpPr>
          <p:nvPr>
            <p:ph type="sldNum" sz="quarter" idx="12"/>
          </p:nvPr>
        </p:nvSpPr>
        <p:spPr/>
        <p:txBody>
          <a:bodyPr/>
          <a:lstStyle>
            <a:lvl1pPr>
              <a:defRPr/>
            </a:lvl1pPr>
          </a:lstStyle>
          <a:p>
            <a:pPr>
              <a:defRPr/>
            </a:pPr>
            <a:fld id="{38171A5D-3582-4BCF-B3A4-AEDAD6615C06}" type="slidenum">
              <a:rPr lang="zh-CN" altLang="en-US"/>
              <a:pPr>
                <a:defRPr/>
              </a:pPr>
              <a:t>‹#›</a:t>
            </a:fld>
            <a:endParaRPr lang="zh-CN" altLang="en-US"/>
          </a:p>
        </p:txBody>
      </p:sp>
    </p:spTree>
    <p:extLst>
      <p:ext uri="{BB962C8B-B14F-4D97-AF65-F5344CB8AC3E}">
        <p14:creationId xmlns:p14="http://schemas.microsoft.com/office/powerpoint/2010/main" val="100398504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p:spPr>
        <p:txBody>
          <a:bodyPr vert="eaVert"/>
          <a:lstStyle/>
          <a:p>
            <a:r>
              <a:rPr lang="zh-CN" altLang="en-US" noProof="1"/>
              <a:t>单击此处编辑母版标题样式</a:t>
            </a:r>
          </a:p>
        </p:txBody>
      </p:sp>
      <p:sp>
        <p:nvSpPr>
          <p:cNvPr id="3" name="竖排文字占位符 2"/>
          <p:cNvSpPr>
            <a:spLocks noGrp="1"/>
          </p:cNvSpPr>
          <p:nvPr>
            <p:ph type="body" orient="vert" idx="1"/>
          </p:nvPr>
        </p:nvSpPr>
        <p:spPr>
          <a:xfrm>
            <a:off x="628650" y="365125"/>
            <a:ext cx="5800725" cy="5811838"/>
          </a:xfr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3">
            <a:extLst>
              <a:ext uri="{FF2B5EF4-FFF2-40B4-BE49-F238E27FC236}">
                <a16:creationId xmlns:a16="http://schemas.microsoft.com/office/drawing/2014/main" id="{3B89331D-F930-4273-ADF3-E04B431B35C6}"/>
              </a:ext>
            </a:extLst>
          </p:cNvPr>
          <p:cNvSpPr>
            <a:spLocks noGrp="1"/>
          </p:cNvSpPr>
          <p:nvPr>
            <p:ph type="dt" sz="half" idx="10"/>
          </p:nvPr>
        </p:nvSpPr>
        <p:spPr/>
        <p:txBody>
          <a:bodyPr/>
          <a:lstStyle>
            <a:lvl1pPr>
              <a:defRPr/>
            </a:lvl1pPr>
          </a:lstStyle>
          <a:p>
            <a:pPr>
              <a:defRPr/>
            </a:pPr>
            <a:fld id="{3F90FA45-7B25-4AC2-8430-91EE2DCF9284}" type="datetimeFigureOut">
              <a:rPr lang="zh-CN" altLang="en-US"/>
              <a:pPr>
                <a:defRPr/>
              </a:pPr>
              <a:t>2023/4/5</a:t>
            </a:fld>
            <a:endParaRPr lang="zh-CN" altLang="en-US"/>
          </a:p>
        </p:txBody>
      </p:sp>
      <p:sp>
        <p:nvSpPr>
          <p:cNvPr id="5" name="页脚占位符 4">
            <a:extLst>
              <a:ext uri="{FF2B5EF4-FFF2-40B4-BE49-F238E27FC236}">
                <a16:creationId xmlns:a16="http://schemas.microsoft.com/office/drawing/2014/main" id="{777D8B45-229D-4396-9011-00DBE46C10E6}"/>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C9F35962-5058-47F6-A1B2-4F27C7ABDEB0}"/>
              </a:ext>
            </a:extLst>
          </p:cNvPr>
          <p:cNvSpPr>
            <a:spLocks noGrp="1"/>
          </p:cNvSpPr>
          <p:nvPr>
            <p:ph type="sldNum" sz="quarter" idx="12"/>
          </p:nvPr>
        </p:nvSpPr>
        <p:spPr/>
        <p:txBody>
          <a:bodyPr/>
          <a:lstStyle>
            <a:lvl1pPr>
              <a:defRPr/>
            </a:lvl1pPr>
          </a:lstStyle>
          <a:p>
            <a:pPr>
              <a:defRPr/>
            </a:pPr>
            <a:fld id="{EE2F812E-6BC5-46FF-8D3A-288CA25E4C91}" type="slidenum">
              <a:rPr lang="zh-CN" altLang="en-US"/>
              <a:pPr>
                <a:defRPr/>
              </a:pPr>
              <a:t>‹#›</a:t>
            </a:fld>
            <a:endParaRPr lang="zh-CN" altLang="en-US"/>
          </a:p>
        </p:txBody>
      </p:sp>
    </p:spTree>
    <p:extLst>
      <p:ext uri="{BB962C8B-B14F-4D97-AF65-F5344CB8AC3E}">
        <p14:creationId xmlns:p14="http://schemas.microsoft.com/office/powerpoint/2010/main" val="33830346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28650" y="365125"/>
            <a:ext cx="7886700" cy="581183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3" name="日期占位符 3">
            <a:extLst>
              <a:ext uri="{FF2B5EF4-FFF2-40B4-BE49-F238E27FC236}">
                <a16:creationId xmlns:a16="http://schemas.microsoft.com/office/drawing/2014/main" id="{E0C603E0-1192-472B-8DCA-C62DEDF2ACD8}"/>
              </a:ext>
            </a:extLst>
          </p:cNvPr>
          <p:cNvSpPr>
            <a:spLocks noGrp="1"/>
          </p:cNvSpPr>
          <p:nvPr>
            <p:ph type="dt" sz="half" idx="10"/>
          </p:nvPr>
        </p:nvSpPr>
        <p:spPr/>
        <p:txBody>
          <a:bodyPr/>
          <a:lstStyle>
            <a:lvl1pPr>
              <a:defRPr/>
            </a:lvl1pPr>
          </a:lstStyle>
          <a:p>
            <a:pPr>
              <a:defRPr/>
            </a:pPr>
            <a:fld id="{03AE914E-9395-4C87-854A-8ED7B8344857}" type="datetimeFigureOut">
              <a:rPr lang="zh-CN" altLang="en-US"/>
              <a:pPr>
                <a:defRPr/>
              </a:pPr>
              <a:t>2023/4/5</a:t>
            </a:fld>
            <a:endParaRPr lang="zh-CN" altLang="en-US"/>
          </a:p>
        </p:txBody>
      </p:sp>
      <p:sp>
        <p:nvSpPr>
          <p:cNvPr id="4" name="页脚占位符 4">
            <a:extLst>
              <a:ext uri="{FF2B5EF4-FFF2-40B4-BE49-F238E27FC236}">
                <a16:creationId xmlns:a16="http://schemas.microsoft.com/office/drawing/2014/main" id="{F7254952-8093-4EF8-ABB5-9B45A17AAE65}"/>
              </a:ext>
            </a:extLst>
          </p:cNvPr>
          <p:cNvSpPr>
            <a:spLocks noGrp="1"/>
          </p:cNvSpPr>
          <p:nvPr>
            <p:ph type="ftr" sz="quarter" idx="11"/>
          </p:nvPr>
        </p:nvSpPr>
        <p:spPr/>
        <p:txBody>
          <a:bodyPr/>
          <a:lstStyle>
            <a:lvl1pPr>
              <a:defRPr/>
            </a:lvl1pPr>
          </a:lstStyle>
          <a:p>
            <a:pPr>
              <a:defRPr/>
            </a:pPr>
            <a:endParaRPr lang="zh-CN" altLang="en-US"/>
          </a:p>
        </p:txBody>
      </p:sp>
      <p:sp>
        <p:nvSpPr>
          <p:cNvPr id="5" name="灯片编号占位符 5">
            <a:extLst>
              <a:ext uri="{FF2B5EF4-FFF2-40B4-BE49-F238E27FC236}">
                <a16:creationId xmlns:a16="http://schemas.microsoft.com/office/drawing/2014/main" id="{C65DCF96-9FC0-42B7-AB41-7D36A57023FB}"/>
              </a:ext>
            </a:extLst>
          </p:cNvPr>
          <p:cNvSpPr>
            <a:spLocks noGrp="1"/>
          </p:cNvSpPr>
          <p:nvPr>
            <p:ph type="sldNum" sz="quarter" idx="12"/>
          </p:nvPr>
        </p:nvSpPr>
        <p:spPr/>
        <p:txBody>
          <a:bodyPr/>
          <a:lstStyle>
            <a:lvl1pPr>
              <a:defRPr/>
            </a:lvl1pPr>
          </a:lstStyle>
          <a:p>
            <a:pPr>
              <a:defRPr/>
            </a:pPr>
            <a:fld id="{4006D31F-2B0C-44E9-A030-DBE253AE505E}" type="slidenum">
              <a:rPr lang="zh-CN" altLang="en-US"/>
              <a:pPr>
                <a:defRPr/>
              </a:pPr>
              <a:t>‹#›</a:t>
            </a:fld>
            <a:endParaRPr lang="zh-CN" altLang="en-US"/>
          </a:p>
        </p:txBody>
      </p:sp>
    </p:spTree>
    <p:extLst>
      <p:ext uri="{BB962C8B-B14F-4D97-AF65-F5344CB8AC3E}">
        <p14:creationId xmlns:p14="http://schemas.microsoft.com/office/powerpoint/2010/main" val="293779044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日期占位符 3">
            <a:extLst>
              <a:ext uri="{FF2B5EF4-FFF2-40B4-BE49-F238E27FC236}">
                <a16:creationId xmlns:a16="http://schemas.microsoft.com/office/drawing/2014/main" id="{913B1D9B-EC44-4850-88A6-D3255863F29B}"/>
              </a:ext>
            </a:extLst>
          </p:cNvPr>
          <p:cNvSpPr>
            <a:spLocks noGrp="1"/>
          </p:cNvSpPr>
          <p:nvPr>
            <p:ph type="dt" sz="half" idx="10"/>
          </p:nvPr>
        </p:nvSpPr>
        <p:spPr/>
        <p:txBody>
          <a:bodyPr/>
          <a:lstStyle>
            <a:lvl1pPr>
              <a:defRPr/>
            </a:lvl1pPr>
          </a:lstStyle>
          <a:p>
            <a:pPr>
              <a:defRPr/>
            </a:pPr>
            <a:fld id="{E8748991-24F9-428E-930E-FFD921C7B45A}" type="datetimeFigureOut">
              <a:rPr lang="zh-CN" altLang="en-US"/>
              <a:pPr>
                <a:defRPr/>
              </a:pPr>
              <a:t>2023/4/5</a:t>
            </a:fld>
            <a:endParaRPr lang="zh-CN" altLang="en-US"/>
          </a:p>
        </p:txBody>
      </p:sp>
      <p:sp>
        <p:nvSpPr>
          <p:cNvPr id="4" name="页脚占位符 4">
            <a:extLst>
              <a:ext uri="{FF2B5EF4-FFF2-40B4-BE49-F238E27FC236}">
                <a16:creationId xmlns:a16="http://schemas.microsoft.com/office/drawing/2014/main" id="{EEF4C4D9-4516-4505-BF91-DFC3FAB0126F}"/>
              </a:ext>
            </a:extLst>
          </p:cNvPr>
          <p:cNvSpPr>
            <a:spLocks noGrp="1"/>
          </p:cNvSpPr>
          <p:nvPr>
            <p:ph type="ftr" sz="quarter" idx="11"/>
          </p:nvPr>
        </p:nvSpPr>
        <p:spPr/>
        <p:txBody>
          <a:bodyPr/>
          <a:lstStyle>
            <a:lvl1pPr>
              <a:defRPr/>
            </a:lvl1pPr>
          </a:lstStyle>
          <a:p>
            <a:pPr>
              <a:defRPr/>
            </a:pPr>
            <a:endParaRPr lang="zh-CN" altLang="en-US"/>
          </a:p>
        </p:txBody>
      </p:sp>
      <p:sp>
        <p:nvSpPr>
          <p:cNvPr id="5" name="灯片编号占位符 5">
            <a:extLst>
              <a:ext uri="{FF2B5EF4-FFF2-40B4-BE49-F238E27FC236}">
                <a16:creationId xmlns:a16="http://schemas.microsoft.com/office/drawing/2014/main" id="{81FB49CD-0FF0-4B4E-8EB1-9587626E793F}"/>
              </a:ext>
            </a:extLst>
          </p:cNvPr>
          <p:cNvSpPr>
            <a:spLocks noGrp="1"/>
          </p:cNvSpPr>
          <p:nvPr>
            <p:ph type="sldNum" sz="quarter" idx="12"/>
          </p:nvPr>
        </p:nvSpPr>
        <p:spPr/>
        <p:txBody>
          <a:bodyPr/>
          <a:lstStyle>
            <a:lvl1pPr>
              <a:defRPr/>
            </a:lvl1pPr>
          </a:lstStyle>
          <a:p>
            <a:pPr>
              <a:defRPr/>
            </a:pPr>
            <a:fld id="{E235C56D-F15E-4ECF-B1B5-83FD3078D461}" type="slidenum">
              <a:rPr lang="zh-CN" altLang="en-US"/>
              <a:pPr>
                <a:defRPr/>
              </a:pPr>
              <a:t>‹#›</a:t>
            </a:fld>
            <a:endParaRPr lang="zh-CN" altLang="en-US"/>
          </a:p>
        </p:txBody>
      </p:sp>
    </p:spTree>
    <p:extLst>
      <p:ext uri="{BB962C8B-B14F-4D97-AF65-F5344CB8AC3E}">
        <p14:creationId xmlns:p14="http://schemas.microsoft.com/office/powerpoint/2010/main" val="8226620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4" name="Rectangle 8">
            <a:extLst>
              <a:ext uri="{FF2B5EF4-FFF2-40B4-BE49-F238E27FC236}">
                <a16:creationId xmlns:a16="http://schemas.microsoft.com/office/drawing/2014/main" id="{4DB7C525-7422-4F5F-A507-2F12CA0BF74B}"/>
              </a:ext>
            </a:extLst>
          </p:cNvPr>
          <p:cNvSpPr>
            <a:spLocks noChangeArrowheads="1"/>
          </p:cNvSpPr>
          <p:nvPr/>
        </p:nvSpPr>
        <p:spPr bwMode="auto">
          <a:xfrm>
            <a:off x="9145588" y="2905125"/>
            <a:ext cx="1360487" cy="167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8000" tIns="0" rIns="93442" bIns="46725"/>
          <a:lstStyle>
            <a:lvl1pPr defTabSz="935038">
              <a:defRPr sz="2400">
                <a:solidFill>
                  <a:srgbClr val="FF0066"/>
                </a:solidFill>
                <a:latin typeface="Times New Roman" panose="02020603050405020304" pitchFamily="18" charset="0"/>
                <a:ea typeface="宋体" panose="02010600030101010101" pitchFamily="2" charset="-122"/>
              </a:defRPr>
            </a:lvl1pPr>
            <a:lvl2pPr defTabSz="935038">
              <a:defRPr sz="2400">
                <a:solidFill>
                  <a:srgbClr val="FF0066"/>
                </a:solidFill>
                <a:latin typeface="Times New Roman" panose="02020603050405020304" pitchFamily="18" charset="0"/>
                <a:ea typeface="宋体" panose="02010600030101010101" pitchFamily="2" charset="-122"/>
              </a:defRPr>
            </a:lvl2pPr>
            <a:lvl3pPr defTabSz="935038">
              <a:defRPr sz="2400">
                <a:solidFill>
                  <a:srgbClr val="FF0066"/>
                </a:solidFill>
                <a:latin typeface="Times New Roman" panose="02020603050405020304" pitchFamily="18" charset="0"/>
                <a:ea typeface="宋体" panose="02010600030101010101" pitchFamily="2" charset="-122"/>
              </a:defRPr>
            </a:lvl3pPr>
            <a:lvl4pPr defTabSz="935038">
              <a:defRPr sz="2400">
                <a:solidFill>
                  <a:srgbClr val="FF0066"/>
                </a:solidFill>
                <a:latin typeface="Times New Roman" panose="02020603050405020304" pitchFamily="18" charset="0"/>
                <a:ea typeface="宋体" panose="02010600030101010101" pitchFamily="2" charset="-122"/>
              </a:defRPr>
            </a:lvl4pPr>
            <a:lvl5pPr defTabSz="935038">
              <a:defRPr sz="2400">
                <a:solidFill>
                  <a:srgbClr val="FF0066"/>
                </a:solidFill>
                <a:latin typeface="Times New Roman" panose="02020603050405020304" pitchFamily="18" charset="0"/>
                <a:ea typeface="宋体" panose="02010600030101010101" pitchFamily="2" charset="-122"/>
              </a:defRPr>
            </a:lvl5pPr>
            <a:lvl6pPr defTabSz="935038"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6pPr>
            <a:lvl7pPr defTabSz="935038"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7pPr>
            <a:lvl8pPr defTabSz="935038"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8pPr>
            <a:lvl9pPr defTabSz="935038"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9pPr>
          </a:lstStyle>
          <a:p>
            <a:pPr eaLnBrk="1" hangingPunct="1">
              <a:lnSpc>
                <a:spcPct val="120000"/>
              </a:lnSpc>
              <a:buFont typeface="Arial" panose="020B0604020202020204" pitchFamily="34" charset="0"/>
              <a:buNone/>
              <a:defRPr/>
            </a:pPr>
            <a:r>
              <a:rPr lang="zh-CN" altLang="en-US" sz="700">
                <a:solidFill>
                  <a:schemeClr val="bg1"/>
                </a:solidFill>
                <a:latin typeface="微软雅黑" panose="020B0503020204020204" pitchFamily="34" charset="-122"/>
                <a:ea typeface="微软雅黑" panose="020B0503020204020204" pitchFamily="34" charset="-122"/>
              </a:rPr>
              <a:t>标题</a:t>
            </a:r>
            <a:r>
              <a:rPr lang="zh-CN" altLang="zh-CN" sz="700">
                <a:solidFill>
                  <a:schemeClr val="bg1"/>
                </a:solidFill>
                <a:latin typeface="微软雅黑" panose="020B0503020204020204" pitchFamily="34" charset="-122"/>
                <a:ea typeface="微软雅黑" panose="020B0503020204020204" pitchFamily="34" charset="-122"/>
              </a:rPr>
              <a:t>:</a:t>
            </a:r>
            <a:endParaRPr lang="zh-CN" altLang="ja-JP" sz="700">
              <a:solidFill>
                <a:schemeClr val="bg1"/>
              </a:solidFill>
              <a:latin typeface="微软雅黑" panose="020B0503020204020204" pitchFamily="34" charset="-122"/>
              <a:ea typeface="微软雅黑" panose="020B0503020204020204" pitchFamily="34" charset="-122"/>
            </a:endParaRPr>
          </a:p>
          <a:p>
            <a:pPr eaLnBrk="1" hangingPunct="1">
              <a:lnSpc>
                <a:spcPct val="120000"/>
              </a:lnSpc>
              <a:buFont typeface="Arial" panose="020B0604020202020204" pitchFamily="34" charset="0"/>
              <a:buNone/>
              <a:defRPr/>
            </a:pPr>
            <a:r>
              <a:rPr lang="zh-CN" altLang="en-US" sz="700">
                <a:solidFill>
                  <a:schemeClr val="bg1"/>
                </a:solidFill>
                <a:latin typeface="微软雅黑" panose="020B0503020204020204" pitchFamily="34" charset="-122"/>
                <a:ea typeface="微软雅黑" panose="020B0503020204020204" pitchFamily="34" charset="-122"/>
              </a:rPr>
              <a:t>字体</a:t>
            </a:r>
            <a:r>
              <a:rPr lang="zh-CN" altLang="ja-JP" sz="700">
                <a:solidFill>
                  <a:schemeClr val="bg1"/>
                </a:solidFill>
                <a:latin typeface="微软雅黑" panose="020B0503020204020204" pitchFamily="34" charset="-122"/>
                <a:ea typeface="微软雅黑" panose="020B0503020204020204" pitchFamily="34" charset="-122"/>
              </a:rPr>
              <a:t>: </a:t>
            </a:r>
            <a:r>
              <a:rPr lang="zh-CN" altLang="en-US" sz="700">
                <a:solidFill>
                  <a:schemeClr val="bg1"/>
                </a:solidFill>
                <a:latin typeface="微软雅黑" panose="020B0503020204020204" pitchFamily="34" charset="-122"/>
                <a:ea typeface="微软雅黑" panose="020B0503020204020204" pitchFamily="34" charset="-122"/>
              </a:rPr>
              <a:t>微软雅黑</a:t>
            </a:r>
            <a:endParaRPr lang="en-US" altLang="zh-CN" sz="700">
              <a:solidFill>
                <a:schemeClr val="bg1"/>
              </a:solidFill>
              <a:latin typeface="微软雅黑" panose="020B0503020204020204" pitchFamily="34" charset="-122"/>
              <a:ea typeface="微软雅黑" panose="020B0503020204020204" pitchFamily="34" charset="-122"/>
            </a:endParaRPr>
          </a:p>
          <a:p>
            <a:pPr eaLnBrk="1" hangingPunct="1">
              <a:lnSpc>
                <a:spcPct val="120000"/>
              </a:lnSpc>
              <a:buFont typeface="Arial" panose="020B0604020202020204" pitchFamily="34" charset="0"/>
              <a:buNone/>
              <a:defRPr/>
            </a:pPr>
            <a:r>
              <a:rPr lang="zh-CN" altLang="en-US" sz="700">
                <a:solidFill>
                  <a:schemeClr val="bg1"/>
                </a:solidFill>
                <a:latin typeface="微软雅黑" panose="020B0503020204020204" pitchFamily="34" charset="-122"/>
                <a:ea typeface="微软雅黑" panose="020B0503020204020204" pitchFamily="34" charset="-122"/>
              </a:rPr>
              <a:t>字号</a:t>
            </a:r>
            <a:r>
              <a:rPr lang="en-US" altLang="zh-CN" sz="700">
                <a:solidFill>
                  <a:schemeClr val="bg1"/>
                </a:solidFill>
                <a:latin typeface="微软雅黑" panose="020B0503020204020204" pitchFamily="34" charset="-122"/>
                <a:ea typeface="微软雅黑" panose="020B0503020204020204" pitchFamily="34" charset="-122"/>
              </a:rPr>
              <a:t>: </a:t>
            </a:r>
            <a:r>
              <a:rPr lang="en-US" altLang="ja-JP" sz="700">
                <a:solidFill>
                  <a:schemeClr val="bg1"/>
                </a:solidFill>
                <a:latin typeface="微软雅黑" panose="020B0503020204020204" pitchFamily="34" charset="-122"/>
                <a:ea typeface="微软雅黑" panose="020B0503020204020204" pitchFamily="34" charset="-122"/>
              </a:rPr>
              <a:t>30-32pt</a:t>
            </a:r>
            <a:endParaRPr lang="zh-CN" altLang="ja-JP" sz="700">
              <a:solidFill>
                <a:schemeClr val="bg1"/>
              </a:solidFill>
              <a:latin typeface="微软雅黑" panose="020B0503020204020204" pitchFamily="34" charset="-122"/>
              <a:ea typeface="微软雅黑" panose="020B0503020204020204" pitchFamily="34" charset="-122"/>
            </a:endParaRPr>
          </a:p>
          <a:p>
            <a:pPr eaLnBrk="1" hangingPunct="1">
              <a:lnSpc>
                <a:spcPct val="120000"/>
              </a:lnSpc>
              <a:buFont typeface="Arial" panose="020B0604020202020204" pitchFamily="34" charset="0"/>
              <a:buNone/>
              <a:defRPr/>
            </a:pPr>
            <a:r>
              <a:rPr lang="zh-CN" altLang="en-US" sz="700">
                <a:solidFill>
                  <a:schemeClr val="bg1"/>
                </a:solidFill>
                <a:latin typeface="微软雅黑" panose="020B0503020204020204" pitchFamily="34" charset="-122"/>
                <a:ea typeface="微软雅黑" panose="020B0503020204020204" pitchFamily="34" charset="-122"/>
              </a:rPr>
              <a:t>颜色</a:t>
            </a:r>
            <a:r>
              <a:rPr lang="en-US" altLang="zh-CN" sz="700">
                <a:solidFill>
                  <a:schemeClr val="bg1"/>
                </a:solidFill>
                <a:latin typeface="微软雅黑" panose="020B0503020204020204" pitchFamily="34" charset="-122"/>
                <a:ea typeface="微软雅黑" panose="020B0503020204020204" pitchFamily="34" charset="-122"/>
              </a:rPr>
              <a:t>: </a:t>
            </a:r>
            <a:r>
              <a:rPr lang="zh-CN" altLang="en-US" sz="700">
                <a:solidFill>
                  <a:schemeClr val="bg1"/>
                </a:solidFill>
                <a:latin typeface="微软雅黑" panose="020B0503020204020204" pitchFamily="34" charset="-122"/>
                <a:ea typeface="微软雅黑" panose="020B0503020204020204" pitchFamily="34" charset="-122"/>
              </a:rPr>
              <a:t>主题蓝色</a:t>
            </a:r>
            <a:endParaRPr lang="zh-CN" altLang="ja-JP" sz="700">
              <a:solidFill>
                <a:schemeClr val="bg1"/>
              </a:solidFill>
              <a:latin typeface="微软雅黑" panose="020B0503020204020204" pitchFamily="34" charset="-122"/>
              <a:ea typeface="微软雅黑" panose="020B0503020204020204" pitchFamily="34" charset="-122"/>
            </a:endParaRPr>
          </a:p>
          <a:p>
            <a:pPr eaLnBrk="1" hangingPunct="1">
              <a:lnSpc>
                <a:spcPct val="120000"/>
              </a:lnSpc>
              <a:buFont typeface="Arial" panose="020B0604020202020204" pitchFamily="34" charset="0"/>
              <a:buNone/>
              <a:defRPr/>
            </a:pPr>
            <a:endParaRPr lang="en-US" altLang="zh-CN" sz="700">
              <a:solidFill>
                <a:schemeClr val="bg1"/>
              </a:solidFill>
              <a:latin typeface="微软雅黑" panose="020B0503020204020204" pitchFamily="34" charset="-122"/>
              <a:ea typeface="微软雅黑" panose="020B0503020204020204" pitchFamily="34" charset="-122"/>
            </a:endParaRPr>
          </a:p>
          <a:p>
            <a:pPr eaLnBrk="1" hangingPunct="1">
              <a:lnSpc>
                <a:spcPct val="120000"/>
              </a:lnSpc>
              <a:buFont typeface="Arial" panose="020B0604020202020204" pitchFamily="34" charset="0"/>
              <a:buNone/>
              <a:defRPr/>
            </a:pPr>
            <a:r>
              <a:rPr lang="zh-CN" altLang="en-US" sz="700">
                <a:solidFill>
                  <a:schemeClr val="bg1"/>
                </a:solidFill>
                <a:latin typeface="微软雅黑" panose="020B0503020204020204" pitchFamily="34" charset="-122"/>
                <a:ea typeface="微软雅黑" panose="020B0503020204020204" pitchFamily="34" charset="-122"/>
              </a:rPr>
              <a:t>正文 </a:t>
            </a:r>
            <a:r>
              <a:rPr lang="en-US" altLang="zh-CN" sz="700">
                <a:solidFill>
                  <a:schemeClr val="bg1"/>
                </a:solidFill>
                <a:latin typeface="微软雅黑" panose="020B0503020204020204" pitchFamily="34" charset="-122"/>
                <a:ea typeface="微软雅黑" panose="020B0503020204020204" pitchFamily="34" charset="-122"/>
              </a:rPr>
              <a:t>(1-5</a:t>
            </a:r>
            <a:r>
              <a:rPr lang="zh-CN" altLang="en-US" sz="700">
                <a:solidFill>
                  <a:schemeClr val="bg1"/>
                </a:solidFill>
                <a:latin typeface="微软雅黑" panose="020B0503020204020204" pitchFamily="34" charset="-122"/>
                <a:ea typeface="微软雅黑" panose="020B0503020204020204" pitchFamily="34" charset="-122"/>
              </a:rPr>
              <a:t>级</a:t>
            </a:r>
            <a:r>
              <a:rPr lang="en-US" altLang="zh-CN" sz="700">
                <a:solidFill>
                  <a:schemeClr val="bg1"/>
                </a:solidFill>
                <a:latin typeface="微软雅黑" panose="020B0503020204020204" pitchFamily="34" charset="-122"/>
                <a:ea typeface="微软雅黑" panose="020B0503020204020204" pitchFamily="34" charset="-122"/>
              </a:rPr>
              <a:t>)</a:t>
            </a:r>
            <a:r>
              <a:rPr lang="zh-CN" altLang="zh-CN" sz="700">
                <a:solidFill>
                  <a:schemeClr val="bg1"/>
                </a:solidFill>
                <a:latin typeface="微软雅黑" panose="020B0503020204020204" pitchFamily="34" charset="-122"/>
                <a:ea typeface="微软雅黑" panose="020B0503020204020204" pitchFamily="34" charset="-122"/>
              </a:rPr>
              <a:t>:</a:t>
            </a:r>
            <a:endParaRPr lang="zh-CN" altLang="ja-JP" sz="700">
              <a:solidFill>
                <a:schemeClr val="bg1"/>
              </a:solidFill>
              <a:latin typeface="微软雅黑" panose="020B0503020204020204" pitchFamily="34" charset="-122"/>
              <a:ea typeface="微软雅黑" panose="020B0503020204020204" pitchFamily="34" charset="-122"/>
            </a:endParaRPr>
          </a:p>
          <a:p>
            <a:pPr eaLnBrk="1" hangingPunct="1">
              <a:lnSpc>
                <a:spcPct val="120000"/>
              </a:lnSpc>
              <a:buFont typeface="Arial" panose="020B0604020202020204" pitchFamily="34" charset="0"/>
              <a:buNone/>
              <a:defRPr/>
            </a:pPr>
            <a:r>
              <a:rPr lang="zh-CN" altLang="en-US" sz="700">
                <a:solidFill>
                  <a:schemeClr val="bg1"/>
                </a:solidFill>
                <a:latin typeface="微软雅黑" panose="020B0503020204020204" pitchFamily="34" charset="-122"/>
                <a:ea typeface="微软雅黑" panose="020B0503020204020204" pitchFamily="34" charset="-122"/>
              </a:rPr>
              <a:t>字体</a:t>
            </a:r>
            <a:r>
              <a:rPr lang="en-US" altLang="zh-CN" sz="700">
                <a:solidFill>
                  <a:schemeClr val="bg1"/>
                </a:solidFill>
                <a:latin typeface="微软雅黑" panose="020B0503020204020204" pitchFamily="34" charset="-122"/>
                <a:ea typeface="微软雅黑" panose="020B0503020204020204" pitchFamily="34" charset="-122"/>
              </a:rPr>
              <a:t>: </a:t>
            </a:r>
            <a:r>
              <a:rPr lang="zh-CN" altLang="en-US" sz="700">
                <a:solidFill>
                  <a:schemeClr val="bg1"/>
                </a:solidFill>
                <a:latin typeface="微软雅黑" panose="020B0503020204020204" pitchFamily="34" charset="-122"/>
                <a:ea typeface="微软雅黑" panose="020B0503020204020204" pitchFamily="34" charset="-122"/>
              </a:rPr>
              <a:t>微软雅黑</a:t>
            </a:r>
            <a:endParaRPr lang="en-US" altLang="zh-CN" sz="700">
              <a:solidFill>
                <a:schemeClr val="bg1"/>
              </a:solidFill>
              <a:latin typeface="微软雅黑" panose="020B0503020204020204" pitchFamily="34" charset="-122"/>
              <a:ea typeface="微软雅黑" panose="020B0503020204020204" pitchFamily="34" charset="-122"/>
            </a:endParaRPr>
          </a:p>
          <a:p>
            <a:pPr eaLnBrk="1" hangingPunct="1">
              <a:lnSpc>
                <a:spcPct val="120000"/>
              </a:lnSpc>
              <a:buFont typeface="Arial" panose="020B0604020202020204" pitchFamily="34" charset="0"/>
              <a:buNone/>
              <a:defRPr/>
            </a:pPr>
            <a:r>
              <a:rPr lang="zh-CN" altLang="en-US" sz="700">
                <a:solidFill>
                  <a:schemeClr val="bg1"/>
                </a:solidFill>
                <a:latin typeface="微软雅黑" panose="020B0503020204020204" pitchFamily="34" charset="-122"/>
                <a:ea typeface="微软雅黑" panose="020B0503020204020204" pitchFamily="34" charset="-122"/>
              </a:rPr>
              <a:t>字号</a:t>
            </a:r>
            <a:r>
              <a:rPr lang="en-US" altLang="zh-CN" sz="700">
                <a:solidFill>
                  <a:schemeClr val="bg1"/>
                </a:solidFill>
                <a:latin typeface="微软雅黑" panose="020B0503020204020204" pitchFamily="34" charset="-122"/>
                <a:ea typeface="微软雅黑" panose="020B0503020204020204" pitchFamily="34" charset="-122"/>
              </a:rPr>
              <a:t>: </a:t>
            </a:r>
            <a:r>
              <a:rPr lang="en-US" altLang="ja-JP" sz="700">
                <a:solidFill>
                  <a:schemeClr val="bg1"/>
                </a:solidFill>
                <a:latin typeface="微软雅黑" panose="020B0503020204020204" pitchFamily="34" charset="-122"/>
                <a:ea typeface="微软雅黑" panose="020B0503020204020204" pitchFamily="34" charset="-122"/>
              </a:rPr>
              <a:t>28-12</a:t>
            </a:r>
            <a:r>
              <a:rPr lang="zh-CN" altLang="ja-JP" sz="700">
                <a:solidFill>
                  <a:schemeClr val="bg1"/>
                </a:solidFill>
                <a:latin typeface="微软雅黑" panose="020B0503020204020204" pitchFamily="34" charset="-122"/>
                <a:ea typeface="微软雅黑" panose="020B0503020204020204" pitchFamily="34" charset="-122"/>
              </a:rPr>
              <a:t>pt</a:t>
            </a:r>
          </a:p>
          <a:p>
            <a:pPr eaLnBrk="1" hangingPunct="1">
              <a:lnSpc>
                <a:spcPct val="120000"/>
              </a:lnSpc>
              <a:buFont typeface="Arial" panose="020B0604020202020204" pitchFamily="34" charset="0"/>
              <a:buNone/>
              <a:defRPr/>
            </a:pPr>
            <a:r>
              <a:rPr lang="zh-CN" altLang="en-US" sz="700">
                <a:solidFill>
                  <a:schemeClr val="bg1"/>
                </a:solidFill>
                <a:latin typeface="微软雅黑" panose="020B0503020204020204" pitchFamily="34" charset="-122"/>
                <a:ea typeface="微软雅黑" panose="020B0503020204020204" pitchFamily="34" charset="-122"/>
              </a:rPr>
              <a:t>颜色</a:t>
            </a:r>
            <a:r>
              <a:rPr lang="en-US" altLang="zh-CN" sz="700">
                <a:solidFill>
                  <a:schemeClr val="bg1"/>
                </a:solidFill>
                <a:latin typeface="微软雅黑" panose="020B0503020204020204" pitchFamily="34" charset="-122"/>
                <a:ea typeface="微软雅黑" panose="020B0503020204020204" pitchFamily="34" charset="-122"/>
              </a:rPr>
              <a:t>: </a:t>
            </a:r>
            <a:r>
              <a:rPr lang="zh-CN" altLang="en-US" sz="700">
                <a:solidFill>
                  <a:schemeClr val="bg1"/>
                </a:solidFill>
                <a:latin typeface="微软雅黑" panose="020B0503020204020204" pitchFamily="34" charset="-122"/>
                <a:ea typeface="微软雅黑" panose="020B0503020204020204" pitchFamily="34" charset="-122"/>
              </a:rPr>
              <a:t>黑色</a:t>
            </a:r>
            <a:endParaRPr lang="zh-CN" altLang="ja-JP" sz="700">
              <a:solidFill>
                <a:schemeClr val="bg1"/>
              </a:solidFill>
              <a:latin typeface="微软雅黑" panose="020B0503020204020204" pitchFamily="34" charset="-122"/>
              <a:ea typeface="微软雅黑" panose="020B0503020204020204" pitchFamily="34" charset="-122"/>
            </a:endParaRPr>
          </a:p>
        </p:txBody>
      </p:sp>
      <p:grpSp>
        <p:nvGrpSpPr>
          <p:cNvPr id="5" name="组 27">
            <a:extLst>
              <a:ext uri="{FF2B5EF4-FFF2-40B4-BE49-F238E27FC236}">
                <a16:creationId xmlns:a16="http://schemas.microsoft.com/office/drawing/2014/main" id="{07ED41F0-7BE5-4813-802B-0930B26D7D94}"/>
              </a:ext>
            </a:extLst>
          </p:cNvPr>
          <p:cNvGrpSpPr>
            <a:grpSpLocks/>
          </p:cNvGrpSpPr>
          <p:nvPr/>
        </p:nvGrpSpPr>
        <p:grpSpPr bwMode="auto">
          <a:xfrm>
            <a:off x="9264650" y="4729163"/>
            <a:ext cx="935038" cy="1735137"/>
            <a:chOff x="9286278" y="1725515"/>
            <a:chExt cx="935158" cy="1301749"/>
          </a:xfrm>
        </p:grpSpPr>
        <p:grpSp>
          <p:nvGrpSpPr>
            <p:cNvPr id="6" name="组 28">
              <a:extLst>
                <a:ext uri="{FF2B5EF4-FFF2-40B4-BE49-F238E27FC236}">
                  <a16:creationId xmlns:a16="http://schemas.microsoft.com/office/drawing/2014/main" id="{FE4F750F-7864-4CAA-96AE-976D79E436CD}"/>
                </a:ext>
              </a:extLst>
            </p:cNvPr>
            <p:cNvGrpSpPr>
              <a:grpSpLocks/>
            </p:cNvGrpSpPr>
            <p:nvPr userDrawn="1"/>
          </p:nvGrpSpPr>
          <p:grpSpPr bwMode="auto">
            <a:xfrm>
              <a:off x="9286278" y="1725515"/>
              <a:ext cx="795145" cy="254390"/>
              <a:chOff x="9286278" y="1725515"/>
              <a:chExt cx="795145" cy="254390"/>
            </a:xfrm>
          </p:grpSpPr>
          <p:sp>
            <p:nvSpPr>
              <p:cNvPr id="17" name="矩形 16">
                <a:extLst>
                  <a:ext uri="{FF2B5EF4-FFF2-40B4-BE49-F238E27FC236}">
                    <a16:creationId xmlns:a16="http://schemas.microsoft.com/office/drawing/2014/main" id="{14E3D833-07AB-492C-9A1C-B9DF053FF404}"/>
                  </a:ext>
                </a:extLst>
              </p:cNvPr>
              <p:cNvSpPr/>
              <p:nvPr userDrawn="1"/>
            </p:nvSpPr>
            <p:spPr>
              <a:xfrm>
                <a:off x="9286278" y="1725515"/>
                <a:ext cx="254033" cy="254872"/>
              </a:xfrm>
              <a:prstGeom prst="rect">
                <a:avLst/>
              </a:prstGeom>
              <a:solidFill>
                <a:srgbClr val="005BA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buFont typeface="Arial" panose="020B0604020202020204" pitchFamily="34" charset="0"/>
                  <a:buNone/>
                  <a:defRPr/>
                </a:pPr>
                <a:endParaRPr kumimoji="1" lang="zh-CN" altLang="en-US" noProof="1"/>
              </a:p>
            </p:txBody>
          </p:sp>
          <p:sp>
            <p:nvSpPr>
              <p:cNvPr id="18" name="文本框 38">
                <a:extLst>
                  <a:ext uri="{FF2B5EF4-FFF2-40B4-BE49-F238E27FC236}">
                    <a16:creationId xmlns:a16="http://schemas.microsoft.com/office/drawing/2014/main" id="{F14971EB-5A9E-409D-B075-C4817D7D8135}"/>
                  </a:ext>
                </a:extLst>
              </p:cNvPr>
              <p:cNvSpPr txBox="1">
                <a:spLocks noChangeArrowheads="1"/>
              </p:cNvSpPr>
              <p:nvPr userDrawn="1"/>
            </p:nvSpPr>
            <p:spPr bwMode="auto">
              <a:xfrm>
                <a:off x="9503794" y="1756481"/>
                <a:ext cx="577924" cy="1500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rgbClr val="FF0066"/>
                    </a:solidFill>
                    <a:latin typeface="Times New Roman" panose="02020603050405020304" pitchFamily="18" charset="0"/>
                    <a:ea typeface="宋体" panose="02010600030101010101" pitchFamily="2" charset="-122"/>
                  </a:defRPr>
                </a:lvl1pPr>
                <a:lvl2pPr>
                  <a:defRPr sz="2400">
                    <a:solidFill>
                      <a:srgbClr val="FF0066"/>
                    </a:solidFill>
                    <a:latin typeface="Times New Roman" panose="02020603050405020304" pitchFamily="18" charset="0"/>
                    <a:ea typeface="宋体" panose="02010600030101010101" pitchFamily="2" charset="-122"/>
                  </a:defRPr>
                </a:lvl2pPr>
                <a:lvl3pPr>
                  <a:defRPr sz="2400">
                    <a:solidFill>
                      <a:srgbClr val="FF0066"/>
                    </a:solidFill>
                    <a:latin typeface="Times New Roman" panose="02020603050405020304" pitchFamily="18" charset="0"/>
                    <a:ea typeface="宋体" panose="02010600030101010101" pitchFamily="2" charset="-122"/>
                  </a:defRPr>
                </a:lvl3pPr>
                <a:lvl4pPr>
                  <a:defRPr sz="2400">
                    <a:solidFill>
                      <a:srgbClr val="FF0066"/>
                    </a:solidFill>
                    <a:latin typeface="Times New Roman" panose="02020603050405020304" pitchFamily="18" charset="0"/>
                    <a:ea typeface="宋体" panose="02010600030101010101" pitchFamily="2" charset="-122"/>
                  </a:defRPr>
                </a:lvl4pPr>
                <a:lvl5pPr>
                  <a:defRPr sz="2400">
                    <a:solidFill>
                      <a:srgbClr val="FF0066"/>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defRPr/>
                </a:pPr>
                <a:r>
                  <a:rPr lang="en-US" altLang="zh-CN" sz="700" i="1">
                    <a:solidFill>
                      <a:schemeClr val="bg1"/>
                    </a:solidFill>
                    <a:latin typeface="Times" panose="02020603050405020304" pitchFamily="18" charset="0"/>
                  </a:rPr>
                  <a:t>G91, B170</a:t>
                </a:r>
                <a:endParaRPr lang="zh-CN" altLang="en-US" sz="700" i="1">
                  <a:solidFill>
                    <a:schemeClr val="bg1"/>
                  </a:solidFill>
                  <a:latin typeface="Times" panose="02020603050405020304" pitchFamily="18" charset="0"/>
                </a:endParaRPr>
              </a:p>
            </p:txBody>
          </p:sp>
        </p:grpSp>
        <p:grpSp>
          <p:nvGrpSpPr>
            <p:cNvPr id="7" name="组 29">
              <a:extLst>
                <a:ext uri="{FF2B5EF4-FFF2-40B4-BE49-F238E27FC236}">
                  <a16:creationId xmlns:a16="http://schemas.microsoft.com/office/drawing/2014/main" id="{123DEE14-3F48-4F90-B739-6657F658CEB1}"/>
                </a:ext>
              </a:extLst>
            </p:cNvPr>
            <p:cNvGrpSpPr>
              <a:grpSpLocks/>
            </p:cNvGrpSpPr>
            <p:nvPr userDrawn="1"/>
          </p:nvGrpSpPr>
          <p:grpSpPr bwMode="auto">
            <a:xfrm>
              <a:off x="9286278" y="2062596"/>
              <a:ext cx="935158" cy="254390"/>
              <a:chOff x="9286278" y="2062596"/>
              <a:chExt cx="935158" cy="254390"/>
            </a:xfrm>
          </p:grpSpPr>
          <p:sp>
            <p:nvSpPr>
              <p:cNvPr id="15" name="矩形 14">
                <a:extLst>
                  <a:ext uri="{FF2B5EF4-FFF2-40B4-BE49-F238E27FC236}">
                    <a16:creationId xmlns:a16="http://schemas.microsoft.com/office/drawing/2014/main" id="{48BC4A00-861B-42CE-9F8D-A1046DC91AB8}"/>
                  </a:ext>
                </a:extLst>
              </p:cNvPr>
              <p:cNvSpPr/>
              <p:nvPr userDrawn="1"/>
            </p:nvSpPr>
            <p:spPr>
              <a:xfrm>
                <a:off x="9286278" y="2062564"/>
                <a:ext cx="254033" cy="254872"/>
              </a:xfrm>
              <a:prstGeom prst="rect">
                <a:avLst/>
              </a:prstGeom>
              <a:solidFill>
                <a:srgbClr val="0089CF"/>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buFont typeface="Arial" panose="020B0604020202020204" pitchFamily="34" charset="0"/>
                  <a:buNone/>
                  <a:defRPr/>
                </a:pPr>
                <a:endParaRPr kumimoji="1" lang="zh-CN" altLang="en-US" noProof="1"/>
              </a:p>
            </p:txBody>
          </p:sp>
          <p:sp>
            <p:nvSpPr>
              <p:cNvPr id="16" name="文本框 36">
                <a:extLst>
                  <a:ext uri="{FF2B5EF4-FFF2-40B4-BE49-F238E27FC236}">
                    <a16:creationId xmlns:a16="http://schemas.microsoft.com/office/drawing/2014/main" id="{31DACA1B-F1BD-4ABC-9201-3C3963BE1CCF}"/>
                  </a:ext>
                </a:extLst>
              </p:cNvPr>
              <p:cNvSpPr txBox="1">
                <a:spLocks noChangeArrowheads="1"/>
              </p:cNvSpPr>
              <p:nvPr userDrawn="1"/>
            </p:nvSpPr>
            <p:spPr bwMode="auto">
              <a:xfrm>
                <a:off x="9503794" y="2093529"/>
                <a:ext cx="717642" cy="1500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rgbClr val="FF0066"/>
                    </a:solidFill>
                    <a:latin typeface="Times New Roman" panose="02020603050405020304" pitchFamily="18" charset="0"/>
                    <a:ea typeface="宋体" panose="02010600030101010101" pitchFamily="2" charset="-122"/>
                  </a:defRPr>
                </a:lvl1pPr>
                <a:lvl2pPr>
                  <a:defRPr sz="2400">
                    <a:solidFill>
                      <a:srgbClr val="FF0066"/>
                    </a:solidFill>
                    <a:latin typeface="Times New Roman" panose="02020603050405020304" pitchFamily="18" charset="0"/>
                    <a:ea typeface="宋体" panose="02010600030101010101" pitchFamily="2" charset="-122"/>
                  </a:defRPr>
                </a:lvl2pPr>
                <a:lvl3pPr>
                  <a:defRPr sz="2400">
                    <a:solidFill>
                      <a:srgbClr val="FF0066"/>
                    </a:solidFill>
                    <a:latin typeface="Times New Roman" panose="02020603050405020304" pitchFamily="18" charset="0"/>
                    <a:ea typeface="宋体" panose="02010600030101010101" pitchFamily="2" charset="-122"/>
                  </a:defRPr>
                </a:lvl3pPr>
                <a:lvl4pPr>
                  <a:defRPr sz="2400">
                    <a:solidFill>
                      <a:srgbClr val="FF0066"/>
                    </a:solidFill>
                    <a:latin typeface="Times New Roman" panose="02020603050405020304" pitchFamily="18" charset="0"/>
                    <a:ea typeface="宋体" panose="02010600030101010101" pitchFamily="2" charset="-122"/>
                  </a:defRPr>
                </a:lvl4pPr>
                <a:lvl5pPr>
                  <a:defRPr sz="2400">
                    <a:solidFill>
                      <a:srgbClr val="FF0066"/>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defRPr/>
                </a:pPr>
                <a:r>
                  <a:rPr lang="en-US" altLang="zh-CN" sz="700" i="1">
                    <a:solidFill>
                      <a:schemeClr val="bg1"/>
                    </a:solidFill>
                    <a:latin typeface="Times" panose="02020603050405020304" pitchFamily="18" charset="0"/>
                  </a:rPr>
                  <a:t>G137, B207</a:t>
                </a:r>
                <a:endParaRPr lang="zh-CN" altLang="en-US" sz="700" i="1">
                  <a:solidFill>
                    <a:schemeClr val="bg1"/>
                  </a:solidFill>
                  <a:latin typeface="Times" panose="02020603050405020304" pitchFamily="18" charset="0"/>
                </a:endParaRPr>
              </a:p>
            </p:txBody>
          </p:sp>
        </p:grpSp>
        <p:grpSp>
          <p:nvGrpSpPr>
            <p:cNvPr id="8" name="组 30">
              <a:extLst>
                <a:ext uri="{FF2B5EF4-FFF2-40B4-BE49-F238E27FC236}">
                  <a16:creationId xmlns:a16="http://schemas.microsoft.com/office/drawing/2014/main" id="{0D673480-6BB4-4CEE-ADB4-EEC21D86DFEA}"/>
                </a:ext>
              </a:extLst>
            </p:cNvPr>
            <p:cNvGrpSpPr>
              <a:grpSpLocks/>
            </p:cNvGrpSpPr>
            <p:nvPr userDrawn="1"/>
          </p:nvGrpSpPr>
          <p:grpSpPr bwMode="auto">
            <a:xfrm>
              <a:off x="9286278" y="2411716"/>
              <a:ext cx="935158" cy="254390"/>
              <a:chOff x="9286278" y="2411716"/>
              <a:chExt cx="935158" cy="254390"/>
            </a:xfrm>
          </p:grpSpPr>
          <p:sp>
            <p:nvSpPr>
              <p:cNvPr id="12" name="矩形 11">
                <a:extLst>
                  <a:ext uri="{FF2B5EF4-FFF2-40B4-BE49-F238E27FC236}">
                    <a16:creationId xmlns:a16="http://schemas.microsoft.com/office/drawing/2014/main" id="{77A0AEE9-9FD2-496D-B491-F35FBE9628C5}"/>
                  </a:ext>
                </a:extLst>
              </p:cNvPr>
              <p:cNvSpPr/>
              <p:nvPr userDrawn="1"/>
            </p:nvSpPr>
            <p:spPr>
              <a:xfrm>
                <a:off x="9286278" y="2411524"/>
                <a:ext cx="254033" cy="254872"/>
              </a:xfrm>
              <a:prstGeom prst="rect">
                <a:avLst/>
              </a:prstGeom>
              <a:solidFill>
                <a:srgbClr val="00AEEF"/>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buFont typeface="Arial" panose="020B0604020202020204" pitchFamily="34" charset="0"/>
                  <a:buNone/>
                  <a:defRPr/>
                </a:pPr>
                <a:endParaRPr kumimoji="1" lang="zh-CN" altLang="en-US" noProof="1"/>
              </a:p>
            </p:txBody>
          </p:sp>
          <p:sp>
            <p:nvSpPr>
              <p:cNvPr id="13" name="文本框 34">
                <a:extLst>
                  <a:ext uri="{FF2B5EF4-FFF2-40B4-BE49-F238E27FC236}">
                    <a16:creationId xmlns:a16="http://schemas.microsoft.com/office/drawing/2014/main" id="{0EBBAE8F-0000-4057-A6E0-C841B682CEDA}"/>
                  </a:ext>
                </a:extLst>
              </p:cNvPr>
              <p:cNvSpPr txBox="1">
                <a:spLocks noChangeArrowheads="1"/>
              </p:cNvSpPr>
              <p:nvPr userDrawn="1"/>
            </p:nvSpPr>
            <p:spPr bwMode="auto">
              <a:xfrm>
                <a:off x="9503794" y="2442490"/>
                <a:ext cx="717642" cy="1500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rgbClr val="FF0066"/>
                    </a:solidFill>
                    <a:latin typeface="Times New Roman" panose="02020603050405020304" pitchFamily="18" charset="0"/>
                    <a:ea typeface="宋体" panose="02010600030101010101" pitchFamily="2" charset="-122"/>
                  </a:defRPr>
                </a:lvl1pPr>
                <a:lvl2pPr>
                  <a:defRPr sz="2400">
                    <a:solidFill>
                      <a:srgbClr val="FF0066"/>
                    </a:solidFill>
                    <a:latin typeface="Times New Roman" panose="02020603050405020304" pitchFamily="18" charset="0"/>
                    <a:ea typeface="宋体" panose="02010600030101010101" pitchFamily="2" charset="-122"/>
                  </a:defRPr>
                </a:lvl2pPr>
                <a:lvl3pPr>
                  <a:defRPr sz="2400">
                    <a:solidFill>
                      <a:srgbClr val="FF0066"/>
                    </a:solidFill>
                    <a:latin typeface="Times New Roman" panose="02020603050405020304" pitchFamily="18" charset="0"/>
                    <a:ea typeface="宋体" panose="02010600030101010101" pitchFamily="2" charset="-122"/>
                  </a:defRPr>
                </a:lvl3pPr>
                <a:lvl4pPr>
                  <a:defRPr sz="2400">
                    <a:solidFill>
                      <a:srgbClr val="FF0066"/>
                    </a:solidFill>
                    <a:latin typeface="Times New Roman" panose="02020603050405020304" pitchFamily="18" charset="0"/>
                    <a:ea typeface="宋体" panose="02010600030101010101" pitchFamily="2" charset="-122"/>
                  </a:defRPr>
                </a:lvl4pPr>
                <a:lvl5pPr>
                  <a:defRPr sz="2400">
                    <a:solidFill>
                      <a:srgbClr val="FF0066"/>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defRPr/>
                </a:pPr>
                <a:r>
                  <a:rPr lang="en-US" altLang="zh-CN" sz="700" i="1">
                    <a:solidFill>
                      <a:schemeClr val="bg1"/>
                    </a:solidFill>
                    <a:latin typeface="Times" panose="02020603050405020304" pitchFamily="18" charset="0"/>
                  </a:rPr>
                  <a:t>G174, B239</a:t>
                </a:r>
                <a:endParaRPr lang="zh-CN" altLang="en-US" sz="700" i="1">
                  <a:solidFill>
                    <a:schemeClr val="bg1"/>
                  </a:solidFill>
                  <a:latin typeface="Times" panose="02020603050405020304" pitchFamily="18" charset="0"/>
                </a:endParaRPr>
              </a:p>
            </p:txBody>
          </p:sp>
        </p:grpSp>
        <p:sp>
          <p:nvSpPr>
            <p:cNvPr id="10" name="矩形 9">
              <a:extLst>
                <a:ext uri="{FF2B5EF4-FFF2-40B4-BE49-F238E27FC236}">
                  <a16:creationId xmlns:a16="http://schemas.microsoft.com/office/drawing/2014/main" id="{BBA2093B-1AC5-4F04-95D9-C1F882FAEF3F}"/>
                </a:ext>
              </a:extLst>
            </p:cNvPr>
            <p:cNvSpPr/>
            <p:nvPr userDrawn="1"/>
          </p:nvSpPr>
          <p:spPr>
            <a:xfrm>
              <a:off x="9286278" y="2772393"/>
              <a:ext cx="254033" cy="254871"/>
            </a:xfrm>
            <a:prstGeom prst="rect">
              <a:avLst/>
            </a:prstGeom>
            <a:solidFill>
              <a:srgbClr val="00ABBD"/>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buFont typeface="Arial" panose="020B0604020202020204" pitchFamily="34" charset="0"/>
                <a:buNone/>
                <a:defRPr/>
              </a:pPr>
              <a:endParaRPr kumimoji="1" lang="zh-CN" altLang="en-US" noProof="1"/>
            </a:p>
          </p:txBody>
        </p:sp>
        <p:sp>
          <p:nvSpPr>
            <p:cNvPr id="11" name="文本框 32">
              <a:extLst>
                <a:ext uri="{FF2B5EF4-FFF2-40B4-BE49-F238E27FC236}">
                  <a16:creationId xmlns:a16="http://schemas.microsoft.com/office/drawing/2014/main" id="{FB0DF43D-7E28-4009-B71E-0D0C0EF87747}"/>
                </a:ext>
              </a:extLst>
            </p:cNvPr>
            <p:cNvSpPr txBox="1">
              <a:spLocks noChangeArrowheads="1"/>
            </p:cNvSpPr>
            <p:nvPr userDrawn="1"/>
          </p:nvSpPr>
          <p:spPr bwMode="auto">
            <a:xfrm>
              <a:off x="9503794" y="2804550"/>
              <a:ext cx="717642" cy="1488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rgbClr val="FF0066"/>
                  </a:solidFill>
                  <a:latin typeface="Times New Roman" panose="02020603050405020304" pitchFamily="18" charset="0"/>
                  <a:ea typeface="宋体" panose="02010600030101010101" pitchFamily="2" charset="-122"/>
                </a:defRPr>
              </a:lvl1pPr>
              <a:lvl2pPr>
                <a:defRPr sz="2400">
                  <a:solidFill>
                    <a:srgbClr val="FF0066"/>
                  </a:solidFill>
                  <a:latin typeface="Times New Roman" panose="02020603050405020304" pitchFamily="18" charset="0"/>
                  <a:ea typeface="宋体" panose="02010600030101010101" pitchFamily="2" charset="-122"/>
                </a:defRPr>
              </a:lvl2pPr>
              <a:lvl3pPr>
                <a:defRPr sz="2400">
                  <a:solidFill>
                    <a:srgbClr val="FF0066"/>
                  </a:solidFill>
                  <a:latin typeface="Times New Roman" panose="02020603050405020304" pitchFamily="18" charset="0"/>
                  <a:ea typeface="宋体" panose="02010600030101010101" pitchFamily="2" charset="-122"/>
                </a:defRPr>
              </a:lvl3pPr>
              <a:lvl4pPr>
                <a:defRPr sz="2400">
                  <a:solidFill>
                    <a:srgbClr val="FF0066"/>
                  </a:solidFill>
                  <a:latin typeface="Times New Roman" panose="02020603050405020304" pitchFamily="18" charset="0"/>
                  <a:ea typeface="宋体" panose="02010600030101010101" pitchFamily="2" charset="-122"/>
                </a:defRPr>
              </a:lvl4pPr>
              <a:lvl5pPr>
                <a:defRPr sz="2400">
                  <a:solidFill>
                    <a:srgbClr val="FF0066"/>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defRPr/>
              </a:pPr>
              <a:r>
                <a:rPr lang="en-US" altLang="zh-CN" sz="700" i="1">
                  <a:solidFill>
                    <a:schemeClr val="bg1"/>
                  </a:solidFill>
                  <a:latin typeface="Times" panose="02020603050405020304" pitchFamily="18" charset="0"/>
                </a:rPr>
                <a:t>G171, B189</a:t>
              </a:r>
              <a:endParaRPr lang="zh-CN" altLang="en-US" sz="700" i="1">
                <a:solidFill>
                  <a:schemeClr val="bg1"/>
                </a:solidFill>
                <a:latin typeface="Times" panose="02020603050405020304" pitchFamily="18" charset="0"/>
              </a:endParaRPr>
            </a:p>
          </p:txBody>
        </p:sp>
      </p:grpSp>
      <p:sp>
        <p:nvSpPr>
          <p:cNvPr id="19" name="矩形 19">
            <a:extLst>
              <a:ext uri="{FF2B5EF4-FFF2-40B4-BE49-F238E27FC236}">
                <a16:creationId xmlns:a16="http://schemas.microsoft.com/office/drawing/2014/main" id="{6F60CF25-DC27-4937-A9D9-877FFA5EE418}"/>
              </a:ext>
            </a:extLst>
          </p:cNvPr>
          <p:cNvSpPr>
            <a:spLocks noChangeArrowheads="1"/>
          </p:cNvSpPr>
          <p:nvPr/>
        </p:nvSpPr>
        <p:spPr bwMode="auto">
          <a:xfrm>
            <a:off x="8375650" y="200025"/>
            <a:ext cx="615950" cy="19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rgbClr val="FF0066"/>
                </a:solidFill>
                <a:latin typeface="Times New Roman" panose="02020603050405020304" pitchFamily="18" charset="0"/>
                <a:ea typeface="宋体" panose="02010600030101010101" pitchFamily="2" charset="-122"/>
              </a:defRPr>
            </a:lvl1pPr>
            <a:lvl2pPr>
              <a:defRPr sz="2400">
                <a:solidFill>
                  <a:srgbClr val="FF0066"/>
                </a:solidFill>
                <a:latin typeface="Times New Roman" panose="02020603050405020304" pitchFamily="18" charset="0"/>
                <a:ea typeface="宋体" panose="02010600030101010101" pitchFamily="2" charset="-122"/>
              </a:defRPr>
            </a:lvl2pPr>
            <a:lvl3pPr>
              <a:defRPr sz="2400">
                <a:solidFill>
                  <a:srgbClr val="FF0066"/>
                </a:solidFill>
                <a:latin typeface="Times New Roman" panose="02020603050405020304" pitchFamily="18" charset="0"/>
                <a:ea typeface="宋体" panose="02010600030101010101" pitchFamily="2" charset="-122"/>
              </a:defRPr>
            </a:lvl3pPr>
            <a:lvl4pPr>
              <a:defRPr sz="2400">
                <a:solidFill>
                  <a:srgbClr val="FF0066"/>
                </a:solidFill>
                <a:latin typeface="Times New Roman" panose="02020603050405020304" pitchFamily="18" charset="0"/>
                <a:ea typeface="宋体" panose="02010600030101010101" pitchFamily="2" charset="-122"/>
              </a:defRPr>
            </a:lvl4pPr>
            <a:lvl5pPr>
              <a:defRPr sz="2400">
                <a:solidFill>
                  <a:srgbClr val="FF0066"/>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9pPr>
          </a:lstStyle>
          <a:p>
            <a:pPr algn="r" eaLnBrk="1" hangingPunct="1">
              <a:buFont typeface="Arial" panose="020B0604020202020204" pitchFamily="34" charset="0"/>
              <a:buNone/>
              <a:defRPr/>
            </a:pPr>
            <a:r>
              <a:rPr lang="en-US" altLang="zh-CN" sz="700">
                <a:solidFill>
                  <a:srgbClr val="8C8C8C"/>
                </a:solidFill>
                <a:latin typeface="Arial" panose="020B0604020202020204" pitchFamily="34" charset="0"/>
                <a:ea typeface="微软雅黑" panose="020B0503020204020204" pitchFamily="34" charset="-122"/>
              </a:rPr>
              <a:t>&gt; </a:t>
            </a:r>
            <a:r>
              <a:rPr lang="zh-CN" altLang="en-US" sz="700">
                <a:solidFill>
                  <a:srgbClr val="8C8C8C"/>
                </a:solidFill>
                <a:latin typeface="Arial" panose="020B0604020202020204" pitchFamily="34" charset="0"/>
                <a:ea typeface="微软雅黑" panose="020B0503020204020204" pitchFamily="34" charset="-122"/>
              </a:rPr>
              <a:t>内部</a:t>
            </a:r>
            <a:r>
              <a:rPr lang="zh-CN" altLang="en-US" sz="700">
                <a:solidFill>
                  <a:srgbClr val="666666"/>
                </a:solidFill>
                <a:latin typeface="Arial" panose="020B0604020202020204" pitchFamily="34" charset="0"/>
                <a:ea typeface="微软雅黑" panose="020B0503020204020204" pitchFamily="34" charset="-122"/>
              </a:rPr>
              <a:t>公开</a:t>
            </a:r>
            <a:endParaRPr lang="zh-CN" altLang="en-US" sz="600">
              <a:solidFill>
                <a:srgbClr val="666666"/>
              </a:solidFill>
              <a:latin typeface="Arial" panose="020B0604020202020204" pitchFamily="34" charset="0"/>
              <a:ea typeface="微软雅黑" panose="020B0503020204020204" pitchFamily="34" charset="-122"/>
            </a:endParaRPr>
          </a:p>
        </p:txBody>
      </p:sp>
      <p:sp>
        <p:nvSpPr>
          <p:cNvPr id="9" name="文本占位符 2"/>
          <p:cNvSpPr>
            <a:spLocks noGrp="1"/>
          </p:cNvSpPr>
          <p:nvPr>
            <p:ph idx="1"/>
          </p:nvPr>
        </p:nvSpPr>
        <p:spPr>
          <a:xfrm>
            <a:off x="457200" y="1600201"/>
            <a:ext cx="8229600" cy="4525963"/>
          </a:xfrm>
          <a:prstGeom prst="rect">
            <a:avLst/>
          </a:prstGeom>
        </p:spPr>
        <p:txBody>
          <a:bodyPr rtlCol="0">
            <a:normAutofit/>
          </a:bodyPr>
          <a:lstStyle>
            <a:lvl1pPr>
              <a:defRPr sz="2800"/>
            </a:lvl1pPr>
            <a:lvl2pPr>
              <a:defRPr sz="2400"/>
            </a:lvl2pPr>
            <a:lvl3pPr>
              <a:defRPr sz="2000"/>
            </a:lvl3pPr>
            <a:lvl4pPr>
              <a:defRPr sz="1600"/>
            </a:lvl4pPr>
            <a:lvl5pPr>
              <a:defRPr sz="1200"/>
            </a:lvl5pPr>
          </a:lstStyle>
          <a:p>
            <a:pPr lvl="0"/>
            <a:r>
              <a:rPr lang="zh-CN" altLang="en-US" noProof="1"/>
              <a:t>单击此处编辑母版文本样式</a:t>
            </a:r>
          </a:p>
          <a:p>
            <a:pPr lvl="1"/>
            <a:r>
              <a:rPr lang="zh-CN" altLang="en-US" noProof="1"/>
              <a:t>二级</a:t>
            </a:r>
          </a:p>
          <a:p>
            <a:pPr lvl="2"/>
            <a:r>
              <a:rPr lang="zh-CN" altLang="en-US" noProof="1"/>
              <a:t>三级</a:t>
            </a:r>
          </a:p>
          <a:p>
            <a:pPr lvl="3"/>
            <a:r>
              <a:rPr lang="zh-CN" altLang="en-US" noProof="1"/>
              <a:t>四级</a:t>
            </a:r>
          </a:p>
          <a:p>
            <a:pPr lvl="4"/>
            <a:r>
              <a:rPr lang="zh-CN" altLang="en-US" noProof="1"/>
              <a:t>五级</a:t>
            </a:r>
          </a:p>
        </p:txBody>
      </p:sp>
      <p:sp>
        <p:nvSpPr>
          <p:cNvPr id="14" name="标题 13"/>
          <p:cNvSpPr>
            <a:spLocks noGrp="1"/>
          </p:cNvSpPr>
          <p:nvPr>
            <p:ph type="title"/>
          </p:nvPr>
        </p:nvSpPr>
        <p:spPr/>
        <p:txBody>
          <a:bodyPr/>
          <a:lstStyle/>
          <a:p>
            <a:r>
              <a:rPr lang="zh-CN" altLang="en-US" noProof="1"/>
              <a:t>单击此处编辑母版标题样式</a:t>
            </a:r>
          </a:p>
        </p:txBody>
      </p:sp>
    </p:spTree>
    <p:extLst>
      <p:ext uri="{BB962C8B-B14F-4D97-AF65-F5344CB8AC3E}">
        <p14:creationId xmlns:p14="http://schemas.microsoft.com/office/powerpoint/2010/main" val="1338450604"/>
      </p:ext>
    </p:extLst>
  </p:cSld>
  <p:clrMapOvr>
    <a:masterClrMapping/>
  </p:clrMapOvr>
  <p:hf sldNum="0" hdr="0" ftr="0" dt="0"/>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日期占位符 3">
            <a:extLst>
              <a:ext uri="{FF2B5EF4-FFF2-40B4-BE49-F238E27FC236}">
                <a16:creationId xmlns:a16="http://schemas.microsoft.com/office/drawing/2014/main" id="{46092E5F-1ABE-4FF0-A760-CA5F7DA8F724}"/>
              </a:ext>
            </a:extLst>
          </p:cNvPr>
          <p:cNvSpPr>
            <a:spLocks noGrp="1"/>
          </p:cNvSpPr>
          <p:nvPr>
            <p:ph type="dt" sz="half" idx="10"/>
          </p:nvPr>
        </p:nvSpPr>
        <p:spPr/>
        <p:txBody>
          <a:bodyPr/>
          <a:lstStyle>
            <a:lvl1pPr>
              <a:defRPr/>
            </a:lvl1pPr>
          </a:lstStyle>
          <a:p>
            <a:pPr>
              <a:defRPr/>
            </a:pPr>
            <a:fld id="{7FBC15C1-5A17-4539-8FCC-D8FE8CFCCC47}" type="datetimeFigureOut">
              <a:rPr lang="zh-CN" altLang="en-US"/>
              <a:pPr>
                <a:defRPr/>
              </a:pPr>
              <a:t>2023/4/5</a:t>
            </a:fld>
            <a:endParaRPr lang="zh-CN" altLang="en-US"/>
          </a:p>
        </p:txBody>
      </p:sp>
      <p:sp>
        <p:nvSpPr>
          <p:cNvPr id="4" name="页脚占位符 4">
            <a:extLst>
              <a:ext uri="{FF2B5EF4-FFF2-40B4-BE49-F238E27FC236}">
                <a16:creationId xmlns:a16="http://schemas.microsoft.com/office/drawing/2014/main" id="{4C11565A-02C4-498C-941B-680F40DD48BB}"/>
              </a:ext>
            </a:extLst>
          </p:cNvPr>
          <p:cNvSpPr>
            <a:spLocks noGrp="1"/>
          </p:cNvSpPr>
          <p:nvPr>
            <p:ph type="ftr" sz="quarter" idx="11"/>
          </p:nvPr>
        </p:nvSpPr>
        <p:spPr/>
        <p:txBody>
          <a:bodyPr/>
          <a:lstStyle>
            <a:lvl1pPr>
              <a:defRPr/>
            </a:lvl1pPr>
          </a:lstStyle>
          <a:p>
            <a:pPr>
              <a:defRPr/>
            </a:pPr>
            <a:endParaRPr lang="zh-CN" altLang="en-US"/>
          </a:p>
        </p:txBody>
      </p:sp>
      <p:sp>
        <p:nvSpPr>
          <p:cNvPr id="5" name="灯片编号占位符 5">
            <a:extLst>
              <a:ext uri="{FF2B5EF4-FFF2-40B4-BE49-F238E27FC236}">
                <a16:creationId xmlns:a16="http://schemas.microsoft.com/office/drawing/2014/main" id="{A1CBFEB1-C60C-46BE-B8BE-925A7F006155}"/>
              </a:ext>
            </a:extLst>
          </p:cNvPr>
          <p:cNvSpPr>
            <a:spLocks noGrp="1"/>
          </p:cNvSpPr>
          <p:nvPr>
            <p:ph type="sldNum" sz="quarter" idx="12"/>
          </p:nvPr>
        </p:nvSpPr>
        <p:spPr/>
        <p:txBody>
          <a:bodyPr/>
          <a:lstStyle>
            <a:lvl1pPr>
              <a:defRPr/>
            </a:lvl1pPr>
          </a:lstStyle>
          <a:p>
            <a:pPr>
              <a:defRPr/>
            </a:pPr>
            <a:fld id="{D2CF2EB0-A56F-40F9-865E-D1A06EB3E541}" type="slidenum">
              <a:rPr lang="zh-CN" altLang="en-US"/>
              <a:pPr>
                <a:defRPr/>
              </a:pPr>
              <a:t>‹#›</a:t>
            </a:fld>
            <a:endParaRPr lang="zh-CN" altLang="en-US"/>
          </a:p>
        </p:txBody>
      </p:sp>
    </p:spTree>
    <p:extLst>
      <p:ext uri="{BB962C8B-B14F-4D97-AF65-F5344CB8AC3E}">
        <p14:creationId xmlns:p14="http://schemas.microsoft.com/office/powerpoint/2010/main" val="318606082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4" name="Rectangle 8">
            <a:extLst>
              <a:ext uri="{FF2B5EF4-FFF2-40B4-BE49-F238E27FC236}">
                <a16:creationId xmlns:a16="http://schemas.microsoft.com/office/drawing/2014/main" id="{4B2B0222-F46B-48B1-9A35-B5FCB4FBABAC}"/>
              </a:ext>
            </a:extLst>
          </p:cNvPr>
          <p:cNvSpPr>
            <a:spLocks noChangeArrowheads="1"/>
          </p:cNvSpPr>
          <p:nvPr/>
        </p:nvSpPr>
        <p:spPr bwMode="auto">
          <a:xfrm>
            <a:off x="9147175" y="3490913"/>
            <a:ext cx="1360488" cy="167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8000" tIns="0" rIns="93442" bIns="46725"/>
          <a:lstStyle>
            <a:lvl1pPr defTabSz="935038">
              <a:defRPr sz="2400">
                <a:solidFill>
                  <a:srgbClr val="FF0066"/>
                </a:solidFill>
                <a:latin typeface="Times New Roman" panose="02020603050405020304" pitchFamily="18" charset="0"/>
                <a:ea typeface="宋体" panose="02010600030101010101" pitchFamily="2" charset="-122"/>
              </a:defRPr>
            </a:lvl1pPr>
            <a:lvl2pPr defTabSz="935038">
              <a:defRPr sz="2400">
                <a:solidFill>
                  <a:srgbClr val="FF0066"/>
                </a:solidFill>
                <a:latin typeface="Times New Roman" panose="02020603050405020304" pitchFamily="18" charset="0"/>
                <a:ea typeface="宋体" panose="02010600030101010101" pitchFamily="2" charset="-122"/>
              </a:defRPr>
            </a:lvl2pPr>
            <a:lvl3pPr defTabSz="935038">
              <a:defRPr sz="2400">
                <a:solidFill>
                  <a:srgbClr val="FF0066"/>
                </a:solidFill>
                <a:latin typeface="Times New Roman" panose="02020603050405020304" pitchFamily="18" charset="0"/>
                <a:ea typeface="宋体" panose="02010600030101010101" pitchFamily="2" charset="-122"/>
              </a:defRPr>
            </a:lvl3pPr>
            <a:lvl4pPr defTabSz="935038">
              <a:defRPr sz="2400">
                <a:solidFill>
                  <a:srgbClr val="FF0066"/>
                </a:solidFill>
                <a:latin typeface="Times New Roman" panose="02020603050405020304" pitchFamily="18" charset="0"/>
                <a:ea typeface="宋体" panose="02010600030101010101" pitchFamily="2" charset="-122"/>
              </a:defRPr>
            </a:lvl4pPr>
            <a:lvl5pPr defTabSz="935038">
              <a:defRPr sz="2400">
                <a:solidFill>
                  <a:srgbClr val="FF0066"/>
                </a:solidFill>
                <a:latin typeface="Times New Roman" panose="02020603050405020304" pitchFamily="18" charset="0"/>
                <a:ea typeface="宋体" panose="02010600030101010101" pitchFamily="2" charset="-122"/>
              </a:defRPr>
            </a:lvl5pPr>
            <a:lvl6pPr defTabSz="935038"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6pPr>
            <a:lvl7pPr defTabSz="935038"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7pPr>
            <a:lvl8pPr defTabSz="935038"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8pPr>
            <a:lvl9pPr defTabSz="935038"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9pPr>
          </a:lstStyle>
          <a:p>
            <a:pPr eaLnBrk="1" hangingPunct="1">
              <a:lnSpc>
                <a:spcPct val="120000"/>
              </a:lnSpc>
              <a:buFont typeface="Arial" panose="020B0604020202020204" pitchFamily="34" charset="0"/>
              <a:buNone/>
              <a:defRPr/>
            </a:pPr>
            <a:r>
              <a:rPr lang="zh-CN" altLang="en-US" sz="700">
                <a:solidFill>
                  <a:schemeClr val="bg1"/>
                </a:solidFill>
                <a:latin typeface="微软雅黑" panose="020B0503020204020204" pitchFamily="34" charset="-122"/>
                <a:ea typeface="微软雅黑" panose="020B0503020204020204" pitchFamily="34" charset="-122"/>
              </a:rPr>
              <a:t>标题</a:t>
            </a:r>
            <a:r>
              <a:rPr lang="zh-CN" altLang="zh-CN" sz="700">
                <a:solidFill>
                  <a:schemeClr val="bg1"/>
                </a:solidFill>
                <a:latin typeface="微软雅黑" panose="020B0503020204020204" pitchFamily="34" charset="-122"/>
                <a:ea typeface="微软雅黑" panose="020B0503020204020204" pitchFamily="34" charset="-122"/>
              </a:rPr>
              <a:t>:</a:t>
            </a:r>
            <a:endParaRPr lang="zh-CN" altLang="ja-JP" sz="700">
              <a:solidFill>
                <a:schemeClr val="bg1"/>
              </a:solidFill>
              <a:latin typeface="微软雅黑" panose="020B0503020204020204" pitchFamily="34" charset="-122"/>
              <a:ea typeface="微软雅黑" panose="020B0503020204020204" pitchFamily="34" charset="-122"/>
            </a:endParaRPr>
          </a:p>
          <a:p>
            <a:pPr eaLnBrk="1" hangingPunct="1">
              <a:lnSpc>
                <a:spcPct val="120000"/>
              </a:lnSpc>
              <a:buFont typeface="Arial" panose="020B0604020202020204" pitchFamily="34" charset="0"/>
              <a:buNone/>
              <a:defRPr/>
            </a:pPr>
            <a:r>
              <a:rPr lang="zh-CN" altLang="en-US" sz="700">
                <a:solidFill>
                  <a:schemeClr val="bg1"/>
                </a:solidFill>
                <a:latin typeface="微软雅黑" panose="020B0503020204020204" pitchFamily="34" charset="-122"/>
                <a:ea typeface="微软雅黑" panose="020B0503020204020204" pitchFamily="34" charset="-122"/>
              </a:rPr>
              <a:t>字体</a:t>
            </a:r>
            <a:r>
              <a:rPr lang="zh-CN" altLang="ja-JP" sz="700">
                <a:solidFill>
                  <a:schemeClr val="bg1"/>
                </a:solidFill>
                <a:latin typeface="微软雅黑" panose="020B0503020204020204" pitchFamily="34" charset="-122"/>
                <a:ea typeface="微软雅黑" panose="020B0503020204020204" pitchFamily="34" charset="-122"/>
              </a:rPr>
              <a:t>: </a:t>
            </a:r>
            <a:r>
              <a:rPr lang="zh-CN" altLang="en-US" sz="700">
                <a:solidFill>
                  <a:schemeClr val="bg1"/>
                </a:solidFill>
                <a:latin typeface="微软雅黑" panose="020B0503020204020204" pitchFamily="34" charset="-122"/>
                <a:ea typeface="微软雅黑" panose="020B0503020204020204" pitchFamily="34" charset="-122"/>
              </a:rPr>
              <a:t>微软雅黑粗体</a:t>
            </a:r>
            <a:endParaRPr lang="zh-CN" altLang="ja-JP" sz="700">
              <a:solidFill>
                <a:schemeClr val="bg1"/>
              </a:solidFill>
              <a:latin typeface="微软雅黑" panose="020B0503020204020204" pitchFamily="34" charset="-122"/>
              <a:ea typeface="微软雅黑" panose="020B0503020204020204" pitchFamily="34" charset="-122"/>
            </a:endParaRPr>
          </a:p>
          <a:p>
            <a:pPr eaLnBrk="1" hangingPunct="1">
              <a:lnSpc>
                <a:spcPct val="120000"/>
              </a:lnSpc>
              <a:buFont typeface="Arial" panose="020B0604020202020204" pitchFamily="34" charset="0"/>
              <a:buNone/>
              <a:defRPr/>
            </a:pPr>
            <a:r>
              <a:rPr lang="zh-CN" altLang="en-US" sz="700">
                <a:solidFill>
                  <a:schemeClr val="bg1"/>
                </a:solidFill>
                <a:latin typeface="微软雅黑" panose="020B0503020204020204" pitchFamily="34" charset="-122"/>
                <a:ea typeface="微软雅黑" panose="020B0503020204020204" pitchFamily="34" charset="-122"/>
              </a:rPr>
              <a:t>字号</a:t>
            </a:r>
            <a:r>
              <a:rPr lang="en-US" altLang="zh-CN" sz="700">
                <a:solidFill>
                  <a:schemeClr val="bg1"/>
                </a:solidFill>
                <a:latin typeface="微软雅黑" panose="020B0503020204020204" pitchFamily="34" charset="-122"/>
                <a:ea typeface="微软雅黑" panose="020B0503020204020204" pitchFamily="34" charset="-122"/>
              </a:rPr>
              <a:t>: </a:t>
            </a:r>
            <a:r>
              <a:rPr lang="zh-CN" altLang="ja-JP" sz="700">
                <a:solidFill>
                  <a:schemeClr val="bg1"/>
                </a:solidFill>
                <a:latin typeface="微软雅黑" panose="020B0503020204020204" pitchFamily="34" charset="-122"/>
                <a:ea typeface="微软雅黑" panose="020B0503020204020204" pitchFamily="34" charset="-122"/>
              </a:rPr>
              <a:t>32-3</a:t>
            </a:r>
            <a:r>
              <a:rPr lang="en-US" altLang="ja-JP" sz="700">
                <a:solidFill>
                  <a:schemeClr val="bg1"/>
                </a:solidFill>
                <a:latin typeface="微软雅黑" panose="020B0503020204020204" pitchFamily="34" charset="-122"/>
                <a:ea typeface="微软雅黑" panose="020B0503020204020204" pitchFamily="34" charset="-122"/>
              </a:rPr>
              <a:t>6</a:t>
            </a:r>
            <a:r>
              <a:rPr lang="zh-CN" altLang="ja-JP" sz="700">
                <a:solidFill>
                  <a:schemeClr val="bg1"/>
                </a:solidFill>
                <a:latin typeface="微软雅黑" panose="020B0503020204020204" pitchFamily="34" charset="-122"/>
                <a:ea typeface="微软雅黑" panose="020B0503020204020204" pitchFamily="34" charset="-122"/>
              </a:rPr>
              <a:t>pt</a:t>
            </a:r>
          </a:p>
          <a:p>
            <a:pPr eaLnBrk="1" hangingPunct="1">
              <a:lnSpc>
                <a:spcPct val="120000"/>
              </a:lnSpc>
              <a:buFont typeface="Arial" panose="020B0604020202020204" pitchFamily="34" charset="0"/>
              <a:buNone/>
              <a:defRPr/>
            </a:pPr>
            <a:r>
              <a:rPr lang="zh-CN" altLang="en-US" sz="700">
                <a:solidFill>
                  <a:schemeClr val="bg1"/>
                </a:solidFill>
                <a:latin typeface="微软雅黑" panose="020B0503020204020204" pitchFamily="34" charset="-122"/>
                <a:ea typeface="微软雅黑" panose="020B0503020204020204" pitchFamily="34" charset="-122"/>
              </a:rPr>
              <a:t>颜色</a:t>
            </a:r>
            <a:r>
              <a:rPr lang="en-US" altLang="zh-CN" sz="700">
                <a:solidFill>
                  <a:schemeClr val="bg1"/>
                </a:solidFill>
                <a:latin typeface="微软雅黑" panose="020B0503020204020204" pitchFamily="34" charset="-122"/>
                <a:ea typeface="微软雅黑" panose="020B0503020204020204" pitchFamily="34" charset="-122"/>
              </a:rPr>
              <a:t>: </a:t>
            </a:r>
            <a:r>
              <a:rPr lang="zh-CN" altLang="en-US" sz="700">
                <a:solidFill>
                  <a:schemeClr val="bg1"/>
                </a:solidFill>
                <a:latin typeface="微软雅黑" panose="020B0503020204020204" pitchFamily="34" charset="-122"/>
                <a:ea typeface="微软雅黑" panose="020B0503020204020204" pitchFamily="34" charset="-122"/>
              </a:rPr>
              <a:t>主题蓝色</a:t>
            </a:r>
            <a:endParaRPr lang="zh-CN" altLang="ja-JP" sz="700">
              <a:solidFill>
                <a:schemeClr val="bg1"/>
              </a:solidFill>
              <a:latin typeface="微软雅黑" panose="020B0503020204020204" pitchFamily="34" charset="-122"/>
              <a:ea typeface="微软雅黑" panose="020B0503020204020204" pitchFamily="34" charset="-122"/>
            </a:endParaRPr>
          </a:p>
          <a:p>
            <a:pPr eaLnBrk="1" hangingPunct="1">
              <a:lnSpc>
                <a:spcPct val="120000"/>
              </a:lnSpc>
              <a:buFont typeface="Arial" panose="020B0604020202020204" pitchFamily="34" charset="0"/>
              <a:buNone/>
              <a:defRPr/>
            </a:pPr>
            <a:endParaRPr lang="en-US" altLang="zh-CN" sz="700">
              <a:solidFill>
                <a:schemeClr val="bg1"/>
              </a:solidFill>
              <a:latin typeface="微软雅黑" panose="020B0503020204020204" pitchFamily="34" charset="-122"/>
              <a:ea typeface="微软雅黑" panose="020B0503020204020204" pitchFamily="34" charset="-122"/>
            </a:endParaRPr>
          </a:p>
          <a:p>
            <a:pPr eaLnBrk="1" hangingPunct="1">
              <a:lnSpc>
                <a:spcPct val="120000"/>
              </a:lnSpc>
              <a:buFont typeface="Arial" panose="020B0604020202020204" pitchFamily="34" charset="0"/>
              <a:buNone/>
              <a:defRPr/>
            </a:pPr>
            <a:r>
              <a:rPr lang="zh-CN" altLang="en-US" sz="700">
                <a:solidFill>
                  <a:schemeClr val="bg1"/>
                </a:solidFill>
                <a:latin typeface="微软雅黑" panose="020B0503020204020204" pitchFamily="34" charset="-122"/>
                <a:ea typeface="微软雅黑" panose="020B0503020204020204" pitchFamily="34" charset="-122"/>
              </a:rPr>
              <a:t>副标题</a:t>
            </a:r>
            <a:r>
              <a:rPr lang="zh-CN" altLang="zh-CN" sz="700">
                <a:solidFill>
                  <a:schemeClr val="bg1"/>
                </a:solidFill>
                <a:latin typeface="微软雅黑" panose="020B0503020204020204" pitchFamily="34" charset="-122"/>
                <a:ea typeface="微软雅黑" panose="020B0503020204020204" pitchFamily="34" charset="-122"/>
              </a:rPr>
              <a:t>:</a:t>
            </a:r>
            <a:endParaRPr lang="zh-CN" altLang="ja-JP" sz="700">
              <a:solidFill>
                <a:schemeClr val="bg1"/>
              </a:solidFill>
              <a:latin typeface="微软雅黑" panose="020B0503020204020204" pitchFamily="34" charset="-122"/>
              <a:ea typeface="微软雅黑" panose="020B0503020204020204" pitchFamily="34" charset="-122"/>
            </a:endParaRPr>
          </a:p>
          <a:p>
            <a:pPr eaLnBrk="1" hangingPunct="1">
              <a:lnSpc>
                <a:spcPct val="120000"/>
              </a:lnSpc>
              <a:buFont typeface="Arial" panose="020B0604020202020204" pitchFamily="34" charset="0"/>
              <a:buNone/>
              <a:defRPr/>
            </a:pPr>
            <a:r>
              <a:rPr lang="zh-CN" altLang="en-US" sz="700">
                <a:solidFill>
                  <a:schemeClr val="bg1"/>
                </a:solidFill>
                <a:latin typeface="微软雅黑" panose="020B0503020204020204" pitchFamily="34" charset="-122"/>
                <a:ea typeface="微软雅黑" panose="020B0503020204020204" pitchFamily="34" charset="-122"/>
              </a:rPr>
              <a:t>字体</a:t>
            </a:r>
            <a:r>
              <a:rPr lang="en-US" altLang="zh-CN" sz="700">
                <a:solidFill>
                  <a:schemeClr val="bg1"/>
                </a:solidFill>
                <a:latin typeface="微软雅黑" panose="020B0503020204020204" pitchFamily="34" charset="-122"/>
                <a:ea typeface="微软雅黑" panose="020B0503020204020204" pitchFamily="34" charset="-122"/>
              </a:rPr>
              <a:t>: </a:t>
            </a:r>
            <a:r>
              <a:rPr lang="zh-CN" altLang="en-US" sz="700">
                <a:solidFill>
                  <a:schemeClr val="bg1"/>
                </a:solidFill>
                <a:latin typeface="微软雅黑" panose="020B0503020204020204" pitchFamily="34" charset="-122"/>
                <a:ea typeface="微软雅黑" panose="020B0503020204020204" pitchFamily="34" charset="-122"/>
              </a:rPr>
              <a:t>微软雅黑</a:t>
            </a:r>
            <a:endParaRPr lang="en-US" altLang="zh-CN" sz="700">
              <a:solidFill>
                <a:schemeClr val="bg1"/>
              </a:solidFill>
              <a:latin typeface="微软雅黑" panose="020B0503020204020204" pitchFamily="34" charset="-122"/>
              <a:ea typeface="微软雅黑" panose="020B0503020204020204" pitchFamily="34" charset="-122"/>
            </a:endParaRPr>
          </a:p>
          <a:p>
            <a:pPr eaLnBrk="1" hangingPunct="1">
              <a:lnSpc>
                <a:spcPct val="120000"/>
              </a:lnSpc>
              <a:buFont typeface="Arial" panose="020B0604020202020204" pitchFamily="34" charset="0"/>
              <a:buNone/>
              <a:defRPr/>
            </a:pPr>
            <a:r>
              <a:rPr lang="zh-CN" altLang="en-US" sz="700">
                <a:solidFill>
                  <a:schemeClr val="bg1"/>
                </a:solidFill>
                <a:latin typeface="微软雅黑" panose="020B0503020204020204" pitchFamily="34" charset="-122"/>
                <a:ea typeface="微软雅黑" panose="020B0503020204020204" pitchFamily="34" charset="-122"/>
              </a:rPr>
              <a:t>字号</a:t>
            </a:r>
            <a:r>
              <a:rPr lang="en-US" altLang="zh-CN" sz="700">
                <a:solidFill>
                  <a:schemeClr val="bg1"/>
                </a:solidFill>
                <a:latin typeface="微软雅黑" panose="020B0503020204020204" pitchFamily="34" charset="-122"/>
                <a:ea typeface="微软雅黑" panose="020B0503020204020204" pitchFamily="34" charset="-122"/>
              </a:rPr>
              <a:t>: </a:t>
            </a:r>
            <a:r>
              <a:rPr lang="zh-CN" altLang="ja-JP" sz="700">
                <a:solidFill>
                  <a:schemeClr val="bg1"/>
                </a:solidFill>
                <a:latin typeface="微软雅黑" panose="020B0503020204020204" pitchFamily="34" charset="-122"/>
                <a:ea typeface="微软雅黑" panose="020B0503020204020204" pitchFamily="34" charset="-122"/>
              </a:rPr>
              <a:t>2</a:t>
            </a:r>
            <a:r>
              <a:rPr lang="en-US" altLang="ja-JP" sz="700">
                <a:solidFill>
                  <a:schemeClr val="bg1"/>
                </a:solidFill>
                <a:latin typeface="微软雅黑" panose="020B0503020204020204" pitchFamily="34" charset="-122"/>
                <a:ea typeface="微软雅黑" panose="020B0503020204020204" pitchFamily="34" charset="-122"/>
              </a:rPr>
              <a:t>4</a:t>
            </a:r>
            <a:r>
              <a:rPr lang="zh-CN" altLang="ja-JP" sz="700">
                <a:solidFill>
                  <a:schemeClr val="bg1"/>
                </a:solidFill>
                <a:latin typeface="微软雅黑" panose="020B0503020204020204" pitchFamily="34" charset="-122"/>
                <a:ea typeface="微软雅黑" panose="020B0503020204020204" pitchFamily="34" charset="-122"/>
              </a:rPr>
              <a:t>pt</a:t>
            </a:r>
          </a:p>
          <a:p>
            <a:pPr eaLnBrk="1" hangingPunct="1">
              <a:lnSpc>
                <a:spcPct val="120000"/>
              </a:lnSpc>
              <a:buFont typeface="Arial" panose="020B0604020202020204" pitchFamily="34" charset="0"/>
              <a:buNone/>
              <a:defRPr/>
            </a:pPr>
            <a:r>
              <a:rPr lang="zh-CN" altLang="en-US" sz="700">
                <a:solidFill>
                  <a:schemeClr val="bg1"/>
                </a:solidFill>
                <a:latin typeface="微软雅黑" panose="020B0503020204020204" pitchFamily="34" charset="-122"/>
                <a:ea typeface="微软雅黑" panose="020B0503020204020204" pitchFamily="34" charset="-122"/>
              </a:rPr>
              <a:t>颜色</a:t>
            </a:r>
            <a:r>
              <a:rPr lang="en-US" altLang="zh-CN" sz="700">
                <a:solidFill>
                  <a:schemeClr val="bg1"/>
                </a:solidFill>
                <a:latin typeface="微软雅黑" panose="020B0503020204020204" pitchFamily="34" charset="-122"/>
                <a:ea typeface="微软雅黑" panose="020B0503020204020204" pitchFamily="34" charset="-122"/>
              </a:rPr>
              <a:t>: </a:t>
            </a:r>
            <a:r>
              <a:rPr lang="zh-CN" altLang="en-US" sz="700">
                <a:solidFill>
                  <a:schemeClr val="bg1"/>
                </a:solidFill>
                <a:latin typeface="微软雅黑" panose="020B0503020204020204" pitchFamily="34" charset="-122"/>
                <a:ea typeface="微软雅黑" panose="020B0503020204020204" pitchFamily="34" charset="-122"/>
              </a:rPr>
              <a:t>主题灰色</a:t>
            </a:r>
            <a:endParaRPr lang="zh-CN" altLang="ja-JP" sz="700">
              <a:solidFill>
                <a:schemeClr val="bg1"/>
              </a:solidFill>
              <a:latin typeface="微软雅黑" panose="020B0503020204020204" pitchFamily="34" charset="-122"/>
              <a:ea typeface="微软雅黑" panose="020B0503020204020204" pitchFamily="34" charset="-122"/>
            </a:endParaRPr>
          </a:p>
        </p:txBody>
      </p:sp>
      <p:sp>
        <p:nvSpPr>
          <p:cNvPr id="8" name="标题 1"/>
          <p:cNvSpPr>
            <a:spLocks noGrp="1"/>
          </p:cNvSpPr>
          <p:nvPr>
            <p:ph type="ctrTitle"/>
          </p:nvPr>
        </p:nvSpPr>
        <p:spPr>
          <a:xfrm>
            <a:off x="685800" y="1434585"/>
            <a:ext cx="7772400" cy="1470025"/>
          </a:xfrm>
        </p:spPr>
        <p:txBody>
          <a:bodyPr>
            <a:normAutofit/>
          </a:bodyPr>
          <a:lstStyle>
            <a:lvl1pPr algn="ctr">
              <a:defRPr sz="3600" b="1" i="0">
                <a:solidFill>
                  <a:srgbClr val="005BAA"/>
                </a:solidFill>
                <a:latin typeface="Arial" panose="020B0604020202020204"/>
                <a:ea typeface="微软雅黑" panose="020B0503020204020204" charset="-122"/>
                <a:cs typeface="Arial" panose="020B0604020202020204"/>
              </a:defRPr>
            </a:lvl1pPr>
          </a:lstStyle>
          <a:p>
            <a:r>
              <a:rPr lang="zh-CN" altLang="en-US" noProof="1"/>
              <a:t>单击此处编辑母版标题样式</a:t>
            </a:r>
          </a:p>
        </p:txBody>
      </p:sp>
      <p:sp>
        <p:nvSpPr>
          <p:cNvPr id="9" name="副标题 2"/>
          <p:cNvSpPr>
            <a:spLocks noGrp="1"/>
          </p:cNvSpPr>
          <p:nvPr>
            <p:ph type="subTitle" idx="1"/>
          </p:nvPr>
        </p:nvSpPr>
        <p:spPr>
          <a:xfrm>
            <a:off x="1371600" y="2699344"/>
            <a:ext cx="6400800" cy="1752600"/>
          </a:xfrm>
        </p:spPr>
        <p:txBody>
          <a:bodyPr>
            <a:normAutofit/>
          </a:bodyPr>
          <a:lstStyle>
            <a:lvl1pPr marL="0" indent="0" algn="ctr">
              <a:buNone/>
              <a:defRPr sz="2400">
                <a:solidFill>
                  <a:srgbClr val="8C8C8C"/>
                </a:solidFill>
                <a:ea typeface="微软雅黑" panose="020B0503020204020204" charset="-12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noProof="1"/>
              <a:t>单击此处编辑母版副标题样式</a:t>
            </a:r>
          </a:p>
        </p:txBody>
      </p:sp>
    </p:spTree>
    <p:extLst>
      <p:ext uri="{BB962C8B-B14F-4D97-AF65-F5344CB8AC3E}">
        <p14:creationId xmlns:p14="http://schemas.microsoft.com/office/powerpoint/2010/main" val="2332498198"/>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C6AA190F-B8D3-4D3D-8377-79B71D3AEDB0}"/>
              </a:ext>
            </a:extLst>
          </p:cNvPr>
          <p:cNvSpPr>
            <a:spLocks noChangeArrowheads="1"/>
          </p:cNvSpPr>
          <p:nvPr/>
        </p:nvSpPr>
        <p:spPr bwMode="auto">
          <a:xfrm>
            <a:off x="8375650" y="200025"/>
            <a:ext cx="615950" cy="19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rgbClr val="FF0066"/>
                </a:solidFill>
                <a:latin typeface="Times New Roman" panose="02020603050405020304" pitchFamily="18" charset="0"/>
                <a:ea typeface="宋体" panose="02010600030101010101" pitchFamily="2" charset="-122"/>
              </a:defRPr>
            </a:lvl1pPr>
            <a:lvl2pPr>
              <a:defRPr sz="2400">
                <a:solidFill>
                  <a:srgbClr val="FF0066"/>
                </a:solidFill>
                <a:latin typeface="Times New Roman" panose="02020603050405020304" pitchFamily="18" charset="0"/>
                <a:ea typeface="宋体" panose="02010600030101010101" pitchFamily="2" charset="-122"/>
              </a:defRPr>
            </a:lvl2pPr>
            <a:lvl3pPr>
              <a:defRPr sz="2400">
                <a:solidFill>
                  <a:srgbClr val="FF0066"/>
                </a:solidFill>
                <a:latin typeface="Times New Roman" panose="02020603050405020304" pitchFamily="18" charset="0"/>
                <a:ea typeface="宋体" panose="02010600030101010101" pitchFamily="2" charset="-122"/>
              </a:defRPr>
            </a:lvl3pPr>
            <a:lvl4pPr>
              <a:defRPr sz="2400">
                <a:solidFill>
                  <a:srgbClr val="FF0066"/>
                </a:solidFill>
                <a:latin typeface="Times New Roman" panose="02020603050405020304" pitchFamily="18" charset="0"/>
                <a:ea typeface="宋体" panose="02010600030101010101" pitchFamily="2" charset="-122"/>
              </a:defRPr>
            </a:lvl4pPr>
            <a:lvl5pPr>
              <a:defRPr sz="2400">
                <a:solidFill>
                  <a:srgbClr val="FF0066"/>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9pPr>
          </a:lstStyle>
          <a:p>
            <a:pPr algn="r" eaLnBrk="1" hangingPunct="1">
              <a:buFont typeface="Arial" panose="020B0604020202020204" pitchFamily="34" charset="0"/>
              <a:buNone/>
              <a:defRPr/>
            </a:pPr>
            <a:r>
              <a:rPr lang="en-US" altLang="zh-CN" sz="700">
                <a:solidFill>
                  <a:srgbClr val="8C8C8C"/>
                </a:solidFill>
                <a:latin typeface="Arial" panose="020B0604020202020204" pitchFamily="34" charset="0"/>
                <a:ea typeface="微软雅黑" panose="020B0503020204020204" pitchFamily="34" charset="-122"/>
              </a:rPr>
              <a:t>&gt; </a:t>
            </a:r>
            <a:r>
              <a:rPr lang="zh-CN" altLang="en-US" sz="700">
                <a:solidFill>
                  <a:srgbClr val="8C8C8C"/>
                </a:solidFill>
                <a:latin typeface="Arial" panose="020B0604020202020204" pitchFamily="34" charset="0"/>
                <a:ea typeface="微软雅黑" panose="020B0503020204020204" pitchFamily="34" charset="-122"/>
              </a:rPr>
              <a:t>内部</a:t>
            </a:r>
            <a:r>
              <a:rPr lang="zh-CN" altLang="en-US" sz="700">
                <a:solidFill>
                  <a:srgbClr val="666666"/>
                </a:solidFill>
                <a:latin typeface="Arial" panose="020B0604020202020204" pitchFamily="34" charset="0"/>
                <a:ea typeface="微软雅黑" panose="020B0503020204020204" pitchFamily="34" charset="-122"/>
              </a:rPr>
              <a:t>公开</a:t>
            </a:r>
            <a:endParaRPr lang="zh-CN" altLang="en-US" sz="600">
              <a:solidFill>
                <a:srgbClr val="666666"/>
              </a:solidFill>
              <a:latin typeface="Arial" panose="020B0604020202020204" pitchFamily="34" charset="0"/>
              <a:ea typeface="微软雅黑" panose="020B0503020204020204" pitchFamily="34" charset="-122"/>
            </a:endParaRPr>
          </a:p>
        </p:txBody>
      </p:sp>
      <p:sp>
        <p:nvSpPr>
          <p:cNvPr id="2" name="标题 1"/>
          <p:cNvSpPr>
            <a:spLocks noGrp="1"/>
          </p:cNvSpPr>
          <p:nvPr>
            <p:ph type="title"/>
          </p:nvPr>
        </p:nvSpPr>
        <p:spPr>
          <a:xfrm>
            <a:off x="1758611" y="619256"/>
            <a:ext cx="4528051" cy="1143000"/>
          </a:xfrm>
        </p:spPr>
        <p:txBody>
          <a:bodyPr/>
          <a:lstStyle/>
          <a:p>
            <a:r>
              <a:rPr lang="zh-CN" altLang="en-US" noProof="1"/>
              <a:t>单击此处编辑母版标题样式</a:t>
            </a:r>
          </a:p>
        </p:txBody>
      </p:sp>
      <p:sp>
        <p:nvSpPr>
          <p:cNvPr id="6" name="文本占位符 5"/>
          <p:cNvSpPr>
            <a:spLocks noGrp="1"/>
          </p:cNvSpPr>
          <p:nvPr>
            <p:ph type="body" sz="quarter" idx="10"/>
          </p:nvPr>
        </p:nvSpPr>
        <p:spPr>
          <a:xfrm>
            <a:off x="1758611" y="2002452"/>
            <a:ext cx="7062787" cy="4197351"/>
          </a:xfrm>
        </p:spPr>
        <p:txBody>
          <a:bodyPr>
            <a:normAutofit/>
          </a:bodyPr>
          <a:lstStyle>
            <a:lvl1pPr marL="0" indent="0">
              <a:buNone/>
              <a:defRPr sz="2400"/>
            </a:lvl1pPr>
          </a:lstStyle>
          <a:p>
            <a:pPr lvl="0"/>
            <a:r>
              <a:rPr lang="zh-CN" altLang="en-US" noProof="1"/>
              <a:t>单击此处编辑母版文本样式</a:t>
            </a:r>
          </a:p>
          <a:p>
            <a:pPr lvl="1"/>
            <a:r>
              <a:rPr lang="zh-CN" altLang="en-US" noProof="1"/>
              <a:t>第二级</a:t>
            </a:r>
          </a:p>
          <a:p>
            <a:pPr lvl="2"/>
            <a:r>
              <a:rPr lang="zh-CN" altLang="en-US" noProof="1"/>
              <a:t>第三级</a:t>
            </a:r>
          </a:p>
        </p:txBody>
      </p:sp>
    </p:spTree>
    <p:extLst>
      <p:ext uri="{BB962C8B-B14F-4D97-AF65-F5344CB8AC3E}">
        <p14:creationId xmlns:p14="http://schemas.microsoft.com/office/powerpoint/2010/main" val="162507473"/>
      </p:ext>
    </p:extLst>
  </p:cSld>
  <p:clrMapOvr>
    <a:masterClrMapping/>
  </p:clrMapOvr>
  <p:hf sldNum="0" hdr="0" ftr="0" dt="0"/>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4" name="Rectangle 8">
            <a:extLst>
              <a:ext uri="{FF2B5EF4-FFF2-40B4-BE49-F238E27FC236}">
                <a16:creationId xmlns:a16="http://schemas.microsoft.com/office/drawing/2014/main" id="{904F5D88-4760-48B8-A98B-7E6E5FF41326}"/>
              </a:ext>
            </a:extLst>
          </p:cNvPr>
          <p:cNvSpPr>
            <a:spLocks noChangeArrowheads="1"/>
          </p:cNvSpPr>
          <p:nvPr/>
        </p:nvSpPr>
        <p:spPr bwMode="auto">
          <a:xfrm>
            <a:off x="9145588" y="2905125"/>
            <a:ext cx="1360487" cy="167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8000" tIns="0" rIns="93442" bIns="46725"/>
          <a:lstStyle>
            <a:lvl1pPr defTabSz="935038">
              <a:defRPr sz="2400">
                <a:solidFill>
                  <a:srgbClr val="FF0066"/>
                </a:solidFill>
                <a:latin typeface="Times New Roman" panose="02020603050405020304" pitchFamily="18" charset="0"/>
                <a:ea typeface="宋体" panose="02010600030101010101" pitchFamily="2" charset="-122"/>
              </a:defRPr>
            </a:lvl1pPr>
            <a:lvl2pPr defTabSz="935038">
              <a:defRPr sz="2400">
                <a:solidFill>
                  <a:srgbClr val="FF0066"/>
                </a:solidFill>
                <a:latin typeface="Times New Roman" panose="02020603050405020304" pitchFamily="18" charset="0"/>
                <a:ea typeface="宋体" panose="02010600030101010101" pitchFamily="2" charset="-122"/>
              </a:defRPr>
            </a:lvl2pPr>
            <a:lvl3pPr defTabSz="935038">
              <a:defRPr sz="2400">
                <a:solidFill>
                  <a:srgbClr val="FF0066"/>
                </a:solidFill>
                <a:latin typeface="Times New Roman" panose="02020603050405020304" pitchFamily="18" charset="0"/>
                <a:ea typeface="宋体" panose="02010600030101010101" pitchFamily="2" charset="-122"/>
              </a:defRPr>
            </a:lvl3pPr>
            <a:lvl4pPr defTabSz="935038">
              <a:defRPr sz="2400">
                <a:solidFill>
                  <a:srgbClr val="FF0066"/>
                </a:solidFill>
                <a:latin typeface="Times New Roman" panose="02020603050405020304" pitchFamily="18" charset="0"/>
                <a:ea typeface="宋体" panose="02010600030101010101" pitchFamily="2" charset="-122"/>
              </a:defRPr>
            </a:lvl4pPr>
            <a:lvl5pPr defTabSz="935038">
              <a:defRPr sz="2400">
                <a:solidFill>
                  <a:srgbClr val="FF0066"/>
                </a:solidFill>
                <a:latin typeface="Times New Roman" panose="02020603050405020304" pitchFamily="18" charset="0"/>
                <a:ea typeface="宋体" panose="02010600030101010101" pitchFamily="2" charset="-122"/>
              </a:defRPr>
            </a:lvl5pPr>
            <a:lvl6pPr defTabSz="935038"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6pPr>
            <a:lvl7pPr defTabSz="935038"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7pPr>
            <a:lvl8pPr defTabSz="935038"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8pPr>
            <a:lvl9pPr defTabSz="935038"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9pPr>
          </a:lstStyle>
          <a:p>
            <a:pPr eaLnBrk="1" hangingPunct="1">
              <a:lnSpc>
                <a:spcPct val="120000"/>
              </a:lnSpc>
              <a:buFont typeface="Arial" panose="020B0604020202020204" pitchFamily="34" charset="0"/>
              <a:buNone/>
              <a:defRPr/>
            </a:pPr>
            <a:r>
              <a:rPr lang="zh-CN" altLang="en-US" sz="700">
                <a:solidFill>
                  <a:schemeClr val="bg1"/>
                </a:solidFill>
                <a:latin typeface="微软雅黑" panose="020B0503020204020204" pitchFamily="34" charset="-122"/>
                <a:ea typeface="微软雅黑" panose="020B0503020204020204" pitchFamily="34" charset="-122"/>
              </a:rPr>
              <a:t>标题</a:t>
            </a:r>
            <a:r>
              <a:rPr lang="zh-CN" altLang="zh-CN" sz="700">
                <a:solidFill>
                  <a:schemeClr val="bg1"/>
                </a:solidFill>
                <a:latin typeface="微软雅黑" panose="020B0503020204020204" pitchFamily="34" charset="-122"/>
                <a:ea typeface="微软雅黑" panose="020B0503020204020204" pitchFamily="34" charset="-122"/>
              </a:rPr>
              <a:t>:</a:t>
            </a:r>
            <a:endParaRPr lang="zh-CN" altLang="ja-JP" sz="700">
              <a:solidFill>
                <a:schemeClr val="bg1"/>
              </a:solidFill>
              <a:latin typeface="微软雅黑" panose="020B0503020204020204" pitchFamily="34" charset="-122"/>
              <a:ea typeface="微软雅黑" panose="020B0503020204020204" pitchFamily="34" charset="-122"/>
            </a:endParaRPr>
          </a:p>
          <a:p>
            <a:pPr eaLnBrk="1" hangingPunct="1">
              <a:lnSpc>
                <a:spcPct val="120000"/>
              </a:lnSpc>
              <a:buFont typeface="Arial" panose="020B0604020202020204" pitchFamily="34" charset="0"/>
              <a:buNone/>
              <a:defRPr/>
            </a:pPr>
            <a:r>
              <a:rPr lang="zh-CN" altLang="en-US" sz="700">
                <a:solidFill>
                  <a:schemeClr val="bg1"/>
                </a:solidFill>
                <a:latin typeface="微软雅黑" panose="020B0503020204020204" pitchFamily="34" charset="-122"/>
                <a:ea typeface="微软雅黑" panose="020B0503020204020204" pitchFamily="34" charset="-122"/>
              </a:rPr>
              <a:t>字体</a:t>
            </a:r>
            <a:r>
              <a:rPr lang="zh-CN" altLang="ja-JP" sz="700">
                <a:solidFill>
                  <a:schemeClr val="bg1"/>
                </a:solidFill>
                <a:latin typeface="微软雅黑" panose="020B0503020204020204" pitchFamily="34" charset="-122"/>
                <a:ea typeface="微软雅黑" panose="020B0503020204020204" pitchFamily="34" charset="-122"/>
              </a:rPr>
              <a:t>: </a:t>
            </a:r>
            <a:r>
              <a:rPr lang="zh-CN" altLang="en-US" sz="700">
                <a:solidFill>
                  <a:schemeClr val="bg1"/>
                </a:solidFill>
                <a:latin typeface="微软雅黑" panose="020B0503020204020204" pitchFamily="34" charset="-122"/>
                <a:ea typeface="微软雅黑" panose="020B0503020204020204" pitchFamily="34" charset="-122"/>
              </a:rPr>
              <a:t>微软雅黑</a:t>
            </a:r>
            <a:endParaRPr lang="en-US" altLang="zh-CN" sz="700">
              <a:solidFill>
                <a:schemeClr val="bg1"/>
              </a:solidFill>
              <a:latin typeface="微软雅黑" panose="020B0503020204020204" pitchFamily="34" charset="-122"/>
              <a:ea typeface="微软雅黑" panose="020B0503020204020204" pitchFamily="34" charset="-122"/>
            </a:endParaRPr>
          </a:p>
          <a:p>
            <a:pPr eaLnBrk="1" hangingPunct="1">
              <a:lnSpc>
                <a:spcPct val="120000"/>
              </a:lnSpc>
              <a:buFont typeface="Arial" panose="020B0604020202020204" pitchFamily="34" charset="0"/>
              <a:buNone/>
              <a:defRPr/>
            </a:pPr>
            <a:r>
              <a:rPr lang="zh-CN" altLang="en-US" sz="700">
                <a:solidFill>
                  <a:schemeClr val="bg1"/>
                </a:solidFill>
                <a:latin typeface="微软雅黑" panose="020B0503020204020204" pitchFamily="34" charset="-122"/>
                <a:ea typeface="微软雅黑" panose="020B0503020204020204" pitchFamily="34" charset="-122"/>
              </a:rPr>
              <a:t>字号</a:t>
            </a:r>
            <a:r>
              <a:rPr lang="en-US" altLang="zh-CN" sz="700">
                <a:solidFill>
                  <a:schemeClr val="bg1"/>
                </a:solidFill>
                <a:latin typeface="微软雅黑" panose="020B0503020204020204" pitchFamily="34" charset="-122"/>
                <a:ea typeface="微软雅黑" panose="020B0503020204020204" pitchFamily="34" charset="-122"/>
              </a:rPr>
              <a:t>: </a:t>
            </a:r>
            <a:r>
              <a:rPr lang="en-US" altLang="ja-JP" sz="700">
                <a:solidFill>
                  <a:schemeClr val="bg1"/>
                </a:solidFill>
                <a:latin typeface="微软雅黑" panose="020B0503020204020204" pitchFamily="34" charset="-122"/>
                <a:ea typeface="微软雅黑" panose="020B0503020204020204" pitchFamily="34" charset="-122"/>
              </a:rPr>
              <a:t>30-32pt</a:t>
            </a:r>
            <a:endParaRPr lang="zh-CN" altLang="ja-JP" sz="700">
              <a:solidFill>
                <a:schemeClr val="bg1"/>
              </a:solidFill>
              <a:latin typeface="微软雅黑" panose="020B0503020204020204" pitchFamily="34" charset="-122"/>
              <a:ea typeface="微软雅黑" panose="020B0503020204020204" pitchFamily="34" charset="-122"/>
            </a:endParaRPr>
          </a:p>
          <a:p>
            <a:pPr eaLnBrk="1" hangingPunct="1">
              <a:lnSpc>
                <a:spcPct val="120000"/>
              </a:lnSpc>
              <a:buFont typeface="Arial" panose="020B0604020202020204" pitchFamily="34" charset="0"/>
              <a:buNone/>
              <a:defRPr/>
            </a:pPr>
            <a:r>
              <a:rPr lang="zh-CN" altLang="en-US" sz="700">
                <a:solidFill>
                  <a:schemeClr val="bg1"/>
                </a:solidFill>
                <a:latin typeface="微软雅黑" panose="020B0503020204020204" pitchFamily="34" charset="-122"/>
                <a:ea typeface="微软雅黑" panose="020B0503020204020204" pitchFamily="34" charset="-122"/>
              </a:rPr>
              <a:t>颜色</a:t>
            </a:r>
            <a:r>
              <a:rPr lang="en-US" altLang="zh-CN" sz="700">
                <a:solidFill>
                  <a:schemeClr val="bg1"/>
                </a:solidFill>
                <a:latin typeface="微软雅黑" panose="020B0503020204020204" pitchFamily="34" charset="-122"/>
                <a:ea typeface="微软雅黑" panose="020B0503020204020204" pitchFamily="34" charset="-122"/>
              </a:rPr>
              <a:t>: </a:t>
            </a:r>
            <a:r>
              <a:rPr lang="zh-CN" altLang="en-US" sz="700">
                <a:solidFill>
                  <a:schemeClr val="bg1"/>
                </a:solidFill>
                <a:latin typeface="微软雅黑" panose="020B0503020204020204" pitchFamily="34" charset="-122"/>
                <a:ea typeface="微软雅黑" panose="020B0503020204020204" pitchFamily="34" charset="-122"/>
              </a:rPr>
              <a:t>主题蓝色</a:t>
            </a:r>
            <a:endParaRPr lang="zh-CN" altLang="ja-JP" sz="700">
              <a:solidFill>
                <a:schemeClr val="bg1"/>
              </a:solidFill>
              <a:latin typeface="微软雅黑" panose="020B0503020204020204" pitchFamily="34" charset="-122"/>
              <a:ea typeface="微软雅黑" panose="020B0503020204020204" pitchFamily="34" charset="-122"/>
            </a:endParaRPr>
          </a:p>
          <a:p>
            <a:pPr eaLnBrk="1" hangingPunct="1">
              <a:lnSpc>
                <a:spcPct val="120000"/>
              </a:lnSpc>
              <a:buFont typeface="Arial" panose="020B0604020202020204" pitchFamily="34" charset="0"/>
              <a:buNone/>
              <a:defRPr/>
            </a:pPr>
            <a:endParaRPr lang="en-US" altLang="zh-CN" sz="700">
              <a:solidFill>
                <a:schemeClr val="bg1"/>
              </a:solidFill>
              <a:latin typeface="微软雅黑" panose="020B0503020204020204" pitchFamily="34" charset="-122"/>
              <a:ea typeface="微软雅黑" panose="020B0503020204020204" pitchFamily="34" charset="-122"/>
            </a:endParaRPr>
          </a:p>
          <a:p>
            <a:pPr eaLnBrk="1" hangingPunct="1">
              <a:lnSpc>
                <a:spcPct val="120000"/>
              </a:lnSpc>
              <a:buFont typeface="Arial" panose="020B0604020202020204" pitchFamily="34" charset="0"/>
              <a:buNone/>
              <a:defRPr/>
            </a:pPr>
            <a:r>
              <a:rPr lang="zh-CN" altLang="en-US" sz="700">
                <a:solidFill>
                  <a:schemeClr val="bg1"/>
                </a:solidFill>
                <a:latin typeface="微软雅黑" panose="020B0503020204020204" pitchFamily="34" charset="-122"/>
                <a:ea typeface="微软雅黑" panose="020B0503020204020204" pitchFamily="34" charset="-122"/>
              </a:rPr>
              <a:t>正文 </a:t>
            </a:r>
            <a:r>
              <a:rPr lang="en-US" altLang="zh-CN" sz="700">
                <a:solidFill>
                  <a:schemeClr val="bg1"/>
                </a:solidFill>
                <a:latin typeface="微软雅黑" panose="020B0503020204020204" pitchFamily="34" charset="-122"/>
                <a:ea typeface="微软雅黑" panose="020B0503020204020204" pitchFamily="34" charset="-122"/>
              </a:rPr>
              <a:t>(1-5</a:t>
            </a:r>
            <a:r>
              <a:rPr lang="zh-CN" altLang="en-US" sz="700">
                <a:solidFill>
                  <a:schemeClr val="bg1"/>
                </a:solidFill>
                <a:latin typeface="微软雅黑" panose="020B0503020204020204" pitchFamily="34" charset="-122"/>
                <a:ea typeface="微软雅黑" panose="020B0503020204020204" pitchFamily="34" charset="-122"/>
              </a:rPr>
              <a:t>级</a:t>
            </a:r>
            <a:r>
              <a:rPr lang="en-US" altLang="zh-CN" sz="700">
                <a:solidFill>
                  <a:schemeClr val="bg1"/>
                </a:solidFill>
                <a:latin typeface="微软雅黑" panose="020B0503020204020204" pitchFamily="34" charset="-122"/>
                <a:ea typeface="微软雅黑" panose="020B0503020204020204" pitchFamily="34" charset="-122"/>
              </a:rPr>
              <a:t>)</a:t>
            </a:r>
            <a:r>
              <a:rPr lang="zh-CN" altLang="zh-CN" sz="700">
                <a:solidFill>
                  <a:schemeClr val="bg1"/>
                </a:solidFill>
                <a:latin typeface="微软雅黑" panose="020B0503020204020204" pitchFamily="34" charset="-122"/>
                <a:ea typeface="微软雅黑" panose="020B0503020204020204" pitchFamily="34" charset="-122"/>
              </a:rPr>
              <a:t>:</a:t>
            </a:r>
            <a:endParaRPr lang="zh-CN" altLang="ja-JP" sz="700">
              <a:solidFill>
                <a:schemeClr val="bg1"/>
              </a:solidFill>
              <a:latin typeface="微软雅黑" panose="020B0503020204020204" pitchFamily="34" charset="-122"/>
              <a:ea typeface="微软雅黑" panose="020B0503020204020204" pitchFamily="34" charset="-122"/>
            </a:endParaRPr>
          </a:p>
          <a:p>
            <a:pPr eaLnBrk="1" hangingPunct="1">
              <a:lnSpc>
                <a:spcPct val="120000"/>
              </a:lnSpc>
              <a:buFont typeface="Arial" panose="020B0604020202020204" pitchFamily="34" charset="0"/>
              <a:buNone/>
              <a:defRPr/>
            </a:pPr>
            <a:r>
              <a:rPr lang="zh-CN" altLang="en-US" sz="700">
                <a:solidFill>
                  <a:schemeClr val="bg1"/>
                </a:solidFill>
                <a:latin typeface="微软雅黑" panose="020B0503020204020204" pitchFamily="34" charset="-122"/>
                <a:ea typeface="微软雅黑" panose="020B0503020204020204" pitchFamily="34" charset="-122"/>
              </a:rPr>
              <a:t>字体</a:t>
            </a:r>
            <a:r>
              <a:rPr lang="en-US" altLang="zh-CN" sz="700">
                <a:solidFill>
                  <a:schemeClr val="bg1"/>
                </a:solidFill>
                <a:latin typeface="微软雅黑" panose="020B0503020204020204" pitchFamily="34" charset="-122"/>
                <a:ea typeface="微软雅黑" panose="020B0503020204020204" pitchFamily="34" charset="-122"/>
              </a:rPr>
              <a:t>: </a:t>
            </a:r>
            <a:r>
              <a:rPr lang="zh-CN" altLang="en-US" sz="700">
                <a:solidFill>
                  <a:schemeClr val="bg1"/>
                </a:solidFill>
                <a:latin typeface="微软雅黑" panose="020B0503020204020204" pitchFamily="34" charset="-122"/>
                <a:ea typeface="微软雅黑" panose="020B0503020204020204" pitchFamily="34" charset="-122"/>
              </a:rPr>
              <a:t>微软雅黑</a:t>
            </a:r>
            <a:endParaRPr lang="en-US" altLang="zh-CN" sz="700">
              <a:solidFill>
                <a:schemeClr val="bg1"/>
              </a:solidFill>
              <a:latin typeface="微软雅黑" panose="020B0503020204020204" pitchFamily="34" charset="-122"/>
              <a:ea typeface="微软雅黑" panose="020B0503020204020204" pitchFamily="34" charset="-122"/>
            </a:endParaRPr>
          </a:p>
          <a:p>
            <a:pPr eaLnBrk="1" hangingPunct="1">
              <a:lnSpc>
                <a:spcPct val="120000"/>
              </a:lnSpc>
              <a:buFont typeface="Arial" panose="020B0604020202020204" pitchFamily="34" charset="0"/>
              <a:buNone/>
              <a:defRPr/>
            </a:pPr>
            <a:r>
              <a:rPr lang="zh-CN" altLang="en-US" sz="700">
                <a:solidFill>
                  <a:schemeClr val="bg1"/>
                </a:solidFill>
                <a:latin typeface="微软雅黑" panose="020B0503020204020204" pitchFamily="34" charset="-122"/>
                <a:ea typeface="微软雅黑" panose="020B0503020204020204" pitchFamily="34" charset="-122"/>
              </a:rPr>
              <a:t>字号</a:t>
            </a:r>
            <a:r>
              <a:rPr lang="en-US" altLang="zh-CN" sz="700">
                <a:solidFill>
                  <a:schemeClr val="bg1"/>
                </a:solidFill>
                <a:latin typeface="微软雅黑" panose="020B0503020204020204" pitchFamily="34" charset="-122"/>
                <a:ea typeface="微软雅黑" panose="020B0503020204020204" pitchFamily="34" charset="-122"/>
              </a:rPr>
              <a:t>: </a:t>
            </a:r>
            <a:r>
              <a:rPr lang="en-US" altLang="ja-JP" sz="700">
                <a:solidFill>
                  <a:schemeClr val="bg1"/>
                </a:solidFill>
                <a:latin typeface="微软雅黑" panose="020B0503020204020204" pitchFamily="34" charset="-122"/>
                <a:ea typeface="微软雅黑" panose="020B0503020204020204" pitchFamily="34" charset="-122"/>
              </a:rPr>
              <a:t>28-12</a:t>
            </a:r>
            <a:r>
              <a:rPr lang="zh-CN" altLang="ja-JP" sz="700">
                <a:solidFill>
                  <a:schemeClr val="bg1"/>
                </a:solidFill>
                <a:latin typeface="微软雅黑" panose="020B0503020204020204" pitchFamily="34" charset="-122"/>
                <a:ea typeface="微软雅黑" panose="020B0503020204020204" pitchFamily="34" charset="-122"/>
              </a:rPr>
              <a:t>pt</a:t>
            </a:r>
          </a:p>
          <a:p>
            <a:pPr eaLnBrk="1" hangingPunct="1">
              <a:lnSpc>
                <a:spcPct val="120000"/>
              </a:lnSpc>
              <a:buFont typeface="Arial" panose="020B0604020202020204" pitchFamily="34" charset="0"/>
              <a:buNone/>
              <a:defRPr/>
            </a:pPr>
            <a:r>
              <a:rPr lang="zh-CN" altLang="en-US" sz="700">
                <a:solidFill>
                  <a:schemeClr val="bg1"/>
                </a:solidFill>
                <a:latin typeface="微软雅黑" panose="020B0503020204020204" pitchFamily="34" charset="-122"/>
                <a:ea typeface="微软雅黑" panose="020B0503020204020204" pitchFamily="34" charset="-122"/>
              </a:rPr>
              <a:t>颜色</a:t>
            </a:r>
            <a:r>
              <a:rPr lang="en-US" altLang="zh-CN" sz="700">
                <a:solidFill>
                  <a:schemeClr val="bg1"/>
                </a:solidFill>
                <a:latin typeface="微软雅黑" panose="020B0503020204020204" pitchFamily="34" charset="-122"/>
                <a:ea typeface="微软雅黑" panose="020B0503020204020204" pitchFamily="34" charset="-122"/>
              </a:rPr>
              <a:t>: </a:t>
            </a:r>
            <a:r>
              <a:rPr lang="zh-CN" altLang="en-US" sz="700">
                <a:solidFill>
                  <a:schemeClr val="bg1"/>
                </a:solidFill>
                <a:latin typeface="微软雅黑" panose="020B0503020204020204" pitchFamily="34" charset="-122"/>
                <a:ea typeface="微软雅黑" panose="020B0503020204020204" pitchFamily="34" charset="-122"/>
              </a:rPr>
              <a:t>黑色</a:t>
            </a:r>
            <a:endParaRPr lang="zh-CN" altLang="ja-JP" sz="700">
              <a:solidFill>
                <a:schemeClr val="bg1"/>
              </a:solidFill>
              <a:latin typeface="微软雅黑" panose="020B0503020204020204" pitchFamily="34" charset="-122"/>
              <a:ea typeface="微软雅黑" panose="020B0503020204020204" pitchFamily="34" charset="-122"/>
            </a:endParaRPr>
          </a:p>
        </p:txBody>
      </p:sp>
      <p:grpSp>
        <p:nvGrpSpPr>
          <p:cNvPr id="5" name="组 27">
            <a:extLst>
              <a:ext uri="{FF2B5EF4-FFF2-40B4-BE49-F238E27FC236}">
                <a16:creationId xmlns:a16="http://schemas.microsoft.com/office/drawing/2014/main" id="{26D0E8FB-C58D-4CDA-AB48-E0D911164FF1}"/>
              </a:ext>
            </a:extLst>
          </p:cNvPr>
          <p:cNvGrpSpPr>
            <a:grpSpLocks/>
          </p:cNvGrpSpPr>
          <p:nvPr/>
        </p:nvGrpSpPr>
        <p:grpSpPr bwMode="auto">
          <a:xfrm>
            <a:off x="9264650" y="4729163"/>
            <a:ext cx="935038" cy="1735137"/>
            <a:chOff x="9286278" y="1725515"/>
            <a:chExt cx="935158" cy="1301749"/>
          </a:xfrm>
        </p:grpSpPr>
        <p:grpSp>
          <p:nvGrpSpPr>
            <p:cNvPr id="6" name="组 28">
              <a:extLst>
                <a:ext uri="{FF2B5EF4-FFF2-40B4-BE49-F238E27FC236}">
                  <a16:creationId xmlns:a16="http://schemas.microsoft.com/office/drawing/2014/main" id="{55FDB2C9-2C03-481F-B934-3EDFB592F2DE}"/>
                </a:ext>
              </a:extLst>
            </p:cNvPr>
            <p:cNvGrpSpPr>
              <a:grpSpLocks/>
            </p:cNvGrpSpPr>
            <p:nvPr userDrawn="1"/>
          </p:nvGrpSpPr>
          <p:grpSpPr bwMode="auto">
            <a:xfrm>
              <a:off x="9286278" y="1725515"/>
              <a:ext cx="795145" cy="254390"/>
              <a:chOff x="9286278" y="1725515"/>
              <a:chExt cx="795145" cy="254390"/>
            </a:xfrm>
          </p:grpSpPr>
          <p:sp>
            <p:nvSpPr>
              <p:cNvPr id="17" name="矩形 16">
                <a:extLst>
                  <a:ext uri="{FF2B5EF4-FFF2-40B4-BE49-F238E27FC236}">
                    <a16:creationId xmlns:a16="http://schemas.microsoft.com/office/drawing/2014/main" id="{72B175D2-4EDE-4DF7-99A6-2763C5FC9AC3}"/>
                  </a:ext>
                </a:extLst>
              </p:cNvPr>
              <p:cNvSpPr/>
              <p:nvPr userDrawn="1"/>
            </p:nvSpPr>
            <p:spPr>
              <a:xfrm>
                <a:off x="9286278" y="1725515"/>
                <a:ext cx="254033" cy="254872"/>
              </a:xfrm>
              <a:prstGeom prst="rect">
                <a:avLst/>
              </a:prstGeom>
              <a:solidFill>
                <a:srgbClr val="005BA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buFont typeface="Arial" panose="020B0604020202020204" pitchFamily="34" charset="0"/>
                  <a:buNone/>
                  <a:defRPr/>
                </a:pPr>
                <a:endParaRPr kumimoji="1" lang="zh-CN" altLang="en-US" noProof="1"/>
              </a:p>
            </p:txBody>
          </p:sp>
          <p:sp>
            <p:nvSpPr>
              <p:cNvPr id="18" name="文本框 38">
                <a:extLst>
                  <a:ext uri="{FF2B5EF4-FFF2-40B4-BE49-F238E27FC236}">
                    <a16:creationId xmlns:a16="http://schemas.microsoft.com/office/drawing/2014/main" id="{8B164280-CE60-4DF6-B92D-CC60F62BAB74}"/>
                  </a:ext>
                </a:extLst>
              </p:cNvPr>
              <p:cNvSpPr txBox="1">
                <a:spLocks noChangeArrowheads="1"/>
              </p:cNvSpPr>
              <p:nvPr userDrawn="1"/>
            </p:nvSpPr>
            <p:spPr bwMode="auto">
              <a:xfrm>
                <a:off x="9503794" y="1756481"/>
                <a:ext cx="577924" cy="1500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rgbClr val="FF0066"/>
                    </a:solidFill>
                    <a:latin typeface="Times New Roman" panose="02020603050405020304" pitchFamily="18" charset="0"/>
                    <a:ea typeface="宋体" panose="02010600030101010101" pitchFamily="2" charset="-122"/>
                  </a:defRPr>
                </a:lvl1pPr>
                <a:lvl2pPr>
                  <a:defRPr sz="2400">
                    <a:solidFill>
                      <a:srgbClr val="FF0066"/>
                    </a:solidFill>
                    <a:latin typeface="Times New Roman" panose="02020603050405020304" pitchFamily="18" charset="0"/>
                    <a:ea typeface="宋体" panose="02010600030101010101" pitchFamily="2" charset="-122"/>
                  </a:defRPr>
                </a:lvl2pPr>
                <a:lvl3pPr>
                  <a:defRPr sz="2400">
                    <a:solidFill>
                      <a:srgbClr val="FF0066"/>
                    </a:solidFill>
                    <a:latin typeface="Times New Roman" panose="02020603050405020304" pitchFamily="18" charset="0"/>
                    <a:ea typeface="宋体" panose="02010600030101010101" pitchFamily="2" charset="-122"/>
                  </a:defRPr>
                </a:lvl3pPr>
                <a:lvl4pPr>
                  <a:defRPr sz="2400">
                    <a:solidFill>
                      <a:srgbClr val="FF0066"/>
                    </a:solidFill>
                    <a:latin typeface="Times New Roman" panose="02020603050405020304" pitchFamily="18" charset="0"/>
                    <a:ea typeface="宋体" panose="02010600030101010101" pitchFamily="2" charset="-122"/>
                  </a:defRPr>
                </a:lvl4pPr>
                <a:lvl5pPr>
                  <a:defRPr sz="2400">
                    <a:solidFill>
                      <a:srgbClr val="FF0066"/>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defRPr/>
                </a:pPr>
                <a:r>
                  <a:rPr lang="en-US" altLang="zh-CN" sz="700" i="1">
                    <a:solidFill>
                      <a:schemeClr val="bg1"/>
                    </a:solidFill>
                    <a:latin typeface="Times" panose="02020603050405020304" pitchFamily="18" charset="0"/>
                  </a:rPr>
                  <a:t>G91, B170</a:t>
                </a:r>
                <a:endParaRPr lang="zh-CN" altLang="en-US" sz="700" i="1">
                  <a:solidFill>
                    <a:schemeClr val="bg1"/>
                  </a:solidFill>
                  <a:latin typeface="Times" panose="02020603050405020304" pitchFamily="18" charset="0"/>
                </a:endParaRPr>
              </a:p>
            </p:txBody>
          </p:sp>
        </p:grpSp>
        <p:grpSp>
          <p:nvGrpSpPr>
            <p:cNvPr id="7" name="组 29">
              <a:extLst>
                <a:ext uri="{FF2B5EF4-FFF2-40B4-BE49-F238E27FC236}">
                  <a16:creationId xmlns:a16="http://schemas.microsoft.com/office/drawing/2014/main" id="{B626F4C7-BC2D-4BC6-952B-81C734775013}"/>
                </a:ext>
              </a:extLst>
            </p:cNvPr>
            <p:cNvGrpSpPr>
              <a:grpSpLocks/>
            </p:cNvGrpSpPr>
            <p:nvPr userDrawn="1"/>
          </p:nvGrpSpPr>
          <p:grpSpPr bwMode="auto">
            <a:xfrm>
              <a:off x="9286278" y="2062596"/>
              <a:ext cx="935158" cy="254390"/>
              <a:chOff x="9286278" y="2062596"/>
              <a:chExt cx="935158" cy="254390"/>
            </a:xfrm>
          </p:grpSpPr>
          <p:sp>
            <p:nvSpPr>
              <p:cNvPr id="15" name="矩形 14">
                <a:extLst>
                  <a:ext uri="{FF2B5EF4-FFF2-40B4-BE49-F238E27FC236}">
                    <a16:creationId xmlns:a16="http://schemas.microsoft.com/office/drawing/2014/main" id="{D70984BF-3537-4641-B2EF-ABCF2F725DC0}"/>
                  </a:ext>
                </a:extLst>
              </p:cNvPr>
              <p:cNvSpPr/>
              <p:nvPr userDrawn="1"/>
            </p:nvSpPr>
            <p:spPr>
              <a:xfrm>
                <a:off x="9286278" y="2062564"/>
                <a:ext cx="254033" cy="254872"/>
              </a:xfrm>
              <a:prstGeom prst="rect">
                <a:avLst/>
              </a:prstGeom>
              <a:solidFill>
                <a:srgbClr val="0089CF"/>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buFont typeface="Arial" panose="020B0604020202020204" pitchFamily="34" charset="0"/>
                  <a:buNone/>
                  <a:defRPr/>
                </a:pPr>
                <a:endParaRPr kumimoji="1" lang="zh-CN" altLang="en-US" noProof="1"/>
              </a:p>
            </p:txBody>
          </p:sp>
          <p:sp>
            <p:nvSpPr>
              <p:cNvPr id="16" name="文本框 36">
                <a:extLst>
                  <a:ext uri="{FF2B5EF4-FFF2-40B4-BE49-F238E27FC236}">
                    <a16:creationId xmlns:a16="http://schemas.microsoft.com/office/drawing/2014/main" id="{83E0DBA8-26DA-4208-B36E-893F8F47485E}"/>
                  </a:ext>
                </a:extLst>
              </p:cNvPr>
              <p:cNvSpPr txBox="1">
                <a:spLocks noChangeArrowheads="1"/>
              </p:cNvSpPr>
              <p:nvPr userDrawn="1"/>
            </p:nvSpPr>
            <p:spPr bwMode="auto">
              <a:xfrm>
                <a:off x="9503794" y="2093529"/>
                <a:ext cx="717642" cy="1500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rgbClr val="FF0066"/>
                    </a:solidFill>
                    <a:latin typeface="Times New Roman" panose="02020603050405020304" pitchFamily="18" charset="0"/>
                    <a:ea typeface="宋体" panose="02010600030101010101" pitchFamily="2" charset="-122"/>
                  </a:defRPr>
                </a:lvl1pPr>
                <a:lvl2pPr>
                  <a:defRPr sz="2400">
                    <a:solidFill>
                      <a:srgbClr val="FF0066"/>
                    </a:solidFill>
                    <a:latin typeface="Times New Roman" panose="02020603050405020304" pitchFamily="18" charset="0"/>
                    <a:ea typeface="宋体" panose="02010600030101010101" pitchFamily="2" charset="-122"/>
                  </a:defRPr>
                </a:lvl2pPr>
                <a:lvl3pPr>
                  <a:defRPr sz="2400">
                    <a:solidFill>
                      <a:srgbClr val="FF0066"/>
                    </a:solidFill>
                    <a:latin typeface="Times New Roman" panose="02020603050405020304" pitchFamily="18" charset="0"/>
                    <a:ea typeface="宋体" panose="02010600030101010101" pitchFamily="2" charset="-122"/>
                  </a:defRPr>
                </a:lvl3pPr>
                <a:lvl4pPr>
                  <a:defRPr sz="2400">
                    <a:solidFill>
                      <a:srgbClr val="FF0066"/>
                    </a:solidFill>
                    <a:latin typeface="Times New Roman" panose="02020603050405020304" pitchFamily="18" charset="0"/>
                    <a:ea typeface="宋体" panose="02010600030101010101" pitchFamily="2" charset="-122"/>
                  </a:defRPr>
                </a:lvl4pPr>
                <a:lvl5pPr>
                  <a:defRPr sz="2400">
                    <a:solidFill>
                      <a:srgbClr val="FF0066"/>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defRPr/>
                </a:pPr>
                <a:r>
                  <a:rPr lang="en-US" altLang="zh-CN" sz="700" i="1">
                    <a:solidFill>
                      <a:schemeClr val="bg1"/>
                    </a:solidFill>
                    <a:latin typeface="Times" panose="02020603050405020304" pitchFamily="18" charset="0"/>
                  </a:rPr>
                  <a:t>G137, B207</a:t>
                </a:r>
                <a:endParaRPr lang="zh-CN" altLang="en-US" sz="700" i="1">
                  <a:solidFill>
                    <a:schemeClr val="bg1"/>
                  </a:solidFill>
                  <a:latin typeface="Times" panose="02020603050405020304" pitchFamily="18" charset="0"/>
                </a:endParaRPr>
              </a:p>
            </p:txBody>
          </p:sp>
        </p:grpSp>
        <p:grpSp>
          <p:nvGrpSpPr>
            <p:cNvPr id="8" name="组 30">
              <a:extLst>
                <a:ext uri="{FF2B5EF4-FFF2-40B4-BE49-F238E27FC236}">
                  <a16:creationId xmlns:a16="http://schemas.microsoft.com/office/drawing/2014/main" id="{1F9DDE78-04F6-4DA4-A086-99C25B7C8426}"/>
                </a:ext>
              </a:extLst>
            </p:cNvPr>
            <p:cNvGrpSpPr>
              <a:grpSpLocks/>
            </p:cNvGrpSpPr>
            <p:nvPr userDrawn="1"/>
          </p:nvGrpSpPr>
          <p:grpSpPr bwMode="auto">
            <a:xfrm>
              <a:off x="9286278" y="2411716"/>
              <a:ext cx="935158" cy="254390"/>
              <a:chOff x="9286278" y="2411716"/>
              <a:chExt cx="935158" cy="254390"/>
            </a:xfrm>
          </p:grpSpPr>
          <p:sp>
            <p:nvSpPr>
              <p:cNvPr id="12" name="矩形 11">
                <a:extLst>
                  <a:ext uri="{FF2B5EF4-FFF2-40B4-BE49-F238E27FC236}">
                    <a16:creationId xmlns:a16="http://schemas.microsoft.com/office/drawing/2014/main" id="{240648EA-5B0C-4398-BD3C-DD269A45A1FF}"/>
                  </a:ext>
                </a:extLst>
              </p:cNvPr>
              <p:cNvSpPr/>
              <p:nvPr userDrawn="1"/>
            </p:nvSpPr>
            <p:spPr>
              <a:xfrm>
                <a:off x="9286278" y="2411524"/>
                <a:ext cx="254033" cy="254872"/>
              </a:xfrm>
              <a:prstGeom prst="rect">
                <a:avLst/>
              </a:prstGeom>
              <a:solidFill>
                <a:srgbClr val="00AEEF"/>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buFont typeface="Arial" panose="020B0604020202020204" pitchFamily="34" charset="0"/>
                  <a:buNone/>
                  <a:defRPr/>
                </a:pPr>
                <a:endParaRPr kumimoji="1" lang="zh-CN" altLang="en-US" noProof="1"/>
              </a:p>
            </p:txBody>
          </p:sp>
          <p:sp>
            <p:nvSpPr>
              <p:cNvPr id="13" name="文本框 34">
                <a:extLst>
                  <a:ext uri="{FF2B5EF4-FFF2-40B4-BE49-F238E27FC236}">
                    <a16:creationId xmlns:a16="http://schemas.microsoft.com/office/drawing/2014/main" id="{8C48A70E-9C0A-4BC7-BCA8-73C10DE77A53}"/>
                  </a:ext>
                </a:extLst>
              </p:cNvPr>
              <p:cNvSpPr txBox="1">
                <a:spLocks noChangeArrowheads="1"/>
              </p:cNvSpPr>
              <p:nvPr userDrawn="1"/>
            </p:nvSpPr>
            <p:spPr bwMode="auto">
              <a:xfrm>
                <a:off x="9503794" y="2442490"/>
                <a:ext cx="717642" cy="1500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rgbClr val="FF0066"/>
                    </a:solidFill>
                    <a:latin typeface="Times New Roman" panose="02020603050405020304" pitchFamily="18" charset="0"/>
                    <a:ea typeface="宋体" panose="02010600030101010101" pitchFamily="2" charset="-122"/>
                  </a:defRPr>
                </a:lvl1pPr>
                <a:lvl2pPr>
                  <a:defRPr sz="2400">
                    <a:solidFill>
                      <a:srgbClr val="FF0066"/>
                    </a:solidFill>
                    <a:latin typeface="Times New Roman" panose="02020603050405020304" pitchFamily="18" charset="0"/>
                    <a:ea typeface="宋体" panose="02010600030101010101" pitchFamily="2" charset="-122"/>
                  </a:defRPr>
                </a:lvl2pPr>
                <a:lvl3pPr>
                  <a:defRPr sz="2400">
                    <a:solidFill>
                      <a:srgbClr val="FF0066"/>
                    </a:solidFill>
                    <a:latin typeface="Times New Roman" panose="02020603050405020304" pitchFamily="18" charset="0"/>
                    <a:ea typeface="宋体" panose="02010600030101010101" pitchFamily="2" charset="-122"/>
                  </a:defRPr>
                </a:lvl3pPr>
                <a:lvl4pPr>
                  <a:defRPr sz="2400">
                    <a:solidFill>
                      <a:srgbClr val="FF0066"/>
                    </a:solidFill>
                    <a:latin typeface="Times New Roman" panose="02020603050405020304" pitchFamily="18" charset="0"/>
                    <a:ea typeface="宋体" panose="02010600030101010101" pitchFamily="2" charset="-122"/>
                  </a:defRPr>
                </a:lvl4pPr>
                <a:lvl5pPr>
                  <a:defRPr sz="2400">
                    <a:solidFill>
                      <a:srgbClr val="FF0066"/>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defRPr/>
                </a:pPr>
                <a:r>
                  <a:rPr lang="en-US" altLang="zh-CN" sz="700" i="1">
                    <a:solidFill>
                      <a:schemeClr val="bg1"/>
                    </a:solidFill>
                    <a:latin typeface="Times" panose="02020603050405020304" pitchFamily="18" charset="0"/>
                  </a:rPr>
                  <a:t>G174, B239</a:t>
                </a:r>
                <a:endParaRPr lang="zh-CN" altLang="en-US" sz="700" i="1">
                  <a:solidFill>
                    <a:schemeClr val="bg1"/>
                  </a:solidFill>
                  <a:latin typeface="Times" panose="02020603050405020304" pitchFamily="18" charset="0"/>
                </a:endParaRPr>
              </a:p>
            </p:txBody>
          </p:sp>
        </p:grpSp>
        <p:sp>
          <p:nvSpPr>
            <p:cNvPr id="10" name="矩形 9">
              <a:extLst>
                <a:ext uri="{FF2B5EF4-FFF2-40B4-BE49-F238E27FC236}">
                  <a16:creationId xmlns:a16="http://schemas.microsoft.com/office/drawing/2014/main" id="{3D218EC6-C81C-4EC9-BF3C-6AA126CF8F1E}"/>
                </a:ext>
              </a:extLst>
            </p:cNvPr>
            <p:cNvSpPr/>
            <p:nvPr userDrawn="1"/>
          </p:nvSpPr>
          <p:spPr>
            <a:xfrm>
              <a:off x="9286278" y="2772393"/>
              <a:ext cx="254033" cy="254871"/>
            </a:xfrm>
            <a:prstGeom prst="rect">
              <a:avLst/>
            </a:prstGeom>
            <a:solidFill>
              <a:srgbClr val="00ABBD"/>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buFont typeface="Arial" panose="020B0604020202020204" pitchFamily="34" charset="0"/>
                <a:buNone/>
                <a:defRPr/>
              </a:pPr>
              <a:endParaRPr kumimoji="1" lang="zh-CN" altLang="en-US" noProof="1"/>
            </a:p>
          </p:txBody>
        </p:sp>
        <p:sp>
          <p:nvSpPr>
            <p:cNvPr id="11" name="文本框 32">
              <a:extLst>
                <a:ext uri="{FF2B5EF4-FFF2-40B4-BE49-F238E27FC236}">
                  <a16:creationId xmlns:a16="http://schemas.microsoft.com/office/drawing/2014/main" id="{6CB8772B-3731-44C5-AEAE-615CF54579A6}"/>
                </a:ext>
              </a:extLst>
            </p:cNvPr>
            <p:cNvSpPr txBox="1">
              <a:spLocks noChangeArrowheads="1"/>
            </p:cNvSpPr>
            <p:nvPr userDrawn="1"/>
          </p:nvSpPr>
          <p:spPr bwMode="auto">
            <a:xfrm>
              <a:off x="9503794" y="2804550"/>
              <a:ext cx="717642" cy="1488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rgbClr val="FF0066"/>
                  </a:solidFill>
                  <a:latin typeface="Times New Roman" panose="02020603050405020304" pitchFamily="18" charset="0"/>
                  <a:ea typeface="宋体" panose="02010600030101010101" pitchFamily="2" charset="-122"/>
                </a:defRPr>
              </a:lvl1pPr>
              <a:lvl2pPr>
                <a:defRPr sz="2400">
                  <a:solidFill>
                    <a:srgbClr val="FF0066"/>
                  </a:solidFill>
                  <a:latin typeface="Times New Roman" panose="02020603050405020304" pitchFamily="18" charset="0"/>
                  <a:ea typeface="宋体" panose="02010600030101010101" pitchFamily="2" charset="-122"/>
                </a:defRPr>
              </a:lvl2pPr>
              <a:lvl3pPr>
                <a:defRPr sz="2400">
                  <a:solidFill>
                    <a:srgbClr val="FF0066"/>
                  </a:solidFill>
                  <a:latin typeface="Times New Roman" panose="02020603050405020304" pitchFamily="18" charset="0"/>
                  <a:ea typeface="宋体" panose="02010600030101010101" pitchFamily="2" charset="-122"/>
                </a:defRPr>
              </a:lvl3pPr>
              <a:lvl4pPr>
                <a:defRPr sz="2400">
                  <a:solidFill>
                    <a:srgbClr val="FF0066"/>
                  </a:solidFill>
                  <a:latin typeface="Times New Roman" panose="02020603050405020304" pitchFamily="18" charset="0"/>
                  <a:ea typeface="宋体" panose="02010600030101010101" pitchFamily="2" charset="-122"/>
                </a:defRPr>
              </a:lvl4pPr>
              <a:lvl5pPr>
                <a:defRPr sz="2400">
                  <a:solidFill>
                    <a:srgbClr val="FF0066"/>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defRPr/>
              </a:pPr>
              <a:r>
                <a:rPr lang="en-US" altLang="zh-CN" sz="700" i="1">
                  <a:solidFill>
                    <a:schemeClr val="bg1"/>
                  </a:solidFill>
                  <a:latin typeface="Times" panose="02020603050405020304" pitchFamily="18" charset="0"/>
                </a:rPr>
                <a:t>G171, B189</a:t>
              </a:r>
              <a:endParaRPr lang="zh-CN" altLang="en-US" sz="700" i="1">
                <a:solidFill>
                  <a:schemeClr val="bg1"/>
                </a:solidFill>
                <a:latin typeface="Times" panose="02020603050405020304" pitchFamily="18" charset="0"/>
              </a:endParaRPr>
            </a:p>
          </p:txBody>
        </p:sp>
      </p:grpSp>
      <p:sp>
        <p:nvSpPr>
          <p:cNvPr id="19" name="矩形 19">
            <a:extLst>
              <a:ext uri="{FF2B5EF4-FFF2-40B4-BE49-F238E27FC236}">
                <a16:creationId xmlns:a16="http://schemas.microsoft.com/office/drawing/2014/main" id="{E714231D-1A4F-4165-8198-C12B0F56B2EC}"/>
              </a:ext>
            </a:extLst>
          </p:cNvPr>
          <p:cNvSpPr>
            <a:spLocks noChangeArrowheads="1"/>
          </p:cNvSpPr>
          <p:nvPr/>
        </p:nvSpPr>
        <p:spPr bwMode="auto">
          <a:xfrm>
            <a:off x="8375650" y="200025"/>
            <a:ext cx="615950" cy="19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rgbClr val="FF0066"/>
                </a:solidFill>
                <a:latin typeface="Times New Roman" panose="02020603050405020304" pitchFamily="18" charset="0"/>
                <a:ea typeface="宋体" panose="02010600030101010101" pitchFamily="2" charset="-122"/>
              </a:defRPr>
            </a:lvl1pPr>
            <a:lvl2pPr>
              <a:defRPr sz="2400">
                <a:solidFill>
                  <a:srgbClr val="FF0066"/>
                </a:solidFill>
                <a:latin typeface="Times New Roman" panose="02020603050405020304" pitchFamily="18" charset="0"/>
                <a:ea typeface="宋体" panose="02010600030101010101" pitchFamily="2" charset="-122"/>
              </a:defRPr>
            </a:lvl2pPr>
            <a:lvl3pPr>
              <a:defRPr sz="2400">
                <a:solidFill>
                  <a:srgbClr val="FF0066"/>
                </a:solidFill>
                <a:latin typeface="Times New Roman" panose="02020603050405020304" pitchFamily="18" charset="0"/>
                <a:ea typeface="宋体" panose="02010600030101010101" pitchFamily="2" charset="-122"/>
              </a:defRPr>
            </a:lvl3pPr>
            <a:lvl4pPr>
              <a:defRPr sz="2400">
                <a:solidFill>
                  <a:srgbClr val="FF0066"/>
                </a:solidFill>
                <a:latin typeface="Times New Roman" panose="02020603050405020304" pitchFamily="18" charset="0"/>
                <a:ea typeface="宋体" panose="02010600030101010101" pitchFamily="2" charset="-122"/>
              </a:defRPr>
            </a:lvl4pPr>
            <a:lvl5pPr>
              <a:defRPr sz="2400">
                <a:solidFill>
                  <a:srgbClr val="FF0066"/>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9pPr>
          </a:lstStyle>
          <a:p>
            <a:pPr algn="r" eaLnBrk="1" hangingPunct="1">
              <a:buFont typeface="Arial" panose="020B0604020202020204" pitchFamily="34" charset="0"/>
              <a:buNone/>
              <a:defRPr/>
            </a:pPr>
            <a:r>
              <a:rPr lang="en-US" altLang="zh-CN" sz="700">
                <a:solidFill>
                  <a:srgbClr val="8C8C8C"/>
                </a:solidFill>
                <a:latin typeface="Arial" panose="020B0604020202020204" pitchFamily="34" charset="0"/>
                <a:ea typeface="微软雅黑" panose="020B0503020204020204" pitchFamily="34" charset="-122"/>
              </a:rPr>
              <a:t>&gt; </a:t>
            </a:r>
            <a:r>
              <a:rPr lang="zh-CN" altLang="en-US" sz="700">
                <a:solidFill>
                  <a:srgbClr val="8C8C8C"/>
                </a:solidFill>
                <a:latin typeface="Arial" panose="020B0604020202020204" pitchFamily="34" charset="0"/>
                <a:ea typeface="微软雅黑" panose="020B0503020204020204" pitchFamily="34" charset="-122"/>
              </a:rPr>
              <a:t>内部</a:t>
            </a:r>
            <a:r>
              <a:rPr lang="zh-CN" altLang="en-US" sz="700">
                <a:solidFill>
                  <a:srgbClr val="666666"/>
                </a:solidFill>
                <a:latin typeface="Arial" panose="020B0604020202020204" pitchFamily="34" charset="0"/>
                <a:ea typeface="微软雅黑" panose="020B0503020204020204" pitchFamily="34" charset="-122"/>
              </a:rPr>
              <a:t>公开</a:t>
            </a:r>
            <a:endParaRPr lang="zh-CN" altLang="en-US" sz="600">
              <a:solidFill>
                <a:srgbClr val="666666"/>
              </a:solidFill>
              <a:latin typeface="Arial" panose="020B0604020202020204" pitchFamily="34" charset="0"/>
              <a:ea typeface="微软雅黑" panose="020B0503020204020204" pitchFamily="34" charset="-122"/>
            </a:endParaRPr>
          </a:p>
        </p:txBody>
      </p:sp>
      <p:sp>
        <p:nvSpPr>
          <p:cNvPr id="9" name="文本占位符 2"/>
          <p:cNvSpPr>
            <a:spLocks noGrp="1"/>
          </p:cNvSpPr>
          <p:nvPr>
            <p:ph idx="1"/>
          </p:nvPr>
        </p:nvSpPr>
        <p:spPr>
          <a:xfrm>
            <a:off x="457200" y="1600201"/>
            <a:ext cx="8229600" cy="4525963"/>
          </a:xfrm>
          <a:prstGeom prst="rect">
            <a:avLst/>
          </a:prstGeom>
        </p:spPr>
        <p:txBody>
          <a:bodyPr rtlCol="0">
            <a:normAutofit/>
          </a:bodyPr>
          <a:lstStyle>
            <a:lvl1pPr>
              <a:defRPr sz="2800"/>
            </a:lvl1pPr>
            <a:lvl2pPr>
              <a:defRPr sz="2400"/>
            </a:lvl2pPr>
            <a:lvl3pPr>
              <a:defRPr sz="2000"/>
            </a:lvl3pPr>
            <a:lvl4pPr>
              <a:defRPr sz="1600"/>
            </a:lvl4pPr>
            <a:lvl5pPr>
              <a:defRPr sz="1200"/>
            </a:lvl5pPr>
          </a:lstStyle>
          <a:p>
            <a:pPr lvl="0"/>
            <a:r>
              <a:rPr lang="zh-CN" altLang="en-US" noProof="1"/>
              <a:t>单击此处编辑母版文本样式</a:t>
            </a:r>
          </a:p>
          <a:p>
            <a:pPr lvl="1"/>
            <a:r>
              <a:rPr lang="zh-CN" altLang="en-US" noProof="1"/>
              <a:t>二级</a:t>
            </a:r>
          </a:p>
          <a:p>
            <a:pPr lvl="2"/>
            <a:r>
              <a:rPr lang="zh-CN" altLang="en-US" noProof="1"/>
              <a:t>三级</a:t>
            </a:r>
          </a:p>
          <a:p>
            <a:pPr lvl="3"/>
            <a:r>
              <a:rPr lang="zh-CN" altLang="en-US" noProof="1"/>
              <a:t>四级</a:t>
            </a:r>
          </a:p>
          <a:p>
            <a:pPr lvl="4"/>
            <a:r>
              <a:rPr lang="zh-CN" altLang="en-US" noProof="1"/>
              <a:t>五级</a:t>
            </a:r>
          </a:p>
        </p:txBody>
      </p:sp>
      <p:sp>
        <p:nvSpPr>
          <p:cNvPr id="14" name="标题 13"/>
          <p:cNvSpPr>
            <a:spLocks noGrp="1"/>
          </p:cNvSpPr>
          <p:nvPr>
            <p:ph type="title"/>
          </p:nvPr>
        </p:nvSpPr>
        <p:spPr/>
        <p:txBody>
          <a:bodyPr/>
          <a:lstStyle/>
          <a:p>
            <a:r>
              <a:rPr lang="zh-CN" altLang="en-US" noProof="1"/>
              <a:t>单击此处编辑母版标题样式</a:t>
            </a:r>
          </a:p>
        </p:txBody>
      </p:sp>
    </p:spTree>
    <p:extLst>
      <p:ext uri="{BB962C8B-B14F-4D97-AF65-F5344CB8AC3E}">
        <p14:creationId xmlns:p14="http://schemas.microsoft.com/office/powerpoint/2010/main" val="3755815801"/>
      </p:ext>
    </p:extLst>
  </p:cSld>
  <p:clrMapOvr>
    <a:masterClrMapping/>
  </p:clrMapOvr>
  <p:hf sldNum="0" hdr="0" ftr="0" dt="0"/>
</p:sldLayout>
</file>

<file path=ppt/slideLayouts/slideLayout34.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pic>
        <p:nvPicPr>
          <p:cNvPr id="2" name="图片 4">
            <a:extLst>
              <a:ext uri="{FF2B5EF4-FFF2-40B4-BE49-F238E27FC236}">
                <a16:creationId xmlns:a16="http://schemas.microsoft.com/office/drawing/2014/main" id="{82214051-6616-4FBF-A92B-3F6A48193513}"/>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54013" y="131763"/>
            <a:ext cx="2341562"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3">
            <a:extLst>
              <a:ext uri="{FF2B5EF4-FFF2-40B4-BE49-F238E27FC236}">
                <a16:creationId xmlns:a16="http://schemas.microsoft.com/office/drawing/2014/main" id="{D831BD79-B7AF-4122-873C-31BA52608FF8}"/>
              </a:ext>
            </a:extLst>
          </p:cNvPr>
          <p:cNvSpPr>
            <a:spLocks noChangeArrowheads="1"/>
          </p:cNvSpPr>
          <p:nvPr userDrawn="1"/>
        </p:nvSpPr>
        <p:spPr bwMode="auto">
          <a:xfrm>
            <a:off x="0" y="950913"/>
            <a:ext cx="9110663" cy="76200"/>
          </a:xfrm>
          <a:prstGeom prst="rect">
            <a:avLst/>
          </a:prstGeom>
          <a:solidFill>
            <a:srgbClr val="CC3300"/>
          </a:solidFill>
          <a:ln w="9525">
            <a:solidFill>
              <a:srgbClr val="CC3300"/>
            </a:solidFill>
            <a:miter lim="800000"/>
            <a:headEnd/>
            <a:tailEnd/>
          </a:ln>
        </p:spPr>
        <p:txBody>
          <a:bodyPr wrap="none" anchor="ctr"/>
          <a:lstStyle>
            <a:lvl1pPr>
              <a:defRPr sz="2400">
                <a:solidFill>
                  <a:srgbClr val="FF0066"/>
                </a:solidFill>
                <a:latin typeface="Times New Roman" panose="02020603050405020304" pitchFamily="18" charset="0"/>
                <a:ea typeface="宋体" panose="02010600030101010101" pitchFamily="2" charset="-122"/>
              </a:defRPr>
            </a:lvl1pPr>
            <a:lvl2pPr>
              <a:defRPr sz="2400">
                <a:solidFill>
                  <a:srgbClr val="FF0066"/>
                </a:solidFill>
                <a:latin typeface="Times New Roman" panose="02020603050405020304" pitchFamily="18" charset="0"/>
                <a:ea typeface="宋体" panose="02010600030101010101" pitchFamily="2" charset="-122"/>
              </a:defRPr>
            </a:lvl2pPr>
            <a:lvl3pPr>
              <a:defRPr sz="2400">
                <a:solidFill>
                  <a:srgbClr val="FF0066"/>
                </a:solidFill>
                <a:latin typeface="Times New Roman" panose="02020603050405020304" pitchFamily="18" charset="0"/>
                <a:ea typeface="宋体" panose="02010600030101010101" pitchFamily="2" charset="-122"/>
              </a:defRPr>
            </a:lvl3pPr>
            <a:lvl4pPr>
              <a:defRPr sz="2400">
                <a:solidFill>
                  <a:srgbClr val="FF0066"/>
                </a:solidFill>
                <a:latin typeface="Times New Roman" panose="02020603050405020304" pitchFamily="18" charset="0"/>
                <a:ea typeface="宋体" panose="02010600030101010101" pitchFamily="2" charset="-122"/>
              </a:defRPr>
            </a:lvl4pPr>
            <a:lvl5pPr>
              <a:defRPr sz="2400">
                <a:solidFill>
                  <a:srgbClr val="FF0066"/>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9pPr>
          </a:lstStyle>
          <a:p>
            <a:pPr algn="ctr" eaLnBrk="1" hangingPunct="1">
              <a:buFont typeface="Arial" panose="020B0604020202020204" pitchFamily="34" charset="0"/>
              <a:buNone/>
              <a:defRPr/>
            </a:pPr>
            <a:endParaRPr lang="zh-CN" altLang="en-US">
              <a:solidFill>
                <a:srgbClr val="CC3300"/>
              </a:solidFill>
              <a:latin typeface="Arial" panose="020B0604020202020204" pitchFamily="34" charset="0"/>
            </a:endParaRPr>
          </a:p>
        </p:txBody>
      </p:sp>
      <p:sp>
        <p:nvSpPr>
          <p:cNvPr id="4" name="日期占位符 1">
            <a:extLst>
              <a:ext uri="{FF2B5EF4-FFF2-40B4-BE49-F238E27FC236}">
                <a16:creationId xmlns:a16="http://schemas.microsoft.com/office/drawing/2014/main" id="{0C880569-BF1E-4584-AF48-C6CD18461575}"/>
              </a:ext>
            </a:extLst>
          </p:cNvPr>
          <p:cNvSpPr>
            <a:spLocks noGrp="1"/>
          </p:cNvSpPr>
          <p:nvPr>
            <p:ph type="dt" sz="half" idx="10"/>
          </p:nvPr>
        </p:nvSpPr>
        <p:spPr>
          <a:xfrm>
            <a:off x="0" y="0"/>
            <a:ext cx="0" cy="0"/>
          </a:xfrm>
        </p:spPr>
        <p:txBody>
          <a:bodyPr/>
          <a:lstStyle>
            <a:lvl1pPr eaLnBrk="1" hangingPunct="1">
              <a:buFont typeface="Arial" panose="020B0604020202020204" pitchFamily="34" charset="0"/>
              <a:buNone/>
              <a:defRPr noProof="1"/>
            </a:lvl1pPr>
          </a:lstStyle>
          <a:p>
            <a:pPr>
              <a:defRPr/>
            </a:pPr>
            <a:endParaRPr lang="zh-CN" altLang="en-US"/>
          </a:p>
        </p:txBody>
      </p:sp>
      <p:sp>
        <p:nvSpPr>
          <p:cNvPr id="5" name="页脚占位符 2">
            <a:extLst>
              <a:ext uri="{FF2B5EF4-FFF2-40B4-BE49-F238E27FC236}">
                <a16:creationId xmlns:a16="http://schemas.microsoft.com/office/drawing/2014/main" id="{1224DFC7-BE46-47B5-AF47-AF4535BFFA2E}"/>
              </a:ext>
            </a:extLst>
          </p:cNvPr>
          <p:cNvSpPr>
            <a:spLocks noGrp="1"/>
          </p:cNvSpPr>
          <p:nvPr>
            <p:ph type="ftr" sz="quarter" idx="11"/>
          </p:nvPr>
        </p:nvSpPr>
        <p:spPr>
          <a:xfrm>
            <a:off x="0" y="0"/>
            <a:ext cx="0" cy="0"/>
          </a:xfrm>
        </p:spPr>
        <p:txBody>
          <a:bodyPr/>
          <a:lstStyle>
            <a:lvl1pPr eaLnBrk="1" hangingPunct="1">
              <a:buFont typeface="Arial" panose="020B0604020202020204" pitchFamily="34" charset="0"/>
              <a:buNone/>
              <a:defRPr noProof="1"/>
            </a:lvl1pPr>
          </a:lstStyle>
          <a:p>
            <a:pPr>
              <a:defRPr/>
            </a:pPr>
            <a:endParaRPr lang="zh-CN" altLang="en-US"/>
          </a:p>
        </p:txBody>
      </p:sp>
      <p:sp>
        <p:nvSpPr>
          <p:cNvPr id="6" name="灯片编号占位符 3">
            <a:extLst>
              <a:ext uri="{FF2B5EF4-FFF2-40B4-BE49-F238E27FC236}">
                <a16:creationId xmlns:a16="http://schemas.microsoft.com/office/drawing/2014/main" id="{006D4C9E-EA97-4382-AC9C-D4A8F66D933F}"/>
              </a:ext>
            </a:extLst>
          </p:cNvPr>
          <p:cNvSpPr>
            <a:spLocks noGrp="1"/>
          </p:cNvSpPr>
          <p:nvPr>
            <p:ph type="sldNum" sz="quarter" idx="12"/>
          </p:nvPr>
        </p:nvSpPr>
        <p:spPr>
          <a:xfrm>
            <a:off x="0" y="0"/>
            <a:ext cx="0" cy="0"/>
          </a:xfrm>
        </p:spPr>
        <p:txBody>
          <a:bodyPr/>
          <a:lstStyle>
            <a:lvl1pPr eaLnBrk="1" hangingPunct="1">
              <a:buFont typeface="Arial" panose="020B0604020202020204" pitchFamily="34" charset="0"/>
              <a:buNone/>
              <a:defRPr noProof="1"/>
            </a:lvl1pPr>
          </a:lstStyle>
          <a:p>
            <a:pPr>
              <a:defRPr/>
            </a:pPr>
            <a:fld id="{F8BBB6F6-3B2E-4511-8122-1365ED17016D}" type="slidenum">
              <a:rPr lang="zh-CN" altLang="en-US"/>
              <a:pPr>
                <a:defRPr/>
              </a:pPr>
              <a:t>‹#›</a:t>
            </a:fld>
            <a:endParaRPr lang="zh-CN" altLang="en-US"/>
          </a:p>
        </p:txBody>
      </p:sp>
    </p:spTree>
    <p:extLst>
      <p:ext uri="{BB962C8B-B14F-4D97-AF65-F5344CB8AC3E}">
        <p14:creationId xmlns:p14="http://schemas.microsoft.com/office/powerpoint/2010/main" val="2256854064"/>
      </p:ext>
    </p:extLst>
  </p:cSld>
  <p:clrMapOvr>
    <a:masterClrMapping/>
  </p:clrMapOvr>
  <p:hf sldNum="0" hdr="0" ftr="0" dt="0"/>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Full Screen Image">
    <p:spTree>
      <p:nvGrpSpPr>
        <p:cNvPr id="1" name=""/>
        <p:cNvGrpSpPr/>
        <p:nvPr/>
      </p:nvGrpSpPr>
      <p:grpSpPr>
        <a:xfrm>
          <a:off x="0" y="0"/>
          <a:ext cx="0" cy="0"/>
          <a:chOff x="0" y="0"/>
          <a:chExt cx="0" cy="0"/>
        </a:xfrm>
      </p:grpSpPr>
      <p:sp>
        <p:nvSpPr>
          <p:cNvPr id="23" name="Picture Placeholder 22"/>
          <p:cNvSpPr>
            <a:spLocks noGrp="1"/>
          </p:cNvSpPr>
          <p:nvPr>
            <p:ph type="pic" sz="quarter" idx="10"/>
          </p:nvPr>
        </p:nvSpPr>
        <p:spPr>
          <a:xfrm>
            <a:off x="0" y="0"/>
            <a:ext cx="9144000" cy="6858000"/>
          </a:xfrm>
          <a:prstGeom prst="rect">
            <a:avLst/>
          </a:prstGeom>
        </p:spPr>
        <p:txBody>
          <a:bodyPr/>
          <a:lstStyle/>
          <a:p>
            <a:pPr lvl="0"/>
            <a:endParaRPr lang="en-US" noProof="1"/>
          </a:p>
        </p:txBody>
      </p:sp>
    </p:spTree>
    <p:extLst>
      <p:ext uri="{BB962C8B-B14F-4D97-AF65-F5344CB8AC3E}">
        <p14:creationId xmlns:p14="http://schemas.microsoft.com/office/powerpoint/2010/main" val="1842050344"/>
      </p:ext>
    </p:extLst>
  </p:cSld>
  <p:clrMapOvr>
    <a:masterClrMapping/>
  </p:clrMapOvr>
  <p:transition spd="slow" advClick="0" advTm="5000">
    <p:random/>
  </p:transition>
  <p:hf sldNum="0" hdr="0" ftr="0" dt="0"/>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3_节标题">
    <p:spTree>
      <p:nvGrpSpPr>
        <p:cNvPr id="1" name=""/>
        <p:cNvGrpSpPr/>
        <p:nvPr/>
      </p:nvGrpSpPr>
      <p:grpSpPr>
        <a:xfrm>
          <a:off x="0" y="0"/>
          <a:ext cx="0" cy="0"/>
          <a:chOff x="0" y="0"/>
          <a:chExt cx="0" cy="0"/>
        </a:xfrm>
      </p:grpSpPr>
      <p:pic>
        <p:nvPicPr>
          <p:cNvPr id="2" name="图片 4">
            <a:extLst>
              <a:ext uri="{FF2B5EF4-FFF2-40B4-BE49-F238E27FC236}">
                <a16:creationId xmlns:a16="http://schemas.microsoft.com/office/drawing/2014/main" id="{7CB1A144-F77F-4C8E-AACE-E2A0398A69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35800" y="285750"/>
            <a:ext cx="2409825" cy="180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图片 6">
            <a:extLst>
              <a:ext uri="{FF2B5EF4-FFF2-40B4-BE49-F238E27FC236}">
                <a16:creationId xmlns:a16="http://schemas.microsoft.com/office/drawing/2014/main" id="{67E93B6B-3680-44D5-925A-D910167DBFD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22238"/>
            <a:ext cx="987425" cy="1927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5923629"/>
      </p:ext>
    </p:extLst>
  </p:cSld>
  <p:clrMapOvr>
    <a:masterClrMapping/>
  </p:clrMapOvr>
  <p:hf sldNum="0" hdr="0" ftr="0" dt="0"/>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1_空白">
    <p:spTree>
      <p:nvGrpSpPr>
        <p:cNvPr id="1" name=""/>
        <p:cNvGrpSpPr/>
        <p:nvPr/>
      </p:nvGrpSpPr>
      <p:grpSpPr>
        <a:xfrm>
          <a:off x="0" y="0"/>
          <a:ext cx="0" cy="0"/>
          <a:chOff x="0" y="0"/>
          <a:chExt cx="0" cy="0"/>
        </a:xfrm>
      </p:grpSpPr>
      <p:sp>
        <p:nvSpPr>
          <p:cNvPr id="3" name="KSO_Shape">
            <a:extLst>
              <a:ext uri="{FF2B5EF4-FFF2-40B4-BE49-F238E27FC236}">
                <a16:creationId xmlns:a16="http://schemas.microsoft.com/office/drawing/2014/main" id="{B15E533F-FD50-4D70-96EB-F80739883592}"/>
              </a:ext>
            </a:extLst>
          </p:cNvPr>
          <p:cNvSpPr/>
          <p:nvPr/>
        </p:nvSpPr>
        <p:spPr bwMode="auto">
          <a:xfrm>
            <a:off x="392483" y="244368"/>
            <a:ext cx="472334" cy="742371"/>
          </a:xfrm>
          <a:custGeom>
            <a:avLst/>
            <a:gdLst>
              <a:gd name="T0" fmla="*/ 894085 w 4268"/>
              <a:gd name="T1" fmla="*/ 1679836 h 5034"/>
              <a:gd name="T2" fmla="*/ 695736 w 4268"/>
              <a:gd name="T3" fmla="*/ 1585986 h 5034"/>
              <a:gd name="T4" fmla="*/ 499280 w 4268"/>
              <a:gd name="T5" fmla="*/ 1455429 h 5034"/>
              <a:gd name="T6" fmla="*/ 311151 w 4268"/>
              <a:gd name="T7" fmla="*/ 1274163 h 5034"/>
              <a:gd name="T8" fmla="*/ 154818 w 4268"/>
              <a:gd name="T9" fmla="*/ 1035375 h 5034"/>
              <a:gd name="T10" fmla="*/ 85169 w 4268"/>
              <a:gd name="T11" fmla="*/ 858272 h 5034"/>
              <a:gd name="T12" fmla="*/ 47316 w 4268"/>
              <a:gd name="T13" fmla="*/ 693656 h 5034"/>
              <a:gd name="T14" fmla="*/ 27633 w 4268"/>
              <a:gd name="T15" fmla="*/ 597914 h 5034"/>
              <a:gd name="T16" fmla="*/ 757 w 4268"/>
              <a:gd name="T17" fmla="*/ 830647 h 5034"/>
              <a:gd name="T18" fmla="*/ 11356 w 4268"/>
              <a:gd name="T19" fmla="*/ 1056567 h 5034"/>
              <a:gd name="T20" fmla="*/ 50723 w 4268"/>
              <a:gd name="T21" fmla="*/ 1251079 h 5034"/>
              <a:gd name="T22" fmla="*/ 127564 w 4268"/>
              <a:gd name="T23" fmla="*/ 1457700 h 5034"/>
              <a:gd name="T24" fmla="*/ 227117 w 4268"/>
              <a:gd name="T25" fmla="*/ 1628749 h 5034"/>
              <a:gd name="T26" fmla="*/ 332348 w 4268"/>
              <a:gd name="T27" fmla="*/ 1749467 h 5034"/>
              <a:gd name="T28" fmla="*/ 444771 w 4268"/>
              <a:gd name="T29" fmla="*/ 1832342 h 5034"/>
              <a:gd name="T30" fmla="*/ 560980 w 4268"/>
              <a:gd name="T31" fmla="*/ 1881538 h 5034"/>
              <a:gd name="T32" fmla="*/ 676431 w 4268"/>
              <a:gd name="T33" fmla="*/ 1903108 h 5034"/>
              <a:gd name="T34" fmla="*/ 843362 w 4268"/>
              <a:gd name="T35" fmla="*/ 1892512 h 5034"/>
              <a:gd name="T36" fmla="*/ 1038683 w 4268"/>
              <a:gd name="T37" fmla="*/ 1858832 h 5034"/>
              <a:gd name="T38" fmla="*/ 1322201 w 4268"/>
              <a:gd name="T39" fmla="*/ 1838775 h 5034"/>
              <a:gd name="T40" fmla="*/ 1516008 w 4268"/>
              <a:gd name="T41" fmla="*/ 1785039 h 5034"/>
              <a:gd name="T42" fmla="*/ 1579979 w 4268"/>
              <a:gd name="T43" fmla="*/ 1750602 h 5034"/>
              <a:gd name="T44" fmla="*/ 1398664 w 4268"/>
              <a:gd name="T45" fmla="*/ 1771037 h 5034"/>
              <a:gd name="T46" fmla="*/ 1156406 w 4268"/>
              <a:gd name="T47" fmla="*/ 1752872 h 5034"/>
              <a:gd name="T48" fmla="*/ 157089 w 4268"/>
              <a:gd name="T49" fmla="*/ 73036 h 5034"/>
              <a:gd name="T50" fmla="*/ 126807 w 4268"/>
              <a:gd name="T51" fmla="*/ 278522 h 5034"/>
              <a:gd name="T52" fmla="*/ 120751 w 4268"/>
              <a:gd name="T53" fmla="*/ 466979 h 5034"/>
              <a:gd name="T54" fmla="*/ 135135 w 4268"/>
              <a:gd name="T55" fmla="*/ 637271 h 5034"/>
              <a:gd name="T56" fmla="*/ 171474 w 4268"/>
              <a:gd name="T57" fmla="*/ 576344 h 5034"/>
              <a:gd name="T58" fmla="*/ 238473 w 4268"/>
              <a:gd name="T59" fmla="*/ 459788 h 5034"/>
              <a:gd name="T60" fmla="*/ 209705 w 4268"/>
              <a:gd name="T61" fmla="*/ 571803 h 5034"/>
              <a:gd name="T62" fmla="*/ 193428 w 4268"/>
              <a:gd name="T63" fmla="*/ 742095 h 5034"/>
              <a:gd name="T64" fmla="*/ 209326 w 4268"/>
              <a:gd name="T65" fmla="*/ 910495 h 5034"/>
              <a:gd name="T66" fmla="*/ 282761 w 4268"/>
              <a:gd name="T67" fmla="*/ 1059973 h 5034"/>
              <a:gd name="T68" fmla="*/ 341812 w 4268"/>
              <a:gd name="T69" fmla="*/ 1099330 h 5034"/>
              <a:gd name="T70" fmla="*/ 369066 w 4268"/>
              <a:gd name="T71" fmla="*/ 912765 h 5034"/>
              <a:gd name="T72" fmla="*/ 420924 w 4268"/>
              <a:gd name="T73" fmla="*/ 767449 h 5034"/>
              <a:gd name="T74" fmla="*/ 430009 w 4268"/>
              <a:gd name="T75" fmla="*/ 818537 h 5034"/>
              <a:gd name="T76" fmla="*/ 428116 w 4268"/>
              <a:gd name="T77" fmla="*/ 1022887 h 5034"/>
              <a:gd name="T78" fmla="*/ 465212 w 4268"/>
              <a:gd name="T79" fmla="*/ 1249565 h 5034"/>
              <a:gd name="T80" fmla="*/ 610567 w 4268"/>
              <a:gd name="T81" fmla="*/ 1416073 h 5034"/>
              <a:gd name="T82" fmla="*/ 668103 w 4268"/>
              <a:gd name="T83" fmla="*/ 1328278 h 5034"/>
              <a:gd name="T84" fmla="*/ 670753 w 4268"/>
              <a:gd name="T85" fmla="*/ 1121657 h 5034"/>
              <a:gd name="T86" fmla="*/ 705578 w 4268"/>
              <a:gd name="T87" fmla="*/ 961961 h 5034"/>
              <a:gd name="T88" fmla="*/ 719205 w 4268"/>
              <a:gd name="T89" fmla="*/ 1091004 h 5034"/>
              <a:gd name="T90" fmla="*/ 760464 w 4268"/>
              <a:gd name="T91" fmla="*/ 1298760 h 5034"/>
              <a:gd name="T92" fmla="*/ 840713 w 4268"/>
              <a:gd name="T93" fmla="*/ 1521654 h 5034"/>
              <a:gd name="T94" fmla="*/ 1029977 w 4268"/>
              <a:gd name="T95" fmla="*/ 1631776 h 5034"/>
              <a:gd name="T96" fmla="*/ 1163976 w 4268"/>
              <a:gd name="T97" fmla="*/ 1661672 h 5034"/>
              <a:gd name="T98" fmla="*/ 1198044 w 4268"/>
              <a:gd name="T99" fmla="*/ 1469052 h 5034"/>
              <a:gd name="T100" fmla="*/ 1196151 w 4268"/>
              <a:gd name="T101" fmla="*/ 1309735 h 5034"/>
              <a:gd name="T102" fmla="*/ 1159434 w 4268"/>
              <a:gd name="T103" fmla="*/ 1126198 h 5034"/>
              <a:gd name="T104" fmla="*/ 1071237 w 4268"/>
              <a:gd name="T105" fmla="*/ 931308 h 5034"/>
              <a:gd name="T106" fmla="*/ 914147 w 4268"/>
              <a:gd name="T107" fmla="*/ 737932 h 5034"/>
              <a:gd name="T108" fmla="*/ 674917 w 4268"/>
              <a:gd name="T109" fmla="*/ 549097 h 5034"/>
              <a:gd name="T110" fmla="*/ 403890 w 4268"/>
              <a:gd name="T111" fmla="*/ 298579 h 5034"/>
              <a:gd name="T112" fmla="*/ 239987 w 4268"/>
              <a:gd name="T113" fmla="*/ 101797 h 5034"/>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4268" h="5034">
                <a:moveTo>
                  <a:pt x="2846" y="4597"/>
                </a:moveTo>
                <a:lnTo>
                  <a:pt x="2846" y="4597"/>
                </a:lnTo>
                <a:lnTo>
                  <a:pt x="2803" y="4585"/>
                </a:lnTo>
                <a:lnTo>
                  <a:pt x="2749" y="4571"/>
                </a:lnTo>
                <a:lnTo>
                  <a:pt x="2687" y="4553"/>
                </a:lnTo>
                <a:lnTo>
                  <a:pt x="2617" y="4531"/>
                </a:lnTo>
                <a:lnTo>
                  <a:pt x="2538" y="4504"/>
                </a:lnTo>
                <a:lnTo>
                  <a:pt x="2454" y="4474"/>
                </a:lnTo>
                <a:lnTo>
                  <a:pt x="2362" y="4439"/>
                </a:lnTo>
                <a:lnTo>
                  <a:pt x="2265" y="4399"/>
                </a:lnTo>
                <a:lnTo>
                  <a:pt x="2215" y="4378"/>
                </a:lnTo>
                <a:lnTo>
                  <a:pt x="2164" y="4355"/>
                </a:lnTo>
                <a:lnTo>
                  <a:pt x="2112" y="4331"/>
                </a:lnTo>
                <a:lnTo>
                  <a:pt x="2059" y="4305"/>
                </a:lnTo>
                <a:lnTo>
                  <a:pt x="2004" y="4279"/>
                </a:lnTo>
                <a:lnTo>
                  <a:pt x="1950" y="4251"/>
                </a:lnTo>
                <a:lnTo>
                  <a:pt x="1894" y="4222"/>
                </a:lnTo>
                <a:lnTo>
                  <a:pt x="1838" y="4191"/>
                </a:lnTo>
                <a:lnTo>
                  <a:pt x="1781" y="4158"/>
                </a:lnTo>
                <a:lnTo>
                  <a:pt x="1724" y="4125"/>
                </a:lnTo>
                <a:lnTo>
                  <a:pt x="1666" y="4089"/>
                </a:lnTo>
                <a:lnTo>
                  <a:pt x="1608" y="4052"/>
                </a:lnTo>
                <a:lnTo>
                  <a:pt x="1550" y="4014"/>
                </a:lnTo>
                <a:lnTo>
                  <a:pt x="1492" y="3974"/>
                </a:lnTo>
                <a:lnTo>
                  <a:pt x="1434" y="3933"/>
                </a:lnTo>
                <a:lnTo>
                  <a:pt x="1376" y="3891"/>
                </a:lnTo>
                <a:lnTo>
                  <a:pt x="1319" y="3846"/>
                </a:lnTo>
                <a:lnTo>
                  <a:pt x="1261" y="3800"/>
                </a:lnTo>
                <a:lnTo>
                  <a:pt x="1204" y="3752"/>
                </a:lnTo>
                <a:lnTo>
                  <a:pt x="1147" y="3702"/>
                </a:lnTo>
                <a:lnTo>
                  <a:pt x="1092" y="3651"/>
                </a:lnTo>
                <a:lnTo>
                  <a:pt x="1036" y="3598"/>
                </a:lnTo>
                <a:lnTo>
                  <a:pt x="981" y="3543"/>
                </a:lnTo>
                <a:lnTo>
                  <a:pt x="927" y="3487"/>
                </a:lnTo>
                <a:lnTo>
                  <a:pt x="874" y="3428"/>
                </a:lnTo>
                <a:lnTo>
                  <a:pt x="822" y="3367"/>
                </a:lnTo>
                <a:lnTo>
                  <a:pt x="770" y="3305"/>
                </a:lnTo>
                <a:lnTo>
                  <a:pt x="720" y="3241"/>
                </a:lnTo>
                <a:lnTo>
                  <a:pt x="671" y="3174"/>
                </a:lnTo>
                <a:lnTo>
                  <a:pt x="624" y="3106"/>
                </a:lnTo>
                <a:lnTo>
                  <a:pt x="577" y="3037"/>
                </a:lnTo>
                <a:lnTo>
                  <a:pt x="533" y="2965"/>
                </a:lnTo>
                <a:lnTo>
                  <a:pt x="489" y="2891"/>
                </a:lnTo>
                <a:lnTo>
                  <a:pt x="448" y="2814"/>
                </a:lnTo>
                <a:lnTo>
                  <a:pt x="409" y="2736"/>
                </a:lnTo>
                <a:lnTo>
                  <a:pt x="371" y="2656"/>
                </a:lnTo>
                <a:lnTo>
                  <a:pt x="334" y="2573"/>
                </a:lnTo>
                <a:lnTo>
                  <a:pt x="318" y="2531"/>
                </a:lnTo>
                <a:lnTo>
                  <a:pt x="301" y="2489"/>
                </a:lnTo>
                <a:lnTo>
                  <a:pt x="284" y="2445"/>
                </a:lnTo>
                <a:lnTo>
                  <a:pt x="268" y="2402"/>
                </a:lnTo>
                <a:lnTo>
                  <a:pt x="253" y="2357"/>
                </a:lnTo>
                <a:lnTo>
                  <a:pt x="238" y="2312"/>
                </a:lnTo>
                <a:lnTo>
                  <a:pt x="225" y="2268"/>
                </a:lnTo>
                <a:lnTo>
                  <a:pt x="212" y="2221"/>
                </a:lnTo>
                <a:lnTo>
                  <a:pt x="198" y="2175"/>
                </a:lnTo>
                <a:lnTo>
                  <a:pt x="186" y="2127"/>
                </a:lnTo>
                <a:lnTo>
                  <a:pt x="174" y="2080"/>
                </a:lnTo>
                <a:lnTo>
                  <a:pt x="163" y="2031"/>
                </a:lnTo>
                <a:lnTo>
                  <a:pt x="152" y="1983"/>
                </a:lnTo>
                <a:lnTo>
                  <a:pt x="142" y="1933"/>
                </a:lnTo>
                <a:lnTo>
                  <a:pt x="134" y="1884"/>
                </a:lnTo>
                <a:lnTo>
                  <a:pt x="125" y="1833"/>
                </a:lnTo>
                <a:lnTo>
                  <a:pt x="117" y="1781"/>
                </a:lnTo>
                <a:lnTo>
                  <a:pt x="110" y="1730"/>
                </a:lnTo>
                <a:lnTo>
                  <a:pt x="103" y="1678"/>
                </a:lnTo>
                <a:lnTo>
                  <a:pt x="98" y="1624"/>
                </a:lnTo>
                <a:lnTo>
                  <a:pt x="92" y="1571"/>
                </a:lnTo>
                <a:lnTo>
                  <a:pt x="88" y="1517"/>
                </a:lnTo>
                <a:lnTo>
                  <a:pt x="84" y="1533"/>
                </a:lnTo>
                <a:lnTo>
                  <a:pt x="73" y="1580"/>
                </a:lnTo>
                <a:lnTo>
                  <a:pt x="59" y="1654"/>
                </a:lnTo>
                <a:lnTo>
                  <a:pt x="50" y="1702"/>
                </a:lnTo>
                <a:lnTo>
                  <a:pt x="41" y="1756"/>
                </a:lnTo>
                <a:lnTo>
                  <a:pt x="33" y="1816"/>
                </a:lnTo>
                <a:lnTo>
                  <a:pt x="24" y="1881"/>
                </a:lnTo>
                <a:lnTo>
                  <a:pt x="18" y="1952"/>
                </a:lnTo>
                <a:lnTo>
                  <a:pt x="11" y="2028"/>
                </a:lnTo>
                <a:lnTo>
                  <a:pt x="5" y="2109"/>
                </a:lnTo>
                <a:lnTo>
                  <a:pt x="2" y="2195"/>
                </a:lnTo>
                <a:lnTo>
                  <a:pt x="0" y="2286"/>
                </a:lnTo>
                <a:lnTo>
                  <a:pt x="1" y="2379"/>
                </a:lnTo>
                <a:lnTo>
                  <a:pt x="3" y="2477"/>
                </a:lnTo>
                <a:lnTo>
                  <a:pt x="6" y="2528"/>
                </a:lnTo>
                <a:lnTo>
                  <a:pt x="9" y="2579"/>
                </a:lnTo>
                <a:lnTo>
                  <a:pt x="13" y="2631"/>
                </a:lnTo>
                <a:lnTo>
                  <a:pt x="18" y="2684"/>
                </a:lnTo>
                <a:lnTo>
                  <a:pt x="23" y="2737"/>
                </a:lnTo>
                <a:lnTo>
                  <a:pt x="30" y="2792"/>
                </a:lnTo>
                <a:lnTo>
                  <a:pt x="38" y="2847"/>
                </a:lnTo>
                <a:lnTo>
                  <a:pt x="45" y="2902"/>
                </a:lnTo>
                <a:lnTo>
                  <a:pt x="54" y="2958"/>
                </a:lnTo>
                <a:lnTo>
                  <a:pt x="65" y="3015"/>
                </a:lnTo>
                <a:lnTo>
                  <a:pt x="77" y="3072"/>
                </a:lnTo>
                <a:lnTo>
                  <a:pt x="89" y="3130"/>
                </a:lnTo>
                <a:lnTo>
                  <a:pt x="102" y="3189"/>
                </a:lnTo>
                <a:lnTo>
                  <a:pt x="117" y="3247"/>
                </a:lnTo>
                <a:lnTo>
                  <a:pt x="134" y="3306"/>
                </a:lnTo>
                <a:lnTo>
                  <a:pt x="150" y="3366"/>
                </a:lnTo>
                <a:lnTo>
                  <a:pt x="169" y="3425"/>
                </a:lnTo>
                <a:lnTo>
                  <a:pt x="188" y="3486"/>
                </a:lnTo>
                <a:lnTo>
                  <a:pt x="209" y="3546"/>
                </a:lnTo>
                <a:lnTo>
                  <a:pt x="232" y="3607"/>
                </a:lnTo>
                <a:lnTo>
                  <a:pt x="256" y="3667"/>
                </a:lnTo>
                <a:lnTo>
                  <a:pt x="282" y="3729"/>
                </a:lnTo>
                <a:lnTo>
                  <a:pt x="309" y="3790"/>
                </a:lnTo>
                <a:lnTo>
                  <a:pt x="337" y="3852"/>
                </a:lnTo>
                <a:lnTo>
                  <a:pt x="367" y="3913"/>
                </a:lnTo>
                <a:lnTo>
                  <a:pt x="399" y="3974"/>
                </a:lnTo>
                <a:lnTo>
                  <a:pt x="431" y="4036"/>
                </a:lnTo>
                <a:lnTo>
                  <a:pt x="467" y="4097"/>
                </a:lnTo>
                <a:lnTo>
                  <a:pt x="504" y="4158"/>
                </a:lnTo>
                <a:lnTo>
                  <a:pt x="542" y="4218"/>
                </a:lnTo>
                <a:lnTo>
                  <a:pt x="571" y="4262"/>
                </a:lnTo>
                <a:lnTo>
                  <a:pt x="600" y="4304"/>
                </a:lnTo>
                <a:lnTo>
                  <a:pt x="629" y="4346"/>
                </a:lnTo>
                <a:lnTo>
                  <a:pt x="659" y="4385"/>
                </a:lnTo>
                <a:lnTo>
                  <a:pt x="689" y="4423"/>
                </a:lnTo>
                <a:lnTo>
                  <a:pt x="720" y="4459"/>
                </a:lnTo>
                <a:lnTo>
                  <a:pt x="750" y="4495"/>
                </a:lnTo>
                <a:lnTo>
                  <a:pt x="782" y="4529"/>
                </a:lnTo>
                <a:lnTo>
                  <a:pt x="814" y="4562"/>
                </a:lnTo>
                <a:lnTo>
                  <a:pt x="845" y="4593"/>
                </a:lnTo>
                <a:lnTo>
                  <a:pt x="878" y="4623"/>
                </a:lnTo>
                <a:lnTo>
                  <a:pt x="910" y="4652"/>
                </a:lnTo>
                <a:lnTo>
                  <a:pt x="942" y="4680"/>
                </a:lnTo>
                <a:lnTo>
                  <a:pt x="976" y="4707"/>
                </a:lnTo>
                <a:lnTo>
                  <a:pt x="1008" y="4732"/>
                </a:lnTo>
                <a:lnTo>
                  <a:pt x="1042" y="4756"/>
                </a:lnTo>
                <a:lnTo>
                  <a:pt x="1075" y="4779"/>
                </a:lnTo>
                <a:lnTo>
                  <a:pt x="1108" y="4801"/>
                </a:lnTo>
                <a:lnTo>
                  <a:pt x="1142" y="4822"/>
                </a:lnTo>
                <a:lnTo>
                  <a:pt x="1175" y="4842"/>
                </a:lnTo>
                <a:lnTo>
                  <a:pt x="1210" y="4860"/>
                </a:lnTo>
                <a:lnTo>
                  <a:pt x="1243" y="4878"/>
                </a:lnTo>
                <a:lnTo>
                  <a:pt x="1277" y="4894"/>
                </a:lnTo>
                <a:lnTo>
                  <a:pt x="1311" y="4910"/>
                </a:lnTo>
                <a:lnTo>
                  <a:pt x="1346" y="4924"/>
                </a:lnTo>
                <a:lnTo>
                  <a:pt x="1380" y="4938"/>
                </a:lnTo>
                <a:lnTo>
                  <a:pt x="1414" y="4950"/>
                </a:lnTo>
                <a:lnTo>
                  <a:pt x="1449" y="4961"/>
                </a:lnTo>
                <a:lnTo>
                  <a:pt x="1482" y="4972"/>
                </a:lnTo>
                <a:lnTo>
                  <a:pt x="1517" y="4981"/>
                </a:lnTo>
                <a:lnTo>
                  <a:pt x="1550" y="4990"/>
                </a:lnTo>
                <a:lnTo>
                  <a:pt x="1585" y="4998"/>
                </a:lnTo>
                <a:lnTo>
                  <a:pt x="1618" y="5006"/>
                </a:lnTo>
                <a:lnTo>
                  <a:pt x="1653" y="5011"/>
                </a:lnTo>
                <a:lnTo>
                  <a:pt x="1686" y="5017"/>
                </a:lnTo>
                <a:lnTo>
                  <a:pt x="1720" y="5022"/>
                </a:lnTo>
                <a:lnTo>
                  <a:pt x="1753" y="5026"/>
                </a:lnTo>
                <a:lnTo>
                  <a:pt x="1787" y="5029"/>
                </a:lnTo>
                <a:lnTo>
                  <a:pt x="1820" y="5032"/>
                </a:lnTo>
                <a:lnTo>
                  <a:pt x="1852" y="5033"/>
                </a:lnTo>
                <a:lnTo>
                  <a:pt x="1886" y="5034"/>
                </a:lnTo>
                <a:lnTo>
                  <a:pt x="1918" y="5034"/>
                </a:lnTo>
                <a:lnTo>
                  <a:pt x="1983" y="5033"/>
                </a:lnTo>
                <a:lnTo>
                  <a:pt x="2047" y="5028"/>
                </a:lnTo>
                <a:lnTo>
                  <a:pt x="2108" y="5022"/>
                </a:lnTo>
                <a:lnTo>
                  <a:pt x="2169" y="5013"/>
                </a:lnTo>
                <a:lnTo>
                  <a:pt x="2228" y="5001"/>
                </a:lnTo>
                <a:lnTo>
                  <a:pt x="2286" y="4989"/>
                </a:lnTo>
                <a:lnTo>
                  <a:pt x="2343" y="4975"/>
                </a:lnTo>
                <a:lnTo>
                  <a:pt x="2397" y="4958"/>
                </a:lnTo>
                <a:lnTo>
                  <a:pt x="2449" y="4940"/>
                </a:lnTo>
                <a:lnTo>
                  <a:pt x="2501" y="4921"/>
                </a:lnTo>
                <a:lnTo>
                  <a:pt x="2549" y="4901"/>
                </a:lnTo>
                <a:lnTo>
                  <a:pt x="2648" y="4908"/>
                </a:lnTo>
                <a:lnTo>
                  <a:pt x="2744" y="4912"/>
                </a:lnTo>
                <a:lnTo>
                  <a:pt x="2839" y="4914"/>
                </a:lnTo>
                <a:lnTo>
                  <a:pt x="2930" y="4914"/>
                </a:lnTo>
                <a:lnTo>
                  <a:pt x="3018" y="4911"/>
                </a:lnTo>
                <a:lnTo>
                  <a:pt x="3104" y="4907"/>
                </a:lnTo>
                <a:lnTo>
                  <a:pt x="3188" y="4900"/>
                </a:lnTo>
                <a:lnTo>
                  <a:pt x="3268" y="4892"/>
                </a:lnTo>
                <a:lnTo>
                  <a:pt x="3346" y="4882"/>
                </a:lnTo>
                <a:lnTo>
                  <a:pt x="3421" y="4871"/>
                </a:lnTo>
                <a:lnTo>
                  <a:pt x="3493" y="4859"/>
                </a:lnTo>
                <a:lnTo>
                  <a:pt x="3563" y="4845"/>
                </a:lnTo>
                <a:lnTo>
                  <a:pt x="3628" y="4831"/>
                </a:lnTo>
                <a:lnTo>
                  <a:pt x="3692" y="4815"/>
                </a:lnTo>
                <a:lnTo>
                  <a:pt x="3752" y="4800"/>
                </a:lnTo>
                <a:lnTo>
                  <a:pt x="3809" y="4784"/>
                </a:lnTo>
                <a:lnTo>
                  <a:pt x="3864" y="4767"/>
                </a:lnTo>
                <a:lnTo>
                  <a:pt x="3914" y="4750"/>
                </a:lnTo>
                <a:lnTo>
                  <a:pt x="3962" y="4734"/>
                </a:lnTo>
                <a:lnTo>
                  <a:pt x="4005" y="4717"/>
                </a:lnTo>
                <a:lnTo>
                  <a:pt x="4047" y="4701"/>
                </a:lnTo>
                <a:lnTo>
                  <a:pt x="4085" y="4686"/>
                </a:lnTo>
                <a:lnTo>
                  <a:pt x="4149" y="4658"/>
                </a:lnTo>
                <a:lnTo>
                  <a:pt x="4201" y="4633"/>
                </a:lnTo>
                <a:lnTo>
                  <a:pt x="4237" y="4613"/>
                </a:lnTo>
                <a:lnTo>
                  <a:pt x="4268" y="4597"/>
                </a:lnTo>
                <a:lnTo>
                  <a:pt x="4222" y="4612"/>
                </a:lnTo>
                <a:lnTo>
                  <a:pt x="4174" y="4626"/>
                </a:lnTo>
                <a:lnTo>
                  <a:pt x="4125" y="4638"/>
                </a:lnTo>
                <a:lnTo>
                  <a:pt x="4073" y="4648"/>
                </a:lnTo>
                <a:lnTo>
                  <a:pt x="4022" y="4657"/>
                </a:lnTo>
                <a:lnTo>
                  <a:pt x="3969" y="4663"/>
                </a:lnTo>
                <a:lnTo>
                  <a:pt x="3915" y="4670"/>
                </a:lnTo>
                <a:lnTo>
                  <a:pt x="3860" y="4675"/>
                </a:lnTo>
                <a:lnTo>
                  <a:pt x="3806" y="4677"/>
                </a:lnTo>
                <a:lnTo>
                  <a:pt x="3751" y="4679"/>
                </a:lnTo>
                <a:lnTo>
                  <a:pt x="3695" y="4680"/>
                </a:lnTo>
                <a:lnTo>
                  <a:pt x="3641" y="4680"/>
                </a:lnTo>
                <a:lnTo>
                  <a:pt x="3586" y="4679"/>
                </a:lnTo>
                <a:lnTo>
                  <a:pt x="3531" y="4678"/>
                </a:lnTo>
                <a:lnTo>
                  <a:pt x="3478" y="4676"/>
                </a:lnTo>
                <a:lnTo>
                  <a:pt x="3425" y="4672"/>
                </a:lnTo>
                <a:lnTo>
                  <a:pt x="3323" y="4663"/>
                </a:lnTo>
                <a:lnTo>
                  <a:pt x="3226" y="4655"/>
                </a:lnTo>
                <a:lnTo>
                  <a:pt x="3136" y="4643"/>
                </a:lnTo>
                <a:lnTo>
                  <a:pt x="3055" y="4632"/>
                </a:lnTo>
                <a:lnTo>
                  <a:pt x="2985" y="4621"/>
                </a:lnTo>
                <a:lnTo>
                  <a:pt x="2924" y="4611"/>
                </a:lnTo>
                <a:lnTo>
                  <a:pt x="2846" y="4597"/>
                </a:lnTo>
                <a:close/>
                <a:moveTo>
                  <a:pt x="456" y="0"/>
                </a:moveTo>
                <a:lnTo>
                  <a:pt x="456" y="0"/>
                </a:lnTo>
                <a:lnTo>
                  <a:pt x="441" y="65"/>
                </a:lnTo>
                <a:lnTo>
                  <a:pt x="428" y="130"/>
                </a:lnTo>
                <a:lnTo>
                  <a:pt x="415" y="193"/>
                </a:lnTo>
                <a:lnTo>
                  <a:pt x="402" y="256"/>
                </a:lnTo>
                <a:lnTo>
                  <a:pt x="391" y="318"/>
                </a:lnTo>
                <a:lnTo>
                  <a:pt x="381" y="379"/>
                </a:lnTo>
                <a:lnTo>
                  <a:pt x="371" y="441"/>
                </a:lnTo>
                <a:lnTo>
                  <a:pt x="362" y="501"/>
                </a:lnTo>
                <a:lnTo>
                  <a:pt x="354" y="561"/>
                </a:lnTo>
                <a:lnTo>
                  <a:pt x="348" y="620"/>
                </a:lnTo>
                <a:lnTo>
                  <a:pt x="341" y="678"/>
                </a:lnTo>
                <a:lnTo>
                  <a:pt x="335" y="736"/>
                </a:lnTo>
                <a:lnTo>
                  <a:pt x="331" y="794"/>
                </a:lnTo>
                <a:lnTo>
                  <a:pt x="326" y="851"/>
                </a:lnTo>
                <a:lnTo>
                  <a:pt x="323" y="907"/>
                </a:lnTo>
                <a:lnTo>
                  <a:pt x="321" y="963"/>
                </a:lnTo>
                <a:lnTo>
                  <a:pt x="319" y="1019"/>
                </a:lnTo>
                <a:lnTo>
                  <a:pt x="318" y="1073"/>
                </a:lnTo>
                <a:lnTo>
                  <a:pt x="318" y="1127"/>
                </a:lnTo>
                <a:lnTo>
                  <a:pt x="318" y="1180"/>
                </a:lnTo>
                <a:lnTo>
                  <a:pt x="319" y="1234"/>
                </a:lnTo>
                <a:lnTo>
                  <a:pt x="320" y="1286"/>
                </a:lnTo>
                <a:lnTo>
                  <a:pt x="322" y="1338"/>
                </a:lnTo>
                <a:lnTo>
                  <a:pt x="325" y="1389"/>
                </a:lnTo>
                <a:lnTo>
                  <a:pt x="329" y="1439"/>
                </a:lnTo>
                <a:lnTo>
                  <a:pt x="333" y="1489"/>
                </a:lnTo>
                <a:lnTo>
                  <a:pt x="339" y="1539"/>
                </a:lnTo>
                <a:lnTo>
                  <a:pt x="344" y="1588"/>
                </a:lnTo>
                <a:lnTo>
                  <a:pt x="350" y="1636"/>
                </a:lnTo>
                <a:lnTo>
                  <a:pt x="357" y="1684"/>
                </a:lnTo>
                <a:lnTo>
                  <a:pt x="364" y="1732"/>
                </a:lnTo>
                <a:lnTo>
                  <a:pt x="372" y="1779"/>
                </a:lnTo>
                <a:lnTo>
                  <a:pt x="381" y="1742"/>
                </a:lnTo>
                <a:lnTo>
                  <a:pt x="390" y="1708"/>
                </a:lnTo>
                <a:lnTo>
                  <a:pt x="400" y="1673"/>
                </a:lnTo>
                <a:lnTo>
                  <a:pt x="410" y="1641"/>
                </a:lnTo>
                <a:lnTo>
                  <a:pt x="431" y="1580"/>
                </a:lnTo>
                <a:lnTo>
                  <a:pt x="453" y="1523"/>
                </a:lnTo>
                <a:lnTo>
                  <a:pt x="475" y="1471"/>
                </a:lnTo>
                <a:lnTo>
                  <a:pt x="497" y="1425"/>
                </a:lnTo>
                <a:lnTo>
                  <a:pt x="519" y="1382"/>
                </a:lnTo>
                <a:lnTo>
                  <a:pt x="540" y="1344"/>
                </a:lnTo>
                <a:lnTo>
                  <a:pt x="560" y="1312"/>
                </a:lnTo>
                <a:lnTo>
                  <a:pt x="579" y="1283"/>
                </a:lnTo>
                <a:lnTo>
                  <a:pt x="595" y="1259"/>
                </a:lnTo>
                <a:lnTo>
                  <a:pt x="610" y="1240"/>
                </a:lnTo>
                <a:lnTo>
                  <a:pt x="630" y="1215"/>
                </a:lnTo>
                <a:lnTo>
                  <a:pt x="638" y="1206"/>
                </a:lnTo>
                <a:lnTo>
                  <a:pt x="622" y="1249"/>
                </a:lnTo>
                <a:lnTo>
                  <a:pt x="608" y="1293"/>
                </a:lnTo>
                <a:lnTo>
                  <a:pt x="595" y="1338"/>
                </a:lnTo>
                <a:lnTo>
                  <a:pt x="583" y="1381"/>
                </a:lnTo>
                <a:lnTo>
                  <a:pt x="572" y="1425"/>
                </a:lnTo>
                <a:lnTo>
                  <a:pt x="562" y="1468"/>
                </a:lnTo>
                <a:lnTo>
                  <a:pt x="554" y="1511"/>
                </a:lnTo>
                <a:lnTo>
                  <a:pt x="546" y="1555"/>
                </a:lnTo>
                <a:lnTo>
                  <a:pt x="538" y="1598"/>
                </a:lnTo>
                <a:lnTo>
                  <a:pt x="533" y="1641"/>
                </a:lnTo>
                <a:lnTo>
                  <a:pt x="527" y="1683"/>
                </a:lnTo>
                <a:lnTo>
                  <a:pt x="523" y="1725"/>
                </a:lnTo>
                <a:lnTo>
                  <a:pt x="519" y="1766"/>
                </a:lnTo>
                <a:lnTo>
                  <a:pt x="516" y="1807"/>
                </a:lnTo>
                <a:lnTo>
                  <a:pt x="513" y="1885"/>
                </a:lnTo>
                <a:lnTo>
                  <a:pt x="511" y="1961"/>
                </a:lnTo>
                <a:lnTo>
                  <a:pt x="511" y="2033"/>
                </a:lnTo>
                <a:lnTo>
                  <a:pt x="513" y="2102"/>
                </a:lnTo>
                <a:lnTo>
                  <a:pt x="516" y="2164"/>
                </a:lnTo>
                <a:lnTo>
                  <a:pt x="521" y="2222"/>
                </a:lnTo>
                <a:lnTo>
                  <a:pt x="525" y="2274"/>
                </a:lnTo>
                <a:lnTo>
                  <a:pt x="530" y="2320"/>
                </a:lnTo>
                <a:lnTo>
                  <a:pt x="535" y="2359"/>
                </a:lnTo>
                <a:lnTo>
                  <a:pt x="553" y="2406"/>
                </a:lnTo>
                <a:lnTo>
                  <a:pt x="572" y="2453"/>
                </a:lnTo>
                <a:lnTo>
                  <a:pt x="592" y="2499"/>
                </a:lnTo>
                <a:lnTo>
                  <a:pt x="613" y="2543"/>
                </a:lnTo>
                <a:lnTo>
                  <a:pt x="633" y="2588"/>
                </a:lnTo>
                <a:lnTo>
                  <a:pt x="656" y="2631"/>
                </a:lnTo>
                <a:lnTo>
                  <a:pt x="678" y="2675"/>
                </a:lnTo>
                <a:lnTo>
                  <a:pt x="700" y="2717"/>
                </a:lnTo>
                <a:lnTo>
                  <a:pt x="724" y="2760"/>
                </a:lnTo>
                <a:lnTo>
                  <a:pt x="747" y="2801"/>
                </a:lnTo>
                <a:lnTo>
                  <a:pt x="772" y="2841"/>
                </a:lnTo>
                <a:lnTo>
                  <a:pt x="796" y="2881"/>
                </a:lnTo>
                <a:lnTo>
                  <a:pt x="822" y="2920"/>
                </a:lnTo>
                <a:lnTo>
                  <a:pt x="847" y="2959"/>
                </a:lnTo>
                <a:lnTo>
                  <a:pt x="873" y="2997"/>
                </a:lnTo>
                <a:lnTo>
                  <a:pt x="900" y="3034"/>
                </a:lnTo>
                <a:lnTo>
                  <a:pt x="901" y="2968"/>
                </a:lnTo>
                <a:lnTo>
                  <a:pt x="903" y="2905"/>
                </a:lnTo>
                <a:lnTo>
                  <a:pt x="907" y="2842"/>
                </a:lnTo>
                <a:lnTo>
                  <a:pt x="912" y="2782"/>
                </a:lnTo>
                <a:lnTo>
                  <a:pt x="918" y="2723"/>
                </a:lnTo>
                <a:lnTo>
                  <a:pt x="926" y="2666"/>
                </a:lnTo>
                <a:lnTo>
                  <a:pt x="933" y="2611"/>
                </a:lnTo>
                <a:lnTo>
                  <a:pt x="942" y="2559"/>
                </a:lnTo>
                <a:lnTo>
                  <a:pt x="953" y="2508"/>
                </a:lnTo>
                <a:lnTo>
                  <a:pt x="963" y="2458"/>
                </a:lnTo>
                <a:lnTo>
                  <a:pt x="975" y="2412"/>
                </a:lnTo>
                <a:lnTo>
                  <a:pt x="987" y="2366"/>
                </a:lnTo>
                <a:lnTo>
                  <a:pt x="999" y="2323"/>
                </a:lnTo>
                <a:lnTo>
                  <a:pt x="1011" y="2282"/>
                </a:lnTo>
                <a:lnTo>
                  <a:pt x="1025" y="2243"/>
                </a:lnTo>
                <a:lnTo>
                  <a:pt x="1038" y="2206"/>
                </a:lnTo>
                <a:lnTo>
                  <a:pt x="1050" y="2171"/>
                </a:lnTo>
                <a:lnTo>
                  <a:pt x="1064" y="2138"/>
                </a:lnTo>
                <a:lnTo>
                  <a:pt x="1088" y="2079"/>
                </a:lnTo>
                <a:lnTo>
                  <a:pt x="1112" y="2028"/>
                </a:lnTo>
                <a:lnTo>
                  <a:pt x="1133" y="1987"/>
                </a:lnTo>
                <a:lnTo>
                  <a:pt x="1151" y="1954"/>
                </a:lnTo>
                <a:lnTo>
                  <a:pt x="1164" y="1930"/>
                </a:lnTo>
                <a:lnTo>
                  <a:pt x="1175" y="1911"/>
                </a:lnTo>
                <a:lnTo>
                  <a:pt x="1163" y="1974"/>
                </a:lnTo>
                <a:lnTo>
                  <a:pt x="1152" y="2037"/>
                </a:lnTo>
                <a:lnTo>
                  <a:pt x="1143" y="2099"/>
                </a:lnTo>
                <a:lnTo>
                  <a:pt x="1136" y="2163"/>
                </a:lnTo>
                <a:lnTo>
                  <a:pt x="1130" y="2225"/>
                </a:lnTo>
                <a:lnTo>
                  <a:pt x="1126" y="2287"/>
                </a:lnTo>
                <a:lnTo>
                  <a:pt x="1123" y="2348"/>
                </a:lnTo>
                <a:lnTo>
                  <a:pt x="1122" y="2409"/>
                </a:lnTo>
                <a:lnTo>
                  <a:pt x="1121" y="2470"/>
                </a:lnTo>
                <a:lnTo>
                  <a:pt x="1122" y="2530"/>
                </a:lnTo>
                <a:lnTo>
                  <a:pt x="1124" y="2588"/>
                </a:lnTo>
                <a:lnTo>
                  <a:pt x="1127" y="2646"/>
                </a:lnTo>
                <a:lnTo>
                  <a:pt x="1131" y="2703"/>
                </a:lnTo>
                <a:lnTo>
                  <a:pt x="1136" y="2758"/>
                </a:lnTo>
                <a:lnTo>
                  <a:pt x="1142" y="2813"/>
                </a:lnTo>
                <a:lnTo>
                  <a:pt x="1147" y="2866"/>
                </a:lnTo>
                <a:lnTo>
                  <a:pt x="1154" y="2917"/>
                </a:lnTo>
                <a:lnTo>
                  <a:pt x="1162" y="2967"/>
                </a:lnTo>
                <a:lnTo>
                  <a:pt x="1178" y="3063"/>
                </a:lnTo>
                <a:lnTo>
                  <a:pt x="1194" y="3151"/>
                </a:lnTo>
                <a:lnTo>
                  <a:pt x="1211" y="3230"/>
                </a:lnTo>
                <a:lnTo>
                  <a:pt x="1229" y="3302"/>
                </a:lnTo>
                <a:lnTo>
                  <a:pt x="1245" y="3364"/>
                </a:lnTo>
                <a:lnTo>
                  <a:pt x="1259" y="3415"/>
                </a:lnTo>
                <a:lnTo>
                  <a:pt x="1270" y="3456"/>
                </a:lnTo>
                <a:lnTo>
                  <a:pt x="1338" y="3518"/>
                </a:lnTo>
                <a:lnTo>
                  <a:pt x="1406" y="3578"/>
                </a:lnTo>
                <a:lnTo>
                  <a:pt x="1474" y="3635"/>
                </a:lnTo>
                <a:lnTo>
                  <a:pt x="1543" y="3690"/>
                </a:lnTo>
                <a:lnTo>
                  <a:pt x="1613" y="3742"/>
                </a:lnTo>
                <a:lnTo>
                  <a:pt x="1683" y="3792"/>
                </a:lnTo>
                <a:lnTo>
                  <a:pt x="1752" y="3839"/>
                </a:lnTo>
                <a:lnTo>
                  <a:pt x="1822" y="3885"/>
                </a:lnTo>
                <a:lnTo>
                  <a:pt x="1807" y="3807"/>
                </a:lnTo>
                <a:lnTo>
                  <a:pt x="1793" y="3730"/>
                </a:lnTo>
                <a:lnTo>
                  <a:pt x="1782" y="3655"/>
                </a:lnTo>
                <a:lnTo>
                  <a:pt x="1773" y="3582"/>
                </a:lnTo>
                <a:lnTo>
                  <a:pt x="1765" y="3510"/>
                </a:lnTo>
                <a:lnTo>
                  <a:pt x="1761" y="3441"/>
                </a:lnTo>
                <a:lnTo>
                  <a:pt x="1758" y="3374"/>
                </a:lnTo>
                <a:lnTo>
                  <a:pt x="1755" y="3309"/>
                </a:lnTo>
                <a:lnTo>
                  <a:pt x="1755" y="3246"/>
                </a:lnTo>
                <a:lnTo>
                  <a:pt x="1757" y="3186"/>
                </a:lnTo>
                <a:lnTo>
                  <a:pt x="1759" y="3127"/>
                </a:lnTo>
                <a:lnTo>
                  <a:pt x="1762" y="3070"/>
                </a:lnTo>
                <a:lnTo>
                  <a:pt x="1767" y="3016"/>
                </a:lnTo>
                <a:lnTo>
                  <a:pt x="1772" y="2964"/>
                </a:lnTo>
                <a:lnTo>
                  <a:pt x="1779" y="2915"/>
                </a:lnTo>
                <a:lnTo>
                  <a:pt x="1786" y="2868"/>
                </a:lnTo>
                <a:lnTo>
                  <a:pt x="1793" y="2823"/>
                </a:lnTo>
                <a:lnTo>
                  <a:pt x="1801" y="2781"/>
                </a:lnTo>
                <a:lnTo>
                  <a:pt x="1809" y="2742"/>
                </a:lnTo>
                <a:lnTo>
                  <a:pt x="1818" y="2705"/>
                </a:lnTo>
                <a:lnTo>
                  <a:pt x="1835" y="2639"/>
                </a:lnTo>
                <a:lnTo>
                  <a:pt x="1850" y="2584"/>
                </a:lnTo>
                <a:lnTo>
                  <a:pt x="1864" y="2542"/>
                </a:lnTo>
                <a:lnTo>
                  <a:pt x="1875" y="2511"/>
                </a:lnTo>
                <a:lnTo>
                  <a:pt x="1885" y="2485"/>
                </a:lnTo>
                <a:lnTo>
                  <a:pt x="1884" y="2552"/>
                </a:lnTo>
                <a:lnTo>
                  <a:pt x="1884" y="2620"/>
                </a:lnTo>
                <a:lnTo>
                  <a:pt x="1886" y="2686"/>
                </a:lnTo>
                <a:lnTo>
                  <a:pt x="1889" y="2753"/>
                </a:lnTo>
                <a:lnTo>
                  <a:pt x="1894" y="2819"/>
                </a:lnTo>
                <a:lnTo>
                  <a:pt x="1900" y="2883"/>
                </a:lnTo>
                <a:lnTo>
                  <a:pt x="1908" y="2948"/>
                </a:lnTo>
                <a:lnTo>
                  <a:pt x="1917" y="3012"/>
                </a:lnTo>
                <a:lnTo>
                  <a:pt x="1928" y="3075"/>
                </a:lnTo>
                <a:lnTo>
                  <a:pt x="1939" y="3137"/>
                </a:lnTo>
                <a:lnTo>
                  <a:pt x="1952" y="3198"/>
                </a:lnTo>
                <a:lnTo>
                  <a:pt x="1965" y="3258"/>
                </a:lnTo>
                <a:lnTo>
                  <a:pt x="1979" y="3317"/>
                </a:lnTo>
                <a:lnTo>
                  <a:pt x="1993" y="3375"/>
                </a:lnTo>
                <a:lnTo>
                  <a:pt x="2009" y="3432"/>
                </a:lnTo>
                <a:lnTo>
                  <a:pt x="2024" y="3487"/>
                </a:lnTo>
                <a:lnTo>
                  <a:pt x="2041" y="3541"/>
                </a:lnTo>
                <a:lnTo>
                  <a:pt x="2057" y="3594"/>
                </a:lnTo>
                <a:lnTo>
                  <a:pt x="2073" y="3644"/>
                </a:lnTo>
                <a:lnTo>
                  <a:pt x="2091" y="3694"/>
                </a:lnTo>
                <a:lnTo>
                  <a:pt x="2125" y="3787"/>
                </a:lnTo>
                <a:lnTo>
                  <a:pt x="2158" y="3873"/>
                </a:lnTo>
                <a:lnTo>
                  <a:pt x="2190" y="3951"/>
                </a:lnTo>
                <a:lnTo>
                  <a:pt x="2221" y="4021"/>
                </a:lnTo>
                <a:lnTo>
                  <a:pt x="2248" y="4081"/>
                </a:lnTo>
                <a:lnTo>
                  <a:pt x="2272" y="4131"/>
                </a:lnTo>
                <a:lnTo>
                  <a:pt x="2354" y="4169"/>
                </a:lnTo>
                <a:lnTo>
                  <a:pt x="2435" y="4204"/>
                </a:lnTo>
                <a:lnTo>
                  <a:pt x="2512" y="4235"/>
                </a:lnTo>
                <a:lnTo>
                  <a:pt x="2586" y="4264"/>
                </a:lnTo>
                <a:lnTo>
                  <a:pt x="2656" y="4290"/>
                </a:lnTo>
                <a:lnTo>
                  <a:pt x="2721" y="4312"/>
                </a:lnTo>
                <a:lnTo>
                  <a:pt x="2783" y="4332"/>
                </a:lnTo>
                <a:lnTo>
                  <a:pt x="2839" y="4350"/>
                </a:lnTo>
                <a:lnTo>
                  <a:pt x="2890" y="4365"/>
                </a:lnTo>
                <a:lnTo>
                  <a:pt x="2936" y="4378"/>
                </a:lnTo>
                <a:lnTo>
                  <a:pt x="3008" y="4397"/>
                </a:lnTo>
                <a:lnTo>
                  <a:pt x="3054" y="4407"/>
                </a:lnTo>
                <a:lnTo>
                  <a:pt x="3069" y="4410"/>
                </a:lnTo>
                <a:lnTo>
                  <a:pt x="3075" y="4391"/>
                </a:lnTo>
                <a:lnTo>
                  <a:pt x="3091" y="4339"/>
                </a:lnTo>
                <a:lnTo>
                  <a:pt x="3101" y="4300"/>
                </a:lnTo>
                <a:lnTo>
                  <a:pt x="3112" y="4253"/>
                </a:lnTo>
                <a:lnTo>
                  <a:pt x="3123" y="4200"/>
                </a:lnTo>
                <a:lnTo>
                  <a:pt x="3134" y="4139"/>
                </a:lnTo>
                <a:lnTo>
                  <a:pt x="3144" y="4073"/>
                </a:lnTo>
                <a:lnTo>
                  <a:pt x="3154" y="4001"/>
                </a:lnTo>
                <a:lnTo>
                  <a:pt x="3162" y="3923"/>
                </a:lnTo>
                <a:lnTo>
                  <a:pt x="3165" y="3882"/>
                </a:lnTo>
                <a:lnTo>
                  <a:pt x="3168" y="3839"/>
                </a:lnTo>
                <a:lnTo>
                  <a:pt x="3170" y="3796"/>
                </a:lnTo>
                <a:lnTo>
                  <a:pt x="3171" y="3751"/>
                </a:lnTo>
                <a:lnTo>
                  <a:pt x="3171" y="3705"/>
                </a:lnTo>
                <a:lnTo>
                  <a:pt x="3171" y="3659"/>
                </a:lnTo>
                <a:lnTo>
                  <a:pt x="3170" y="3611"/>
                </a:lnTo>
                <a:lnTo>
                  <a:pt x="3168" y="3562"/>
                </a:lnTo>
                <a:lnTo>
                  <a:pt x="3164" y="3512"/>
                </a:lnTo>
                <a:lnTo>
                  <a:pt x="3160" y="3461"/>
                </a:lnTo>
                <a:lnTo>
                  <a:pt x="3154" y="3410"/>
                </a:lnTo>
                <a:lnTo>
                  <a:pt x="3148" y="3359"/>
                </a:lnTo>
                <a:lnTo>
                  <a:pt x="3140" y="3305"/>
                </a:lnTo>
                <a:lnTo>
                  <a:pt x="3131" y="3251"/>
                </a:lnTo>
                <a:lnTo>
                  <a:pt x="3121" y="3198"/>
                </a:lnTo>
                <a:lnTo>
                  <a:pt x="3109" y="3143"/>
                </a:lnTo>
                <a:lnTo>
                  <a:pt x="3095" y="3087"/>
                </a:lnTo>
                <a:lnTo>
                  <a:pt x="3080" y="3032"/>
                </a:lnTo>
                <a:lnTo>
                  <a:pt x="3063" y="2976"/>
                </a:lnTo>
                <a:lnTo>
                  <a:pt x="3045" y="2919"/>
                </a:lnTo>
                <a:lnTo>
                  <a:pt x="3025" y="2863"/>
                </a:lnTo>
                <a:lnTo>
                  <a:pt x="3003" y="2805"/>
                </a:lnTo>
                <a:lnTo>
                  <a:pt x="2979" y="2748"/>
                </a:lnTo>
                <a:lnTo>
                  <a:pt x="2953" y="2692"/>
                </a:lnTo>
                <a:lnTo>
                  <a:pt x="2926" y="2634"/>
                </a:lnTo>
                <a:lnTo>
                  <a:pt x="2895" y="2576"/>
                </a:lnTo>
                <a:lnTo>
                  <a:pt x="2864" y="2519"/>
                </a:lnTo>
                <a:lnTo>
                  <a:pt x="2830" y="2461"/>
                </a:lnTo>
                <a:lnTo>
                  <a:pt x="2793" y="2403"/>
                </a:lnTo>
                <a:lnTo>
                  <a:pt x="2755" y="2346"/>
                </a:lnTo>
                <a:lnTo>
                  <a:pt x="2714" y="2288"/>
                </a:lnTo>
                <a:lnTo>
                  <a:pt x="2670" y="2231"/>
                </a:lnTo>
                <a:lnTo>
                  <a:pt x="2624" y="2174"/>
                </a:lnTo>
                <a:lnTo>
                  <a:pt x="2576" y="2117"/>
                </a:lnTo>
                <a:lnTo>
                  <a:pt x="2525" y="2061"/>
                </a:lnTo>
                <a:lnTo>
                  <a:pt x="2472" y="2006"/>
                </a:lnTo>
                <a:lnTo>
                  <a:pt x="2415" y="1950"/>
                </a:lnTo>
                <a:lnTo>
                  <a:pt x="2356" y="1895"/>
                </a:lnTo>
                <a:lnTo>
                  <a:pt x="2293" y="1842"/>
                </a:lnTo>
                <a:lnTo>
                  <a:pt x="2228" y="1788"/>
                </a:lnTo>
                <a:lnTo>
                  <a:pt x="2160" y="1735"/>
                </a:lnTo>
                <a:lnTo>
                  <a:pt x="2089" y="1682"/>
                </a:lnTo>
                <a:lnTo>
                  <a:pt x="1983" y="1605"/>
                </a:lnTo>
                <a:lnTo>
                  <a:pt x="1881" y="1528"/>
                </a:lnTo>
                <a:lnTo>
                  <a:pt x="1783" y="1451"/>
                </a:lnTo>
                <a:lnTo>
                  <a:pt x="1688" y="1374"/>
                </a:lnTo>
                <a:lnTo>
                  <a:pt x="1598" y="1297"/>
                </a:lnTo>
                <a:lnTo>
                  <a:pt x="1511" y="1222"/>
                </a:lnTo>
                <a:lnTo>
                  <a:pt x="1429" y="1147"/>
                </a:lnTo>
                <a:lnTo>
                  <a:pt x="1349" y="1073"/>
                </a:lnTo>
                <a:lnTo>
                  <a:pt x="1274" y="1000"/>
                </a:lnTo>
                <a:lnTo>
                  <a:pt x="1201" y="928"/>
                </a:lnTo>
                <a:lnTo>
                  <a:pt x="1132" y="858"/>
                </a:lnTo>
                <a:lnTo>
                  <a:pt x="1067" y="789"/>
                </a:lnTo>
                <a:lnTo>
                  <a:pt x="1006" y="722"/>
                </a:lnTo>
                <a:lnTo>
                  <a:pt x="948" y="657"/>
                </a:lnTo>
                <a:lnTo>
                  <a:pt x="893" y="594"/>
                </a:lnTo>
                <a:lnTo>
                  <a:pt x="842" y="533"/>
                </a:lnTo>
                <a:lnTo>
                  <a:pt x="794" y="475"/>
                </a:lnTo>
                <a:lnTo>
                  <a:pt x="749" y="420"/>
                </a:lnTo>
                <a:lnTo>
                  <a:pt x="708" y="366"/>
                </a:lnTo>
                <a:lnTo>
                  <a:pt x="670" y="316"/>
                </a:lnTo>
                <a:lnTo>
                  <a:pt x="634" y="269"/>
                </a:lnTo>
                <a:lnTo>
                  <a:pt x="603" y="225"/>
                </a:lnTo>
                <a:lnTo>
                  <a:pt x="550" y="147"/>
                </a:lnTo>
                <a:lnTo>
                  <a:pt x="508" y="85"/>
                </a:lnTo>
                <a:lnTo>
                  <a:pt x="479" y="39"/>
                </a:lnTo>
                <a:lnTo>
                  <a:pt x="456" y="0"/>
                </a:lnTo>
                <a:close/>
              </a:path>
            </a:pathLst>
          </a:custGeom>
          <a:gradFill flip="none" rotWithShape="1">
            <a:gsLst>
              <a:gs pos="100000">
                <a:srgbClr val="FCFCFC"/>
              </a:gs>
              <a:gs pos="0">
                <a:srgbClr val="CCCCCC"/>
              </a:gs>
            </a:gsLst>
            <a:lin ang="7200000" scaled="0"/>
            <a:tileRect/>
          </a:gradFill>
          <a:ln w="9525">
            <a:gradFill>
              <a:gsLst>
                <a:gs pos="89000">
                  <a:schemeClr val="bg1">
                    <a:lumMod val="85000"/>
                  </a:schemeClr>
                </a:gs>
                <a:gs pos="0">
                  <a:schemeClr val="bg1"/>
                </a:gs>
              </a:gsLst>
              <a:lin ang="7200000" scaled="0"/>
            </a:gradFill>
          </a:ln>
          <a:effectLst>
            <a:outerShdw blurRad="114300" dist="63500" dir="6600000" sx="103000" sy="103000" algn="tr" rotWithShape="0">
              <a:srgbClr val="4A97BE"/>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buFont typeface="Arial" panose="020B0604020202020204" pitchFamily="34" charset="0"/>
              <a:buNone/>
              <a:defRPr/>
            </a:pPr>
            <a:endParaRPr lang="zh-CN" altLang="en-US" sz="760" noProof="1">
              <a:solidFill>
                <a:schemeClr val="lt1"/>
              </a:solidFill>
              <a:latin typeface="微软雅黑" panose="020B0503020204020204" charset="-122"/>
              <a:ea typeface="微软雅黑" panose="020B0503020204020204" charset="-122"/>
            </a:endParaRPr>
          </a:p>
        </p:txBody>
      </p:sp>
      <p:sp>
        <p:nvSpPr>
          <p:cNvPr id="5" name="文本占位符 6"/>
          <p:cNvSpPr>
            <a:spLocks noGrp="1"/>
          </p:cNvSpPr>
          <p:nvPr>
            <p:ph type="body" sz="quarter" idx="13"/>
          </p:nvPr>
        </p:nvSpPr>
        <p:spPr>
          <a:xfrm>
            <a:off x="606879" y="516839"/>
            <a:ext cx="3552825" cy="469900"/>
          </a:xfrm>
        </p:spPr>
        <p:txBody>
          <a:bodyPr>
            <a:noAutofit/>
          </a:bodyPr>
          <a:lstStyle>
            <a:lvl1pPr marL="0" indent="0">
              <a:buNone/>
              <a:defRPr sz="2400">
                <a:solidFill>
                  <a:schemeClr val="bg1"/>
                </a:solidFill>
                <a:latin typeface="+mj-ea"/>
                <a:ea typeface="+mj-ea"/>
              </a:defRPr>
            </a:lvl1pPr>
          </a:lstStyle>
          <a:p>
            <a:pPr lvl="0"/>
            <a:r>
              <a:rPr lang="zh-CN" altLang="en-US" noProof="1"/>
              <a:t>单击此处编辑母版文本样式</a:t>
            </a:r>
          </a:p>
        </p:txBody>
      </p:sp>
      <p:sp>
        <p:nvSpPr>
          <p:cNvPr id="4" name="日期占位符 1">
            <a:extLst>
              <a:ext uri="{FF2B5EF4-FFF2-40B4-BE49-F238E27FC236}">
                <a16:creationId xmlns:a16="http://schemas.microsoft.com/office/drawing/2014/main" id="{998F2136-F9F9-48BF-B84D-84A25A5E9E93}"/>
              </a:ext>
            </a:extLst>
          </p:cNvPr>
          <p:cNvSpPr>
            <a:spLocks noGrp="1"/>
          </p:cNvSpPr>
          <p:nvPr>
            <p:ph type="dt" sz="half" idx="14"/>
          </p:nvPr>
        </p:nvSpPr>
        <p:spPr>
          <a:xfrm>
            <a:off x="628650" y="6356350"/>
            <a:ext cx="2057400" cy="365125"/>
          </a:xfrm>
        </p:spPr>
        <p:txBody>
          <a:bodyPr/>
          <a:lstStyle>
            <a:lvl1pPr eaLnBrk="1" hangingPunct="1">
              <a:buFont typeface="Arial" panose="020B0604020202020204" pitchFamily="34" charset="0"/>
              <a:buNone/>
              <a:defRPr noProof="1"/>
            </a:lvl1pPr>
          </a:lstStyle>
          <a:p>
            <a:pPr>
              <a:defRPr/>
            </a:pPr>
            <a:fld id="{F5E7C048-7F15-4041-9717-BFB434502FC1}" type="datetimeFigureOut">
              <a:rPr lang="zh-CN" altLang="en-US"/>
              <a:pPr>
                <a:defRPr/>
              </a:pPr>
              <a:t>2023/4/5</a:t>
            </a:fld>
            <a:endParaRPr lang="zh-CN" altLang="en-US"/>
          </a:p>
        </p:txBody>
      </p:sp>
      <p:sp>
        <p:nvSpPr>
          <p:cNvPr id="6" name="页脚占位符 2">
            <a:extLst>
              <a:ext uri="{FF2B5EF4-FFF2-40B4-BE49-F238E27FC236}">
                <a16:creationId xmlns:a16="http://schemas.microsoft.com/office/drawing/2014/main" id="{6A93CB03-FB21-477D-A73E-4A7521EC4966}"/>
              </a:ext>
            </a:extLst>
          </p:cNvPr>
          <p:cNvSpPr>
            <a:spLocks noGrp="1"/>
          </p:cNvSpPr>
          <p:nvPr>
            <p:ph type="ftr" sz="quarter" idx="15"/>
          </p:nvPr>
        </p:nvSpPr>
        <p:spPr>
          <a:xfrm>
            <a:off x="3028950" y="6356350"/>
            <a:ext cx="3086100" cy="365125"/>
          </a:xfrm>
        </p:spPr>
        <p:txBody>
          <a:bodyPr/>
          <a:lstStyle>
            <a:lvl1pPr eaLnBrk="1" hangingPunct="1">
              <a:buFont typeface="Arial" panose="020B0604020202020204" pitchFamily="34" charset="0"/>
              <a:buNone/>
              <a:defRPr noProof="1"/>
            </a:lvl1pPr>
          </a:lstStyle>
          <a:p>
            <a:pPr>
              <a:defRPr/>
            </a:pPr>
            <a:endParaRPr lang="zh-CN" altLang="en-US"/>
          </a:p>
        </p:txBody>
      </p:sp>
      <p:sp>
        <p:nvSpPr>
          <p:cNvPr id="7" name="灯片编号占位符 3">
            <a:extLst>
              <a:ext uri="{FF2B5EF4-FFF2-40B4-BE49-F238E27FC236}">
                <a16:creationId xmlns:a16="http://schemas.microsoft.com/office/drawing/2014/main" id="{D67D54EA-9C4D-45C9-B103-A064BCAF12AD}"/>
              </a:ext>
            </a:extLst>
          </p:cNvPr>
          <p:cNvSpPr>
            <a:spLocks noGrp="1"/>
          </p:cNvSpPr>
          <p:nvPr>
            <p:ph type="sldNum" sz="quarter" idx="16"/>
          </p:nvPr>
        </p:nvSpPr>
        <p:spPr>
          <a:xfrm>
            <a:off x="6457950" y="6356350"/>
            <a:ext cx="2057400" cy="365125"/>
          </a:xfrm>
        </p:spPr>
        <p:txBody>
          <a:bodyPr/>
          <a:lstStyle>
            <a:lvl1pPr eaLnBrk="1" hangingPunct="1">
              <a:buFont typeface="Arial" panose="020B0604020202020204" pitchFamily="34" charset="0"/>
              <a:buNone/>
              <a:defRPr noProof="1"/>
            </a:lvl1pPr>
          </a:lstStyle>
          <a:p>
            <a:pPr>
              <a:defRPr/>
            </a:pPr>
            <a:fld id="{232D7BCF-7B1F-4046-ABCE-E78ACA1048F4}" type="slidenum">
              <a:rPr lang="zh-CN" altLang="en-US"/>
              <a:pPr>
                <a:defRPr/>
              </a:pPr>
              <a:t>‹#›</a:t>
            </a:fld>
            <a:endParaRPr lang="zh-CN" altLang="en-US"/>
          </a:p>
        </p:txBody>
      </p:sp>
    </p:spTree>
    <p:extLst>
      <p:ext uri="{BB962C8B-B14F-4D97-AF65-F5344CB8AC3E}">
        <p14:creationId xmlns:p14="http://schemas.microsoft.com/office/powerpoint/2010/main" val="1200461420"/>
      </p:ext>
    </p:extLst>
  </p:cSld>
  <p:clrMapOvr>
    <a:masterClrMapping/>
  </p:clrMapOvr>
  <p:hf sldNum="0" hdr="0" ftr="0" dt="0"/>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4" name="Rectangle 8">
            <a:extLst>
              <a:ext uri="{FF2B5EF4-FFF2-40B4-BE49-F238E27FC236}">
                <a16:creationId xmlns:a16="http://schemas.microsoft.com/office/drawing/2014/main" id="{8A63EB79-10C5-46F2-AFF2-D6E8117EA0E6}"/>
              </a:ext>
            </a:extLst>
          </p:cNvPr>
          <p:cNvSpPr>
            <a:spLocks noChangeArrowheads="1"/>
          </p:cNvSpPr>
          <p:nvPr/>
        </p:nvSpPr>
        <p:spPr bwMode="auto">
          <a:xfrm>
            <a:off x="9147175" y="3490913"/>
            <a:ext cx="1360488" cy="167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8000" tIns="0" rIns="93442" bIns="46725"/>
          <a:lstStyle>
            <a:lvl1pPr defTabSz="935038">
              <a:defRPr sz="2400">
                <a:solidFill>
                  <a:srgbClr val="FF0066"/>
                </a:solidFill>
                <a:latin typeface="Times New Roman" panose="02020603050405020304" pitchFamily="18" charset="0"/>
                <a:ea typeface="宋体" panose="02010600030101010101" pitchFamily="2" charset="-122"/>
              </a:defRPr>
            </a:lvl1pPr>
            <a:lvl2pPr defTabSz="935038">
              <a:defRPr sz="2400">
                <a:solidFill>
                  <a:srgbClr val="FF0066"/>
                </a:solidFill>
                <a:latin typeface="Times New Roman" panose="02020603050405020304" pitchFamily="18" charset="0"/>
                <a:ea typeface="宋体" panose="02010600030101010101" pitchFamily="2" charset="-122"/>
              </a:defRPr>
            </a:lvl2pPr>
            <a:lvl3pPr defTabSz="935038">
              <a:defRPr sz="2400">
                <a:solidFill>
                  <a:srgbClr val="FF0066"/>
                </a:solidFill>
                <a:latin typeface="Times New Roman" panose="02020603050405020304" pitchFamily="18" charset="0"/>
                <a:ea typeface="宋体" panose="02010600030101010101" pitchFamily="2" charset="-122"/>
              </a:defRPr>
            </a:lvl3pPr>
            <a:lvl4pPr defTabSz="935038">
              <a:defRPr sz="2400">
                <a:solidFill>
                  <a:srgbClr val="FF0066"/>
                </a:solidFill>
                <a:latin typeface="Times New Roman" panose="02020603050405020304" pitchFamily="18" charset="0"/>
                <a:ea typeface="宋体" panose="02010600030101010101" pitchFamily="2" charset="-122"/>
              </a:defRPr>
            </a:lvl4pPr>
            <a:lvl5pPr defTabSz="935038">
              <a:defRPr sz="2400">
                <a:solidFill>
                  <a:srgbClr val="FF0066"/>
                </a:solidFill>
                <a:latin typeface="Times New Roman" panose="02020603050405020304" pitchFamily="18" charset="0"/>
                <a:ea typeface="宋体" panose="02010600030101010101" pitchFamily="2" charset="-122"/>
              </a:defRPr>
            </a:lvl5pPr>
            <a:lvl6pPr defTabSz="935038"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6pPr>
            <a:lvl7pPr defTabSz="935038"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7pPr>
            <a:lvl8pPr defTabSz="935038"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8pPr>
            <a:lvl9pPr defTabSz="935038"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9pPr>
          </a:lstStyle>
          <a:p>
            <a:pPr eaLnBrk="1" hangingPunct="1">
              <a:lnSpc>
                <a:spcPct val="120000"/>
              </a:lnSpc>
              <a:buFont typeface="Arial" panose="020B0604020202020204" pitchFamily="34" charset="0"/>
              <a:buNone/>
              <a:defRPr/>
            </a:pPr>
            <a:r>
              <a:rPr lang="zh-CN" altLang="en-US" sz="700">
                <a:solidFill>
                  <a:schemeClr val="bg1"/>
                </a:solidFill>
                <a:latin typeface="微软雅黑" panose="020B0503020204020204" pitchFamily="34" charset="-122"/>
                <a:ea typeface="微软雅黑" panose="020B0503020204020204" pitchFamily="34" charset="-122"/>
              </a:rPr>
              <a:t>标题</a:t>
            </a:r>
            <a:r>
              <a:rPr lang="zh-CN" altLang="zh-CN" sz="700">
                <a:solidFill>
                  <a:schemeClr val="bg1"/>
                </a:solidFill>
                <a:latin typeface="微软雅黑" panose="020B0503020204020204" pitchFamily="34" charset="-122"/>
                <a:ea typeface="微软雅黑" panose="020B0503020204020204" pitchFamily="34" charset="-122"/>
              </a:rPr>
              <a:t>:</a:t>
            </a:r>
            <a:endParaRPr lang="zh-CN" altLang="ja-JP" sz="700">
              <a:solidFill>
                <a:schemeClr val="bg1"/>
              </a:solidFill>
              <a:latin typeface="微软雅黑" panose="020B0503020204020204" pitchFamily="34" charset="-122"/>
              <a:ea typeface="微软雅黑" panose="020B0503020204020204" pitchFamily="34" charset="-122"/>
            </a:endParaRPr>
          </a:p>
          <a:p>
            <a:pPr eaLnBrk="1" hangingPunct="1">
              <a:lnSpc>
                <a:spcPct val="120000"/>
              </a:lnSpc>
              <a:buFont typeface="Arial" panose="020B0604020202020204" pitchFamily="34" charset="0"/>
              <a:buNone/>
              <a:defRPr/>
            </a:pPr>
            <a:r>
              <a:rPr lang="zh-CN" altLang="en-US" sz="700">
                <a:solidFill>
                  <a:schemeClr val="bg1"/>
                </a:solidFill>
                <a:latin typeface="微软雅黑" panose="020B0503020204020204" pitchFamily="34" charset="-122"/>
                <a:ea typeface="微软雅黑" panose="020B0503020204020204" pitchFamily="34" charset="-122"/>
              </a:rPr>
              <a:t>字体</a:t>
            </a:r>
            <a:r>
              <a:rPr lang="zh-CN" altLang="ja-JP" sz="700">
                <a:solidFill>
                  <a:schemeClr val="bg1"/>
                </a:solidFill>
                <a:latin typeface="微软雅黑" panose="020B0503020204020204" pitchFamily="34" charset="-122"/>
                <a:ea typeface="微软雅黑" panose="020B0503020204020204" pitchFamily="34" charset="-122"/>
              </a:rPr>
              <a:t>: </a:t>
            </a:r>
            <a:r>
              <a:rPr lang="zh-CN" altLang="en-US" sz="700">
                <a:solidFill>
                  <a:schemeClr val="bg1"/>
                </a:solidFill>
                <a:latin typeface="微软雅黑" panose="020B0503020204020204" pitchFamily="34" charset="-122"/>
                <a:ea typeface="微软雅黑" panose="020B0503020204020204" pitchFamily="34" charset="-122"/>
              </a:rPr>
              <a:t>微软雅黑粗体</a:t>
            </a:r>
            <a:endParaRPr lang="zh-CN" altLang="ja-JP" sz="700">
              <a:solidFill>
                <a:schemeClr val="bg1"/>
              </a:solidFill>
              <a:latin typeface="微软雅黑" panose="020B0503020204020204" pitchFamily="34" charset="-122"/>
              <a:ea typeface="微软雅黑" panose="020B0503020204020204" pitchFamily="34" charset="-122"/>
            </a:endParaRPr>
          </a:p>
          <a:p>
            <a:pPr eaLnBrk="1" hangingPunct="1">
              <a:lnSpc>
                <a:spcPct val="120000"/>
              </a:lnSpc>
              <a:buFont typeface="Arial" panose="020B0604020202020204" pitchFamily="34" charset="0"/>
              <a:buNone/>
              <a:defRPr/>
            </a:pPr>
            <a:r>
              <a:rPr lang="zh-CN" altLang="en-US" sz="700">
                <a:solidFill>
                  <a:schemeClr val="bg1"/>
                </a:solidFill>
                <a:latin typeface="微软雅黑" panose="020B0503020204020204" pitchFamily="34" charset="-122"/>
                <a:ea typeface="微软雅黑" panose="020B0503020204020204" pitchFamily="34" charset="-122"/>
              </a:rPr>
              <a:t>字号</a:t>
            </a:r>
            <a:r>
              <a:rPr lang="en-US" altLang="zh-CN" sz="700">
                <a:solidFill>
                  <a:schemeClr val="bg1"/>
                </a:solidFill>
                <a:latin typeface="微软雅黑" panose="020B0503020204020204" pitchFamily="34" charset="-122"/>
                <a:ea typeface="微软雅黑" panose="020B0503020204020204" pitchFamily="34" charset="-122"/>
              </a:rPr>
              <a:t>: </a:t>
            </a:r>
            <a:r>
              <a:rPr lang="zh-CN" altLang="ja-JP" sz="700">
                <a:solidFill>
                  <a:schemeClr val="bg1"/>
                </a:solidFill>
                <a:latin typeface="微软雅黑" panose="020B0503020204020204" pitchFamily="34" charset="-122"/>
                <a:ea typeface="微软雅黑" panose="020B0503020204020204" pitchFamily="34" charset="-122"/>
              </a:rPr>
              <a:t>32-3</a:t>
            </a:r>
            <a:r>
              <a:rPr lang="en-US" altLang="ja-JP" sz="700">
                <a:solidFill>
                  <a:schemeClr val="bg1"/>
                </a:solidFill>
                <a:latin typeface="微软雅黑" panose="020B0503020204020204" pitchFamily="34" charset="-122"/>
                <a:ea typeface="微软雅黑" panose="020B0503020204020204" pitchFamily="34" charset="-122"/>
              </a:rPr>
              <a:t>6</a:t>
            </a:r>
            <a:r>
              <a:rPr lang="zh-CN" altLang="ja-JP" sz="700">
                <a:solidFill>
                  <a:schemeClr val="bg1"/>
                </a:solidFill>
                <a:latin typeface="微软雅黑" panose="020B0503020204020204" pitchFamily="34" charset="-122"/>
                <a:ea typeface="微软雅黑" panose="020B0503020204020204" pitchFamily="34" charset="-122"/>
              </a:rPr>
              <a:t>pt</a:t>
            </a:r>
          </a:p>
          <a:p>
            <a:pPr eaLnBrk="1" hangingPunct="1">
              <a:lnSpc>
                <a:spcPct val="120000"/>
              </a:lnSpc>
              <a:buFont typeface="Arial" panose="020B0604020202020204" pitchFamily="34" charset="0"/>
              <a:buNone/>
              <a:defRPr/>
            </a:pPr>
            <a:r>
              <a:rPr lang="zh-CN" altLang="en-US" sz="700">
                <a:solidFill>
                  <a:schemeClr val="bg1"/>
                </a:solidFill>
                <a:latin typeface="微软雅黑" panose="020B0503020204020204" pitchFamily="34" charset="-122"/>
                <a:ea typeface="微软雅黑" panose="020B0503020204020204" pitchFamily="34" charset="-122"/>
              </a:rPr>
              <a:t>颜色</a:t>
            </a:r>
            <a:r>
              <a:rPr lang="en-US" altLang="zh-CN" sz="700">
                <a:solidFill>
                  <a:schemeClr val="bg1"/>
                </a:solidFill>
                <a:latin typeface="微软雅黑" panose="020B0503020204020204" pitchFamily="34" charset="-122"/>
                <a:ea typeface="微软雅黑" panose="020B0503020204020204" pitchFamily="34" charset="-122"/>
              </a:rPr>
              <a:t>: </a:t>
            </a:r>
            <a:r>
              <a:rPr lang="zh-CN" altLang="en-US" sz="700">
                <a:solidFill>
                  <a:schemeClr val="bg1"/>
                </a:solidFill>
                <a:latin typeface="微软雅黑" panose="020B0503020204020204" pitchFamily="34" charset="-122"/>
                <a:ea typeface="微软雅黑" panose="020B0503020204020204" pitchFamily="34" charset="-122"/>
              </a:rPr>
              <a:t>主题蓝色</a:t>
            </a:r>
            <a:endParaRPr lang="zh-CN" altLang="ja-JP" sz="700">
              <a:solidFill>
                <a:schemeClr val="bg1"/>
              </a:solidFill>
              <a:latin typeface="微软雅黑" panose="020B0503020204020204" pitchFamily="34" charset="-122"/>
              <a:ea typeface="微软雅黑" panose="020B0503020204020204" pitchFamily="34" charset="-122"/>
            </a:endParaRPr>
          </a:p>
          <a:p>
            <a:pPr eaLnBrk="1" hangingPunct="1">
              <a:lnSpc>
                <a:spcPct val="120000"/>
              </a:lnSpc>
              <a:buFont typeface="Arial" panose="020B0604020202020204" pitchFamily="34" charset="0"/>
              <a:buNone/>
              <a:defRPr/>
            </a:pPr>
            <a:endParaRPr lang="en-US" altLang="zh-CN" sz="700">
              <a:solidFill>
                <a:schemeClr val="bg1"/>
              </a:solidFill>
              <a:latin typeface="微软雅黑" panose="020B0503020204020204" pitchFamily="34" charset="-122"/>
              <a:ea typeface="微软雅黑" panose="020B0503020204020204" pitchFamily="34" charset="-122"/>
            </a:endParaRPr>
          </a:p>
          <a:p>
            <a:pPr eaLnBrk="1" hangingPunct="1">
              <a:lnSpc>
                <a:spcPct val="120000"/>
              </a:lnSpc>
              <a:buFont typeface="Arial" panose="020B0604020202020204" pitchFamily="34" charset="0"/>
              <a:buNone/>
              <a:defRPr/>
            </a:pPr>
            <a:r>
              <a:rPr lang="zh-CN" altLang="en-US" sz="700">
                <a:solidFill>
                  <a:schemeClr val="bg1"/>
                </a:solidFill>
                <a:latin typeface="微软雅黑" panose="020B0503020204020204" pitchFamily="34" charset="-122"/>
                <a:ea typeface="微软雅黑" panose="020B0503020204020204" pitchFamily="34" charset="-122"/>
              </a:rPr>
              <a:t>副标题</a:t>
            </a:r>
            <a:r>
              <a:rPr lang="zh-CN" altLang="zh-CN" sz="700">
                <a:solidFill>
                  <a:schemeClr val="bg1"/>
                </a:solidFill>
                <a:latin typeface="微软雅黑" panose="020B0503020204020204" pitchFamily="34" charset="-122"/>
                <a:ea typeface="微软雅黑" panose="020B0503020204020204" pitchFamily="34" charset="-122"/>
              </a:rPr>
              <a:t>:</a:t>
            </a:r>
            <a:endParaRPr lang="zh-CN" altLang="ja-JP" sz="700">
              <a:solidFill>
                <a:schemeClr val="bg1"/>
              </a:solidFill>
              <a:latin typeface="微软雅黑" panose="020B0503020204020204" pitchFamily="34" charset="-122"/>
              <a:ea typeface="微软雅黑" panose="020B0503020204020204" pitchFamily="34" charset="-122"/>
            </a:endParaRPr>
          </a:p>
          <a:p>
            <a:pPr eaLnBrk="1" hangingPunct="1">
              <a:lnSpc>
                <a:spcPct val="120000"/>
              </a:lnSpc>
              <a:buFont typeface="Arial" panose="020B0604020202020204" pitchFamily="34" charset="0"/>
              <a:buNone/>
              <a:defRPr/>
            </a:pPr>
            <a:r>
              <a:rPr lang="zh-CN" altLang="en-US" sz="700">
                <a:solidFill>
                  <a:schemeClr val="bg1"/>
                </a:solidFill>
                <a:latin typeface="微软雅黑" panose="020B0503020204020204" pitchFamily="34" charset="-122"/>
                <a:ea typeface="微软雅黑" panose="020B0503020204020204" pitchFamily="34" charset="-122"/>
              </a:rPr>
              <a:t>字体</a:t>
            </a:r>
            <a:r>
              <a:rPr lang="en-US" altLang="zh-CN" sz="700">
                <a:solidFill>
                  <a:schemeClr val="bg1"/>
                </a:solidFill>
                <a:latin typeface="微软雅黑" panose="020B0503020204020204" pitchFamily="34" charset="-122"/>
                <a:ea typeface="微软雅黑" panose="020B0503020204020204" pitchFamily="34" charset="-122"/>
              </a:rPr>
              <a:t>: </a:t>
            </a:r>
            <a:r>
              <a:rPr lang="zh-CN" altLang="en-US" sz="700">
                <a:solidFill>
                  <a:schemeClr val="bg1"/>
                </a:solidFill>
                <a:latin typeface="微软雅黑" panose="020B0503020204020204" pitchFamily="34" charset="-122"/>
                <a:ea typeface="微软雅黑" panose="020B0503020204020204" pitchFamily="34" charset="-122"/>
              </a:rPr>
              <a:t>微软雅黑</a:t>
            </a:r>
            <a:endParaRPr lang="en-US" altLang="zh-CN" sz="700">
              <a:solidFill>
                <a:schemeClr val="bg1"/>
              </a:solidFill>
              <a:latin typeface="微软雅黑" panose="020B0503020204020204" pitchFamily="34" charset="-122"/>
              <a:ea typeface="微软雅黑" panose="020B0503020204020204" pitchFamily="34" charset="-122"/>
            </a:endParaRPr>
          </a:p>
          <a:p>
            <a:pPr eaLnBrk="1" hangingPunct="1">
              <a:lnSpc>
                <a:spcPct val="120000"/>
              </a:lnSpc>
              <a:buFont typeface="Arial" panose="020B0604020202020204" pitchFamily="34" charset="0"/>
              <a:buNone/>
              <a:defRPr/>
            </a:pPr>
            <a:r>
              <a:rPr lang="zh-CN" altLang="en-US" sz="700">
                <a:solidFill>
                  <a:schemeClr val="bg1"/>
                </a:solidFill>
                <a:latin typeface="微软雅黑" panose="020B0503020204020204" pitchFamily="34" charset="-122"/>
                <a:ea typeface="微软雅黑" panose="020B0503020204020204" pitchFamily="34" charset="-122"/>
              </a:rPr>
              <a:t>字号</a:t>
            </a:r>
            <a:r>
              <a:rPr lang="en-US" altLang="zh-CN" sz="700">
                <a:solidFill>
                  <a:schemeClr val="bg1"/>
                </a:solidFill>
                <a:latin typeface="微软雅黑" panose="020B0503020204020204" pitchFamily="34" charset="-122"/>
                <a:ea typeface="微软雅黑" panose="020B0503020204020204" pitchFamily="34" charset="-122"/>
              </a:rPr>
              <a:t>: </a:t>
            </a:r>
            <a:r>
              <a:rPr lang="zh-CN" altLang="ja-JP" sz="700">
                <a:solidFill>
                  <a:schemeClr val="bg1"/>
                </a:solidFill>
                <a:latin typeface="微软雅黑" panose="020B0503020204020204" pitchFamily="34" charset="-122"/>
                <a:ea typeface="微软雅黑" panose="020B0503020204020204" pitchFamily="34" charset="-122"/>
              </a:rPr>
              <a:t>2</a:t>
            </a:r>
            <a:r>
              <a:rPr lang="en-US" altLang="ja-JP" sz="700">
                <a:solidFill>
                  <a:schemeClr val="bg1"/>
                </a:solidFill>
                <a:latin typeface="微软雅黑" panose="020B0503020204020204" pitchFamily="34" charset="-122"/>
                <a:ea typeface="微软雅黑" panose="020B0503020204020204" pitchFamily="34" charset="-122"/>
              </a:rPr>
              <a:t>4</a:t>
            </a:r>
            <a:r>
              <a:rPr lang="zh-CN" altLang="ja-JP" sz="700">
                <a:solidFill>
                  <a:schemeClr val="bg1"/>
                </a:solidFill>
                <a:latin typeface="微软雅黑" panose="020B0503020204020204" pitchFamily="34" charset="-122"/>
                <a:ea typeface="微软雅黑" panose="020B0503020204020204" pitchFamily="34" charset="-122"/>
              </a:rPr>
              <a:t>pt</a:t>
            </a:r>
          </a:p>
          <a:p>
            <a:pPr eaLnBrk="1" hangingPunct="1">
              <a:lnSpc>
                <a:spcPct val="120000"/>
              </a:lnSpc>
              <a:buFont typeface="Arial" panose="020B0604020202020204" pitchFamily="34" charset="0"/>
              <a:buNone/>
              <a:defRPr/>
            </a:pPr>
            <a:r>
              <a:rPr lang="zh-CN" altLang="en-US" sz="700">
                <a:solidFill>
                  <a:schemeClr val="bg1"/>
                </a:solidFill>
                <a:latin typeface="微软雅黑" panose="020B0503020204020204" pitchFamily="34" charset="-122"/>
                <a:ea typeface="微软雅黑" panose="020B0503020204020204" pitchFamily="34" charset="-122"/>
              </a:rPr>
              <a:t>颜色</a:t>
            </a:r>
            <a:r>
              <a:rPr lang="en-US" altLang="zh-CN" sz="700">
                <a:solidFill>
                  <a:schemeClr val="bg1"/>
                </a:solidFill>
                <a:latin typeface="微软雅黑" panose="020B0503020204020204" pitchFamily="34" charset="-122"/>
                <a:ea typeface="微软雅黑" panose="020B0503020204020204" pitchFamily="34" charset="-122"/>
              </a:rPr>
              <a:t>: </a:t>
            </a:r>
            <a:r>
              <a:rPr lang="zh-CN" altLang="en-US" sz="700">
                <a:solidFill>
                  <a:schemeClr val="bg1"/>
                </a:solidFill>
                <a:latin typeface="微软雅黑" panose="020B0503020204020204" pitchFamily="34" charset="-122"/>
                <a:ea typeface="微软雅黑" panose="020B0503020204020204" pitchFamily="34" charset="-122"/>
              </a:rPr>
              <a:t>主题灰色</a:t>
            </a:r>
            <a:endParaRPr lang="zh-CN" altLang="ja-JP" sz="700">
              <a:solidFill>
                <a:schemeClr val="bg1"/>
              </a:solidFill>
              <a:latin typeface="微软雅黑" panose="020B0503020204020204" pitchFamily="34" charset="-122"/>
              <a:ea typeface="微软雅黑" panose="020B0503020204020204" pitchFamily="34" charset="-122"/>
            </a:endParaRPr>
          </a:p>
        </p:txBody>
      </p:sp>
      <p:sp>
        <p:nvSpPr>
          <p:cNvPr id="8" name="标题 1"/>
          <p:cNvSpPr>
            <a:spLocks noGrp="1"/>
          </p:cNvSpPr>
          <p:nvPr>
            <p:ph type="ctrTitle"/>
          </p:nvPr>
        </p:nvSpPr>
        <p:spPr>
          <a:xfrm>
            <a:off x="685800" y="1434585"/>
            <a:ext cx="7772400" cy="1470025"/>
          </a:xfrm>
        </p:spPr>
        <p:txBody>
          <a:bodyPr>
            <a:normAutofit/>
          </a:bodyPr>
          <a:lstStyle>
            <a:lvl1pPr algn="ctr">
              <a:defRPr sz="3600" b="1" i="0">
                <a:solidFill>
                  <a:srgbClr val="005BAA"/>
                </a:solidFill>
                <a:latin typeface="Arial" panose="020B0604020202020204"/>
                <a:ea typeface="微软雅黑" panose="020B0503020204020204" charset="-122"/>
                <a:cs typeface="Arial" panose="020B0604020202020204"/>
              </a:defRPr>
            </a:lvl1pPr>
          </a:lstStyle>
          <a:p>
            <a:r>
              <a:rPr lang="zh-CN" altLang="en-US" noProof="1"/>
              <a:t>单击此处编辑母版标题样式</a:t>
            </a:r>
          </a:p>
        </p:txBody>
      </p:sp>
      <p:sp>
        <p:nvSpPr>
          <p:cNvPr id="9" name="副标题 2"/>
          <p:cNvSpPr>
            <a:spLocks noGrp="1"/>
          </p:cNvSpPr>
          <p:nvPr>
            <p:ph type="subTitle" idx="1"/>
          </p:nvPr>
        </p:nvSpPr>
        <p:spPr>
          <a:xfrm>
            <a:off x="1371600" y="2699344"/>
            <a:ext cx="6400800" cy="1752600"/>
          </a:xfrm>
        </p:spPr>
        <p:txBody>
          <a:bodyPr>
            <a:normAutofit/>
          </a:bodyPr>
          <a:lstStyle>
            <a:lvl1pPr marL="0" indent="0" algn="ctr">
              <a:buNone/>
              <a:defRPr sz="2400">
                <a:solidFill>
                  <a:srgbClr val="8C8C8C"/>
                </a:solidFill>
                <a:ea typeface="微软雅黑" panose="020B0503020204020204" charset="-12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noProof="1"/>
              <a:t>单击此处编辑母版副标题样式</a:t>
            </a:r>
          </a:p>
        </p:txBody>
      </p:sp>
    </p:spTree>
    <p:extLst>
      <p:ext uri="{BB962C8B-B14F-4D97-AF65-F5344CB8AC3E}">
        <p14:creationId xmlns:p14="http://schemas.microsoft.com/office/powerpoint/2010/main" val="1565060585"/>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74127D55-45A9-4775-995B-DA160EEC5175}"/>
              </a:ext>
            </a:extLst>
          </p:cNvPr>
          <p:cNvSpPr>
            <a:spLocks noChangeArrowheads="1"/>
          </p:cNvSpPr>
          <p:nvPr/>
        </p:nvSpPr>
        <p:spPr bwMode="auto">
          <a:xfrm>
            <a:off x="8375650" y="200025"/>
            <a:ext cx="615950" cy="19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rgbClr val="FF0066"/>
                </a:solidFill>
                <a:latin typeface="Times New Roman" panose="02020603050405020304" pitchFamily="18" charset="0"/>
                <a:ea typeface="宋体" panose="02010600030101010101" pitchFamily="2" charset="-122"/>
              </a:defRPr>
            </a:lvl1pPr>
            <a:lvl2pPr>
              <a:defRPr sz="2400">
                <a:solidFill>
                  <a:srgbClr val="FF0066"/>
                </a:solidFill>
                <a:latin typeface="Times New Roman" panose="02020603050405020304" pitchFamily="18" charset="0"/>
                <a:ea typeface="宋体" panose="02010600030101010101" pitchFamily="2" charset="-122"/>
              </a:defRPr>
            </a:lvl2pPr>
            <a:lvl3pPr>
              <a:defRPr sz="2400">
                <a:solidFill>
                  <a:srgbClr val="FF0066"/>
                </a:solidFill>
                <a:latin typeface="Times New Roman" panose="02020603050405020304" pitchFamily="18" charset="0"/>
                <a:ea typeface="宋体" panose="02010600030101010101" pitchFamily="2" charset="-122"/>
              </a:defRPr>
            </a:lvl3pPr>
            <a:lvl4pPr>
              <a:defRPr sz="2400">
                <a:solidFill>
                  <a:srgbClr val="FF0066"/>
                </a:solidFill>
                <a:latin typeface="Times New Roman" panose="02020603050405020304" pitchFamily="18" charset="0"/>
                <a:ea typeface="宋体" panose="02010600030101010101" pitchFamily="2" charset="-122"/>
              </a:defRPr>
            </a:lvl4pPr>
            <a:lvl5pPr>
              <a:defRPr sz="2400">
                <a:solidFill>
                  <a:srgbClr val="FF0066"/>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9pPr>
          </a:lstStyle>
          <a:p>
            <a:pPr algn="r" eaLnBrk="1" hangingPunct="1">
              <a:buFont typeface="Arial" panose="020B0604020202020204" pitchFamily="34" charset="0"/>
              <a:buNone/>
              <a:defRPr/>
            </a:pPr>
            <a:r>
              <a:rPr lang="en-US" altLang="zh-CN" sz="700">
                <a:solidFill>
                  <a:srgbClr val="8C8C8C"/>
                </a:solidFill>
                <a:latin typeface="Arial" panose="020B0604020202020204" pitchFamily="34" charset="0"/>
                <a:ea typeface="微软雅黑" panose="020B0503020204020204" pitchFamily="34" charset="-122"/>
              </a:rPr>
              <a:t>&gt; </a:t>
            </a:r>
            <a:r>
              <a:rPr lang="zh-CN" altLang="en-US" sz="700">
                <a:solidFill>
                  <a:srgbClr val="8C8C8C"/>
                </a:solidFill>
                <a:latin typeface="Arial" panose="020B0604020202020204" pitchFamily="34" charset="0"/>
                <a:ea typeface="微软雅黑" panose="020B0503020204020204" pitchFamily="34" charset="-122"/>
              </a:rPr>
              <a:t>内部</a:t>
            </a:r>
            <a:r>
              <a:rPr lang="zh-CN" altLang="en-US" sz="700">
                <a:solidFill>
                  <a:srgbClr val="666666"/>
                </a:solidFill>
                <a:latin typeface="Arial" panose="020B0604020202020204" pitchFamily="34" charset="0"/>
                <a:ea typeface="微软雅黑" panose="020B0503020204020204" pitchFamily="34" charset="-122"/>
              </a:rPr>
              <a:t>公开</a:t>
            </a:r>
            <a:endParaRPr lang="zh-CN" altLang="en-US" sz="600">
              <a:solidFill>
                <a:srgbClr val="666666"/>
              </a:solidFill>
              <a:latin typeface="Arial" panose="020B0604020202020204" pitchFamily="34" charset="0"/>
              <a:ea typeface="微软雅黑" panose="020B0503020204020204" pitchFamily="34" charset="-122"/>
            </a:endParaRPr>
          </a:p>
        </p:txBody>
      </p:sp>
      <p:sp>
        <p:nvSpPr>
          <p:cNvPr id="2" name="标题 1"/>
          <p:cNvSpPr>
            <a:spLocks noGrp="1"/>
          </p:cNvSpPr>
          <p:nvPr>
            <p:ph type="title"/>
          </p:nvPr>
        </p:nvSpPr>
        <p:spPr>
          <a:xfrm>
            <a:off x="1758611" y="619256"/>
            <a:ext cx="4528051" cy="1143000"/>
          </a:xfrm>
        </p:spPr>
        <p:txBody>
          <a:bodyPr/>
          <a:lstStyle/>
          <a:p>
            <a:r>
              <a:rPr lang="zh-CN" altLang="en-US" noProof="1"/>
              <a:t>单击此处编辑母版标题样式</a:t>
            </a:r>
          </a:p>
        </p:txBody>
      </p:sp>
      <p:sp>
        <p:nvSpPr>
          <p:cNvPr id="6" name="文本占位符 5"/>
          <p:cNvSpPr>
            <a:spLocks noGrp="1"/>
          </p:cNvSpPr>
          <p:nvPr>
            <p:ph type="body" sz="quarter" idx="10"/>
          </p:nvPr>
        </p:nvSpPr>
        <p:spPr>
          <a:xfrm>
            <a:off x="1758611" y="2002452"/>
            <a:ext cx="7062787" cy="4197351"/>
          </a:xfrm>
        </p:spPr>
        <p:txBody>
          <a:bodyPr>
            <a:normAutofit/>
          </a:bodyPr>
          <a:lstStyle>
            <a:lvl1pPr marL="0" indent="0">
              <a:buNone/>
              <a:defRPr sz="2400"/>
            </a:lvl1pPr>
          </a:lstStyle>
          <a:p>
            <a:pPr lvl="0"/>
            <a:r>
              <a:rPr lang="zh-CN" altLang="en-US" noProof="1"/>
              <a:t>单击此处编辑母版文本样式</a:t>
            </a:r>
          </a:p>
          <a:p>
            <a:pPr lvl="1"/>
            <a:r>
              <a:rPr lang="zh-CN" altLang="en-US" noProof="1"/>
              <a:t>第二级</a:t>
            </a:r>
          </a:p>
          <a:p>
            <a:pPr lvl="2"/>
            <a:r>
              <a:rPr lang="zh-CN" altLang="en-US" noProof="1"/>
              <a:t>第三级</a:t>
            </a:r>
          </a:p>
        </p:txBody>
      </p:sp>
    </p:spTree>
    <p:extLst>
      <p:ext uri="{BB962C8B-B14F-4D97-AF65-F5344CB8AC3E}">
        <p14:creationId xmlns:p14="http://schemas.microsoft.com/office/powerpoint/2010/main" val="1689645309"/>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pic>
        <p:nvPicPr>
          <p:cNvPr id="2" name="图片 4">
            <a:extLst>
              <a:ext uri="{FF2B5EF4-FFF2-40B4-BE49-F238E27FC236}">
                <a16:creationId xmlns:a16="http://schemas.microsoft.com/office/drawing/2014/main" id="{6F0CC81B-66E5-496E-9E32-92AFECDBDD74}"/>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54013" y="131763"/>
            <a:ext cx="2341562"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3">
            <a:extLst>
              <a:ext uri="{FF2B5EF4-FFF2-40B4-BE49-F238E27FC236}">
                <a16:creationId xmlns:a16="http://schemas.microsoft.com/office/drawing/2014/main" id="{9FEAA802-AD0A-4B2D-947A-408E1740B19F}"/>
              </a:ext>
            </a:extLst>
          </p:cNvPr>
          <p:cNvSpPr>
            <a:spLocks noChangeArrowheads="1"/>
          </p:cNvSpPr>
          <p:nvPr userDrawn="1"/>
        </p:nvSpPr>
        <p:spPr bwMode="auto">
          <a:xfrm>
            <a:off x="0" y="950913"/>
            <a:ext cx="9110663" cy="76200"/>
          </a:xfrm>
          <a:prstGeom prst="rect">
            <a:avLst/>
          </a:prstGeom>
          <a:solidFill>
            <a:srgbClr val="CC3300"/>
          </a:solidFill>
          <a:ln w="9525">
            <a:solidFill>
              <a:srgbClr val="CC3300"/>
            </a:solidFill>
            <a:miter lim="800000"/>
            <a:headEnd/>
            <a:tailEnd/>
          </a:ln>
        </p:spPr>
        <p:txBody>
          <a:bodyPr wrap="none" anchor="ctr"/>
          <a:lstStyle>
            <a:lvl1pPr>
              <a:defRPr sz="2400">
                <a:solidFill>
                  <a:srgbClr val="FF0066"/>
                </a:solidFill>
                <a:latin typeface="Times New Roman" panose="02020603050405020304" pitchFamily="18" charset="0"/>
                <a:ea typeface="宋体" panose="02010600030101010101" pitchFamily="2" charset="-122"/>
              </a:defRPr>
            </a:lvl1pPr>
            <a:lvl2pPr>
              <a:defRPr sz="2400">
                <a:solidFill>
                  <a:srgbClr val="FF0066"/>
                </a:solidFill>
                <a:latin typeface="Times New Roman" panose="02020603050405020304" pitchFamily="18" charset="0"/>
                <a:ea typeface="宋体" panose="02010600030101010101" pitchFamily="2" charset="-122"/>
              </a:defRPr>
            </a:lvl2pPr>
            <a:lvl3pPr>
              <a:defRPr sz="2400">
                <a:solidFill>
                  <a:srgbClr val="FF0066"/>
                </a:solidFill>
                <a:latin typeface="Times New Roman" panose="02020603050405020304" pitchFamily="18" charset="0"/>
                <a:ea typeface="宋体" panose="02010600030101010101" pitchFamily="2" charset="-122"/>
              </a:defRPr>
            </a:lvl3pPr>
            <a:lvl4pPr>
              <a:defRPr sz="2400">
                <a:solidFill>
                  <a:srgbClr val="FF0066"/>
                </a:solidFill>
                <a:latin typeface="Times New Roman" panose="02020603050405020304" pitchFamily="18" charset="0"/>
                <a:ea typeface="宋体" panose="02010600030101010101" pitchFamily="2" charset="-122"/>
              </a:defRPr>
            </a:lvl4pPr>
            <a:lvl5pPr>
              <a:defRPr sz="2400">
                <a:solidFill>
                  <a:srgbClr val="FF0066"/>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9pPr>
          </a:lstStyle>
          <a:p>
            <a:pPr algn="ctr" eaLnBrk="1" hangingPunct="1">
              <a:buFont typeface="Arial" panose="020B0604020202020204" pitchFamily="34" charset="0"/>
              <a:buNone/>
              <a:defRPr/>
            </a:pPr>
            <a:endParaRPr lang="zh-CN" altLang="en-US">
              <a:solidFill>
                <a:srgbClr val="CC3300"/>
              </a:solidFill>
              <a:latin typeface="Arial" panose="020B0604020202020204" pitchFamily="34" charset="0"/>
            </a:endParaRPr>
          </a:p>
        </p:txBody>
      </p:sp>
      <p:sp>
        <p:nvSpPr>
          <p:cNvPr id="4" name="日期占位符 1">
            <a:extLst>
              <a:ext uri="{FF2B5EF4-FFF2-40B4-BE49-F238E27FC236}">
                <a16:creationId xmlns:a16="http://schemas.microsoft.com/office/drawing/2014/main" id="{E51B578D-3A41-4CE8-AE82-DA67DCE9897B}"/>
              </a:ext>
            </a:extLst>
          </p:cNvPr>
          <p:cNvSpPr>
            <a:spLocks noGrp="1"/>
          </p:cNvSpPr>
          <p:nvPr>
            <p:ph type="dt" sz="half" idx="10"/>
          </p:nvPr>
        </p:nvSpPr>
        <p:spPr>
          <a:xfrm>
            <a:off x="0" y="0"/>
            <a:ext cx="0" cy="0"/>
          </a:xfrm>
        </p:spPr>
        <p:txBody>
          <a:bodyPr/>
          <a:lstStyle>
            <a:lvl1pPr eaLnBrk="1" hangingPunct="1">
              <a:buFont typeface="Arial" panose="020B0604020202020204" pitchFamily="34" charset="0"/>
              <a:buNone/>
              <a:defRPr noProof="1"/>
            </a:lvl1pPr>
          </a:lstStyle>
          <a:p>
            <a:pPr>
              <a:defRPr/>
            </a:pPr>
            <a:endParaRPr lang="zh-CN" altLang="en-US"/>
          </a:p>
        </p:txBody>
      </p:sp>
      <p:sp>
        <p:nvSpPr>
          <p:cNvPr id="5" name="页脚占位符 2">
            <a:extLst>
              <a:ext uri="{FF2B5EF4-FFF2-40B4-BE49-F238E27FC236}">
                <a16:creationId xmlns:a16="http://schemas.microsoft.com/office/drawing/2014/main" id="{560B07F0-C7D8-42FD-A14F-F251D92B7DF7}"/>
              </a:ext>
            </a:extLst>
          </p:cNvPr>
          <p:cNvSpPr>
            <a:spLocks noGrp="1"/>
          </p:cNvSpPr>
          <p:nvPr>
            <p:ph type="ftr" sz="quarter" idx="11"/>
          </p:nvPr>
        </p:nvSpPr>
        <p:spPr>
          <a:xfrm>
            <a:off x="0" y="0"/>
            <a:ext cx="0" cy="0"/>
          </a:xfrm>
        </p:spPr>
        <p:txBody>
          <a:bodyPr/>
          <a:lstStyle>
            <a:lvl1pPr eaLnBrk="1" hangingPunct="1">
              <a:buFont typeface="Arial" panose="020B0604020202020204" pitchFamily="34" charset="0"/>
              <a:buNone/>
              <a:defRPr noProof="1"/>
            </a:lvl1pPr>
          </a:lstStyle>
          <a:p>
            <a:pPr>
              <a:defRPr/>
            </a:pPr>
            <a:endParaRPr lang="zh-CN" altLang="en-US"/>
          </a:p>
        </p:txBody>
      </p:sp>
      <p:sp>
        <p:nvSpPr>
          <p:cNvPr id="6" name="灯片编号占位符 3">
            <a:extLst>
              <a:ext uri="{FF2B5EF4-FFF2-40B4-BE49-F238E27FC236}">
                <a16:creationId xmlns:a16="http://schemas.microsoft.com/office/drawing/2014/main" id="{4171A4D6-8DBB-475E-89F9-BCB355678276}"/>
              </a:ext>
            </a:extLst>
          </p:cNvPr>
          <p:cNvSpPr>
            <a:spLocks noGrp="1"/>
          </p:cNvSpPr>
          <p:nvPr>
            <p:ph type="sldNum" sz="quarter" idx="12"/>
          </p:nvPr>
        </p:nvSpPr>
        <p:spPr>
          <a:xfrm>
            <a:off x="0" y="0"/>
            <a:ext cx="0" cy="0"/>
          </a:xfrm>
        </p:spPr>
        <p:txBody>
          <a:bodyPr/>
          <a:lstStyle>
            <a:lvl1pPr eaLnBrk="1" hangingPunct="1">
              <a:buFont typeface="Arial" panose="020B0604020202020204" pitchFamily="34" charset="0"/>
              <a:buNone/>
              <a:defRPr noProof="1"/>
            </a:lvl1pPr>
          </a:lstStyle>
          <a:p>
            <a:pPr>
              <a:defRPr/>
            </a:pPr>
            <a:fld id="{807EA3A8-E7DE-4C85-AE2D-20E194A65016}" type="slidenum">
              <a:rPr lang="zh-CN" altLang="en-US"/>
              <a:pPr>
                <a:defRPr/>
              </a:pPr>
              <a:t>‹#›</a:t>
            </a:fld>
            <a:endParaRPr lang="zh-CN" altLang="en-US"/>
          </a:p>
        </p:txBody>
      </p:sp>
    </p:spTree>
    <p:extLst>
      <p:ext uri="{BB962C8B-B14F-4D97-AF65-F5344CB8AC3E}">
        <p14:creationId xmlns:p14="http://schemas.microsoft.com/office/powerpoint/2010/main" val="611102528"/>
      </p:ext>
    </p:extLst>
  </p:cSld>
  <p:clrMapOvr>
    <a:masterClrMapping/>
  </p:clrMapOvr>
  <p:hf sldNum="0" hdr="0" ftr="0" dt="0"/>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4" name="Rectangle 8">
            <a:extLst>
              <a:ext uri="{FF2B5EF4-FFF2-40B4-BE49-F238E27FC236}">
                <a16:creationId xmlns:a16="http://schemas.microsoft.com/office/drawing/2014/main" id="{E29D7803-B166-4270-98A7-391776DFE24D}"/>
              </a:ext>
            </a:extLst>
          </p:cNvPr>
          <p:cNvSpPr>
            <a:spLocks noChangeArrowheads="1"/>
          </p:cNvSpPr>
          <p:nvPr/>
        </p:nvSpPr>
        <p:spPr bwMode="auto">
          <a:xfrm>
            <a:off x="9145588" y="2905125"/>
            <a:ext cx="1360487" cy="167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8000" tIns="0" rIns="93442" bIns="46725"/>
          <a:lstStyle>
            <a:lvl1pPr defTabSz="935038">
              <a:defRPr sz="2400">
                <a:solidFill>
                  <a:srgbClr val="FF0066"/>
                </a:solidFill>
                <a:latin typeface="Times New Roman" panose="02020603050405020304" pitchFamily="18" charset="0"/>
                <a:ea typeface="宋体" panose="02010600030101010101" pitchFamily="2" charset="-122"/>
              </a:defRPr>
            </a:lvl1pPr>
            <a:lvl2pPr defTabSz="935038">
              <a:defRPr sz="2400">
                <a:solidFill>
                  <a:srgbClr val="FF0066"/>
                </a:solidFill>
                <a:latin typeface="Times New Roman" panose="02020603050405020304" pitchFamily="18" charset="0"/>
                <a:ea typeface="宋体" panose="02010600030101010101" pitchFamily="2" charset="-122"/>
              </a:defRPr>
            </a:lvl2pPr>
            <a:lvl3pPr defTabSz="935038">
              <a:defRPr sz="2400">
                <a:solidFill>
                  <a:srgbClr val="FF0066"/>
                </a:solidFill>
                <a:latin typeface="Times New Roman" panose="02020603050405020304" pitchFamily="18" charset="0"/>
                <a:ea typeface="宋体" panose="02010600030101010101" pitchFamily="2" charset="-122"/>
              </a:defRPr>
            </a:lvl3pPr>
            <a:lvl4pPr defTabSz="935038">
              <a:defRPr sz="2400">
                <a:solidFill>
                  <a:srgbClr val="FF0066"/>
                </a:solidFill>
                <a:latin typeface="Times New Roman" panose="02020603050405020304" pitchFamily="18" charset="0"/>
                <a:ea typeface="宋体" panose="02010600030101010101" pitchFamily="2" charset="-122"/>
              </a:defRPr>
            </a:lvl4pPr>
            <a:lvl5pPr defTabSz="935038">
              <a:defRPr sz="2400">
                <a:solidFill>
                  <a:srgbClr val="FF0066"/>
                </a:solidFill>
                <a:latin typeface="Times New Roman" panose="02020603050405020304" pitchFamily="18" charset="0"/>
                <a:ea typeface="宋体" panose="02010600030101010101" pitchFamily="2" charset="-122"/>
              </a:defRPr>
            </a:lvl5pPr>
            <a:lvl6pPr defTabSz="935038"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6pPr>
            <a:lvl7pPr defTabSz="935038"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7pPr>
            <a:lvl8pPr defTabSz="935038"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8pPr>
            <a:lvl9pPr defTabSz="935038"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9pPr>
          </a:lstStyle>
          <a:p>
            <a:pPr eaLnBrk="1" hangingPunct="1">
              <a:lnSpc>
                <a:spcPct val="120000"/>
              </a:lnSpc>
              <a:buFont typeface="Arial" panose="020B0604020202020204" pitchFamily="34" charset="0"/>
              <a:buNone/>
              <a:defRPr/>
            </a:pPr>
            <a:r>
              <a:rPr lang="zh-CN" altLang="en-US" sz="700">
                <a:solidFill>
                  <a:schemeClr val="bg1"/>
                </a:solidFill>
                <a:latin typeface="微软雅黑" panose="020B0503020204020204" pitchFamily="34" charset="-122"/>
                <a:ea typeface="微软雅黑" panose="020B0503020204020204" pitchFamily="34" charset="-122"/>
              </a:rPr>
              <a:t>标题</a:t>
            </a:r>
            <a:r>
              <a:rPr lang="zh-CN" altLang="zh-CN" sz="700">
                <a:solidFill>
                  <a:schemeClr val="bg1"/>
                </a:solidFill>
                <a:latin typeface="微软雅黑" panose="020B0503020204020204" pitchFamily="34" charset="-122"/>
                <a:ea typeface="微软雅黑" panose="020B0503020204020204" pitchFamily="34" charset="-122"/>
              </a:rPr>
              <a:t>:</a:t>
            </a:r>
            <a:endParaRPr lang="zh-CN" altLang="ja-JP" sz="700">
              <a:solidFill>
                <a:schemeClr val="bg1"/>
              </a:solidFill>
              <a:latin typeface="微软雅黑" panose="020B0503020204020204" pitchFamily="34" charset="-122"/>
              <a:ea typeface="微软雅黑" panose="020B0503020204020204" pitchFamily="34" charset="-122"/>
            </a:endParaRPr>
          </a:p>
          <a:p>
            <a:pPr eaLnBrk="1" hangingPunct="1">
              <a:lnSpc>
                <a:spcPct val="120000"/>
              </a:lnSpc>
              <a:buFont typeface="Arial" panose="020B0604020202020204" pitchFamily="34" charset="0"/>
              <a:buNone/>
              <a:defRPr/>
            </a:pPr>
            <a:r>
              <a:rPr lang="zh-CN" altLang="en-US" sz="700">
                <a:solidFill>
                  <a:schemeClr val="bg1"/>
                </a:solidFill>
                <a:latin typeface="微软雅黑" panose="020B0503020204020204" pitchFamily="34" charset="-122"/>
                <a:ea typeface="微软雅黑" panose="020B0503020204020204" pitchFamily="34" charset="-122"/>
              </a:rPr>
              <a:t>字体</a:t>
            </a:r>
            <a:r>
              <a:rPr lang="zh-CN" altLang="ja-JP" sz="700">
                <a:solidFill>
                  <a:schemeClr val="bg1"/>
                </a:solidFill>
                <a:latin typeface="微软雅黑" panose="020B0503020204020204" pitchFamily="34" charset="-122"/>
                <a:ea typeface="微软雅黑" panose="020B0503020204020204" pitchFamily="34" charset="-122"/>
              </a:rPr>
              <a:t>: </a:t>
            </a:r>
            <a:r>
              <a:rPr lang="zh-CN" altLang="en-US" sz="700">
                <a:solidFill>
                  <a:schemeClr val="bg1"/>
                </a:solidFill>
                <a:latin typeface="微软雅黑" panose="020B0503020204020204" pitchFamily="34" charset="-122"/>
                <a:ea typeface="微软雅黑" panose="020B0503020204020204" pitchFamily="34" charset="-122"/>
              </a:rPr>
              <a:t>微软雅黑</a:t>
            </a:r>
            <a:endParaRPr lang="en-US" altLang="zh-CN" sz="700">
              <a:solidFill>
                <a:schemeClr val="bg1"/>
              </a:solidFill>
              <a:latin typeface="微软雅黑" panose="020B0503020204020204" pitchFamily="34" charset="-122"/>
              <a:ea typeface="微软雅黑" panose="020B0503020204020204" pitchFamily="34" charset="-122"/>
            </a:endParaRPr>
          </a:p>
          <a:p>
            <a:pPr eaLnBrk="1" hangingPunct="1">
              <a:lnSpc>
                <a:spcPct val="120000"/>
              </a:lnSpc>
              <a:buFont typeface="Arial" panose="020B0604020202020204" pitchFamily="34" charset="0"/>
              <a:buNone/>
              <a:defRPr/>
            </a:pPr>
            <a:r>
              <a:rPr lang="zh-CN" altLang="en-US" sz="700">
                <a:solidFill>
                  <a:schemeClr val="bg1"/>
                </a:solidFill>
                <a:latin typeface="微软雅黑" panose="020B0503020204020204" pitchFamily="34" charset="-122"/>
                <a:ea typeface="微软雅黑" panose="020B0503020204020204" pitchFamily="34" charset="-122"/>
              </a:rPr>
              <a:t>字号</a:t>
            </a:r>
            <a:r>
              <a:rPr lang="en-US" altLang="zh-CN" sz="700">
                <a:solidFill>
                  <a:schemeClr val="bg1"/>
                </a:solidFill>
                <a:latin typeface="微软雅黑" panose="020B0503020204020204" pitchFamily="34" charset="-122"/>
                <a:ea typeface="微软雅黑" panose="020B0503020204020204" pitchFamily="34" charset="-122"/>
              </a:rPr>
              <a:t>: </a:t>
            </a:r>
            <a:r>
              <a:rPr lang="en-US" altLang="ja-JP" sz="700">
                <a:solidFill>
                  <a:schemeClr val="bg1"/>
                </a:solidFill>
                <a:latin typeface="微软雅黑" panose="020B0503020204020204" pitchFamily="34" charset="-122"/>
                <a:ea typeface="微软雅黑" panose="020B0503020204020204" pitchFamily="34" charset="-122"/>
              </a:rPr>
              <a:t>30-32pt</a:t>
            </a:r>
            <a:endParaRPr lang="zh-CN" altLang="ja-JP" sz="700">
              <a:solidFill>
                <a:schemeClr val="bg1"/>
              </a:solidFill>
              <a:latin typeface="微软雅黑" panose="020B0503020204020204" pitchFamily="34" charset="-122"/>
              <a:ea typeface="微软雅黑" panose="020B0503020204020204" pitchFamily="34" charset="-122"/>
            </a:endParaRPr>
          </a:p>
          <a:p>
            <a:pPr eaLnBrk="1" hangingPunct="1">
              <a:lnSpc>
                <a:spcPct val="120000"/>
              </a:lnSpc>
              <a:buFont typeface="Arial" panose="020B0604020202020204" pitchFamily="34" charset="0"/>
              <a:buNone/>
              <a:defRPr/>
            </a:pPr>
            <a:r>
              <a:rPr lang="zh-CN" altLang="en-US" sz="700">
                <a:solidFill>
                  <a:schemeClr val="bg1"/>
                </a:solidFill>
                <a:latin typeface="微软雅黑" panose="020B0503020204020204" pitchFamily="34" charset="-122"/>
                <a:ea typeface="微软雅黑" panose="020B0503020204020204" pitchFamily="34" charset="-122"/>
              </a:rPr>
              <a:t>颜色</a:t>
            </a:r>
            <a:r>
              <a:rPr lang="en-US" altLang="zh-CN" sz="700">
                <a:solidFill>
                  <a:schemeClr val="bg1"/>
                </a:solidFill>
                <a:latin typeface="微软雅黑" panose="020B0503020204020204" pitchFamily="34" charset="-122"/>
                <a:ea typeface="微软雅黑" panose="020B0503020204020204" pitchFamily="34" charset="-122"/>
              </a:rPr>
              <a:t>: </a:t>
            </a:r>
            <a:r>
              <a:rPr lang="zh-CN" altLang="en-US" sz="700">
                <a:solidFill>
                  <a:schemeClr val="bg1"/>
                </a:solidFill>
                <a:latin typeface="微软雅黑" panose="020B0503020204020204" pitchFamily="34" charset="-122"/>
                <a:ea typeface="微软雅黑" panose="020B0503020204020204" pitchFamily="34" charset="-122"/>
              </a:rPr>
              <a:t>主题蓝色</a:t>
            </a:r>
            <a:endParaRPr lang="zh-CN" altLang="ja-JP" sz="700">
              <a:solidFill>
                <a:schemeClr val="bg1"/>
              </a:solidFill>
              <a:latin typeface="微软雅黑" panose="020B0503020204020204" pitchFamily="34" charset="-122"/>
              <a:ea typeface="微软雅黑" panose="020B0503020204020204" pitchFamily="34" charset="-122"/>
            </a:endParaRPr>
          </a:p>
          <a:p>
            <a:pPr eaLnBrk="1" hangingPunct="1">
              <a:lnSpc>
                <a:spcPct val="120000"/>
              </a:lnSpc>
              <a:buFont typeface="Arial" panose="020B0604020202020204" pitchFamily="34" charset="0"/>
              <a:buNone/>
              <a:defRPr/>
            </a:pPr>
            <a:endParaRPr lang="en-US" altLang="zh-CN" sz="700">
              <a:solidFill>
                <a:schemeClr val="bg1"/>
              </a:solidFill>
              <a:latin typeface="微软雅黑" panose="020B0503020204020204" pitchFamily="34" charset="-122"/>
              <a:ea typeface="微软雅黑" panose="020B0503020204020204" pitchFamily="34" charset="-122"/>
            </a:endParaRPr>
          </a:p>
          <a:p>
            <a:pPr eaLnBrk="1" hangingPunct="1">
              <a:lnSpc>
                <a:spcPct val="120000"/>
              </a:lnSpc>
              <a:buFont typeface="Arial" panose="020B0604020202020204" pitchFamily="34" charset="0"/>
              <a:buNone/>
              <a:defRPr/>
            </a:pPr>
            <a:r>
              <a:rPr lang="zh-CN" altLang="en-US" sz="700">
                <a:solidFill>
                  <a:schemeClr val="bg1"/>
                </a:solidFill>
                <a:latin typeface="微软雅黑" panose="020B0503020204020204" pitchFamily="34" charset="-122"/>
                <a:ea typeface="微软雅黑" panose="020B0503020204020204" pitchFamily="34" charset="-122"/>
              </a:rPr>
              <a:t>正文 </a:t>
            </a:r>
            <a:r>
              <a:rPr lang="en-US" altLang="zh-CN" sz="700">
                <a:solidFill>
                  <a:schemeClr val="bg1"/>
                </a:solidFill>
                <a:latin typeface="微软雅黑" panose="020B0503020204020204" pitchFamily="34" charset="-122"/>
                <a:ea typeface="微软雅黑" panose="020B0503020204020204" pitchFamily="34" charset="-122"/>
              </a:rPr>
              <a:t>(1-5</a:t>
            </a:r>
            <a:r>
              <a:rPr lang="zh-CN" altLang="en-US" sz="700">
                <a:solidFill>
                  <a:schemeClr val="bg1"/>
                </a:solidFill>
                <a:latin typeface="微软雅黑" panose="020B0503020204020204" pitchFamily="34" charset="-122"/>
                <a:ea typeface="微软雅黑" panose="020B0503020204020204" pitchFamily="34" charset="-122"/>
              </a:rPr>
              <a:t>级</a:t>
            </a:r>
            <a:r>
              <a:rPr lang="en-US" altLang="zh-CN" sz="700">
                <a:solidFill>
                  <a:schemeClr val="bg1"/>
                </a:solidFill>
                <a:latin typeface="微软雅黑" panose="020B0503020204020204" pitchFamily="34" charset="-122"/>
                <a:ea typeface="微软雅黑" panose="020B0503020204020204" pitchFamily="34" charset="-122"/>
              </a:rPr>
              <a:t>)</a:t>
            </a:r>
            <a:r>
              <a:rPr lang="zh-CN" altLang="zh-CN" sz="700">
                <a:solidFill>
                  <a:schemeClr val="bg1"/>
                </a:solidFill>
                <a:latin typeface="微软雅黑" panose="020B0503020204020204" pitchFamily="34" charset="-122"/>
                <a:ea typeface="微软雅黑" panose="020B0503020204020204" pitchFamily="34" charset="-122"/>
              </a:rPr>
              <a:t>:</a:t>
            </a:r>
            <a:endParaRPr lang="zh-CN" altLang="ja-JP" sz="700">
              <a:solidFill>
                <a:schemeClr val="bg1"/>
              </a:solidFill>
              <a:latin typeface="微软雅黑" panose="020B0503020204020204" pitchFamily="34" charset="-122"/>
              <a:ea typeface="微软雅黑" panose="020B0503020204020204" pitchFamily="34" charset="-122"/>
            </a:endParaRPr>
          </a:p>
          <a:p>
            <a:pPr eaLnBrk="1" hangingPunct="1">
              <a:lnSpc>
                <a:spcPct val="120000"/>
              </a:lnSpc>
              <a:buFont typeface="Arial" panose="020B0604020202020204" pitchFamily="34" charset="0"/>
              <a:buNone/>
              <a:defRPr/>
            </a:pPr>
            <a:r>
              <a:rPr lang="zh-CN" altLang="en-US" sz="700">
                <a:solidFill>
                  <a:schemeClr val="bg1"/>
                </a:solidFill>
                <a:latin typeface="微软雅黑" panose="020B0503020204020204" pitchFamily="34" charset="-122"/>
                <a:ea typeface="微软雅黑" panose="020B0503020204020204" pitchFamily="34" charset="-122"/>
              </a:rPr>
              <a:t>字体</a:t>
            </a:r>
            <a:r>
              <a:rPr lang="en-US" altLang="zh-CN" sz="700">
                <a:solidFill>
                  <a:schemeClr val="bg1"/>
                </a:solidFill>
                <a:latin typeface="微软雅黑" panose="020B0503020204020204" pitchFamily="34" charset="-122"/>
                <a:ea typeface="微软雅黑" panose="020B0503020204020204" pitchFamily="34" charset="-122"/>
              </a:rPr>
              <a:t>: </a:t>
            </a:r>
            <a:r>
              <a:rPr lang="zh-CN" altLang="en-US" sz="700">
                <a:solidFill>
                  <a:schemeClr val="bg1"/>
                </a:solidFill>
                <a:latin typeface="微软雅黑" panose="020B0503020204020204" pitchFamily="34" charset="-122"/>
                <a:ea typeface="微软雅黑" panose="020B0503020204020204" pitchFamily="34" charset="-122"/>
              </a:rPr>
              <a:t>微软雅黑</a:t>
            </a:r>
            <a:endParaRPr lang="en-US" altLang="zh-CN" sz="700">
              <a:solidFill>
                <a:schemeClr val="bg1"/>
              </a:solidFill>
              <a:latin typeface="微软雅黑" panose="020B0503020204020204" pitchFamily="34" charset="-122"/>
              <a:ea typeface="微软雅黑" panose="020B0503020204020204" pitchFamily="34" charset="-122"/>
            </a:endParaRPr>
          </a:p>
          <a:p>
            <a:pPr eaLnBrk="1" hangingPunct="1">
              <a:lnSpc>
                <a:spcPct val="120000"/>
              </a:lnSpc>
              <a:buFont typeface="Arial" panose="020B0604020202020204" pitchFamily="34" charset="0"/>
              <a:buNone/>
              <a:defRPr/>
            </a:pPr>
            <a:r>
              <a:rPr lang="zh-CN" altLang="en-US" sz="700">
                <a:solidFill>
                  <a:schemeClr val="bg1"/>
                </a:solidFill>
                <a:latin typeface="微软雅黑" panose="020B0503020204020204" pitchFamily="34" charset="-122"/>
                <a:ea typeface="微软雅黑" panose="020B0503020204020204" pitchFamily="34" charset="-122"/>
              </a:rPr>
              <a:t>字号</a:t>
            </a:r>
            <a:r>
              <a:rPr lang="en-US" altLang="zh-CN" sz="700">
                <a:solidFill>
                  <a:schemeClr val="bg1"/>
                </a:solidFill>
                <a:latin typeface="微软雅黑" panose="020B0503020204020204" pitchFamily="34" charset="-122"/>
                <a:ea typeface="微软雅黑" panose="020B0503020204020204" pitchFamily="34" charset="-122"/>
              </a:rPr>
              <a:t>: </a:t>
            </a:r>
            <a:r>
              <a:rPr lang="en-US" altLang="ja-JP" sz="700">
                <a:solidFill>
                  <a:schemeClr val="bg1"/>
                </a:solidFill>
                <a:latin typeface="微软雅黑" panose="020B0503020204020204" pitchFamily="34" charset="-122"/>
                <a:ea typeface="微软雅黑" panose="020B0503020204020204" pitchFamily="34" charset="-122"/>
              </a:rPr>
              <a:t>28-12</a:t>
            </a:r>
            <a:r>
              <a:rPr lang="zh-CN" altLang="ja-JP" sz="700">
                <a:solidFill>
                  <a:schemeClr val="bg1"/>
                </a:solidFill>
                <a:latin typeface="微软雅黑" panose="020B0503020204020204" pitchFamily="34" charset="-122"/>
                <a:ea typeface="微软雅黑" panose="020B0503020204020204" pitchFamily="34" charset="-122"/>
              </a:rPr>
              <a:t>pt</a:t>
            </a:r>
          </a:p>
          <a:p>
            <a:pPr eaLnBrk="1" hangingPunct="1">
              <a:lnSpc>
                <a:spcPct val="120000"/>
              </a:lnSpc>
              <a:buFont typeface="Arial" panose="020B0604020202020204" pitchFamily="34" charset="0"/>
              <a:buNone/>
              <a:defRPr/>
            </a:pPr>
            <a:r>
              <a:rPr lang="zh-CN" altLang="en-US" sz="700">
                <a:solidFill>
                  <a:schemeClr val="bg1"/>
                </a:solidFill>
                <a:latin typeface="微软雅黑" panose="020B0503020204020204" pitchFamily="34" charset="-122"/>
                <a:ea typeface="微软雅黑" panose="020B0503020204020204" pitchFamily="34" charset="-122"/>
              </a:rPr>
              <a:t>颜色</a:t>
            </a:r>
            <a:r>
              <a:rPr lang="en-US" altLang="zh-CN" sz="700">
                <a:solidFill>
                  <a:schemeClr val="bg1"/>
                </a:solidFill>
                <a:latin typeface="微软雅黑" panose="020B0503020204020204" pitchFamily="34" charset="-122"/>
                <a:ea typeface="微软雅黑" panose="020B0503020204020204" pitchFamily="34" charset="-122"/>
              </a:rPr>
              <a:t>: </a:t>
            </a:r>
            <a:r>
              <a:rPr lang="zh-CN" altLang="en-US" sz="700">
                <a:solidFill>
                  <a:schemeClr val="bg1"/>
                </a:solidFill>
                <a:latin typeface="微软雅黑" panose="020B0503020204020204" pitchFamily="34" charset="-122"/>
                <a:ea typeface="微软雅黑" panose="020B0503020204020204" pitchFamily="34" charset="-122"/>
              </a:rPr>
              <a:t>黑色</a:t>
            </a:r>
            <a:endParaRPr lang="zh-CN" altLang="ja-JP" sz="700">
              <a:solidFill>
                <a:schemeClr val="bg1"/>
              </a:solidFill>
              <a:latin typeface="微软雅黑" panose="020B0503020204020204" pitchFamily="34" charset="-122"/>
              <a:ea typeface="微软雅黑" panose="020B0503020204020204" pitchFamily="34" charset="-122"/>
            </a:endParaRPr>
          </a:p>
        </p:txBody>
      </p:sp>
      <p:grpSp>
        <p:nvGrpSpPr>
          <p:cNvPr id="5" name="组 27">
            <a:extLst>
              <a:ext uri="{FF2B5EF4-FFF2-40B4-BE49-F238E27FC236}">
                <a16:creationId xmlns:a16="http://schemas.microsoft.com/office/drawing/2014/main" id="{B22EC6C4-37D2-4D3A-AB7B-065F036C14C4}"/>
              </a:ext>
            </a:extLst>
          </p:cNvPr>
          <p:cNvGrpSpPr>
            <a:grpSpLocks/>
          </p:cNvGrpSpPr>
          <p:nvPr/>
        </p:nvGrpSpPr>
        <p:grpSpPr bwMode="auto">
          <a:xfrm>
            <a:off x="9264650" y="4729163"/>
            <a:ext cx="935038" cy="1735137"/>
            <a:chOff x="9286278" y="1725515"/>
            <a:chExt cx="935158" cy="1301749"/>
          </a:xfrm>
        </p:grpSpPr>
        <p:grpSp>
          <p:nvGrpSpPr>
            <p:cNvPr id="6" name="组 28">
              <a:extLst>
                <a:ext uri="{FF2B5EF4-FFF2-40B4-BE49-F238E27FC236}">
                  <a16:creationId xmlns:a16="http://schemas.microsoft.com/office/drawing/2014/main" id="{C3A5BD2B-D08F-478F-AA00-B0E576EFC17F}"/>
                </a:ext>
              </a:extLst>
            </p:cNvPr>
            <p:cNvGrpSpPr>
              <a:grpSpLocks/>
            </p:cNvGrpSpPr>
            <p:nvPr userDrawn="1"/>
          </p:nvGrpSpPr>
          <p:grpSpPr bwMode="auto">
            <a:xfrm>
              <a:off x="9286278" y="1725515"/>
              <a:ext cx="795145" cy="254390"/>
              <a:chOff x="9286278" y="1725515"/>
              <a:chExt cx="795145" cy="254390"/>
            </a:xfrm>
          </p:grpSpPr>
          <p:sp>
            <p:nvSpPr>
              <p:cNvPr id="17" name="矩形 16">
                <a:extLst>
                  <a:ext uri="{FF2B5EF4-FFF2-40B4-BE49-F238E27FC236}">
                    <a16:creationId xmlns:a16="http://schemas.microsoft.com/office/drawing/2014/main" id="{5D67415A-1C43-4207-8FF9-709DCA9C83FB}"/>
                  </a:ext>
                </a:extLst>
              </p:cNvPr>
              <p:cNvSpPr/>
              <p:nvPr userDrawn="1"/>
            </p:nvSpPr>
            <p:spPr>
              <a:xfrm>
                <a:off x="9286278" y="1725515"/>
                <a:ext cx="254033" cy="254872"/>
              </a:xfrm>
              <a:prstGeom prst="rect">
                <a:avLst/>
              </a:prstGeom>
              <a:solidFill>
                <a:srgbClr val="005BA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buFont typeface="Arial" panose="020B0604020202020204" pitchFamily="34" charset="0"/>
                  <a:buNone/>
                  <a:defRPr/>
                </a:pPr>
                <a:endParaRPr kumimoji="1" lang="zh-CN" altLang="en-US" noProof="1"/>
              </a:p>
            </p:txBody>
          </p:sp>
          <p:sp>
            <p:nvSpPr>
              <p:cNvPr id="18" name="文本框 38">
                <a:extLst>
                  <a:ext uri="{FF2B5EF4-FFF2-40B4-BE49-F238E27FC236}">
                    <a16:creationId xmlns:a16="http://schemas.microsoft.com/office/drawing/2014/main" id="{AD15B556-0E68-48B7-A86D-27848850A235}"/>
                  </a:ext>
                </a:extLst>
              </p:cNvPr>
              <p:cNvSpPr txBox="1">
                <a:spLocks noChangeArrowheads="1"/>
              </p:cNvSpPr>
              <p:nvPr userDrawn="1"/>
            </p:nvSpPr>
            <p:spPr bwMode="auto">
              <a:xfrm>
                <a:off x="9503794" y="1756481"/>
                <a:ext cx="577924" cy="1500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rgbClr val="FF0066"/>
                    </a:solidFill>
                    <a:latin typeface="Times New Roman" panose="02020603050405020304" pitchFamily="18" charset="0"/>
                    <a:ea typeface="宋体" panose="02010600030101010101" pitchFamily="2" charset="-122"/>
                  </a:defRPr>
                </a:lvl1pPr>
                <a:lvl2pPr>
                  <a:defRPr sz="2400">
                    <a:solidFill>
                      <a:srgbClr val="FF0066"/>
                    </a:solidFill>
                    <a:latin typeface="Times New Roman" panose="02020603050405020304" pitchFamily="18" charset="0"/>
                    <a:ea typeface="宋体" panose="02010600030101010101" pitchFamily="2" charset="-122"/>
                  </a:defRPr>
                </a:lvl2pPr>
                <a:lvl3pPr>
                  <a:defRPr sz="2400">
                    <a:solidFill>
                      <a:srgbClr val="FF0066"/>
                    </a:solidFill>
                    <a:latin typeface="Times New Roman" panose="02020603050405020304" pitchFamily="18" charset="0"/>
                    <a:ea typeface="宋体" panose="02010600030101010101" pitchFamily="2" charset="-122"/>
                  </a:defRPr>
                </a:lvl3pPr>
                <a:lvl4pPr>
                  <a:defRPr sz="2400">
                    <a:solidFill>
                      <a:srgbClr val="FF0066"/>
                    </a:solidFill>
                    <a:latin typeface="Times New Roman" panose="02020603050405020304" pitchFamily="18" charset="0"/>
                    <a:ea typeface="宋体" panose="02010600030101010101" pitchFamily="2" charset="-122"/>
                  </a:defRPr>
                </a:lvl4pPr>
                <a:lvl5pPr>
                  <a:defRPr sz="2400">
                    <a:solidFill>
                      <a:srgbClr val="FF0066"/>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defRPr/>
                </a:pPr>
                <a:r>
                  <a:rPr lang="en-US" altLang="zh-CN" sz="700" i="1">
                    <a:solidFill>
                      <a:schemeClr val="bg1"/>
                    </a:solidFill>
                    <a:latin typeface="Times" panose="02020603050405020304" pitchFamily="18" charset="0"/>
                  </a:rPr>
                  <a:t>G91, B170</a:t>
                </a:r>
                <a:endParaRPr lang="zh-CN" altLang="en-US" sz="700" i="1">
                  <a:solidFill>
                    <a:schemeClr val="bg1"/>
                  </a:solidFill>
                  <a:latin typeface="Times" panose="02020603050405020304" pitchFamily="18" charset="0"/>
                </a:endParaRPr>
              </a:p>
            </p:txBody>
          </p:sp>
        </p:grpSp>
        <p:grpSp>
          <p:nvGrpSpPr>
            <p:cNvPr id="7" name="组 29">
              <a:extLst>
                <a:ext uri="{FF2B5EF4-FFF2-40B4-BE49-F238E27FC236}">
                  <a16:creationId xmlns:a16="http://schemas.microsoft.com/office/drawing/2014/main" id="{386E87F9-7AFE-4871-A42F-B0B0FA8007A1}"/>
                </a:ext>
              </a:extLst>
            </p:cNvPr>
            <p:cNvGrpSpPr>
              <a:grpSpLocks/>
            </p:cNvGrpSpPr>
            <p:nvPr userDrawn="1"/>
          </p:nvGrpSpPr>
          <p:grpSpPr bwMode="auto">
            <a:xfrm>
              <a:off x="9286278" y="2062596"/>
              <a:ext cx="935158" cy="254390"/>
              <a:chOff x="9286278" y="2062596"/>
              <a:chExt cx="935158" cy="254390"/>
            </a:xfrm>
          </p:grpSpPr>
          <p:sp>
            <p:nvSpPr>
              <p:cNvPr id="15" name="矩形 14">
                <a:extLst>
                  <a:ext uri="{FF2B5EF4-FFF2-40B4-BE49-F238E27FC236}">
                    <a16:creationId xmlns:a16="http://schemas.microsoft.com/office/drawing/2014/main" id="{790229D6-082E-4ABE-B655-33E80F3C886C}"/>
                  </a:ext>
                </a:extLst>
              </p:cNvPr>
              <p:cNvSpPr/>
              <p:nvPr userDrawn="1"/>
            </p:nvSpPr>
            <p:spPr>
              <a:xfrm>
                <a:off x="9286278" y="2062564"/>
                <a:ext cx="254033" cy="254872"/>
              </a:xfrm>
              <a:prstGeom prst="rect">
                <a:avLst/>
              </a:prstGeom>
              <a:solidFill>
                <a:srgbClr val="0089CF"/>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buFont typeface="Arial" panose="020B0604020202020204" pitchFamily="34" charset="0"/>
                  <a:buNone/>
                  <a:defRPr/>
                </a:pPr>
                <a:endParaRPr kumimoji="1" lang="zh-CN" altLang="en-US" noProof="1"/>
              </a:p>
            </p:txBody>
          </p:sp>
          <p:sp>
            <p:nvSpPr>
              <p:cNvPr id="16" name="文本框 36">
                <a:extLst>
                  <a:ext uri="{FF2B5EF4-FFF2-40B4-BE49-F238E27FC236}">
                    <a16:creationId xmlns:a16="http://schemas.microsoft.com/office/drawing/2014/main" id="{3F3CB754-C787-4A39-A9B4-E0E9E36D963F}"/>
                  </a:ext>
                </a:extLst>
              </p:cNvPr>
              <p:cNvSpPr txBox="1">
                <a:spLocks noChangeArrowheads="1"/>
              </p:cNvSpPr>
              <p:nvPr userDrawn="1"/>
            </p:nvSpPr>
            <p:spPr bwMode="auto">
              <a:xfrm>
                <a:off x="9503794" y="2093529"/>
                <a:ext cx="717642" cy="1500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rgbClr val="FF0066"/>
                    </a:solidFill>
                    <a:latin typeface="Times New Roman" panose="02020603050405020304" pitchFamily="18" charset="0"/>
                    <a:ea typeface="宋体" panose="02010600030101010101" pitchFamily="2" charset="-122"/>
                  </a:defRPr>
                </a:lvl1pPr>
                <a:lvl2pPr>
                  <a:defRPr sz="2400">
                    <a:solidFill>
                      <a:srgbClr val="FF0066"/>
                    </a:solidFill>
                    <a:latin typeface="Times New Roman" panose="02020603050405020304" pitchFamily="18" charset="0"/>
                    <a:ea typeface="宋体" panose="02010600030101010101" pitchFamily="2" charset="-122"/>
                  </a:defRPr>
                </a:lvl2pPr>
                <a:lvl3pPr>
                  <a:defRPr sz="2400">
                    <a:solidFill>
                      <a:srgbClr val="FF0066"/>
                    </a:solidFill>
                    <a:latin typeface="Times New Roman" panose="02020603050405020304" pitchFamily="18" charset="0"/>
                    <a:ea typeface="宋体" panose="02010600030101010101" pitchFamily="2" charset="-122"/>
                  </a:defRPr>
                </a:lvl3pPr>
                <a:lvl4pPr>
                  <a:defRPr sz="2400">
                    <a:solidFill>
                      <a:srgbClr val="FF0066"/>
                    </a:solidFill>
                    <a:latin typeface="Times New Roman" panose="02020603050405020304" pitchFamily="18" charset="0"/>
                    <a:ea typeface="宋体" panose="02010600030101010101" pitchFamily="2" charset="-122"/>
                  </a:defRPr>
                </a:lvl4pPr>
                <a:lvl5pPr>
                  <a:defRPr sz="2400">
                    <a:solidFill>
                      <a:srgbClr val="FF0066"/>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defRPr/>
                </a:pPr>
                <a:r>
                  <a:rPr lang="en-US" altLang="zh-CN" sz="700" i="1">
                    <a:solidFill>
                      <a:schemeClr val="bg1"/>
                    </a:solidFill>
                    <a:latin typeface="Times" panose="02020603050405020304" pitchFamily="18" charset="0"/>
                  </a:rPr>
                  <a:t>G137, B207</a:t>
                </a:r>
                <a:endParaRPr lang="zh-CN" altLang="en-US" sz="700" i="1">
                  <a:solidFill>
                    <a:schemeClr val="bg1"/>
                  </a:solidFill>
                  <a:latin typeface="Times" panose="02020603050405020304" pitchFamily="18" charset="0"/>
                </a:endParaRPr>
              </a:p>
            </p:txBody>
          </p:sp>
        </p:grpSp>
        <p:grpSp>
          <p:nvGrpSpPr>
            <p:cNvPr id="8" name="组 30">
              <a:extLst>
                <a:ext uri="{FF2B5EF4-FFF2-40B4-BE49-F238E27FC236}">
                  <a16:creationId xmlns:a16="http://schemas.microsoft.com/office/drawing/2014/main" id="{4D8DC06A-1EA4-4108-AD0E-39C2E2A5166C}"/>
                </a:ext>
              </a:extLst>
            </p:cNvPr>
            <p:cNvGrpSpPr>
              <a:grpSpLocks/>
            </p:cNvGrpSpPr>
            <p:nvPr userDrawn="1"/>
          </p:nvGrpSpPr>
          <p:grpSpPr bwMode="auto">
            <a:xfrm>
              <a:off x="9286278" y="2411716"/>
              <a:ext cx="935158" cy="254390"/>
              <a:chOff x="9286278" y="2411716"/>
              <a:chExt cx="935158" cy="254390"/>
            </a:xfrm>
          </p:grpSpPr>
          <p:sp>
            <p:nvSpPr>
              <p:cNvPr id="12" name="矩形 11">
                <a:extLst>
                  <a:ext uri="{FF2B5EF4-FFF2-40B4-BE49-F238E27FC236}">
                    <a16:creationId xmlns:a16="http://schemas.microsoft.com/office/drawing/2014/main" id="{191D9263-AA01-4735-91DD-1B5F9DFA90A3}"/>
                  </a:ext>
                </a:extLst>
              </p:cNvPr>
              <p:cNvSpPr/>
              <p:nvPr userDrawn="1"/>
            </p:nvSpPr>
            <p:spPr>
              <a:xfrm>
                <a:off x="9286278" y="2411524"/>
                <a:ext cx="254033" cy="254872"/>
              </a:xfrm>
              <a:prstGeom prst="rect">
                <a:avLst/>
              </a:prstGeom>
              <a:solidFill>
                <a:srgbClr val="00AEEF"/>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buFont typeface="Arial" panose="020B0604020202020204" pitchFamily="34" charset="0"/>
                  <a:buNone/>
                  <a:defRPr/>
                </a:pPr>
                <a:endParaRPr kumimoji="1" lang="zh-CN" altLang="en-US" noProof="1"/>
              </a:p>
            </p:txBody>
          </p:sp>
          <p:sp>
            <p:nvSpPr>
              <p:cNvPr id="13" name="文本框 34">
                <a:extLst>
                  <a:ext uri="{FF2B5EF4-FFF2-40B4-BE49-F238E27FC236}">
                    <a16:creationId xmlns:a16="http://schemas.microsoft.com/office/drawing/2014/main" id="{C3FA72E8-68B9-4BA9-8297-1EDF593CDE36}"/>
                  </a:ext>
                </a:extLst>
              </p:cNvPr>
              <p:cNvSpPr txBox="1">
                <a:spLocks noChangeArrowheads="1"/>
              </p:cNvSpPr>
              <p:nvPr userDrawn="1"/>
            </p:nvSpPr>
            <p:spPr bwMode="auto">
              <a:xfrm>
                <a:off x="9503794" y="2442490"/>
                <a:ext cx="717642" cy="1500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rgbClr val="FF0066"/>
                    </a:solidFill>
                    <a:latin typeface="Times New Roman" panose="02020603050405020304" pitchFamily="18" charset="0"/>
                    <a:ea typeface="宋体" panose="02010600030101010101" pitchFamily="2" charset="-122"/>
                  </a:defRPr>
                </a:lvl1pPr>
                <a:lvl2pPr>
                  <a:defRPr sz="2400">
                    <a:solidFill>
                      <a:srgbClr val="FF0066"/>
                    </a:solidFill>
                    <a:latin typeface="Times New Roman" panose="02020603050405020304" pitchFamily="18" charset="0"/>
                    <a:ea typeface="宋体" panose="02010600030101010101" pitchFamily="2" charset="-122"/>
                  </a:defRPr>
                </a:lvl2pPr>
                <a:lvl3pPr>
                  <a:defRPr sz="2400">
                    <a:solidFill>
                      <a:srgbClr val="FF0066"/>
                    </a:solidFill>
                    <a:latin typeface="Times New Roman" panose="02020603050405020304" pitchFamily="18" charset="0"/>
                    <a:ea typeface="宋体" panose="02010600030101010101" pitchFamily="2" charset="-122"/>
                  </a:defRPr>
                </a:lvl3pPr>
                <a:lvl4pPr>
                  <a:defRPr sz="2400">
                    <a:solidFill>
                      <a:srgbClr val="FF0066"/>
                    </a:solidFill>
                    <a:latin typeface="Times New Roman" panose="02020603050405020304" pitchFamily="18" charset="0"/>
                    <a:ea typeface="宋体" panose="02010600030101010101" pitchFamily="2" charset="-122"/>
                  </a:defRPr>
                </a:lvl4pPr>
                <a:lvl5pPr>
                  <a:defRPr sz="2400">
                    <a:solidFill>
                      <a:srgbClr val="FF0066"/>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defRPr/>
                </a:pPr>
                <a:r>
                  <a:rPr lang="en-US" altLang="zh-CN" sz="700" i="1">
                    <a:solidFill>
                      <a:schemeClr val="bg1"/>
                    </a:solidFill>
                    <a:latin typeface="Times" panose="02020603050405020304" pitchFamily="18" charset="0"/>
                  </a:rPr>
                  <a:t>G174, B239</a:t>
                </a:r>
                <a:endParaRPr lang="zh-CN" altLang="en-US" sz="700" i="1">
                  <a:solidFill>
                    <a:schemeClr val="bg1"/>
                  </a:solidFill>
                  <a:latin typeface="Times" panose="02020603050405020304" pitchFamily="18" charset="0"/>
                </a:endParaRPr>
              </a:p>
            </p:txBody>
          </p:sp>
        </p:grpSp>
        <p:sp>
          <p:nvSpPr>
            <p:cNvPr id="10" name="矩形 9">
              <a:extLst>
                <a:ext uri="{FF2B5EF4-FFF2-40B4-BE49-F238E27FC236}">
                  <a16:creationId xmlns:a16="http://schemas.microsoft.com/office/drawing/2014/main" id="{751F523D-E61C-4F16-8D7D-2BA9F0F99E22}"/>
                </a:ext>
              </a:extLst>
            </p:cNvPr>
            <p:cNvSpPr/>
            <p:nvPr userDrawn="1"/>
          </p:nvSpPr>
          <p:spPr>
            <a:xfrm>
              <a:off x="9286278" y="2772393"/>
              <a:ext cx="254033" cy="254871"/>
            </a:xfrm>
            <a:prstGeom prst="rect">
              <a:avLst/>
            </a:prstGeom>
            <a:solidFill>
              <a:srgbClr val="00ABBD"/>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buFont typeface="Arial" panose="020B0604020202020204" pitchFamily="34" charset="0"/>
                <a:buNone/>
                <a:defRPr/>
              </a:pPr>
              <a:endParaRPr kumimoji="1" lang="zh-CN" altLang="en-US" noProof="1"/>
            </a:p>
          </p:txBody>
        </p:sp>
        <p:sp>
          <p:nvSpPr>
            <p:cNvPr id="11" name="文本框 32">
              <a:extLst>
                <a:ext uri="{FF2B5EF4-FFF2-40B4-BE49-F238E27FC236}">
                  <a16:creationId xmlns:a16="http://schemas.microsoft.com/office/drawing/2014/main" id="{2CC7167B-8575-4AE2-B8B8-FE3A21082995}"/>
                </a:ext>
              </a:extLst>
            </p:cNvPr>
            <p:cNvSpPr txBox="1">
              <a:spLocks noChangeArrowheads="1"/>
            </p:cNvSpPr>
            <p:nvPr userDrawn="1"/>
          </p:nvSpPr>
          <p:spPr bwMode="auto">
            <a:xfrm>
              <a:off x="9503794" y="2804550"/>
              <a:ext cx="717642" cy="1488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rgbClr val="FF0066"/>
                  </a:solidFill>
                  <a:latin typeface="Times New Roman" panose="02020603050405020304" pitchFamily="18" charset="0"/>
                  <a:ea typeface="宋体" panose="02010600030101010101" pitchFamily="2" charset="-122"/>
                </a:defRPr>
              </a:lvl1pPr>
              <a:lvl2pPr>
                <a:defRPr sz="2400">
                  <a:solidFill>
                    <a:srgbClr val="FF0066"/>
                  </a:solidFill>
                  <a:latin typeface="Times New Roman" panose="02020603050405020304" pitchFamily="18" charset="0"/>
                  <a:ea typeface="宋体" panose="02010600030101010101" pitchFamily="2" charset="-122"/>
                </a:defRPr>
              </a:lvl2pPr>
              <a:lvl3pPr>
                <a:defRPr sz="2400">
                  <a:solidFill>
                    <a:srgbClr val="FF0066"/>
                  </a:solidFill>
                  <a:latin typeface="Times New Roman" panose="02020603050405020304" pitchFamily="18" charset="0"/>
                  <a:ea typeface="宋体" panose="02010600030101010101" pitchFamily="2" charset="-122"/>
                </a:defRPr>
              </a:lvl3pPr>
              <a:lvl4pPr>
                <a:defRPr sz="2400">
                  <a:solidFill>
                    <a:srgbClr val="FF0066"/>
                  </a:solidFill>
                  <a:latin typeface="Times New Roman" panose="02020603050405020304" pitchFamily="18" charset="0"/>
                  <a:ea typeface="宋体" panose="02010600030101010101" pitchFamily="2" charset="-122"/>
                </a:defRPr>
              </a:lvl4pPr>
              <a:lvl5pPr>
                <a:defRPr sz="2400">
                  <a:solidFill>
                    <a:srgbClr val="FF0066"/>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defRPr/>
              </a:pPr>
              <a:r>
                <a:rPr lang="en-US" altLang="zh-CN" sz="700" i="1">
                  <a:solidFill>
                    <a:schemeClr val="bg1"/>
                  </a:solidFill>
                  <a:latin typeface="Times" panose="02020603050405020304" pitchFamily="18" charset="0"/>
                </a:rPr>
                <a:t>G171, B189</a:t>
              </a:r>
              <a:endParaRPr lang="zh-CN" altLang="en-US" sz="700" i="1">
                <a:solidFill>
                  <a:schemeClr val="bg1"/>
                </a:solidFill>
                <a:latin typeface="Times" panose="02020603050405020304" pitchFamily="18" charset="0"/>
              </a:endParaRPr>
            </a:p>
          </p:txBody>
        </p:sp>
      </p:grpSp>
      <p:sp>
        <p:nvSpPr>
          <p:cNvPr id="19" name="矩形 19">
            <a:extLst>
              <a:ext uri="{FF2B5EF4-FFF2-40B4-BE49-F238E27FC236}">
                <a16:creationId xmlns:a16="http://schemas.microsoft.com/office/drawing/2014/main" id="{659E897E-822B-4ED2-A812-115D7BEE91C5}"/>
              </a:ext>
            </a:extLst>
          </p:cNvPr>
          <p:cNvSpPr>
            <a:spLocks noChangeArrowheads="1"/>
          </p:cNvSpPr>
          <p:nvPr/>
        </p:nvSpPr>
        <p:spPr bwMode="auto">
          <a:xfrm>
            <a:off x="8375650" y="200025"/>
            <a:ext cx="615950" cy="19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rgbClr val="FF0066"/>
                </a:solidFill>
                <a:latin typeface="Times New Roman" panose="02020603050405020304" pitchFamily="18" charset="0"/>
                <a:ea typeface="宋体" panose="02010600030101010101" pitchFamily="2" charset="-122"/>
              </a:defRPr>
            </a:lvl1pPr>
            <a:lvl2pPr>
              <a:defRPr sz="2400">
                <a:solidFill>
                  <a:srgbClr val="FF0066"/>
                </a:solidFill>
                <a:latin typeface="Times New Roman" panose="02020603050405020304" pitchFamily="18" charset="0"/>
                <a:ea typeface="宋体" panose="02010600030101010101" pitchFamily="2" charset="-122"/>
              </a:defRPr>
            </a:lvl2pPr>
            <a:lvl3pPr>
              <a:defRPr sz="2400">
                <a:solidFill>
                  <a:srgbClr val="FF0066"/>
                </a:solidFill>
                <a:latin typeface="Times New Roman" panose="02020603050405020304" pitchFamily="18" charset="0"/>
                <a:ea typeface="宋体" panose="02010600030101010101" pitchFamily="2" charset="-122"/>
              </a:defRPr>
            </a:lvl3pPr>
            <a:lvl4pPr>
              <a:defRPr sz="2400">
                <a:solidFill>
                  <a:srgbClr val="FF0066"/>
                </a:solidFill>
                <a:latin typeface="Times New Roman" panose="02020603050405020304" pitchFamily="18" charset="0"/>
                <a:ea typeface="宋体" panose="02010600030101010101" pitchFamily="2" charset="-122"/>
              </a:defRPr>
            </a:lvl4pPr>
            <a:lvl5pPr>
              <a:defRPr sz="2400">
                <a:solidFill>
                  <a:srgbClr val="FF0066"/>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9pPr>
          </a:lstStyle>
          <a:p>
            <a:pPr algn="r" eaLnBrk="1" hangingPunct="1">
              <a:buFont typeface="Arial" panose="020B0604020202020204" pitchFamily="34" charset="0"/>
              <a:buNone/>
              <a:defRPr/>
            </a:pPr>
            <a:r>
              <a:rPr lang="en-US" altLang="zh-CN" sz="700">
                <a:solidFill>
                  <a:srgbClr val="8C8C8C"/>
                </a:solidFill>
                <a:latin typeface="Arial" panose="020B0604020202020204" pitchFamily="34" charset="0"/>
                <a:ea typeface="微软雅黑" panose="020B0503020204020204" pitchFamily="34" charset="-122"/>
              </a:rPr>
              <a:t>&gt; </a:t>
            </a:r>
            <a:r>
              <a:rPr lang="zh-CN" altLang="en-US" sz="700">
                <a:solidFill>
                  <a:srgbClr val="8C8C8C"/>
                </a:solidFill>
                <a:latin typeface="Arial" panose="020B0604020202020204" pitchFamily="34" charset="0"/>
                <a:ea typeface="微软雅黑" panose="020B0503020204020204" pitchFamily="34" charset="-122"/>
              </a:rPr>
              <a:t>内部</a:t>
            </a:r>
            <a:r>
              <a:rPr lang="zh-CN" altLang="en-US" sz="700">
                <a:solidFill>
                  <a:srgbClr val="666666"/>
                </a:solidFill>
                <a:latin typeface="Arial" panose="020B0604020202020204" pitchFamily="34" charset="0"/>
                <a:ea typeface="微软雅黑" panose="020B0503020204020204" pitchFamily="34" charset="-122"/>
              </a:rPr>
              <a:t>公开</a:t>
            </a:r>
            <a:endParaRPr lang="zh-CN" altLang="en-US" sz="600">
              <a:solidFill>
                <a:srgbClr val="666666"/>
              </a:solidFill>
              <a:latin typeface="Arial" panose="020B0604020202020204" pitchFamily="34" charset="0"/>
              <a:ea typeface="微软雅黑" panose="020B0503020204020204" pitchFamily="34" charset="-122"/>
            </a:endParaRPr>
          </a:p>
        </p:txBody>
      </p:sp>
      <p:sp>
        <p:nvSpPr>
          <p:cNvPr id="9" name="文本占位符 2"/>
          <p:cNvSpPr>
            <a:spLocks noGrp="1"/>
          </p:cNvSpPr>
          <p:nvPr>
            <p:ph idx="1"/>
          </p:nvPr>
        </p:nvSpPr>
        <p:spPr>
          <a:xfrm>
            <a:off x="457200" y="1600201"/>
            <a:ext cx="8229600" cy="4525963"/>
          </a:xfrm>
          <a:prstGeom prst="rect">
            <a:avLst/>
          </a:prstGeom>
        </p:spPr>
        <p:txBody>
          <a:bodyPr rtlCol="0">
            <a:normAutofit/>
          </a:bodyPr>
          <a:lstStyle>
            <a:lvl1pPr>
              <a:defRPr sz="2800"/>
            </a:lvl1pPr>
            <a:lvl2pPr>
              <a:defRPr sz="2400"/>
            </a:lvl2pPr>
            <a:lvl3pPr>
              <a:defRPr sz="2000"/>
            </a:lvl3pPr>
            <a:lvl4pPr>
              <a:defRPr sz="1600"/>
            </a:lvl4pPr>
            <a:lvl5pPr>
              <a:defRPr sz="1200"/>
            </a:lvl5pPr>
          </a:lstStyle>
          <a:p>
            <a:pPr lvl="0"/>
            <a:r>
              <a:rPr lang="zh-CN" altLang="en-US" noProof="1"/>
              <a:t>单击此处编辑母版文本样式</a:t>
            </a:r>
          </a:p>
          <a:p>
            <a:pPr lvl="1"/>
            <a:r>
              <a:rPr lang="zh-CN" altLang="en-US" noProof="1"/>
              <a:t>二级</a:t>
            </a:r>
          </a:p>
          <a:p>
            <a:pPr lvl="2"/>
            <a:r>
              <a:rPr lang="zh-CN" altLang="en-US" noProof="1"/>
              <a:t>三级</a:t>
            </a:r>
          </a:p>
          <a:p>
            <a:pPr lvl="3"/>
            <a:r>
              <a:rPr lang="zh-CN" altLang="en-US" noProof="1"/>
              <a:t>四级</a:t>
            </a:r>
          </a:p>
          <a:p>
            <a:pPr lvl="4"/>
            <a:r>
              <a:rPr lang="zh-CN" altLang="en-US" noProof="1"/>
              <a:t>五级</a:t>
            </a:r>
          </a:p>
        </p:txBody>
      </p:sp>
      <p:sp>
        <p:nvSpPr>
          <p:cNvPr id="14" name="标题 13"/>
          <p:cNvSpPr>
            <a:spLocks noGrp="1"/>
          </p:cNvSpPr>
          <p:nvPr>
            <p:ph type="title"/>
          </p:nvPr>
        </p:nvSpPr>
        <p:spPr/>
        <p:txBody>
          <a:bodyPr/>
          <a:lstStyle/>
          <a:p>
            <a:r>
              <a:rPr lang="zh-CN" altLang="en-US" noProof="1"/>
              <a:t>单击此处编辑母版标题样式</a:t>
            </a:r>
          </a:p>
        </p:txBody>
      </p:sp>
    </p:spTree>
    <p:extLst>
      <p:ext uri="{BB962C8B-B14F-4D97-AF65-F5344CB8AC3E}">
        <p14:creationId xmlns:p14="http://schemas.microsoft.com/office/powerpoint/2010/main" val="1823816652"/>
      </p:ext>
    </p:extLst>
  </p:cSld>
  <p:clrMapOvr>
    <a:masterClrMapping/>
  </p:clrMapOvr>
  <p:hf sldNum="0" hdr="0" ftr="0" dt="0"/>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pic>
        <p:nvPicPr>
          <p:cNvPr id="2" name="图片 4">
            <a:extLst>
              <a:ext uri="{FF2B5EF4-FFF2-40B4-BE49-F238E27FC236}">
                <a16:creationId xmlns:a16="http://schemas.microsoft.com/office/drawing/2014/main" id="{7743054E-DB4B-4760-B2DA-DC17DBB5C40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54013" y="131763"/>
            <a:ext cx="2341562"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3">
            <a:extLst>
              <a:ext uri="{FF2B5EF4-FFF2-40B4-BE49-F238E27FC236}">
                <a16:creationId xmlns:a16="http://schemas.microsoft.com/office/drawing/2014/main" id="{8BC049EE-5FF7-4F11-96ED-0E5A31E3775E}"/>
              </a:ext>
            </a:extLst>
          </p:cNvPr>
          <p:cNvSpPr>
            <a:spLocks noChangeArrowheads="1"/>
          </p:cNvSpPr>
          <p:nvPr userDrawn="1"/>
        </p:nvSpPr>
        <p:spPr bwMode="auto">
          <a:xfrm>
            <a:off x="0" y="950913"/>
            <a:ext cx="9110663" cy="76200"/>
          </a:xfrm>
          <a:prstGeom prst="rect">
            <a:avLst/>
          </a:prstGeom>
          <a:solidFill>
            <a:srgbClr val="CC3300"/>
          </a:solidFill>
          <a:ln w="9525">
            <a:solidFill>
              <a:srgbClr val="CC3300"/>
            </a:solidFill>
            <a:miter lim="800000"/>
            <a:headEnd/>
            <a:tailEnd/>
          </a:ln>
        </p:spPr>
        <p:txBody>
          <a:bodyPr wrap="none" anchor="ctr"/>
          <a:lstStyle>
            <a:lvl1pPr>
              <a:defRPr sz="2400">
                <a:solidFill>
                  <a:srgbClr val="FF0066"/>
                </a:solidFill>
                <a:latin typeface="Times New Roman" panose="02020603050405020304" pitchFamily="18" charset="0"/>
                <a:ea typeface="宋体" panose="02010600030101010101" pitchFamily="2" charset="-122"/>
              </a:defRPr>
            </a:lvl1pPr>
            <a:lvl2pPr>
              <a:defRPr sz="2400">
                <a:solidFill>
                  <a:srgbClr val="FF0066"/>
                </a:solidFill>
                <a:latin typeface="Times New Roman" panose="02020603050405020304" pitchFamily="18" charset="0"/>
                <a:ea typeface="宋体" panose="02010600030101010101" pitchFamily="2" charset="-122"/>
              </a:defRPr>
            </a:lvl2pPr>
            <a:lvl3pPr>
              <a:defRPr sz="2400">
                <a:solidFill>
                  <a:srgbClr val="FF0066"/>
                </a:solidFill>
                <a:latin typeface="Times New Roman" panose="02020603050405020304" pitchFamily="18" charset="0"/>
                <a:ea typeface="宋体" panose="02010600030101010101" pitchFamily="2" charset="-122"/>
              </a:defRPr>
            </a:lvl3pPr>
            <a:lvl4pPr>
              <a:defRPr sz="2400">
                <a:solidFill>
                  <a:srgbClr val="FF0066"/>
                </a:solidFill>
                <a:latin typeface="Times New Roman" panose="02020603050405020304" pitchFamily="18" charset="0"/>
                <a:ea typeface="宋体" panose="02010600030101010101" pitchFamily="2" charset="-122"/>
              </a:defRPr>
            </a:lvl4pPr>
            <a:lvl5pPr>
              <a:defRPr sz="2400">
                <a:solidFill>
                  <a:srgbClr val="FF0066"/>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9pPr>
          </a:lstStyle>
          <a:p>
            <a:pPr algn="ctr" eaLnBrk="1" hangingPunct="1">
              <a:buFont typeface="Arial" panose="020B0604020202020204" pitchFamily="34" charset="0"/>
              <a:buNone/>
              <a:defRPr/>
            </a:pPr>
            <a:endParaRPr lang="zh-CN" altLang="en-US">
              <a:solidFill>
                <a:srgbClr val="CC3300"/>
              </a:solidFill>
              <a:latin typeface="Arial" panose="020B0604020202020204" pitchFamily="34" charset="0"/>
            </a:endParaRPr>
          </a:p>
        </p:txBody>
      </p:sp>
      <p:sp>
        <p:nvSpPr>
          <p:cNvPr id="4" name="日期占位符 1">
            <a:extLst>
              <a:ext uri="{FF2B5EF4-FFF2-40B4-BE49-F238E27FC236}">
                <a16:creationId xmlns:a16="http://schemas.microsoft.com/office/drawing/2014/main" id="{32483E8F-8BB1-45AB-9C64-1C54B72C2B97}"/>
              </a:ext>
            </a:extLst>
          </p:cNvPr>
          <p:cNvSpPr>
            <a:spLocks noGrp="1"/>
          </p:cNvSpPr>
          <p:nvPr>
            <p:ph type="dt" sz="half" idx="10"/>
          </p:nvPr>
        </p:nvSpPr>
        <p:spPr>
          <a:xfrm>
            <a:off x="0" y="0"/>
            <a:ext cx="0" cy="0"/>
          </a:xfrm>
        </p:spPr>
        <p:txBody>
          <a:bodyPr/>
          <a:lstStyle>
            <a:lvl1pPr eaLnBrk="1" hangingPunct="1">
              <a:buFont typeface="Arial" panose="020B0604020202020204" pitchFamily="34" charset="0"/>
              <a:buNone/>
              <a:defRPr noProof="1"/>
            </a:lvl1pPr>
          </a:lstStyle>
          <a:p>
            <a:pPr>
              <a:defRPr/>
            </a:pPr>
            <a:endParaRPr lang="zh-CN" altLang="en-US"/>
          </a:p>
        </p:txBody>
      </p:sp>
      <p:sp>
        <p:nvSpPr>
          <p:cNvPr id="5" name="页脚占位符 2">
            <a:extLst>
              <a:ext uri="{FF2B5EF4-FFF2-40B4-BE49-F238E27FC236}">
                <a16:creationId xmlns:a16="http://schemas.microsoft.com/office/drawing/2014/main" id="{CB9D00FF-59D3-4AD7-B409-1EA351CCABFB}"/>
              </a:ext>
            </a:extLst>
          </p:cNvPr>
          <p:cNvSpPr>
            <a:spLocks noGrp="1"/>
          </p:cNvSpPr>
          <p:nvPr>
            <p:ph type="ftr" sz="quarter" idx="11"/>
          </p:nvPr>
        </p:nvSpPr>
        <p:spPr>
          <a:xfrm>
            <a:off x="0" y="0"/>
            <a:ext cx="0" cy="0"/>
          </a:xfrm>
        </p:spPr>
        <p:txBody>
          <a:bodyPr/>
          <a:lstStyle>
            <a:lvl1pPr eaLnBrk="1" hangingPunct="1">
              <a:buFont typeface="Arial" panose="020B0604020202020204" pitchFamily="34" charset="0"/>
              <a:buNone/>
              <a:defRPr noProof="1"/>
            </a:lvl1pPr>
          </a:lstStyle>
          <a:p>
            <a:pPr>
              <a:defRPr/>
            </a:pPr>
            <a:endParaRPr lang="zh-CN" altLang="en-US"/>
          </a:p>
        </p:txBody>
      </p:sp>
      <p:sp>
        <p:nvSpPr>
          <p:cNvPr id="6" name="灯片编号占位符 3">
            <a:extLst>
              <a:ext uri="{FF2B5EF4-FFF2-40B4-BE49-F238E27FC236}">
                <a16:creationId xmlns:a16="http://schemas.microsoft.com/office/drawing/2014/main" id="{5A840A4F-133A-4792-8F44-229F6D873F38}"/>
              </a:ext>
            </a:extLst>
          </p:cNvPr>
          <p:cNvSpPr>
            <a:spLocks noGrp="1"/>
          </p:cNvSpPr>
          <p:nvPr>
            <p:ph type="sldNum" sz="quarter" idx="12"/>
          </p:nvPr>
        </p:nvSpPr>
        <p:spPr>
          <a:xfrm>
            <a:off x="0" y="0"/>
            <a:ext cx="0" cy="0"/>
          </a:xfrm>
        </p:spPr>
        <p:txBody>
          <a:bodyPr/>
          <a:lstStyle>
            <a:lvl1pPr eaLnBrk="1" hangingPunct="1">
              <a:buFont typeface="Arial" panose="020B0604020202020204" pitchFamily="34" charset="0"/>
              <a:buNone/>
              <a:defRPr noProof="1"/>
            </a:lvl1pPr>
          </a:lstStyle>
          <a:p>
            <a:pPr>
              <a:defRPr/>
            </a:pPr>
            <a:fld id="{2725777A-1F94-42FA-8005-0A3B36F602F0}" type="slidenum">
              <a:rPr lang="zh-CN" altLang="en-US"/>
              <a:pPr>
                <a:defRPr/>
              </a:pPr>
              <a:t>‹#›</a:t>
            </a:fld>
            <a:endParaRPr lang="zh-CN" altLang="en-US"/>
          </a:p>
        </p:txBody>
      </p:sp>
    </p:spTree>
    <p:extLst>
      <p:ext uri="{BB962C8B-B14F-4D97-AF65-F5344CB8AC3E}">
        <p14:creationId xmlns:p14="http://schemas.microsoft.com/office/powerpoint/2010/main" val="1401224285"/>
      </p:ext>
    </p:extLst>
  </p:cSld>
  <p:clrMapOvr>
    <a:masterClrMapping/>
  </p:clrMapOvr>
  <p:hf sldNum="0" hdr="0" ftr="0" dt="0"/>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Full Screen Image">
    <p:spTree>
      <p:nvGrpSpPr>
        <p:cNvPr id="1" name=""/>
        <p:cNvGrpSpPr/>
        <p:nvPr/>
      </p:nvGrpSpPr>
      <p:grpSpPr>
        <a:xfrm>
          <a:off x="0" y="0"/>
          <a:ext cx="0" cy="0"/>
          <a:chOff x="0" y="0"/>
          <a:chExt cx="0" cy="0"/>
        </a:xfrm>
      </p:grpSpPr>
      <p:sp>
        <p:nvSpPr>
          <p:cNvPr id="23" name="Picture Placeholder 22"/>
          <p:cNvSpPr>
            <a:spLocks noGrp="1"/>
          </p:cNvSpPr>
          <p:nvPr>
            <p:ph type="pic" sz="quarter" idx="10"/>
          </p:nvPr>
        </p:nvSpPr>
        <p:spPr>
          <a:xfrm>
            <a:off x="0" y="0"/>
            <a:ext cx="9144000" cy="6858000"/>
          </a:xfrm>
          <a:prstGeom prst="rect">
            <a:avLst/>
          </a:prstGeom>
        </p:spPr>
        <p:txBody>
          <a:bodyPr/>
          <a:lstStyle/>
          <a:p>
            <a:pPr lvl="0"/>
            <a:endParaRPr lang="en-US" noProof="1"/>
          </a:p>
        </p:txBody>
      </p:sp>
    </p:spTree>
    <p:extLst>
      <p:ext uri="{BB962C8B-B14F-4D97-AF65-F5344CB8AC3E}">
        <p14:creationId xmlns:p14="http://schemas.microsoft.com/office/powerpoint/2010/main" val="1583563825"/>
      </p:ext>
    </p:extLst>
  </p:cSld>
  <p:clrMapOvr>
    <a:masterClrMapping/>
  </p:clrMapOvr>
  <p:transition spd="slow" advClick="0" advTm="5000">
    <p:random/>
  </p:transition>
  <p:hf sldNum="0" hdr="0" ftr="0" dt="0"/>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3_节标题">
    <p:spTree>
      <p:nvGrpSpPr>
        <p:cNvPr id="1" name=""/>
        <p:cNvGrpSpPr/>
        <p:nvPr/>
      </p:nvGrpSpPr>
      <p:grpSpPr>
        <a:xfrm>
          <a:off x="0" y="0"/>
          <a:ext cx="0" cy="0"/>
          <a:chOff x="0" y="0"/>
          <a:chExt cx="0" cy="0"/>
        </a:xfrm>
      </p:grpSpPr>
      <p:pic>
        <p:nvPicPr>
          <p:cNvPr id="2" name="图片 4">
            <a:extLst>
              <a:ext uri="{FF2B5EF4-FFF2-40B4-BE49-F238E27FC236}">
                <a16:creationId xmlns:a16="http://schemas.microsoft.com/office/drawing/2014/main" id="{65D77CA6-C10A-4381-AFBD-63D53FE6A8E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35800" y="285750"/>
            <a:ext cx="2409825" cy="180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图片 6">
            <a:extLst>
              <a:ext uri="{FF2B5EF4-FFF2-40B4-BE49-F238E27FC236}">
                <a16:creationId xmlns:a16="http://schemas.microsoft.com/office/drawing/2014/main" id="{BE7D45AC-27EB-453B-B4EB-0CFF835647F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22238"/>
            <a:ext cx="987425" cy="1927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54725933"/>
      </p:ext>
    </p:extLst>
  </p:cSld>
  <p:clrMapOvr>
    <a:masterClrMapping/>
  </p:clrMapOvr>
  <p:hf sldNum="0" hdr="0" ftr="0" dt="0"/>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1_空白">
    <p:spTree>
      <p:nvGrpSpPr>
        <p:cNvPr id="1" name=""/>
        <p:cNvGrpSpPr/>
        <p:nvPr/>
      </p:nvGrpSpPr>
      <p:grpSpPr>
        <a:xfrm>
          <a:off x="0" y="0"/>
          <a:ext cx="0" cy="0"/>
          <a:chOff x="0" y="0"/>
          <a:chExt cx="0" cy="0"/>
        </a:xfrm>
      </p:grpSpPr>
      <p:sp>
        <p:nvSpPr>
          <p:cNvPr id="3" name="KSO_Shape">
            <a:extLst>
              <a:ext uri="{FF2B5EF4-FFF2-40B4-BE49-F238E27FC236}">
                <a16:creationId xmlns:a16="http://schemas.microsoft.com/office/drawing/2014/main" id="{BD66EF79-D369-46BC-A901-5979CA973BE6}"/>
              </a:ext>
            </a:extLst>
          </p:cNvPr>
          <p:cNvSpPr/>
          <p:nvPr/>
        </p:nvSpPr>
        <p:spPr bwMode="auto">
          <a:xfrm>
            <a:off x="392483" y="244368"/>
            <a:ext cx="472334" cy="742371"/>
          </a:xfrm>
          <a:custGeom>
            <a:avLst/>
            <a:gdLst>
              <a:gd name="T0" fmla="*/ 894085 w 4268"/>
              <a:gd name="T1" fmla="*/ 1679836 h 5034"/>
              <a:gd name="T2" fmla="*/ 695736 w 4268"/>
              <a:gd name="T3" fmla="*/ 1585986 h 5034"/>
              <a:gd name="T4" fmla="*/ 499280 w 4268"/>
              <a:gd name="T5" fmla="*/ 1455429 h 5034"/>
              <a:gd name="T6" fmla="*/ 311151 w 4268"/>
              <a:gd name="T7" fmla="*/ 1274163 h 5034"/>
              <a:gd name="T8" fmla="*/ 154818 w 4268"/>
              <a:gd name="T9" fmla="*/ 1035375 h 5034"/>
              <a:gd name="T10" fmla="*/ 85169 w 4268"/>
              <a:gd name="T11" fmla="*/ 858272 h 5034"/>
              <a:gd name="T12" fmla="*/ 47316 w 4268"/>
              <a:gd name="T13" fmla="*/ 693656 h 5034"/>
              <a:gd name="T14" fmla="*/ 27633 w 4268"/>
              <a:gd name="T15" fmla="*/ 597914 h 5034"/>
              <a:gd name="T16" fmla="*/ 757 w 4268"/>
              <a:gd name="T17" fmla="*/ 830647 h 5034"/>
              <a:gd name="T18" fmla="*/ 11356 w 4268"/>
              <a:gd name="T19" fmla="*/ 1056567 h 5034"/>
              <a:gd name="T20" fmla="*/ 50723 w 4268"/>
              <a:gd name="T21" fmla="*/ 1251079 h 5034"/>
              <a:gd name="T22" fmla="*/ 127564 w 4268"/>
              <a:gd name="T23" fmla="*/ 1457700 h 5034"/>
              <a:gd name="T24" fmla="*/ 227117 w 4268"/>
              <a:gd name="T25" fmla="*/ 1628749 h 5034"/>
              <a:gd name="T26" fmla="*/ 332348 w 4268"/>
              <a:gd name="T27" fmla="*/ 1749467 h 5034"/>
              <a:gd name="T28" fmla="*/ 444771 w 4268"/>
              <a:gd name="T29" fmla="*/ 1832342 h 5034"/>
              <a:gd name="T30" fmla="*/ 560980 w 4268"/>
              <a:gd name="T31" fmla="*/ 1881538 h 5034"/>
              <a:gd name="T32" fmla="*/ 676431 w 4268"/>
              <a:gd name="T33" fmla="*/ 1903108 h 5034"/>
              <a:gd name="T34" fmla="*/ 843362 w 4268"/>
              <a:gd name="T35" fmla="*/ 1892512 h 5034"/>
              <a:gd name="T36" fmla="*/ 1038683 w 4268"/>
              <a:gd name="T37" fmla="*/ 1858832 h 5034"/>
              <a:gd name="T38" fmla="*/ 1322201 w 4268"/>
              <a:gd name="T39" fmla="*/ 1838775 h 5034"/>
              <a:gd name="T40" fmla="*/ 1516008 w 4268"/>
              <a:gd name="T41" fmla="*/ 1785039 h 5034"/>
              <a:gd name="T42" fmla="*/ 1579979 w 4268"/>
              <a:gd name="T43" fmla="*/ 1750602 h 5034"/>
              <a:gd name="T44" fmla="*/ 1398664 w 4268"/>
              <a:gd name="T45" fmla="*/ 1771037 h 5034"/>
              <a:gd name="T46" fmla="*/ 1156406 w 4268"/>
              <a:gd name="T47" fmla="*/ 1752872 h 5034"/>
              <a:gd name="T48" fmla="*/ 157089 w 4268"/>
              <a:gd name="T49" fmla="*/ 73036 h 5034"/>
              <a:gd name="T50" fmla="*/ 126807 w 4268"/>
              <a:gd name="T51" fmla="*/ 278522 h 5034"/>
              <a:gd name="T52" fmla="*/ 120751 w 4268"/>
              <a:gd name="T53" fmla="*/ 466979 h 5034"/>
              <a:gd name="T54" fmla="*/ 135135 w 4268"/>
              <a:gd name="T55" fmla="*/ 637271 h 5034"/>
              <a:gd name="T56" fmla="*/ 171474 w 4268"/>
              <a:gd name="T57" fmla="*/ 576344 h 5034"/>
              <a:gd name="T58" fmla="*/ 238473 w 4268"/>
              <a:gd name="T59" fmla="*/ 459788 h 5034"/>
              <a:gd name="T60" fmla="*/ 209705 w 4268"/>
              <a:gd name="T61" fmla="*/ 571803 h 5034"/>
              <a:gd name="T62" fmla="*/ 193428 w 4268"/>
              <a:gd name="T63" fmla="*/ 742095 h 5034"/>
              <a:gd name="T64" fmla="*/ 209326 w 4268"/>
              <a:gd name="T65" fmla="*/ 910495 h 5034"/>
              <a:gd name="T66" fmla="*/ 282761 w 4268"/>
              <a:gd name="T67" fmla="*/ 1059973 h 5034"/>
              <a:gd name="T68" fmla="*/ 341812 w 4268"/>
              <a:gd name="T69" fmla="*/ 1099330 h 5034"/>
              <a:gd name="T70" fmla="*/ 369066 w 4268"/>
              <a:gd name="T71" fmla="*/ 912765 h 5034"/>
              <a:gd name="T72" fmla="*/ 420924 w 4268"/>
              <a:gd name="T73" fmla="*/ 767449 h 5034"/>
              <a:gd name="T74" fmla="*/ 430009 w 4268"/>
              <a:gd name="T75" fmla="*/ 818537 h 5034"/>
              <a:gd name="T76" fmla="*/ 428116 w 4268"/>
              <a:gd name="T77" fmla="*/ 1022887 h 5034"/>
              <a:gd name="T78" fmla="*/ 465212 w 4268"/>
              <a:gd name="T79" fmla="*/ 1249565 h 5034"/>
              <a:gd name="T80" fmla="*/ 610567 w 4268"/>
              <a:gd name="T81" fmla="*/ 1416073 h 5034"/>
              <a:gd name="T82" fmla="*/ 668103 w 4268"/>
              <a:gd name="T83" fmla="*/ 1328278 h 5034"/>
              <a:gd name="T84" fmla="*/ 670753 w 4268"/>
              <a:gd name="T85" fmla="*/ 1121657 h 5034"/>
              <a:gd name="T86" fmla="*/ 705578 w 4268"/>
              <a:gd name="T87" fmla="*/ 961961 h 5034"/>
              <a:gd name="T88" fmla="*/ 719205 w 4268"/>
              <a:gd name="T89" fmla="*/ 1091004 h 5034"/>
              <a:gd name="T90" fmla="*/ 760464 w 4268"/>
              <a:gd name="T91" fmla="*/ 1298760 h 5034"/>
              <a:gd name="T92" fmla="*/ 840713 w 4268"/>
              <a:gd name="T93" fmla="*/ 1521654 h 5034"/>
              <a:gd name="T94" fmla="*/ 1029977 w 4268"/>
              <a:gd name="T95" fmla="*/ 1631776 h 5034"/>
              <a:gd name="T96" fmla="*/ 1163976 w 4268"/>
              <a:gd name="T97" fmla="*/ 1661672 h 5034"/>
              <a:gd name="T98" fmla="*/ 1198044 w 4268"/>
              <a:gd name="T99" fmla="*/ 1469052 h 5034"/>
              <a:gd name="T100" fmla="*/ 1196151 w 4268"/>
              <a:gd name="T101" fmla="*/ 1309735 h 5034"/>
              <a:gd name="T102" fmla="*/ 1159434 w 4268"/>
              <a:gd name="T103" fmla="*/ 1126198 h 5034"/>
              <a:gd name="T104" fmla="*/ 1071237 w 4268"/>
              <a:gd name="T105" fmla="*/ 931308 h 5034"/>
              <a:gd name="T106" fmla="*/ 914147 w 4268"/>
              <a:gd name="T107" fmla="*/ 737932 h 5034"/>
              <a:gd name="T108" fmla="*/ 674917 w 4268"/>
              <a:gd name="T109" fmla="*/ 549097 h 5034"/>
              <a:gd name="T110" fmla="*/ 403890 w 4268"/>
              <a:gd name="T111" fmla="*/ 298579 h 5034"/>
              <a:gd name="T112" fmla="*/ 239987 w 4268"/>
              <a:gd name="T113" fmla="*/ 101797 h 5034"/>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4268" h="5034">
                <a:moveTo>
                  <a:pt x="2846" y="4597"/>
                </a:moveTo>
                <a:lnTo>
                  <a:pt x="2846" y="4597"/>
                </a:lnTo>
                <a:lnTo>
                  <a:pt x="2803" y="4585"/>
                </a:lnTo>
                <a:lnTo>
                  <a:pt x="2749" y="4571"/>
                </a:lnTo>
                <a:lnTo>
                  <a:pt x="2687" y="4553"/>
                </a:lnTo>
                <a:lnTo>
                  <a:pt x="2617" y="4531"/>
                </a:lnTo>
                <a:lnTo>
                  <a:pt x="2538" y="4504"/>
                </a:lnTo>
                <a:lnTo>
                  <a:pt x="2454" y="4474"/>
                </a:lnTo>
                <a:lnTo>
                  <a:pt x="2362" y="4439"/>
                </a:lnTo>
                <a:lnTo>
                  <a:pt x="2265" y="4399"/>
                </a:lnTo>
                <a:lnTo>
                  <a:pt x="2215" y="4378"/>
                </a:lnTo>
                <a:lnTo>
                  <a:pt x="2164" y="4355"/>
                </a:lnTo>
                <a:lnTo>
                  <a:pt x="2112" y="4331"/>
                </a:lnTo>
                <a:lnTo>
                  <a:pt x="2059" y="4305"/>
                </a:lnTo>
                <a:lnTo>
                  <a:pt x="2004" y="4279"/>
                </a:lnTo>
                <a:lnTo>
                  <a:pt x="1950" y="4251"/>
                </a:lnTo>
                <a:lnTo>
                  <a:pt x="1894" y="4222"/>
                </a:lnTo>
                <a:lnTo>
                  <a:pt x="1838" y="4191"/>
                </a:lnTo>
                <a:lnTo>
                  <a:pt x="1781" y="4158"/>
                </a:lnTo>
                <a:lnTo>
                  <a:pt x="1724" y="4125"/>
                </a:lnTo>
                <a:lnTo>
                  <a:pt x="1666" y="4089"/>
                </a:lnTo>
                <a:lnTo>
                  <a:pt x="1608" y="4052"/>
                </a:lnTo>
                <a:lnTo>
                  <a:pt x="1550" y="4014"/>
                </a:lnTo>
                <a:lnTo>
                  <a:pt x="1492" y="3974"/>
                </a:lnTo>
                <a:lnTo>
                  <a:pt x="1434" y="3933"/>
                </a:lnTo>
                <a:lnTo>
                  <a:pt x="1376" y="3891"/>
                </a:lnTo>
                <a:lnTo>
                  <a:pt x="1319" y="3846"/>
                </a:lnTo>
                <a:lnTo>
                  <a:pt x="1261" y="3800"/>
                </a:lnTo>
                <a:lnTo>
                  <a:pt x="1204" y="3752"/>
                </a:lnTo>
                <a:lnTo>
                  <a:pt x="1147" y="3702"/>
                </a:lnTo>
                <a:lnTo>
                  <a:pt x="1092" y="3651"/>
                </a:lnTo>
                <a:lnTo>
                  <a:pt x="1036" y="3598"/>
                </a:lnTo>
                <a:lnTo>
                  <a:pt x="981" y="3543"/>
                </a:lnTo>
                <a:lnTo>
                  <a:pt x="927" y="3487"/>
                </a:lnTo>
                <a:lnTo>
                  <a:pt x="874" y="3428"/>
                </a:lnTo>
                <a:lnTo>
                  <a:pt x="822" y="3367"/>
                </a:lnTo>
                <a:lnTo>
                  <a:pt x="770" y="3305"/>
                </a:lnTo>
                <a:lnTo>
                  <a:pt x="720" y="3241"/>
                </a:lnTo>
                <a:lnTo>
                  <a:pt x="671" y="3174"/>
                </a:lnTo>
                <a:lnTo>
                  <a:pt x="624" y="3106"/>
                </a:lnTo>
                <a:lnTo>
                  <a:pt x="577" y="3037"/>
                </a:lnTo>
                <a:lnTo>
                  <a:pt x="533" y="2965"/>
                </a:lnTo>
                <a:lnTo>
                  <a:pt x="489" y="2891"/>
                </a:lnTo>
                <a:lnTo>
                  <a:pt x="448" y="2814"/>
                </a:lnTo>
                <a:lnTo>
                  <a:pt x="409" y="2736"/>
                </a:lnTo>
                <a:lnTo>
                  <a:pt x="371" y="2656"/>
                </a:lnTo>
                <a:lnTo>
                  <a:pt x="334" y="2573"/>
                </a:lnTo>
                <a:lnTo>
                  <a:pt x="318" y="2531"/>
                </a:lnTo>
                <a:lnTo>
                  <a:pt x="301" y="2489"/>
                </a:lnTo>
                <a:lnTo>
                  <a:pt x="284" y="2445"/>
                </a:lnTo>
                <a:lnTo>
                  <a:pt x="268" y="2402"/>
                </a:lnTo>
                <a:lnTo>
                  <a:pt x="253" y="2357"/>
                </a:lnTo>
                <a:lnTo>
                  <a:pt x="238" y="2312"/>
                </a:lnTo>
                <a:lnTo>
                  <a:pt x="225" y="2268"/>
                </a:lnTo>
                <a:lnTo>
                  <a:pt x="212" y="2221"/>
                </a:lnTo>
                <a:lnTo>
                  <a:pt x="198" y="2175"/>
                </a:lnTo>
                <a:lnTo>
                  <a:pt x="186" y="2127"/>
                </a:lnTo>
                <a:lnTo>
                  <a:pt x="174" y="2080"/>
                </a:lnTo>
                <a:lnTo>
                  <a:pt x="163" y="2031"/>
                </a:lnTo>
                <a:lnTo>
                  <a:pt x="152" y="1983"/>
                </a:lnTo>
                <a:lnTo>
                  <a:pt x="142" y="1933"/>
                </a:lnTo>
                <a:lnTo>
                  <a:pt x="134" y="1884"/>
                </a:lnTo>
                <a:lnTo>
                  <a:pt x="125" y="1833"/>
                </a:lnTo>
                <a:lnTo>
                  <a:pt x="117" y="1781"/>
                </a:lnTo>
                <a:lnTo>
                  <a:pt x="110" y="1730"/>
                </a:lnTo>
                <a:lnTo>
                  <a:pt x="103" y="1678"/>
                </a:lnTo>
                <a:lnTo>
                  <a:pt x="98" y="1624"/>
                </a:lnTo>
                <a:lnTo>
                  <a:pt x="92" y="1571"/>
                </a:lnTo>
                <a:lnTo>
                  <a:pt x="88" y="1517"/>
                </a:lnTo>
                <a:lnTo>
                  <a:pt x="84" y="1533"/>
                </a:lnTo>
                <a:lnTo>
                  <a:pt x="73" y="1580"/>
                </a:lnTo>
                <a:lnTo>
                  <a:pt x="59" y="1654"/>
                </a:lnTo>
                <a:lnTo>
                  <a:pt x="50" y="1702"/>
                </a:lnTo>
                <a:lnTo>
                  <a:pt x="41" y="1756"/>
                </a:lnTo>
                <a:lnTo>
                  <a:pt x="33" y="1816"/>
                </a:lnTo>
                <a:lnTo>
                  <a:pt x="24" y="1881"/>
                </a:lnTo>
                <a:lnTo>
                  <a:pt x="18" y="1952"/>
                </a:lnTo>
                <a:lnTo>
                  <a:pt x="11" y="2028"/>
                </a:lnTo>
                <a:lnTo>
                  <a:pt x="5" y="2109"/>
                </a:lnTo>
                <a:lnTo>
                  <a:pt x="2" y="2195"/>
                </a:lnTo>
                <a:lnTo>
                  <a:pt x="0" y="2286"/>
                </a:lnTo>
                <a:lnTo>
                  <a:pt x="1" y="2379"/>
                </a:lnTo>
                <a:lnTo>
                  <a:pt x="3" y="2477"/>
                </a:lnTo>
                <a:lnTo>
                  <a:pt x="6" y="2528"/>
                </a:lnTo>
                <a:lnTo>
                  <a:pt x="9" y="2579"/>
                </a:lnTo>
                <a:lnTo>
                  <a:pt x="13" y="2631"/>
                </a:lnTo>
                <a:lnTo>
                  <a:pt x="18" y="2684"/>
                </a:lnTo>
                <a:lnTo>
                  <a:pt x="23" y="2737"/>
                </a:lnTo>
                <a:lnTo>
                  <a:pt x="30" y="2792"/>
                </a:lnTo>
                <a:lnTo>
                  <a:pt x="38" y="2847"/>
                </a:lnTo>
                <a:lnTo>
                  <a:pt x="45" y="2902"/>
                </a:lnTo>
                <a:lnTo>
                  <a:pt x="54" y="2958"/>
                </a:lnTo>
                <a:lnTo>
                  <a:pt x="65" y="3015"/>
                </a:lnTo>
                <a:lnTo>
                  <a:pt x="77" y="3072"/>
                </a:lnTo>
                <a:lnTo>
                  <a:pt x="89" y="3130"/>
                </a:lnTo>
                <a:lnTo>
                  <a:pt x="102" y="3189"/>
                </a:lnTo>
                <a:lnTo>
                  <a:pt x="117" y="3247"/>
                </a:lnTo>
                <a:lnTo>
                  <a:pt x="134" y="3306"/>
                </a:lnTo>
                <a:lnTo>
                  <a:pt x="150" y="3366"/>
                </a:lnTo>
                <a:lnTo>
                  <a:pt x="169" y="3425"/>
                </a:lnTo>
                <a:lnTo>
                  <a:pt x="188" y="3486"/>
                </a:lnTo>
                <a:lnTo>
                  <a:pt x="209" y="3546"/>
                </a:lnTo>
                <a:lnTo>
                  <a:pt x="232" y="3607"/>
                </a:lnTo>
                <a:lnTo>
                  <a:pt x="256" y="3667"/>
                </a:lnTo>
                <a:lnTo>
                  <a:pt x="282" y="3729"/>
                </a:lnTo>
                <a:lnTo>
                  <a:pt x="309" y="3790"/>
                </a:lnTo>
                <a:lnTo>
                  <a:pt x="337" y="3852"/>
                </a:lnTo>
                <a:lnTo>
                  <a:pt x="367" y="3913"/>
                </a:lnTo>
                <a:lnTo>
                  <a:pt x="399" y="3974"/>
                </a:lnTo>
                <a:lnTo>
                  <a:pt x="431" y="4036"/>
                </a:lnTo>
                <a:lnTo>
                  <a:pt x="467" y="4097"/>
                </a:lnTo>
                <a:lnTo>
                  <a:pt x="504" y="4158"/>
                </a:lnTo>
                <a:lnTo>
                  <a:pt x="542" y="4218"/>
                </a:lnTo>
                <a:lnTo>
                  <a:pt x="571" y="4262"/>
                </a:lnTo>
                <a:lnTo>
                  <a:pt x="600" y="4304"/>
                </a:lnTo>
                <a:lnTo>
                  <a:pt x="629" y="4346"/>
                </a:lnTo>
                <a:lnTo>
                  <a:pt x="659" y="4385"/>
                </a:lnTo>
                <a:lnTo>
                  <a:pt x="689" y="4423"/>
                </a:lnTo>
                <a:lnTo>
                  <a:pt x="720" y="4459"/>
                </a:lnTo>
                <a:lnTo>
                  <a:pt x="750" y="4495"/>
                </a:lnTo>
                <a:lnTo>
                  <a:pt x="782" y="4529"/>
                </a:lnTo>
                <a:lnTo>
                  <a:pt x="814" y="4562"/>
                </a:lnTo>
                <a:lnTo>
                  <a:pt x="845" y="4593"/>
                </a:lnTo>
                <a:lnTo>
                  <a:pt x="878" y="4623"/>
                </a:lnTo>
                <a:lnTo>
                  <a:pt x="910" y="4652"/>
                </a:lnTo>
                <a:lnTo>
                  <a:pt x="942" y="4680"/>
                </a:lnTo>
                <a:lnTo>
                  <a:pt x="976" y="4707"/>
                </a:lnTo>
                <a:lnTo>
                  <a:pt x="1008" y="4732"/>
                </a:lnTo>
                <a:lnTo>
                  <a:pt x="1042" y="4756"/>
                </a:lnTo>
                <a:lnTo>
                  <a:pt x="1075" y="4779"/>
                </a:lnTo>
                <a:lnTo>
                  <a:pt x="1108" y="4801"/>
                </a:lnTo>
                <a:lnTo>
                  <a:pt x="1142" y="4822"/>
                </a:lnTo>
                <a:lnTo>
                  <a:pt x="1175" y="4842"/>
                </a:lnTo>
                <a:lnTo>
                  <a:pt x="1210" y="4860"/>
                </a:lnTo>
                <a:lnTo>
                  <a:pt x="1243" y="4878"/>
                </a:lnTo>
                <a:lnTo>
                  <a:pt x="1277" y="4894"/>
                </a:lnTo>
                <a:lnTo>
                  <a:pt x="1311" y="4910"/>
                </a:lnTo>
                <a:lnTo>
                  <a:pt x="1346" y="4924"/>
                </a:lnTo>
                <a:lnTo>
                  <a:pt x="1380" y="4938"/>
                </a:lnTo>
                <a:lnTo>
                  <a:pt x="1414" y="4950"/>
                </a:lnTo>
                <a:lnTo>
                  <a:pt x="1449" y="4961"/>
                </a:lnTo>
                <a:lnTo>
                  <a:pt x="1482" y="4972"/>
                </a:lnTo>
                <a:lnTo>
                  <a:pt x="1517" y="4981"/>
                </a:lnTo>
                <a:lnTo>
                  <a:pt x="1550" y="4990"/>
                </a:lnTo>
                <a:lnTo>
                  <a:pt x="1585" y="4998"/>
                </a:lnTo>
                <a:lnTo>
                  <a:pt x="1618" y="5006"/>
                </a:lnTo>
                <a:lnTo>
                  <a:pt x="1653" y="5011"/>
                </a:lnTo>
                <a:lnTo>
                  <a:pt x="1686" y="5017"/>
                </a:lnTo>
                <a:lnTo>
                  <a:pt x="1720" y="5022"/>
                </a:lnTo>
                <a:lnTo>
                  <a:pt x="1753" y="5026"/>
                </a:lnTo>
                <a:lnTo>
                  <a:pt x="1787" y="5029"/>
                </a:lnTo>
                <a:lnTo>
                  <a:pt x="1820" y="5032"/>
                </a:lnTo>
                <a:lnTo>
                  <a:pt x="1852" y="5033"/>
                </a:lnTo>
                <a:lnTo>
                  <a:pt x="1886" y="5034"/>
                </a:lnTo>
                <a:lnTo>
                  <a:pt x="1918" y="5034"/>
                </a:lnTo>
                <a:lnTo>
                  <a:pt x="1983" y="5033"/>
                </a:lnTo>
                <a:lnTo>
                  <a:pt x="2047" y="5028"/>
                </a:lnTo>
                <a:lnTo>
                  <a:pt x="2108" y="5022"/>
                </a:lnTo>
                <a:lnTo>
                  <a:pt x="2169" y="5013"/>
                </a:lnTo>
                <a:lnTo>
                  <a:pt x="2228" y="5001"/>
                </a:lnTo>
                <a:lnTo>
                  <a:pt x="2286" y="4989"/>
                </a:lnTo>
                <a:lnTo>
                  <a:pt x="2343" y="4975"/>
                </a:lnTo>
                <a:lnTo>
                  <a:pt x="2397" y="4958"/>
                </a:lnTo>
                <a:lnTo>
                  <a:pt x="2449" y="4940"/>
                </a:lnTo>
                <a:lnTo>
                  <a:pt x="2501" y="4921"/>
                </a:lnTo>
                <a:lnTo>
                  <a:pt x="2549" y="4901"/>
                </a:lnTo>
                <a:lnTo>
                  <a:pt x="2648" y="4908"/>
                </a:lnTo>
                <a:lnTo>
                  <a:pt x="2744" y="4912"/>
                </a:lnTo>
                <a:lnTo>
                  <a:pt x="2839" y="4914"/>
                </a:lnTo>
                <a:lnTo>
                  <a:pt x="2930" y="4914"/>
                </a:lnTo>
                <a:lnTo>
                  <a:pt x="3018" y="4911"/>
                </a:lnTo>
                <a:lnTo>
                  <a:pt x="3104" y="4907"/>
                </a:lnTo>
                <a:lnTo>
                  <a:pt x="3188" y="4900"/>
                </a:lnTo>
                <a:lnTo>
                  <a:pt x="3268" y="4892"/>
                </a:lnTo>
                <a:lnTo>
                  <a:pt x="3346" y="4882"/>
                </a:lnTo>
                <a:lnTo>
                  <a:pt x="3421" y="4871"/>
                </a:lnTo>
                <a:lnTo>
                  <a:pt x="3493" y="4859"/>
                </a:lnTo>
                <a:lnTo>
                  <a:pt x="3563" y="4845"/>
                </a:lnTo>
                <a:lnTo>
                  <a:pt x="3628" y="4831"/>
                </a:lnTo>
                <a:lnTo>
                  <a:pt x="3692" y="4815"/>
                </a:lnTo>
                <a:lnTo>
                  <a:pt x="3752" y="4800"/>
                </a:lnTo>
                <a:lnTo>
                  <a:pt x="3809" y="4784"/>
                </a:lnTo>
                <a:lnTo>
                  <a:pt x="3864" y="4767"/>
                </a:lnTo>
                <a:lnTo>
                  <a:pt x="3914" y="4750"/>
                </a:lnTo>
                <a:lnTo>
                  <a:pt x="3962" y="4734"/>
                </a:lnTo>
                <a:lnTo>
                  <a:pt x="4005" y="4717"/>
                </a:lnTo>
                <a:lnTo>
                  <a:pt x="4047" y="4701"/>
                </a:lnTo>
                <a:lnTo>
                  <a:pt x="4085" y="4686"/>
                </a:lnTo>
                <a:lnTo>
                  <a:pt x="4149" y="4658"/>
                </a:lnTo>
                <a:lnTo>
                  <a:pt x="4201" y="4633"/>
                </a:lnTo>
                <a:lnTo>
                  <a:pt x="4237" y="4613"/>
                </a:lnTo>
                <a:lnTo>
                  <a:pt x="4268" y="4597"/>
                </a:lnTo>
                <a:lnTo>
                  <a:pt x="4222" y="4612"/>
                </a:lnTo>
                <a:lnTo>
                  <a:pt x="4174" y="4626"/>
                </a:lnTo>
                <a:lnTo>
                  <a:pt x="4125" y="4638"/>
                </a:lnTo>
                <a:lnTo>
                  <a:pt x="4073" y="4648"/>
                </a:lnTo>
                <a:lnTo>
                  <a:pt x="4022" y="4657"/>
                </a:lnTo>
                <a:lnTo>
                  <a:pt x="3969" y="4663"/>
                </a:lnTo>
                <a:lnTo>
                  <a:pt x="3915" y="4670"/>
                </a:lnTo>
                <a:lnTo>
                  <a:pt x="3860" y="4675"/>
                </a:lnTo>
                <a:lnTo>
                  <a:pt x="3806" y="4677"/>
                </a:lnTo>
                <a:lnTo>
                  <a:pt x="3751" y="4679"/>
                </a:lnTo>
                <a:lnTo>
                  <a:pt x="3695" y="4680"/>
                </a:lnTo>
                <a:lnTo>
                  <a:pt x="3641" y="4680"/>
                </a:lnTo>
                <a:lnTo>
                  <a:pt x="3586" y="4679"/>
                </a:lnTo>
                <a:lnTo>
                  <a:pt x="3531" y="4678"/>
                </a:lnTo>
                <a:lnTo>
                  <a:pt x="3478" y="4676"/>
                </a:lnTo>
                <a:lnTo>
                  <a:pt x="3425" y="4672"/>
                </a:lnTo>
                <a:lnTo>
                  <a:pt x="3323" y="4663"/>
                </a:lnTo>
                <a:lnTo>
                  <a:pt x="3226" y="4655"/>
                </a:lnTo>
                <a:lnTo>
                  <a:pt x="3136" y="4643"/>
                </a:lnTo>
                <a:lnTo>
                  <a:pt x="3055" y="4632"/>
                </a:lnTo>
                <a:lnTo>
                  <a:pt x="2985" y="4621"/>
                </a:lnTo>
                <a:lnTo>
                  <a:pt x="2924" y="4611"/>
                </a:lnTo>
                <a:lnTo>
                  <a:pt x="2846" y="4597"/>
                </a:lnTo>
                <a:close/>
                <a:moveTo>
                  <a:pt x="456" y="0"/>
                </a:moveTo>
                <a:lnTo>
                  <a:pt x="456" y="0"/>
                </a:lnTo>
                <a:lnTo>
                  <a:pt x="441" y="65"/>
                </a:lnTo>
                <a:lnTo>
                  <a:pt x="428" y="130"/>
                </a:lnTo>
                <a:lnTo>
                  <a:pt x="415" y="193"/>
                </a:lnTo>
                <a:lnTo>
                  <a:pt x="402" y="256"/>
                </a:lnTo>
                <a:lnTo>
                  <a:pt x="391" y="318"/>
                </a:lnTo>
                <a:lnTo>
                  <a:pt x="381" y="379"/>
                </a:lnTo>
                <a:lnTo>
                  <a:pt x="371" y="441"/>
                </a:lnTo>
                <a:lnTo>
                  <a:pt x="362" y="501"/>
                </a:lnTo>
                <a:lnTo>
                  <a:pt x="354" y="561"/>
                </a:lnTo>
                <a:lnTo>
                  <a:pt x="348" y="620"/>
                </a:lnTo>
                <a:lnTo>
                  <a:pt x="341" y="678"/>
                </a:lnTo>
                <a:lnTo>
                  <a:pt x="335" y="736"/>
                </a:lnTo>
                <a:lnTo>
                  <a:pt x="331" y="794"/>
                </a:lnTo>
                <a:lnTo>
                  <a:pt x="326" y="851"/>
                </a:lnTo>
                <a:lnTo>
                  <a:pt x="323" y="907"/>
                </a:lnTo>
                <a:lnTo>
                  <a:pt x="321" y="963"/>
                </a:lnTo>
                <a:lnTo>
                  <a:pt x="319" y="1019"/>
                </a:lnTo>
                <a:lnTo>
                  <a:pt x="318" y="1073"/>
                </a:lnTo>
                <a:lnTo>
                  <a:pt x="318" y="1127"/>
                </a:lnTo>
                <a:lnTo>
                  <a:pt x="318" y="1180"/>
                </a:lnTo>
                <a:lnTo>
                  <a:pt x="319" y="1234"/>
                </a:lnTo>
                <a:lnTo>
                  <a:pt x="320" y="1286"/>
                </a:lnTo>
                <a:lnTo>
                  <a:pt x="322" y="1338"/>
                </a:lnTo>
                <a:lnTo>
                  <a:pt x="325" y="1389"/>
                </a:lnTo>
                <a:lnTo>
                  <a:pt x="329" y="1439"/>
                </a:lnTo>
                <a:lnTo>
                  <a:pt x="333" y="1489"/>
                </a:lnTo>
                <a:lnTo>
                  <a:pt x="339" y="1539"/>
                </a:lnTo>
                <a:lnTo>
                  <a:pt x="344" y="1588"/>
                </a:lnTo>
                <a:lnTo>
                  <a:pt x="350" y="1636"/>
                </a:lnTo>
                <a:lnTo>
                  <a:pt x="357" y="1684"/>
                </a:lnTo>
                <a:lnTo>
                  <a:pt x="364" y="1732"/>
                </a:lnTo>
                <a:lnTo>
                  <a:pt x="372" y="1779"/>
                </a:lnTo>
                <a:lnTo>
                  <a:pt x="381" y="1742"/>
                </a:lnTo>
                <a:lnTo>
                  <a:pt x="390" y="1708"/>
                </a:lnTo>
                <a:lnTo>
                  <a:pt x="400" y="1673"/>
                </a:lnTo>
                <a:lnTo>
                  <a:pt x="410" y="1641"/>
                </a:lnTo>
                <a:lnTo>
                  <a:pt x="431" y="1580"/>
                </a:lnTo>
                <a:lnTo>
                  <a:pt x="453" y="1523"/>
                </a:lnTo>
                <a:lnTo>
                  <a:pt x="475" y="1471"/>
                </a:lnTo>
                <a:lnTo>
                  <a:pt x="497" y="1425"/>
                </a:lnTo>
                <a:lnTo>
                  <a:pt x="519" y="1382"/>
                </a:lnTo>
                <a:lnTo>
                  <a:pt x="540" y="1344"/>
                </a:lnTo>
                <a:lnTo>
                  <a:pt x="560" y="1312"/>
                </a:lnTo>
                <a:lnTo>
                  <a:pt x="579" y="1283"/>
                </a:lnTo>
                <a:lnTo>
                  <a:pt x="595" y="1259"/>
                </a:lnTo>
                <a:lnTo>
                  <a:pt x="610" y="1240"/>
                </a:lnTo>
                <a:lnTo>
                  <a:pt x="630" y="1215"/>
                </a:lnTo>
                <a:lnTo>
                  <a:pt x="638" y="1206"/>
                </a:lnTo>
                <a:lnTo>
                  <a:pt x="622" y="1249"/>
                </a:lnTo>
                <a:lnTo>
                  <a:pt x="608" y="1293"/>
                </a:lnTo>
                <a:lnTo>
                  <a:pt x="595" y="1338"/>
                </a:lnTo>
                <a:lnTo>
                  <a:pt x="583" y="1381"/>
                </a:lnTo>
                <a:lnTo>
                  <a:pt x="572" y="1425"/>
                </a:lnTo>
                <a:lnTo>
                  <a:pt x="562" y="1468"/>
                </a:lnTo>
                <a:lnTo>
                  <a:pt x="554" y="1511"/>
                </a:lnTo>
                <a:lnTo>
                  <a:pt x="546" y="1555"/>
                </a:lnTo>
                <a:lnTo>
                  <a:pt x="538" y="1598"/>
                </a:lnTo>
                <a:lnTo>
                  <a:pt x="533" y="1641"/>
                </a:lnTo>
                <a:lnTo>
                  <a:pt x="527" y="1683"/>
                </a:lnTo>
                <a:lnTo>
                  <a:pt x="523" y="1725"/>
                </a:lnTo>
                <a:lnTo>
                  <a:pt x="519" y="1766"/>
                </a:lnTo>
                <a:lnTo>
                  <a:pt x="516" y="1807"/>
                </a:lnTo>
                <a:lnTo>
                  <a:pt x="513" y="1885"/>
                </a:lnTo>
                <a:lnTo>
                  <a:pt x="511" y="1961"/>
                </a:lnTo>
                <a:lnTo>
                  <a:pt x="511" y="2033"/>
                </a:lnTo>
                <a:lnTo>
                  <a:pt x="513" y="2102"/>
                </a:lnTo>
                <a:lnTo>
                  <a:pt x="516" y="2164"/>
                </a:lnTo>
                <a:lnTo>
                  <a:pt x="521" y="2222"/>
                </a:lnTo>
                <a:lnTo>
                  <a:pt x="525" y="2274"/>
                </a:lnTo>
                <a:lnTo>
                  <a:pt x="530" y="2320"/>
                </a:lnTo>
                <a:lnTo>
                  <a:pt x="535" y="2359"/>
                </a:lnTo>
                <a:lnTo>
                  <a:pt x="553" y="2406"/>
                </a:lnTo>
                <a:lnTo>
                  <a:pt x="572" y="2453"/>
                </a:lnTo>
                <a:lnTo>
                  <a:pt x="592" y="2499"/>
                </a:lnTo>
                <a:lnTo>
                  <a:pt x="613" y="2543"/>
                </a:lnTo>
                <a:lnTo>
                  <a:pt x="633" y="2588"/>
                </a:lnTo>
                <a:lnTo>
                  <a:pt x="656" y="2631"/>
                </a:lnTo>
                <a:lnTo>
                  <a:pt x="678" y="2675"/>
                </a:lnTo>
                <a:lnTo>
                  <a:pt x="700" y="2717"/>
                </a:lnTo>
                <a:lnTo>
                  <a:pt x="724" y="2760"/>
                </a:lnTo>
                <a:lnTo>
                  <a:pt x="747" y="2801"/>
                </a:lnTo>
                <a:lnTo>
                  <a:pt x="772" y="2841"/>
                </a:lnTo>
                <a:lnTo>
                  <a:pt x="796" y="2881"/>
                </a:lnTo>
                <a:lnTo>
                  <a:pt x="822" y="2920"/>
                </a:lnTo>
                <a:lnTo>
                  <a:pt x="847" y="2959"/>
                </a:lnTo>
                <a:lnTo>
                  <a:pt x="873" y="2997"/>
                </a:lnTo>
                <a:lnTo>
                  <a:pt x="900" y="3034"/>
                </a:lnTo>
                <a:lnTo>
                  <a:pt x="901" y="2968"/>
                </a:lnTo>
                <a:lnTo>
                  <a:pt x="903" y="2905"/>
                </a:lnTo>
                <a:lnTo>
                  <a:pt x="907" y="2842"/>
                </a:lnTo>
                <a:lnTo>
                  <a:pt x="912" y="2782"/>
                </a:lnTo>
                <a:lnTo>
                  <a:pt x="918" y="2723"/>
                </a:lnTo>
                <a:lnTo>
                  <a:pt x="926" y="2666"/>
                </a:lnTo>
                <a:lnTo>
                  <a:pt x="933" y="2611"/>
                </a:lnTo>
                <a:lnTo>
                  <a:pt x="942" y="2559"/>
                </a:lnTo>
                <a:lnTo>
                  <a:pt x="953" y="2508"/>
                </a:lnTo>
                <a:lnTo>
                  <a:pt x="963" y="2458"/>
                </a:lnTo>
                <a:lnTo>
                  <a:pt x="975" y="2412"/>
                </a:lnTo>
                <a:lnTo>
                  <a:pt x="987" y="2366"/>
                </a:lnTo>
                <a:lnTo>
                  <a:pt x="999" y="2323"/>
                </a:lnTo>
                <a:lnTo>
                  <a:pt x="1011" y="2282"/>
                </a:lnTo>
                <a:lnTo>
                  <a:pt x="1025" y="2243"/>
                </a:lnTo>
                <a:lnTo>
                  <a:pt x="1038" y="2206"/>
                </a:lnTo>
                <a:lnTo>
                  <a:pt x="1050" y="2171"/>
                </a:lnTo>
                <a:lnTo>
                  <a:pt x="1064" y="2138"/>
                </a:lnTo>
                <a:lnTo>
                  <a:pt x="1088" y="2079"/>
                </a:lnTo>
                <a:lnTo>
                  <a:pt x="1112" y="2028"/>
                </a:lnTo>
                <a:lnTo>
                  <a:pt x="1133" y="1987"/>
                </a:lnTo>
                <a:lnTo>
                  <a:pt x="1151" y="1954"/>
                </a:lnTo>
                <a:lnTo>
                  <a:pt x="1164" y="1930"/>
                </a:lnTo>
                <a:lnTo>
                  <a:pt x="1175" y="1911"/>
                </a:lnTo>
                <a:lnTo>
                  <a:pt x="1163" y="1974"/>
                </a:lnTo>
                <a:lnTo>
                  <a:pt x="1152" y="2037"/>
                </a:lnTo>
                <a:lnTo>
                  <a:pt x="1143" y="2099"/>
                </a:lnTo>
                <a:lnTo>
                  <a:pt x="1136" y="2163"/>
                </a:lnTo>
                <a:lnTo>
                  <a:pt x="1130" y="2225"/>
                </a:lnTo>
                <a:lnTo>
                  <a:pt x="1126" y="2287"/>
                </a:lnTo>
                <a:lnTo>
                  <a:pt x="1123" y="2348"/>
                </a:lnTo>
                <a:lnTo>
                  <a:pt x="1122" y="2409"/>
                </a:lnTo>
                <a:lnTo>
                  <a:pt x="1121" y="2470"/>
                </a:lnTo>
                <a:lnTo>
                  <a:pt x="1122" y="2530"/>
                </a:lnTo>
                <a:lnTo>
                  <a:pt x="1124" y="2588"/>
                </a:lnTo>
                <a:lnTo>
                  <a:pt x="1127" y="2646"/>
                </a:lnTo>
                <a:lnTo>
                  <a:pt x="1131" y="2703"/>
                </a:lnTo>
                <a:lnTo>
                  <a:pt x="1136" y="2758"/>
                </a:lnTo>
                <a:lnTo>
                  <a:pt x="1142" y="2813"/>
                </a:lnTo>
                <a:lnTo>
                  <a:pt x="1147" y="2866"/>
                </a:lnTo>
                <a:lnTo>
                  <a:pt x="1154" y="2917"/>
                </a:lnTo>
                <a:lnTo>
                  <a:pt x="1162" y="2967"/>
                </a:lnTo>
                <a:lnTo>
                  <a:pt x="1178" y="3063"/>
                </a:lnTo>
                <a:lnTo>
                  <a:pt x="1194" y="3151"/>
                </a:lnTo>
                <a:lnTo>
                  <a:pt x="1211" y="3230"/>
                </a:lnTo>
                <a:lnTo>
                  <a:pt x="1229" y="3302"/>
                </a:lnTo>
                <a:lnTo>
                  <a:pt x="1245" y="3364"/>
                </a:lnTo>
                <a:lnTo>
                  <a:pt x="1259" y="3415"/>
                </a:lnTo>
                <a:lnTo>
                  <a:pt x="1270" y="3456"/>
                </a:lnTo>
                <a:lnTo>
                  <a:pt x="1338" y="3518"/>
                </a:lnTo>
                <a:lnTo>
                  <a:pt x="1406" y="3578"/>
                </a:lnTo>
                <a:lnTo>
                  <a:pt x="1474" y="3635"/>
                </a:lnTo>
                <a:lnTo>
                  <a:pt x="1543" y="3690"/>
                </a:lnTo>
                <a:lnTo>
                  <a:pt x="1613" y="3742"/>
                </a:lnTo>
                <a:lnTo>
                  <a:pt x="1683" y="3792"/>
                </a:lnTo>
                <a:lnTo>
                  <a:pt x="1752" y="3839"/>
                </a:lnTo>
                <a:lnTo>
                  <a:pt x="1822" y="3885"/>
                </a:lnTo>
                <a:lnTo>
                  <a:pt x="1807" y="3807"/>
                </a:lnTo>
                <a:lnTo>
                  <a:pt x="1793" y="3730"/>
                </a:lnTo>
                <a:lnTo>
                  <a:pt x="1782" y="3655"/>
                </a:lnTo>
                <a:lnTo>
                  <a:pt x="1773" y="3582"/>
                </a:lnTo>
                <a:lnTo>
                  <a:pt x="1765" y="3510"/>
                </a:lnTo>
                <a:lnTo>
                  <a:pt x="1761" y="3441"/>
                </a:lnTo>
                <a:lnTo>
                  <a:pt x="1758" y="3374"/>
                </a:lnTo>
                <a:lnTo>
                  <a:pt x="1755" y="3309"/>
                </a:lnTo>
                <a:lnTo>
                  <a:pt x="1755" y="3246"/>
                </a:lnTo>
                <a:lnTo>
                  <a:pt x="1757" y="3186"/>
                </a:lnTo>
                <a:lnTo>
                  <a:pt x="1759" y="3127"/>
                </a:lnTo>
                <a:lnTo>
                  <a:pt x="1762" y="3070"/>
                </a:lnTo>
                <a:lnTo>
                  <a:pt x="1767" y="3016"/>
                </a:lnTo>
                <a:lnTo>
                  <a:pt x="1772" y="2964"/>
                </a:lnTo>
                <a:lnTo>
                  <a:pt x="1779" y="2915"/>
                </a:lnTo>
                <a:lnTo>
                  <a:pt x="1786" y="2868"/>
                </a:lnTo>
                <a:lnTo>
                  <a:pt x="1793" y="2823"/>
                </a:lnTo>
                <a:lnTo>
                  <a:pt x="1801" y="2781"/>
                </a:lnTo>
                <a:lnTo>
                  <a:pt x="1809" y="2742"/>
                </a:lnTo>
                <a:lnTo>
                  <a:pt x="1818" y="2705"/>
                </a:lnTo>
                <a:lnTo>
                  <a:pt x="1835" y="2639"/>
                </a:lnTo>
                <a:lnTo>
                  <a:pt x="1850" y="2584"/>
                </a:lnTo>
                <a:lnTo>
                  <a:pt x="1864" y="2542"/>
                </a:lnTo>
                <a:lnTo>
                  <a:pt x="1875" y="2511"/>
                </a:lnTo>
                <a:lnTo>
                  <a:pt x="1885" y="2485"/>
                </a:lnTo>
                <a:lnTo>
                  <a:pt x="1884" y="2552"/>
                </a:lnTo>
                <a:lnTo>
                  <a:pt x="1884" y="2620"/>
                </a:lnTo>
                <a:lnTo>
                  <a:pt x="1886" y="2686"/>
                </a:lnTo>
                <a:lnTo>
                  <a:pt x="1889" y="2753"/>
                </a:lnTo>
                <a:lnTo>
                  <a:pt x="1894" y="2819"/>
                </a:lnTo>
                <a:lnTo>
                  <a:pt x="1900" y="2883"/>
                </a:lnTo>
                <a:lnTo>
                  <a:pt x="1908" y="2948"/>
                </a:lnTo>
                <a:lnTo>
                  <a:pt x="1917" y="3012"/>
                </a:lnTo>
                <a:lnTo>
                  <a:pt x="1928" y="3075"/>
                </a:lnTo>
                <a:lnTo>
                  <a:pt x="1939" y="3137"/>
                </a:lnTo>
                <a:lnTo>
                  <a:pt x="1952" y="3198"/>
                </a:lnTo>
                <a:lnTo>
                  <a:pt x="1965" y="3258"/>
                </a:lnTo>
                <a:lnTo>
                  <a:pt x="1979" y="3317"/>
                </a:lnTo>
                <a:lnTo>
                  <a:pt x="1993" y="3375"/>
                </a:lnTo>
                <a:lnTo>
                  <a:pt x="2009" y="3432"/>
                </a:lnTo>
                <a:lnTo>
                  <a:pt x="2024" y="3487"/>
                </a:lnTo>
                <a:lnTo>
                  <a:pt x="2041" y="3541"/>
                </a:lnTo>
                <a:lnTo>
                  <a:pt x="2057" y="3594"/>
                </a:lnTo>
                <a:lnTo>
                  <a:pt x="2073" y="3644"/>
                </a:lnTo>
                <a:lnTo>
                  <a:pt x="2091" y="3694"/>
                </a:lnTo>
                <a:lnTo>
                  <a:pt x="2125" y="3787"/>
                </a:lnTo>
                <a:lnTo>
                  <a:pt x="2158" y="3873"/>
                </a:lnTo>
                <a:lnTo>
                  <a:pt x="2190" y="3951"/>
                </a:lnTo>
                <a:lnTo>
                  <a:pt x="2221" y="4021"/>
                </a:lnTo>
                <a:lnTo>
                  <a:pt x="2248" y="4081"/>
                </a:lnTo>
                <a:lnTo>
                  <a:pt x="2272" y="4131"/>
                </a:lnTo>
                <a:lnTo>
                  <a:pt x="2354" y="4169"/>
                </a:lnTo>
                <a:lnTo>
                  <a:pt x="2435" y="4204"/>
                </a:lnTo>
                <a:lnTo>
                  <a:pt x="2512" y="4235"/>
                </a:lnTo>
                <a:lnTo>
                  <a:pt x="2586" y="4264"/>
                </a:lnTo>
                <a:lnTo>
                  <a:pt x="2656" y="4290"/>
                </a:lnTo>
                <a:lnTo>
                  <a:pt x="2721" y="4312"/>
                </a:lnTo>
                <a:lnTo>
                  <a:pt x="2783" y="4332"/>
                </a:lnTo>
                <a:lnTo>
                  <a:pt x="2839" y="4350"/>
                </a:lnTo>
                <a:lnTo>
                  <a:pt x="2890" y="4365"/>
                </a:lnTo>
                <a:lnTo>
                  <a:pt x="2936" y="4378"/>
                </a:lnTo>
                <a:lnTo>
                  <a:pt x="3008" y="4397"/>
                </a:lnTo>
                <a:lnTo>
                  <a:pt x="3054" y="4407"/>
                </a:lnTo>
                <a:lnTo>
                  <a:pt x="3069" y="4410"/>
                </a:lnTo>
                <a:lnTo>
                  <a:pt x="3075" y="4391"/>
                </a:lnTo>
                <a:lnTo>
                  <a:pt x="3091" y="4339"/>
                </a:lnTo>
                <a:lnTo>
                  <a:pt x="3101" y="4300"/>
                </a:lnTo>
                <a:lnTo>
                  <a:pt x="3112" y="4253"/>
                </a:lnTo>
                <a:lnTo>
                  <a:pt x="3123" y="4200"/>
                </a:lnTo>
                <a:lnTo>
                  <a:pt x="3134" y="4139"/>
                </a:lnTo>
                <a:lnTo>
                  <a:pt x="3144" y="4073"/>
                </a:lnTo>
                <a:lnTo>
                  <a:pt x="3154" y="4001"/>
                </a:lnTo>
                <a:lnTo>
                  <a:pt x="3162" y="3923"/>
                </a:lnTo>
                <a:lnTo>
                  <a:pt x="3165" y="3882"/>
                </a:lnTo>
                <a:lnTo>
                  <a:pt x="3168" y="3839"/>
                </a:lnTo>
                <a:lnTo>
                  <a:pt x="3170" y="3796"/>
                </a:lnTo>
                <a:lnTo>
                  <a:pt x="3171" y="3751"/>
                </a:lnTo>
                <a:lnTo>
                  <a:pt x="3171" y="3705"/>
                </a:lnTo>
                <a:lnTo>
                  <a:pt x="3171" y="3659"/>
                </a:lnTo>
                <a:lnTo>
                  <a:pt x="3170" y="3611"/>
                </a:lnTo>
                <a:lnTo>
                  <a:pt x="3168" y="3562"/>
                </a:lnTo>
                <a:lnTo>
                  <a:pt x="3164" y="3512"/>
                </a:lnTo>
                <a:lnTo>
                  <a:pt x="3160" y="3461"/>
                </a:lnTo>
                <a:lnTo>
                  <a:pt x="3154" y="3410"/>
                </a:lnTo>
                <a:lnTo>
                  <a:pt x="3148" y="3359"/>
                </a:lnTo>
                <a:lnTo>
                  <a:pt x="3140" y="3305"/>
                </a:lnTo>
                <a:lnTo>
                  <a:pt x="3131" y="3251"/>
                </a:lnTo>
                <a:lnTo>
                  <a:pt x="3121" y="3198"/>
                </a:lnTo>
                <a:lnTo>
                  <a:pt x="3109" y="3143"/>
                </a:lnTo>
                <a:lnTo>
                  <a:pt x="3095" y="3087"/>
                </a:lnTo>
                <a:lnTo>
                  <a:pt x="3080" y="3032"/>
                </a:lnTo>
                <a:lnTo>
                  <a:pt x="3063" y="2976"/>
                </a:lnTo>
                <a:lnTo>
                  <a:pt x="3045" y="2919"/>
                </a:lnTo>
                <a:lnTo>
                  <a:pt x="3025" y="2863"/>
                </a:lnTo>
                <a:lnTo>
                  <a:pt x="3003" y="2805"/>
                </a:lnTo>
                <a:lnTo>
                  <a:pt x="2979" y="2748"/>
                </a:lnTo>
                <a:lnTo>
                  <a:pt x="2953" y="2692"/>
                </a:lnTo>
                <a:lnTo>
                  <a:pt x="2926" y="2634"/>
                </a:lnTo>
                <a:lnTo>
                  <a:pt x="2895" y="2576"/>
                </a:lnTo>
                <a:lnTo>
                  <a:pt x="2864" y="2519"/>
                </a:lnTo>
                <a:lnTo>
                  <a:pt x="2830" y="2461"/>
                </a:lnTo>
                <a:lnTo>
                  <a:pt x="2793" y="2403"/>
                </a:lnTo>
                <a:lnTo>
                  <a:pt x="2755" y="2346"/>
                </a:lnTo>
                <a:lnTo>
                  <a:pt x="2714" y="2288"/>
                </a:lnTo>
                <a:lnTo>
                  <a:pt x="2670" y="2231"/>
                </a:lnTo>
                <a:lnTo>
                  <a:pt x="2624" y="2174"/>
                </a:lnTo>
                <a:lnTo>
                  <a:pt x="2576" y="2117"/>
                </a:lnTo>
                <a:lnTo>
                  <a:pt x="2525" y="2061"/>
                </a:lnTo>
                <a:lnTo>
                  <a:pt x="2472" y="2006"/>
                </a:lnTo>
                <a:lnTo>
                  <a:pt x="2415" y="1950"/>
                </a:lnTo>
                <a:lnTo>
                  <a:pt x="2356" y="1895"/>
                </a:lnTo>
                <a:lnTo>
                  <a:pt x="2293" y="1842"/>
                </a:lnTo>
                <a:lnTo>
                  <a:pt x="2228" y="1788"/>
                </a:lnTo>
                <a:lnTo>
                  <a:pt x="2160" y="1735"/>
                </a:lnTo>
                <a:lnTo>
                  <a:pt x="2089" y="1682"/>
                </a:lnTo>
                <a:lnTo>
                  <a:pt x="1983" y="1605"/>
                </a:lnTo>
                <a:lnTo>
                  <a:pt x="1881" y="1528"/>
                </a:lnTo>
                <a:lnTo>
                  <a:pt x="1783" y="1451"/>
                </a:lnTo>
                <a:lnTo>
                  <a:pt x="1688" y="1374"/>
                </a:lnTo>
                <a:lnTo>
                  <a:pt x="1598" y="1297"/>
                </a:lnTo>
                <a:lnTo>
                  <a:pt x="1511" y="1222"/>
                </a:lnTo>
                <a:lnTo>
                  <a:pt x="1429" y="1147"/>
                </a:lnTo>
                <a:lnTo>
                  <a:pt x="1349" y="1073"/>
                </a:lnTo>
                <a:lnTo>
                  <a:pt x="1274" y="1000"/>
                </a:lnTo>
                <a:lnTo>
                  <a:pt x="1201" y="928"/>
                </a:lnTo>
                <a:lnTo>
                  <a:pt x="1132" y="858"/>
                </a:lnTo>
                <a:lnTo>
                  <a:pt x="1067" y="789"/>
                </a:lnTo>
                <a:lnTo>
                  <a:pt x="1006" y="722"/>
                </a:lnTo>
                <a:lnTo>
                  <a:pt x="948" y="657"/>
                </a:lnTo>
                <a:lnTo>
                  <a:pt x="893" y="594"/>
                </a:lnTo>
                <a:lnTo>
                  <a:pt x="842" y="533"/>
                </a:lnTo>
                <a:lnTo>
                  <a:pt x="794" y="475"/>
                </a:lnTo>
                <a:lnTo>
                  <a:pt x="749" y="420"/>
                </a:lnTo>
                <a:lnTo>
                  <a:pt x="708" y="366"/>
                </a:lnTo>
                <a:lnTo>
                  <a:pt x="670" y="316"/>
                </a:lnTo>
                <a:lnTo>
                  <a:pt x="634" y="269"/>
                </a:lnTo>
                <a:lnTo>
                  <a:pt x="603" y="225"/>
                </a:lnTo>
                <a:lnTo>
                  <a:pt x="550" y="147"/>
                </a:lnTo>
                <a:lnTo>
                  <a:pt x="508" y="85"/>
                </a:lnTo>
                <a:lnTo>
                  <a:pt x="479" y="39"/>
                </a:lnTo>
                <a:lnTo>
                  <a:pt x="456" y="0"/>
                </a:lnTo>
                <a:close/>
              </a:path>
            </a:pathLst>
          </a:custGeom>
          <a:gradFill flip="none" rotWithShape="1">
            <a:gsLst>
              <a:gs pos="100000">
                <a:srgbClr val="FCFCFC"/>
              </a:gs>
              <a:gs pos="0">
                <a:srgbClr val="CCCCCC"/>
              </a:gs>
            </a:gsLst>
            <a:lin ang="7200000" scaled="0"/>
            <a:tileRect/>
          </a:gradFill>
          <a:ln w="9525">
            <a:gradFill>
              <a:gsLst>
                <a:gs pos="89000">
                  <a:schemeClr val="bg1">
                    <a:lumMod val="85000"/>
                  </a:schemeClr>
                </a:gs>
                <a:gs pos="0">
                  <a:schemeClr val="bg1"/>
                </a:gs>
              </a:gsLst>
              <a:lin ang="7200000" scaled="0"/>
            </a:gradFill>
          </a:ln>
          <a:effectLst>
            <a:outerShdw blurRad="114300" dist="63500" dir="6600000" sx="103000" sy="103000" algn="tr" rotWithShape="0">
              <a:srgbClr val="4A97BE"/>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buFont typeface="Arial" panose="020B0604020202020204" pitchFamily="34" charset="0"/>
              <a:buNone/>
              <a:defRPr/>
            </a:pPr>
            <a:endParaRPr lang="zh-CN" altLang="en-US" sz="760" noProof="1">
              <a:solidFill>
                <a:schemeClr val="lt1"/>
              </a:solidFill>
              <a:latin typeface="微软雅黑" panose="020B0503020204020204" charset="-122"/>
              <a:ea typeface="微软雅黑" panose="020B0503020204020204" charset="-122"/>
            </a:endParaRPr>
          </a:p>
        </p:txBody>
      </p:sp>
      <p:sp>
        <p:nvSpPr>
          <p:cNvPr id="5" name="文本占位符 6"/>
          <p:cNvSpPr>
            <a:spLocks noGrp="1"/>
          </p:cNvSpPr>
          <p:nvPr>
            <p:ph type="body" sz="quarter" idx="13"/>
          </p:nvPr>
        </p:nvSpPr>
        <p:spPr>
          <a:xfrm>
            <a:off x="606879" y="516839"/>
            <a:ext cx="3552825" cy="469900"/>
          </a:xfrm>
        </p:spPr>
        <p:txBody>
          <a:bodyPr>
            <a:noAutofit/>
          </a:bodyPr>
          <a:lstStyle>
            <a:lvl1pPr marL="0" indent="0">
              <a:buNone/>
              <a:defRPr sz="2400">
                <a:solidFill>
                  <a:schemeClr val="bg1"/>
                </a:solidFill>
                <a:latin typeface="+mj-ea"/>
                <a:ea typeface="+mj-ea"/>
              </a:defRPr>
            </a:lvl1pPr>
          </a:lstStyle>
          <a:p>
            <a:pPr lvl="0"/>
            <a:r>
              <a:rPr lang="zh-CN" altLang="en-US" noProof="1"/>
              <a:t>单击此处编辑母版文本样式</a:t>
            </a:r>
          </a:p>
        </p:txBody>
      </p:sp>
      <p:sp>
        <p:nvSpPr>
          <p:cNvPr id="4" name="日期占位符 1">
            <a:extLst>
              <a:ext uri="{FF2B5EF4-FFF2-40B4-BE49-F238E27FC236}">
                <a16:creationId xmlns:a16="http://schemas.microsoft.com/office/drawing/2014/main" id="{5EF645AC-455B-4455-9ACB-6424179491E1}"/>
              </a:ext>
            </a:extLst>
          </p:cNvPr>
          <p:cNvSpPr>
            <a:spLocks noGrp="1"/>
          </p:cNvSpPr>
          <p:nvPr>
            <p:ph type="dt" sz="half" idx="14"/>
          </p:nvPr>
        </p:nvSpPr>
        <p:spPr>
          <a:xfrm>
            <a:off x="628650" y="6356350"/>
            <a:ext cx="2057400" cy="365125"/>
          </a:xfrm>
        </p:spPr>
        <p:txBody>
          <a:bodyPr/>
          <a:lstStyle>
            <a:lvl1pPr eaLnBrk="1" hangingPunct="1">
              <a:buFont typeface="Arial" panose="020B0604020202020204" pitchFamily="34" charset="0"/>
              <a:buNone/>
              <a:defRPr noProof="1"/>
            </a:lvl1pPr>
          </a:lstStyle>
          <a:p>
            <a:pPr>
              <a:defRPr/>
            </a:pPr>
            <a:fld id="{5D0AFC62-8CBA-448F-9F12-25257AD3D8D1}" type="datetimeFigureOut">
              <a:rPr lang="zh-CN" altLang="en-US"/>
              <a:pPr>
                <a:defRPr/>
              </a:pPr>
              <a:t>2023/4/5</a:t>
            </a:fld>
            <a:endParaRPr lang="zh-CN" altLang="en-US"/>
          </a:p>
        </p:txBody>
      </p:sp>
      <p:sp>
        <p:nvSpPr>
          <p:cNvPr id="6" name="页脚占位符 2">
            <a:extLst>
              <a:ext uri="{FF2B5EF4-FFF2-40B4-BE49-F238E27FC236}">
                <a16:creationId xmlns:a16="http://schemas.microsoft.com/office/drawing/2014/main" id="{1BEEB771-5129-462C-B0DA-E2659483635D}"/>
              </a:ext>
            </a:extLst>
          </p:cNvPr>
          <p:cNvSpPr>
            <a:spLocks noGrp="1"/>
          </p:cNvSpPr>
          <p:nvPr>
            <p:ph type="ftr" sz="quarter" idx="15"/>
          </p:nvPr>
        </p:nvSpPr>
        <p:spPr>
          <a:xfrm>
            <a:off x="3028950" y="6356350"/>
            <a:ext cx="3086100" cy="365125"/>
          </a:xfrm>
        </p:spPr>
        <p:txBody>
          <a:bodyPr/>
          <a:lstStyle>
            <a:lvl1pPr eaLnBrk="1" hangingPunct="1">
              <a:buFont typeface="Arial" panose="020B0604020202020204" pitchFamily="34" charset="0"/>
              <a:buNone/>
              <a:defRPr noProof="1"/>
            </a:lvl1pPr>
          </a:lstStyle>
          <a:p>
            <a:pPr>
              <a:defRPr/>
            </a:pPr>
            <a:endParaRPr lang="zh-CN" altLang="en-US"/>
          </a:p>
        </p:txBody>
      </p:sp>
      <p:sp>
        <p:nvSpPr>
          <p:cNvPr id="7" name="灯片编号占位符 3">
            <a:extLst>
              <a:ext uri="{FF2B5EF4-FFF2-40B4-BE49-F238E27FC236}">
                <a16:creationId xmlns:a16="http://schemas.microsoft.com/office/drawing/2014/main" id="{D135FF5F-9901-40AC-8742-45614275D27A}"/>
              </a:ext>
            </a:extLst>
          </p:cNvPr>
          <p:cNvSpPr>
            <a:spLocks noGrp="1"/>
          </p:cNvSpPr>
          <p:nvPr>
            <p:ph type="sldNum" sz="quarter" idx="16"/>
          </p:nvPr>
        </p:nvSpPr>
        <p:spPr>
          <a:xfrm>
            <a:off x="6457950" y="6356350"/>
            <a:ext cx="2057400" cy="365125"/>
          </a:xfrm>
        </p:spPr>
        <p:txBody>
          <a:bodyPr/>
          <a:lstStyle>
            <a:lvl1pPr eaLnBrk="1" hangingPunct="1">
              <a:buFont typeface="Arial" panose="020B0604020202020204" pitchFamily="34" charset="0"/>
              <a:buNone/>
              <a:defRPr noProof="1"/>
            </a:lvl1pPr>
          </a:lstStyle>
          <a:p>
            <a:pPr>
              <a:defRPr/>
            </a:pPr>
            <a:fld id="{C6521A5C-7A37-4726-A429-E5089B2E288D}" type="slidenum">
              <a:rPr lang="zh-CN" altLang="en-US"/>
              <a:pPr>
                <a:defRPr/>
              </a:pPr>
              <a:t>‹#›</a:t>
            </a:fld>
            <a:endParaRPr lang="zh-CN" altLang="en-US"/>
          </a:p>
        </p:txBody>
      </p:sp>
    </p:spTree>
    <p:extLst>
      <p:ext uri="{BB962C8B-B14F-4D97-AF65-F5344CB8AC3E}">
        <p14:creationId xmlns:p14="http://schemas.microsoft.com/office/powerpoint/2010/main" val="2392910371"/>
      </p:ext>
    </p:extLst>
  </p:cSld>
  <p:clrMapOvr>
    <a:masterClrMapping/>
  </p:clrMapOvr>
  <p:hf sldNum="0" hdr="0" ftr="0" dt="0"/>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4" name="Rectangle 8">
            <a:extLst>
              <a:ext uri="{FF2B5EF4-FFF2-40B4-BE49-F238E27FC236}">
                <a16:creationId xmlns:a16="http://schemas.microsoft.com/office/drawing/2014/main" id="{42F05EC9-CE88-455D-9E9D-EA80B72D8C69}"/>
              </a:ext>
            </a:extLst>
          </p:cNvPr>
          <p:cNvSpPr>
            <a:spLocks noChangeArrowheads="1"/>
          </p:cNvSpPr>
          <p:nvPr/>
        </p:nvSpPr>
        <p:spPr bwMode="auto">
          <a:xfrm>
            <a:off x="9147175" y="3490913"/>
            <a:ext cx="1360488" cy="167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8000" tIns="0" rIns="93442" bIns="46725"/>
          <a:lstStyle>
            <a:lvl1pPr defTabSz="935038">
              <a:defRPr sz="2400">
                <a:solidFill>
                  <a:srgbClr val="FF0066"/>
                </a:solidFill>
                <a:latin typeface="Times New Roman" panose="02020603050405020304" pitchFamily="18" charset="0"/>
                <a:ea typeface="宋体" panose="02010600030101010101" pitchFamily="2" charset="-122"/>
              </a:defRPr>
            </a:lvl1pPr>
            <a:lvl2pPr defTabSz="935038">
              <a:defRPr sz="2400">
                <a:solidFill>
                  <a:srgbClr val="FF0066"/>
                </a:solidFill>
                <a:latin typeface="Times New Roman" panose="02020603050405020304" pitchFamily="18" charset="0"/>
                <a:ea typeface="宋体" panose="02010600030101010101" pitchFamily="2" charset="-122"/>
              </a:defRPr>
            </a:lvl2pPr>
            <a:lvl3pPr defTabSz="935038">
              <a:defRPr sz="2400">
                <a:solidFill>
                  <a:srgbClr val="FF0066"/>
                </a:solidFill>
                <a:latin typeface="Times New Roman" panose="02020603050405020304" pitchFamily="18" charset="0"/>
                <a:ea typeface="宋体" panose="02010600030101010101" pitchFamily="2" charset="-122"/>
              </a:defRPr>
            </a:lvl3pPr>
            <a:lvl4pPr defTabSz="935038">
              <a:defRPr sz="2400">
                <a:solidFill>
                  <a:srgbClr val="FF0066"/>
                </a:solidFill>
                <a:latin typeface="Times New Roman" panose="02020603050405020304" pitchFamily="18" charset="0"/>
                <a:ea typeface="宋体" panose="02010600030101010101" pitchFamily="2" charset="-122"/>
              </a:defRPr>
            </a:lvl4pPr>
            <a:lvl5pPr defTabSz="935038">
              <a:defRPr sz="2400">
                <a:solidFill>
                  <a:srgbClr val="FF0066"/>
                </a:solidFill>
                <a:latin typeface="Times New Roman" panose="02020603050405020304" pitchFamily="18" charset="0"/>
                <a:ea typeface="宋体" panose="02010600030101010101" pitchFamily="2" charset="-122"/>
              </a:defRPr>
            </a:lvl5pPr>
            <a:lvl6pPr defTabSz="935038"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6pPr>
            <a:lvl7pPr defTabSz="935038"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7pPr>
            <a:lvl8pPr defTabSz="935038"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8pPr>
            <a:lvl9pPr defTabSz="935038"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9pPr>
          </a:lstStyle>
          <a:p>
            <a:pPr eaLnBrk="1" hangingPunct="1">
              <a:lnSpc>
                <a:spcPct val="120000"/>
              </a:lnSpc>
              <a:buFont typeface="Arial" panose="020B0604020202020204" pitchFamily="34" charset="0"/>
              <a:buNone/>
              <a:defRPr/>
            </a:pPr>
            <a:r>
              <a:rPr lang="zh-CN" altLang="en-US" sz="700">
                <a:solidFill>
                  <a:schemeClr val="bg1"/>
                </a:solidFill>
                <a:latin typeface="微软雅黑" panose="020B0503020204020204" pitchFamily="34" charset="-122"/>
                <a:ea typeface="微软雅黑" panose="020B0503020204020204" pitchFamily="34" charset="-122"/>
              </a:rPr>
              <a:t>标题</a:t>
            </a:r>
            <a:r>
              <a:rPr lang="zh-CN" altLang="zh-CN" sz="700">
                <a:solidFill>
                  <a:schemeClr val="bg1"/>
                </a:solidFill>
                <a:latin typeface="微软雅黑" panose="020B0503020204020204" pitchFamily="34" charset="-122"/>
                <a:ea typeface="微软雅黑" panose="020B0503020204020204" pitchFamily="34" charset="-122"/>
              </a:rPr>
              <a:t>:</a:t>
            </a:r>
            <a:endParaRPr lang="zh-CN" altLang="ja-JP" sz="700">
              <a:solidFill>
                <a:schemeClr val="bg1"/>
              </a:solidFill>
              <a:latin typeface="微软雅黑" panose="020B0503020204020204" pitchFamily="34" charset="-122"/>
              <a:ea typeface="微软雅黑" panose="020B0503020204020204" pitchFamily="34" charset="-122"/>
            </a:endParaRPr>
          </a:p>
          <a:p>
            <a:pPr eaLnBrk="1" hangingPunct="1">
              <a:lnSpc>
                <a:spcPct val="120000"/>
              </a:lnSpc>
              <a:buFont typeface="Arial" panose="020B0604020202020204" pitchFamily="34" charset="0"/>
              <a:buNone/>
              <a:defRPr/>
            </a:pPr>
            <a:r>
              <a:rPr lang="zh-CN" altLang="en-US" sz="700">
                <a:solidFill>
                  <a:schemeClr val="bg1"/>
                </a:solidFill>
                <a:latin typeface="微软雅黑" panose="020B0503020204020204" pitchFamily="34" charset="-122"/>
                <a:ea typeface="微软雅黑" panose="020B0503020204020204" pitchFamily="34" charset="-122"/>
              </a:rPr>
              <a:t>字体</a:t>
            </a:r>
            <a:r>
              <a:rPr lang="zh-CN" altLang="ja-JP" sz="700">
                <a:solidFill>
                  <a:schemeClr val="bg1"/>
                </a:solidFill>
                <a:latin typeface="微软雅黑" panose="020B0503020204020204" pitchFamily="34" charset="-122"/>
                <a:ea typeface="微软雅黑" panose="020B0503020204020204" pitchFamily="34" charset="-122"/>
              </a:rPr>
              <a:t>: </a:t>
            </a:r>
            <a:r>
              <a:rPr lang="zh-CN" altLang="en-US" sz="700">
                <a:solidFill>
                  <a:schemeClr val="bg1"/>
                </a:solidFill>
                <a:latin typeface="微软雅黑" panose="020B0503020204020204" pitchFamily="34" charset="-122"/>
                <a:ea typeface="微软雅黑" panose="020B0503020204020204" pitchFamily="34" charset="-122"/>
              </a:rPr>
              <a:t>微软雅黑粗体</a:t>
            </a:r>
            <a:endParaRPr lang="zh-CN" altLang="ja-JP" sz="700">
              <a:solidFill>
                <a:schemeClr val="bg1"/>
              </a:solidFill>
              <a:latin typeface="微软雅黑" panose="020B0503020204020204" pitchFamily="34" charset="-122"/>
              <a:ea typeface="微软雅黑" panose="020B0503020204020204" pitchFamily="34" charset="-122"/>
            </a:endParaRPr>
          </a:p>
          <a:p>
            <a:pPr eaLnBrk="1" hangingPunct="1">
              <a:lnSpc>
                <a:spcPct val="120000"/>
              </a:lnSpc>
              <a:buFont typeface="Arial" panose="020B0604020202020204" pitchFamily="34" charset="0"/>
              <a:buNone/>
              <a:defRPr/>
            </a:pPr>
            <a:r>
              <a:rPr lang="zh-CN" altLang="en-US" sz="700">
                <a:solidFill>
                  <a:schemeClr val="bg1"/>
                </a:solidFill>
                <a:latin typeface="微软雅黑" panose="020B0503020204020204" pitchFamily="34" charset="-122"/>
                <a:ea typeface="微软雅黑" panose="020B0503020204020204" pitchFamily="34" charset="-122"/>
              </a:rPr>
              <a:t>字号</a:t>
            </a:r>
            <a:r>
              <a:rPr lang="en-US" altLang="zh-CN" sz="700">
                <a:solidFill>
                  <a:schemeClr val="bg1"/>
                </a:solidFill>
                <a:latin typeface="微软雅黑" panose="020B0503020204020204" pitchFamily="34" charset="-122"/>
                <a:ea typeface="微软雅黑" panose="020B0503020204020204" pitchFamily="34" charset="-122"/>
              </a:rPr>
              <a:t>: </a:t>
            </a:r>
            <a:r>
              <a:rPr lang="zh-CN" altLang="ja-JP" sz="700">
                <a:solidFill>
                  <a:schemeClr val="bg1"/>
                </a:solidFill>
                <a:latin typeface="微软雅黑" panose="020B0503020204020204" pitchFamily="34" charset="-122"/>
                <a:ea typeface="微软雅黑" panose="020B0503020204020204" pitchFamily="34" charset="-122"/>
              </a:rPr>
              <a:t>32-3</a:t>
            </a:r>
            <a:r>
              <a:rPr lang="en-US" altLang="ja-JP" sz="700">
                <a:solidFill>
                  <a:schemeClr val="bg1"/>
                </a:solidFill>
                <a:latin typeface="微软雅黑" panose="020B0503020204020204" pitchFamily="34" charset="-122"/>
                <a:ea typeface="微软雅黑" panose="020B0503020204020204" pitchFamily="34" charset="-122"/>
              </a:rPr>
              <a:t>6</a:t>
            </a:r>
            <a:r>
              <a:rPr lang="zh-CN" altLang="ja-JP" sz="700">
                <a:solidFill>
                  <a:schemeClr val="bg1"/>
                </a:solidFill>
                <a:latin typeface="微软雅黑" panose="020B0503020204020204" pitchFamily="34" charset="-122"/>
                <a:ea typeface="微软雅黑" panose="020B0503020204020204" pitchFamily="34" charset="-122"/>
              </a:rPr>
              <a:t>pt</a:t>
            </a:r>
          </a:p>
          <a:p>
            <a:pPr eaLnBrk="1" hangingPunct="1">
              <a:lnSpc>
                <a:spcPct val="120000"/>
              </a:lnSpc>
              <a:buFont typeface="Arial" panose="020B0604020202020204" pitchFamily="34" charset="0"/>
              <a:buNone/>
              <a:defRPr/>
            </a:pPr>
            <a:r>
              <a:rPr lang="zh-CN" altLang="en-US" sz="700">
                <a:solidFill>
                  <a:schemeClr val="bg1"/>
                </a:solidFill>
                <a:latin typeface="微软雅黑" panose="020B0503020204020204" pitchFamily="34" charset="-122"/>
                <a:ea typeface="微软雅黑" panose="020B0503020204020204" pitchFamily="34" charset="-122"/>
              </a:rPr>
              <a:t>颜色</a:t>
            </a:r>
            <a:r>
              <a:rPr lang="en-US" altLang="zh-CN" sz="700">
                <a:solidFill>
                  <a:schemeClr val="bg1"/>
                </a:solidFill>
                <a:latin typeface="微软雅黑" panose="020B0503020204020204" pitchFamily="34" charset="-122"/>
                <a:ea typeface="微软雅黑" panose="020B0503020204020204" pitchFamily="34" charset="-122"/>
              </a:rPr>
              <a:t>: </a:t>
            </a:r>
            <a:r>
              <a:rPr lang="zh-CN" altLang="en-US" sz="700">
                <a:solidFill>
                  <a:schemeClr val="bg1"/>
                </a:solidFill>
                <a:latin typeface="微软雅黑" panose="020B0503020204020204" pitchFamily="34" charset="-122"/>
                <a:ea typeface="微软雅黑" panose="020B0503020204020204" pitchFamily="34" charset="-122"/>
              </a:rPr>
              <a:t>主题蓝色</a:t>
            </a:r>
            <a:endParaRPr lang="zh-CN" altLang="ja-JP" sz="700">
              <a:solidFill>
                <a:schemeClr val="bg1"/>
              </a:solidFill>
              <a:latin typeface="微软雅黑" panose="020B0503020204020204" pitchFamily="34" charset="-122"/>
              <a:ea typeface="微软雅黑" panose="020B0503020204020204" pitchFamily="34" charset="-122"/>
            </a:endParaRPr>
          </a:p>
          <a:p>
            <a:pPr eaLnBrk="1" hangingPunct="1">
              <a:lnSpc>
                <a:spcPct val="120000"/>
              </a:lnSpc>
              <a:buFont typeface="Arial" panose="020B0604020202020204" pitchFamily="34" charset="0"/>
              <a:buNone/>
              <a:defRPr/>
            </a:pPr>
            <a:endParaRPr lang="en-US" altLang="zh-CN" sz="700">
              <a:solidFill>
                <a:schemeClr val="bg1"/>
              </a:solidFill>
              <a:latin typeface="微软雅黑" panose="020B0503020204020204" pitchFamily="34" charset="-122"/>
              <a:ea typeface="微软雅黑" panose="020B0503020204020204" pitchFamily="34" charset="-122"/>
            </a:endParaRPr>
          </a:p>
          <a:p>
            <a:pPr eaLnBrk="1" hangingPunct="1">
              <a:lnSpc>
                <a:spcPct val="120000"/>
              </a:lnSpc>
              <a:buFont typeface="Arial" panose="020B0604020202020204" pitchFamily="34" charset="0"/>
              <a:buNone/>
              <a:defRPr/>
            </a:pPr>
            <a:r>
              <a:rPr lang="zh-CN" altLang="en-US" sz="700">
                <a:solidFill>
                  <a:schemeClr val="bg1"/>
                </a:solidFill>
                <a:latin typeface="微软雅黑" panose="020B0503020204020204" pitchFamily="34" charset="-122"/>
                <a:ea typeface="微软雅黑" panose="020B0503020204020204" pitchFamily="34" charset="-122"/>
              </a:rPr>
              <a:t>副标题</a:t>
            </a:r>
            <a:r>
              <a:rPr lang="zh-CN" altLang="zh-CN" sz="700">
                <a:solidFill>
                  <a:schemeClr val="bg1"/>
                </a:solidFill>
                <a:latin typeface="微软雅黑" panose="020B0503020204020204" pitchFamily="34" charset="-122"/>
                <a:ea typeface="微软雅黑" panose="020B0503020204020204" pitchFamily="34" charset="-122"/>
              </a:rPr>
              <a:t>:</a:t>
            </a:r>
            <a:endParaRPr lang="zh-CN" altLang="ja-JP" sz="700">
              <a:solidFill>
                <a:schemeClr val="bg1"/>
              </a:solidFill>
              <a:latin typeface="微软雅黑" panose="020B0503020204020204" pitchFamily="34" charset="-122"/>
              <a:ea typeface="微软雅黑" panose="020B0503020204020204" pitchFamily="34" charset="-122"/>
            </a:endParaRPr>
          </a:p>
          <a:p>
            <a:pPr eaLnBrk="1" hangingPunct="1">
              <a:lnSpc>
                <a:spcPct val="120000"/>
              </a:lnSpc>
              <a:buFont typeface="Arial" panose="020B0604020202020204" pitchFamily="34" charset="0"/>
              <a:buNone/>
              <a:defRPr/>
            </a:pPr>
            <a:r>
              <a:rPr lang="zh-CN" altLang="en-US" sz="700">
                <a:solidFill>
                  <a:schemeClr val="bg1"/>
                </a:solidFill>
                <a:latin typeface="微软雅黑" panose="020B0503020204020204" pitchFamily="34" charset="-122"/>
                <a:ea typeface="微软雅黑" panose="020B0503020204020204" pitchFamily="34" charset="-122"/>
              </a:rPr>
              <a:t>字体</a:t>
            </a:r>
            <a:r>
              <a:rPr lang="en-US" altLang="zh-CN" sz="700">
                <a:solidFill>
                  <a:schemeClr val="bg1"/>
                </a:solidFill>
                <a:latin typeface="微软雅黑" panose="020B0503020204020204" pitchFamily="34" charset="-122"/>
                <a:ea typeface="微软雅黑" panose="020B0503020204020204" pitchFamily="34" charset="-122"/>
              </a:rPr>
              <a:t>: </a:t>
            </a:r>
            <a:r>
              <a:rPr lang="zh-CN" altLang="en-US" sz="700">
                <a:solidFill>
                  <a:schemeClr val="bg1"/>
                </a:solidFill>
                <a:latin typeface="微软雅黑" panose="020B0503020204020204" pitchFamily="34" charset="-122"/>
                <a:ea typeface="微软雅黑" panose="020B0503020204020204" pitchFamily="34" charset="-122"/>
              </a:rPr>
              <a:t>微软雅黑</a:t>
            </a:r>
            <a:endParaRPr lang="en-US" altLang="zh-CN" sz="700">
              <a:solidFill>
                <a:schemeClr val="bg1"/>
              </a:solidFill>
              <a:latin typeface="微软雅黑" panose="020B0503020204020204" pitchFamily="34" charset="-122"/>
              <a:ea typeface="微软雅黑" panose="020B0503020204020204" pitchFamily="34" charset="-122"/>
            </a:endParaRPr>
          </a:p>
          <a:p>
            <a:pPr eaLnBrk="1" hangingPunct="1">
              <a:lnSpc>
                <a:spcPct val="120000"/>
              </a:lnSpc>
              <a:buFont typeface="Arial" panose="020B0604020202020204" pitchFamily="34" charset="0"/>
              <a:buNone/>
              <a:defRPr/>
            </a:pPr>
            <a:r>
              <a:rPr lang="zh-CN" altLang="en-US" sz="700">
                <a:solidFill>
                  <a:schemeClr val="bg1"/>
                </a:solidFill>
                <a:latin typeface="微软雅黑" panose="020B0503020204020204" pitchFamily="34" charset="-122"/>
                <a:ea typeface="微软雅黑" panose="020B0503020204020204" pitchFamily="34" charset="-122"/>
              </a:rPr>
              <a:t>字号</a:t>
            </a:r>
            <a:r>
              <a:rPr lang="en-US" altLang="zh-CN" sz="700">
                <a:solidFill>
                  <a:schemeClr val="bg1"/>
                </a:solidFill>
                <a:latin typeface="微软雅黑" panose="020B0503020204020204" pitchFamily="34" charset="-122"/>
                <a:ea typeface="微软雅黑" panose="020B0503020204020204" pitchFamily="34" charset="-122"/>
              </a:rPr>
              <a:t>: </a:t>
            </a:r>
            <a:r>
              <a:rPr lang="zh-CN" altLang="ja-JP" sz="700">
                <a:solidFill>
                  <a:schemeClr val="bg1"/>
                </a:solidFill>
                <a:latin typeface="微软雅黑" panose="020B0503020204020204" pitchFamily="34" charset="-122"/>
                <a:ea typeface="微软雅黑" panose="020B0503020204020204" pitchFamily="34" charset="-122"/>
              </a:rPr>
              <a:t>2</a:t>
            </a:r>
            <a:r>
              <a:rPr lang="en-US" altLang="ja-JP" sz="700">
                <a:solidFill>
                  <a:schemeClr val="bg1"/>
                </a:solidFill>
                <a:latin typeface="微软雅黑" panose="020B0503020204020204" pitchFamily="34" charset="-122"/>
                <a:ea typeface="微软雅黑" panose="020B0503020204020204" pitchFamily="34" charset="-122"/>
              </a:rPr>
              <a:t>4</a:t>
            </a:r>
            <a:r>
              <a:rPr lang="zh-CN" altLang="ja-JP" sz="700">
                <a:solidFill>
                  <a:schemeClr val="bg1"/>
                </a:solidFill>
                <a:latin typeface="微软雅黑" panose="020B0503020204020204" pitchFamily="34" charset="-122"/>
                <a:ea typeface="微软雅黑" panose="020B0503020204020204" pitchFamily="34" charset="-122"/>
              </a:rPr>
              <a:t>pt</a:t>
            </a:r>
          </a:p>
          <a:p>
            <a:pPr eaLnBrk="1" hangingPunct="1">
              <a:lnSpc>
                <a:spcPct val="120000"/>
              </a:lnSpc>
              <a:buFont typeface="Arial" panose="020B0604020202020204" pitchFamily="34" charset="0"/>
              <a:buNone/>
              <a:defRPr/>
            </a:pPr>
            <a:r>
              <a:rPr lang="zh-CN" altLang="en-US" sz="700">
                <a:solidFill>
                  <a:schemeClr val="bg1"/>
                </a:solidFill>
                <a:latin typeface="微软雅黑" panose="020B0503020204020204" pitchFamily="34" charset="-122"/>
                <a:ea typeface="微软雅黑" panose="020B0503020204020204" pitchFamily="34" charset="-122"/>
              </a:rPr>
              <a:t>颜色</a:t>
            </a:r>
            <a:r>
              <a:rPr lang="en-US" altLang="zh-CN" sz="700">
                <a:solidFill>
                  <a:schemeClr val="bg1"/>
                </a:solidFill>
                <a:latin typeface="微软雅黑" panose="020B0503020204020204" pitchFamily="34" charset="-122"/>
                <a:ea typeface="微软雅黑" panose="020B0503020204020204" pitchFamily="34" charset="-122"/>
              </a:rPr>
              <a:t>: </a:t>
            </a:r>
            <a:r>
              <a:rPr lang="zh-CN" altLang="en-US" sz="700">
                <a:solidFill>
                  <a:schemeClr val="bg1"/>
                </a:solidFill>
                <a:latin typeface="微软雅黑" panose="020B0503020204020204" pitchFamily="34" charset="-122"/>
                <a:ea typeface="微软雅黑" panose="020B0503020204020204" pitchFamily="34" charset="-122"/>
              </a:rPr>
              <a:t>主题灰色</a:t>
            </a:r>
            <a:endParaRPr lang="zh-CN" altLang="ja-JP" sz="700">
              <a:solidFill>
                <a:schemeClr val="bg1"/>
              </a:solidFill>
              <a:latin typeface="微软雅黑" panose="020B0503020204020204" pitchFamily="34" charset="-122"/>
              <a:ea typeface="微软雅黑" panose="020B0503020204020204" pitchFamily="34" charset="-122"/>
            </a:endParaRPr>
          </a:p>
        </p:txBody>
      </p:sp>
      <p:sp>
        <p:nvSpPr>
          <p:cNvPr id="8" name="标题 1"/>
          <p:cNvSpPr>
            <a:spLocks noGrp="1"/>
          </p:cNvSpPr>
          <p:nvPr>
            <p:ph type="ctrTitle"/>
          </p:nvPr>
        </p:nvSpPr>
        <p:spPr>
          <a:xfrm>
            <a:off x="685800" y="1434585"/>
            <a:ext cx="7772400" cy="1470025"/>
          </a:xfrm>
        </p:spPr>
        <p:txBody>
          <a:bodyPr>
            <a:normAutofit/>
          </a:bodyPr>
          <a:lstStyle>
            <a:lvl1pPr algn="ctr">
              <a:defRPr sz="3600" b="1" i="0">
                <a:solidFill>
                  <a:srgbClr val="005BAA"/>
                </a:solidFill>
                <a:latin typeface="Arial" panose="020B0604020202020204"/>
                <a:ea typeface="微软雅黑" panose="020B0503020204020204" charset="-122"/>
                <a:cs typeface="Arial" panose="020B0604020202020204"/>
              </a:defRPr>
            </a:lvl1pPr>
          </a:lstStyle>
          <a:p>
            <a:r>
              <a:rPr lang="zh-CN" altLang="en-US" noProof="1"/>
              <a:t>单击此处编辑母版标题样式</a:t>
            </a:r>
          </a:p>
        </p:txBody>
      </p:sp>
      <p:sp>
        <p:nvSpPr>
          <p:cNvPr id="9" name="副标题 2"/>
          <p:cNvSpPr>
            <a:spLocks noGrp="1"/>
          </p:cNvSpPr>
          <p:nvPr>
            <p:ph type="subTitle" idx="1"/>
          </p:nvPr>
        </p:nvSpPr>
        <p:spPr>
          <a:xfrm>
            <a:off x="1371600" y="2699344"/>
            <a:ext cx="6400800" cy="1752600"/>
          </a:xfrm>
        </p:spPr>
        <p:txBody>
          <a:bodyPr>
            <a:normAutofit/>
          </a:bodyPr>
          <a:lstStyle>
            <a:lvl1pPr marL="0" indent="0" algn="ctr">
              <a:buNone/>
              <a:defRPr sz="2400">
                <a:solidFill>
                  <a:srgbClr val="8C8C8C"/>
                </a:solidFill>
                <a:ea typeface="微软雅黑" panose="020B0503020204020204" charset="-12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noProof="1"/>
              <a:t>单击此处编辑母版副标题样式</a:t>
            </a:r>
          </a:p>
        </p:txBody>
      </p:sp>
    </p:spTree>
    <p:extLst>
      <p:ext uri="{BB962C8B-B14F-4D97-AF65-F5344CB8AC3E}">
        <p14:creationId xmlns:p14="http://schemas.microsoft.com/office/powerpoint/2010/main" val="537663384"/>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3F607002-0ED6-4F25-AB04-77083F2D1FF1}"/>
              </a:ext>
            </a:extLst>
          </p:cNvPr>
          <p:cNvSpPr>
            <a:spLocks noChangeArrowheads="1"/>
          </p:cNvSpPr>
          <p:nvPr/>
        </p:nvSpPr>
        <p:spPr bwMode="auto">
          <a:xfrm>
            <a:off x="8375650" y="200025"/>
            <a:ext cx="615950" cy="19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rgbClr val="FF0066"/>
                </a:solidFill>
                <a:latin typeface="Times New Roman" panose="02020603050405020304" pitchFamily="18" charset="0"/>
                <a:ea typeface="宋体" panose="02010600030101010101" pitchFamily="2" charset="-122"/>
              </a:defRPr>
            </a:lvl1pPr>
            <a:lvl2pPr>
              <a:defRPr sz="2400">
                <a:solidFill>
                  <a:srgbClr val="FF0066"/>
                </a:solidFill>
                <a:latin typeface="Times New Roman" panose="02020603050405020304" pitchFamily="18" charset="0"/>
                <a:ea typeface="宋体" panose="02010600030101010101" pitchFamily="2" charset="-122"/>
              </a:defRPr>
            </a:lvl2pPr>
            <a:lvl3pPr>
              <a:defRPr sz="2400">
                <a:solidFill>
                  <a:srgbClr val="FF0066"/>
                </a:solidFill>
                <a:latin typeface="Times New Roman" panose="02020603050405020304" pitchFamily="18" charset="0"/>
                <a:ea typeface="宋体" panose="02010600030101010101" pitchFamily="2" charset="-122"/>
              </a:defRPr>
            </a:lvl3pPr>
            <a:lvl4pPr>
              <a:defRPr sz="2400">
                <a:solidFill>
                  <a:srgbClr val="FF0066"/>
                </a:solidFill>
                <a:latin typeface="Times New Roman" panose="02020603050405020304" pitchFamily="18" charset="0"/>
                <a:ea typeface="宋体" panose="02010600030101010101" pitchFamily="2" charset="-122"/>
              </a:defRPr>
            </a:lvl4pPr>
            <a:lvl5pPr>
              <a:defRPr sz="2400">
                <a:solidFill>
                  <a:srgbClr val="FF0066"/>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9pPr>
          </a:lstStyle>
          <a:p>
            <a:pPr algn="r" eaLnBrk="1" hangingPunct="1">
              <a:buFont typeface="Arial" panose="020B0604020202020204" pitchFamily="34" charset="0"/>
              <a:buNone/>
              <a:defRPr/>
            </a:pPr>
            <a:r>
              <a:rPr lang="en-US" altLang="zh-CN" sz="700">
                <a:solidFill>
                  <a:srgbClr val="8C8C8C"/>
                </a:solidFill>
                <a:latin typeface="Arial" panose="020B0604020202020204" pitchFamily="34" charset="0"/>
                <a:ea typeface="微软雅黑" panose="020B0503020204020204" pitchFamily="34" charset="-122"/>
              </a:rPr>
              <a:t>&gt; </a:t>
            </a:r>
            <a:r>
              <a:rPr lang="zh-CN" altLang="en-US" sz="700">
                <a:solidFill>
                  <a:srgbClr val="8C8C8C"/>
                </a:solidFill>
                <a:latin typeface="Arial" panose="020B0604020202020204" pitchFamily="34" charset="0"/>
                <a:ea typeface="微软雅黑" panose="020B0503020204020204" pitchFamily="34" charset="-122"/>
              </a:rPr>
              <a:t>内部</a:t>
            </a:r>
            <a:r>
              <a:rPr lang="zh-CN" altLang="en-US" sz="700">
                <a:solidFill>
                  <a:srgbClr val="666666"/>
                </a:solidFill>
                <a:latin typeface="Arial" panose="020B0604020202020204" pitchFamily="34" charset="0"/>
                <a:ea typeface="微软雅黑" panose="020B0503020204020204" pitchFamily="34" charset="-122"/>
              </a:rPr>
              <a:t>公开</a:t>
            </a:r>
            <a:endParaRPr lang="zh-CN" altLang="en-US" sz="600">
              <a:solidFill>
                <a:srgbClr val="666666"/>
              </a:solidFill>
              <a:latin typeface="Arial" panose="020B0604020202020204" pitchFamily="34" charset="0"/>
              <a:ea typeface="微软雅黑" panose="020B0503020204020204" pitchFamily="34" charset="-122"/>
            </a:endParaRPr>
          </a:p>
        </p:txBody>
      </p:sp>
      <p:sp>
        <p:nvSpPr>
          <p:cNvPr id="2" name="标题 1"/>
          <p:cNvSpPr>
            <a:spLocks noGrp="1"/>
          </p:cNvSpPr>
          <p:nvPr>
            <p:ph type="title"/>
          </p:nvPr>
        </p:nvSpPr>
        <p:spPr>
          <a:xfrm>
            <a:off x="1758611" y="619256"/>
            <a:ext cx="4528051" cy="1143000"/>
          </a:xfrm>
        </p:spPr>
        <p:txBody>
          <a:bodyPr/>
          <a:lstStyle/>
          <a:p>
            <a:r>
              <a:rPr lang="zh-CN" altLang="en-US" noProof="1"/>
              <a:t>单击此处编辑母版标题样式</a:t>
            </a:r>
          </a:p>
        </p:txBody>
      </p:sp>
      <p:sp>
        <p:nvSpPr>
          <p:cNvPr id="6" name="文本占位符 5"/>
          <p:cNvSpPr>
            <a:spLocks noGrp="1"/>
          </p:cNvSpPr>
          <p:nvPr>
            <p:ph type="body" sz="quarter" idx="10"/>
          </p:nvPr>
        </p:nvSpPr>
        <p:spPr>
          <a:xfrm>
            <a:off x="1758611" y="2002452"/>
            <a:ext cx="7062787" cy="4197351"/>
          </a:xfrm>
        </p:spPr>
        <p:txBody>
          <a:bodyPr>
            <a:normAutofit/>
          </a:bodyPr>
          <a:lstStyle>
            <a:lvl1pPr marL="0" indent="0">
              <a:buNone/>
              <a:defRPr sz="2400"/>
            </a:lvl1pPr>
          </a:lstStyle>
          <a:p>
            <a:pPr lvl="0"/>
            <a:r>
              <a:rPr lang="zh-CN" altLang="en-US" noProof="1"/>
              <a:t>单击此处编辑母版文本样式</a:t>
            </a:r>
          </a:p>
          <a:p>
            <a:pPr lvl="1"/>
            <a:r>
              <a:rPr lang="zh-CN" altLang="en-US" noProof="1"/>
              <a:t>第二级</a:t>
            </a:r>
          </a:p>
          <a:p>
            <a:pPr lvl="2"/>
            <a:r>
              <a:rPr lang="zh-CN" altLang="en-US" noProof="1"/>
              <a:t>第三级</a:t>
            </a:r>
          </a:p>
        </p:txBody>
      </p:sp>
    </p:spTree>
    <p:extLst>
      <p:ext uri="{BB962C8B-B14F-4D97-AF65-F5344CB8AC3E}">
        <p14:creationId xmlns:p14="http://schemas.microsoft.com/office/powerpoint/2010/main" val="3926186226"/>
      </p:ext>
    </p:extLst>
  </p:cSld>
  <p:clrMapOvr>
    <a:masterClrMapping/>
  </p:clrMapOvr>
  <p:hf sldNum="0" hdr="0" ftr="0" dt="0"/>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4" name="Rectangle 8">
            <a:extLst>
              <a:ext uri="{FF2B5EF4-FFF2-40B4-BE49-F238E27FC236}">
                <a16:creationId xmlns:a16="http://schemas.microsoft.com/office/drawing/2014/main" id="{28FEBE41-E86C-4524-8C66-963781CCCD49}"/>
              </a:ext>
            </a:extLst>
          </p:cNvPr>
          <p:cNvSpPr>
            <a:spLocks noChangeArrowheads="1"/>
          </p:cNvSpPr>
          <p:nvPr/>
        </p:nvSpPr>
        <p:spPr bwMode="auto">
          <a:xfrm>
            <a:off x="9145588" y="2905125"/>
            <a:ext cx="1360487" cy="167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8000" tIns="0" rIns="93442" bIns="46725"/>
          <a:lstStyle>
            <a:lvl1pPr defTabSz="935038">
              <a:defRPr sz="2400">
                <a:solidFill>
                  <a:srgbClr val="FF0066"/>
                </a:solidFill>
                <a:latin typeface="Times New Roman" panose="02020603050405020304" pitchFamily="18" charset="0"/>
                <a:ea typeface="宋体" panose="02010600030101010101" pitchFamily="2" charset="-122"/>
              </a:defRPr>
            </a:lvl1pPr>
            <a:lvl2pPr defTabSz="935038">
              <a:defRPr sz="2400">
                <a:solidFill>
                  <a:srgbClr val="FF0066"/>
                </a:solidFill>
                <a:latin typeface="Times New Roman" panose="02020603050405020304" pitchFamily="18" charset="0"/>
                <a:ea typeface="宋体" panose="02010600030101010101" pitchFamily="2" charset="-122"/>
              </a:defRPr>
            </a:lvl2pPr>
            <a:lvl3pPr defTabSz="935038">
              <a:defRPr sz="2400">
                <a:solidFill>
                  <a:srgbClr val="FF0066"/>
                </a:solidFill>
                <a:latin typeface="Times New Roman" panose="02020603050405020304" pitchFamily="18" charset="0"/>
                <a:ea typeface="宋体" panose="02010600030101010101" pitchFamily="2" charset="-122"/>
              </a:defRPr>
            </a:lvl3pPr>
            <a:lvl4pPr defTabSz="935038">
              <a:defRPr sz="2400">
                <a:solidFill>
                  <a:srgbClr val="FF0066"/>
                </a:solidFill>
                <a:latin typeface="Times New Roman" panose="02020603050405020304" pitchFamily="18" charset="0"/>
                <a:ea typeface="宋体" panose="02010600030101010101" pitchFamily="2" charset="-122"/>
              </a:defRPr>
            </a:lvl4pPr>
            <a:lvl5pPr defTabSz="935038">
              <a:defRPr sz="2400">
                <a:solidFill>
                  <a:srgbClr val="FF0066"/>
                </a:solidFill>
                <a:latin typeface="Times New Roman" panose="02020603050405020304" pitchFamily="18" charset="0"/>
                <a:ea typeface="宋体" panose="02010600030101010101" pitchFamily="2" charset="-122"/>
              </a:defRPr>
            </a:lvl5pPr>
            <a:lvl6pPr defTabSz="935038"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6pPr>
            <a:lvl7pPr defTabSz="935038"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7pPr>
            <a:lvl8pPr defTabSz="935038"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8pPr>
            <a:lvl9pPr defTabSz="935038"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9pPr>
          </a:lstStyle>
          <a:p>
            <a:pPr eaLnBrk="1" hangingPunct="1">
              <a:lnSpc>
                <a:spcPct val="120000"/>
              </a:lnSpc>
              <a:buFont typeface="Arial" panose="020B0604020202020204" pitchFamily="34" charset="0"/>
              <a:buNone/>
              <a:defRPr/>
            </a:pPr>
            <a:r>
              <a:rPr lang="zh-CN" altLang="en-US" sz="700">
                <a:solidFill>
                  <a:schemeClr val="bg1"/>
                </a:solidFill>
                <a:latin typeface="微软雅黑" panose="020B0503020204020204" pitchFamily="34" charset="-122"/>
                <a:ea typeface="微软雅黑" panose="020B0503020204020204" pitchFamily="34" charset="-122"/>
              </a:rPr>
              <a:t>标题</a:t>
            </a:r>
            <a:r>
              <a:rPr lang="zh-CN" altLang="zh-CN" sz="700">
                <a:solidFill>
                  <a:schemeClr val="bg1"/>
                </a:solidFill>
                <a:latin typeface="微软雅黑" panose="020B0503020204020204" pitchFamily="34" charset="-122"/>
                <a:ea typeface="微软雅黑" panose="020B0503020204020204" pitchFamily="34" charset="-122"/>
              </a:rPr>
              <a:t>:</a:t>
            </a:r>
            <a:endParaRPr lang="zh-CN" altLang="ja-JP" sz="700">
              <a:solidFill>
                <a:schemeClr val="bg1"/>
              </a:solidFill>
              <a:latin typeface="微软雅黑" panose="020B0503020204020204" pitchFamily="34" charset="-122"/>
              <a:ea typeface="微软雅黑" panose="020B0503020204020204" pitchFamily="34" charset="-122"/>
            </a:endParaRPr>
          </a:p>
          <a:p>
            <a:pPr eaLnBrk="1" hangingPunct="1">
              <a:lnSpc>
                <a:spcPct val="120000"/>
              </a:lnSpc>
              <a:buFont typeface="Arial" panose="020B0604020202020204" pitchFamily="34" charset="0"/>
              <a:buNone/>
              <a:defRPr/>
            </a:pPr>
            <a:r>
              <a:rPr lang="zh-CN" altLang="en-US" sz="700">
                <a:solidFill>
                  <a:schemeClr val="bg1"/>
                </a:solidFill>
                <a:latin typeface="微软雅黑" panose="020B0503020204020204" pitchFamily="34" charset="-122"/>
                <a:ea typeface="微软雅黑" panose="020B0503020204020204" pitchFamily="34" charset="-122"/>
              </a:rPr>
              <a:t>字体</a:t>
            </a:r>
            <a:r>
              <a:rPr lang="zh-CN" altLang="ja-JP" sz="700">
                <a:solidFill>
                  <a:schemeClr val="bg1"/>
                </a:solidFill>
                <a:latin typeface="微软雅黑" panose="020B0503020204020204" pitchFamily="34" charset="-122"/>
                <a:ea typeface="微软雅黑" panose="020B0503020204020204" pitchFamily="34" charset="-122"/>
              </a:rPr>
              <a:t>: </a:t>
            </a:r>
            <a:r>
              <a:rPr lang="zh-CN" altLang="en-US" sz="700">
                <a:solidFill>
                  <a:schemeClr val="bg1"/>
                </a:solidFill>
                <a:latin typeface="微软雅黑" panose="020B0503020204020204" pitchFamily="34" charset="-122"/>
                <a:ea typeface="微软雅黑" panose="020B0503020204020204" pitchFamily="34" charset="-122"/>
              </a:rPr>
              <a:t>微软雅黑</a:t>
            </a:r>
            <a:endParaRPr lang="en-US" altLang="zh-CN" sz="700">
              <a:solidFill>
                <a:schemeClr val="bg1"/>
              </a:solidFill>
              <a:latin typeface="微软雅黑" panose="020B0503020204020204" pitchFamily="34" charset="-122"/>
              <a:ea typeface="微软雅黑" panose="020B0503020204020204" pitchFamily="34" charset="-122"/>
            </a:endParaRPr>
          </a:p>
          <a:p>
            <a:pPr eaLnBrk="1" hangingPunct="1">
              <a:lnSpc>
                <a:spcPct val="120000"/>
              </a:lnSpc>
              <a:buFont typeface="Arial" panose="020B0604020202020204" pitchFamily="34" charset="0"/>
              <a:buNone/>
              <a:defRPr/>
            </a:pPr>
            <a:r>
              <a:rPr lang="zh-CN" altLang="en-US" sz="700">
                <a:solidFill>
                  <a:schemeClr val="bg1"/>
                </a:solidFill>
                <a:latin typeface="微软雅黑" panose="020B0503020204020204" pitchFamily="34" charset="-122"/>
                <a:ea typeface="微软雅黑" panose="020B0503020204020204" pitchFamily="34" charset="-122"/>
              </a:rPr>
              <a:t>字号</a:t>
            </a:r>
            <a:r>
              <a:rPr lang="en-US" altLang="zh-CN" sz="700">
                <a:solidFill>
                  <a:schemeClr val="bg1"/>
                </a:solidFill>
                <a:latin typeface="微软雅黑" panose="020B0503020204020204" pitchFamily="34" charset="-122"/>
                <a:ea typeface="微软雅黑" panose="020B0503020204020204" pitchFamily="34" charset="-122"/>
              </a:rPr>
              <a:t>: </a:t>
            </a:r>
            <a:r>
              <a:rPr lang="en-US" altLang="ja-JP" sz="700">
                <a:solidFill>
                  <a:schemeClr val="bg1"/>
                </a:solidFill>
                <a:latin typeface="微软雅黑" panose="020B0503020204020204" pitchFamily="34" charset="-122"/>
                <a:ea typeface="微软雅黑" panose="020B0503020204020204" pitchFamily="34" charset="-122"/>
              </a:rPr>
              <a:t>30-32pt</a:t>
            </a:r>
            <a:endParaRPr lang="zh-CN" altLang="ja-JP" sz="700">
              <a:solidFill>
                <a:schemeClr val="bg1"/>
              </a:solidFill>
              <a:latin typeface="微软雅黑" panose="020B0503020204020204" pitchFamily="34" charset="-122"/>
              <a:ea typeface="微软雅黑" panose="020B0503020204020204" pitchFamily="34" charset="-122"/>
            </a:endParaRPr>
          </a:p>
          <a:p>
            <a:pPr eaLnBrk="1" hangingPunct="1">
              <a:lnSpc>
                <a:spcPct val="120000"/>
              </a:lnSpc>
              <a:buFont typeface="Arial" panose="020B0604020202020204" pitchFamily="34" charset="0"/>
              <a:buNone/>
              <a:defRPr/>
            </a:pPr>
            <a:r>
              <a:rPr lang="zh-CN" altLang="en-US" sz="700">
                <a:solidFill>
                  <a:schemeClr val="bg1"/>
                </a:solidFill>
                <a:latin typeface="微软雅黑" panose="020B0503020204020204" pitchFamily="34" charset="-122"/>
                <a:ea typeface="微软雅黑" panose="020B0503020204020204" pitchFamily="34" charset="-122"/>
              </a:rPr>
              <a:t>颜色</a:t>
            </a:r>
            <a:r>
              <a:rPr lang="en-US" altLang="zh-CN" sz="700">
                <a:solidFill>
                  <a:schemeClr val="bg1"/>
                </a:solidFill>
                <a:latin typeface="微软雅黑" panose="020B0503020204020204" pitchFamily="34" charset="-122"/>
                <a:ea typeface="微软雅黑" panose="020B0503020204020204" pitchFamily="34" charset="-122"/>
              </a:rPr>
              <a:t>: </a:t>
            </a:r>
            <a:r>
              <a:rPr lang="zh-CN" altLang="en-US" sz="700">
                <a:solidFill>
                  <a:schemeClr val="bg1"/>
                </a:solidFill>
                <a:latin typeface="微软雅黑" panose="020B0503020204020204" pitchFamily="34" charset="-122"/>
                <a:ea typeface="微软雅黑" panose="020B0503020204020204" pitchFamily="34" charset="-122"/>
              </a:rPr>
              <a:t>主题蓝色</a:t>
            </a:r>
            <a:endParaRPr lang="zh-CN" altLang="ja-JP" sz="700">
              <a:solidFill>
                <a:schemeClr val="bg1"/>
              </a:solidFill>
              <a:latin typeface="微软雅黑" panose="020B0503020204020204" pitchFamily="34" charset="-122"/>
              <a:ea typeface="微软雅黑" panose="020B0503020204020204" pitchFamily="34" charset="-122"/>
            </a:endParaRPr>
          </a:p>
          <a:p>
            <a:pPr eaLnBrk="1" hangingPunct="1">
              <a:lnSpc>
                <a:spcPct val="120000"/>
              </a:lnSpc>
              <a:buFont typeface="Arial" panose="020B0604020202020204" pitchFamily="34" charset="0"/>
              <a:buNone/>
              <a:defRPr/>
            </a:pPr>
            <a:endParaRPr lang="en-US" altLang="zh-CN" sz="700">
              <a:solidFill>
                <a:schemeClr val="bg1"/>
              </a:solidFill>
              <a:latin typeface="微软雅黑" panose="020B0503020204020204" pitchFamily="34" charset="-122"/>
              <a:ea typeface="微软雅黑" panose="020B0503020204020204" pitchFamily="34" charset="-122"/>
            </a:endParaRPr>
          </a:p>
          <a:p>
            <a:pPr eaLnBrk="1" hangingPunct="1">
              <a:lnSpc>
                <a:spcPct val="120000"/>
              </a:lnSpc>
              <a:buFont typeface="Arial" panose="020B0604020202020204" pitchFamily="34" charset="0"/>
              <a:buNone/>
              <a:defRPr/>
            </a:pPr>
            <a:r>
              <a:rPr lang="zh-CN" altLang="en-US" sz="700">
                <a:solidFill>
                  <a:schemeClr val="bg1"/>
                </a:solidFill>
                <a:latin typeface="微软雅黑" panose="020B0503020204020204" pitchFamily="34" charset="-122"/>
                <a:ea typeface="微软雅黑" panose="020B0503020204020204" pitchFamily="34" charset="-122"/>
              </a:rPr>
              <a:t>正文 </a:t>
            </a:r>
            <a:r>
              <a:rPr lang="en-US" altLang="zh-CN" sz="700">
                <a:solidFill>
                  <a:schemeClr val="bg1"/>
                </a:solidFill>
                <a:latin typeface="微软雅黑" panose="020B0503020204020204" pitchFamily="34" charset="-122"/>
                <a:ea typeface="微软雅黑" panose="020B0503020204020204" pitchFamily="34" charset="-122"/>
              </a:rPr>
              <a:t>(1-5</a:t>
            </a:r>
            <a:r>
              <a:rPr lang="zh-CN" altLang="en-US" sz="700">
                <a:solidFill>
                  <a:schemeClr val="bg1"/>
                </a:solidFill>
                <a:latin typeface="微软雅黑" panose="020B0503020204020204" pitchFamily="34" charset="-122"/>
                <a:ea typeface="微软雅黑" panose="020B0503020204020204" pitchFamily="34" charset="-122"/>
              </a:rPr>
              <a:t>级</a:t>
            </a:r>
            <a:r>
              <a:rPr lang="en-US" altLang="zh-CN" sz="700">
                <a:solidFill>
                  <a:schemeClr val="bg1"/>
                </a:solidFill>
                <a:latin typeface="微软雅黑" panose="020B0503020204020204" pitchFamily="34" charset="-122"/>
                <a:ea typeface="微软雅黑" panose="020B0503020204020204" pitchFamily="34" charset="-122"/>
              </a:rPr>
              <a:t>)</a:t>
            </a:r>
            <a:r>
              <a:rPr lang="zh-CN" altLang="zh-CN" sz="700">
                <a:solidFill>
                  <a:schemeClr val="bg1"/>
                </a:solidFill>
                <a:latin typeface="微软雅黑" panose="020B0503020204020204" pitchFamily="34" charset="-122"/>
                <a:ea typeface="微软雅黑" panose="020B0503020204020204" pitchFamily="34" charset="-122"/>
              </a:rPr>
              <a:t>:</a:t>
            </a:r>
            <a:endParaRPr lang="zh-CN" altLang="ja-JP" sz="700">
              <a:solidFill>
                <a:schemeClr val="bg1"/>
              </a:solidFill>
              <a:latin typeface="微软雅黑" panose="020B0503020204020204" pitchFamily="34" charset="-122"/>
              <a:ea typeface="微软雅黑" panose="020B0503020204020204" pitchFamily="34" charset="-122"/>
            </a:endParaRPr>
          </a:p>
          <a:p>
            <a:pPr eaLnBrk="1" hangingPunct="1">
              <a:lnSpc>
                <a:spcPct val="120000"/>
              </a:lnSpc>
              <a:buFont typeface="Arial" panose="020B0604020202020204" pitchFamily="34" charset="0"/>
              <a:buNone/>
              <a:defRPr/>
            </a:pPr>
            <a:r>
              <a:rPr lang="zh-CN" altLang="en-US" sz="700">
                <a:solidFill>
                  <a:schemeClr val="bg1"/>
                </a:solidFill>
                <a:latin typeface="微软雅黑" panose="020B0503020204020204" pitchFamily="34" charset="-122"/>
                <a:ea typeface="微软雅黑" panose="020B0503020204020204" pitchFamily="34" charset="-122"/>
              </a:rPr>
              <a:t>字体</a:t>
            </a:r>
            <a:r>
              <a:rPr lang="en-US" altLang="zh-CN" sz="700">
                <a:solidFill>
                  <a:schemeClr val="bg1"/>
                </a:solidFill>
                <a:latin typeface="微软雅黑" panose="020B0503020204020204" pitchFamily="34" charset="-122"/>
                <a:ea typeface="微软雅黑" panose="020B0503020204020204" pitchFamily="34" charset="-122"/>
              </a:rPr>
              <a:t>: </a:t>
            </a:r>
            <a:r>
              <a:rPr lang="zh-CN" altLang="en-US" sz="700">
                <a:solidFill>
                  <a:schemeClr val="bg1"/>
                </a:solidFill>
                <a:latin typeface="微软雅黑" panose="020B0503020204020204" pitchFamily="34" charset="-122"/>
                <a:ea typeface="微软雅黑" panose="020B0503020204020204" pitchFamily="34" charset="-122"/>
              </a:rPr>
              <a:t>微软雅黑</a:t>
            </a:r>
            <a:endParaRPr lang="en-US" altLang="zh-CN" sz="700">
              <a:solidFill>
                <a:schemeClr val="bg1"/>
              </a:solidFill>
              <a:latin typeface="微软雅黑" panose="020B0503020204020204" pitchFamily="34" charset="-122"/>
              <a:ea typeface="微软雅黑" panose="020B0503020204020204" pitchFamily="34" charset="-122"/>
            </a:endParaRPr>
          </a:p>
          <a:p>
            <a:pPr eaLnBrk="1" hangingPunct="1">
              <a:lnSpc>
                <a:spcPct val="120000"/>
              </a:lnSpc>
              <a:buFont typeface="Arial" panose="020B0604020202020204" pitchFamily="34" charset="0"/>
              <a:buNone/>
              <a:defRPr/>
            </a:pPr>
            <a:r>
              <a:rPr lang="zh-CN" altLang="en-US" sz="700">
                <a:solidFill>
                  <a:schemeClr val="bg1"/>
                </a:solidFill>
                <a:latin typeface="微软雅黑" panose="020B0503020204020204" pitchFamily="34" charset="-122"/>
                <a:ea typeface="微软雅黑" panose="020B0503020204020204" pitchFamily="34" charset="-122"/>
              </a:rPr>
              <a:t>字号</a:t>
            </a:r>
            <a:r>
              <a:rPr lang="en-US" altLang="zh-CN" sz="700">
                <a:solidFill>
                  <a:schemeClr val="bg1"/>
                </a:solidFill>
                <a:latin typeface="微软雅黑" panose="020B0503020204020204" pitchFamily="34" charset="-122"/>
                <a:ea typeface="微软雅黑" panose="020B0503020204020204" pitchFamily="34" charset="-122"/>
              </a:rPr>
              <a:t>: </a:t>
            </a:r>
            <a:r>
              <a:rPr lang="en-US" altLang="ja-JP" sz="700">
                <a:solidFill>
                  <a:schemeClr val="bg1"/>
                </a:solidFill>
                <a:latin typeface="微软雅黑" panose="020B0503020204020204" pitchFamily="34" charset="-122"/>
                <a:ea typeface="微软雅黑" panose="020B0503020204020204" pitchFamily="34" charset="-122"/>
              </a:rPr>
              <a:t>28-12</a:t>
            </a:r>
            <a:r>
              <a:rPr lang="zh-CN" altLang="ja-JP" sz="700">
                <a:solidFill>
                  <a:schemeClr val="bg1"/>
                </a:solidFill>
                <a:latin typeface="微软雅黑" panose="020B0503020204020204" pitchFamily="34" charset="-122"/>
                <a:ea typeface="微软雅黑" panose="020B0503020204020204" pitchFamily="34" charset="-122"/>
              </a:rPr>
              <a:t>pt</a:t>
            </a:r>
          </a:p>
          <a:p>
            <a:pPr eaLnBrk="1" hangingPunct="1">
              <a:lnSpc>
                <a:spcPct val="120000"/>
              </a:lnSpc>
              <a:buFont typeface="Arial" panose="020B0604020202020204" pitchFamily="34" charset="0"/>
              <a:buNone/>
              <a:defRPr/>
            </a:pPr>
            <a:r>
              <a:rPr lang="zh-CN" altLang="en-US" sz="700">
                <a:solidFill>
                  <a:schemeClr val="bg1"/>
                </a:solidFill>
                <a:latin typeface="微软雅黑" panose="020B0503020204020204" pitchFamily="34" charset="-122"/>
                <a:ea typeface="微软雅黑" panose="020B0503020204020204" pitchFamily="34" charset="-122"/>
              </a:rPr>
              <a:t>颜色</a:t>
            </a:r>
            <a:r>
              <a:rPr lang="en-US" altLang="zh-CN" sz="700">
                <a:solidFill>
                  <a:schemeClr val="bg1"/>
                </a:solidFill>
                <a:latin typeface="微软雅黑" panose="020B0503020204020204" pitchFamily="34" charset="-122"/>
                <a:ea typeface="微软雅黑" panose="020B0503020204020204" pitchFamily="34" charset="-122"/>
              </a:rPr>
              <a:t>: </a:t>
            </a:r>
            <a:r>
              <a:rPr lang="zh-CN" altLang="en-US" sz="700">
                <a:solidFill>
                  <a:schemeClr val="bg1"/>
                </a:solidFill>
                <a:latin typeface="微软雅黑" panose="020B0503020204020204" pitchFamily="34" charset="-122"/>
                <a:ea typeface="微软雅黑" panose="020B0503020204020204" pitchFamily="34" charset="-122"/>
              </a:rPr>
              <a:t>黑色</a:t>
            </a:r>
            <a:endParaRPr lang="zh-CN" altLang="ja-JP" sz="700">
              <a:solidFill>
                <a:schemeClr val="bg1"/>
              </a:solidFill>
              <a:latin typeface="微软雅黑" panose="020B0503020204020204" pitchFamily="34" charset="-122"/>
              <a:ea typeface="微软雅黑" panose="020B0503020204020204" pitchFamily="34" charset="-122"/>
            </a:endParaRPr>
          </a:p>
        </p:txBody>
      </p:sp>
      <p:grpSp>
        <p:nvGrpSpPr>
          <p:cNvPr id="5" name="组 27">
            <a:extLst>
              <a:ext uri="{FF2B5EF4-FFF2-40B4-BE49-F238E27FC236}">
                <a16:creationId xmlns:a16="http://schemas.microsoft.com/office/drawing/2014/main" id="{382CC5F0-A716-4309-B68C-7B11794B9231}"/>
              </a:ext>
            </a:extLst>
          </p:cNvPr>
          <p:cNvGrpSpPr>
            <a:grpSpLocks/>
          </p:cNvGrpSpPr>
          <p:nvPr/>
        </p:nvGrpSpPr>
        <p:grpSpPr bwMode="auto">
          <a:xfrm>
            <a:off x="9264650" y="4729163"/>
            <a:ext cx="935038" cy="1735137"/>
            <a:chOff x="9286278" y="1725515"/>
            <a:chExt cx="935158" cy="1301749"/>
          </a:xfrm>
        </p:grpSpPr>
        <p:grpSp>
          <p:nvGrpSpPr>
            <p:cNvPr id="6" name="组 28">
              <a:extLst>
                <a:ext uri="{FF2B5EF4-FFF2-40B4-BE49-F238E27FC236}">
                  <a16:creationId xmlns:a16="http://schemas.microsoft.com/office/drawing/2014/main" id="{C079BCAA-CCB8-4502-A6A1-0AE95C635543}"/>
                </a:ext>
              </a:extLst>
            </p:cNvPr>
            <p:cNvGrpSpPr>
              <a:grpSpLocks/>
            </p:cNvGrpSpPr>
            <p:nvPr userDrawn="1"/>
          </p:nvGrpSpPr>
          <p:grpSpPr bwMode="auto">
            <a:xfrm>
              <a:off x="9286278" y="1725515"/>
              <a:ext cx="795145" cy="254390"/>
              <a:chOff x="9286278" y="1725515"/>
              <a:chExt cx="795145" cy="254390"/>
            </a:xfrm>
          </p:grpSpPr>
          <p:sp>
            <p:nvSpPr>
              <p:cNvPr id="17" name="矩形 16">
                <a:extLst>
                  <a:ext uri="{FF2B5EF4-FFF2-40B4-BE49-F238E27FC236}">
                    <a16:creationId xmlns:a16="http://schemas.microsoft.com/office/drawing/2014/main" id="{514D819A-FC91-4A4A-9E56-AE318C7B17FE}"/>
                  </a:ext>
                </a:extLst>
              </p:cNvPr>
              <p:cNvSpPr/>
              <p:nvPr userDrawn="1"/>
            </p:nvSpPr>
            <p:spPr>
              <a:xfrm>
                <a:off x="9286278" y="1725515"/>
                <a:ext cx="254033" cy="254872"/>
              </a:xfrm>
              <a:prstGeom prst="rect">
                <a:avLst/>
              </a:prstGeom>
              <a:solidFill>
                <a:srgbClr val="005BA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buFont typeface="Arial" panose="020B0604020202020204" pitchFamily="34" charset="0"/>
                  <a:buNone/>
                  <a:defRPr/>
                </a:pPr>
                <a:endParaRPr kumimoji="1" lang="zh-CN" altLang="en-US" noProof="1"/>
              </a:p>
            </p:txBody>
          </p:sp>
          <p:sp>
            <p:nvSpPr>
              <p:cNvPr id="18" name="文本框 38">
                <a:extLst>
                  <a:ext uri="{FF2B5EF4-FFF2-40B4-BE49-F238E27FC236}">
                    <a16:creationId xmlns:a16="http://schemas.microsoft.com/office/drawing/2014/main" id="{3E0BCF83-E4CD-436C-90EA-B5A0CCF08EDD}"/>
                  </a:ext>
                </a:extLst>
              </p:cNvPr>
              <p:cNvSpPr txBox="1">
                <a:spLocks noChangeArrowheads="1"/>
              </p:cNvSpPr>
              <p:nvPr userDrawn="1"/>
            </p:nvSpPr>
            <p:spPr bwMode="auto">
              <a:xfrm>
                <a:off x="9503794" y="1756481"/>
                <a:ext cx="577924" cy="1500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rgbClr val="FF0066"/>
                    </a:solidFill>
                    <a:latin typeface="Times New Roman" panose="02020603050405020304" pitchFamily="18" charset="0"/>
                    <a:ea typeface="宋体" panose="02010600030101010101" pitchFamily="2" charset="-122"/>
                  </a:defRPr>
                </a:lvl1pPr>
                <a:lvl2pPr>
                  <a:defRPr sz="2400">
                    <a:solidFill>
                      <a:srgbClr val="FF0066"/>
                    </a:solidFill>
                    <a:latin typeface="Times New Roman" panose="02020603050405020304" pitchFamily="18" charset="0"/>
                    <a:ea typeface="宋体" panose="02010600030101010101" pitchFamily="2" charset="-122"/>
                  </a:defRPr>
                </a:lvl2pPr>
                <a:lvl3pPr>
                  <a:defRPr sz="2400">
                    <a:solidFill>
                      <a:srgbClr val="FF0066"/>
                    </a:solidFill>
                    <a:latin typeface="Times New Roman" panose="02020603050405020304" pitchFamily="18" charset="0"/>
                    <a:ea typeface="宋体" panose="02010600030101010101" pitchFamily="2" charset="-122"/>
                  </a:defRPr>
                </a:lvl3pPr>
                <a:lvl4pPr>
                  <a:defRPr sz="2400">
                    <a:solidFill>
                      <a:srgbClr val="FF0066"/>
                    </a:solidFill>
                    <a:latin typeface="Times New Roman" panose="02020603050405020304" pitchFamily="18" charset="0"/>
                    <a:ea typeface="宋体" panose="02010600030101010101" pitchFamily="2" charset="-122"/>
                  </a:defRPr>
                </a:lvl4pPr>
                <a:lvl5pPr>
                  <a:defRPr sz="2400">
                    <a:solidFill>
                      <a:srgbClr val="FF0066"/>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defRPr/>
                </a:pPr>
                <a:r>
                  <a:rPr lang="en-US" altLang="zh-CN" sz="700" i="1">
                    <a:solidFill>
                      <a:schemeClr val="bg1"/>
                    </a:solidFill>
                    <a:latin typeface="Times" panose="02020603050405020304" pitchFamily="18" charset="0"/>
                  </a:rPr>
                  <a:t>G91, B170</a:t>
                </a:r>
                <a:endParaRPr lang="zh-CN" altLang="en-US" sz="700" i="1">
                  <a:solidFill>
                    <a:schemeClr val="bg1"/>
                  </a:solidFill>
                  <a:latin typeface="Times" panose="02020603050405020304" pitchFamily="18" charset="0"/>
                </a:endParaRPr>
              </a:p>
            </p:txBody>
          </p:sp>
        </p:grpSp>
        <p:grpSp>
          <p:nvGrpSpPr>
            <p:cNvPr id="7" name="组 29">
              <a:extLst>
                <a:ext uri="{FF2B5EF4-FFF2-40B4-BE49-F238E27FC236}">
                  <a16:creationId xmlns:a16="http://schemas.microsoft.com/office/drawing/2014/main" id="{BC676F98-2BB7-4196-8163-AE5083233D7E}"/>
                </a:ext>
              </a:extLst>
            </p:cNvPr>
            <p:cNvGrpSpPr>
              <a:grpSpLocks/>
            </p:cNvGrpSpPr>
            <p:nvPr userDrawn="1"/>
          </p:nvGrpSpPr>
          <p:grpSpPr bwMode="auto">
            <a:xfrm>
              <a:off x="9286278" y="2062596"/>
              <a:ext cx="935158" cy="254390"/>
              <a:chOff x="9286278" y="2062596"/>
              <a:chExt cx="935158" cy="254390"/>
            </a:xfrm>
          </p:grpSpPr>
          <p:sp>
            <p:nvSpPr>
              <p:cNvPr id="15" name="矩形 14">
                <a:extLst>
                  <a:ext uri="{FF2B5EF4-FFF2-40B4-BE49-F238E27FC236}">
                    <a16:creationId xmlns:a16="http://schemas.microsoft.com/office/drawing/2014/main" id="{788E19C7-0C7A-437C-971F-F7C091EC2D0A}"/>
                  </a:ext>
                </a:extLst>
              </p:cNvPr>
              <p:cNvSpPr/>
              <p:nvPr userDrawn="1"/>
            </p:nvSpPr>
            <p:spPr>
              <a:xfrm>
                <a:off x="9286278" y="2062564"/>
                <a:ext cx="254033" cy="254872"/>
              </a:xfrm>
              <a:prstGeom prst="rect">
                <a:avLst/>
              </a:prstGeom>
              <a:solidFill>
                <a:srgbClr val="0089CF"/>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buFont typeface="Arial" panose="020B0604020202020204" pitchFamily="34" charset="0"/>
                  <a:buNone/>
                  <a:defRPr/>
                </a:pPr>
                <a:endParaRPr kumimoji="1" lang="zh-CN" altLang="en-US" noProof="1"/>
              </a:p>
            </p:txBody>
          </p:sp>
          <p:sp>
            <p:nvSpPr>
              <p:cNvPr id="16" name="文本框 36">
                <a:extLst>
                  <a:ext uri="{FF2B5EF4-FFF2-40B4-BE49-F238E27FC236}">
                    <a16:creationId xmlns:a16="http://schemas.microsoft.com/office/drawing/2014/main" id="{B15A635F-5AD6-4278-A885-2A3C07FDBB4C}"/>
                  </a:ext>
                </a:extLst>
              </p:cNvPr>
              <p:cNvSpPr txBox="1">
                <a:spLocks noChangeArrowheads="1"/>
              </p:cNvSpPr>
              <p:nvPr userDrawn="1"/>
            </p:nvSpPr>
            <p:spPr bwMode="auto">
              <a:xfrm>
                <a:off x="9503794" y="2093529"/>
                <a:ext cx="717642" cy="1500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rgbClr val="FF0066"/>
                    </a:solidFill>
                    <a:latin typeface="Times New Roman" panose="02020603050405020304" pitchFamily="18" charset="0"/>
                    <a:ea typeface="宋体" panose="02010600030101010101" pitchFamily="2" charset="-122"/>
                  </a:defRPr>
                </a:lvl1pPr>
                <a:lvl2pPr>
                  <a:defRPr sz="2400">
                    <a:solidFill>
                      <a:srgbClr val="FF0066"/>
                    </a:solidFill>
                    <a:latin typeface="Times New Roman" panose="02020603050405020304" pitchFamily="18" charset="0"/>
                    <a:ea typeface="宋体" panose="02010600030101010101" pitchFamily="2" charset="-122"/>
                  </a:defRPr>
                </a:lvl2pPr>
                <a:lvl3pPr>
                  <a:defRPr sz="2400">
                    <a:solidFill>
                      <a:srgbClr val="FF0066"/>
                    </a:solidFill>
                    <a:latin typeface="Times New Roman" panose="02020603050405020304" pitchFamily="18" charset="0"/>
                    <a:ea typeface="宋体" panose="02010600030101010101" pitchFamily="2" charset="-122"/>
                  </a:defRPr>
                </a:lvl3pPr>
                <a:lvl4pPr>
                  <a:defRPr sz="2400">
                    <a:solidFill>
                      <a:srgbClr val="FF0066"/>
                    </a:solidFill>
                    <a:latin typeface="Times New Roman" panose="02020603050405020304" pitchFamily="18" charset="0"/>
                    <a:ea typeface="宋体" panose="02010600030101010101" pitchFamily="2" charset="-122"/>
                  </a:defRPr>
                </a:lvl4pPr>
                <a:lvl5pPr>
                  <a:defRPr sz="2400">
                    <a:solidFill>
                      <a:srgbClr val="FF0066"/>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defRPr/>
                </a:pPr>
                <a:r>
                  <a:rPr lang="en-US" altLang="zh-CN" sz="700" i="1">
                    <a:solidFill>
                      <a:schemeClr val="bg1"/>
                    </a:solidFill>
                    <a:latin typeface="Times" panose="02020603050405020304" pitchFamily="18" charset="0"/>
                  </a:rPr>
                  <a:t>G137, B207</a:t>
                </a:r>
                <a:endParaRPr lang="zh-CN" altLang="en-US" sz="700" i="1">
                  <a:solidFill>
                    <a:schemeClr val="bg1"/>
                  </a:solidFill>
                  <a:latin typeface="Times" panose="02020603050405020304" pitchFamily="18" charset="0"/>
                </a:endParaRPr>
              </a:p>
            </p:txBody>
          </p:sp>
        </p:grpSp>
        <p:grpSp>
          <p:nvGrpSpPr>
            <p:cNvPr id="8" name="组 30">
              <a:extLst>
                <a:ext uri="{FF2B5EF4-FFF2-40B4-BE49-F238E27FC236}">
                  <a16:creationId xmlns:a16="http://schemas.microsoft.com/office/drawing/2014/main" id="{273D7C77-287F-49DE-B3A2-6DFB331D6699}"/>
                </a:ext>
              </a:extLst>
            </p:cNvPr>
            <p:cNvGrpSpPr>
              <a:grpSpLocks/>
            </p:cNvGrpSpPr>
            <p:nvPr userDrawn="1"/>
          </p:nvGrpSpPr>
          <p:grpSpPr bwMode="auto">
            <a:xfrm>
              <a:off x="9286278" y="2411716"/>
              <a:ext cx="935158" cy="254390"/>
              <a:chOff x="9286278" y="2411716"/>
              <a:chExt cx="935158" cy="254390"/>
            </a:xfrm>
          </p:grpSpPr>
          <p:sp>
            <p:nvSpPr>
              <p:cNvPr id="12" name="矩形 11">
                <a:extLst>
                  <a:ext uri="{FF2B5EF4-FFF2-40B4-BE49-F238E27FC236}">
                    <a16:creationId xmlns:a16="http://schemas.microsoft.com/office/drawing/2014/main" id="{8D452CA1-BE04-456D-9405-3472A9EE4E7C}"/>
                  </a:ext>
                </a:extLst>
              </p:cNvPr>
              <p:cNvSpPr/>
              <p:nvPr userDrawn="1"/>
            </p:nvSpPr>
            <p:spPr>
              <a:xfrm>
                <a:off x="9286278" y="2411524"/>
                <a:ext cx="254033" cy="254872"/>
              </a:xfrm>
              <a:prstGeom prst="rect">
                <a:avLst/>
              </a:prstGeom>
              <a:solidFill>
                <a:srgbClr val="00AEEF"/>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buFont typeface="Arial" panose="020B0604020202020204" pitchFamily="34" charset="0"/>
                  <a:buNone/>
                  <a:defRPr/>
                </a:pPr>
                <a:endParaRPr kumimoji="1" lang="zh-CN" altLang="en-US" noProof="1"/>
              </a:p>
            </p:txBody>
          </p:sp>
          <p:sp>
            <p:nvSpPr>
              <p:cNvPr id="13" name="文本框 34">
                <a:extLst>
                  <a:ext uri="{FF2B5EF4-FFF2-40B4-BE49-F238E27FC236}">
                    <a16:creationId xmlns:a16="http://schemas.microsoft.com/office/drawing/2014/main" id="{883A1BE0-360D-4990-8C12-345D3DD85354}"/>
                  </a:ext>
                </a:extLst>
              </p:cNvPr>
              <p:cNvSpPr txBox="1">
                <a:spLocks noChangeArrowheads="1"/>
              </p:cNvSpPr>
              <p:nvPr userDrawn="1"/>
            </p:nvSpPr>
            <p:spPr bwMode="auto">
              <a:xfrm>
                <a:off x="9503794" y="2442490"/>
                <a:ext cx="717642" cy="1500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rgbClr val="FF0066"/>
                    </a:solidFill>
                    <a:latin typeface="Times New Roman" panose="02020603050405020304" pitchFamily="18" charset="0"/>
                    <a:ea typeface="宋体" panose="02010600030101010101" pitchFamily="2" charset="-122"/>
                  </a:defRPr>
                </a:lvl1pPr>
                <a:lvl2pPr>
                  <a:defRPr sz="2400">
                    <a:solidFill>
                      <a:srgbClr val="FF0066"/>
                    </a:solidFill>
                    <a:latin typeface="Times New Roman" panose="02020603050405020304" pitchFamily="18" charset="0"/>
                    <a:ea typeface="宋体" panose="02010600030101010101" pitchFamily="2" charset="-122"/>
                  </a:defRPr>
                </a:lvl2pPr>
                <a:lvl3pPr>
                  <a:defRPr sz="2400">
                    <a:solidFill>
                      <a:srgbClr val="FF0066"/>
                    </a:solidFill>
                    <a:latin typeface="Times New Roman" panose="02020603050405020304" pitchFamily="18" charset="0"/>
                    <a:ea typeface="宋体" panose="02010600030101010101" pitchFamily="2" charset="-122"/>
                  </a:defRPr>
                </a:lvl3pPr>
                <a:lvl4pPr>
                  <a:defRPr sz="2400">
                    <a:solidFill>
                      <a:srgbClr val="FF0066"/>
                    </a:solidFill>
                    <a:latin typeface="Times New Roman" panose="02020603050405020304" pitchFamily="18" charset="0"/>
                    <a:ea typeface="宋体" panose="02010600030101010101" pitchFamily="2" charset="-122"/>
                  </a:defRPr>
                </a:lvl4pPr>
                <a:lvl5pPr>
                  <a:defRPr sz="2400">
                    <a:solidFill>
                      <a:srgbClr val="FF0066"/>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defRPr/>
                </a:pPr>
                <a:r>
                  <a:rPr lang="en-US" altLang="zh-CN" sz="700" i="1">
                    <a:solidFill>
                      <a:schemeClr val="bg1"/>
                    </a:solidFill>
                    <a:latin typeface="Times" panose="02020603050405020304" pitchFamily="18" charset="0"/>
                  </a:rPr>
                  <a:t>G174, B239</a:t>
                </a:r>
                <a:endParaRPr lang="zh-CN" altLang="en-US" sz="700" i="1">
                  <a:solidFill>
                    <a:schemeClr val="bg1"/>
                  </a:solidFill>
                  <a:latin typeface="Times" panose="02020603050405020304" pitchFamily="18" charset="0"/>
                </a:endParaRPr>
              </a:p>
            </p:txBody>
          </p:sp>
        </p:grpSp>
        <p:sp>
          <p:nvSpPr>
            <p:cNvPr id="10" name="矩形 9">
              <a:extLst>
                <a:ext uri="{FF2B5EF4-FFF2-40B4-BE49-F238E27FC236}">
                  <a16:creationId xmlns:a16="http://schemas.microsoft.com/office/drawing/2014/main" id="{BBAED329-0A0C-40FE-B158-239C01E2BDAE}"/>
                </a:ext>
              </a:extLst>
            </p:cNvPr>
            <p:cNvSpPr/>
            <p:nvPr userDrawn="1"/>
          </p:nvSpPr>
          <p:spPr>
            <a:xfrm>
              <a:off x="9286278" y="2772393"/>
              <a:ext cx="254033" cy="254871"/>
            </a:xfrm>
            <a:prstGeom prst="rect">
              <a:avLst/>
            </a:prstGeom>
            <a:solidFill>
              <a:srgbClr val="00ABBD"/>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buFont typeface="Arial" panose="020B0604020202020204" pitchFamily="34" charset="0"/>
                <a:buNone/>
                <a:defRPr/>
              </a:pPr>
              <a:endParaRPr kumimoji="1" lang="zh-CN" altLang="en-US" noProof="1"/>
            </a:p>
          </p:txBody>
        </p:sp>
        <p:sp>
          <p:nvSpPr>
            <p:cNvPr id="11" name="文本框 32">
              <a:extLst>
                <a:ext uri="{FF2B5EF4-FFF2-40B4-BE49-F238E27FC236}">
                  <a16:creationId xmlns:a16="http://schemas.microsoft.com/office/drawing/2014/main" id="{D9769F6B-23D8-4789-9551-0B9287F83ADC}"/>
                </a:ext>
              </a:extLst>
            </p:cNvPr>
            <p:cNvSpPr txBox="1">
              <a:spLocks noChangeArrowheads="1"/>
            </p:cNvSpPr>
            <p:nvPr userDrawn="1"/>
          </p:nvSpPr>
          <p:spPr bwMode="auto">
            <a:xfrm>
              <a:off x="9503794" y="2804550"/>
              <a:ext cx="717642" cy="1488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rgbClr val="FF0066"/>
                  </a:solidFill>
                  <a:latin typeface="Times New Roman" panose="02020603050405020304" pitchFamily="18" charset="0"/>
                  <a:ea typeface="宋体" panose="02010600030101010101" pitchFamily="2" charset="-122"/>
                </a:defRPr>
              </a:lvl1pPr>
              <a:lvl2pPr>
                <a:defRPr sz="2400">
                  <a:solidFill>
                    <a:srgbClr val="FF0066"/>
                  </a:solidFill>
                  <a:latin typeface="Times New Roman" panose="02020603050405020304" pitchFamily="18" charset="0"/>
                  <a:ea typeface="宋体" panose="02010600030101010101" pitchFamily="2" charset="-122"/>
                </a:defRPr>
              </a:lvl2pPr>
              <a:lvl3pPr>
                <a:defRPr sz="2400">
                  <a:solidFill>
                    <a:srgbClr val="FF0066"/>
                  </a:solidFill>
                  <a:latin typeface="Times New Roman" panose="02020603050405020304" pitchFamily="18" charset="0"/>
                  <a:ea typeface="宋体" panose="02010600030101010101" pitchFamily="2" charset="-122"/>
                </a:defRPr>
              </a:lvl3pPr>
              <a:lvl4pPr>
                <a:defRPr sz="2400">
                  <a:solidFill>
                    <a:srgbClr val="FF0066"/>
                  </a:solidFill>
                  <a:latin typeface="Times New Roman" panose="02020603050405020304" pitchFamily="18" charset="0"/>
                  <a:ea typeface="宋体" panose="02010600030101010101" pitchFamily="2" charset="-122"/>
                </a:defRPr>
              </a:lvl4pPr>
              <a:lvl5pPr>
                <a:defRPr sz="2400">
                  <a:solidFill>
                    <a:srgbClr val="FF0066"/>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defRPr/>
              </a:pPr>
              <a:r>
                <a:rPr lang="en-US" altLang="zh-CN" sz="700" i="1">
                  <a:solidFill>
                    <a:schemeClr val="bg1"/>
                  </a:solidFill>
                  <a:latin typeface="Times" panose="02020603050405020304" pitchFamily="18" charset="0"/>
                </a:rPr>
                <a:t>G171, B189</a:t>
              </a:r>
              <a:endParaRPr lang="zh-CN" altLang="en-US" sz="700" i="1">
                <a:solidFill>
                  <a:schemeClr val="bg1"/>
                </a:solidFill>
                <a:latin typeface="Times" panose="02020603050405020304" pitchFamily="18" charset="0"/>
              </a:endParaRPr>
            </a:p>
          </p:txBody>
        </p:sp>
      </p:grpSp>
      <p:sp>
        <p:nvSpPr>
          <p:cNvPr id="19" name="矩形 19">
            <a:extLst>
              <a:ext uri="{FF2B5EF4-FFF2-40B4-BE49-F238E27FC236}">
                <a16:creationId xmlns:a16="http://schemas.microsoft.com/office/drawing/2014/main" id="{DF3E4A85-F8D7-4DA1-90C7-65AFA302E75C}"/>
              </a:ext>
            </a:extLst>
          </p:cNvPr>
          <p:cNvSpPr>
            <a:spLocks noChangeArrowheads="1"/>
          </p:cNvSpPr>
          <p:nvPr/>
        </p:nvSpPr>
        <p:spPr bwMode="auto">
          <a:xfrm>
            <a:off x="8375650" y="200025"/>
            <a:ext cx="615950" cy="19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rgbClr val="FF0066"/>
                </a:solidFill>
                <a:latin typeface="Times New Roman" panose="02020603050405020304" pitchFamily="18" charset="0"/>
                <a:ea typeface="宋体" panose="02010600030101010101" pitchFamily="2" charset="-122"/>
              </a:defRPr>
            </a:lvl1pPr>
            <a:lvl2pPr>
              <a:defRPr sz="2400">
                <a:solidFill>
                  <a:srgbClr val="FF0066"/>
                </a:solidFill>
                <a:latin typeface="Times New Roman" panose="02020603050405020304" pitchFamily="18" charset="0"/>
                <a:ea typeface="宋体" panose="02010600030101010101" pitchFamily="2" charset="-122"/>
              </a:defRPr>
            </a:lvl2pPr>
            <a:lvl3pPr>
              <a:defRPr sz="2400">
                <a:solidFill>
                  <a:srgbClr val="FF0066"/>
                </a:solidFill>
                <a:latin typeface="Times New Roman" panose="02020603050405020304" pitchFamily="18" charset="0"/>
                <a:ea typeface="宋体" panose="02010600030101010101" pitchFamily="2" charset="-122"/>
              </a:defRPr>
            </a:lvl3pPr>
            <a:lvl4pPr>
              <a:defRPr sz="2400">
                <a:solidFill>
                  <a:srgbClr val="FF0066"/>
                </a:solidFill>
                <a:latin typeface="Times New Roman" panose="02020603050405020304" pitchFamily="18" charset="0"/>
                <a:ea typeface="宋体" panose="02010600030101010101" pitchFamily="2" charset="-122"/>
              </a:defRPr>
            </a:lvl4pPr>
            <a:lvl5pPr>
              <a:defRPr sz="2400">
                <a:solidFill>
                  <a:srgbClr val="FF0066"/>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9pPr>
          </a:lstStyle>
          <a:p>
            <a:pPr algn="r" eaLnBrk="1" hangingPunct="1">
              <a:buFont typeface="Arial" panose="020B0604020202020204" pitchFamily="34" charset="0"/>
              <a:buNone/>
              <a:defRPr/>
            </a:pPr>
            <a:r>
              <a:rPr lang="en-US" altLang="zh-CN" sz="700">
                <a:solidFill>
                  <a:srgbClr val="8C8C8C"/>
                </a:solidFill>
                <a:latin typeface="Arial" panose="020B0604020202020204" pitchFamily="34" charset="0"/>
                <a:ea typeface="微软雅黑" panose="020B0503020204020204" pitchFamily="34" charset="-122"/>
              </a:rPr>
              <a:t>&gt; </a:t>
            </a:r>
            <a:r>
              <a:rPr lang="zh-CN" altLang="en-US" sz="700">
                <a:solidFill>
                  <a:srgbClr val="8C8C8C"/>
                </a:solidFill>
                <a:latin typeface="Arial" panose="020B0604020202020204" pitchFamily="34" charset="0"/>
                <a:ea typeface="微软雅黑" panose="020B0503020204020204" pitchFamily="34" charset="-122"/>
              </a:rPr>
              <a:t>内部</a:t>
            </a:r>
            <a:r>
              <a:rPr lang="zh-CN" altLang="en-US" sz="700">
                <a:solidFill>
                  <a:srgbClr val="666666"/>
                </a:solidFill>
                <a:latin typeface="Arial" panose="020B0604020202020204" pitchFamily="34" charset="0"/>
                <a:ea typeface="微软雅黑" panose="020B0503020204020204" pitchFamily="34" charset="-122"/>
              </a:rPr>
              <a:t>公开</a:t>
            </a:r>
            <a:endParaRPr lang="zh-CN" altLang="en-US" sz="600">
              <a:solidFill>
                <a:srgbClr val="666666"/>
              </a:solidFill>
              <a:latin typeface="Arial" panose="020B0604020202020204" pitchFamily="34" charset="0"/>
              <a:ea typeface="微软雅黑" panose="020B0503020204020204" pitchFamily="34" charset="-122"/>
            </a:endParaRPr>
          </a:p>
        </p:txBody>
      </p:sp>
      <p:sp>
        <p:nvSpPr>
          <p:cNvPr id="9" name="文本占位符 2"/>
          <p:cNvSpPr>
            <a:spLocks noGrp="1"/>
          </p:cNvSpPr>
          <p:nvPr>
            <p:ph idx="1"/>
          </p:nvPr>
        </p:nvSpPr>
        <p:spPr>
          <a:xfrm>
            <a:off x="457200" y="1600201"/>
            <a:ext cx="8229600" cy="4525963"/>
          </a:xfrm>
          <a:prstGeom prst="rect">
            <a:avLst/>
          </a:prstGeom>
        </p:spPr>
        <p:txBody>
          <a:bodyPr rtlCol="0">
            <a:normAutofit/>
          </a:bodyPr>
          <a:lstStyle>
            <a:lvl1pPr>
              <a:defRPr sz="2800"/>
            </a:lvl1pPr>
            <a:lvl2pPr>
              <a:defRPr sz="2400"/>
            </a:lvl2pPr>
            <a:lvl3pPr>
              <a:defRPr sz="2000"/>
            </a:lvl3pPr>
            <a:lvl4pPr>
              <a:defRPr sz="1600"/>
            </a:lvl4pPr>
            <a:lvl5pPr>
              <a:defRPr sz="1200"/>
            </a:lvl5pPr>
          </a:lstStyle>
          <a:p>
            <a:pPr lvl="0"/>
            <a:r>
              <a:rPr lang="zh-CN" altLang="en-US" noProof="1"/>
              <a:t>单击此处编辑母版文本样式</a:t>
            </a:r>
          </a:p>
          <a:p>
            <a:pPr lvl="1"/>
            <a:r>
              <a:rPr lang="zh-CN" altLang="en-US" noProof="1"/>
              <a:t>二级</a:t>
            </a:r>
          </a:p>
          <a:p>
            <a:pPr lvl="2"/>
            <a:r>
              <a:rPr lang="zh-CN" altLang="en-US" noProof="1"/>
              <a:t>三级</a:t>
            </a:r>
          </a:p>
          <a:p>
            <a:pPr lvl="3"/>
            <a:r>
              <a:rPr lang="zh-CN" altLang="en-US" noProof="1"/>
              <a:t>四级</a:t>
            </a:r>
          </a:p>
          <a:p>
            <a:pPr lvl="4"/>
            <a:r>
              <a:rPr lang="zh-CN" altLang="en-US" noProof="1"/>
              <a:t>五级</a:t>
            </a:r>
          </a:p>
        </p:txBody>
      </p:sp>
      <p:sp>
        <p:nvSpPr>
          <p:cNvPr id="14" name="标题 13"/>
          <p:cNvSpPr>
            <a:spLocks noGrp="1"/>
          </p:cNvSpPr>
          <p:nvPr>
            <p:ph type="title"/>
          </p:nvPr>
        </p:nvSpPr>
        <p:spPr/>
        <p:txBody>
          <a:bodyPr/>
          <a:lstStyle/>
          <a:p>
            <a:r>
              <a:rPr lang="zh-CN" altLang="en-US" noProof="1"/>
              <a:t>单击此处编辑母版标题样式</a:t>
            </a:r>
          </a:p>
        </p:txBody>
      </p:sp>
    </p:spTree>
    <p:extLst>
      <p:ext uri="{BB962C8B-B14F-4D97-AF65-F5344CB8AC3E}">
        <p14:creationId xmlns:p14="http://schemas.microsoft.com/office/powerpoint/2010/main" val="1043234382"/>
      </p:ext>
    </p:extLst>
  </p:cSld>
  <p:clrMapOvr>
    <a:masterClrMapping/>
  </p:clrMapOvr>
  <p:hf sldNum="0" hdr="0" ftr="0" dt="0"/>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pic>
        <p:nvPicPr>
          <p:cNvPr id="2" name="图片 4">
            <a:extLst>
              <a:ext uri="{FF2B5EF4-FFF2-40B4-BE49-F238E27FC236}">
                <a16:creationId xmlns:a16="http://schemas.microsoft.com/office/drawing/2014/main" id="{0DCEBD75-EB3E-4970-A0A1-587184B4F6A7}"/>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54013" y="131763"/>
            <a:ext cx="2341562"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3">
            <a:extLst>
              <a:ext uri="{FF2B5EF4-FFF2-40B4-BE49-F238E27FC236}">
                <a16:creationId xmlns:a16="http://schemas.microsoft.com/office/drawing/2014/main" id="{4CFAF9AA-29A0-4178-803E-387A34ECFBDF}"/>
              </a:ext>
            </a:extLst>
          </p:cNvPr>
          <p:cNvSpPr>
            <a:spLocks noChangeArrowheads="1"/>
          </p:cNvSpPr>
          <p:nvPr userDrawn="1"/>
        </p:nvSpPr>
        <p:spPr bwMode="auto">
          <a:xfrm>
            <a:off x="0" y="950913"/>
            <a:ext cx="9110663" cy="76200"/>
          </a:xfrm>
          <a:prstGeom prst="rect">
            <a:avLst/>
          </a:prstGeom>
          <a:solidFill>
            <a:srgbClr val="CC3300"/>
          </a:solidFill>
          <a:ln w="9525">
            <a:solidFill>
              <a:srgbClr val="CC3300"/>
            </a:solidFill>
            <a:miter lim="800000"/>
            <a:headEnd/>
            <a:tailEnd/>
          </a:ln>
        </p:spPr>
        <p:txBody>
          <a:bodyPr wrap="none" anchor="ctr"/>
          <a:lstStyle>
            <a:lvl1pPr>
              <a:defRPr sz="2400">
                <a:solidFill>
                  <a:srgbClr val="FF0066"/>
                </a:solidFill>
                <a:latin typeface="Times New Roman" panose="02020603050405020304" pitchFamily="18" charset="0"/>
                <a:ea typeface="宋体" panose="02010600030101010101" pitchFamily="2" charset="-122"/>
              </a:defRPr>
            </a:lvl1pPr>
            <a:lvl2pPr>
              <a:defRPr sz="2400">
                <a:solidFill>
                  <a:srgbClr val="FF0066"/>
                </a:solidFill>
                <a:latin typeface="Times New Roman" panose="02020603050405020304" pitchFamily="18" charset="0"/>
                <a:ea typeface="宋体" panose="02010600030101010101" pitchFamily="2" charset="-122"/>
              </a:defRPr>
            </a:lvl2pPr>
            <a:lvl3pPr>
              <a:defRPr sz="2400">
                <a:solidFill>
                  <a:srgbClr val="FF0066"/>
                </a:solidFill>
                <a:latin typeface="Times New Roman" panose="02020603050405020304" pitchFamily="18" charset="0"/>
                <a:ea typeface="宋体" panose="02010600030101010101" pitchFamily="2" charset="-122"/>
              </a:defRPr>
            </a:lvl3pPr>
            <a:lvl4pPr>
              <a:defRPr sz="2400">
                <a:solidFill>
                  <a:srgbClr val="FF0066"/>
                </a:solidFill>
                <a:latin typeface="Times New Roman" panose="02020603050405020304" pitchFamily="18" charset="0"/>
                <a:ea typeface="宋体" panose="02010600030101010101" pitchFamily="2" charset="-122"/>
              </a:defRPr>
            </a:lvl4pPr>
            <a:lvl5pPr>
              <a:defRPr sz="2400">
                <a:solidFill>
                  <a:srgbClr val="FF0066"/>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9pPr>
          </a:lstStyle>
          <a:p>
            <a:pPr algn="ctr" eaLnBrk="1" hangingPunct="1">
              <a:buFont typeface="Arial" panose="020B0604020202020204" pitchFamily="34" charset="0"/>
              <a:buNone/>
              <a:defRPr/>
            </a:pPr>
            <a:endParaRPr lang="zh-CN" altLang="en-US">
              <a:solidFill>
                <a:srgbClr val="CC3300"/>
              </a:solidFill>
              <a:latin typeface="Arial" panose="020B0604020202020204" pitchFamily="34" charset="0"/>
            </a:endParaRPr>
          </a:p>
        </p:txBody>
      </p:sp>
      <p:sp>
        <p:nvSpPr>
          <p:cNvPr id="4" name="日期占位符 1">
            <a:extLst>
              <a:ext uri="{FF2B5EF4-FFF2-40B4-BE49-F238E27FC236}">
                <a16:creationId xmlns:a16="http://schemas.microsoft.com/office/drawing/2014/main" id="{24A318D4-B0E9-4AA9-9328-48816FA8768F}"/>
              </a:ext>
            </a:extLst>
          </p:cNvPr>
          <p:cNvSpPr>
            <a:spLocks noGrp="1"/>
          </p:cNvSpPr>
          <p:nvPr>
            <p:ph type="dt" sz="half" idx="10"/>
          </p:nvPr>
        </p:nvSpPr>
        <p:spPr>
          <a:xfrm>
            <a:off x="0" y="0"/>
            <a:ext cx="0" cy="0"/>
          </a:xfrm>
        </p:spPr>
        <p:txBody>
          <a:bodyPr/>
          <a:lstStyle>
            <a:lvl1pPr eaLnBrk="1" hangingPunct="1">
              <a:buFont typeface="Arial" panose="020B0604020202020204" pitchFamily="34" charset="0"/>
              <a:buNone/>
              <a:defRPr noProof="1"/>
            </a:lvl1pPr>
          </a:lstStyle>
          <a:p>
            <a:pPr>
              <a:defRPr/>
            </a:pPr>
            <a:endParaRPr lang="zh-CN" altLang="en-US"/>
          </a:p>
        </p:txBody>
      </p:sp>
      <p:sp>
        <p:nvSpPr>
          <p:cNvPr id="5" name="页脚占位符 2">
            <a:extLst>
              <a:ext uri="{FF2B5EF4-FFF2-40B4-BE49-F238E27FC236}">
                <a16:creationId xmlns:a16="http://schemas.microsoft.com/office/drawing/2014/main" id="{05D50022-9E19-438C-B8D5-5567DFB8A536}"/>
              </a:ext>
            </a:extLst>
          </p:cNvPr>
          <p:cNvSpPr>
            <a:spLocks noGrp="1"/>
          </p:cNvSpPr>
          <p:nvPr>
            <p:ph type="ftr" sz="quarter" idx="11"/>
          </p:nvPr>
        </p:nvSpPr>
        <p:spPr>
          <a:xfrm>
            <a:off x="0" y="0"/>
            <a:ext cx="0" cy="0"/>
          </a:xfrm>
        </p:spPr>
        <p:txBody>
          <a:bodyPr/>
          <a:lstStyle>
            <a:lvl1pPr eaLnBrk="1" hangingPunct="1">
              <a:buFont typeface="Arial" panose="020B0604020202020204" pitchFamily="34" charset="0"/>
              <a:buNone/>
              <a:defRPr noProof="1"/>
            </a:lvl1pPr>
          </a:lstStyle>
          <a:p>
            <a:pPr>
              <a:defRPr/>
            </a:pPr>
            <a:endParaRPr lang="zh-CN" altLang="en-US"/>
          </a:p>
        </p:txBody>
      </p:sp>
      <p:sp>
        <p:nvSpPr>
          <p:cNvPr id="6" name="灯片编号占位符 3">
            <a:extLst>
              <a:ext uri="{FF2B5EF4-FFF2-40B4-BE49-F238E27FC236}">
                <a16:creationId xmlns:a16="http://schemas.microsoft.com/office/drawing/2014/main" id="{06F49130-423E-4699-B00F-FD588C171B00}"/>
              </a:ext>
            </a:extLst>
          </p:cNvPr>
          <p:cNvSpPr>
            <a:spLocks noGrp="1"/>
          </p:cNvSpPr>
          <p:nvPr>
            <p:ph type="sldNum" sz="quarter" idx="12"/>
          </p:nvPr>
        </p:nvSpPr>
        <p:spPr>
          <a:xfrm>
            <a:off x="0" y="0"/>
            <a:ext cx="0" cy="0"/>
          </a:xfrm>
        </p:spPr>
        <p:txBody>
          <a:bodyPr/>
          <a:lstStyle>
            <a:lvl1pPr eaLnBrk="1" hangingPunct="1">
              <a:buFont typeface="Arial" panose="020B0604020202020204" pitchFamily="34" charset="0"/>
              <a:buNone/>
              <a:defRPr noProof="1"/>
            </a:lvl1pPr>
          </a:lstStyle>
          <a:p>
            <a:pPr>
              <a:defRPr/>
            </a:pPr>
            <a:fld id="{BED0A5C7-1B34-4C01-90DB-FC420BDBBB38}" type="slidenum">
              <a:rPr lang="zh-CN" altLang="en-US"/>
              <a:pPr>
                <a:defRPr/>
              </a:pPr>
              <a:t>‹#›</a:t>
            </a:fld>
            <a:endParaRPr lang="zh-CN" altLang="en-US"/>
          </a:p>
        </p:txBody>
      </p:sp>
    </p:spTree>
    <p:extLst>
      <p:ext uri="{BB962C8B-B14F-4D97-AF65-F5344CB8AC3E}">
        <p14:creationId xmlns:p14="http://schemas.microsoft.com/office/powerpoint/2010/main" val="472483156"/>
      </p:ext>
    </p:extLst>
  </p:cSld>
  <p:clrMapOvr>
    <a:masterClrMapping/>
  </p:clrMapOvr>
  <p:hf sldNum="0" hdr="0" ftr="0" dt="0"/>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Full Screen Image">
    <p:spTree>
      <p:nvGrpSpPr>
        <p:cNvPr id="1" name=""/>
        <p:cNvGrpSpPr/>
        <p:nvPr/>
      </p:nvGrpSpPr>
      <p:grpSpPr>
        <a:xfrm>
          <a:off x="0" y="0"/>
          <a:ext cx="0" cy="0"/>
          <a:chOff x="0" y="0"/>
          <a:chExt cx="0" cy="0"/>
        </a:xfrm>
      </p:grpSpPr>
      <p:pic>
        <p:nvPicPr>
          <p:cNvPr id="2" name="图片 4">
            <a:extLst>
              <a:ext uri="{FF2B5EF4-FFF2-40B4-BE49-F238E27FC236}">
                <a16:creationId xmlns:a16="http://schemas.microsoft.com/office/drawing/2014/main" id="{B67F83EE-AFCD-4E2B-8977-216928D0D11D}"/>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475413" y="6186488"/>
            <a:ext cx="2668587"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 Box 15">
            <a:extLst>
              <a:ext uri="{FF2B5EF4-FFF2-40B4-BE49-F238E27FC236}">
                <a16:creationId xmlns:a16="http://schemas.microsoft.com/office/drawing/2014/main" id="{E125AF1F-8865-49B4-9502-529A6894710F}"/>
              </a:ext>
            </a:extLst>
          </p:cNvPr>
          <p:cNvSpPr txBox="1">
            <a:spLocks noChangeArrowheads="1"/>
          </p:cNvSpPr>
          <p:nvPr userDrawn="1"/>
        </p:nvSpPr>
        <p:spPr bwMode="auto">
          <a:xfrm>
            <a:off x="34925" y="85725"/>
            <a:ext cx="3074988" cy="460375"/>
          </a:xfrm>
          <a:prstGeom prst="rect">
            <a:avLst/>
          </a:prstGeom>
          <a:noFill/>
          <a:ln>
            <a:noFill/>
          </a:ln>
          <a:effectLst>
            <a:prstShdw prst="shdw17" dist="17961" dir="2700000">
              <a:srgbClr val="999999"/>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rgbClr val="FF0066"/>
                </a:solidFill>
                <a:latin typeface="Times New Roman" panose="02020603050405020304" pitchFamily="18" charset="0"/>
                <a:ea typeface="宋体" panose="02010600030101010101" pitchFamily="2" charset="-122"/>
              </a:defRPr>
            </a:lvl1pPr>
            <a:lvl2pPr>
              <a:defRPr sz="2400">
                <a:solidFill>
                  <a:srgbClr val="FF0066"/>
                </a:solidFill>
                <a:latin typeface="Times New Roman" panose="02020603050405020304" pitchFamily="18" charset="0"/>
                <a:ea typeface="宋体" panose="02010600030101010101" pitchFamily="2" charset="-122"/>
              </a:defRPr>
            </a:lvl2pPr>
            <a:lvl3pPr>
              <a:defRPr sz="2400">
                <a:solidFill>
                  <a:srgbClr val="FF0066"/>
                </a:solidFill>
                <a:latin typeface="Times New Roman" panose="02020603050405020304" pitchFamily="18" charset="0"/>
                <a:ea typeface="宋体" panose="02010600030101010101" pitchFamily="2" charset="-122"/>
              </a:defRPr>
            </a:lvl3pPr>
            <a:lvl4pPr>
              <a:defRPr sz="2400">
                <a:solidFill>
                  <a:srgbClr val="FF0066"/>
                </a:solidFill>
                <a:latin typeface="Times New Roman" panose="02020603050405020304" pitchFamily="18" charset="0"/>
                <a:ea typeface="宋体" panose="02010600030101010101" pitchFamily="2" charset="-122"/>
              </a:defRPr>
            </a:lvl4pPr>
            <a:lvl5pPr>
              <a:defRPr sz="2400">
                <a:solidFill>
                  <a:srgbClr val="FF0066"/>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defRPr/>
            </a:pPr>
            <a:r>
              <a:rPr lang="zh-CN" altLang="en-US" b="1">
                <a:solidFill>
                  <a:srgbClr val="990000"/>
                </a:solidFill>
                <a:latin typeface="黑体" panose="02010609060101010101" pitchFamily="49" charset="-122"/>
                <a:ea typeface="黑体" panose="02010609060101010101" pitchFamily="49" charset="-122"/>
              </a:rPr>
              <a:t>现代密码学（第四版）</a:t>
            </a:r>
          </a:p>
        </p:txBody>
      </p:sp>
      <p:cxnSp>
        <p:nvCxnSpPr>
          <p:cNvPr id="4" name="直接连接符 3">
            <a:extLst>
              <a:ext uri="{FF2B5EF4-FFF2-40B4-BE49-F238E27FC236}">
                <a16:creationId xmlns:a16="http://schemas.microsoft.com/office/drawing/2014/main" id="{E007BEEF-84FB-4F3B-8BB0-24849DCB6DA5}"/>
              </a:ext>
            </a:extLst>
          </p:cNvPr>
          <p:cNvCxnSpPr/>
          <p:nvPr/>
        </p:nvCxnSpPr>
        <p:spPr>
          <a:xfrm flipV="1">
            <a:off x="35560" y="6525895"/>
            <a:ext cx="6480810" cy="20955"/>
          </a:xfrm>
          <a:prstGeom prst="line">
            <a:avLst/>
          </a:prstGeom>
          <a:ln w="63500">
            <a:gradFill>
              <a:gsLst>
                <a:gs pos="84000">
                  <a:srgbClr val="C00000"/>
                </a:gs>
                <a:gs pos="100000">
                  <a:schemeClr val="accent1">
                    <a:tint val="23500"/>
                    <a:satMod val="160000"/>
                  </a:schemeClr>
                </a:gs>
              </a:gsLst>
              <a:lin ang="5400000" scaled="0"/>
            </a:gradFill>
          </a:ln>
        </p:spPr>
        <p:style>
          <a:lnRef idx="3">
            <a:schemeClr val="accent2"/>
          </a:lnRef>
          <a:fillRef idx="0">
            <a:schemeClr val="accent2"/>
          </a:fillRef>
          <a:effectRef idx="2">
            <a:schemeClr val="accent2"/>
          </a:effectRef>
          <a:fontRef idx="minor">
            <a:schemeClr val="tx1"/>
          </a:fontRef>
        </p:style>
      </p:cxnSp>
      <p:cxnSp>
        <p:nvCxnSpPr>
          <p:cNvPr id="5" name="直接连接符 4">
            <a:extLst>
              <a:ext uri="{FF2B5EF4-FFF2-40B4-BE49-F238E27FC236}">
                <a16:creationId xmlns:a16="http://schemas.microsoft.com/office/drawing/2014/main" id="{E6CA7CDC-1A7A-4CC5-A347-C8E80FB90F26}"/>
              </a:ext>
            </a:extLst>
          </p:cNvPr>
          <p:cNvCxnSpPr/>
          <p:nvPr/>
        </p:nvCxnSpPr>
        <p:spPr>
          <a:xfrm flipV="1">
            <a:off x="1115693" y="593723"/>
            <a:ext cx="8028305" cy="27305"/>
          </a:xfrm>
          <a:prstGeom prst="line">
            <a:avLst/>
          </a:prstGeom>
          <a:ln w="63500">
            <a:gradFill>
              <a:gsLst>
                <a:gs pos="84000">
                  <a:srgbClr val="C00000"/>
                </a:gs>
                <a:gs pos="100000">
                  <a:schemeClr val="accent1">
                    <a:tint val="23500"/>
                    <a:satMod val="160000"/>
                  </a:schemeClr>
                </a:gs>
              </a:gsLst>
              <a:lin ang="5400000" scaled="0"/>
            </a:gradFill>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305969095"/>
      </p:ext>
    </p:extLst>
  </p:cSld>
  <p:clrMapOvr>
    <a:masterClrMapping/>
  </p:clrMapOvr>
  <p:transition spd="slow" advClick="0" advTm="5000">
    <p:random/>
  </p:transition>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Full Screen Image">
    <p:spTree>
      <p:nvGrpSpPr>
        <p:cNvPr id="1" name=""/>
        <p:cNvGrpSpPr/>
        <p:nvPr/>
      </p:nvGrpSpPr>
      <p:grpSpPr>
        <a:xfrm>
          <a:off x="0" y="0"/>
          <a:ext cx="0" cy="0"/>
          <a:chOff x="0" y="0"/>
          <a:chExt cx="0" cy="0"/>
        </a:xfrm>
      </p:grpSpPr>
      <p:pic>
        <p:nvPicPr>
          <p:cNvPr id="2" name="图片 4">
            <a:extLst>
              <a:ext uri="{FF2B5EF4-FFF2-40B4-BE49-F238E27FC236}">
                <a16:creationId xmlns:a16="http://schemas.microsoft.com/office/drawing/2014/main" id="{94B82778-FF9C-4BBA-951E-A6ED95910478}"/>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475413" y="6186488"/>
            <a:ext cx="2668587"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 Box 15">
            <a:extLst>
              <a:ext uri="{FF2B5EF4-FFF2-40B4-BE49-F238E27FC236}">
                <a16:creationId xmlns:a16="http://schemas.microsoft.com/office/drawing/2014/main" id="{A9B7F315-637E-4672-A7A5-70C515A0C9ED}"/>
              </a:ext>
            </a:extLst>
          </p:cNvPr>
          <p:cNvSpPr txBox="1">
            <a:spLocks noChangeArrowheads="1"/>
          </p:cNvSpPr>
          <p:nvPr userDrawn="1"/>
        </p:nvSpPr>
        <p:spPr bwMode="auto">
          <a:xfrm>
            <a:off x="34925" y="85725"/>
            <a:ext cx="3074988" cy="460375"/>
          </a:xfrm>
          <a:prstGeom prst="rect">
            <a:avLst/>
          </a:prstGeom>
          <a:noFill/>
          <a:ln>
            <a:noFill/>
          </a:ln>
          <a:effectLst>
            <a:prstShdw prst="shdw17" dist="17961" dir="2700000">
              <a:srgbClr val="999999"/>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rgbClr val="FF0066"/>
                </a:solidFill>
                <a:latin typeface="Times New Roman" panose="02020603050405020304" pitchFamily="18" charset="0"/>
                <a:ea typeface="宋体" panose="02010600030101010101" pitchFamily="2" charset="-122"/>
              </a:defRPr>
            </a:lvl1pPr>
            <a:lvl2pPr>
              <a:defRPr sz="2400">
                <a:solidFill>
                  <a:srgbClr val="FF0066"/>
                </a:solidFill>
                <a:latin typeface="Times New Roman" panose="02020603050405020304" pitchFamily="18" charset="0"/>
                <a:ea typeface="宋体" panose="02010600030101010101" pitchFamily="2" charset="-122"/>
              </a:defRPr>
            </a:lvl2pPr>
            <a:lvl3pPr>
              <a:defRPr sz="2400">
                <a:solidFill>
                  <a:srgbClr val="FF0066"/>
                </a:solidFill>
                <a:latin typeface="Times New Roman" panose="02020603050405020304" pitchFamily="18" charset="0"/>
                <a:ea typeface="宋体" panose="02010600030101010101" pitchFamily="2" charset="-122"/>
              </a:defRPr>
            </a:lvl3pPr>
            <a:lvl4pPr>
              <a:defRPr sz="2400">
                <a:solidFill>
                  <a:srgbClr val="FF0066"/>
                </a:solidFill>
                <a:latin typeface="Times New Roman" panose="02020603050405020304" pitchFamily="18" charset="0"/>
                <a:ea typeface="宋体" panose="02010600030101010101" pitchFamily="2" charset="-122"/>
              </a:defRPr>
            </a:lvl4pPr>
            <a:lvl5pPr>
              <a:defRPr sz="2400">
                <a:solidFill>
                  <a:srgbClr val="FF0066"/>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defRPr/>
            </a:pPr>
            <a:r>
              <a:rPr lang="zh-CN" altLang="en-US" b="1">
                <a:solidFill>
                  <a:srgbClr val="990000"/>
                </a:solidFill>
                <a:latin typeface="黑体" panose="02010609060101010101" pitchFamily="49" charset="-122"/>
                <a:ea typeface="黑体" panose="02010609060101010101" pitchFamily="49" charset="-122"/>
              </a:rPr>
              <a:t>现代密码学（第四版）</a:t>
            </a:r>
          </a:p>
        </p:txBody>
      </p:sp>
      <p:cxnSp>
        <p:nvCxnSpPr>
          <p:cNvPr id="4" name="直接连接符 3">
            <a:extLst>
              <a:ext uri="{FF2B5EF4-FFF2-40B4-BE49-F238E27FC236}">
                <a16:creationId xmlns:a16="http://schemas.microsoft.com/office/drawing/2014/main" id="{4A4703F6-A7E5-40E0-850C-73592DC5F751}"/>
              </a:ext>
            </a:extLst>
          </p:cNvPr>
          <p:cNvCxnSpPr/>
          <p:nvPr/>
        </p:nvCxnSpPr>
        <p:spPr>
          <a:xfrm flipV="1">
            <a:off x="35560" y="6525895"/>
            <a:ext cx="6480810" cy="20955"/>
          </a:xfrm>
          <a:prstGeom prst="line">
            <a:avLst/>
          </a:prstGeom>
          <a:ln w="63500">
            <a:gradFill>
              <a:gsLst>
                <a:gs pos="84000">
                  <a:srgbClr val="C00000"/>
                </a:gs>
                <a:gs pos="100000">
                  <a:schemeClr val="accent1">
                    <a:tint val="23500"/>
                    <a:satMod val="160000"/>
                  </a:schemeClr>
                </a:gs>
              </a:gsLst>
              <a:lin ang="5400000" scaled="0"/>
            </a:gradFill>
          </a:ln>
        </p:spPr>
        <p:style>
          <a:lnRef idx="3">
            <a:schemeClr val="accent2"/>
          </a:lnRef>
          <a:fillRef idx="0">
            <a:schemeClr val="accent2"/>
          </a:fillRef>
          <a:effectRef idx="2">
            <a:schemeClr val="accent2"/>
          </a:effectRef>
          <a:fontRef idx="minor">
            <a:schemeClr val="tx1"/>
          </a:fontRef>
        </p:style>
      </p:cxnSp>
      <p:cxnSp>
        <p:nvCxnSpPr>
          <p:cNvPr id="5" name="直接连接符 4">
            <a:extLst>
              <a:ext uri="{FF2B5EF4-FFF2-40B4-BE49-F238E27FC236}">
                <a16:creationId xmlns:a16="http://schemas.microsoft.com/office/drawing/2014/main" id="{EB00163B-27AD-403A-875B-3CDE284D68D5}"/>
              </a:ext>
            </a:extLst>
          </p:cNvPr>
          <p:cNvCxnSpPr/>
          <p:nvPr/>
        </p:nvCxnSpPr>
        <p:spPr>
          <a:xfrm flipV="1">
            <a:off x="1115692" y="593722"/>
            <a:ext cx="8028305" cy="27305"/>
          </a:xfrm>
          <a:prstGeom prst="line">
            <a:avLst/>
          </a:prstGeom>
          <a:ln w="63500">
            <a:gradFill>
              <a:gsLst>
                <a:gs pos="84000">
                  <a:srgbClr val="C00000"/>
                </a:gs>
                <a:gs pos="100000">
                  <a:schemeClr val="accent1">
                    <a:tint val="23500"/>
                    <a:satMod val="160000"/>
                  </a:schemeClr>
                </a:gs>
              </a:gsLst>
              <a:lin ang="5400000" scaled="0"/>
            </a:gradFill>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1851920766"/>
      </p:ext>
    </p:extLst>
  </p:cSld>
  <p:clrMapOvr>
    <a:masterClrMapping/>
  </p:clrMapOvr>
  <p:transition spd="slow" advClick="0" advTm="5000">
    <p:random/>
  </p:transition>
  <p:hf sldNum="0" hdr="0" ftr="0" dt="0"/>
</p:sldLayout>
</file>

<file path=ppt/slideLayouts/slideLayout50.xml><?xml version="1.0" encoding="utf-8"?>
<p:sldLayout xmlns:a="http://schemas.openxmlformats.org/drawingml/2006/main" xmlns:r="http://schemas.openxmlformats.org/officeDocument/2006/relationships" xmlns:p="http://schemas.openxmlformats.org/presentationml/2006/main" userDrawn="1">
  <p:cSld name="3_节标题">
    <p:spTree>
      <p:nvGrpSpPr>
        <p:cNvPr id="1" name=""/>
        <p:cNvGrpSpPr/>
        <p:nvPr/>
      </p:nvGrpSpPr>
      <p:grpSpPr>
        <a:xfrm>
          <a:off x="0" y="0"/>
          <a:ext cx="0" cy="0"/>
          <a:chOff x="0" y="0"/>
          <a:chExt cx="0" cy="0"/>
        </a:xfrm>
      </p:grpSpPr>
      <p:pic>
        <p:nvPicPr>
          <p:cNvPr id="2" name="图片 4">
            <a:extLst>
              <a:ext uri="{FF2B5EF4-FFF2-40B4-BE49-F238E27FC236}">
                <a16:creationId xmlns:a16="http://schemas.microsoft.com/office/drawing/2014/main" id="{ECE02C87-10AB-4A74-8E60-81449991E85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35800" y="285750"/>
            <a:ext cx="2409825" cy="180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图片 6">
            <a:extLst>
              <a:ext uri="{FF2B5EF4-FFF2-40B4-BE49-F238E27FC236}">
                <a16:creationId xmlns:a16="http://schemas.microsoft.com/office/drawing/2014/main" id="{9852EEA3-7CB9-47A5-AF38-FA522945B6A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22238"/>
            <a:ext cx="987425" cy="1927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10747331"/>
      </p:ext>
    </p:extLst>
  </p:cSld>
  <p:clrMapOvr>
    <a:masterClrMapping/>
  </p:clrMapOvr>
  <p:hf sldNum="0" hdr="0" ftr="0" dt="0"/>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1_空白">
    <p:spTree>
      <p:nvGrpSpPr>
        <p:cNvPr id="1" name=""/>
        <p:cNvGrpSpPr/>
        <p:nvPr/>
      </p:nvGrpSpPr>
      <p:grpSpPr>
        <a:xfrm>
          <a:off x="0" y="0"/>
          <a:ext cx="0" cy="0"/>
          <a:chOff x="0" y="0"/>
          <a:chExt cx="0" cy="0"/>
        </a:xfrm>
      </p:grpSpPr>
      <p:sp>
        <p:nvSpPr>
          <p:cNvPr id="3" name="KSO_Shape">
            <a:extLst>
              <a:ext uri="{FF2B5EF4-FFF2-40B4-BE49-F238E27FC236}">
                <a16:creationId xmlns:a16="http://schemas.microsoft.com/office/drawing/2014/main" id="{658D6AEF-6A77-4834-9234-69ECE4044A77}"/>
              </a:ext>
            </a:extLst>
          </p:cNvPr>
          <p:cNvSpPr/>
          <p:nvPr/>
        </p:nvSpPr>
        <p:spPr bwMode="auto">
          <a:xfrm>
            <a:off x="392483" y="244368"/>
            <a:ext cx="472334" cy="742371"/>
          </a:xfrm>
          <a:custGeom>
            <a:avLst/>
            <a:gdLst>
              <a:gd name="T0" fmla="*/ 894085 w 4268"/>
              <a:gd name="T1" fmla="*/ 1679836 h 5034"/>
              <a:gd name="T2" fmla="*/ 695736 w 4268"/>
              <a:gd name="T3" fmla="*/ 1585986 h 5034"/>
              <a:gd name="T4" fmla="*/ 499280 w 4268"/>
              <a:gd name="T5" fmla="*/ 1455429 h 5034"/>
              <a:gd name="T6" fmla="*/ 311151 w 4268"/>
              <a:gd name="T7" fmla="*/ 1274163 h 5034"/>
              <a:gd name="T8" fmla="*/ 154818 w 4268"/>
              <a:gd name="T9" fmla="*/ 1035375 h 5034"/>
              <a:gd name="T10" fmla="*/ 85169 w 4268"/>
              <a:gd name="T11" fmla="*/ 858272 h 5034"/>
              <a:gd name="T12" fmla="*/ 47316 w 4268"/>
              <a:gd name="T13" fmla="*/ 693656 h 5034"/>
              <a:gd name="T14" fmla="*/ 27633 w 4268"/>
              <a:gd name="T15" fmla="*/ 597914 h 5034"/>
              <a:gd name="T16" fmla="*/ 757 w 4268"/>
              <a:gd name="T17" fmla="*/ 830647 h 5034"/>
              <a:gd name="T18" fmla="*/ 11356 w 4268"/>
              <a:gd name="T19" fmla="*/ 1056567 h 5034"/>
              <a:gd name="T20" fmla="*/ 50723 w 4268"/>
              <a:gd name="T21" fmla="*/ 1251079 h 5034"/>
              <a:gd name="T22" fmla="*/ 127564 w 4268"/>
              <a:gd name="T23" fmla="*/ 1457700 h 5034"/>
              <a:gd name="T24" fmla="*/ 227117 w 4268"/>
              <a:gd name="T25" fmla="*/ 1628749 h 5034"/>
              <a:gd name="T26" fmla="*/ 332348 w 4268"/>
              <a:gd name="T27" fmla="*/ 1749467 h 5034"/>
              <a:gd name="T28" fmla="*/ 444771 w 4268"/>
              <a:gd name="T29" fmla="*/ 1832342 h 5034"/>
              <a:gd name="T30" fmla="*/ 560980 w 4268"/>
              <a:gd name="T31" fmla="*/ 1881538 h 5034"/>
              <a:gd name="T32" fmla="*/ 676431 w 4268"/>
              <a:gd name="T33" fmla="*/ 1903108 h 5034"/>
              <a:gd name="T34" fmla="*/ 843362 w 4268"/>
              <a:gd name="T35" fmla="*/ 1892512 h 5034"/>
              <a:gd name="T36" fmla="*/ 1038683 w 4268"/>
              <a:gd name="T37" fmla="*/ 1858832 h 5034"/>
              <a:gd name="T38" fmla="*/ 1322201 w 4268"/>
              <a:gd name="T39" fmla="*/ 1838775 h 5034"/>
              <a:gd name="T40" fmla="*/ 1516008 w 4268"/>
              <a:gd name="T41" fmla="*/ 1785039 h 5034"/>
              <a:gd name="T42" fmla="*/ 1579979 w 4268"/>
              <a:gd name="T43" fmla="*/ 1750602 h 5034"/>
              <a:gd name="T44" fmla="*/ 1398664 w 4268"/>
              <a:gd name="T45" fmla="*/ 1771037 h 5034"/>
              <a:gd name="T46" fmla="*/ 1156406 w 4268"/>
              <a:gd name="T47" fmla="*/ 1752872 h 5034"/>
              <a:gd name="T48" fmla="*/ 157089 w 4268"/>
              <a:gd name="T49" fmla="*/ 73036 h 5034"/>
              <a:gd name="T50" fmla="*/ 126807 w 4268"/>
              <a:gd name="T51" fmla="*/ 278522 h 5034"/>
              <a:gd name="T52" fmla="*/ 120751 w 4268"/>
              <a:gd name="T53" fmla="*/ 466979 h 5034"/>
              <a:gd name="T54" fmla="*/ 135135 w 4268"/>
              <a:gd name="T55" fmla="*/ 637271 h 5034"/>
              <a:gd name="T56" fmla="*/ 171474 w 4268"/>
              <a:gd name="T57" fmla="*/ 576344 h 5034"/>
              <a:gd name="T58" fmla="*/ 238473 w 4268"/>
              <a:gd name="T59" fmla="*/ 459788 h 5034"/>
              <a:gd name="T60" fmla="*/ 209705 w 4268"/>
              <a:gd name="T61" fmla="*/ 571803 h 5034"/>
              <a:gd name="T62" fmla="*/ 193428 w 4268"/>
              <a:gd name="T63" fmla="*/ 742095 h 5034"/>
              <a:gd name="T64" fmla="*/ 209326 w 4268"/>
              <a:gd name="T65" fmla="*/ 910495 h 5034"/>
              <a:gd name="T66" fmla="*/ 282761 w 4268"/>
              <a:gd name="T67" fmla="*/ 1059973 h 5034"/>
              <a:gd name="T68" fmla="*/ 341812 w 4268"/>
              <a:gd name="T69" fmla="*/ 1099330 h 5034"/>
              <a:gd name="T70" fmla="*/ 369066 w 4268"/>
              <a:gd name="T71" fmla="*/ 912765 h 5034"/>
              <a:gd name="T72" fmla="*/ 420924 w 4268"/>
              <a:gd name="T73" fmla="*/ 767449 h 5034"/>
              <a:gd name="T74" fmla="*/ 430009 w 4268"/>
              <a:gd name="T75" fmla="*/ 818537 h 5034"/>
              <a:gd name="T76" fmla="*/ 428116 w 4268"/>
              <a:gd name="T77" fmla="*/ 1022887 h 5034"/>
              <a:gd name="T78" fmla="*/ 465212 w 4268"/>
              <a:gd name="T79" fmla="*/ 1249565 h 5034"/>
              <a:gd name="T80" fmla="*/ 610567 w 4268"/>
              <a:gd name="T81" fmla="*/ 1416073 h 5034"/>
              <a:gd name="T82" fmla="*/ 668103 w 4268"/>
              <a:gd name="T83" fmla="*/ 1328278 h 5034"/>
              <a:gd name="T84" fmla="*/ 670753 w 4268"/>
              <a:gd name="T85" fmla="*/ 1121657 h 5034"/>
              <a:gd name="T86" fmla="*/ 705578 w 4268"/>
              <a:gd name="T87" fmla="*/ 961961 h 5034"/>
              <a:gd name="T88" fmla="*/ 719205 w 4268"/>
              <a:gd name="T89" fmla="*/ 1091004 h 5034"/>
              <a:gd name="T90" fmla="*/ 760464 w 4268"/>
              <a:gd name="T91" fmla="*/ 1298760 h 5034"/>
              <a:gd name="T92" fmla="*/ 840713 w 4268"/>
              <a:gd name="T93" fmla="*/ 1521654 h 5034"/>
              <a:gd name="T94" fmla="*/ 1029977 w 4268"/>
              <a:gd name="T95" fmla="*/ 1631776 h 5034"/>
              <a:gd name="T96" fmla="*/ 1163976 w 4268"/>
              <a:gd name="T97" fmla="*/ 1661672 h 5034"/>
              <a:gd name="T98" fmla="*/ 1198044 w 4268"/>
              <a:gd name="T99" fmla="*/ 1469052 h 5034"/>
              <a:gd name="T100" fmla="*/ 1196151 w 4268"/>
              <a:gd name="T101" fmla="*/ 1309735 h 5034"/>
              <a:gd name="T102" fmla="*/ 1159434 w 4268"/>
              <a:gd name="T103" fmla="*/ 1126198 h 5034"/>
              <a:gd name="T104" fmla="*/ 1071237 w 4268"/>
              <a:gd name="T105" fmla="*/ 931308 h 5034"/>
              <a:gd name="T106" fmla="*/ 914147 w 4268"/>
              <a:gd name="T107" fmla="*/ 737932 h 5034"/>
              <a:gd name="T108" fmla="*/ 674917 w 4268"/>
              <a:gd name="T109" fmla="*/ 549097 h 5034"/>
              <a:gd name="T110" fmla="*/ 403890 w 4268"/>
              <a:gd name="T111" fmla="*/ 298579 h 5034"/>
              <a:gd name="T112" fmla="*/ 239987 w 4268"/>
              <a:gd name="T113" fmla="*/ 101797 h 5034"/>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4268" h="5034">
                <a:moveTo>
                  <a:pt x="2846" y="4597"/>
                </a:moveTo>
                <a:lnTo>
                  <a:pt x="2846" y="4597"/>
                </a:lnTo>
                <a:lnTo>
                  <a:pt x="2803" y="4585"/>
                </a:lnTo>
                <a:lnTo>
                  <a:pt x="2749" y="4571"/>
                </a:lnTo>
                <a:lnTo>
                  <a:pt x="2687" y="4553"/>
                </a:lnTo>
                <a:lnTo>
                  <a:pt x="2617" y="4531"/>
                </a:lnTo>
                <a:lnTo>
                  <a:pt x="2538" y="4504"/>
                </a:lnTo>
                <a:lnTo>
                  <a:pt x="2454" y="4474"/>
                </a:lnTo>
                <a:lnTo>
                  <a:pt x="2362" y="4439"/>
                </a:lnTo>
                <a:lnTo>
                  <a:pt x="2265" y="4399"/>
                </a:lnTo>
                <a:lnTo>
                  <a:pt x="2215" y="4378"/>
                </a:lnTo>
                <a:lnTo>
                  <a:pt x="2164" y="4355"/>
                </a:lnTo>
                <a:lnTo>
                  <a:pt x="2112" y="4331"/>
                </a:lnTo>
                <a:lnTo>
                  <a:pt x="2059" y="4305"/>
                </a:lnTo>
                <a:lnTo>
                  <a:pt x="2004" y="4279"/>
                </a:lnTo>
                <a:lnTo>
                  <a:pt x="1950" y="4251"/>
                </a:lnTo>
                <a:lnTo>
                  <a:pt x="1894" y="4222"/>
                </a:lnTo>
                <a:lnTo>
                  <a:pt x="1838" y="4191"/>
                </a:lnTo>
                <a:lnTo>
                  <a:pt x="1781" y="4158"/>
                </a:lnTo>
                <a:lnTo>
                  <a:pt x="1724" y="4125"/>
                </a:lnTo>
                <a:lnTo>
                  <a:pt x="1666" y="4089"/>
                </a:lnTo>
                <a:lnTo>
                  <a:pt x="1608" y="4052"/>
                </a:lnTo>
                <a:lnTo>
                  <a:pt x="1550" y="4014"/>
                </a:lnTo>
                <a:lnTo>
                  <a:pt x="1492" y="3974"/>
                </a:lnTo>
                <a:lnTo>
                  <a:pt x="1434" y="3933"/>
                </a:lnTo>
                <a:lnTo>
                  <a:pt x="1376" y="3891"/>
                </a:lnTo>
                <a:lnTo>
                  <a:pt x="1319" y="3846"/>
                </a:lnTo>
                <a:lnTo>
                  <a:pt x="1261" y="3800"/>
                </a:lnTo>
                <a:lnTo>
                  <a:pt x="1204" y="3752"/>
                </a:lnTo>
                <a:lnTo>
                  <a:pt x="1147" y="3702"/>
                </a:lnTo>
                <a:lnTo>
                  <a:pt x="1092" y="3651"/>
                </a:lnTo>
                <a:lnTo>
                  <a:pt x="1036" y="3598"/>
                </a:lnTo>
                <a:lnTo>
                  <a:pt x="981" y="3543"/>
                </a:lnTo>
                <a:lnTo>
                  <a:pt x="927" y="3487"/>
                </a:lnTo>
                <a:lnTo>
                  <a:pt x="874" y="3428"/>
                </a:lnTo>
                <a:lnTo>
                  <a:pt x="822" y="3367"/>
                </a:lnTo>
                <a:lnTo>
                  <a:pt x="770" y="3305"/>
                </a:lnTo>
                <a:lnTo>
                  <a:pt x="720" y="3241"/>
                </a:lnTo>
                <a:lnTo>
                  <a:pt x="671" y="3174"/>
                </a:lnTo>
                <a:lnTo>
                  <a:pt x="624" y="3106"/>
                </a:lnTo>
                <a:lnTo>
                  <a:pt x="577" y="3037"/>
                </a:lnTo>
                <a:lnTo>
                  <a:pt x="533" y="2965"/>
                </a:lnTo>
                <a:lnTo>
                  <a:pt x="489" y="2891"/>
                </a:lnTo>
                <a:lnTo>
                  <a:pt x="448" y="2814"/>
                </a:lnTo>
                <a:lnTo>
                  <a:pt x="409" y="2736"/>
                </a:lnTo>
                <a:lnTo>
                  <a:pt x="371" y="2656"/>
                </a:lnTo>
                <a:lnTo>
                  <a:pt x="334" y="2573"/>
                </a:lnTo>
                <a:lnTo>
                  <a:pt x="318" y="2531"/>
                </a:lnTo>
                <a:lnTo>
                  <a:pt x="301" y="2489"/>
                </a:lnTo>
                <a:lnTo>
                  <a:pt x="284" y="2445"/>
                </a:lnTo>
                <a:lnTo>
                  <a:pt x="268" y="2402"/>
                </a:lnTo>
                <a:lnTo>
                  <a:pt x="253" y="2357"/>
                </a:lnTo>
                <a:lnTo>
                  <a:pt x="238" y="2312"/>
                </a:lnTo>
                <a:lnTo>
                  <a:pt x="225" y="2268"/>
                </a:lnTo>
                <a:lnTo>
                  <a:pt x="212" y="2221"/>
                </a:lnTo>
                <a:lnTo>
                  <a:pt x="198" y="2175"/>
                </a:lnTo>
                <a:lnTo>
                  <a:pt x="186" y="2127"/>
                </a:lnTo>
                <a:lnTo>
                  <a:pt x="174" y="2080"/>
                </a:lnTo>
                <a:lnTo>
                  <a:pt x="163" y="2031"/>
                </a:lnTo>
                <a:lnTo>
                  <a:pt x="152" y="1983"/>
                </a:lnTo>
                <a:lnTo>
                  <a:pt x="142" y="1933"/>
                </a:lnTo>
                <a:lnTo>
                  <a:pt x="134" y="1884"/>
                </a:lnTo>
                <a:lnTo>
                  <a:pt x="125" y="1833"/>
                </a:lnTo>
                <a:lnTo>
                  <a:pt x="117" y="1781"/>
                </a:lnTo>
                <a:lnTo>
                  <a:pt x="110" y="1730"/>
                </a:lnTo>
                <a:lnTo>
                  <a:pt x="103" y="1678"/>
                </a:lnTo>
                <a:lnTo>
                  <a:pt x="98" y="1624"/>
                </a:lnTo>
                <a:lnTo>
                  <a:pt x="92" y="1571"/>
                </a:lnTo>
                <a:lnTo>
                  <a:pt x="88" y="1517"/>
                </a:lnTo>
                <a:lnTo>
                  <a:pt x="84" y="1533"/>
                </a:lnTo>
                <a:lnTo>
                  <a:pt x="73" y="1580"/>
                </a:lnTo>
                <a:lnTo>
                  <a:pt x="59" y="1654"/>
                </a:lnTo>
                <a:lnTo>
                  <a:pt x="50" y="1702"/>
                </a:lnTo>
                <a:lnTo>
                  <a:pt x="41" y="1756"/>
                </a:lnTo>
                <a:lnTo>
                  <a:pt x="33" y="1816"/>
                </a:lnTo>
                <a:lnTo>
                  <a:pt x="24" y="1881"/>
                </a:lnTo>
                <a:lnTo>
                  <a:pt x="18" y="1952"/>
                </a:lnTo>
                <a:lnTo>
                  <a:pt x="11" y="2028"/>
                </a:lnTo>
                <a:lnTo>
                  <a:pt x="5" y="2109"/>
                </a:lnTo>
                <a:lnTo>
                  <a:pt x="2" y="2195"/>
                </a:lnTo>
                <a:lnTo>
                  <a:pt x="0" y="2286"/>
                </a:lnTo>
                <a:lnTo>
                  <a:pt x="1" y="2379"/>
                </a:lnTo>
                <a:lnTo>
                  <a:pt x="3" y="2477"/>
                </a:lnTo>
                <a:lnTo>
                  <a:pt x="6" y="2528"/>
                </a:lnTo>
                <a:lnTo>
                  <a:pt x="9" y="2579"/>
                </a:lnTo>
                <a:lnTo>
                  <a:pt x="13" y="2631"/>
                </a:lnTo>
                <a:lnTo>
                  <a:pt x="18" y="2684"/>
                </a:lnTo>
                <a:lnTo>
                  <a:pt x="23" y="2737"/>
                </a:lnTo>
                <a:lnTo>
                  <a:pt x="30" y="2792"/>
                </a:lnTo>
                <a:lnTo>
                  <a:pt x="38" y="2847"/>
                </a:lnTo>
                <a:lnTo>
                  <a:pt x="45" y="2902"/>
                </a:lnTo>
                <a:lnTo>
                  <a:pt x="54" y="2958"/>
                </a:lnTo>
                <a:lnTo>
                  <a:pt x="65" y="3015"/>
                </a:lnTo>
                <a:lnTo>
                  <a:pt x="77" y="3072"/>
                </a:lnTo>
                <a:lnTo>
                  <a:pt x="89" y="3130"/>
                </a:lnTo>
                <a:lnTo>
                  <a:pt x="102" y="3189"/>
                </a:lnTo>
                <a:lnTo>
                  <a:pt x="117" y="3247"/>
                </a:lnTo>
                <a:lnTo>
                  <a:pt x="134" y="3306"/>
                </a:lnTo>
                <a:lnTo>
                  <a:pt x="150" y="3366"/>
                </a:lnTo>
                <a:lnTo>
                  <a:pt x="169" y="3425"/>
                </a:lnTo>
                <a:lnTo>
                  <a:pt x="188" y="3486"/>
                </a:lnTo>
                <a:lnTo>
                  <a:pt x="209" y="3546"/>
                </a:lnTo>
                <a:lnTo>
                  <a:pt x="232" y="3607"/>
                </a:lnTo>
                <a:lnTo>
                  <a:pt x="256" y="3667"/>
                </a:lnTo>
                <a:lnTo>
                  <a:pt x="282" y="3729"/>
                </a:lnTo>
                <a:lnTo>
                  <a:pt x="309" y="3790"/>
                </a:lnTo>
                <a:lnTo>
                  <a:pt x="337" y="3852"/>
                </a:lnTo>
                <a:lnTo>
                  <a:pt x="367" y="3913"/>
                </a:lnTo>
                <a:lnTo>
                  <a:pt x="399" y="3974"/>
                </a:lnTo>
                <a:lnTo>
                  <a:pt x="431" y="4036"/>
                </a:lnTo>
                <a:lnTo>
                  <a:pt x="467" y="4097"/>
                </a:lnTo>
                <a:lnTo>
                  <a:pt x="504" y="4158"/>
                </a:lnTo>
                <a:lnTo>
                  <a:pt x="542" y="4218"/>
                </a:lnTo>
                <a:lnTo>
                  <a:pt x="571" y="4262"/>
                </a:lnTo>
                <a:lnTo>
                  <a:pt x="600" y="4304"/>
                </a:lnTo>
                <a:lnTo>
                  <a:pt x="629" y="4346"/>
                </a:lnTo>
                <a:lnTo>
                  <a:pt x="659" y="4385"/>
                </a:lnTo>
                <a:lnTo>
                  <a:pt x="689" y="4423"/>
                </a:lnTo>
                <a:lnTo>
                  <a:pt x="720" y="4459"/>
                </a:lnTo>
                <a:lnTo>
                  <a:pt x="750" y="4495"/>
                </a:lnTo>
                <a:lnTo>
                  <a:pt x="782" y="4529"/>
                </a:lnTo>
                <a:lnTo>
                  <a:pt x="814" y="4562"/>
                </a:lnTo>
                <a:lnTo>
                  <a:pt x="845" y="4593"/>
                </a:lnTo>
                <a:lnTo>
                  <a:pt x="878" y="4623"/>
                </a:lnTo>
                <a:lnTo>
                  <a:pt x="910" y="4652"/>
                </a:lnTo>
                <a:lnTo>
                  <a:pt x="942" y="4680"/>
                </a:lnTo>
                <a:lnTo>
                  <a:pt x="976" y="4707"/>
                </a:lnTo>
                <a:lnTo>
                  <a:pt x="1008" y="4732"/>
                </a:lnTo>
                <a:lnTo>
                  <a:pt x="1042" y="4756"/>
                </a:lnTo>
                <a:lnTo>
                  <a:pt x="1075" y="4779"/>
                </a:lnTo>
                <a:lnTo>
                  <a:pt x="1108" y="4801"/>
                </a:lnTo>
                <a:lnTo>
                  <a:pt x="1142" y="4822"/>
                </a:lnTo>
                <a:lnTo>
                  <a:pt x="1175" y="4842"/>
                </a:lnTo>
                <a:lnTo>
                  <a:pt x="1210" y="4860"/>
                </a:lnTo>
                <a:lnTo>
                  <a:pt x="1243" y="4878"/>
                </a:lnTo>
                <a:lnTo>
                  <a:pt x="1277" y="4894"/>
                </a:lnTo>
                <a:lnTo>
                  <a:pt x="1311" y="4910"/>
                </a:lnTo>
                <a:lnTo>
                  <a:pt x="1346" y="4924"/>
                </a:lnTo>
                <a:lnTo>
                  <a:pt x="1380" y="4938"/>
                </a:lnTo>
                <a:lnTo>
                  <a:pt x="1414" y="4950"/>
                </a:lnTo>
                <a:lnTo>
                  <a:pt x="1449" y="4961"/>
                </a:lnTo>
                <a:lnTo>
                  <a:pt x="1482" y="4972"/>
                </a:lnTo>
                <a:lnTo>
                  <a:pt x="1517" y="4981"/>
                </a:lnTo>
                <a:lnTo>
                  <a:pt x="1550" y="4990"/>
                </a:lnTo>
                <a:lnTo>
                  <a:pt x="1585" y="4998"/>
                </a:lnTo>
                <a:lnTo>
                  <a:pt x="1618" y="5006"/>
                </a:lnTo>
                <a:lnTo>
                  <a:pt x="1653" y="5011"/>
                </a:lnTo>
                <a:lnTo>
                  <a:pt x="1686" y="5017"/>
                </a:lnTo>
                <a:lnTo>
                  <a:pt x="1720" y="5022"/>
                </a:lnTo>
                <a:lnTo>
                  <a:pt x="1753" y="5026"/>
                </a:lnTo>
                <a:lnTo>
                  <a:pt x="1787" y="5029"/>
                </a:lnTo>
                <a:lnTo>
                  <a:pt x="1820" y="5032"/>
                </a:lnTo>
                <a:lnTo>
                  <a:pt x="1852" y="5033"/>
                </a:lnTo>
                <a:lnTo>
                  <a:pt x="1886" y="5034"/>
                </a:lnTo>
                <a:lnTo>
                  <a:pt x="1918" y="5034"/>
                </a:lnTo>
                <a:lnTo>
                  <a:pt x="1983" y="5033"/>
                </a:lnTo>
                <a:lnTo>
                  <a:pt x="2047" y="5028"/>
                </a:lnTo>
                <a:lnTo>
                  <a:pt x="2108" y="5022"/>
                </a:lnTo>
                <a:lnTo>
                  <a:pt x="2169" y="5013"/>
                </a:lnTo>
                <a:lnTo>
                  <a:pt x="2228" y="5001"/>
                </a:lnTo>
                <a:lnTo>
                  <a:pt x="2286" y="4989"/>
                </a:lnTo>
                <a:lnTo>
                  <a:pt x="2343" y="4975"/>
                </a:lnTo>
                <a:lnTo>
                  <a:pt x="2397" y="4958"/>
                </a:lnTo>
                <a:lnTo>
                  <a:pt x="2449" y="4940"/>
                </a:lnTo>
                <a:lnTo>
                  <a:pt x="2501" y="4921"/>
                </a:lnTo>
                <a:lnTo>
                  <a:pt x="2549" y="4901"/>
                </a:lnTo>
                <a:lnTo>
                  <a:pt x="2648" y="4908"/>
                </a:lnTo>
                <a:lnTo>
                  <a:pt x="2744" y="4912"/>
                </a:lnTo>
                <a:lnTo>
                  <a:pt x="2839" y="4914"/>
                </a:lnTo>
                <a:lnTo>
                  <a:pt x="2930" y="4914"/>
                </a:lnTo>
                <a:lnTo>
                  <a:pt x="3018" y="4911"/>
                </a:lnTo>
                <a:lnTo>
                  <a:pt x="3104" y="4907"/>
                </a:lnTo>
                <a:lnTo>
                  <a:pt x="3188" y="4900"/>
                </a:lnTo>
                <a:lnTo>
                  <a:pt x="3268" y="4892"/>
                </a:lnTo>
                <a:lnTo>
                  <a:pt x="3346" y="4882"/>
                </a:lnTo>
                <a:lnTo>
                  <a:pt x="3421" y="4871"/>
                </a:lnTo>
                <a:lnTo>
                  <a:pt x="3493" y="4859"/>
                </a:lnTo>
                <a:lnTo>
                  <a:pt x="3563" y="4845"/>
                </a:lnTo>
                <a:lnTo>
                  <a:pt x="3628" y="4831"/>
                </a:lnTo>
                <a:lnTo>
                  <a:pt x="3692" y="4815"/>
                </a:lnTo>
                <a:lnTo>
                  <a:pt x="3752" y="4800"/>
                </a:lnTo>
                <a:lnTo>
                  <a:pt x="3809" y="4784"/>
                </a:lnTo>
                <a:lnTo>
                  <a:pt x="3864" y="4767"/>
                </a:lnTo>
                <a:lnTo>
                  <a:pt x="3914" y="4750"/>
                </a:lnTo>
                <a:lnTo>
                  <a:pt x="3962" y="4734"/>
                </a:lnTo>
                <a:lnTo>
                  <a:pt x="4005" y="4717"/>
                </a:lnTo>
                <a:lnTo>
                  <a:pt x="4047" y="4701"/>
                </a:lnTo>
                <a:lnTo>
                  <a:pt x="4085" y="4686"/>
                </a:lnTo>
                <a:lnTo>
                  <a:pt x="4149" y="4658"/>
                </a:lnTo>
                <a:lnTo>
                  <a:pt x="4201" y="4633"/>
                </a:lnTo>
                <a:lnTo>
                  <a:pt x="4237" y="4613"/>
                </a:lnTo>
                <a:lnTo>
                  <a:pt x="4268" y="4597"/>
                </a:lnTo>
                <a:lnTo>
                  <a:pt x="4222" y="4612"/>
                </a:lnTo>
                <a:lnTo>
                  <a:pt x="4174" y="4626"/>
                </a:lnTo>
                <a:lnTo>
                  <a:pt x="4125" y="4638"/>
                </a:lnTo>
                <a:lnTo>
                  <a:pt x="4073" y="4648"/>
                </a:lnTo>
                <a:lnTo>
                  <a:pt x="4022" y="4657"/>
                </a:lnTo>
                <a:lnTo>
                  <a:pt x="3969" y="4663"/>
                </a:lnTo>
                <a:lnTo>
                  <a:pt x="3915" y="4670"/>
                </a:lnTo>
                <a:lnTo>
                  <a:pt x="3860" y="4675"/>
                </a:lnTo>
                <a:lnTo>
                  <a:pt x="3806" y="4677"/>
                </a:lnTo>
                <a:lnTo>
                  <a:pt x="3751" y="4679"/>
                </a:lnTo>
                <a:lnTo>
                  <a:pt x="3695" y="4680"/>
                </a:lnTo>
                <a:lnTo>
                  <a:pt x="3641" y="4680"/>
                </a:lnTo>
                <a:lnTo>
                  <a:pt x="3586" y="4679"/>
                </a:lnTo>
                <a:lnTo>
                  <a:pt x="3531" y="4678"/>
                </a:lnTo>
                <a:lnTo>
                  <a:pt x="3478" y="4676"/>
                </a:lnTo>
                <a:lnTo>
                  <a:pt x="3425" y="4672"/>
                </a:lnTo>
                <a:lnTo>
                  <a:pt x="3323" y="4663"/>
                </a:lnTo>
                <a:lnTo>
                  <a:pt x="3226" y="4655"/>
                </a:lnTo>
                <a:lnTo>
                  <a:pt x="3136" y="4643"/>
                </a:lnTo>
                <a:lnTo>
                  <a:pt x="3055" y="4632"/>
                </a:lnTo>
                <a:lnTo>
                  <a:pt x="2985" y="4621"/>
                </a:lnTo>
                <a:lnTo>
                  <a:pt x="2924" y="4611"/>
                </a:lnTo>
                <a:lnTo>
                  <a:pt x="2846" y="4597"/>
                </a:lnTo>
                <a:close/>
                <a:moveTo>
                  <a:pt x="456" y="0"/>
                </a:moveTo>
                <a:lnTo>
                  <a:pt x="456" y="0"/>
                </a:lnTo>
                <a:lnTo>
                  <a:pt x="441" y="65"/>
                </a:lnTo>
                <a:lnTo>
                  <a:pt x="428" y="130"/>
                </a:lnTo>
                <a:lnTo>
                  <a:pt x="415" y="193"/>
                </a:lnTo>
                <a:lnTo>
                  <a:pt x="402" y="256"/>
                </a:lnTo>
                <a:lnTo>
                  <a:pt x="391" y="318"/>
                </a:lnTo>
                <a:lnTo>
                  <a:pt x="381" y="379"/>
                </a:lnTo>
                <a:lnTo>
                  <a:pt x="371" y="441"/>
                </a:lnTo>
                <a:lnTo>
                  <a:pt x="362" y="501"/>
                </a:lnTo>
                <a:lnTo>
                  <a:pt x="354" y="561"/>
                </a:lnTo>
                <a:lnTo>
                  <a:pt x="348" y="620"/>
                </a:lnTo>
                <a:lnTo>
                  <a:pt x="341" y="678"/>
                </a:lnTo>
                <a:lnTo>
                  <a:pt x="335" y="736"/>
                </a:lnTo>
                <a:lnTo>
                  <a:pt x="331" y="794"/>
                </a:lnTo>
                <a:lnTo>
                  <a:pt x="326" y="851"/>
                </a:lnTo>
                <a:lnTo>
                  <a:pt x="323" y="907"/>
                </a:lnTo>
                <a:lnTo>
                  <a:pt x="321" y="963"/>
                </a:lnTo>
                <a:lnTo>
                  <a:pt x="319" y="1019"/>
                </a:lnTo>
                <a:lnTo>
                  <a:pt x="318" y="1073"/>
                </a:lnTo>
                <a:lnTo>
                  <a:pt x="318" y="1127"/>
                </a:lnTo>
                <a:lnTo>
                  <a:pt x="318" y="1180"/>
                </a:lnTo>
                <a:lnTo>
                  <a:pt x="319" y="1234"/>
                </a:lnTo>
                <a:lnTo>
                  <a:pt x="320" y="1286"/>
                </a:lnTo>
                <a:lnTo>
                  <a:pt x="322" y="1338"/>
                </a:lnTo>
                <a:lnTo>
                  <a:pt x="325" y="1389"/>
                </a:lnTo>
                <a:lnTo>
                  <a:pt x="329" y="1439"/>
                </a:lnTo>
                <a:lnTo>
                  <a:pt x="333" y="1489"/>
                </a:lnTo>
                <a:lnTo>
                  <a:pt x="339" y="1539"/>
                </a:lnTo>
                <a:lnTo>
                  <a:pt x="344" y="1588"/>
                </a:lnTo>
                <a:lnTo>
                  <a:pt x="350" y="1636"/>
                </a:lnTo>
                <a:lnTo>
                  <a:pt x="357" y="1684"/>
                </a:lnTo>
                <a:lnTo>
                  <a:pt x="364" y="1732"/>
                </a:lnTo>
                <a:lnTo>
                  <a:pt x="372" y="1779"/>
                </a:lnTo>
                <a:lnTo>
                  <a:pt x="381" y="1742"/>
                </a:lnTo>
                <a:lnTo>
                  <a:pt x="390" y="1708"/>
                </a:lnTo>
                <a:lnTo>
                  <a:pt x="400" y="1673"/>
                </a:lnTo>
                <a:lnTo>
                  <a:pt x="410" y="1641"/>
                </a:lnTo>
                <a:lnTo>
                  <a:pt x="431" y="1580"/>
                </a:lnTo>
                <a:lnTo>
                  <a:pt x="453" y="1523"/>
                </a:lnTo>
                <a:lnTo>
                  <a:pt x="475" y="1471"/>
                </a:lnTo>
                <a:lnTo>
                  <a:pt x="497" y="1425"/>
                </a:lnTo>
                <a:lnTo>
                  <a:pt x="519" y="1382"/>
                </a:lnTo>
                <a:lnTo>
                  <a:pt x="540" y="1344"/>
                </a:lnTo>
                <a:lnTo>
                  <a:pt x="560" y="1312"/>
                </a:lnTo>
                <a:lnTo>
                  <a:pt x="579" y="1283"/>
                </a:lnTo>
                <a:lnTo>
                  <a:pt x="595" y="1259"/>
                </a:lnTo>
                <a:lnTo>
                  <a:pt x="610" y="1240"/>
                </a:lnTo>
                <a:lnTo>
                  <a:pt x="630" y="1215"/>
                </a:lnTo>
                <a:lnTo>
                  <a:pt x="638" y="1206"/>
                </a:lnTo>
                <a:lnTo>
                  <a:pt x="622" y="1249"/>
                </a:lnTo>
                <a:lnTo>
                  <a:pt x="608" y="1293"/>
                </a:lnTo>
                <a:lnTo>
                  <a:pt x="595" y="1338"/>
                </a:lnTo>
                <a:lnTo>
                  <a:pt x="583" y="1381"/>
                </a:lnTo>
                <a:lnTo>
                  <a:pt x="572" y="1425"/>
                </a:lnTo>
                <a:lnTo>
                  <a:pt x="562" y="1468"/>
                </a:lnTo>
                <a:lnTo>
                  <a:pt x="554" y="1511"/>
                </a:lnTo>
                <a:lnTo>
                  <a:pt x="546" y="1555"/>
                </a:lnTo>
                <a:lnTo>
                  <a:pt x="538" y="1598"/>
                </a:lnTo>
                <a:lnTo>
                  <a:pt x="533" y="1641"/>
                </a:lnTo>
                <a:lnTo>
                  <a:pt x="527" y="1683"/>
                </a:lnTo>
                <a:lnTo>
                  <a:pt x="523" y="1725"/>
                </a:lnTo>
                <a:lnTo>
                  <a:pt x="519" y="1766"/>
                </a:lnTo>
                <a:lnTo>
                  <a:pt x="516" y="1807"/>
                </a:lnTo>
                <a:lnTo>
                  <a:pt x="513" y="1885"/>
                </a:lnTo>
                <a:lnTo>
                  <a:pt x="511" y="1961"/>
                </a:lnTo>
                <a:lnTo>
                  <a:pt x="511" y="2033"/>
                </a:lnTo>
                <a:lnTo>
                  <a:pt x="513" y="2102"/>
                </a:lnTo>
                <a:lnTo>
                  <a:pt x="516" y="2164"/>
                </a:lnTo>
                <a:lnTo>
                  <a:pt x="521" y="2222"/>
                </a:lnTo>
                <a:lnTo>
                  <a:pt x="525" y="2274"/>
                </a:lnTo>
                <a:lnTo>
                  <a:pt x="530" y="2320"/>
                </a:lnTo>
                <a:lnTo>
                  <a:pt x="535" y="2359"/>
                </a:lnTo>
                <a:lnTo>
                  <a:pt x="553" y="2406"/>
                </a:lnTo>
                <a:lnTo>
                  <a:pt x="572" y="2453"/>
                </a:lnTo>
                <a:lnTo>
                  <a:pt x="592" y="2499"/>
                </a:lnTo>
                <a:lnTo>
                  <a:pt x="613" y="2543"/>
                </a:lnTo>
                <a:lnTo>
                  <a:pt x="633" y="2588"/>
                </a:lnTo>
                <a:lnTo>
                  <a:pt x="656" y="2631"/>
                </a:lnTo>
                <a:lnTo>
                  <a:pt x="678" y="2675"/>
                </a:lnTo>
                <a:lnTo>
                  <a:pt x="700" y="2717"/>
                </a:lnTo>
                <a:lnTo>
                  <a:pt x="724" y="2760"/>
                </a:lnTo>
                <a:lnTo>
                  <a:pt x="747" y="2801"/>
                </a:lnTo>
                <a:lnTo>
                  <a:pt x="772" y="2841"/>
                </a:lnTo>
                <a:lnTo>
                  <a:pt x="796" y="2881"/>
                </a:lnTo>
                <a:lnTo>
                  <a:pt x="822" y="2920"/>
                </a:lnTo>
                <a:lnTo>
                  <a:pt x="847" y="2959"/>
                </a:lnTo>
                <a:lnTo>
                  <a:pt x="873" y="2997"/>
                </a:lnTo>
                <a:lnTo>
                  <a:pt x="900" y="3034"/>
                </a:lnTo>
                <a:lnTo>
                  <a:pt x="901" y="2968"/>
                </a:lnTo>
                <a:lnTo>
                  <a:pt x="903" y="2905"/>
                </a:lnTo>
                <a:lnTo>
                  <a:pt x="907" y="2842"/>
                </a:lnTo>
                <a:lnTo>
                  <a:pt x="912" y="2782"/>
                </a:lnTo>
                <a:lnTo>
                  <a:pt x="918" y="2723"/>
                </a:lnTo>
                <a:lnTo>
                  <a:pt x="926" y="2666"/>
                </a:lnTo>
                <a:lnTo>
                  <a:pt x="933" y="2611"/>
                </a:lnTo>
                <a:lnTo>
                  <a:pt x="942" y="2559"/>
                </a:lnTo>
                <a:lnTo>
                  <a:pt x="953" y="2508"/>
                </a:lnTo>
                <a:lnTo>
                  <a:pt x="963" y="2458"/>
                </a:lnTo>
                <a:lnTo>
                  <a:pt x="975" y="2412"/>
                </a:lnTo>
                <a:lnTo>
                  <a:pt x="987" y="2366"/>
                </a:lnTo>
                <a:lnTo>
                  <a:pt x="999" y="2323"/>
                </a:lnTo>
                <a:lnTo>
                  <a:pt x="1011" y="2282"/>
                </a:lnTo>
                <a:lnTo>
                  <a:pt x="1025" y="2243"/>
                </a:lnTo>
                <a:lnTo>
                  <a:pt x="1038" y="2206"/>
                </a:lnTo>
                <a:lnTo>
                  <a:pt x="1050" y="2171"/>
                </a:lnTo>
                <a:lnTo>
                  <a:pt x="1064" y="2138"/>
                </a:lnTo>
                <a:lnTo>
                  <a:pt x="1088" y="2079"/>
                </a:lnTo>
                <a:lnTo>
                  <a:pt x="1112" y="2028"/>
                </a:lnTo>
                <a:lnTo>
                  <a:pt x="1133" y="1987"/>
                </a:lnTo>
                <a:lnTo>
                  <a:pt x="1151" y="1954"/>
                </a:lnTo>
                <a:lnTo>
                  <a:pt x="1164" y="1930"/>
                </a:lnTo>
                <a:lnTo>
                  <a:pt x="1175" y="1911"/>
                </a:lnTo>
                <a:lnTo>
                  <a:pt x="1163" y="1974"/>
                </a:lnTo>
                <a:lnTo>
                  <a:pt x="1152" y="2037"/>
                </a:lnTo>
                <a:lnTo>
                  <a:pt x="1143" y="2099"/>
                </a:lnTo>
                <a:lnTo>
                  <a:pt x="1136" y="2163"/>
                </a:lnTo>
                <a:lnTo>
                  <a:pt x="1130" y="2225"/>
                </a:lnTo>
                <a:lnTo>
                  <a:pt x="1126" y="2287"/>
                </a:lnTo>
                <a:lnTo>
                  <a:pt x="1123" y="2348"/>
                </a:lnTo>
                <a:lnTo>
                  <a:pt x="1122" y="2409"/>
                </a:lnTo>
                <a:lnTo>
                  <a:pt x="1121" y="2470"/>
                </a:lnTo>
                <a:lnTo>
                  <a:pt x="1122" y="2530"/>
                </a:lnTo>
                <a:lnTo>
                  <a:pt x="1124" y="2588"/>
                </a:lnTo>
                <a:lnTo>
                  <a:pt x="1127" y="2646"/>
                </a:lnTo>
                <a:lnTo>
                  <a:pt x="1131" y="2703"/>
                </a:lnTo>
                <a:lnTo>
                  <a:pt x="1136" y="2758"/>
                </a:lnTo>
                <a:lnTo>
                  <a:pt x="1142" y="2813"/>
                </a:lnTo>
                <a:lnTo>
                  <a:pt x="1147" y="2866"/>
                </a:lnTo>
                <a:lnTo>
                  <a:pt x="1154" y="2917"/>
                </a:lnTo>
                <a:lnTo>
                  <a:pt x="1162" y="2967"/>
                </a:lnTo>
                <a:lnTo>
                  <a:pt x="1178" y="3063"/>
                </a:lnTo>
                <a:lnTo>
                  <a:pt x="1194" y="3151"/>
                </a:lnTo>
                <a:lnTo>
                  <a:pt x="1211" y="3230"/>
                </a:lnTo>
                <a:lnTo>
                  <a:pt x="1229" y="3302"/>
                </a:lnTo>
                <a:lnTo>
                  <a:pt x="1245" y="3364"/>
                </a:lnTo>
                <a:lnTo>
                  <a:pt x="1259" y="3415"/>
                </a:lnTo>
                <a:lnTo>
                  <a:pt x="1270" y="3456"/>
                </a:lnTo>
                <a:lnTo>
                  <a:pt x="1338" y="3518"/>
                </a:lnTo>
                <a:lnTo>
                  <a:pt x="1406" y="3578"/>
                </a:lnTo>
                <a:lnTo>
                  <a:pt x="1474" y="3635"/>
                </a:lnTo>
                <a:lnTo>
                  <a:pt x="1543" y="3690"/>
                </a:lnTo>
                <a:lnTo>
                  <a:pt x="1613" y="3742"/>
                </a:lnTo>
                <a:lnTo>
                  <a:pt x="1683" y="3792"/>
                </a:lnTo>
                <a:lnTo>
                  <a:pt x="1752" y="3839"/>
                </a:lnTo>
                <a:lnTo>
                  <a:pt x="1822" y="3885"/>
                </a:lnTo>
                <a:lnTo>
                  <a:pt x="1807" y="3807"/>
                </a:lnTo>
                <a:lnTo>
                  <a:pt x="1793" y="3730"/>
                </a:lnTo>
                <a:lnTo>
                  <a:pt x="1782" y="3655"/>
                </a:lnTo>
                <a:lnTo>
                  <a:pt x="1773" y="3582"/>
                </a:lnTo>
                <a:lnTo>
                  <a:pt x="1765" y="3510"/>
                </a:lnTo>
                <a:lnTo>
                  <a:pt x="1761" y="3441"/>
                </a:lnTo>
                <a:lnTo>
                  <a:pt x="1758" y="3374"/>
                </a:lnTo>
                <a:lnTo>
                  <a:pt x="1755" y="3309"/>
                </a:lnTo>
                <a:lnTo>
                  <a:pt x="1755" y="3246"/>
                </a:lnTo>
                <a:lnTo>
                  <a:pt x="1757" y="3186"/>
                </a:lnTo>
                <a:lnTo>
                  <a:pt x="1759" y="3127"/>
                </a:lnTo>
                <a:lnTo>
                  <a:pt x="1762" y="3070"/>
                </a:lnTo>
                <a:lnTo>
                  <a:pt x="1767" y="3016"/>
                </a:lnTo>
                <a:lnTo>
                  <a:pt x="1772" y="2964"/>
                </a:lnTo>
                <a:lnTo>
                  <a:pt x="1779" y="2915"/>
                </a:lnTo>
                <a:lnTo>
                  <a:pt x="1786" y="2868"/>
                </a:lnTo>
                <a:lnTo>
                  <a:pt x="1793" y="2823"/>
                </a:lnTo>
                <a:lnTo>
                  <a:pt x="1801" y="2781"/>
                </a:lnTo>
                <a:lnTo>
                  <a:pt x="1809" y="2742"/>
                </a:lnTo>
                <a:lnTo>
                  <a:pt x="1818" y="2705"/>
                </a:lnTo>
                <a:lnTo>
                  <a:pt x="1835" y="2639"/>
                </a:lnTo>
                <a:lnTo>
                  <a:pt x="1850" y="2584"/>
                </a:lnTo>
                <a:lnTo>
                  <a:pt x="1864" y="2542"/>
                </a:lnTo>
                <a:lnTo>
                  <a:pt x="1875" y="2511"/>
                </a:lnTo>
                <a:lnTo>
                  <a:pt x="1885" y="2485"/>
                </a:lnTo>
                <a:lnTo>
                  <a:pt x="1884" y="2552"/>
                </a:lnTo>
                <a:lnTo>
                  <a:pt x="1884" y="2620"/>
                </a:lnTo>
                <a:lnTo>
                  <a:pt x="1886" y="2686"/>
                </a:lnTo>
                <a:lnTo>
                  <a:pt x="1889" y="2753"/>
                </a:lnTo>
                <a:lnTo>
                  <a:pt x="1894" y="2819"/>
                </a:lnTo>
                <a:lnTo>
                  <a:pt x="1900" y="2883"/>
                </a:lnTo>
                <a:lnTo>
                  <a:pt x="1908" y="2948"/>
                </a:lnTo>
                <a:lnTo>
                  <a:pt x="1917" y="3012"/>
                </a:lnTo>
                <a:lnTo>
                  <a:pt x="1928" y="3075"/>
                </a:lnTo>
                <a:lnTo>
                  <a:pt x="1939" y="3137"/>
                </a:lnTo>
                <a:lnTo>
                  <a:pt x="1952" y="3198"/>
                </a:lnTo>
                <a:lnTo>
                  <a:pt x="1965" y="3258"/>
                </a:lnTo>
                <a:lnTo>
                  <a:pt x="1979" y="3317"/>
                </a:lnTo>
                <a:lnTo>
                  <a:pt x="1993" y="3375"/>
                </a:lnTo>
                <a:lnTo>
                  <a:pt x="2009" y="3432"/>
                </a:lnTo>
                <a:lnTo>
                  <a:pt x="2024" y="3487"/>
                </a:lnTo>
                <a:lnTo>
                  <a:pt x="2041" y="3541"/>
                </a:lnTo>
                <a:lnTo>
                  <a:pt x="2057" y="3594"/>
                </a:lnTo>
                <a:lnTo>
                  <a:pt x="2073" y="3644"/>
                </a:lnTo>
                <a:lnTo>
                  <a:pt x="2091" y="3694"/>
                </a:lnTo>
                <a:lnTo>
                  <a:pt x="2125" y="3787"/>
                </a:lnTo>
                <a:lnTo>
                  <a:pt x="2158" y="3873"/>
                </a:lnTo>
                <a:lnTo>
                  <a:pt x="2190" y="3951"/>
                </a:lnTo>
                <a:lnTo>
                  <a:pt x="2221" y="4021"/>
                </a:lnTo>
                <a:lnTo>
                  <a:pt x="2248" y="4081"/>
                </a:lnTo>
                <a:lnTo>
                  <a:pt x="2272" y="4131"/>
                </a:lnTo>
                <a:lnTo>
                  <a:pt x="2354" y="4169"/>
                </a:lnTo>
                <a:lnTo>
                  <a:pt x="2435" y="4204"/>
                </a:lnTo>
                <a:lnTo>
                  <a:pt x="2512" y="4235"/>
                </a:lnTo>
                <a:lnTo>
                  <a:pt x="2586" y="4264"/>
                </a:lnTo>
                <a:lnTo>
                  <a:pt x="2656" y="4290"/>
                </a:lnTo>
                <a:lnTo>
                  <a:pt x="2721" y="4312"/>
                </a:lnTo>
                <a:lnTo>
                  <a:pt x="2783" y="4332"/>
                </a:lnTo>
                <a:lnTo>
                  <a:pt x="2839" y="4350"/>
                </a:lnTo>
                <a:lnTo>
                  <a:pt x="2890" y="4365"/>
                </a:lnTo>
                <a:lnTo>
                  <a:pt x="2936" y="4378"/>
                </a:lnTo>
                <a:lnTo>
                  <a:pt x="3008" y="4397"/>
                </a:lnTo>
                <a:lnTo>
                  <a:pt x="3054" y="4407"/>
                </a:lnTo>
                <a:lnTo>
                  <a:pt x="3069" y="4410"/>
                </a:lnTo>
                <a:lnTo>
                  <a:pt x="3075" y="4391"/>
                </a:lnTo>
                <a:lnTo>
                  <a:pt x="3091" y="4339"/>
                </a:lnTo>
                <a:lnTo>
                  <a:pt x="3101" y="4300"/>
                </a:lnTo>
                <a:lnTo>
                  <a:pt x="3112" y="4253"/>
                </a:lnTo>
                <a:lnTo>
                  <a:pt x="3123" y="4200"/>
                </a:lnTo>
                <a:lnTo>
                  <a:pt x="3134" y="4139"/>
                </a:lnTo>
                <a:lnTo>
                  <a:pt x="3144" y="4073"/>
                </a:lnTo>
                <a:lnTo>
                  <a:pt x="3154" y="4001"/>
                </a:lnTo>
                <a:lnTo>
                  <a:pt x="3162" y="3923"/>
                </a:lnTo>
                <a:lnTo>
                  <a:pt x="3165" y="3882"/>
                </a:lnTo>
                <a:lnTo>
                  <a:pt x="3168" y="3839"/>
                </a:lnTo>
                <a:lnTo>
                  <a:pt x="3170" y="3796"/>
                </a:lnTo>
                <a:lnTo>
                  <a:pt x="3171" y="3751"/>
                </a:lnTo>
                <a:lnTo>
                  <a:pt x="3171" y="3705"/>
                </a:lnTo>
                <a:lnTo>
                  <a:pt x="3171" y="3659"/>
                </a:lnTo>
                <a:lnTo>
                  <a:pt x="3170" y="3611"/>
                </a:lnTo>
                <a:lnTo>
                  <a:pt x="3168" y="3562"/>
                </a:lnTo>
                <a:lnTo>
                  <a:pt x="3164" y="3512"/>
                </a:lnTo>
                <a:lnTo>
                  <a:pt x="3160" y="3461"/>
                </a:lnTo>
                <a:lnTo>
                  <a:pt x="3154" y="3410"/>
                </a:lnTo>
                <a:lnTo>
                  <a:pt x="3148" y="3359"/>
                </a:lnTo>
                <a:lnTo>
                  <a:pt x="3140" y="3305"/>
                </a:lnTo>
                <a:lnTo>
                  <a:pt x="3131" y="3251"/>
                </a:lnTo>
                <a:lnTo>
                  <a:pt x="3121" y="3198"/>
                </a:lnTo>
                <a:lnTo>
                  <a:pt x="3109" y="3143"/>
                </a:lnTo>
                <a:lnTo>
                  <a:pt x="3095" y="3087"/>
                </a:lnTo>
                <a:lnTo>
                  <a:pt x="3080" y="3032"/>
                </a:lnTo>
                <a:lnTo>
                  <a:pt x="3063" y="2976"/>
                </a:lnTo>
                <a:lnTo>
                  <a:pt x="3045" y="2919"/>
                </a:lnTo>
                <a:lnTo>
                  <a:pt x="3025" y="2863"/>
                </a:lnTo>
                <a:lnTo>
                  <a:pt x="3003" y="2805"/>
                </a:lnTo>
                <a:lnTo>
                  <a:pt x="2979" y="2748"/>
                </a:lnTo>
                <a:lnTo>
                  <a:pt x="2953" y="2692"/>
                </a:lnTo>
                <a:lnTo>
                  <a:pt x="2926" y="2634"/>
                </a:lnTo>
                <a:lnTo>
                  <a:pt x="2895" y="2576"/>
                </a:lnTo>
                <a:lnTo>
                  <a:pt x="2864" y="2519"/>
                </a:lnTo>
                <a:lnTo>
                  <a:pt x="2830" y="2461"/>
                </a:lnTo>
                <a:lnTo>
                  <a:pt x="2793" y="2403"/>
                </a:lnTo>
                <a:lnTo>
                  <a:pt x="2755" y="2346"/>
                </a:lnTo>
                <a:lnTo>
                  <a:pt x="2714" y="2288"/>
                </a:lnTo>
                <a:lnTo>
                  <a:pt x="2670" y="2231"/>
                </a:lnTo>
                <a:lnTo>
                  <a:pt x="2624" y="2174"/>
                </a:lnTo>
                <a:lnTo>
                  <a:pt x="2576" y="2117"/>
                </a:lnTo>
                <a:lnTo>
                  <a:pt x="2525" y="2061"/>
                </a:lnTo>
                <a:lnTo>
                  <a:pt x="2472" y="2006"/>
                </a:lnTo>
                <a:lnTo>
                  <a:pt x="2415" y="1950"/>
                </a:lnTo>
                <a:lnTo>
                  <a:pt x="2356" y="1895"/>
                </a:lnTo>
                <a:lnTo>
                  <a:pt x="2293" y="1842"/>
                </a:lnTo>
                <a:lnTo>
                  <a:pt x="2228" y="1788"/>
                </a:lnTo>
                <a:lnTo>
                  <a:pt x="2160" y="1735"/>
                </a:lnTo>
                <a:lnTo>
                  <a:pt x="2089" y="1682"/>
                </a:lnTo>
                <a:lnTo>
                  <a:pt x="1983" y="1605"/>
                </a:lnTo>
                <a:lnTo>
                  <a:pt x="1881" y="1528"/>
                </a:lnTo>
                <a:lnTo>
                  <a:pt x="1783" y="1451"/>
                </a:lnTo>
                <a:lnTo>
                  <a:pt x="1688" y="1374"/>
                </a:lnTo>
                <a:lnTo>
                  <a:pt x="1598" y="1297"/>
                </a:lnTo>
                <a:lnTo>
                  <a:pt x="1511" y="1222"/>
                </a:lnTo>
                <a:lnTo>
                  <a:pt x="1429" y="1147"/>
                </a:lnTo>
                <a:lnTo>
                  <a:pt x="1349" y="1073"/>
                </a:lnTo>
                <a:lnTo>
                  <a:pt x="1274" y="1000"/>
                </a:lnTo>
                <a:lnTo>
                  <a:pt x="1201" y="928"/>
                </a:lnTo>
                <a:lnTo>
                  <a:pt x="1132" y="858"/>
                </a:lnTo>
                <a:lnTo>
                  <a:pt x="1067" y="789"/>
                </a:lnTo>
                <a:lnTo>
                  <a:pt x="1006" y="722"/>
                </a:lnTo>
                <a:lnTo>
                  <a:pt x="948" y="657"/>
                </a:lnTo>
                <a:lnTo>
                  <a:pt x="893" y="594"/>
                </a:lnTo>
                <a:lnTo>
                  <a:pt x="842" y="533"/>
                </a:lnTo>
                <a:lnTo>
                  <a:pt x="794" y="475"/>
                </a:lnTo>
                <a:lnTo>
                  <a:pt x="749" y="420"/>
                </a:lnTo>
                <a:lnTo>
                  <a:pt x="708" y="366"/>
                </a:lnTo>
                <a:lnTo>
                  <a:pt x="670" y="316"/>
                </a:lnTo>
                <a:lnTo>
                  <a:pt x="634" y="269"/>
                </a:lnTo>
                <a:lnTo>
                  <a:pt x="603" y="225"/>
                </a:lnTo>
                <a:lnTo>
                  <a:pt x="550" y="147"/>
                </a:lnTo>
                <a:lnTo>
                  <a:pt x="508" y="85"/>
                </a:lnTo>
                <a:lnTo>
                  <a:pt x="479" y="39"/>
                </a:lnTo>
                <a:lnTo>
                  <a:pt x="456" y="0"/>
                </a:lnTo>
                <a:close/>
              </a:path>
            </a:pathLst>
          </a:custGeom>
          <a:gradFill flip="none" rotWithShape="1">
            <a:gsLst>
              <a:gs pos="100000">
                <a:srgbClr val="FCFCFC"/>
              </a:gs>
              <a:gs pos="0">
                <a:srgbClr val="CCCCCC"/>
              </a:gs>
            </a:gsLst>
            <a:lin ang="7200000" scaled="0"/>
            <a:tileRect/>
          </a:gradFill>
          <a:ln w="9525">
            <a:gradFill>
              <a:gsLst>
                <a:gs pos="89000">
                  <a:schemeClr val="bg1">
                    <a:lumMod val="85000"/>
                  </a:schemeClr>
                </a:gs>
                <a:gs pos="0">
                  <a:schemeClr val="bg1"/>
                </a:gs>
              </a:gsLst>
              <a:lin ang="7200000" scaled="0"/>
            </a:gradFill>
          </a:ln>
          <a:effectLst>
            <a:outerShdw blurRad="114300" dist="63500" dir="6600000" sx="103000" sy="103000" algn="tr" rotWithShape="0">
              <a:srgbClr val="4A97BE"/>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buFont typeface="Arial" panose="020B0604020202020204" pitchFamily="34" charset="0"/>
              <a:buNone/>
              <a:defRPr/>
            </a:pPr>
            <a:endParaRPr lang="zh-CN" altLang="en-US" sz="760" noProof="1">
              <a:solidFill>
                <a:schemeClr val="lt1"/>
              </a:solidFill>
              <a:latin typeface="微软雅黑" panose="020B0503020204020204" charset="-122"/>
              <a:ea typeface="微软雅黑" panose="020B0503020204020204" charset="-122"/>
            </a:endParaRPr>
          </a:p>
        </p:txBody>
      </p:sp>
      <p:sp>
        <p:nvSpPr>
          <p:cNvPr id="5" name="文本占位符 6"/>
          <p:cNvSpPr>
            <a:spLocks noGrp="1"/>
          </p:cNvSpPr>
          <p:nvPr>
            <p:ph type="body" sz="quarter" idx="13"/>
          </p:nvPr>
        </p:nvSpPr>
        <p:spPr>
          <a:xfrm>
            <a:off x="606879" y="516839"/>
            <a:ext cx="3552825" cy="469900"/>
          </a:xfrm>
        </p:spPr>
        <p:txBody>
          <a:bodyPr>
            <a:noAutofit/>
          </a:bodyPr>
          <a:lstStyle>
            <a:lvl1pPr marL="0" indent="0">
              <a:buNone/>
              <a:defRPr sz="2400">
                <a:solidFill>
                  <a:schemeClr val="bg1"/>
                </a:solidFill>
                <a:latin typeface="+mj-ea"/>
                <a:ea typeface="+mj-ea"/>
              </a:defRPr>
            </a:lvl1pPr>
          </a:lstStyle>
          <a:p>
            <a:pPr lvl="0"/>
            <a:r>
              <a:rPr lang="zh-CN" altLang="en-US" noProof="1"/>
              <a:t>单击此处编辑母版文本样式</a:t>
            </a:r>
          </a:p>
        </p:txBody>
      </p:sp>
      <p:sp>
        <p:nvSpPr>
          <p:cNvPr id="4" name="日期占位符 1">
            <a:extLst>
              <a:ext uri="{FF2B5EF4-FFF2-40B4-BE49-F238E27FC236}">
                <a16:creationId xmlns:a16="http://schemas.microsoft.com/office/drawing/2014/main" id="{740643A3-9FB3-4D83-B2A5-1C2E0D117517}"/>
              </a:ext>
            </a:extLst>
          </p:cNvPr>
          <p:cNvSpPr>
            <a:spLocks noGrp="1"/>
          </p:cNvSpPr>
          <p:nvPr>
            <p:ph type="dt" sz="half" idx="14"/>
          </p:nvPr>
        </p:nvSpPr>
        <p:spPr>
          <a:xfrm>
            <a:off x="628650" y="6356350"/>
            <a:ext cx="2057400" cy="365125"/>
          </a:xfrm>
        </p:spPr>
        <p:txBody>
          <a:bodyPr/>
          <a:lstStyle>
            <a:lvl1pPr eaLnBrk="1" hangingPunct="1">
              <a:buFont typeface="Arial" panose="020B0604020202020204" pitchFamily="34" charset="0"/>
              <a:buNone/>
              <a:defRPr noProof="1"/>
            </a:lvl1pPr>
          </a:lstStyle>
          <a:p>
            <a:pPr>
              <a:defRPr/>
            </a:pPr>
            <a:fld id="{6163BB9F-7FA8-4C41-A2B6-49DF9B7742D2}" type="datetimeFigureOut">
              <a:rPr lang="zh-CN" altLang="en-US"/>
              <a:pPr>
                <a:defRPr/>
              </a:pPr>
              <a:t>2023/4/5</a:t>
            </a:fld>
            <a:endParaRPr lang="zh-CN" altLang="en-US"/>
          </a:p>
        </p:txBody>
      </p:sp>
      <p:sp>
        <p:nvSpPr>
          <p:cNvPr id="6" name="页脚占位符 2">
            <a:extLst>
              <a:ext uri="{FF2B5EF4-FFF2-40B4-BE49-F238E27FC236}">
                <a16:creationId xmlns:a16="http://schemas.microsoft.com/office/drawing/2014/main" id="{6100FBB7-588B-41F9-A131-415466D8E512}"/>
              </a:ext>
            </a:extLst>
          </p:cNvPr>
          <p:cNvSpPr>
            <a:spLocks noGrp="1"/>
          </p:cNvSpPr>
          <p:nvPr>
            <p:ph type="ftr" sz="quarter" idx="15"/>
          </p:nvPr>
        </p:nvSpPr>
        <p:spPr>
          <a:xfrm>
            <a:off x="3028950" y="6356350"/>
            <a:ext cx="3086100" cy="365125"/>
          </a:xfrm>
        </p:spPr>
        <p:txBody>
          <a:bodyPr/>
          <a:lstStyle>
            <a:lvl1pPr eaLnBrk="1" hangingPunct="1">
              <a:buFont typeface="Arial" panose="020B0604020202020204" pitchFamily="34" charset="0"/>
              <a:buNone/>
              <a:defRPr noProof="1"/>
            </a:lvl1pPr>
          </a:lstStyle>
          <a:p>
            <a:pPr>
              <a:defRPr/>
            </a:pPr>
            <a:endParaRPr lang="zh-CN" altLang="en-US"/>
          </a:p>
        </p:txBody>
      </p:sp>
      <p:sp>
        <p:nvSpPr>
          <p:cNvPr id="7" name="灯片编号占位符 3">
            <a:extLst>
              <a:ext uri="{FF2B5EF4-FFF2-40B4-BE49-F238E27FC236}">
                <a16:creationId xmlns:a16="http://schemas.microsoft.com/office/drawing/2014/main" id="{A3133C9C-E43E-42B4-852F-B86CE7739A24}"/>
              </a:ext>
            </a:extLst>
          </p:cNvPr>
          <p:cNvSpPr>
            <a:spLocks noGrp="1"/>
          </p:cNvSpPr>
          <p:nvPr>
            <p:ph type="sldNum" sz="quarter" idx="16"/>
          </p:nvPr>
        </p:nvSpPr>
        <p:spPr>
          <a:xfrm>
            <a:off x="6457950" y="6356350"/>
            <a:ext cx="2057400" cy="365125"/>
          </a:xfrm>
        </p:spPr>
        <p:txBody>
          <a:bodyPr/>
          <a:lstStyle>
            <a:lvl1pPr eaLnBrk="1" hangingPunct="1">
              <a:buFont typeface="Arial" panose="020B0604020202020204" pitchFamily="34" charset="0"/>
              <a:buNone/>
              <a:defRPr noProof="1"/>
            </a:lvl1pPr>
          </a:lstStyle>
          <a:p>
            <a:pPr>
              <a:defRPr/>
            </a:pPr>
            <a:fld id="{E176BC0B-FC2A-4FDF-9725-C171DE792142}" type="slidenum">
              <a:rPr lang="zh-CN" altLang="en-US"/>
              <a:pPr>
                <a:defRPr/>
              </a:pPr>
              <a:t>‹#›</a:t>
            </a:fld>
            <a:endParaRPr lang="zh-CN" altLang="en-US"/>
          </a:p>
        </p:txBody>
      </p:sp>
    </p:spTree>
    <p:extLst>
      <p:ext uri="{BB962C8B-B14F-4D97-AF65-F5344CB8AC3E}">
        <p14:creationId xmlns:p14="http://schemas.microsoft.com/office/powerpoint/2010/main" val="3030070978"/>
      </p:ext>
    </p:extLst>
  </p:cSld>
  <p:clrMapOvr>
    <a:masterClrMapping/>
  </p:clrMapOvr>
  <p:hf sldNum="0" hdr="0" ftr="0" dt="0"/>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6C64C6AD-10CC-4850-8363-91FC1C84F019}"/>
              </a:ext>
            </a:extLst>
          </p:cNvPr>
          <p:cNvSpPr>
            <a:spLocks noChangeArrowheads="1"/>
          </p:cNvSpPr>
          <p:nvPr userDrawn="1"/>
        </p:nvSpPr>
        <p:spPr bwMode="auto">
          <a:xfrm>
            <a:off x="0" y="836613"/>
            <a:ext cx="9144000" cy="96837"/>
          </a:xfrm>
          <a:prstGeom prst="rect">
            <a:avLst/>
          </a:prstGeom>
          <a:solidFill>
            <a:srgbClr val="CC3300"/>
          </a:solidFill>
          <a:ln w="9525">
            <a:solidFill>
              <a:srgbClr val="CC3300"/>
            </a:solidFill>
            <a:miter lim="800000"/>
            <a:headEnd/>
            <a:tailEnd/>
          </a:ln>
        </p:spPr>
        <p:txBody>
          <a:bodyPr wrap="none" anchor="ctr"/>
          <a:lstStyle>
            <a:lvl1pPr>
              <a:defRPr sz="2400">
                <a:solidFill>
                  <a:srgbClr val="FF0066"/>
                </a:solidFill>
                <a:latin typeface="Times New Roman" panose="02020603050405020304" pitchFamily="18" charset="0"/>
                <a:ea typeface="宋体" panose="02010600030101010101" pitchFamily="2" charset="-122"/>
              </a:defRPr>
            </a:lvl1pPr>
            <a:lvl2pPr>
              <a:defRPr sz="2400">
                <a:solidFill>
                  <a:srgbClr val="FF0066"/>
                </a:solidFill>
                <a:latin typeface="Times New Roman" panose="02020603050405020304" pitchFamily="18" charset="0"/>
                <a:ea typeface="宋体" panose="02010600030101010101" pitchFamily="2" charset="-122"/>
              </a:defRPr>
            </a:lvl2pPr>
            <a:lvl3pPr>
              <a:defRPr sz="2400">
                <a:solidFill>
                  <a:srgbClr val="FF0066"/>
                </a:solidFill>
                <a:latin typeface="Times New Roman" panose="02020603050405020304" pitchFamily="18" charset="0"/>
                <a:ea typeface="宋体" panose="02010600030101010101" pitchFamily="2" charset="-122"/>
              </a:defRPr>
            </a:lvl3pPr>
            <a:lvl4pPr>
              <a:defRPr sz="2400">
                <a:solidFill>
                  <a:srgbClr val="FF0066"/>
                </a:solidFill>
                <a:latin typeface="Times New Roman" panose="02020603050405020304" pitchFamily="18" charset="0"/>
                <a:ea typeface="宋体" panose="02010600030101010101" pitchFamily="2" charset="-122"/>
              </a:defRPr>
            </a:lvl4pPr>
            <a:lvl5pPr>
              <a:defRPr sz="2400">
                <a:solidFill>
                  <a:srgbClr val="FF0066"/>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9pPr>
          </a:lstStyle>
          <a:p>
            <a:pPr algn="ctr" eaLnBrk="1" hangingPunct="1">
              <a:buFont typeface="Arial" panose="020B0604020202020204" pitchFamily="34" charset="0"/>
              <a:buNone/>
              <a:defRPr/>
            </a:pPr>
            <a:endParaRPr lang="zh-CN" altLang="en-US" sz="3200">
              <a:solidFill>
                <a:srgbClr val="CC3300"/>
              </a:solidFill>
              <a:latin typeface="Arial" panose="020B0604020202020204" pitchFamily="34" charset="0"/>
            </a:endParaRPr>
          </a:p>
        </p:txBody>
      </p:sp>
      <p:pic>
        <p:nvPicPr>
          <p:cNvPr id="3" name="图片 4">
            <a:extLst>
              <a:ext uri="{FF2B5EF4-FFF2-40B4-BE49-F238E27FC236}">
                <a16:creationId xmlns:a16="http://schemas.microsoft.com/office/drawing/2014/main" id="{FB5E55B5-C691-40E4-B507-3C479D197DD6}"/>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31775" y="46038"/>
            <a:ext cx="2419350" cy="852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73674457"/>
      </p:ext>
    </p:extLst>
  </p:cSld>
  <p:clrMapOvr>
    <a:masterClrMapping/>
  </p:clrMapOvr>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4" name="Rectangle 8">
            <a:extLst>
              <a:ext uri="{FF2B5EF4-FFF2-40B4-BE49-F238E27FC236}">
                <a16:creationId xmlns:a16="http://schemas.microsoft.com/office/drawing/2014/main" id="{EDC5CCC8-5AD9-457F-BD1B-4D88A177DC09}"/>
              </a:ext>
            </a:extLst>
          </p:cNvPr>
          <p:cNvSpPr>
            <a:spLocks noChangeArrowheads="1"/>
          </p:cNvSpPr>
          <p:nvPr/>
        </p:nvSpPr>
        <p:spPr bwMode="auto">
          <a:xfrm>
            <a:off x="9147175" y="3490913"/>
            <a:ext cx="1360488" cy="167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8000" tIns="0" rIns="93442" bIns="46725"/>
          <a:lstStyle>
            <a:lvl1pPr defTabSz="935038">
              <a:defRPr sz="2400">
                <a:solidFill>
                  <a:srgbClr val="FF0066"/>
                </a:solidFill>
                <a:latin typeface="Times New Roman" panose="02020603050405020304" pitchFamily="18" charset="0"/>
                <a:ea typeface="宋体" panose="02010600030101010101" pitchFamily="2" charset="-122"/>
              </a:defRPr>
            </a:lvl1pPr>
            <a:lvl2pPr defTabSz="935038">
              <a:defRPr sz="2400">
                <a:solidFill>
                  <a:srgbClr val="FF0066"/>
                </a:solidFill>
                <a:latin typeface="Times New Roman" panose="02020603050405020304" pitchFamily="18" charset="0"/>
                <a:ea typeface="宋体" panose="02010600030101010101" pitchFamily="2" charset="-122"/>
              </a:defRPr>
            </a:lvl2pPr>
            <a:lvl3pPr defTabSz="935038">
              <a:defRPr sz="2400">
                <a:solidFill>
                  <a:srgbClr val="FF0066"/>
                </a:solidFill>
                <a:latin typeface="Times New Roman" panose="02020603050405020304" pitchFamily="18" charset="0"/>
                <a:ea typeface="宋体" panose="02010600030101010101" pitchFamily="2" charset="-122"/>
              </a:defRPr>
            </a:lvl3pPr>
            <a:lvl4pPr defTabSz="935038">
              <a:defRPr sz="2400">
                <a:solidFill>
                  <a:srgbClr val="FF0066"/>
                </a:solidFill>
                <a:latin typeface="Times New Roman" panose="02020603050405020304" pitchFamily="18" charset="0"/>
                <a:ea typeface="宋体" panose="02010600030101010101" pitchFamily="2" charset="-122"/>
              </a:defRPr>
            </a:lvl4pPr>
            <a:lvl5pPr defTabSz="935038">
              <a:defRPr sz="2400">
                <a:solidFill>
                  <a:srgbClr val="FF0066"/>
                </a:solidFill>
                <a:latin typeface="Times New Roman" panose="02020603050405020304" pitchFamily="18" charset="0"/>
                <a:ea typeface="宋体" panose="02010600030101010101" pitchFamily="2" charset="-122"/>
              </a:defRPr>
            </a:lvl5pPr>
            <a:lvl6pPr defTabSz="935038"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6pPr>
            <a:lvl7pPr defTabSz="935038"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7pPr>
            <a:lvl8pPr defTabSz="935038"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8pPr>
            <a:lvl9pPr defTabSz="935038"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9pPr>
          </a:lstStyle>
          <a:p>
            <a:pPr eaLnBrk="1" hangingPunct="1">
              <a:lnSpc>
                <a:spcPct val="120000"/>
              </a:lnSpc>
              <a:buFont typeface="Arial" panose="020B0604020202020204" pitchFamily="34" charset="0"/>
              <a:buNone/>
              <a:defRPr/>
            </a:pPr>
            <a:r>
              <a:rPr lang="zh-CN" altLang="en-US" sz="700">
                <a:solidFill>
                  <a:schemeClr val="bg1"/>
                </a:solidFill>
                <a:latin typeface="微软雅黑" panose="020B0503020204020204" pitchFamily="34" charset="-122"/>
                <a:ea typeface="微软雅黑" panose="020B0503020204020204" pitchFamily="34" charset="-122"/>
              </a:rPr>
              <a:t>标题</a:t>
            </a:r>
            <a:r>
              <a:rPr lang="zh-CN" altLang="zh-CN" sz="700">
                <a:solidFill>
                  <a:schemeClr val="bg1"/>
                </a:solidFill>
                <a:latin typeface="微软雅黑" panose="020B0503020204020204" pitchFamily="34" charset="-122"/>
                <a:ea typeface="微软雅黑" panose="020B0503020204020204" pitchFamily="34" charset="-122"/>
              </a:rPr>
              <a:t>:</a:t>
            </a:r>
            <a:endParaRPr lang="zh-CN" altLang="ja-JP" sz="700">
              <a:solidFill>
                <a:schemeClr val="bg1"/>
              </a:solidFill>
              <a:latin typeface="微软雅黑" panose="020B0503020204020204" pitchFamily="34" charset="-122"/>
              <a:ea typeface="微软雅黑" panose="020B0503020204020204" pitchFamily="34" charset="-122"/>
            </a:endParaRPr>
          </a:p>
          <a:p>
            <a:pPr eaLnBrk="1" hangingPunct="1">
              <a:lnSpc>
                <a:spcPct val="120000"/>
              </a:lnSpc>
              <a:buFont typeface="Arial" panose="020B0604020202020204" pitchFamily="34" charset="0"/>
              <a:buNone/>
              <a:defRPr/>
            </a:pPr>
            <a:r>
              <a:rPr lang="zh-CN" altLang="en-US" sz="700">
                <a:solidFill>
                  <a:schemeClr val="bg1"/>
                </a:solidFill>
                <a:latin typeface="微软雅黑" panose="020B0503020204020204" pitchFamily="34" charset="-122"/>
                <a:ea typeface="微软雅黑" panose="020B0503020204020204" pitchFamily="34" charset="-122"/>
              </a:rPr>
              <a:t>字体</a:t>
            </a:r>
            <a:r>
              <a:rPr lang="zh-CN" altLang="ja-JP" sz="700">
                <a:solidFill>
                  <a:schemeClr val="bg1"/>
                </a:solidFill>
                <a:latin typeface="微软雅黑" panose="020B0503020204020204" pitchFamily="34" charset="-122"/>
                <a:ea typeface="微软雅黑" panose="020B0503020204020204" pitchFamily="34" charset="-122"/>
              </a:rPr>
              <a:t>: </a:t>
            </a:r>
            <a:r>
              <a:rPr lang="zh-CN" altLang="en-US" sz="700">
                <a:solidFill>
                  <a:schemeClr val="bg1"/>
                </a:solidFill>
                <a:latin typeface="微软雅黑" panose="020B0503020204020204" pitchFamily="34" charset="-122"/>
                <a:ea typeface="微软雅黑" panose="020B0503020204020204" pitchFamily="34" charset="-122"/>
              </a:rPr>
              <a:t>微软雅黑粗体</a:t>
            </a:r>
            <a:endParaRPr lang="zh-CN" altLang="ja-JP" sz="700">
              <a:solidFill>
                <a:schemeClr val="bg1"/>
              </a:solidFill>
              <a:latin typeface="微软雅黑" panose="020B0503020204020204" pitchFamily="34" charset="-122"/>
              <a:ea typeface="微软雅黑" panose="020B0503020204020204" pitchFamily="34" charset="-122"/>
            </a:endParaRPr>
          </a:p>
          <a:p>
            <a:pPr eaLnBrk="1" hangingPunct="1">
              <a:lnSpc>
                <a:spcPct val="120000"/>
              </a:lnSpc>
              <a:buFont typeface="Arial" panose="020B0604020202020204" pitchFamily="34" charset="0"/>
              <a:buNone/>
              <a:defRPr/>
            </a:pPr>
            <a:r>
              <a:rPr lang="zh-CN" altLang="en-US" sz="700">
                <a:solidFill>
                  <a:schemeClr val="bg1"/>
                </a:solidFill>
                <a:latin typeface="微软雅黑" panose="020B0503020204020204" pitchFamily="34" charset="-122"/>
                <a:ea typeface="微软雅黑" panose="020B0503020204020204" pitchFamily="34" charset="-122"/>
              </a:rPr>
              <a:t>字号</a:t>
            </a:r>
            <a:r>
              <a:rPr lang="en-US" altLang="zh-CN" sz="700">
                <a:solidFill>
                  <a:schemeClr val="bg1"/>
                </a:solidFill>
                <a:latin typeface="微软雅黑" panose="020B0503020204020204" pitchFamily="34" charset="-122"/>
                <a:ea typeface="微软雅黑" panose="020B0503020204020204" pitchFamily="34" charset="-122"/>
              </a:rPr>
              <a:t>: </a:t>
            </a:r>
            <a:r>
              <a:rPr lang="zh-CN" altLang="ja-JP" sz="700">
                <a:solidFill>
                  <a:schemeClr val="bg1"/>
                </a:solidFill>
                <a:latin typeface="微软雅黑" panose="020B0503020204020204" pitchFamily="34" charset="-122"/>
                <a:ea typeface="微软雅黑" panose="020B0503020204020204" pitchFamily="34" charset="-122"/>
              </a:rPr>
              <a:t>32-3</a:t>
            </a:r>
            <a:r>
              <a:rPr lang="en-US" altLang="ja-JP" sz="700">
                <a:solidFill>
                  <a:schemeClr val="bg1"/>
                </a:solidFill>
                <a:latin typeface="微软雅黑" panose="020B0503020204020204" pitchFamily="34" charset="-122"/>
                <a:ea typeface="微软雅黑" panose="020B0503020204020204" pitchFamily="34" charset="-122"/>
              </a:rPr>
              <a:t>6</a:t>
            </a:r>
            <a:r>
              <a:rPr lang="zh-CN" altLang="ja-JP" sz="700">
                <a:solidFill>
                  <a:schemeClr val="bg1"/>
                </a:solidFill>
                <a:latin typeface="微软雅黑" panose="020B0503020204020204" pitchFamily="34" charset="-122"/>
                <a:ea typeface="微软雅黑" panose="020B0503020204020204" pitchFamily="34" charset="-122"/>
              </a:rPr>
              <a:t>pt</a:t>
            </a:r>
          </a:p>
          <a:p>
            <a:pPr eaLnBrk="1" hangingPunct="1">
              <a:lnSpc>
                <a:spcPct val="120000"/>
              </a:lnSpc>
              <a:buFont typeface="Arial" panose="020B0604020202020204" pitchFamily="34" charset="0"/>
              <a:buNone/>
              <a:defRPr/>
            </a:pPr>
            <a:r>
              <a:rPr lang="zh-CN" altLang="en-US" sz="700">
                <a:solidFill>
                  <a:schemeClr val="bg1"/>
                </a:solidFill>
                <a:latin typeface="微软雅黑" panose="020B0503020204020204" pitchFamily="34" charset="-122"/>
                <a:ea typeface="微软雅黑" panose="020B0503020204020204" pitchFamily="34" charset="-122"/>
              </a:rPr>
              <a:t>颜色</a:t>
            </a:r>
            <a:r>
              <a:rPr lang="en-US" altLang="zh-CN" sz="700">
                <a:solidFill>
                  <a:schemeClr val="bg1"/>
                </a:solidFill>
                <a:latin typeface="微软雅黑" panose="020B0503020204020204" pitchFamily="34" charset="-122"/>
                <a:ea typeface="微软雅黑" panose="020B0503020204020204" pitchFamily="34" charset="-122"/>
              </a:rPr>
              <a:t>: </a:t>
            </a:r>
            <a:r>
              <a:rPr lang="zh-CN" altLang="en-US" sz="700">
                <a:solidFill>
                  <a:schemeClr val="bg1"/>
                </a:solidFill>
                <a:latin typeface="微软雅黑" panose="020B0503020204020204" pitchFamily="34" charset="-122"/>
                <a:ea typeface="微软雅黑" panose="020B0503020204020204" pitchFamily="34" charset="-122"/>
              </a:rPr>
              <a:t>主题蓝色</a:t>
            </a:r>
            <a:endParaRPr lang="zh-CN" altLang="ja-JP" sz="700">
              <a:solidFill>
                <a:schemeClr val="bg1"/>
              </a:solidFill>
              <a:latin typeface="微软雅黑" panose="020B0503020204020204" pitchFamily="34" charset="-122"/>
              <a:ea typeface="微软雅黑" panose="020B0503020204020204" pitchFamily="34" charset="-122"/>
            </a:endParaRPr>
          </a:p>
          <a:p>
            <a:pPr eaLnBrk="1" hangingPunct="1">
              <a:lnSpc>
                <a:spcPct val="120000"/>
              </a:lnSpc>
              <a:buFont typeface="Arial" panose="020B0604020202020204" pitchFamily="34" charset="0"/>
              <a:buNone/>
              <a:defRPr/>
            </a:pPr>
            <a:endParaRPr lang="en-US" altLang="zh-CN" sz="700">
              <a:solidFill>
                <a:schemeClr val="bg1"/>
              </a:solidFill>
              <a:latin typeface="微软雅黑" panose="020B0503020204020204" pitchFamily="34" charset="-122"/>
              <a:ea typeface="微软雅黑" panose="020B0503020204020204" pitchFamily="34" charset="-122"/>
            </a:endParaRPr>
          </a:p>
          <a:p>
            <a:pPr eaLnBrk="1" hangingPunct="1">
              <a:lnSpc>
                <a:spcPct val="120000"/>
              </a:lnSpc>
              <a:buFont typeface="Arial" panose="020B0604020202020204" pitchFamily="34" charset="0"/>
              <a:buNone/>
              <a:defRPr/>
            </a:pPr>
            <a:r>
              <a:rPr lang="zh-CN" altLang="en-US" sz="700">
                <a:solidFill>
                  <a:schemeClr val="bg1"/>
                </a:solidFill>
                <a:latin typeface="微软雅黑" panose="020B0503020204020204" pitchFamily="34" charset="-122"/>
                <a:ea typeface="微软雅黑" panose="020B0503020204020204" pitchFamily="34" charset="-122"/>
              </a:rPr>
              <a:t>副标题</a:t>
            </a:r>
            <a:r>
              <a:rPr lang="zh-CN" altLang="zh-CN" sz="700">
                <a:solidFill>
                  <a:schemeClr val="bg1"/>
                </a:solidFill>
                <a:latin typeface="微软雅黑" panose="020B0503020204020204" pitchFamily="34" charset="-122"/>
                <a:ea typeface="微软雅黑" panose="020B0503020204020204" pitchFamily="34" charset="-122"/>
              </a:rPr>
              <a:t>:</a:t>
            </a:r>
            <a:endParaRPr lang="zh-CN" altLang="ja-JP" sz="700">
              <a:solidFill>
                <a:schemeClr val="bg1"/>
              </a:solidFill>
              <a:latin typeface="微软雅黑" panose="020B0503020204020204" pitchFamily="34" charset="-122"/>
              <a:ea typeface="微软雅黑" panose="020B0503020204020204" pitchFamily="34" charset="-122"/>
            </a:endParaRPr>
          </a:p>
          <a:p>
            <a:pPr eaLnBrk="1" hangingPunct="1">
              <a:lnSpc>
                <a:spcPct val="120000"/>
              </a:lnSpc>
              <a:buFont typeface="Arial" panose="020B0604020202020204" pitchFamily="34" charset="0"/>
              <a:buNone/>
              <a:defRPr/>
            </a:pPr>
            <a:r>
              <a:rPr lang="zh-CN" altLang="en-US" sz="700">
                <a:solidFill>
                  <a:schemeClr val="bg1"/>
                </a:solidFill>
                <a:latin typeface="微软雅黑" panose="020B0503020204020204" pitchFamily="34" charset="-122"/>
                <a:ea typeface="微软雅黑" panose="020B0503020204020204" pitchFamily="34" charset="-122"/>
              </a:rPr>
              <a:t>字体</a:t>
            </a:r>
            <a:r>
              <a:rPr lang="en-US" altLang="zh-CN" sz="700">
                <a:solidFill>
                  <a:schemeClr val="bg1"/>
                </a:solidFill>
                <a:latin typeface="微软雅黑" panose="020B0503020204020204" pitchFamily="34" charset="-122"/>
                <a:ea typeface="微软雅黑" panose="020B0503020204020204" pitchFamily="34" charset="-122"/>
              </a:rPr>
              <a:t>: </a:t>
            </a:r>
            <a:r>
              <a:rPr lang="zh-CN" altLang="en-US" sz="700">
                <a:solidFill>
                  <a:schemeClr val="bg1"/>
                </a:solidFill>
                <a:latin typeface="微软雅黑" panose="020B0503020204020204" pitchFamily="34" charset="-122"/>
                <a:ea typeface="微软雅黑" panose="020B0503020204020204" pitchFamily="34" charset="-122"/>
              </a:rPr>
              <a:t>微软雅黑</a:t>
            </a:r>
            <a:endParaRPr lang="en-US" altLang="zh-CN" sz="700">
              <a:solidFill>
                <a:schemeClr val="bg1"/>
              </a:solidFill>
              <a:latin typeface="微软雅黑" panose="020B0503020204020204" pitchFamily="34" charset="-122"/>
              <a:ea typeface="微软雅黑" panose="020B0503020204020204" pitchFamily="34" charset="-122"/>
            </a:endParaRPr>
          </a:p>
          <a:p>
            <a:pPr eaLnBrk="1" hangingPunct="1">
              <a:lnSpc>
                <a:spcPct val="120000"/>
              </a:lnSpc>
              <a:buFont typeface="Arial" panose="020B0604020202020204" pitchFamily="34" charset="0"/>
              <a:buNone/>
              <a:defRPr/>
            </a:pPr>
            <a:r>
              <a:rPr lang="zh-CN" altLang="en-US" sz="700">
                <a:solidFill>
                  <a:schemeClr val="bg1"/>
                </a:solidFill>
                <a:latin typeface="微软雅黑" panose="020B0503020204020204" pitchFamily="34" charset="-122"/>
                <a:ea typeface="微软雅黑" panose="020B0503020204020204" pitchFamily="34" charset="-122"/>
              </a:rPr>
              <a:t>字号</a:t>
            </a:r>
            <a:r>
              <a:rPr lang="en-US" altLang="zh-CN" sz="700">
                <a:solidFill>
                  <a:schemeClr val="bg1"/>
                </a:solidFill>
                <a:latin typeface="微软雅黑" panose="020B0503020204020204" pitchFamily="34" charset="-122"/>
                <a:ea typeface="微软雅黑" panose="020B0503020204020204" pitchFamily="34" charset="-122"/>
              </a:rPr>
              <a:t>: </a:t>
            </a:r>
            <a:r>
              <a:rPr lang="zh-CN" altLang="ja-JP" sz="700">
                <a:solidFill>
                  <a:schemeClr val="bg1"/>
                </a:solidFill>
                <a:latin typeface="微软雅黑" panose="020B0503020204020204" pitchFamily="34" charset="-122"/>
                <a:ea typeface="微软雅黑" panose="020B0503020204020204" pitchFamily="34" charset="-122"/>
              </a:rPr>
              <a:t>2</a:t>
            </a:r>
            <a:r>
              <a:rPr lang="en-US" altLang="ja-JP" sz="700">
                <a:solidFill>
                  <a:schemeClr val="bg1"/>
                </a:solidFill>
                <a:latin typeface="微软雅黑" panose="020B0503020204020204" pitchFamily="34" charset="-122"/>
                <a:ea typeface="微软雅黑" panose="020B0503020204020204" pitchFamily="34" charset="-122"/>
              </a:rPr>
              <a:t>4</a:t>
            </a:r>
            <a:r>
              <a:rPr lang="zh-CN" altLang="ja-JP" sz="700">
                <a:solidFill>
                  <a:schemeClr val="bg1"/>
                </a:solidFill>
                <a:latin typeface="微软雅黑" panose="020B0503020204020204" pitchFamily="34" charset="-122"/>
                <a:ea typeface="微软雅黑" panose="020B0503020204020204" pitchFamily="34" charset="-122"/>
              </a:rPr>
              <a:t>pt</a:t>
            </a:r>
          </a:p>
          <a:p>
            <a:pPr eaLnBrk="1" hangingPunct="1">
              <a:lnSpc>
                <a:spcPct val="120000"/>
              </a:lnSpc>
              <a:buFont typeface="Arial" panose="020B0604020202020204" pitchFamily="34" charset="0"/>
              <a:buNone/>
              <a:defRPr/>
            </a:pPr>
            <a:r>
              <a:rPr lang="zh-CN" altLang="en-US" sz="700">
                <a:solidFill>
                  <a:schemeClr val="bg1"/>
                </a:solidFill>
                <a:latin typeface="微软雅黑" panose="020B0503020204020204" pitchFamily="34" charset="-122"/>
                <a:ea typeface="微软雅黑" panose="020B0503020204020204" pitchFamily="34" charset="-122"/>
              </a:rPr>
              <a:t>颜色</a:t>
            </a:r>
            <a:r>
              <a:rPr lang="en-US" altLang="zh-CN" sz="700">
                <a:solidFill>
                  <a:schemeClr val="bg1"/>
                </a:solidFill>
                <a:latin typeface="微软雅黑" panose="020B0503020204020204" pitchFamily="34" charset="-122"/>
                <a:ea typeface="微软雅黑" panose="020B0503020204020204" pitchFamily="34" charset="-122"/>
              </a:rPr>
              <a:t>: </a:t>
            </a:r>
            <a:r>
              <a:rPr lang="zh-CN" altLang="en-US" sz="700">
                <a:solidFill>
                  <a:schemeClr val="bg1"/>
                </a:solidFill>
                <a:latin typeface="微软雅黑" panose="020B0503020204020204" pitchFamily="34" charset="-122"/>
                <a:ea typeface="微软雅黑" panose="020B0503020204020204" pitchFamily="34" charset="-122"/>
              </a:rPr>
              <a:t>主题灰色</a:t>
            </a:r>
            <a:endParaRPr lang="zh-CN" altLang="ja-JP" sz="700">
              <a:solidFill>
                <a:schemeClr val="bg1"/>
              </a:solidFill>
              <a:latin typeface="微软雅黑" panose="020B0503020204020204" pitchFamily="34" charset="-122"/>
              <a:ea typeface="微软雅黑" panose="020B0503020204020204" pitchFamily="34" charset="-122"/>
            </a:endParaRPr>
          </a:p>
        </p:txBody>
      </p:sp>
      <p:sp>
        <p:nvSpPr>
          <p:cNvPr id="8" name="标题 1"/>
          <p:cNvSpPr>
            <a:spLocks noGrp="1"/>
          </p:cNvSpPr>
          <p:nvPr>
            <p:ph type="ctrTitle"/>
          </p:nvPr>
        </p:nvSpPr>
        <p:spPr>
          <a:xfrm>
            <a:off x="685800" y="1434585"/>
            <a:ext cx="7772400" cy="1470025"/>
          </a:xfrm>
        </p:spPr>
        <p:txBody>
          <a:bodyPr>
            <a:normAutofit/>
          </a:bodyPr>
          <a:lstStyle>
            <a:lvl1pPr algn="ctr">
              <a:defRPr sz="3600" b="1" i="0">
                <a:solidFill>
                  <a:srgbClr val="005BAA"/>
                </a:solidFill>
                <a:latin typeface="Arial" panose="020B0604020202020204"/>
                <a:ea typeface="微软雅黑" panose="020B0503020204020204" charset="-122"/>
                <a:cs typeface="Arial" panose="020B0604020202020204"/>
              </a:defRPr>
            </a:lvl1pPr>
          </a:lstStyle>
          <a:p>
            <a:r>
              <a:rPr lang="zh-CN" altLang="en-US" noProof="1"/>
              <a:t>单击此处编辑母版标题样式</a:t>
            </a:r>
          </a:p>
        </p:txBody>
      </p:sp>
      <p:sp>
        <p:nvSpPr>
          <p:cNvPr id="9" name="副标题 2"/>
          <p:cNvSpPr>
            <a:spLocks noGrp="1"/>
          </p:cNvSpPr>
          <p:nvPr>
            <p:ph type="subTitle" idx="1"/>
          </p:nvPr>
        </p:nvSpPr>
        <p:spPr>
          <a:xfrm>
            <a:off x="1371600" y="2699344"/>
            <a:ext cx="6400800" cy="1752600"/>
          </a:xfrm>
        </p:spPr>
        <p:txBody>
          <a:bodyPr>
            <a:normAutofit/>
          </a:bodyPr>
          <a:lstStyle>
            <a:lvl1pPr marL="0" indent="0" algn="ctr">
              <a:buNone/>
              <a:defRPr sz="2400">
                <a:solidFill>
                  <a:srgbClr val="8C8C8C"/>
                </a:solidFill>
                <a:ea typeface="微软雅黑" panose="020B0503020204020204" charset="-12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noProof="1"/>
              <a:t>单击此处编辑母版副标题样式</a:t>
            </a:r>
          </a:p>
        </p:txBody>
      </p:sp>
    </p:spTree>
    <p:extLst>
      <p:ext uri="{BB962C8B-B14F-4D97-AF65-F5344CB8AC3E}">
        <p14:creationId xmlns:p14="http://schemas.microsoft.com/office/powerpoint/2010/main" val="3115307949"/>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4170DA67-9845-4295-A4E4-ED83C04EA834}"/>
              </a:ext>
            </a:extLst>
          </p:cNvPr>
          <p:cNvSpPr>
            <a:spLocks noChangeArrowheads="1"/>
          </p:cNvSpPr>
          <p:nvPr/>
        </p:nvSpPr>
        <p:spPr bwMode="auto">
          <a:xfrm>
            <a:off x="8375650" y="200025"/>
            <a:ext cx="615950" cy="19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rgbClr val="FF0066"/>
                </a:solidFill>
                <a:latin typeface="Times New Roman" panose="02020603050405020304" pitchFamily="18" charset="0"/>
                <a:ea typeface="宋体" panose="02010600030101010101" pitchFamily="2" charset="-122"/>
              </a:defRPr>
            </a:lvl1pPr>
            <a:lvl2pPr>
              <a:defRPr sz="2400">
                <a:solidFill>
                  <a:srgbClr val="FF0066"/>
                </a:solidFill>
                <a:latin typeface="Times New Roman" panose="02020603050405020304" pitchFamily="18" charset="0"/>
                <a:ea typeface="宋体" panose="02010600030101010101" pitchFamily="2" charset="-122"/>
              </a:defRPr>
            </a:lvl2pPr>
            <a:lvl3pPr>
              <a:defRPr sz="2400">
                <a:solidFill>
                  <a:srgbClr val="FF0066"/>
                </a:solidFill>
                <a:latin typeface="Times New Roman" panose="02020603050405020304" pitchFamily="18" charset="0"/>
                <a:ea typeface="宋体" panose="02010600030101010101" pitchFamily="2" charset="-122"/>
              </a:defRPr>
            </a:lvl3pPr>
            <a:lvl4pPr>
              <a:defRPr sz="2400">
                <a:solidFill>
                  <a:srgbClr val="FF0066"/>
                </a:solidFill>
                <a:latin typeface="Times New Roman" panose="02020603050405020304" pitchFamily="18" charset="0"/>
                <a:ea typeface="宋体" panose="02010600030101010101" pitchFamily="2" charset="-122"/>
              </a:defRPr>
            </a:lvl4pPr>
            <a:lvl5pPr>
              <a:defRPr sz="2400">
                <a:solidFill>
                  <a:srgbClr val="FF0066"/>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9pPr>
          </a:lstStyle>
          <a:p>
            <a:pPr algn="r" eaLnBrk="1" hangingPunct="1">
              <a:buFont typeface="Arial" panose="020B0604020202020204" pitchFamily="34" charset="0"/>
              <a:buNone/>
              <a:defRPr/>
            </a:pPr>
            <a:r>
              <a:rPr lang="en-US" altLang="zh-CN" sz="700">
                <a:solidFill>
                  <a:srgbClr val="8C8C8C"/>
                </a:solidFill>
                <a:latin typeface="Arial" panose="020B0604020202020204" pitchFamily="34" charset="0"/>
                <a:ea typeface="微软雅黑" panose="020B0503020204020204" pitchFamily="34" charset="-122"/>
              </a:rPr>
              <a:t>&gt; </a:t>
            </a:r>
            <a:r>
              <a:rPr lang="zh-CN" altLang="en-US" sz="700">
                <a:solidFill>
                  <a:srgbClr val="8C8C8C"/>
                </a:solidFill>
                <a:latin typeface="Arial" panose="020B0604020202020204" pitchFamily="34" charset="0"/>
                <a:ea typeface="微软雅黑" panose="020B0503020204020204" pitchFamily="34" charset="-122"/>
              </a:rPr>
              <a:t>内部</a:t>
            </a:r>
            <a:r>
              <a:rPr lang="zh-CN" altLang="en-US" sz="700">
                <a:solidFill>
                  <a:srgbClr val="666666"/>
                </a:solidFill>
                <a:latin typeface="Arial" panose="020B0604020202020204" pitchFamily="34" charset="0"/>
                <a:ea typeface="微软雅黑" panose="020B0503020204020204" pitchFamily="34" charset="-122"/>
              </a:rPr>
              <a:t>公开</a:t>
            </a:r>
            <a:endParaRPr lang="zh-CN" altLang="en-US" sz="600">
              <a:solidFill>
                <a:srgbClr val="666666"/>
              </a:solidFill>
              <a:latin typeface="Arial" panose="020B0604020202020204" pitchFamily="34" charset="0"/>
              <a:ea typeface="微软雅黑" panose="020B0503020204020204" pitchFamily="34" charset="-122"/>
            </a:endParaRPr>
          </a:p>
        </p:txBody>
      </p:sp>
      <p:sp>
        <p:nvSpPr>
          <p:cNvPr id="2" name="标题 1"/>
          <p:cNvSpPr>
            <a:spLocks noGrp="1"/>
          </p:cNvSpPr>
          <p:nvPr>
            <p:ph type="title"/>
          </p:nvPr>
        </p:nvSpPr>
        <p:spPr>
          <a:xfrm>
            <a:off x="1758611" y="619256"/>
            <a:ext cx="4528051" cy="1143000"/>
          </a:xfrm>
        </p:spPr>
        <p:txBody>
          <a:bodyPr/>
          <a:lstStyle/>
          <a:p>
            <a:r>
              <a:rPr lang="zh-CN" altLang="en-US" noProof="1"/>
              <a:t>单击此处编辑母版标题样式</a:t>
            </a:r>
          </a:p>
        </p:txBody>
      </p:sp>
      <p:sp>
        <p:nvSpPr>
          <p:cNvPr id="6" name="文本占位符 5"/>
          <p:cNvSpPr>
            <a:spLocks noGrp="1"/>
          </p:cNvSpPr>
          <p:nvPr>
            <p:ph type="body" sz="quarter" idx="10"/>
          </p:nvPr>
        </p:nvSpPr>
        <p:spPr>
          <a:xfrm>
            <a:off x="1758611" y="2002452"/>
            <a:ext cx="7062787" cy="4197351"/>
          </a:xfrm>
        </p:spPr>
        <p:txBody>
          <a:bodyPr>
            <a:normAutofit/>
          </a:bodyPr>
          <a:lstStyle>
            <a:lvl1pPr marL="0" indent="0">
              <a:buNone/>
              <a:defRPr sz="2400"/>
            </a:lvl1pPr>
          </a:lstStyle>
          <a:p>
            <a:pPr lvl="0"/>
            <a:r>
              <a:rPr lang="zh-CN" altLang="en-US" noProof="1"/>
              <a:t>单击此处编辑母版文本样式</a:t>
            </a:r>
          </a:p>
          <a:p>
            <a:pPr lvl="1"/>
            <a:r>
              <a:rPr lang="zh-CN" altLang="en-US" noProof="1"/>
              <a:t>第二级</a:t>
            </a:r>
          </a:p>
          <a:p>
            <a:pPr lvl="2"/>
            <a:r>
              <a:rPr lang="zh-CN" altLang="en-US" noProof="1"/>
              <a:t>第三级</a:t>
            </a:r>
          </a:p>
        </p:txBody>
      </p:sp>
    </p:spTree>
    <p:extLst>
      <p:ext uri="{BB962C8B-B14F-4D97-AF65-F5344CB8AC3E}">
        <p14:creationId xmlns:p14="http://schemas.microsoft.com/office/powerpoint/2010/main" val="4132400104"/>
      </p:ext>
    </p:extLst>
  </p:cSld>
  <p:clrMapOvr>
    <a:masterClrMapping/>
  </p:clrMapOvr>
  <p:hf sldNum="0" hdr="0" ftr="0" dt="0"/>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4" name="Rectangle 8">
            <a:extLst>
              <a:ext uri="{FF2B5EF4-FFF2-40B4-BE49-F238E27FC236}">
                <a16:creationId xmlns:a16="http://schemas.microsoft.com/office/drawing/2014/main" id="{89A0188C-C0DE-4792-965F-291B12DE990B}"/>
              </a:ext>
            </a:extLst>
          </p:cNvPr>
          <p:cNvSpPr>
            <a:spLocks noChangeArrowheads="1"/>
          </p:cNvSpPr>
          <p:nvPr/>
        </p:nvSpPr>
        <p:spPr bwMode="auto">
          <a:xfrm>
            <a:off x="9145588" y="2905125"/>
            <a:ext cx="1360487" cy="167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8000" tIns="0" rIns="93442" bIns="46725"/>
          <a:lstStyle>
            <a:lvl1pPr defTabSz="935038">
              <a:defRPr sz="2400">
                <a:solidFill>
                  <a:srgbClr val="FF0066"/>
                </a:solidFill>
                <a:latin typeface="Times New Roman" panose="02020603050405020304" pitchFamily="18" charset="0"/>
                <a:ea typeface="宋体" panose="02010600030101010101" pitchFamily="2" charset="-122"/>
              </a:defRPr>
            </a:lvl1pPr>
            <a:lvl2pPr defTabSz="935038">
              <a:defRPr sz="2400">
                <a:solidFill>
                  <a:srgbClr val="FF0066"/>
                </a:solidFill>
                <a:latin typeface="Times New Roman" panose="02020603050405020304" pitchFamily="18" charset="0"/>
                <a:ea typeface="宋体" panose="02010600030101010101" pitchFamily="2" charset="-122"/>
              </a:defRPr>
            </a:lvl2pPr>
            <a:lvl3pPr defTabSz="935038">
              <a:defRPr sz="2400">
                <a:solidFill>
                  <a:srgbClr val="FF0066"/>
                </a:solidFill>
                <a:latin typeface="Times New Roman" panose="02020603050405020304" pitchFamily="18" charset="0"/>
                <a:ea typeface="宋体" panose="02010600030101010101" pitchFamily="2" charset="-122"/>
              </a:defRPr>
            </a:lvl3pPr>
            <a:lvl4pPr defTabSz="935038">
              <a:defRPr sz="2400">
                <a:solidFill>
                  <a:srgbClr val="FF0066"/>
                </a:solidFill>
                <a:latin typeface="Times New Roman" panose="02020603050405020304" pitchFamily="18" charset="0"/>
                <a:ea typeface="宋体" panose="02010600030101010101" pitchFamily="2" charset="-122"/>
              </a:defRPr>
            </a:lvl4pPr>
            <a:lvl5pPr defTabSz="935038">
              <a:defRPr sz="2400">
                <a:solidFill>
                  <a:srgbClr val="FF0066"/>
                </a:solidFill>
                <a:latin typeface="Times New Roman" panose="02020603050405020304" pitchFamily="18" charset="0"/>
                <a:ea typeface="宋体" panose="02010600030101010101" pitchFamily="2" charset="-122"/>
              </a:defRPr>
            </a:lvl5pPr>
            <a:lvl6pPr defTabSz="935038"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6pPr>
            <a:lvl7pPr defTabSz="935038"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7pPr>
            <a:lvl8pPr defTabSz="935038"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8pPr>
            <a:lvl9pPr defTabSz="935038"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9pPr>
          </a:lstStyle>
          <a:p>
            <a:pPr eaLnBrk="1" hangingPunct="1">
              <a:lnSpc>
                <a:spcPct val="120000"/>
              </a:lnSpc>
              <a:buFont typeface="Arial" panose="020B0604020202020204" pitchFamily="34" charset="0"/>
              <a:buNone/>
              <a:defRPr/>
            </a:pPr>
            <a:r>
              <a:rPr lang="zh-CN" altLang="en-US" sz="700">
                <a:solidFill>
                  <a:schemeClr val="bg1"/>
                </a:solidFill>
                <a:latin typeface="微软雅黑" panose="020B0503020204020204" pitchFamily="34" charset="-122"/>
                <a:ea typeface="微软雅黑" panose="020B0503020204020204" pitchFamily="34" charset="-122"/>
              </a:rPr>
              <a:t>标题</a:t>
            </a:r>
            <a:r>
              <a:rPr lang="zh-CN" altLang="zh-CN" sz="700">
                <a:solidFill>
                  <a:schemeClr val="bg1"/>
                </a:solidFill>
                <a:latin typeface="微软雅黑" panose="020B0503020204020204" pitchFamily="34" charset="-122"/>
                <a:ea typeface="微软雅黑" panose="020B0503020204020204" pitchFamily="34" charset="-122"/>
              </a:rPr>
              <a:t>:</a:t>
            </a:r>
            <a:endParaRPr lang="zh-CN" altLang="ja-JP" sz="700">
              <a:solidFill>
                <a:schemeClr val="bg1"/>
              </a:solidFill>
              <a:latin typeface="微软雅黑" panose="020B0503020204020204" pitchFamily="34" charset="-122"/>
              <a:ea typeface="微软雅黑" panose="020B0503020204020204" pitchFamily="34" charset="-122"/>
            </a:endParaRPr>
          </a:p>
          <a:p>
            <a:pPr eaLnBrk="1" hangingPunct="1">
              <a:lnSpc>
                <a:spcPct val="120000"/>
              </a:lnSpc>
              <a:buFont typeface="Arial" panose="020B0604020202020204" pitchFamily="34" charset="0"/>
              <a:buNone/>
              <a:defRPr/>
            </a:pPr>
            <a:r>
              <a:rPr lang="zh-CN" altLang="en-US" sz="700">
                <a:solidFill>
                  <a:schemeClr val="bg1"/>
                </a:solidFill>
                <a:latin typeface="微软雅黑" panose="020B0503020204020204" pitchFamily="34" charset="-122"/>
                <a:ea typeface="微软雅黑" panose="020B0503020204020204" pitchFamily="34" charset="-122"/>
              </a:rPr>
              <a:t>字体</a:t>
            </a:r>
            <a:r>
              <a:rPr lang="zh-CN" altLang="ja-JP" sz="700">
                <a:solidFill>
                  <a:schemeClr val="bg1"/>
                </a:solidFill>
                <a:latin typeface="微软雅黑" panose="020B0503020204020204" pitchFamily="34" charset="-122"/>
                <a:ea typeface="微软雅黑" panose="020B0503020204020204" pitchFamily="34" charset="-122"/>
              </a:rPr>
              <a:t>: </a:t>
            </a:r>
            <a:r>
              <a:rPr lang="zh-CN" altLang="en-US" sz="700">
                <a:solidFill>
                  <a:schemeClr val="bg1"/>
                </a:solidFill>
                <a:latin typeface="微软雅黑" panose="020B0503020204020204" pitchFamily="34" charset="-122"/>
                <a:ea typeface="微软雅黑" panose="020B0503020204020204" pitchFamily="34" charset="-122"/>
              </a:rPr>
              <a:t>微软雅黑</a:t>
            </a:r>
            <a:endParaRPr lang="en-US" altLang="zh-CN" sz="700">
              <a:solidFill>
                <a:schemeClr val="bg1"/>
              </a:solidFill>
              <a:latin typeface="微软雅黑" panose="020B0503020204020204" pitchFamily="34" charset="-122"/>
              <a:ea typeface="微软雅黑" panose="020B0503020204020204" pitchFamily="34" charset="-122"/>
            </a:endParaRPr>
          </a:p>
          <a:p>
            <a:pPr eaLnBrk="1" hangingPunct="1">
              <a:lnSpc>
                <a:spcPct val="120000"/>
              </a:lnSpc>
              <a:buFont typeface="Arial" panose="020B0604020202020204" pitchFamily="34" charset="0"/>
              <a:buNone/>
              <a:defRPr/>
            </a:pPr>
            <a:r>
              <a:rPr lang="zh-CN" altLang="en-US" sz="700">
                <a:solidFill>
                  <a:schemeClr val="bg1"/>
                </a:solidFill>
                <a:latin typeface="微软雅黑" panose="020B0503020204020204" pitchFamily="34" charset="-122"/>
                <a:ea typeface="微软雅黑" panose="020B0503020204020204" pitchFamily="34" charset="-122"/>
              </a:rPr>
              <a:t>字号</a:t>
            </a:r>
            <a:r>
              <a:rPr lang="en-US" altLang="zh-CN" sz="700">
                <a:solidFill>
                  <a:schemeClr val="bg1"/>
                </a:solidFill>
                <a:latin typeface="微软雅黑" panose="020B0503020204020204" pitchFamily="34" charset="-122"/>
                <a:ea typeface="微软雅黑" panose="020B0503020204020204" pitchFamily="34" charset="-122"/>
              </a:rPr>
              <a:t>: </a:t>
            </a:r>
            <a:r>
              <a:rPr lang="en-US" altLang="ja-JP" sz="700">
                <a:solidFill>
                  <a:schemeClr val="bg1"/>
                </a:solidFill>
                <a:latin typeface="微软雅黑" panose="020B0503020204020204" pitchFamily="34" charset="-122"/>
                <a:ea typeface="微软雅黑" panose="020B0503020204020204" pitchFamily="34" charset="-122"/>
              </a:rPr>
              <a:t>30-32pt</a:t>
            </a:r>
            <a:endParaRPr lang="zh-CN" altLang="ja-JP" sz="700">
              <a:solidFill>
                <a:schemeClr val="bg1"/>
              </a:solidFill>
              <a:latin typeface="微软雅黑" panose="020B0503020204020204" pitchFamily="34" charset="-122"/>
              <a:ea typeface="微软雅黑" panose="020B0503020204020204" pitchFamily="34" charset="-122"/>
            </a:endParaRPr>
          </a:p>
          <a:p>
            <a:pPr eaLnBrk="1" hangingPunct="1">
              <a:lnSpc>
                <a:spcPct val="120000"/>
              </a:lnSpc>
              <a:buFont typeface="Arial" panose="020B0604020202020204" pitchFamily="34" charset="0"/>
              <a:buNone/>
              <a:defRPr/>
            </a:pPr>
            <a:r>
              <a:rPr lang="zh-CN" altLang="en-US" sz="700">
                <a:solidFill>
                  <a:schemeClr val="bg1"/>
                </a:solidFill>
                <a:latin typeface="微软雅黑" panose="020B0503020204020204" pitchFamily="34" charset="-122"/>
                <a:ea typeface="微软雅黑" panose="020B0503020204020204" pitchFamily="34" charset="-122"/>
              </a:rPr>
              <a:t>颜色</a:t>
            </a:r>
            <a:r>
              <a:rPr lang="en-US" altLang="zh-CN" sz="700">
                <a:solidFill>
                  <a:schemeClr val="bg1"/>
                </a:solidFill>
                <a:latin typeface="微软雅黑" panose="020B0503020204020204" pitchFamily="34" charset="-122"/>
                <a:ea typeface="微软雅黑" panose="020B0503020204020204" pitchFamily="34" charset="-122"/>
              </a:rPr>
              <a:t>: </a:t>
            </a:r>
            <a:r>
              <a:rPr lang="zh-CN" altLang="en-US" sz="700">
                <a:solidFill>
                  <a:schemeClr val="bg1"/>
                </a:solidFill>
                <a:latin typeface="微软雅黑" panose="020B0503020204020204" pitchFamily="34" charset="-122"/>
                <a:ea typeface="微软雅黑" panose="020B0503020204020204" pitchFamily="34" charset="-122"/>
              </a:rPr>
              <a:t>主题蓝色</a:t>
            </a:r>
            <a:endParaRPr lang="zh-CN" altLang="ja-JP" sz="700">
              <a:solidFill>
                <a:schemeClr val="bg1"/>
              </a:solidFill>
              <a:latin typeface="微软雅黑" panose="020B0503020204020204" pitchFamily="34" charset="-122"/>
              <a:ea typeface="微软雅黑" panose="020B0503020204020204" pitchFamily="34" charset="-122"/>
            </a:endParaRPr>
          </a:p>
          <a:p>
            <a:pPr eaLnBrk="1" hangingPunct="1">
              <a:lnSpc>
                <a:spcPct val="120000"/>
              </a:lnSpc>
              <a:buFont typeface="Arial" panose="020B0604020202020204" pitchFamily="34" charset="0"/>
              <a:buNone/>
              <a:defRPr/>
            </a:pPr>
            <a:endParaRPr lang="en-US" altLang="zh-CN" sz="700">
              <a:solidFill>
                <a:schemeClr val="bg1"/>
              </a:solidFill>
              <a:latin typeface="微软雅黑" panose="020B0503020204020204" pitchFamily="34" charset="-122"/>
              <a:ea typeface="微软雅黑" panose="020B0503020204020204" pitchFamily="34" charset="-122"/>
            </a:endParaRPr>
          </a:p>
          <a:p>
            <a:pPr eaLnBrk="1" hangingPunct="1">
              <a:lnSpc>
                <a:spcPct val="120000"/>
              </a:lnSpc>
              <a:buFont typeface="Arial" panose="020B0604020202020204" pitchFamily="34" charset="0"/>
              <a:buNone/>
              <a:defRPr/>
            </a:pPr>
            <a:r>
              <a:rPr lang="zh-CN" altLang="en-US" sz="700">
                <a:solidFill>
                  <a:schemeClr val="bg1"/>
                </a:solidFill>
                <a:latin typeface="微软雅黑" panose="020B0503020204020204" pitchFamily="34" charset="-122"/>
                <a:ea typeface="微软雅黑" panose="020B0503020204020204" pitchFamily="34" charset="-122"/>
              </a:rPr>
              <a:t>正文 </a:t>
            </a:r>
            <a:r>
              <a:rPr lang="en-US" altLang="zh-CN" sz="700">
                <a:solidFill>
                  <a:schemeClr val="bg1"/>
                </a:solidFill>
                <a:latin typeface="微软雅黑" panose="020B0503020204020204" pitchFamily="34" charset="-122"/>
                <a:ea typeface="微软雅黑" panose="020B0503020204020204" pitchFamily="34" charset="-122"/>
              </a:rPr>
              <a:t>(1-5</a:t>
            </a:r>
            <a:r>
              <a:rPr lang="zh-CN" altLang="en-US" sz="700">
                <a:solidFill>
                  <a:schemeClr val="bg1"/>
                </a:solidFill>
                <a:latin typeface="微软雅黑" panose="020B0503020204020204" pitchFamily="34" charset="-122"/>
                <a:ea typeface="微软雅黑" panose="020B0503020204020204" pitchFamily="34" charset="-122"/>
              </a:rPr>
              <a:t>级</a:t>
            </a:r>
            <a:r>
              <a:rPr lang="en-US" altLang="zh-CN" sz="700">
                <a:solidFill>
                  <a:schemeClr val="bg1"/>
                </a:solidFill>
                <a:latin typeface="微软雅黑" panose="020B0503020204020204" pitchFamily="34" charset="-122"/>
                <a:ea typeface="微软雅黑" panose="020B0503020204020204" pitchFamily="34" charset="-122"/>
              </a:rPr>
              <a:t>)</a:t>
            </a:r>
            <a:r>
              <a:rPr lang="zh-CN" altLang="zh-CN" sz="700">
                <a:solidFill>
                  <a:schemeClr val="bg1"/>
                </a:solidFill>
                <a:latin typeface="微软雅黑" panose="020B0503020204020204" pitchFamily="34" charset="-122"/>
                <a:ea typeface="微软雅黑" panose="020B0503020204020204" pitchFamily="34" charset="-122"/>
              </a:rPr>
              <a:t>:</a:t>
            </a:r>
            <a:endParaRPr lang="zh-CN" altLang="ja-JP" sz="700">
              <a:solidFill>
                <a:schemeClr val="bg1"/>
              </a:solidFill>
              <a:latin typeface="微软雅黑" panose="020B0503020204020204" pitchFamily="34" charset="-122"/>
              <a:ea typeface="微软雅黑" panose="020B0503020204020204" pitchFamily="34" charset="-122"/>
            </a:endParaRPr>
          </a:p>
          <a:p>
            <a:pPr eaLnBrk="1" hangingPunct="1">
              <a:lnSpc>
                <a:spcPct val="120000"/>
              </a:lnSpc>
              <a:buFont typeface="Arial" panose="020B0604020202020204" pitchFamily="34" charset="0"/>
              <a:buNone/>
              <a:defRPr/>
            </a:pPr>
            <a:r>
              <a:rPr lang="zh-CN" altLang="en-US" sz="700">
                <a:solidFill>
                  <a:schemeClr val="bg1"/>
                </a:solidFill>
                <a:latin typeface="微软雅黑" panose="020B0503020204020204" pitchFamily="34" charset="-122"/>
                <a:ea typeface="微软雅黑" panose="020B0503020204020204" pitchFamily="34" charset="-122"/>
              </a:rPr>
              <a:t>字体</a:t>
            </a:r>
            <a:r>
              <a:rPr lang="en-US" altLang="zh-CN" sz="700">
                <a:solidFill>
                  <a:schemeClr val="bg1"/>
                </a:solidFill>
                <a:latin typeface="微软雅黑" panose="020B0503020204020204" pitchFamily="34" charset="-122"/>
                <a:ea typeface="微软雅黑" panose="020B0503020204020204" pitchFamily="34" charset="-122"/>
              </a:rPr>
              <a:t>: </a:t>
            </a:r>
            <a:r>
              <a:rPr lang="zh-CN" altLang="en-US" sz="700">
                <a:solidFill>
                  <a:schemeClr val="bg1"/>
                </a:solidFill>
                <a:latin typeface="微软雅黑" panose="020B0503020204020204" pitchFamily="34" charset="-122"/>
                <a:ea typeface="微软雅黑" panose="020B0503020204020204" pitchFamily="34" charset="-122"/>
              </a:rPr>
              <a:t>微软雅黑</a:t>
            </a:r>
            <a:endParaRPr lang="en-US" altLang="zh-CN" sz="700">
              <a:solidFill>
                <a:schemeClr val="bg1"/>
              </a:solidFill>
              <a:latin typeface="微软雅黑" panose="020B0503020204020204" pitchFamily="34" charset="-122"/>
              <a:ea typeface="微软雅黑" panose="020B0503020204020204" pitchFamily="34" charset="-122"/>
            </a:endParaRPr>
          </a:p>
          <a:p>
            <a:pPr eaLnBrk="1" hangingPunct="1">
              <a:lnSpc>
                <a:spcPct val="120000"/>
              </a:lnSpc>
              <a:buFont typeface="Arial" panose="020B0604020202020204" pitchFamily="34" charset="0"/>
              <a:buNone/>
              <a:defRPr/>
            </a:pPr>
            <a:r>
              <a:rPr lang="zh-CN" altLang="en-US" sz="700">
                <a:solidFill>
                  <a:schemeClr val="bg1"/>
                </a:solidFill>
                <a:latin typeface="微软雅黑" panose="020B0503020204020204" pitchFamily="34" charset="-122"/>
                <a:ea typeface="微软雅黑" panose="020B0503020204020204" pitchFamily="34" charset="-122"/>
              </a:rPr>
              <a:t>字号</a:t>
            </a:r>
            <a:r>
              <a:rPr lang="en-US" altLang="zh-CN" sz="700">
                <a:solidFill>
                  <a:schemeClr val="bg1"/>
                </a:solidFill>
                <a:latin typeface="微软雅黑" panose="020B0503020204020204" pitchFamily="34" charset="-122"/>
                <a:ea typeface="微软雅黑" panose="020B0503020204020204" pitchFamily="34" charset="-122"/>
              </a:rPr>
              <a:t>: </a:t>
            </a:r>
            <a:r>
              <a:rPr lang="en-US" altLang="ja-JP" sz="700">
                <a:solidFill>
                  <a:schemeClr val="bg1"/>
                </a:solidFill>
                <a:latin typeface="微软雅黑" panose="020B0503020204020204" pitchFamily="34" charset="-122"/>
                <a:ea typeface="微软雅黑" panose="020B0503020204020204" pitchFamily="34" charset="-122"/>
              </a:rPr>
              <a:t>28-12</a:t>
            </a:r>
            <a:r>
              <a:rPr lang="zh-CN" altLang="ja-JP" sz="700">
                <a:solidFill>
                  <a:schemeClr val="bg1"/>
                </a:solidFill>
                <a:latin typeface="微软雅黑" panose="020B0503020204020204" pitchFamily="34" charset="-122"/>
                <a:ea typeface="微软雅黑" panose="020B0503020204020204" pitchFamily="34" charset="-122"/>
              </a:rPr>
              <a:t>pt</a:t>
            </a:r>
          </a:p>
          <a:p>
            <a:pPr eaLnBrk="1" hangingPunct="1">
              <a:lnSpc>
                <a:spcPct val="120000"/>
              </a:lnSpc>
              <a:buFont typeface="Arial" panose="020B0604020202020204" pitchFamily="34" charset="0"/>
              <a:buNone/>
              <a:defRPr/>
            </a:pPr>
            <a:r>
              <a:rPr lang="zh-CN" altLang="en-US" sz="700">
                <a:solidFill>
                  <a:schemeClr val="bg1"/>
                </a:solidFill>
                <a:latin typeface="微软雅黑" panose="020B0503020204020204" pitchFamily="34" charset="-122"/>
                <a:ea typeface="微软雅黑" panose="020B0503020204020204" pitchFamily="34" charset="-122"/>
              </a:rPr>
              <a:t>颜色</a:t>
            </a:r>
            <a:r>
              <a:rPr lang="en-US" altLang="zh-CN" sz="700">
                <a:solidFill>
                  <a:schemeClr val="bg1"/>
                </a:solidFill>
                <a:latin typeface="微软雅黑" panose="020B0503020204020204" pitchFamily="34" charset="-122"/>
                <a:ea typeface="微软雅黑" panose="020B0503020204020204" pitchFamily="34" charset="-122"/>
              </a:rPr>
              <a:t>: </a:t>
            </a:r>
            <a:r>
              <a:rPr lang="zh-CN" altLang="en-US" sz="700">
                <a:solidFill>
                  <a:schemeClr val="bg1"/>
                </a:solidFill>
                <a:latin typeface="微软雅黑" panose="020B0503020204020204" pitchFamily="34" charset="-122"/>
                <a:ea typeface="微软雅黑" panose="020B0503020204020204" pitchFamily="34" charset="-122"/>
              </a:rPr>
              <a:t>黑色</a:t>
            </a:r>
            <a:endParaRPr lang="zh-CN" altLang="ja-JP" sz="700">
              <a:solidFill>
                <a:schemeClr val="bg1"/>
              </a:solidFill>
              <a:latin typeface="微软雅黑" panose="020B0503020204020204" pitchFamily="34" charset="-122"/>
              <a:ea typeface="微软雅黑" panose="020B0503020204020204" pitchFamily="34" charset="-122"/>
            </a:endParaRPr>
          </a:p>
        </p:txBody>
      </p:sp>
      <p:grpSp>
        <p:nvGrpSpPr>
          <p:cNvPr id="5" name="组 27">
            <a:extLst>
              <a:ext uri="{FF2B5EF4-FFF2-40B4-BE49-F238E27FC236}">
                <a16:creationId xmlns:a16="http://schemas.microsoft.com/office/drawing/2014/main" id="{0997132C-4F55-4048-8EE5-9024B899A453}"/>
              </a:ext>
            </a:extLst>
          </p:cNvPr>
          <p:cNvGrpSpPr>
            <a:grpSpLocks/>
          </p:cNvGrpSpPr>
          <p:nvPr/>
        </p:nvGrpSpPr>
        <p:grpSpPr bwMode="auto">
          <a:xfrm>
            <a:off x="9264650" y="4729163"/>
            <a:ext cx="935038" cy="1735137"/>
            <a:chOff x="9286278" y="1725515"/>
            <a:chExt cx="935158" cy="1301749"/>
          </a:xfrm>
        </p:grpSpPr>
        <p:grpSp>
          <p:nvGrpSpPr>
            <p:cNvPr id="6" name="组 28">
              <a:extLst>
                <a:ext uri="{FF2B5EF4-FFF2-40B4-BE49-F238E27FC236}">
                  <a16:creationId xmlns:a16="http://schemas.microsoft.com/office/drawing/2014/main" id="{ADBFEFC2-658B-4F27-9A36-C71A5E9118C9}"/>
                </a:ext>
              </a:extLst>
            </p:cNvPr>
            <p:cNvGrpSpPr>
              <a:grpSpLocks/>
            </p:cNvGrpSpPr>
            <p:nvPr userDrawn="1"/>
          </p:nvGrpSpPr>
          <p:grpSpPr bwMode="auto">
            <a:xfrm>
              <a:off x="9286278" y="1725515"/>
              <a:ext cx="795145" cy="254390"/>
              <a:chOff x="9286278" y="1725515"/>
              <a:chExt cx="795145" cy="254390"/>
            </a:xfrm>
          </p:grpSpPr>
          <p:sp>
            <p:nvSpPr>
              <p:cNvPr id="17" name="矩形 16">
                <a:extLst>
                  <a:ext uri="{FF2B5EF4-FFF2-40B4-BE49-F238E27FC236}">
                    <a16:creationId xmlns:a16="http://schemas.microsoft.com/office/drawing/2014/main" id="{FA50F9E5-9DFF-4403-A4CD-F9275C64175E}"/>
                  </a:ext>
                </a:extLst>
              </p:cNvPr>
              <p:cNvSpPr/>
              <p:nvPr userDrawn="1"/>
            </p:nvSpPr>
            <p:spPr>
              <a:xfrm>
                <a:off x="9286278" y="1725515"/>
                <a:ext cx="254033" cy="254872"/>
              </a:xfrm>
              <a:prstGeom prst="rect">
                <a:avLst/>
              </a:prstGeom>
              <a:solidFill>
                <a:srgbClr val="005BA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buFont typeface="Arial" panose="020B0604020202020204" pitchFamily="34" charset="0"/>
                  <a:buNone/>
                  <a:defRPr/>
                </a:pPr>
                <a:endParaRPr kumimoji="1" lang="zh-CN" altLang="en-US" noProof="1"/>
              </a:p>
            </p:txBody>
          </p:sp>
          <p:sp>
            <p:nvSpPr>
              <p:cNvPr id="18" name="文本框 38">
                <a:extLst>
                  <a:ext uri="{FF2B5EF4-FFF2-40B4-BE49-F238E27FC236}">
                    <a16:creationId xmlns:a16="http://schemas.microsoft.com/office/drawing/2014/main" id="{FD771218-45A3-4342-8ABC-3BBA43A5D23D}"/>
                  </a:ext>
                </a:extLst>
              </p:cNvPr>
              <p:cNvSpPr txBox="1">
                <a:spLocks noChangeArrowheads="1"/>
              </p:cNvSpPr>
              <p:nvPr userDrawn="1"/>
            </p:nvSpPr>
            <p:spPr bwMode="auto">
              <a:xfrm>
                <a:off x="9503794" y="1756481"/>
                <a:ext cx="577924" cy="1500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rgbClr val="FF0066"/>
                    </a:solidFill>
                    <a:latin typeface="Times New Roman" panose="02020603050405020304" pitchFamily="18" charset="0"/>
                    <a:ea typeface="宋体" panose="02010600030101010101" pitchFamily="2" charset="-122"/>
                  </a:defRPr>
                </a:lvl1pPr>
                <a:lvl2pPr>
                  <a:defRPr sz="2400">
                    <a:solidFill>
                      <a:srgbClr val="FF0066"/>
                    </a:solidFill>
                    <a:latin typeface="Times New Roman" panose="02020603050405020304" pitchFamily="18" charset="0"/>
                    <a:ea typeface="宋体" panose="02010600030101010101" pitchFamily="2" charset="-122"/>
                  </a:defRPr>
                </a:lvl2pPr>
                <a:lvl3pPr>
                  <a:defRPr sz="2400">
                    <a:solidFill>
                      <a:srgbClr val="FF0066"/>
                    </a:solidFill>
                    <a:latin typeface="Times New Roman" panose="02020603050405020304" pitchFamily="18" charset="0"/>
                    <a:ea typeface="宋体" panose="02010600030101010101" pitchFamily="2" charset="-122"/>
                  </a:defRPr>
                </a:lvl3pPr>
                <a:lvl4pPr>
                  <a:defRPr sz="2400">
                    <a:solidFill>
                      <a:srgbClr val="FF0066"/>
                    </a:solidFill>
                    <a:latin typeface="Times New Roman" panose="02020603050405020304" pitchFamily="18" charset="0"/>
                    <a:ea typeface="宋体" panose="02010600030101010101" pitchFamily="2" charset="-122"/>
                  </a:defRPr>
                </a:lvl4pPr>
                <a:lvl5pPr>
                  <a:defRPr sz="2400">
                    <a:solidFill>
                      <a:srgbClr val="FF0066"/>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defRPr/>
                </a:pPr>
                <a:r>
                  <a:rPr lang="en-US" altLang="zh-CN" sz="700" i="1">
                    <a:solidFill>
                      <a:schemeClr val="bg1"/>
                    </a:solidFill>
                    <a:latin typeface="Times" panose="02020603050405020304" pitchFamily="18" charset="0"/>
                  </a:rPr>
                  <a:t>G91, B170</a:t>
                </a:r>
                <a:endParaRPr lang="zh-CN" altLang="en-US" sz="700" i="1">
                  <a:solidFill>
                    <a:schemeClr val="bg1"/>
                  </a:solidFill>
                  <a:latin typeface="Times" panose="02020603050405020304" pitchFamily="18" charset="0"/>
                </a:endParaRPr>
              </a:p>
            </p:txBody>
          </p:sp>
        </p:grpSp>
        <p:grpSp>
          <p:nvGrpSpPr>
            <p:cNvPr id="7" name="组 29">
              <a:extLst>
                <a:ext uri="{FF2B5EF4-FFF2-40B4-BE49-F238E27FC236}">
                  <a16:creationId xmlns:a16="http://schemas.microsoft.com/office/drawing/2014/main" id="{54D4C786-ED91-46D2-84BD-8749A8DDE8C5}"/>
                </a:ext>
              </a:extLst>
            </p:cNvPr>
            <p:cNvGrpSpPr>
              <a:grpSpLocks/>
            </p:cNvGrpSpPr>
            <p:nvPr userDrawn="1"/>
          </p:nvGrpSpPr>
          <p:grpSpPr bwMode="auto">
            <a:xfrm>
              <a:off x="9286278" y="2062596"/>
              <a:ext cx="935158" cy="254390"/>
              <a:chOff x="9286278" y="2062596"/>
              <a:chExt cx="935158" cy="254390"/>
            </a:xfrm>
          </p:grpSpPr>
          <p:sp>
            <p:nvSpPr>
              <p:cNvPr id="15" name="矩形 14">
                <a:extLst>
                  <a:ext uri="{FF2B5EF4-FFF2-40B4-BE49-F238E27FC236}">
                    <a16:creationId xmlns:a16="http://schemas.microsoft.com/office/drawing/2014/main" id="{696957CA-A2A4-488E-90AF-9CC794CDA3BA}"/>
                  </a:ext>
                </a:extLst>
              </p:cNvPr>
              <p:cNvSpPr/>
              <p:nvPr userDrawn="1"/>
            </p:nvSpPr>
            <p:spPr>
              <a:xfrm>
                <a:off x="9286278" y="2062564"/>
                <a:ext cx="254033" cy="254872"/>
              </a:xfrm>
              <a:prstGeom prst="rect">
                <a:avLst/>
              </a:prstGeom>
              <a:solidFill>
                <a:srgbClr val="0089CF"/>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buFont typeface="Arial" panose="020B0604020202020204" pitchFamily="34" charset="0"/>
                  <a:buNone/>
                  <a:defRPr/>
                </a:pPr>
                <a:endParaRPr kumimoji="1" lang="zh-CN" altLang="en-US" noProof="1"/>
              </a:p>
            </p:txBody>
          </p:sp>
          <p:sp>
            <p:nvSpPr>
              <p:cNvPr id="16" name="文本框 36">
                <a:extLst>
                  <a:ext uri="{FF2B5EF4-FFF2-40B4-BE49-F238E27FC236}">
                    <a16:creationId xmlns:a16="http://schemas.microsoft.com/office/drawing/2014/main" id="{B5AE5C49-0EAD-4680-8D36-C582B26F1B56}"/>
                  </a:ext>
                </a:extLst>
              </p:cNvPr>
              <p:cNvSpPr txBox="1">
                <a:spLocks noChangeArrowheads="1"/>
              </p:cNvSpPr>
              <p:nvPr userDrawn="1"/>
            </p:nvSpPr>
            <p:spPr bwMode="auto">
              <a:xfrm>
                <a:off x="9503794" y="2093529"/>
                <a:ext cx="717642" cy="1500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rgbClr val="FF0066"/>
                    </a:solidFill>
                    <a:latin typeface="Times New Roman" panose="02020603050405020304" pitchFamily="18" charset="0"/>
                    <a:ea typeface="宋体" panose="02010600030101010101" pitchFamily="2" charset="-122"/>
                  </a:defRPr>
                </a:lvl1pPr>
                <a:lvl2pPr>
                  <a:defRPr sz="2400">
                    <a:solidFill>
                      <a:srgbClr val="FF0066"/>
                    </a:solidFill>
                    <a:latin typeface="Times New Roman" panose="02020603050405020304" pitchFamily="18" charset="0"/>
                    <a:ea typeface="宋体" panose="02010600030101010101" pitchFamily="2" charset="-122"/>
                  </a:defRPr>
                </a:lvl2pPr>
                <a:lvl3pPr>
                  <a:defRPr sz="2400">
                    <a:solidFill>
                      <a:srgbClr val="FF0066"/>
                    </a:solidFill>
                    <a:latin typeface="Times New Roman" panose="02020603050405020304" pitchFamily="18" charset="0"/>
                    <a:ea typeface="宋体" panose="02010600030101010101" pitchFamily="2" charset="-122"/>
                  </a:defRPr>
                </a:lvl3pPr>
                <a:lvl4pPr>
                  <a:defRPr sz="2400">
                    <a:solidFill>
                      <a:srgbClr val="FF0066"/>
                    </a:solidFill>
                    <a:latin typeface="Times New Roman" panose="02020603050405020304" pitchFamily="18" charset="0"/>
                    <a:ea typeface="宋体" panose="02010600030101010101" pitchFamily="2" charset="-122"/>
                  </a:defRPr>
                </a:lvl4pPr>
                <a:lvl5pPr>
                  <a:defRPr sz="2400">
                    <a:solidFill>
                      <a:srgbClr val="FF0066"/>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defRPr/>
                </a:pPr>
                <a:r>
                  <a:rPr lang="en-US" altLang="zh-CN" sz="700" i="1">
                    <a:solidFill>
                      <a:schemeClr val="bg1"/>
                    </a:solidFill>
                    <a:latin typeface="Times" panose="02020603050405020304" pitchFamily="18" charset="0"/>
                  </a:rPr>
                  <a:t>G137, B207</a:t>
                </a:r>
                <a:endParaRPr lang="zh-CN" altLang="en-US" sz="700" i="1">
                  <a:solidFill>
                    <a:schemeClr val="bg1"/>
                  </a:solidFill>
                  <a:latin typeface="Times" panose="02020603050405020304" pitchFamily="18" charset="0"/>
                </a:endParaRPr>
              </a:p>
            </p:txBody>
          </p:sp>
        </p:grpSp>
        <p:grpSp>
          <p:nvGrpSpPr>
            <p:cNvPr id="8" name="组 30">
              <a:extLst>
                <a:ext uri="{FF2B5EF4-FFF2-40B4-BE49-F238E27FC236}">
                  <a16:creationId xmlns:a16="http://schemas.microsoft.com/office/drawing/2014/main" id="{BB9615A1-D866-491A-A1EA-16D822741DD8}"/>
                </a:ext>
              </a:extLst>
            </p:cNvPr>
            <p:cNvGrpSpPr>
              <a:grpSpLocks/>
            </p:cNvGrpSpPr>
            <p:nvPr userDrawn="1"/>
          </p:nvGrpSpPr>
          <p:grpSpPr bwMode="auto">
            <a:xfrm>
              <a:off x="9286278" y="2411716"/>
              <a:ext cx="935158" cy="254390"/>
              <a:chOff x="9286278" y="2411716"/>
              <a:chExt cx="935158" cy="254390"/>
            </a:xfrm>
          </p:grpSpPr>
          <p:sp>
            <p:nvSpPr>
              <p:cNvPr id="12" name="矩形 11">
                <a:extLst>
                  <a:ext uri="{FF2B5EF4-FFF2-40B4-BE49-F238E27FC236}">
                    <a16:creationId xmlns:a16="http://schemas.microsoft.com/office/drawing/2014/main" id="{D4CBA6B1-4E1D-4C2C-B0E6-AEE7666C00A0}"/>
                  </a:ext>
                </a:extLst>
              </p:cNvPr>
              <p:cNvSpPr/>
              <p:nvPr userDrawn="1"/>
            </p:nvSpPr>
            <p:spPr>
              <a:xfrm>
                <a:off x="9286278" y="2411524"/>
                <a:ext cx="254033" cy="254872"/>
              </a:xfrm>
              <a:prstGeom prst="rect">
                <a:avLst/>
              </a:prstGeom>
              <a:solidFill>
                <a:srgbClr val="00AEEF"/>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buFont typeface="Arial" panose="020B0604020202020204" pitchFamily="34" charset="0"/>
                  <a:buNone/>
                  <a:defRPr/>
                </a:pPr>
                <a:endParaRPr kumimoji="1" lang="zh-CN" altLang="en-US" noProof="1"/>
              </a:p>
            </p:txBody>
          </p:sp>
          <p:sp>
            <p:nvSpPr>
              <p:cNvPr id="13" name="文本框 34">
                <a:extLst>
                  <a:ext uri="{FF2B5EF4-FFF2-40B4-BE49-F238E27FC236}">
                    <a16:creationId xmlns:a16="http://schemas.microsoft.com/office/drawing/2014/main" id="{EA76F927-1943-4639-8B4E-67F5D1C5B173}"/>
                  </a:ext>
                </a:extLst>
              </p:cNvPr>
              <p:cNvSpPr txBox="1">
                <a:spLocks noChangeArrowheads="1"/>
              </p:cNvSpPr>
              <p:nvPr userDrawn="1"/>
            </p:nvSpPr>
            <p:spPr bwMode="auto">
              <a:xfrm>
                <a:off x="9503794" y="2442490"/>
                <a:ext cx="717642" cy="1500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rgbClr val="FF0066"/>
                    </a:solidFill>
                    <a:latin typeface="Times New Roman" panose="02020603050405020304" pitchFamily="18" charset="0"/>
                    <a:ea typeface="宋体" panose="02010600030101010101" pitchFamily="2" charset="-122"/>
                  </a:defRPr>
                </a:lvl1pPr>
                <a:lvl2pPr>
                  <a:defRPr sz="2400">
                    <a:solidFill>
                      <a:srgbClr val="FF0066"/>
                    </a:solidFill>
                    <a:latin typeface="Times New Roman" panose="02020603050405020304" pitchFamily="18" charset="0"/>
                    <a:ea typeface="宋体" panose="02010600030101010101" pitchFamily="2" charset="-122"/>
                  </a:defRPr>
                </a:lvl2pPr>
                <a:lvl3pPr>
                  <a:defRPr sz="2400">
                    <a:solidFill>
                      <a:srgbClr val="FF0066"/>
                    </a:solidFill>
                    <a:latin typeface="Times New Roman" panose="02020603050405020304" pitchFamily="18" charset="0"/>
                    <a:ea typeface="宋体" panose="02010600030101010101" pitchFamily="2" charset="-122"/>
                  </a:defRPr>
                </a:lvl3pPr>
                <a:lvl4pPr>
                  <a:defRPr sz="2400">
                    <a:solidFill>
                      <a:srgbClr val="FF0066"/>
                    </a:solidFill>
                    <a:latin typeface="Times New Roman" panose="02020603050405020304" pitchFamily="18" charset="0"/>
                    <a:ea typeface="宋体" panose="02010600030101010101" pitchFamily="2" charset="-122"/>
                  </a:defRPr>
                </a:lvl4pPr>
                <a:lvl5pPr>
                  <a:defRPr sz="2400">
                    <a:solidFill>
                      <a:srgbClr val="FF0066"/>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defRPr/>
                </a:pPr>
                <a:r>
                  <a:rPr lang="en-US" altLang="zh-CN" sz="700" i="1">
                    <a:solidFill>
                      <a:schemeClr val="bg1"/>
                    </a:solidFill>
                    <a:latin typeface="Times" panose="02020603050405020304" pitchFamily="18" charset="0"/>
                  </a:rPr>
                  <a:t>G174, B239</a:t>
                </a:r>
                <a:endParaRPr lang="zh-CN" altLang="en-US" sz="700" i="1">
                  <a:solidFill>
                    <a:schemeClr val="bg1"/>
                  </a:solidFill>
                  <a:latin typeface="Times" panose="02020603050405020304" pitchFamily="18" charset="0"/>
                </a:endParaRPr>
              </a:p>
            </p:txBody>
          </p:sp>
        </p:grpSp>
        <p:sp>
          <p:nvSpPr>
            <p:cNvPr id="10" name="矩形 9">
              <a:extLst>
                <a:ext uri="{FF2B5EF4-FFF2-40B4-BE49-F238E27FC236}">
                  <a16:creationId xmlns:a16="http://schemas.microsoft.com/office/drawing/2014/main" id="{ECE91AD4-3DD3-499C-AAD4-30CC0E3F8C30}"/>
                </a:ext>
              </a:extLst>
            </p:cNvPr>
            <p:cNvSpPr/>
            <p:nvPr userDrawn="1"/>
          </p:nvSpPr>
          <p:spPr>
            <a:xfrm>
              <a:off x="9286278" y="2772393"/>
              <a:ext cx="254033" cy="254871"/>
            </a:xfrm>
            <a:prstGeom prst="rect">
              <a:avLst/>
            </a:prstGeom>
            <a:solidFill>
              <a:srgbClr val="00ABBD"/>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buFont typeface="Arial" panose="020B0604020202020204" pitchFamily="34" charset="0"/>
                <a:buNone/>
                <a:defRPr/>
              </a:pPr>
              <a:endParaRPr kumimoji="1" lang="zh-CN" altLang="en-US" noProof="1"/>
            </a:p>
          </p:txBody>
        </p:sp>
        <p:sp>
          <p:nvSpPr>
            <p:cNvPr id="11" name="文本框 32">
              <a:extLst>
                <a:ext uri="{FF2B5EF4-FFF2-40B4-BE49-F238E27FC236}">
                  <a16:creationId xmlns:a16="http://schemas.microsoft.com/office/drawing/2014/main" id="{06D82CC7-CE02-4A72-8674-71E6BE7B324D}"/>
                </a:ext>
              </a:extLst>
            </p:cNvPr>
            <p:cNvSpPr txBox="1">
              <a:spLocks noChangeArrowheads="1"/>
            </p:cNvSpPr>
            <p:nvPr userDrawn="1"/>
          </p:nvSpPr>
          <p:spPr bwMode="auto">
            <a:xfrm>
              <a:off x="9503794" y="2804550"/>
              <a:ext cx="717642" cy="1488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rgbClr val="FF0066"/>
                  </a:solidFill>
                  <a:latin typeface="Times New Roman" panose="02020603050405020304" pitchFamily="18" charset="0"/>
                  <a:ea typeface="宋体" panose="02010600030101010101" pitchFamily="2" charset="-122"/>
                </a:defRPr>
              </a:lvl1pPr>
              <a:lvl2pPr>
                <a:defRPr sz="2400">
                  <a:solidFill>
                    <a:srgbClr val="FF0066"/>
                  </a:solidFill>
                  <a:latin typeface="Times New Roman" panose="02020603050405020304" pitchFamily="18" charset="0"/>
                  <a:ea typeface="宋体" panose="02010600030101010101" pitchFamily="2" charset="-122"/>
                </a:defRPr>
              </a:lvl2pPr>
              <a:lvl3pPr>
                <a:defRPr sz="2400">
                  <a:solidFill>
                    <a:srgbClr val="FF0066"/>
                  </a:solidFill>
                  <a:latin typeface="Times New Roman" panose="02020603050405020304" pitchFamily="18" charset="0"/>
                  <a:ea typeface="宋体" panose="02010600030101010101" pitchFamily="2" charset="-122"/>
                </a:defRPr>
              </a:lvl3pPr>
              <a:lvl4pPr>
                <a:defRPr sz="2400">
                  <a:solidFill>
                    <a:srgbClr val="FF0066"/>
                  </a:solidFill>
                  <a:latin typeface="Times New Roman" panose="02020603050405020304" pitchFamily="18" charset="0"/>
                  <a:ea typeface="宋体" panose="02010600030101010101" pitchFamily="2" charset="-122"/>
                </a:defRPr>
              </a:lvl4pPr>
              <a:lvl5pPr>
                <a:defRPr sz="2400">
                  <a:solidFill>
                    <a:srgbClr val="FF0066"/>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defRPr/>
              </a:pPr>
              <a:r>
                <a:rPr lang="en-US" altLang="zh-CN" sz="700" i="1">
                  <a:solidFill>
                    <a:schemeClr val="bg1"/>
                  </a:solidFill>
                  <a:latin typeface="Times" panose="02020603050405020304" pitchFamily="18" charset="0"/>
                </a:rPr>
                <a:t>G171, B189</a:t>
              </a:r>
              <a:endParaRPr lang="zh-CN" altLang="en-US" sz="700" i="1">
                <a:solidFill>
                  <a:schemeClr val="bg1"/>
                </a:solidFill>
                <a:latin typeface="Times" panose="02020603050405020304" pitchFamily="18" charset="0"/>
              </a:endParaRPr>
            </a:p>
          </p:txBody>
        </p:sp>
      </p:grpSp>
      <p:sp>
        <p:nvSpPr>
          <p:cNvPr id="19" name="矩形 19">
            <a:extLst>
              <a:ext uri="{FF2B5EF4-FFF2-40B4-BE49-F238E27FC236}">
                <a16:creationId xmlns:a16="http://schemas.microsoft.com/office/drawing/2014/main" id="{A0CFD81F-F475-470E-A8CF-0773929376FD}"/>
              </a:ext>
            </a:extLst>
          </p:cNvPr>
          <p:cNvSpPr>
            <a:spLocks noChangeArrowheads="1"/>
          </p:cNvSpPr>
          <p:nvPr/>
        </p:nvSpPr>
        <p:spPr bwMode="auto">
          <a:xfrm>
            <a:off x="8375650" y="200025"/>
            <a:ext cx="615950" cy="19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rgbClr val="FF0066"/>
                </a:solidFill>
                <a:latin typeface="Times New Roman" panose="02020603050405020304" pitchFamily="18" charset="0"/>
                <a:ea typeface="宋体" panose="02010600030101010101" pitchFamily="2" charset="-122"/>
              </a:defRPr>
            </a:lvl1pPr>
            <a:lvl2pPr>
              <a:defRPr sz="2400">
                <a:solidFill>
                  <a:srgbClr val="FF0066"/>
                </a:solidFill>
                <a:latin typeface="Times New Roman" panose="02020603050405020304" pitchFamily="18" charset="0"/>
                <a:ea typeface="宋体" panose="02010600030101010101" pitchFamily="2" charset="-122"/>
              </a:defRPr>
            </a:lvl2pPr>
            <a:lvl3pPr>
              <a:defRPr sz="2400">
                <a:solidFill>
                  <a:srgbClr val="FF0066"/>
                </a:solidFill>
                <a:latin typeface="Times New Roman" panose="02020603050405020304" pitchFamily="18" charset="0"/>
                <a:ea typeface="宋体" panose="02010600030101010101" pitchFamily="2" charset="-122"/>
              </a:defRPr>
            </a:lvl3pPr>
            <a:lvl4pPr>
              <a:defRPr sz="2400">
                <a:solidFill>
                  <a:srgbClr val="FF0066"/>
                </a:solidFill>
                <a:latin typeface="Times New Roman" panose="02020603050405020304" pitchFamily="18" charset="0"/>
                <a:ea typeface="宋体" panose="02010600030101010101" pitchFamily="2" charset="-122"/>
              </a:defRPr>
            </a:lvl4pPr>
            <a:lvl5pPr>
              <a:defRPr sz="2400">
                <a:solidFill>
                  <a:srgbClr val="FF0066"/>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9pPr>
          </a:lstStyle>
          <a:p>
            <a:pPr algn="r" eaLnBrk="1" hangingPunct="1">
              <a:buFont typeface="Arial" panose="020B0604020202020204" pitchFamily="34" charset="0"/>
              <a:buNone/>
              <a:defRPr/>
            </a:pPr>
            <a:r>
              <a:rPr lang="en-US" altLang="zh-CN" sz="700">
                <a:solidFill>
                  <a:srgbClr val="8C8C8C"/>
                </a:solidFill>
                <a:latin typeface="Arial" panose="020B0604020202020204" pitchFamily="34" charset="0"/>
                <a:ea typeface="微软雅黑" panose="020B0503020204020204" pitchFamily="34" charset="-122"/>
              </a:rPr>
              <a:t>&gt; </a:t>
            </a:r>
            <a:r>
              <a:rPr lang="zh-CN" altLang="en-US" sz="700">
                <a:solidFill>
                  <a:srgbClr val="8C8C8C"/>
                </a:solidFill>
                <a:latin typeface="Arial" panose="020B0604020202020204" pitchFamily="34" charset="0"/>
                <a:ea typeface="微软雅黑" panose="020B0503020204020204" pitchFamily="34" charset="-122"/>
              </a:rPr>
              <a:t>内部</a:t>
            </a:r>
            <a:r>
              <a:rPr lang="zh-CN" altLang="en-US" sz="700">
                <a:solidFill>
                  <a:srgbClr val="666666"/>
                </a:solidFill>
                <a:latin typeface="Arial" panose="020B0604020202020204" pitchFamily="34" charset="0"/>
                <a:ea typeface="微软雅黑" panose="020B0503020204020204" pitchFamily="34" charset="-122"/>
              </a:rPr>
              <a:t>公开</a:t>
            </a:r>
            <a:endParaRPr lang="zh-CN" altLang="en-US" sz="600">
              <a:solidFill>
                <a:srgbClr val="666666"/>
              </a:solidFill>
              <a:latin typeface="Arial" panose="020B0604020202020204" pitchFamily="34" charset="0"/>
              <a:ea typeface="微软雅黑" panose="020B0503020204020204" pitchFamily="34" charset="-122"/>
            </a:endParaRPr>
          </a:p>
        </p:txBody>
      </p:sp>
      <p:sp>
        <p:nvSpPr>
          <p:cNvPr id="9" name="文本占位符 2"/>
          <p:cNvSpPr>
            <a:spLocks noGrp="1"/>
          </p:cNvSpPr>
          <p:nvPr>
            <p:ph idx="1"/>
          </p:nvPr>
        </p:nvSpPr>
        <p:spPr>
          <a:xfrm>
            <a:off x="457200" y="1600201"/>
            <a:ext cx="8229600" cy="4525963"/>
          </a:xfrm>
          <a:prstGeom prst="rect">
            <a:avLst/>
          </a:prstGeom>
        </p:spPr>
        <p:txBody>
          <a:bodyPr rtlCol="0">
            <a:normAutofit/>
          </a:bodyPr>
          <a:lstStyle>
            <a:lvl1pPr>
              <a:defRPr sz="2800"/>
            </a:lvl1pPr>
            <a:lvl2pPr>
              <a:defRPr sz="2400"/>
            </a:lvl2pPr>
            <a:lvl3pPr>
              <a:defRPr sz="2000"/>
            </a:lvl3pPr>
            <a:lvl4pPr>
              <a:defRPr sz="1600"/>
            </a:lvl4pPr>
            <a:lvl5pPr>
              <a:defRPr sz="1200"/>
            </a:lvl5pPr>
          </a:lstStyle>
          <a:p>
            <a:pPr lvl="0"/>
            <a:r>
              <a:rPr lang="zh-CN" altLang="en-US" noProof="1"/>
              <a:t>单击此处编辑母版文本样式</a:t>
            </a:r>
          </a:p>
          <a:p>
            <a:pPr lvl="1"/>
            <a:r>
              <a:rPr lang="zh-CN" altLang="en-US" noProof="1"/>
              <a:t>二级</a:t>
            </a:r>
          </a:p>
          <a:p>
            <a:pPr lvl="2"/>
            <a:r>
              <a:rPr lang="zh-CN" altLang="en-US" noProof="1"/>
              <a:t>三级</a:t>
            </a:r>
          </a:p>
          <a:p>
            <a:pPr lvl="3"/>
            <a:r>
              <a:rPr lang="zh-CN" altLang="en-US" noProof="1"/>
              <a:t>四级</a:t>
            </a:r>
          </a:p>
          <a:p>
            <a:pPr lvl="4"/>
            <a:r>
              <a:rPr lang="zh-CN" altLang="en-US" noProof="1"/>
              <a:t>五级</a:t>
            </a:r>
          </a:p>
        </p:txBody>
      </p:sp>
      <p:sp>
        <p:nvSpPr>
          <p:cNvPr id="14" name="标题 13"/>
          <p:cNvSpPr>
            <a:spLocks noGrp="1"/>
          </p:cNvSpPr>
          <p:nvPr>
            <p:ph type="title"/>
          </p:nvPr>
        </p:nvSpPr>
        <p:spPr/>
        <p:txBody>
          <a:bodyPr/>
          <a:lstStyle/>
          <a:p>
            <a:r>
              <a:rPr lang="zh-CN" altLang="en-US" noProof="1"/>
              <a:t>单击此处编辑母版标题样式</a:t>
            </a:r>
          </a:p>
        </p:txBody>
      </p:sp>
    </p:spTree>
    <p:extLst>
      <p:ext uri="{BB962C8B-B14F-4D97-AF65-F5344CB8AC3E}">
        <p14:creationId xmlns:p14="http://schemas.microsoft.com/office/powerpoint/2010/main" val="4416592"/>
      </p:ext>
    </p:extLst>
  </p:cSld>
  <p:clrMapOvr>
    <a:masterClrMapping/>
  </p:clrMapOvr>
  <p:hf sldNum="0" hdr="0" ftr="0" dt="0"/>
</p:sldLayout>
</file>

<file path=ppt/slideLayouts/slideLayout56.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pic>
        <p:nvPicPr>
          <p:cNvPr id="2" name="图片 4">
            <a:extLst>
              <a:ext uri="{FF2B5EF4-FFF2-40B4-BE49-F238E27FC236}">
                <a16:creationId xmlns:a16="http://schemas.microsoft.com/office/drawing/2014/main" id="{BE8F2B02-AAAF-4E1D-8974-5CE43A1DD92F}"/>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54013" y="131763"/>
            <a:ext cx="2341562"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3">
            <a:extLst>
              <a:ext uri="{FF2B5EF4-FFF2-40B4-BE49-F238E27FC236}">
                <a16:creationId xmlns:a16="http://schemas.microsoft.com/office/drawing/2014/main" id="{0A585487-58A0-4054-8B31-1AA51FE8CC34}"/>
              </a:ext>
            </a:extLst>
          </p:cNvPr>
          <p:cNvSpPr>
            <a:spLocks noChangeArrowheads="1"/>
          </p:cNvSpPr>
          <p:nvPr userDrawn="1"/>
        </p:nvSpPr>
        <p:spPr bwMode="auto">
          <a:xfrm>
            <a:off x="0" y="950913"/>
            <a:ext cx="9110663" cy="76200"/>
          </a:xfrm>
          <a:prstGeom prst="rect">
            <a:avLst/>
          </a:prstGeom>
          <a:solidFill>
            <a:srgbClr val="CC3300"/>
          </a:solidFill>
          <a:ln w="9525">
            <a:solidFill>
              <a:srgbClr val="CC3300"/>
            </a:solidFill>
            <a:miter lim="800000"/>
            <a:headEnd/>
            <a:tailEnd/>
          </a:ln>
        </p:spPr>
        <p:txBody>
          <a:bodyPr wrap="none" anchor="ctr"/>
          <a:lstStyle>
            <a:lvl1pPr>
              <a:defRPr sz="2400">
                <a:solidFill>
                  <a:srgbClr val="FF0066"/>
                </a:solidFill>
                <a:latin typeface="Times New Roman" panose="02020603050405020304" pitchFamily="18" charset="0"/>
                <a:ea typeface="宋体" panose="02010600030101010101" pitchFamily="2" charset="-122"/>
              </a:defRPr>
            </a:lvl1pPr>
            <a:lvl2pPr>
              <a:defRPr sz="2400">
                <a:solidFill>
                  <a:srgbClr val="FF0066"/>
                </a:solidFill>
                <a:latin typeface="Times New Roman" panose="02020603050405020304" pitchFamily="18" charset="0"/>
                <a:ea typeface="宋体" panose="02010600030101010101" pitchFamily="2" charset="-122"/>
              </a:defRPr>
            </a:lvl2pPr>
            <a:lvl3pPr>
              <a:defRPr sz="2400">
                <a:solidFill>
                  <a:srgbClr val="FF0066"/>
                </a:solidFill>
                <a:latin typeface="Times New Roman" panose="02020603050405020304" pitchFamily="18" charset="0"/>
                <a:ea typeface="宋体" panose="02010600030101010101" pitchFamily="2" charset="-122"/>
              </a:defRPr>
            </a:lvl3pPr>
            <a:lvl4pPr>
              <a:defRPr sz="2400">
                <a:solidFill>
                  <a:srgbClr val="FF0066"/>
                </a:solidFill>
                <a:latin typeface="Times New Roman" panose="02020603050405020304" pitchFamily="18" charset="0"/>
                <a:ea typeface="宋体" panose="02010600030101010101" pitchFamily="2" charset="-122"/>
              </a:defRPr>
            </a:lvl4pPr>
            <a:lvl5pPr>
              <a:defRPr sz="2400">
                <a:solidFill>
                  <a:srgbClr val="FF0066"/>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9pPr>
          </a:lstStyle>
          <a:p>
            <a:pPr algn="ctr" eaLnBrk="1" hangingPunct="1">
              <a:buFont typeface="Arial" panose="020B0604020202020204" pitchFamily="34" charset="0"/>
              <a:buNone/>
              <a:defRPr/>
            </a:pPr>
            <a:endParaRPr lang="zh-CN" altLang="en-US">
              <a:solidFill>
                <a:srgbClr val="CC3300"/>
              </a:solidFill>
              <a:latin typeface="Arial" panose="020B0604020202020204" pitchFamily="34" charset="0"/>
            </a:endParaRPr>
          </a:p>
        </p:txBody>
      </p:sp>
      <p:sp>
        <p:nvSpPr>
          <p:cNvPr id="4" name="日期占位符 1">
            <a:extLst>
              <a:ext uri="{FF2B5EF4-FFF2-40B4-BE49-F238E27FC236}">
                <a16:creationId xmlns:a16="http://schemas.microsoft.com/office/drawing/2014/main" id="{12B4F979-2905-48D4-A692-56CB67EF943B}"/>
              </a:ext>
            </a:extLst>
          </p:cNvPr>
          <p:cNvSpPr>
            <a:spLocks noGrp="1"/>
          </p:cNvSpPr>
          <p:nvPr>
            <p:ph type="dt" sz="half" idx="10"/>
          </p:nvPr>
        </p:nvSpPr>
        <p:spPr>
          <a:xfrm>
            <a:off x="0" y="0"/>
            <a:ext cx="0" cy="0"/>
          </a:xfrm>
        </p:spPr>
        <p:txBody>
          <a:bodyPr/>
          <a:lstStyle>
            <a:lvl1pPr eaLnBrk="1" hangingPunct="1">
              <a:buFont typeface="Arial" panose="020B0604020202020204" pitchFamily="34" charset="0"/>
              <a:buNone/>
              <a:defRPr noProof="1"/>
            </a:lvl1pPr>
          </a:lstStyle>
          <a:p>
            <a:pPr>
              <a:defRPr/>
            </a:pPr>
            <a:endParaRPr lang="zh-CN" altLang="en-US"/>
          </a:p>
        </p:txBody>
      </p:sp>
      <p:sp>
        <p:nvSpPr>
          <p:cNvPr id="5" name="页脚占位符 2">
            <a:extLst>
              <a:ext uri="{FF2B5EF4-FFF2-40B4-BE49-F238E27FC236}">
                <a16:creationId xmlns:a16="http://schemas.microsoft.com/office/drawing/2014/main" id="{0F61EE24-63D0-4319-8FFA-75A4E4B6ADEB}"/>
              </a:ext>
            </a:extLst>
          </p:cNvPr>
          <p:cNvSpPr>
            <a:spLocks noGrp="1"/>
          </p:cNvSpPr>
          <p:nvPr>
            <p:ph type="ftr" sz="quarter" idx="11"/>
          </p:nvPr>
        </p:nvSpPr>
        <p:spPr>
          <a:xfrm>
            <a:off x="0" y="0"/>
            <a:ext cx="0" cy="0"/>
          </a:xfrm>
        </p:spPr>
        <p:txBody>
          <a:bodyPr/>
          <a:lstStyle>
            <a:lvl1pPr eaLnBrk="1" hangingPunct="1">
              <a:buFont typeface="Arial" panose="020B0604020202020204" pitchFamily="34" charset="0"/>
              <a:buNone/>
              <a:defRPr noProof="1"/>
            </a:lvl1pPr>
          </a:lstStyle>
          <a:p>
            <a:pPr>
              <a:defRPr/>
            </a:pPr>
            <a:endParaRPr lang="zh-CN" altLang="en-US"/>
          </a:p>
        </p:txBody>
      </p:sp>
      <p:sp>
        <p:nvSpPr>
          <p:cNvPr id="6" name="灯片编号占位符 3">
            <a:extLst>
              <a:ext uri="{FF2B5EF4-FFF2-40B4-BE49-F238E27FC236}">
                <a16:creationId xmlns:a16="http://schemas.microsoft.com/office/drawing/2014/main" id="{E38A58C1-5538-4C8E-8059-A7947A5F0369}"/>
              </a:ext>
            </a:extLst>
          </p:cNvPr>
          <p:cNvSpPr>
            <a:spLocks noGrp="1"/>
          </p:cNvSpPr>
          <p:nvPr>
            <p:ph type="sldNum" sz="quarter" idx="12"/>
          </p:nvPr>
        </p:nvSpPr>
        <p:spPr>
          <a:xfrm>
            <a:off x="0" y="0"/>
            <a:ext cx="0" cy="0"/>
          </a:xfrm>
        </p:spPr>
        <p:txBody>
          <a:bodyPr/>
          <a:lstStyle>
            <a:lvl1pPr eaLnBrk="1" hangingPunct="1">
              <a:buFont typeface="Arial" panose="020B0604020202020204" pitchFamily="34" charset="0"/>
              <a:buNone/>
              <a:defRPr noProof="1"/>
            </a:lvl1pPr>
          </a:lstStyle>
          <a:p>
            <a:pPr>
              <a:defRPr/>
            </a:pPr>
            <a:fld id="{E7BF7C4D-F115-488B-94FE-1FA96DDE301A}" type="slidenum">
              <a:rPr lang="zh-CN" altLang="en-US"/>
              <a:pPr>
                <a:defRPr/>
              </a:pPr>
              <a:t>‹#›</a:t>
            </a:fld>
            <a:endParaRPr lang="zh-CN" altLang="en-US"/>
          </a:p>
        </p:txBody>
      </p:sp>
    </p:spTree>
    <p:extLst>
      <p:ext uri="{BB962C8B-B14F-4D97-AF65-F5344CB8AC3E}">
        <p14:creationId xmlns:p14="http://schemas.microsoft.com/office/powerpoint/2010/main" val="1665320856"/>
      </p:ext>
    </p:extLst>
  </p:cSld>
  <p:clrMapOvr>
    <a:masterClrMapping/>
  </p:clrMapOvr>
  <p:hf sldNum="0" hdr="0" ftr="0" dt="0"/>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Full Screen Image">
    <p:spTree>
      <p:nvGrpSpPr>
        <p:cNvPr id="1" name=""/>
        <p:cNvGrpSpPr/>
        <p:nvPr/>
      </p:nvGrpSpPr>
      <p:grpSpPr>
        <a:xfrm>
          <a:off x="0" y="0"/>
          <a:ext cx="0" cy="0"/>
          <a:chOff x="0" y="0"/>
          <a:chExt cx="0" cy="0"/>
        </a:xfrm>
      </p:grpSpPr>
      <p:pic>
        <p:nvPicPr>
          <p:cNvPr id="2" name="图片 4">
            <a:extLst>
              <a:ext uri="{FF2B5EF4-FFF2-40B4-BE49-F238E27FC236}">
                <a16:creationId xmlns:a16="http://schemas.microsoft.com/office/drawing/2014/main" id="{A0F3AE74-15BD-4FDC-B0C5-D5ACD4260F8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475413" y="6186488"/>
            <a:ext cx="2668587"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 Box 15">
            <a:extLst>
              <a:ext uri="{FF2B5EF4-FFF2-40B4-BE49-F238E27FC236}">
                <a16:creationId xmlns:a16="http://schemas.microsoft.com/office/drawing/2014/main" id="{49BC325D-A703-4738-BE2D-EE263B969159}"/>
              </a:ext>
            </a:extLst>
          </p:cNvPr>
          <p:cNvSpPr txBox="1">
            <a:spLocks noChangeArrowheads="1"/>
          </p:cNvSpPr>
          <p:nvPr userDrawn="1"/>
        </p:nvSpPr>
        <p:spPr bwMode="auto">
          <a:xfrm>
            <a:off x="34925" y="85725"/>
            <a:ext cx="3074988" cy="460375"/>
          </a:xfrm>
          <a:prstGeom prst="rect">
            <a:avLst/>
          </a:prstGeom>
          <a:noFill/>
          <a:ln>
            <a:noFill/>
          </a:ln>
          <a:effectLst>
            <a:prstShdw prst="shdw17" dist="17961" dir="2700000">
              <a:srgbClr val="999999"/>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rgbClr val="FF0066"/>
                </a:solidFill>
                <a:latin typeface="Times New Roman" panose="02020603050405020304" pitchFamily="18" charset="0"/>
                <a:ea typeface="宋体" panose="02010600030101010101" pitchFamily="2" charset="-122"/>
              </a:defRPr>
            </a:lvl1pPr>
            <a:lvl2pPr>
              <a:defRPr sz="2400">
                <a:solidFill>
                  <a:srgbClr val="FF0066"/>
                </a:solidFill>
                <a:latin typeface="Times New Roman" panose="02020603050405020304" pitchFamily="18" charset="0"/>
                <a:ea typeface="宋体" panose="02010600030101010101" pitchFamily="2" charset="-122"/>
              </a:defRPr>
            </a:lvl2pPr>
            <a:lvl3pPr>
              <a:defRPr sz="2400">
                <a:solidFill>
                  <a:srgbClr val="FF0066"/>
                </a:solidFill>
                <a:latin typeface="Times New Roman" panose="02020603050405020304" pitchFamily="18" charset="0"/>
                <a:ea typeface="宋体" panose="02010600030101010101" pitchFamily="2" charset="-122"/>
              </a:defRPr>
            </a:lvl3pPr>
            <a:lvl4pPr>
              <a:defRPr sz="2400">
                <a:solidFill>
                  <a:srgbClr val="FF0066"/>
                </a:solidFill>
                <a:latin typeface="Times New Roman" panose="02020603050405020304" pitchFamily="18" charset="0"/>
                <a:ea typeface="宋体" panose="02010600030101010101" pitchFamily="2" charset="-122"/>
              </a:defRPr>
            </a:lvl4pPr>
            <a:lvl5pPr>
              <a:defRPr sz="2400">
                <a:solidFill>
                  <a:srgbClr val="FF0066"/>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defRPr/>
            </a:pPr>
            <a:r>
              <a:rPr lang="zh-CN" altLang="en-US" b="1">
                <a:solidFill>
                  <a:srgbClr val="990000"/>
                </a:solidFill>
                <a:latin typeface="黑体" panose="02010609060101010101" pitchFamily="49" charset="-122"/>
                <a:ea typeface="黑体" panose="02010609060101010101" pitchFamily="49" charset="-122"/>
              </a:rPr>
              <a:t>现代密码学（第四版）</a:t>
            </a:r>
          </a:p>
        </p:txBody>
      </p:sp>
      <p:cxnSp>
        <p:nvCxnSpPr>
          <p:cNvPr id="4" name="直接连接符 3">
            <a:extLst>
              <a:ext uri="{FF2B5EF4-FFF2-40B4-BE49-F238E27FC236}">
                <a16:creationId xmlns:a16="http://schemas.microsoft.com/office/drawing/2014/main" id="{1BD35871-E27D-41BB-92C4-0A1289218148}"/>
              </a:ext>
            </a:extLst>
          </p:cNvPr>
          <p:cNvCxnSpPr/>
          <p:nvPr/>
        </p:nvCxnSpPr>
        <p:spPr>
          <a:xfrm flipV="1">
            <a:off x="35560" y="6525895"/>
            <a:ext cx="6480810" cy="20955"/>
          </a:xfrm>
          <a:prstGeom prst="line">
            <a:avLst/>
          </a:prstGeom>
          <a:ln w="63500">
            <a:gradFill>
              <a:gsLst>
                <a:gs pos="84000">
                  <a:srgbClr val="C00000"/>
                </a:gs>
                <a:gs pos="100000">
                  <a:schemeClr val="accent1">
                    <a:tint val="23500"/>
                    <a:satMod val="160000"/>
                  </a:schemeClr>
                </a:gs>
              </a:gsLst>
              <a:lin ang="5400000" scaled="0"/>
            </a:gradFill>
          </a:ln>
        </p:spPr>
        <p:style>
          <a:lnRef idx="3">
            <a:schemeClr val="accent2"/>
          </a:lnRef>
          <a:fillRef idx="0">
            <a:schemeClr val="accent2"/>
          </a:fillRef>
          <a:effectRef idx="2">
            <a:schemeClr val="accent2"/>
          </a:effectRef>
          <a:fontRef idx="minor">
            <a:schemeClr val="tx1"/>
          </a:fontRef>
        </p:style>
      </p:cxnSp>
      <p:cxnSp>
        <p:nvCxnSpPr>
          <p:cNvPr id="5" name="直接连接符 4">
            <a:extLst>
              <a:ext uri="{FF2B5EF4-FFF2-40B4-BE49-F238E27FC236}">
                <a16:creationId xmlns:a16="http://schemas.microsoft.com/office/drawing/2014/main" id="{11005EBD-924F-4E8E-9DA8-7608DCDBEC8A}"/>
              </a:ext>
            </a:extLst>
          </p:cNvPr>
          <p:cNvCxnSpPr/>
          <p:nvPr/>
        </p:nvCxnSpPr>
        <p:spPr>
          <a:xfrm flipV="1">
            <a:off x="1115694" y="593724"/>
            <a:ext cx="8028305" cy="27305"/>
          </a:xfrm>
          <a:prstGeom prst="line">
            <a:avLst/>
          </a:prstGeom>
          <a:ln w="63500">
            <a:gradFill>
              <a:gsLst>
                <a:gs pos="84000">
                  <a:srgbClr val="C00000"/>
                </a:gs>
                <a:gs pos="100000">
                  <a:schemeClr val="accent1">
                    <a:tint val="23500"/>
                    <a:satMod val="160000"/>
                  </a:schemeClr>
                </a:gs>
              </a:gsLst>
              <a:lin ang="5400000" scaled="0"/>
            </a:gradFill>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442265203"/>
      </p:ext>
    </p:extLst>
  </p:cSld>
  <p:clrMapOvr>
    <a:masterClrMapping/>
  </p:clrMapOvr>
  <p:transition spd="slow" advClick="0" advTm="5000">
    <p:random/>
  </p:transition>
  <p:hf sldNum="0" hdr="0" ftr="0" dt="0"/>
</p:sldLayout>
</file>

<file path=ppt/slideLayouts/slideLayout58.xml><?xml version="1.0" encoding="utf-8"?>
<p:sldLayout xmlns:a="http://schemas.openxmlformats.org/drawingml/2006/main" xmlns:r="http://schemas.openxmlformats.org/officeDocument/2006/relationships" xmlns:p="http://schemas.openxmlformats.org/presentationml/2006/main" userDrawn="1">
  <p:cSld name="3_节标题">
    <p:spTree>
      <p:nvGrpSpPr>
        <p:cNvPr id="1" name=""/>
        <p:cNvGrpSpPr/>
        <p:nvPr/>
      </p:nvGrpSpPr>
      <p:grpSpPr>
        <a:xfrm>
          <a:off x="0" y="0"/>
          <a:ext cx="0" cy="0"/>
          <a:chOff x="0" y="0"/>
          <a:chExt cx="0" cy="0"/>
        </a:xfrm>
      </p:grpSpPr>
      <p:pic>
        <p:nvPicPr>
          <p:cNvPr id="2" name="图片 4">
            <a:extLst>
              <a:ext uri="{FF2B5EF4-FFF2-40B4-BE49-F238E27FC236}">
                <a16:creationId xmlns:a16="http://schemas.microsoft.com/office/drawing/2014/main" id="{57011810-9ABE-4230-A2EF-101CBC6BE56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35800" y="285750"/>
            <a:ext cx="2409825" cy="180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图片 6">
            <a:extLst>
              <a:ext uri="{FF2B5EF4-FFF2-40B4-BE49-F238E27FC236}">
                <a16:creationId xmlns:a16="http://schemas.microsoft.com/office/drawing/2014/main" id="{0B736711-75E0-4CAB-AC7C-CA879DC4B87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22238"/>
            <a:ext cx="987425" cy="1927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03665204"/>
      </p:ext>
    </p:extLst>
  </p:cSld>
  <p:clrMapOvr>
    <a:masterClrMapping/>
  </p:clrMapOvr>
  <p:hf sldNum="0" hdr="0" ftr="0" dt="0"/>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1_空白">
    <p:spTree>
      <p:nvGrpSpPr>
        <p:cNvPr id="1" name=""/>
        <p:cNvGrpSpPr/>
        <p:nvPr/>
      </p:nvGrpSpPr>
      <p:grpSpPr>
        <a:xfrm>
          <a:off x="0" y="0"/>
          <a:ext cx="0" cy="0"/>
          <a:chOff x="0" y="0"/>
          <a:chExt cx="0" cy="0"/>
        </a:xfrm>
      </p:grpSpPr>
      <p:sp>
        <p:nvSpPr>
          <p:cNvPr id="3" name="KSO_Shape">
            <a:extLst>
              <a:ext uri="{FF2B5EF4-FFF2-40B4-BE49-F238E27FC236}">
                <a16:creationId xmlns:a16="http://schemas.microsoft.com/office/drawing/2014/main" id="{56DC332B-BED0-4BAE-887B-D2E9B9D5E495}"/>
              </a:ext>
            </a:extLst>
          </p:cNvPr>
          <p:cNvSpPr/>
          <p:nvPr/>
        </p:nvSpPr>
        <p:spPr bwMode="auto">
          <a:xfrm>
            <a:off x="392483" y="244368"/>
            <a:ext cx="472334" cy="742371"/>
          </a:xfrm>
          <a:custGeom>
            <a:avLst/>
            <a:gdLst>
              <a:gd name="T0" fmla="*/ 894085 w 4268"/>
              <a:gd name="T1" fmla="*/ 1679836 h 5034"/>
              <a:gd name="T2" fmla="*/ 695736 w 4268"/>
              <a:gd name="T3" fmla="*/ 1585986 h 5034"/>
              <a:gd name="T4" fmla="*/ 499280 w 4268"/>
              <a:gd name="T5" fmla="*/ 1455429 h 5034"/>
              <a:gd name="T6" fmla="*/ 311151 w 4268"/>
              <a:gd name="T7" fmla="*/ 1274163 h 5034"/>
              <a:gd name="T8" fmla="*/ 154818 w 4268"/>
              <a:gd name="T9" fmla="*/ 1035375 h 5034"/>
              <a:gd name="T10" fmla="*/ 85169 w 4268"/>
              <a:gd name="T11" fmla="*/ 858272 h 5034"/>
              <a:gd name="T12" fmla="*/ 47316 w 4268"/>
              <a:gd name="T13" fmla="*/ 693656 h 5034"/>
              <a:gd name="T14" fmla="*/ 27633 w 4268"/>
              <a:gd name="T15" fmla="*/ 597914 h 5034"/>
              <a:gd name="T16" fmla="*/ 757 w 4268"/>
              <a:gd name="T17" fmla="*/ 830647 h 5034"/>
              <a:gd name="T18" fmla="*/ 11356 w 4268"/>
              <a:gd name="T19" fmla="*/ 1056567 h 5034"/>
              <a:gd name="T20" fmla="*/ 50723 w 4268"/>
              <a:gd name="T21" fmla="*/ 1251079 h 5034"/>
              <a:gd name="T22" fmla="*/ 127564 w 4268"/>
              <a:gd name="T23" fmla="*/ 1457700 h 5034"/>
              <a:gd name="T24" fmla="*/ 227117 w 4268"/>
              <a:gd name="T25" fmla="*/ 1628749 h 5034"/>
              <a:gd name="T26" fmla="*/ 332348 w 4268"/>
              <a:gd name="T27" fmla="*/ 1749467 h 5034"/>
              <a:gd name="T28" fmla="*/ 444771 w 4268"/>
              <a:gd name="T29" fmla="*/ 1832342 h 5034"/>
              <a:gd name="T30" fmla="*/ 560980 w 4268"/>
              <a:gd name="T31" fmla="*/ 1881538 h 5034"/>
              <a:gd name="T32" fmla="*/ 676431 w 4268"/>
              <a:gd name="T33" fmla="*/ 1903108 h 5034"/>
              <a:gd name="T34" fmla="*/ 843362 w 4268"/>
              <a:gd name="T35" fmla="*/ 1892512 h 5034"/>
              <a:gd name="T36" fmla="*/ 1038683 w 4268"/>
              <a:gd name="T37" fmla="*/ 1858832 h 5034"/>
              <a:gd name="T38" fmla="*/ 1322201 w 4268"/>
              <a:gd name="T39" fmla="*/ 1838775 h 5034"/>
              <a:gd name="T40" fmla="*/ 1516008 w 4268"/>
              <a:gd name="T41" fmla="*/ 1785039 h 5034"/>
              <a:gd name="T42" fmla="*/ 1579979 w 4268"/>
              <a:gd name="T43" fmla="*/ 1750602 h 5034"/>
              <a:gd name="T44" fmla="*/ 1398664 w 4268"/>
              <a:gd name="T45" fmla="*/ 1771037 h 5034"/>
              <a:gd name="T46" fmla="*/ 1156406 w 4268"/>
              <a:gd name="T47" fmla="*/ 1752872 h 5034"/>
              <a:gd name="T48" fmla="*/ 157089 w 4268"/>
              <a:gd name="T49" fmla="*/ 73036 h 5034"/>
              <a:gd name="T50" fmla="*/ 126807 w 4268"/>
              <a:gd name="T51" fmla="*/ 278522 h 5034"/>
              <a:gd name="T52" fmla="*/ 120751 w 4268"/>
              <a:gd name="T53" fmla="*/ 466979 h 5034"/>
              <a:gd name="T54" fmla="*/ 135135 w 4268"/>
              <a:gd name="T55" fmla="*/ 637271 h 5034"/>
              <a:gd name="T56" fmla="*/ 171474 w 4268"/>
              <a:gd name="T57" fmla="*/ 576344 h 5034"/>
              <a:gd name="T58" fmla="*/ 238473 w 4268"/>
              <a:gd name="T59" fmla="*/ 459788 h 5034"/>
              <a:gd name="T60" fmla="*/ 209705 w 4268"/>
              <a:gd name="T61" fmla="*/ 571803 h 5034"/>
              <a:gd name="T62" fmla="*/ 193428 w 4268"/>
              <a:gd name="T63" fmla="*/ 742095 h 5034"/>
              <a:gd name="T64" fmla="*/ 209326 w 4268"/>
              <a:gd name="T65" fmla="*/ 910495 h 5034"/>
              <a:gd name="T66" fmla="*/ 282761 w 4268"/>
              <a:gd name="T67" fmla="*/ 1059973 h 5034"/>
              <a:gd name="T68" fmla="*/ 341812 w 4268"/>
              <a:gd name="T69" fmla="*/ 1099330 h 5034"/>
              <a:gd name="T70" fmla="*/ 369066 w 4268"/>
              <a:gd name="T71" fmla="*/ 912765 h 5034"/>
              <a:gd name="T72" fmla="*/ 420924 w 4268"/>
              <a:gd name="T73" fmla="*/ 767449 h 5034"/>
              <a:gd name="T74" fmla="*/ 430009 w 4268"/>
              <a:gd name="T75" fmla="*/ 818537 h 5034"/>
              <a:gd name="T76" fmla="*/ 428116 w 4268"/>
              <a:gd name="T77" fmla="*/ 1022887 h 5034"/>
              <a:gd name="T78" fmla="*/ 465212 w 4268"/>
              <a:gd name="T79" fmla="*/ 1249565 h 5034"/>
              <a:gd name="T80" fmla="*/ 610567 w 4268"/>
              <a:gd name="T81" fmla="*/ 1416073 h 5034"/>
              <a:gd name="T82" fmla="*/ 668103 w 4268"/>
              <a:gd name="T83" fmla="*/ 1328278 h 5034"/>
              <a:gd name="T84" fmla="*/ 670753 w 4268"/>
              <a:gd name="T85" fmla="*/ 1121657 h 5034"/>
              <a:gd name="T86" fmla="*/ 705578 w 4268"/>
              <a:gd name="T87" fmla="*/ 961961 h 5034"/>
              <a:gd name="T88" fmla="*/ 719205 w 4268"/>
              <a:gd name="T89" fmla="*/ 1091004 h 5034"/>
              <a:gd name="T90" fmla="*/ 760464 w 4268"/>
              <a:gd name="T91" fmla="*/ 1298760 h 5034"/>
              <a:gd name="T92" fmla="*/ 840713 w 4268"/>
              <a:gd name="T93" fmla="*/ 1521654 h 5034"/>
              <a:gd name="T94" fmla="*/ 1029977 w 4268"/>
              <a:gd name="T95" fmla="*/ 1631776 h 5034"/>
              <a:gd name="T96" fmla="*/ 1163976 w 4268"/>
              <a:gd name="T97" fmla="*/ 1661672 h 5034"/>
              <a:gd name="T98" fmla="*/ 1198044 w 4268"/>
              <a:gd name="T99" fmla="*/ 1469052 h 5034"/>
              <a:gd name="T100" fmla="*/ 1196151 w 4268"/>
              <a:gd name="T101" fmla="*/ 1309735 h 5034"/>
              <a:gd name="T102" fmla="*/ 1159434 w 4268"/>
              <a:gd name="T103" fmla="*/ 1126198 h 5034"/>
              <a:gd name="T104" fmla="*/ 1071237 w 4268"/>
              <a:gd name="T105" fmla="*/ 931308 h 5034"/>
              <a:gd name="T106" fmla="*/ 914147 w 4268"/>
              <a:gd name="T107" fmla="*/ 737932 h 5034"/>
              <a:gd name="T108" fmla="*/ 674917 w 4268"/>
              <a:gd name="T109" fmla="*/ 549097 h 5034"/>
              <a:gd name="T110" fmla="*/ 403890 w 4268"/>
              <a:gd name="T111" fmla="*/ 298579 h 5034"/>
              <a:gd name="T112" fmla="*/ 239987 w 4268"/>
              <a:gd name="T113" fmla="*/ 101797 h 5034"/>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4268" h="5034">
                <a:moveTo>
                  <a:pt x="2846" y="4597"/>
                </a:moveTo>
                <a:lnTo>
                  <a:pt x="2846" y="4597"/>
                </a:lnTo>
                <a:lnTo>
                  <a:pt x="2803" y="4585"/>
                </a:lnTo>
                <a:lnTo>
                  <a:pt x="2749" y="4571"/>
                </a:lnTo>
                <a:lnTo>
                  <a:pt x="2687" y="4553"/>
                </a:lnTo>
                <a:lnTo>
                  <a:pt x="2617" y="4531"/>
                </a:lnTo>
                <a:lnTo>
                  <a:pt x="2538" y="4504"/>
                </a:lnTo>
                <a:lnTo>
                  <a:pt x="2454" y="4474"/>
                </a:lnTo>
                <a:lnTo>
                  <a:pt x="2362" y="4439"/>
                </a:lnTo>
                <a:lnTo>
                  <a:pt x="2265" y="4399"/>
                </a:lnTo>
                <a:lnTo>
                  <a:pt x="2215" y="4378"/>
                </a:lnTo>
                <a:lnTo>
                  <a:pt x="2164" y="4355"/>
                </a:lnTo>
                <a:lnTo>
                  <a:pt x="2112" y="4331"/>
                </a:lnTo>
                <a:lnTo>
                  <a:pt x="2059" y="4305"/>
                </a:lnTo>
                <a:lnTo>
                  <a:pt x="2004" y="4279"/>
                </a:lnTo>
                <a:lnTo>
                  <a:pt x="1950" y="4251"/>
                </a:lnTo>
                <a:lnTo>
                  <a:pt x="1894" y="4222"/>
                </a:lnTo>
                <a:lnTo>
                  <a:pt x="1838" y="4191"/>
                </a:lnTo>
                <a:lnTo>
                  <a:pt x="1781" y="4158"/>
                </a:lnTo>
                <a:lnTo>
                  <a:pt x="1724" y="4125"/>
                </a:lnTo>
                <a:lnTo>
                  <a:pt x="1666" y="4089"/>
                </a:lnTo>
                <a:lnTo>
                  <a:pt x="1608" y="4052"/>
                </a:lnTo>
                <a:lnTo>
                  <a:pt x="1550" y="4014"/>
                </a:lnTo>
                <a:lnTo>
                  <a:pt x="1492" y="3974"/>
                </a:lnTo>
                <a:lnTo>
                  <a:pt x="1434" y="3933"/>
                </a:lnTo>
                <a:lnTo>
                  <a:pt x="1376" y="3891"/>
                </a:lnTo>
                <a:lnTo>
                  <a:pt x="1319" y="3846"/>
                </a:lnTo>
                <a:lnTo>
                  <a:pt x="1261" y="3800"/>
                </a:lnTo>
                <a:lnTo>
                  <a:pt x="1204" y="3752"/>
                </a:lnTo>
                <a:lnTo>
                  <a:pt x="1147" y="3702"/>
                </a:lnTo>
                <a:lnTo>
                  <a:pt x="1092" y="3651"/>
                </a:lnTo>
                <a:lnTo>
                  <a:pt x="1036" y="3598"/>
                </a:lnTo>
                <a:lnTo>
                  <a:pt x="981" y="3543"/>
                </a:lnTo>
                <a:lnTo>
                  <a:pt x="927" y="3487"/>
                </a:lnTo>
                <a:lnTo>
                  <a:pt x="874" y="3428"/>
                </a:lnTo>
                <a:lnTo>
                  <a:pt x="822" y="3367"/>
                </a:lnTo>
                <a:lnTo>
                  <a:pt x="770" y="3305"/>
                </a:lnTo>
                <a:lnTo>
                  <a:pt x="720" y="3241"/>
                </a:lnTo>
                <a:lnTo>
                  <a:pt x="671" y="3174"/>
                </a:lnTo>
                <a:lnTo>
                  <a:pt x="624" y="3106"/>
                </a:lnTo>
                <a:lnTo>
                  <a:pt x="577" y="3037"/>
                </a:lnTo>
                <a:lnTo>
                  <a:pt x="533" y="2965"/>
                </a:lnTo>
                <a:lnTo>
                  <a:pt x="489" y="2891"/>
                </a:lnTo>
                <a:lnTo>
                  <a:pt x="448" y="2814"/>
                </a:lnTo>
                <a:lnTo>
                  <a:pt x="409" y="2736"/>
                </a:lnTo>
                <a:lnTo>
                  <a:pt x="371" y="2656"/>
                </a:lnTo>
                <a:lnTo>
                  <a:pt x="334" y="2573"/>
                </a:lnTo>
                <a:lnTo>
                  <a:pt x="318" y="2531"/>
                </a:lnTo>
                <a:lnTo>
                  <a:pt x="301" y="2489"/>
                </a:lnTo>
                <a:lnTo>
                  <a:pt x="284" y="2445"/>
                </a:lnTo>
                <a:lnTo>
                  <a:pt x="268" y="2402"/>
                </a:lnTo>
                <a:lnTo>
                  <a:pt x="253" y="2357"/>
                </a:lnTo>
                <a:lnTo>
                  <a:pt x="238" y="2312"/>
                </a:lnTo>
                <a:lnTo>
                  <a:pt x="225" y="2268"/>
                </a:lnTo>
                <a:lnTo>
                  <a:pt x="212" y="2221"/>
                </a:lnTo>
                <a:lnTo>
                  <a:pt x="198" y="2175"/>
                </a:lnTo>
                <a:lnTo>
                  <a:pt x="186" y="2127"/>
                </a:lnTo>
                <a:lnTo>
                  <a:pt x="174" y="2080"/>
                </a:lnTo>
                <a:lnTo>
                  <a:pt x="163" y="2031"/>
                </a:lnTo>
                <a:lnTo>
                  <a:pt x="152" y="1983"/>
                </a:lnTo>
                <a:lnTo>
                  <a:pt x="142" y="1933"/>
                </a:lnTo>
                <a:lnTo>
                  <a:pt x="134" y="1884"/>
                </a:lnTo>
                <a:lnTo>
                  <a:pt x="125" y="1833"/>
                </a:lnTo>
                <a:lnTo>
                  <a:pt x="117" y="1781"/>
                </a:lnTo>
                <a:lnTo>
                  <a:pt x="110" y="1730"/>
                </a:lnTo>
                <a:lnTo>
                  <a:pt x="103" y="1678"/>
                </a:lnTo>
                <a:lnTo>
                  <a:pt x="98" y="1624"/>
                </a:lnTo>
                <a:lnTo>
                  <a:pt x="92" y="1571"/>
                </a:lnTo>
                <a:lnTo>
                  <a:pt x="88" y="1517"/>
                </a:lnTo>
                <a:lnTo>
                  <a:pt x="84" y="1533"/>
                </a:lnTo>
                <a:lnTo>
                  <a:pt x="73" y="1580"/>
                </a:lnTo>
                <a:lnTo>
                  <a:pt x="59" y="1654"/>
                </a:lnTo>
                <a:lnTo>
                  <a:pt x="50" y="1702"/>
                </a:lnTo>
                <a:lnTo>
                  <a:pt x="41" y="1756"/>
                </a:lnTo>
                <a:lnTo>
                  <a:pt x="33" y="1816"/>
                </a:lnTo>
                <a:lnTo>
                  <a:pt x="24" y="1881"/>
                </a:lnTo>
                <a:lnTo>
                  <a:pt x="18" y="1952"/>
                </a:lnTo>
                <a:lnTo>
                  <a:pt x="11" y="2028"/>
                </a:lnTo>
                <a:lnTo>
                  <a:pt x="5" y="2109"/>
                </a:lnTo>
                <a:lnTo>
                  <a:pt x="2" y="2195"/>
                </a:lnTo>
                <a:lnTo>
                  <a:pt x="0" y="2286"/>
                </a:lnTo>
                <a:lnTo>
                  <a:pt x="1" y="2379"/>
                </a:lnTo>
                <a:lnTo>
                  <a:pt x="3" y="2477"/>
                </a:lnTo>
                <a:lnTo>
                  <a:pt x="6" y="2528"/>
                </a:lnTo>
                <a:lnTo>
                  <a:pt x="9" y="2579"/>
                </a:lnTo>
                <a:lnTo>
                  <a:pt x="13" y="2631"/>
                </a:lnTo>
                <a:lnTo>
                  <a:pt x="18" y="2684"/>
                </a:lnTo>
                <a:lnTo>
                  <a:pt x="23" y="2737"/>
                </a:lnTo>
                <a:lnTo>
                  <a:pt x="30" y="2792"/>
                </a:lnTo>
                <a:lnTo>
                  <a:pt x="38" y="2847"/>
                </a:lnTo>
                <a:lnTo>
                  <a:pt x="45" y="2902"/>
                </a:lnTo>
                <a:lnTo>
                  <a:pt x="54" y="2958"/>
                </a:lnTo>
                <a:lnTo>
                  <a:pt x="65" y="3015"/>
                </a:lnTo>
                <a:lnTo>
                  <a:pt x="77" y="3072"/>
                </a:lnTo>
                <a:lnTo>
                  <a:pt x="89" y="3130"/>
                </a:lnTo>
                <a:lnTo>
                  <a:pt x="102" y="3189"/>
                </a:lnTo>
                <a:lnTo>
                  <a:pt x="117" y="3247"/>
                </a:lnTo>
                <a:lnTo>
                  <a:pt x="134" y="3306"/>
                </a:lnTo>
                <a:lnTo>
                  <a:pt x="150" y="3366"/>
                </a:lnTo>
                <a:lnTo>
                  <a:pt x="169" y="3425"/>
                </a:lnTo>
                <a:lnTo>
                  <a:pt x="188" y="3486"/>
                </a:lnTo>
                <a:lnTo>
                  <a:pt x="209" y="3546"/>
                </a:lnTo>
                <a:lnTo>
                  <a:pt x="232" y="3607"/>
                </a:lnTo>
                <a:lnTo>
                  <a:pt x="256" y="3667"/>
                </a:lnTo>
                <a:lnTo>
                  <a:pt x="282" y="3729"/>
                </a:lnTo>
                <a:lnTo>
                  <a:pt x="309" y="3790"/>
                </a:lnTo>
                <a:lnTo>
                  <a:pt x="337" y="3852"/>
                </a:lnTo>
                <a:lnTo>
                  <a:pt x="367" y="3913"/>
                </a:lnTo>
                <a:lnTo>
                  <a:pt x="399" y="3974"/>
                </a:lnTo>
                <a:lnTo>
                  <a:pt x="431" y="4036"/>
                </a:lnTo>
                <a:lnTo>
                  <a:pt x="467" y="4097"/>
                </a:lnTo>
                <a:lnTo>
                  <a:pt x="504" y="4158"/>
                </a:lnTo>
                <a:lnTo>
                  <a:pt x="542" y="4218"/>
                </a:lnTo>
                <a:lnTo>
                  <a:pt x="571" y="4262"/>
                </a:lnTo>
                <a:lnTo>
                  <a:pt x="600" y="4304"/>
                </a:lnTo>
                <a:lnTo>
                  <a:pt x="629" y="4346"/>
                </a:lnTo>
                <a:lnTo>
                  <a:pt x="659" y="4385"/>
                </a:lnTo>
                <a:lnTo>
                  <a:pt x="689" y="4423"/>
                </a:lnTo>
                <a:lnTo>
                  <a:pt x="720" y="4459"/>
                </a:lnTo>
                <a:lnTo>
                  <a:pt x="750" y="4495"/>
                </a:lnTo>
                <a:lnTo>
                  <a:pt x="782" y="4529"/>
                </a:lnTo>
                <a:lnTo>
                  <a:pt x="814" y="4562"/>
                </a:lnTo>
                <a:lnTo>
                  <a:pt x="845" y="4593"/>
                </a:lnTo>
                <a:lnTo>
                  <a:pt x="878" y="4623"/>
                </a:lnTo>
                <a:lnTo>
                  <a:pt x="910" y="4652"/>
                </a:lnTo>
                <a:lnTo>
                  <a:pt x="942" y="4680"/>
                </a:lnTo>
                <a:lnTo>
                  <a:pt x="976" y="4707"/>
                </a:lnTo>
                <a:lnTo>
                  <a:pt x="1008" y="4732"/>
                </a:lnTo>
                <a:lnTo>
                  <a:pt x="1042" y="4756"/>
                </a:lnTo>
                <a:lnTo>
                  <a:pt x="1075" y="4779"/>
                </a:lnTo>
                <a:lnTo>
                  <a:pt x="1108" y="4801"/>
                </a:lnTo>
                <a:lnTo>
                  <a:pt x="1142" y="4822"/>
                </a:lnTo>
                <a:lnTo>
                  <a:pt x="1175" y="4842"/>
                </a:lnTo>
                <a:lnTo>
                  <a:pt x="1210" y="4860"/>
                </a:lnTo>
                <a:lnTo>
                  <a:pt x="1243" y="4878"/>
                </a:lnTo>
                <a:lnTo>
                  <a:pt x="1277" y="4894"/>
                </a:lnTo>
                <a:lnTo>
                  <a:pt x="1311" y="4910"/>
                </a:lnTo>
                <a:lnTo>
                  <a:pt x="1346" y="4924"/>
                </a:lnTo>
                <a:lnTo>
                  <a:pt x="1380" y="4938"/>
                </a:lnTo>
                <a:lnTo>
                  <a:pt x="1414" y="4950"/>
                </a:lnTo>
                <a:lnTo>
                  <a:pt x="1449" y="4961"/>
                </a:lnTo>
                <a:lnTo>
                  <a:pt x="1482" y="4972"/>
                </a:lnTo>
                <a:lnTo>
                  <a:pt x="1517" y="4981"/>
                </a:lnTo>
                <a:lnTo>
                  <a:pt x="1550" y="4990"/>
                </a:lnTo>
                <a:lnTo>
                  <a:pt x="1585" y="4998"/>
                </a:lnTo>
                <a:lnTo>
                  <a:pt x="1618" y="5006"/>
                </a:lnTo>
                <a:lnTo>
                  <a:pt x="1653" y="5011"/>
                </a:lnTo>
                <a:lnTo>
                  <a:pt x="1686" y="5017"/>
                </a:lnTo>
                <a:lnTo>
                  <a:pt x="1720" y="5022"/>
                </a:lnTo>
                <a:lnTo>
                  <a:pt x="1753" y="5026"/>
                </a:lnTo>
                <a:lnTo>
                  <a:pt x="1787" y="5029"/>
                </a:lnTo>
                <a:lnTo>
                  <a:pt x="1820" y="5032"/>
                </a:lnTo>
                <a:lnTo>
                  <a:pt x="1852" y="5033"/>
                </a:lnTo>
                <a:lnTo>
                  <a:pt x="1886" y="5034"/>
                </a:lnTo>
                <a:lnTo>
                  <a:pt x="1918" y="5034"/>
                </a:lnTo>
                <a:lnTo>
                  <a:pt x="1983" y="5033"/>
                </a:lnTo>
                <a:lnTo>
                  <a:pt x="2047" y="5028"/>
                </a:lnTo>
                <a:lnTo>
                  <a:pt x="2108" y="5022"/>
                </a:lnTo>
                <a:lnTo>
                  <a:pt x="2169" y="5013"/>
                </a:lnTo>
                <a:lnTo>
                  <a:pt x="2228" y="5001"/>
                </a:lnTo>
                <a:lnTo>
                  <a:pt x="2286" y="4989"/>
                </a:lnTo>
                <a:lnTo>
                  <a:pt x="2343" y="4975"/>
                </a:lnTo>
                <a:lnTo>
                  <a:pt x="2397" y="4958"/>
                </a:lnTo>
                <a:lnTo>
                  <a:pt x="2449" y="4940"/>
                </a:lnTo>
                <a:lnTo>
                  <a:pt x="2501" y="4921"/>
                </a:lnTo>
                <a:lnTo>
                  <a:pt x="2549" y="4901"/>
                </a:lnTo>
                <a:lnTo>
                  <a:pt x="2648" y="4908"/>
                </a:lnTo>
                <a:lnTo>
                  <a:pt x="2744" y="4912"/>
                </a:lnTo>
                <a:lnTo>
                  <a:pt x="2839" y="4914"/>
                </a:lnTo>
                <a:lnTo>
                  <a:pt x="2930" y="4914"/>
                </a:lnTo>
                <a:lnTo>
                  <a:pt x="3018" y="4911"/>
                </a:lnTo>
                <a:lnTo>
                  <a:pt x="3104" y="4907"/>
                </a:lnTo>
                <a:lnTo>
                  <a:pt x="3188" y="4900"/>
                </a:lnTo>
                <a:lnTo>
                  <a:pt x="3268" y="4892"/>
                </a:lnTo>
                <a:lnTo>
                  <a:pt x="3346" y="4882"/>
                </a:lnTo>
                <a:lnTo>
                  <a:pt x="3421" y="4871"/>
                </a:lnTo>
                <a:lnTo>
                  <a:pt x="3493" y="4859"/>
                </a:lnTo>
                <a:lnTo>
                  <a:pt x="3563" y="4845"/>
                </a:lnTo>
                <a:lnTo>
                  <a:pt x="3628" y="4831"/>
                </a:lnTo>
                <a:lnTo>
                  <a:pt x="3692" y="4815"/>
                </a:lnTo>
                <a:lnTo>
                  <a:pt x="3752" y="4800"/>
                </a:lnTo>
                <a:lnTo>
                  <a:pt x="3809" y="4784"/>
                </a:lnTo>
                <a:lnTo>
                  <a:pt x="3864" y="4767"/>
                </a:lnTo>
                <a:lnTo>
                  <a:pt x="3914" y="4750"/>
                </a:lnTo>
                <a:lnTo>
                  <a:pt x="3962" y="4734"/>
                </a:lnTo>
                <a:lnTo>
                  <a:pt x="4005" y="4717"/>
                </a:lnTo>
                <a:lnTo>
                  <a:pt x="4047" y="4701"/>
                </a:lnTo>
                <a:lnTo>
                  <a:pt x="4085" y="4686"/>
                </a:lnTo>
                <a:lnTo>
                  <a:pt x="4149" y="4658"/>
                </a:lnTo>
                <a:lnTo>
                  <a:pt x="4201" y="4633"/>
                </a:lnTo>
                <a:lnTo>
                  <a:pt x="4237" y="4613"/>
                </a:lnTo>
                <a:lnTo>
                  <a:pt x="4268" y="4597"/>
                </a:lnTo>
                <a:lnTo>
                  <a:pt x="4222" y="4612"/>
                </a:lnTo>
                <a:lnTo>
                  <a:pt x="4174" y="4626"/>
                </a:lnTo>
                <a:lnTo>
                  <a:pt x="4125" y="4638"/>
                </a:lnTo>
                <a:lnTo>
                  <a:pt x="4073" y="4648"/>
                </a:lnTo>
                <a:lnTo>
                  <a:pt x="4022" y="4657"/>
                </a:lnTo>
                <a:lnTo>
                  <a:pt x="3969" y="4663"/>
                </a:lnTo>
                <a:lnTo>
                  <a:pt x="3915" y="4670"/>
                </a:lnTo>
                <a:lnTo>
                  <a:pt x="3860" y="4675"/>
                </a:lnTo>
                <a:lnTo>
                  <a:pt x="3806" y="4677"/>
                </a:lnTo>
                <a:lnTo>
                  <a:pt x="3751" y="4679"/>
                </a:lnTo>
                <a:lnTo>
                  <a:pt x="3695" y="4680"/>
                </a:lnTo>
                <a:lnTo>
                  <a:pt x="3641" y="4680"/>
                </a:lnTo>
                <a:lnTo>
                  <a:pt x="3586" y="4679"/>
                </a:lnTo>
                <a:lnTo>
                  <a:pt x="3531" y="4678"/>
                </a:lnTo>
                <a:lnTo>
                  <a:pt x="3478" y="4676"/>
                </a:lnTo>
                <a:lnTo>
                  <a:pt x="3425" y="4672"/>
                </a:lnTo>
                <a:lnTo>
                  <a:pt x="3323" y="4663"/>
                </a:lnTo>
                <a:lnTo>
                  <a:pt x="3226" y="4655"/>
                </a:lnTo>
                <a:lnTo>
                  <a:pt x="3136" y="4643"/>
                </a:lnTo>
                <a:lnTo>
                  <a:pt x="3055" y="4632"/>
                </a:lnTo>
                <a:lnTo>
                  <a:pt x="2985" y="4621"/>
                </a:lnTo>
                <a:lnTo>
                  <a:pt x="2924" y="4611"/>
                </a:lnTo>
                <a:lnTo>
                  <a:pt x="2846" y="4597"/>
                </a:lnTo>
                <a:close/>
                <a:moveTo>
                  <a:pt x="456" y="0"/>
                </a:moveTo>
                <a:lnTo>
                  <a:pt x="456" y="0"/>
                </a:lnTo>
                <a:lnTo>
                  <a:pt x="441" y="65"/>
                </a:lnTo>
                <a:lnTo>
                  <a:pt x="428" y="130"/>
                </a:lnTo>
                <a:lnTo>
                  <a:pt x="415" y="193"/>
                </a:lnTo>
                <a:lnTo>
                  <a:pt x="402" y="256"/>
                </a:lnTo>
                <a:lnTo>
                  <a:pt x="391" y="318"/>
                </a:lnTo>
                <a:lnTo>
                  <a:pt x="381" y="379"/>
                </a:lnTo>
                <a:lnTo>
                  <a:pt x="371" y="441"/>
                </a:lnTo>
                <a:lnTo>
                  <a:pt x="362" y="501"/>
                </a:lnTo>
                <a:lnTo>
                  <a:pt x="354" y="561"/>
                </a:lnTo>
                <a:lnTo>
                  <a:pt x="348" y="620"/>
                </a:lnTo>
                <a:lnTo>
                  <a:pt x="341" y="678"/>
                </a:lnTo>
                <a:lnTo>
                  <a:pt x="335" y="736"/>
                </a:lnTo>
                <a:lnTo>
                  <a:pt x="331" y="794"/>
                </a:lnTo>
                <a:lnTo>
                  <a:pt x="326" y="851"/>
                </a:lnTo>
                <a:lnTo>
                  <a:pt x="323" y="907"/>
                </a:lnTo>
                <a:lnTo>
                  <a:pt x="321" y="963"/>
                </a:lnTo>
                <a:lnTo>
                  <a:pt x="319" y="1019"/>
                </a:lnTo>
                <a:lnTo>
                  <a:pt x="318" y="1073"/>
                </a:lnTo>
                <a:lnTo>
                  <a:pt x="318" y="1127"/>
                </a:lnTo>
                <a:lnTo>
                  <a:pt x="318" y="1180"/>
                </a:lnTo>
                <a:lnTo>
                  <a:pt x="319" y="1234"/>
                </a:lnTo>
                <a:lnTo>
                  <a:pt x="320" y="1286"/>
                </a:lnTo>
                <a:lnTo>
                  <a:pt x="322" y="1338"/>
                </a:lnTo>
                <a:lnTo>
                  <a:pt x="325" y="1389"/>
                </a:lnTo>
                <a:lnTo>
                  <a:pt x="329" y="1439"/>
                </a:lnTo>
                <a:lnTo>
                  <a:pt x="333" y="1489"/>
                </a:lnTo>
                <a:lnTo>
                  <a:pt x="339" y="1539"/>
                </a:lnTo>
                <a:lnTo>
                  <a:pt x="344" y="1588"/>
                </a:lnTo>
                <a:lnTo>
                  <a:pt x="350" y="1636"/>
                </a:lnTo>
                <a:lnTo>
                  <a:pt x="357" y="1684"/>
                </a:lnTo>
                <a:lnTo>
                  <a:pt x="364" y="1732"/>
                </a:lnTo>
                <a:lnTo>
                  <a:pt x="372" y="1779"/>
                </a:lnTo>
                <a:lnTo>
                  <a:pt x="381" y="1742"/>
                </a:lnTo>
                <a:lnTo>
                  <a:pt x="390" y="1708"/>
                </a:lnTo>
                <a:lnTo>
                  <a:pt x="400" y="1673"/>
                </a:lnTo>
                <a:lnTo>
                  <a:pt x="410" y="1641"/>
                </a:lnTo>
                <a:lnTo>
                  <a:pt x="431" y="1580"/>
                </a:lnTo>
                <a:lnTo>
                  <a:pt x="453" y="1523"/>
                </a:lnTo>
                <a:lnTo>
                  <a:pt x="475" y="1471"/>
                </a:lnTo>
                <a:lnTo>
                  <a:pt x="497" y="1425"/>
                </a:lnTo>
                <a:lnTo>
                  <a:pt x="519" y="1382"/>
                </a:lnTo>
                <a:lnTo>
                  <a:pt x="540" y="1344"/>
                </a:lnTo>
                <a:lnTo>
                  <a:pt x="560" y="1312"/>
                </a:lnTo>
                <a:lnTo>
                  <a:pt x="579" y="1283"/>
                </a:lnTo>
                <a:lnTo>
                  <a:pt x="595" y="1259"/>
                </a:lnTo>
                <a:lnTo>
                  <a:pt x="610" y="1240"/>
                </a:lnTo>
                <a:lnTo>
                  <a:pt x="630" y="1215"/>
                </a:lnTo>
                <a:lnTo>
                  <a:pt x="638" y="1206"/>
                </a:lnTo>
                <a:lnTo>
                  <a:pt x="622" y="1249"/>
                </a:lnTo>
                <a:lnTo>
                  <a:pt x="608" y="1293"/>
                </a:lnTo>
                <a:lnTo>
                  <a:pt x="595" y="1338"/>
                </a:lnTo>
                <a:lnTo>
                  <a:pt x="583" y="1381"/>
                </a:lnTo>
                <a:lnTo>
                  <a:pt x="572" y="1425"/>
                </a:lnTo>
                <a:lnTo>
                  <a:pt x="562" y="1468"/>
                </a:lnTo>
                <a:lnTo>
                  <a:pt x="554" y="1511"/>
                </a:lnTo>
                <a:lnTo>
                  <a:pt x="546" y="1555"/>
                </a:lnTo>
                <a:lnTo>
                  <a:pt x="538" y="1598"/>
                </a:lnTo>
                <a:lnTo>
                  <a:pt x="533" y="1641"/>
                </a:lnTo>
                <a:lnTo>
                  <a:pt x="527" y="1683"/>
                </a:lnTo>
                <a:lnTo>
                  <a:pt x="523" y="1725"/>
                </a:lnTo>
                <a:lnTo>
                  <a:pt x="519" y="1766"/>
                </a:lnTo>
                <a:lnTo>
                  <a:pt x="516" y="1807"/>
                </a:lnTo>
                <a:lnTo>
                  <a:pt x="513" y="1885"/>
                </a:lnTo>
                <a:lnTo>
                  <a:pt x="511" y="1961"/>
                </a:lnTo>
                <a:lnTo>
                  <a:pt x="511" y="2033"/>
                </a:lnTo>
                <a:lnTo>
                  <a:pt x="513" y="2102"/>
                </a:lnTo>
                <a:lnTo>
                  <a:pt x="516" y="2164"/>
                </a:lnTo>
                <a:lnTo>
                  <a:pt x="521" y="2222"/>
                </a:lnTo>
                <a:lnTo>
                  <a:pt x="525" y="2274"/>
                </a:lnTo>
                <a:lnTo>
                  <a:pt x="530" y="2320"/>
                </a:lnTo>
                <a:lnTo>
                  <a:pt x="535" y="2359"/>
                </a:lnTo>
                <a:lnTo>
                  <a:pt x="553" y="2406"/>
                </a:lnTo>
                <a:lnTo>
                  <a:pt x="572" y="2453"/>
                </a:lnTo>
                <a:lnTo>
                  <a:pt x="592" y="2499"/>
                </a:lnTo>
                <a:lnTo>
                  <a:pt x="613" y="2543"/>
                </a:lnTo>
                <a:lnTo>
                  <a:pt x="633" y="2588"/>
                </a:lnTo>
                <a:lnTo>
                  <a:pt x="656" y="2631"/>
                </a:lnTo>
                <a:lnTo>
                  <a:pt x="678" y="2675"/>
                </a:lnTo>
                <a:lnTo>
                  <a:pt x="700" y="2717"/>
                </a:lnTo>
                <a:lnTo>
                  <a:pt x="724" y="2760"/>
                </a:lnTo>
                <a:lnTo>
                  <a:pt x="747" y="2801"/>
                </a:lnTo>
                <a:lnTo>
                  <a:pt x="772" y="2841"/>
                </a:lnTo>
                <a:lnTo>
                  <a:pt x="796" y="2881"/>
                </a:lnTo>
                <a:lnTo>
                  <a:pt x="822" y="2920"/>
                </a:lnTo>
                <a:lnTo>
                  <a:pt x="847" y="2959"/>
                </a:lnTo>
                <a:lnTo>
                  <a:pt x="873" y="2997"/>
                </a:lnTo>
                <a:lnTo>
                  <a:pt x="900" y="3034"/>
                </a:lnTo>
                <a:lnTo>
                  <a:pt x="901" y="2968"/>
                </a:lnTo>
                <a:lnTo>
                  <a:pt x="903" y="2905"/>
                </a:lnTo>
                <a:lnTo>
                  <a:pt x="907" y="2842"/>
                </a:lnTo>
                <a:lnTo>
                  <a:pt x="912" y="2782"/>
                </a:lnTo>
                <a:lnTo>
                  <a:pt x="918" y="2723"/>
                </a:lnTo>
                <a:lnTo>
                  <a:pt x="926" y="2666"/>
                </a:lnTo>
                <a:lnTo>
                  <a:pt x="933" y="2611"/>
                </a:lnTo>
                <a:lnTo>
                  <a:pt x="942" y="2559"/>
                </a:lnTo>
                <a:lnTo>
                  <a:pt x="953" y="2508"/>
                </a:lnTo>
                <a:lnTo>
                  <a:pt x="963" y="2458"/>
                </a:lnTo>
                <a:lnTo>
                  <a:pt x="975" y="2412"/>
                </a:lnTo>
                <a:lnTo>
                  <a:pt x="987" y="2366"/>
                </a:lnTo>
                <a:lnTo>
                  <a:pt x="999" y="2323"/>
                </a:lnTo>
                <a:lnTo>
                  <a:pt x="1011" y="2282"/>
                </a:lnTo>
                <a:lnTo>
                  <a:pt x="1025" y="2243"/>
                </a:lnTo>
                <a:lnTo>
                  <a:pt x="1038" y="2206"/>
                </a:lnTo>
                <a:lnTo>
                  <a:pt x="1050" y="2171"/>
                </a:lnTo>
                <a:lnTo>
                  <a:pt x="1064" y="2138"/>
                </a:lnTo>
                <a:lnTo>
                  <a:pt x="1088" y="2079"/>
                </a:lnTo>
                <a:lnTo>
                  <a:pt x="1112" y="2028"/>
                </a:lnTo>
                <a:lnTo>
                  <a:pt x="1133" y="1987"/>
                </a:lnTo>
                <a:lnTo>
                  <a:pt x="1151" y="1954"/>
                </a:lnTo>
                <a:lnTo>
                  <a:pt x="1164" y="1930"/>
                </a:lnTo>
                <a:lnTo>
                  <a:pt x="1175" y="1911"/>
                </a:lnTo>
                <a:lnTo>
                  <a:pt x="1163" y="1974"/>
                </a:lnTo>
                <a:lnTo>
                  <a:pt x="1152" y="2037"/>
                </a:lnTo>
                <a:lnTo>
                  <a:pt x="1143" y="2099"/>
                </a:lnTo>
                <a:lnTo>
                  <a:pt x="1136" y="2163"/>
                </a:lnTo>
                <a:lnTo>
                  <a:pt x="1130" y="2225"/>
                </a:lnTo>
                <a:lnTo>
                  <a:pt x="1126" y="2287"/>
                </a:lnTo>
                <a:lnTo>
                  <a:pt x="1123" y="2348"/>
                </a:lnTo>
                <a:lnTo>
                  <a:pt x="1122" y="2409"/>
                </a:lnTo>
                <a:lnTo>
                  <a:pt x="1121" y="2470"/>
                </a:lnTo>
                <a:lnTo>
                  <a:pt x="1122" y="2530"/>
                </a:lnTo>
                <a:lnTo>
                  <a:pt x="1124" y="2588"/>
                </a:lnTo>
                <a:lnTo>
                  <a:pt x="1127" y="2646"/>
                </a:lnTo>
                <a:lnTo>
                  <a:pt x="1131" y="2703"/>
                </a:lnTo>
                <a:lnTo>
                  <a:pt x="1136" y="2758"/>
                </a:lnTo>
                <a:lnTo>
                  <a:pt x="1142" y="2813"/>
                </a:lnTo>
                <a:lnTo>
                  <a:pt x="1147" y="2866"/>
                </a:lnTo>
                <a:lnTo>
                  <a:pt x="1154" y="2917"/>
                </a:lnTo>
                <a:lnTo>
                  <a:pt x="1162" y="2967"/>
                </a:lnTo>
                <a:lnTo>
                  <a:pt x="1178" y="3063"/>
                </a:lnTo>
                <a:lnTo>
                  <a:pt x="1194" y="3151"/>
                </a:lnTo>
                <a:lnTo>
                  <a:pt x="1211" y="3230"/>
                </a:lnTo>
                <a:lnTo>
                  <a:pt x="1229" y="3302"/>
                </a:lnTo>
                <a:lnTo>
                  <a:pt x="1245" y="3364"/>
                </a:lnTo>
                <a:lnTo>
                  <a:pt x="1259" y="3415"/>
                </a:lnTo>
                <a:lnTo>
                  <a:pt x="1270" y="3456"/>
                </a:lnTo>
                <a:lnTo>
                  <a:pt x="1338" y="3518"/>
                </a:lnTo>
                <a:lnTo>
                  <a:pt x="1406" y="3578"/>
                </a:lnTo>
                <a:lnTo>
                  <a:pt x="1474" y="3635"/>
                </a:lnTo>
                <a:lnTo>
                  <a:pt x="1543" y="3690"/>
                </a:lnTo>
                <a:lnTo>
                  <a:pt x="1613" y="3742"/>
                </a:lnTo>
                <a:lnTo>
                  <a:pt x="1683" y="3792"/>
                </a:lnTo>
                <a:lnTo>
                  <a:pt x="1752" y="3839"/>
                </a:lnTo>
                <a:lnTo>
                  <a:pt x="1822" y="3885"/>
                </a:lnTo>
                <a:lnTo>
                  <a:pt x="1807" y="3807"/>
                </a:lnTo>
                <a:lnTo>
                  <a:pt x="1793" y="3730"/>
                </a:lnTo>
                <a:lnTo>
                  <a:pt x="1782" y="3655"/>
                </a:lnTo>
                <a:lnTo>
                  <a:pt x="1773" y="3582"/>
                </a:lnTo>
                <a:lnTo>
                  <a:pt x="1765" y="3510"/>
                </a:lnTo>
                <a:lnTo>
                  <a:pt x="1761" y="3441"/>
                </a:lnTo>
                <a:lnTo>
                  <a:pt x="1758" y="3374"/>
                </a:lnTo>
                <a:lnTo>
                  <a:pt x="1755" y="3309"/>
                </a:lnTo>
                <a:lnTo>
                  <a:pt x="1755" y="3246"/>
                </a:lnTo>
                <a:lnTo>
                  <a:pt x="1757" y="3186"/>
                </a:lnTo>
                <a:lnTo>
                  <a:pt x="1759" y="3127"/>
                </a:lnTo>
                <a:lnTo>
                  <a:pt x="1762" y="3070"/>
                </a:lnTo>
                <a:lnTo>
                  <a:pt x="1767" y="3016"/>
                </a:lnTo>
                <a:lnTo>
                  <a:pt x="1772" y="2964"/>
                </a:lnTo>
                <a:lnTo>
                  <a:pt x="1779" y="2915"/>
                </a:lnTo>
                <a:lnTo>
                  <a:pt x="1786" y="2868"/>
                </a:lnTo>
                <a:lnTo>
                  <a:pt x="1793" y="2823"/>
                </a:lnTo>
                <a:lnTo>
                  <a:pt x="1801" y="2781"/>
                </a:lnTo>
                <a:lnTo>
                  <a:pt x="1809" y="2742"/>
                </a:lnTo>
                <a:lnTo>
                  <a:pt x="1818" y="2705"/>
                </a:lnTo>
                <a:lnTo>
                  <a:pt x="1835" y="2639"/>
                </a:lnTo>
                <a:lnTo>
                  <a:pt x="1850" y="2584"/>
                </a:lnTo>
                <a:lnTo>
                  <a:pt x="1864" y="2542"/>
                </a:lnTo>
                <a:lnTo>
                  <a:pt x="1875" y="2511"/>
                </a:lnTo>
                <a:lnTo>
                  <a:pt x="1885" y="2485"/>
                </a:lnTo>
                <a:lnTo>
                  <a:pt x="1884" y="2552"/>
                </a:lnTo>
                <a:lnTo>
                  <a:pt x="1884" y="2620"/>
                </a:lnTo>
                <a:lnTo>
                  <a:pt x="1886" y="2686"/>
                </a:lnTo>
                <a:lnTo>
                  <a:pt x="1889" y="2753"/>
                </a:lnTo>
                <a:lnTo>
                  <a:pt x="1894" y="2819"/>
                </a:lnTo>
                <a:lnTo>
                  <a:pt x="1900" y="2883"/>
                </a:lnTo>
                <a:lnTo>
                  <a:pt x="1908" y="2948"/>
                </a:lnTo>
                <a:lnTo>
                  <a:pt x="1917" y="3012"/>
                </a:lnTo>
                <a:lnTo>
                  <a:pt x="1928" y="3075"/>
                </a:lnTo>
                <a:lnTo>
                  <a:pt x="1939" y="3137"/>
                </a:lnTo>
                <a:lnTo>
                  <a:pt x="1952" y="3198"/>
                </a:lnTo>
                <a:lnTo>
                  <a:pt x="1965" y="3258"/>
                </a:lnTo>
                <a:lnTo>
                  <a:pt x="1979" y="3317"/>
                </a:lnTo>
                <a:lnTo>
                  <a:pt x="1993" y="3375"/>
                </a:lnTo>
                <a:lnTo>
                  <a:pt x="2009" y="3432"/>
                </a:lnTo>
                <a:lnTo>
                  <a:pt x="2024" y="3487"/>
                </a:lnTo>
                <a:lnTo>
                  <a:pt x="2041" y="3541"/>
                </a:lnTo>
                <a:lnTo>
                  <a:pt x="2057" y="3594"/>
                </a:lnTo>
                <a:lnTo>
                  <a:pt x="2073" y="3644"/>
                </a:lnTo>
                <a:lnTo>
                  <a:pt x="2091" y="3694"/>
                </a:lnTo>
                <a:lnTo>
                  <a:pt x="2125" y="3787"/>
                </a:lnTo>
                <a:lnTo>
                  <a:pt x="2158" y="3873"/>
                </a:lnTo>
                <a:lnTo>
                  <a:pt x="2190" y="3951"/>
                </a:lnTo>
                <a:lnTo>
                  <a:pt x="2221" y="4021"/>
                </a:lnTo>
                <a:lnTo>
                  <a:pt x="2248" y="4081"/>
                </a:lnTo>
                <a:lnTo>
                  <a:pt x="2272" y="4131"/>
                </a:lnTo>
                <a:lnTo>
                  <a:pt x="2354" y="4169"/>
                </a:lnTo>
                <a:lnTo>
                  <a:pt x="2435" y="4204"/>
                </a:lnTo>
                <a:lnTo>
                  <a:pt x="2512" y="4235"/>
                </a:lnTo>
                <a:lnTo>
                  <a:pt x="2586" y="4264"/>
                </a:lnTo>
                <a:lnTo>
                  <a:pt x="2656" y="4290"/>
                </a:lnTo>
                <a:lnTo>
                  <a:pt x="2721" y="4312"/>
                </a:lnTo>
                <a:lnTo>
                  <a:pt x="2783" y="4332"/>
                </a:lnTo>
                <a:lnTo>
                  <a:pt x="2839" y="4350"/>
                </a:lnTo>
                <a:lnTo>
                  <a:pt x="2890" y="4365"/>
                </a:lnTo>
                <a:lnTo>
                  <a:pt x="2936" y="4378"/>
                </a:lnTo>
                <a:lnTo>
                  <a:pt x="3008" y="4397"/>
                </a:lnTo>
                <a:lnTo>
                  <a:pt x="3054" y="4407"/>
                </a:lnTo>
                <a:lnTo>
                  <a:pt x="3069" y="4410"/>
                </a:lnTo>
                <a:lnTo>
                  <a:pt x="3075" y="4391"/>
                </a:lnTo>
                <a:lnTo>
                  <a:pt x="3091" y="4339"/>
                </a:lnTo>
                <a:lnTo>
                  <a:pt x="3101" y="4300"/>
                </a:lnTo>
                <a:lnTo>
                  <a:pt x="3112" y="4253"/>
                </a:lnTo>
                <a:lnTo>
                  <a:pt x="3123" y="4200"/>
                </a:lnTo>
                <a:lnTo>
                  <a:pt x="3134" y="4139"/>
                </a:lnTo>
                <a:lnTo>
                  <a:pt x="3144" y="4073"/>
                </a:lnTo>
                <a:lnTo>
                  <a:pt x="3154" y="4001"/>
                </a:lnTo>
                <a:lnTo>
                  <a:pt x="3162" y="3923"/>
                </a:lnTo>
                <a:lnTo>
                  <a:pt x="3165" y="3882"/>
                </a:lnTo>
                <a:lnTo>
                  <a:pt x="3168" y="3839"/>
                </a:lnTo>
                <a:lnTo>
                  <a:pt x="3170" y="3796"/>
                </a:lnTo>
                <a:lnTo>
                  <a:pt x="3171" y="3751"/>
                </a:lnTo>
                <a:lnTo>
                  <a:pt x="3171" y="3705"/>
                </a:lnTo>
                <a:lnTo>
                  <a:pt x="3171" y="3659"/>
                </a:lnTo>
                <a:lnTo>
                  <a:pt x="3170" y="3611"/>
                </a:lnTo>
                <a:lnTo>
                  <a:pt x="3168" y="3562"/>
                </a:lnTo>
                <a:lnTo>
                  <a:pt x="3164" y="3512"/>
                </a:lnTo>
                <a:lnTo>
                  <a:pt x="3160" y="3461"/>
                </a:lnTo>
                <a:lnTo>
                  <a:pt x="3154" y="3410"/>
                </a:lnTo>
                <a:lnTo>
                  <a:pt x="3148" y="3359"/>
                </a:lnTo>
                <a:lnTo>
                  <a:pt x="3140" y="3305"/>
                </a:lnTo>
                <a:lnTo>
                  <a:pt x="3131" y="3251"/>
                </a:lnTo>
                <a:lnTo>
                  <a:pt x="3121" y="3198"/>
                </a:lnTo>
                <a:lnTo>
                  <a:pt x="3109" y="3143"/>
                </a:lnTo>
                <a:lnTo>
                  <a:pt x="3095" y="3087"/>
                </a:lnTo>
                <a:lnTo>
                  <a:pt x="3080" y="3032"/>
                </a:lnTo>
                <a:lnTo>
                  <a:pt x="3063" y="2976"/>
                </a:lnTo>
                <a:lnTo>
                  <a:pt x="3045" y="2919"/>
                </a:lnTo>
                <a:lnTo>
                  <a:pt x="3025" y="2863"/>
                </a:lnTo>
                <a:lnTo>
                  <a:pt x="3003" y="2805"/>
                </a:lnTo>
                <a:lnTo>
                  <a:pt x="2979" y="2748"/>
                </a:lnTo>
                <a:lnTo>
                  <a:pt x="2953" y="2692"/>
                </a:lnTo>
                <a:lnTo>
                  <a:pt x="2926" y="2634"/>
                </a:lnTo>
                <a:lnTo>
                  <a:pt x="2895" y="2576"/>
                </a:lnTo>
                <a:lnTo>
                  <a:pt x="2864" y="2519"/>
                </a:lnTo>
                <a:lnTo>
                  <a:pt x="2830" y="2461"/>
                </a:lnTo>
                <a:lnTo>
                  <a:pt x="2793" y="2403"/>
                </a:lnTo>
                <a:lnTo>
                  <a:pt x="2755" y="2346"/>
                </a:lnTo>
                <a:lnTo>
                  <a:pt x="2714" y="2288"/>
                </a:lnTo>
                <a:lnTo>
                  <a:pt x="2670" y="2231"/>
                </a:lnTo>
                <a:lnTo>
                  <a:pt x="2624" y="2174"/>
                </a:lnTo>
                <a:lnTo>
                  <a:pt x="2576" y="2117"/>
                </a:lnTo>
                <a:lnTo>
                  <a:pt x="2525" y="2061"/>
                </a:lnTo>
                <a:lnTo>
                  <a:pt x="2472" y="2006"/>
                </a:lnTo>
                <a:lnTo>
                  <a:pt x="2415" y="1950"/>
                </a:lnTo>
                <a:lnTo>
                  <a:pt x="2356" y="1895"/>
                </a:lnTo>
                <a:lnTo>
                  <a:pt x="2293" y="1842"/>
                </a:lnTo>
                <a:lnTo>
                  <a:pt x="2228" y="1788"/>
                </a:lnTo>
                <a:lnTo>
                  <a:pt x="2160" y="1735"/>
                </a:lnTo>
                <a:lnTo>
                  <a:pt x="2089" y="1682"/>
                </a:lnTo>
                <a:lnTo>
                  <a:pt x="1983" y="1605"/>
                </a:lnTo>
                <a:lnTo>
                  <a:pt x="1881" y="1528"/>
                </a:lnTo>
                <a:lnTo>
                  <a:pt x="1783" y="1451"/>
                </a:lnTo>
                <a:lnTo>
                  <a:pt x="1688" y="1374"/>
                </a:lnTo>
                <a:lnTo>
                  <a:pt x="1598" y="1297"/>
                </a:lnTo>
                <a:lnTo>
                  <a:pt x="1511" y="1222"/>
                </a:lnTo>
                <a:lnTo>
                  <a:pt x="1429" y="1147"/>
                </a:lnTo>
                <a:lnTo>
                  <a:pt x="1349" y="1073"/>
                </a:lnTo>
                <a:lnTo>
                  <a:pt x="1274" y="1000"/>
                </a:lnTo>
                <a:lnTo>
                  <a:pt x="1201" y="928"/>
                </a:lnTo>
                <a:lnTo>
                  <a:pt x="1132" y="858"/>
                </a:lnTo>
                <a:lnTo>
                  <a:pt x="1067" y="789"/>
                </a:lnTo>
                <a:lnTo>
                  <a:pt x="1006" y="722"/>
                </a:lnTo>
                <a:lnTo>
                  <a:pt x="948" y="657"/>
                </a:lnTo>
                <a:lnTo>
                  <a:pt x="893" y="594"/>
                </a:lnTo>
                <a:lnTo>
                  <a:pt x="842" y="533"/>
                </a:lnTo>
                <a:lnTo>
                  <a:pt x="794" y="475"/>
                </a:lnTo>
                <a:lnTo>
                  <a:pt x="749" y="420"/>
                </a:lnTo>
                <a:lnTo>
                  <a:pt x="708" y="366"/>
                </a:lnTo>
                <a:lnTo>
                  <a:pt x="670" y="316"/>
                </a:lnTo>
                <a:lnTo>
                  <a:pt x="634" y="269"/>
                </a:lnTo>
                <a:lnTo>
                  <a:pt x="603" y="225"/>
                </a:lnTo>
                <a:lnTo>
                  <a:pt x="550" y="147"/>
                </a:lnTo>
                <a:lnTo>
                  <a:pt x="508" y="85"/>
                </a:lnTo>
                <a:lnTo>
                  <a:pt x="479" y="39"/>
                </a:lnTo>
                <a:lnTo>
                  <a:pt x="456" y="0"/>
                </a:lnTo>
                <a:close/>
              </a:path>
            </a:pathLst>
          </a:custGeom>
          <a:gradFill flip="none" rotWithShape="1">
            <a:gsLst>
              <a:gs pos="100000">
                <a:srgbClr val="FCFCFC"/>
              </a:gs>
              <a:gs pos="0">
                <a:srgbClr val="CCCCCC"/>
              </a:gs>
            </a:gsLst>
            <a:lin ang="7200000" scaled="0"/>
            <a:tileRect/>
          </a:gradFill>
          <a:ln w="9525">
            <a:gradFill>
              <a:gsLst>
                <a:gs pos="89000">
                  <a:schemeClr val="bg1">
                    <a:lumMod val="85000"/>
                  </a:schemeClr>
                </a:gs>
                <a:gs pos="0">
                  <a:schemeClr val="bg1"/>
                </a:gs>
              </a:gsLst>
              <a:lin ang="7200000" scaled="0"/>
            </a:gradFill>
          </a:ln>
          <a:effectLst>
            <a:outerShdw blurRad="114300" dist="63500" dir="6600000" sx="103000" sy="103000" algn="tr" rotWithShape="0">
              <a:srgbClr val="4A97BE"/>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buFont typeface="Arial" panose="020B0604020202020204" pitchFamily="34" charset="0"/>
              <a:buNone/>
              <a:defRPr/>
            </a:pPr>
            <a:endParaRPr lang="zh-CN" altLang="en-US" sz="760" noProof="1">
              <a:solidFill>
                <a:schemeClr val="lt1"/>
              </a:solidFill>
              <a:latin typeface="微软雅黑" panose="020B0503020204020204" charset="-122"/>
              <a:ea typeface="微软雅黑" panose="020B0503020204020204" charset="-122"/>
            </a:endParaRPr>
          </a:p>
        </p:txBody>
      </p:sp>
      <p:sp>
        <p:nvSpPr>
          <p:cNvPr id="5" name="文本占位符 6"/>
          <p:cNvSpPr>
            <a:spLocks noGrp="1"/>
          </p:cNvSpPr>
          <p:nvPr>
            <p:ph type="body" sz="quarter" idx="13"/>
          </p:nvPr>
        </p:nvSpPr>
        <p:spPr>
          <a:xfrm>
            <a:off x="606879" y="516839"/>
            <a:ext cx="3552825" cy="469900"/>
          </a:xfrm>
        </p:spPr>
        <p:txBody>
          <a:bodyPr>
            <a:noAutofit/>
          </a:bodyPr>
          <a:lstStyle>
            <a:lvl1pPr marL="0" indent="0">
              <a:buNone/>
              <a:defRPr sz="2400">
                <a:solidFill>
                  <a:schemeClr val="bg1"/>
                </a:solidFill>
                <a:latin typeface="+mj-ea"/>
                <a:ea typeface="+mj-ea"/>
              </a:defRPr>
            </a:lvl1pPr>
          </a:lstStyle>
          <a:p>
            <a:pPr lvl="0"/>
            <a:r>
              <a:rPr lang="zh-CN" altLang="en-US" noProof="1"/>
              <a:t>单击此处编辑母版文本样式</a:t>
            </a:r>
          </a:p>
        </p:txBody>
      </p:sp>
      <p:sp>
        <p:nvSpPr>
          <p:cNvPr id="4" name="日期占位符 1">
            <a:extLst>
              <a:ext uri="{FF2B5EF4-FFF2-40B4-BE49-F238E27FC236}">
                <a16:creationId xmlns:a16="http://schemas.microsoft.com/office/drawing/2014/main" id="{71A484FA-17D3-4C61-B4AC-B709835BD201}"/>
              </a:ext>
            </a:extLst>
          </p:cNvPr>
          <p:cNvSpPr>
            <a:spLocks noGrp="1"/>
          </p:cNvSpPr>
          <p:nvPr>
            <p:ph type="dt" sz="half" idx="14"/>
          </p:nvPr>
        </p:nvSpPr>
        <p:spPr>
          <a:xfrm>
            <a:off x="628650" y="6356350"/>
            <a:ext cx="2057400" cy="365125"/>
          </a:xfrm>
        </p:spPr>
        <p:txBody>
          <a:bodyPr/>
          <a:lstStyle>
            <a:lvl1pPr eaLnBrk="1" hangingPunct="1">
              <a:buFont typeface="Arial" panose="020B0604020202020204" pitchFamily="34" charset="0"/>
              <a:buNone/>
              <a:defRPr noProof="1"/>
            </a:lvl1pPr>
          </a:lstStyle>
          <a:p>
            <a:pPr>
              <a:defRPr/>
            </a:pPr>
            <a:fld id="{42351C4F-89DB-4F64-9F02-EE878A3CB51F}" type="datetimeFigureOut">
              <a:rPr lang="zh-CN" altLang="en-US"/>
              <a:pPr>
                <a:defRPr/>
              </a:pPr>
              <a:t>2023/4/5</a:t>
            </a:fld>
            <a:endParaRPr lang="zh-CN" altLang="en-US"/>
          </a:p>
        </p:txBody>
      </p:sp>
      <p:sp>
        <p:nvSpPr>
          <p:cNvPr id="6" name="页脚占位符 2">
            <a:extLst>
              <a:ext uri="{FF2B5EF4-FFF2-40B4-BE49-F238E27FC236}">
                <a16:creationId xmlns:a16="http://schemas.microsoft.com/office/drawing/2014/main" id="{106F2497-A8B6-46C1-A7D7-0B8EADCAE8C9}"/>
              </a:ext>
            </a:extLst>
          </p:cNvPr>
          <p:cNvSpPr>
            <a:spLocks noGrp="1"/>
          </p:cNvSpPr>
          <p:nvPr>
            <p:ph type="ftr" sz="quarter" idx="15"/>
          </p:nvPr>
        </p:nvSpPr>
        <p:spPr>
          <a:xfrm>
            <a:off x="3028950" y="6356350"/>
            <a:ext cx="3086100" cy="365125"/>
          </a:xfrm>
        </p:spPr>
        <p:txBody>
          <a:bodyPr/>
          <a:lstStyle>
            <a:lvl1pPr eaLnBrk="1" hangingPunct="1">
              <a:buFont typeface="Arial" panose="020B0604020202020204" pitchFamily="34" charset="0"/>
              <a:buNone/>
              <a:defRPr noProof="1"/>
            </a:lvl1pPr>
          </a:lstStyle>
          <a:p>
            <a:pPr>
              <a:defRPr/>
            </a:pPr>
            <a:endParaRPr lang="zh-CN" altLang="en-US"/>
          </a:p>
        </p:txBody>
      </p:sp>
      <p:sp>
        <p:nvSpPr>
          <p:cNvPr id="7" name="灯片编号占位符 3">
            <a:extLst>
              <a:ext uri="{FF2B5EF4-FFF2-40B4-BE49-F238E27FC236}">
                <a16:creationId xmlns:a16="http://schemas.microsoft.com/office/drawing/2014/main" id="{EE51D66A-FEF8-4BA2-95C1-F2FDA9FA180A}"/>
              </a:ext>
            </a:extLst>
          </p:cNvPr>
          <p:cNvSpPr>
            <a:spLocks noGrp="1"/>
          </p:cNvSpPr>
          <p:nvPr>
            <p:ph type="sldNum" sz="quarter" idx="16"/>
          </p:nvPr>
        </p:nvSpPr>
        <p:spPr>
          <a:xfrm>
            <a:off x="6457950" y="6356350"/>
            <a:ext cx="2057400" cy="365125"/>
          </a:xfrm>
        </p:spPr>
        <p:txBody>
          <a:bodyPr/>
          <a:lstStyle>
            <a:lvl1pPr eaLnBrk="1" hangingPunct="1">
              <a:buFont typeface="Arial" panose="020B0604020202020204" pitchFamily="34" charset="0"/>
              <a:buNone/>
              <a:defRPr noProof="1"/>
            </a:lvl1pPr>
          </a:lstStyle>
          <a:p>
            <a:pPr>
              <a:defRPr/>
            </a:pPr>
            <a:fld id="{7268BB0A-11FC-4B9D-8455-F3B53125DFD0}" type="slidenum">
              <a:rPr lang="zh-CN" altLang="en-US"/>
              <a:pPr>
                <a:defRPr/>
              </a:pPr>
              <a:t>‹#›</a:t>
            </a:fld>
            <a:endParaRPr lang="zh-CN" altLang="en-US"/>
          </a:p>
        </p:txBody>
      </p:sp>
    </p:spTree>
    <p:extLst>
      <p:ext uri="{BB962C8B-B14F-4D97-AF65-F5344CB8AC3E}">
        <p14:creationId xmlns:p14="http://schemas.microsoft.com/office/powerpoint/2010/main" val="2150212915"/>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3_节标题">
    <p:spTree>
      <p:nvGrpSpPr>
        <p:cNvPr id="1" name=""/>
        <p:cNvGrpSpPr/>
        <p:nvPr/>
      </p:nvGrpSpPr>
      <p:grpSpPr>
        <a:xfrm>
          <a:off x="0" y="0"/>
          <a:ext cx="0" cy="0"/>
          <a:chOff x="0" y="0"/>
          <a:chExt cx="0" cy="0"/>
        </a:xfrm>
      </p:grpSpPr>
      <p:pic>
        <p:nvPicPr>
          <p:cNvPr id="2" name="图片 4">
            <a:extLst>
              <a:ext uri="{FF2B5EF4-FFF2-40B4-BE49-F238E27FC236}">
                <a16:creationId xmlns:a16="http://schemas.microsoft.com/office/drawing/2014/main" id="{4D3C2A10-104D-4DCD-B93B-C1C7443A3F4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35800" y="285750"/>
            <a:ext cx="2409825" cy="180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图片 6">
            <a:extLst>
              <a:ext uri="{FF2B5EF4-FFF2-40B4-BE49-F238E27FC236}">
                <a16:creationId xmlns:a16="http://schemas.microsoft.com/office/drawing/2014/main" id="{DAD39177-4374-4BF3-8A04-4C73550AB19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22238"/>
            <a:ext cx="987425" cy="1927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59778133"/>
      </p:ext>
    </p:extLst>
  </p:cSld>
  <p:clrMapOvr>
    <a:masterClrMapping/>
  </p:clrMapOvr>
  <p:hf sldNum="0" hdr="0" ftr="0" dt="0"/>
</p:sldLayout>
</file>

<file path=ppt/slideLayouts/slideLayout60.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DB95605A-9BDC-467A-9A1C-FC2ABBA214E2}"/>
              </a:ext>
            </a:extLst>
          </p:cNvPr>
          <p:cNvSpPr>
            <a:spLocks noChangeArrowheads="1"/>
          </p:cNvSpPr>
          <p:nvPr userDrawn="1"/>
        </p:nvSpPr>
        <p:spPr bwMode="auto">
          <a:xfrm>
            <a:off x="0" y="836613"/>
            <a:ext cx="9144000" cy="96837"/>
          </a:xfrm>
          <a:prstGeom prst="rect">
            <a:avLst/>
          </a:prstGeom>
          <a:solidFill>
            <a:srgbClr val="CC3300"/>
          </a:solidFill>
          <a:ln w="9525">
            <a:solidFill>
              <a:srgbClr val="CC3300"/>
            </a:solidFill>
            <a:miter lim="800000"/>
            <a:headEnd/>
            <a:tailEnd/>
          </a:ln>
        </p:spPr>
        <p:txBody>
          <a:bodyPr wrap="none" anchor="ctr"/>
          <a:lstStyle>
            <a:lvl1pPr>
              <a:defRPr sz="2400">
                <a:solidFill>
                  <a:srgbClr val="FF0066"/>
                </a:solidFill>
                <a:latin typeface="Times New Roman" panose="02020603050405020304" pitchFamily="18" charset="0"/>
                <a:ea typeface="宋体" panose="02010600030101010101" pitchFamily="2" charset="-122"/>
              </a:defRPr>
            </a:lvl1pPr>
            <a:lvl2pPr>
              <a:defRPr sz="2400">
                <a:solidFill>
                  <a:srgbClr val="FF0066"/>
                </a:solidFill>
                <a:latin typeface="Times New Roman" panose="02020603050405020304" pitchFamily="18" charset="0"/>
                <a:ea typeface="宋体" panose="02010600030101010101" pitchFamily="2" charset="-122"/>
              </a:defRPr>
            </a:lvl2pPr>
            <a:lvl3pPr>
              <a:defRPr sz="2400">
                <a:solidFill>
                  <a:srgbClr val="FF0066"/>
                </a:solidFill>
                <a:latin typeface="Times New Roman" panose="02020603050405020304" pitchFamily="18" charset="0"/>
                <a:ea typeface="宋体" panose="02010600030101010101" pitchFamily="2" charset="-122"/>
              </a:defRPr>
            </a:lvl3pPr>
            <a:lvl4pPr>
              <a:defRPr sz="2400">
                <a:solidFill>
                  <a:srgbClr val="FF0066"/>
                </a:solidFill>
                <a:latin typeface="Times New Roman" panose="02020603050405020304" pitchFamily="18" charset="0"/>
                <a:ea typeface="宋体" panose="02010600030101010101" pitchFamily="2" charset="-122"/>
              </a:defRPr>
            </a:lvl4pPr>
            <a:lvl5pPr>
              <a:defRPr sz="2400">
                <a:solidFill>
                  <a:srgbClr val="FF0066"/>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9pPr>
          </a:lstStyle>
          <a:p>
            <a:pPr algn="ctr" eaLnBrk="1" hangingPunct="1">
              <a:buFont typeface="Arial" panose="020B0604020202020204" pitchFamily="34" charset="0"/>
              <a:buNone/>
              <a:defRPr/>
            </a:pPr>
            <a:endParaRPr lang="zh-CN" altLang="en-US" sz="3200">
              <a:solidFill>
                <a:srgbClr val="CC3300"/>
              </a:solidFill>
              <a:latin typeface="Arial" panose="020B0604020202020204" pitchFamily="34" charset="0"/>
            </a:endParaRPr>
          </a:p>
        </p:txBody>
      </p:sp>
      <p:pic>
        <p:nvPicPr>
          <p:cNvPr id="3" name="图片 4">
            <a:extLst>
              <a:ext uri="{FF2B5EF4-FFF2-40B4-BE49-F238E27FC236}">
                <a16:creationId xmlns:a16="http://schemas.microsoft.com/office/drawing/2014/main" id="{0F327AD5-3E8C-4D3B-9CCB-7899650E4C9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31775" y="46038"/>
            <a:ext cx="2419350" cy="852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61519364"/>
      </p:ext>
    </p:extLst>
  </p:cSld>
  <p:clrMapOvr>
    <a:masterClrMapping/>
  </p:clrMapOvr>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762000" y="533400"/>
            <a:ext cx="7696200"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762000" y="1905000"/>
            <a:ext cx="3771900" cy="40386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86300" y="1905000"/>
            <a:ext cx="3771900" cy="40386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0C3749E1-3628-421F-8957-E91F15F71CFC}"/>
              </a:ext>
            </a:extLst>
          </p:cNvPr>
          <p:cNvSpPr>
            <a:spLocks noGrp="1"/>
          </p:cNvSpPr>
          <p:nvPr>
            <p:ph type="dt" sz="half" idx="10"/>
          </p:nvPr>
        </p:nvSpPr>
        <p:spPr>
          <a:xfrm>
            <a:off x="762000" y="6391275"/>
            <a:ext cx="2057400" cy="457200"/>
          </a:xfrm>
        </p:spPr>
        <p:txBody>
          <a:bodyPr/>
          <a:lstStyle>
            <a:lvl1pPr>
              <a:defRPr/>
            </a:lvl1pPr>
          </a:lstStyle>
          <a:p>
            <a:pPr>
              <a:defRPr/>
            </a:pPr>
            <a:fld id="{48EB2A0B-EE16-4873-BD35-1240C9B401A6}" type="datetime1">
              <a:rPr lang="zh-CN" altLang="en-US"/>
              <a:pPr>
                <a:defRPr/>
              </a:pPr>
              <a:t>2023/4/5</a:t>
            </a:fld>
            <a:endParaRPr lang="en-US" altLang="zh-CN"/>
          </a:p>
        </p:txBody>
      </p:sp>
      <p:sp>
        <p:nvSpPr>
          <p:cNvPr id="6" name="页脚占位符 5">
            <a:extLst>
              <a:ext uri="{FF2B5EF4-FFF2-40B4-BE49-F238E27FC236}">
                <a16:creationId xmlns:a16="http://schemas.microsoft.com/office/drawing/2014/main" id="{5C79C21E-BDC9-4D34-805A-2C4AB50129BC}"/>
              </a:ext>
            </a:extLst>
          </p:cNvPr>
          <p:cNvSpPr>
            <a:spLocks noGrp="1"/>
          </p:cNvSpPr>
          <p:nvPr>
            <p:ph type="ftr" sz="quarter" idx="11"/>
          </p:nvPr>
        </p:nvSpPr>
        <p:spPr>
          <a:xfrm>
            <a:off x="3352800" y="6403975"/>
            <a:ext cx="2895600" cy="457200"/>
          </a:xfrm>
        </p:spPr>
        <p:txBody>
          <a:bodyPr/>
          <a:lstStyle>
            <a:lvl1pPr>
              <a:defRPr/>
            </a:lvl1pPr>
          </a:lstStyle>
          <a:p>
            <a:pPr>
              <a:defRPr/>
            </a:pPr>
            <a:endParaRPr lang="en-US" altLang="zh-CN"/>
          </a:p>
        </p:txBody>
      </p:sp>
      <p:sp>
        <p:nvSpPr>
          <p:cNvPr id="7" name="灯片编号占位符 6">
            <a:extLst>
              <a:ext uri="{FF2B5EF4-FFF2-40B4-BE49-F238E27FC236}">
                <a16:creationId xmlns:a16="http://schemas.microsoft.com/office/drawing/2014/main" id="{0EA72596-9588-450D-8483-791B6812F739}"/>
              </a:ext>
            </a:extLst>
          </p:cNvPr>
          <p:cNvSpPr>
            <a:spLocks noGrp="1"/>
          </p:cNvSpPr>
          <p:nvPr>
            <p:ph type="sldNum" sz="quarter" idx="12"/>
          </p:nvPr>
        </p:nvSpPr>
        <p:spPr>
          <a:xfrm>
            <a:off x="6858000" y="6400800"/>
            <a:ext cx="1600200" cy="457200"/>
          </a:xfrm>
        </p:spPr>
        <p:txBody>
          <a:bodyPr/>
          <a:lstStyle>
            <a:lvl1pPr>
              <a:defRPr/>
            </a:lvl1pPr>
          </a:lstStyle>
          <a:p>
            <a:pPr>
              <a:defRPr/>
            </a:pPr>
            <a:fld id="{D389E93E-BEF5-4A9B-A366-A6EA7FC9B118}" type="slidenum">
              <a:rPr lang="zh-CN" altLang="en-US"/>
              <a:pPr>
                <a:defRPr/>
              </a:pPr>
              <a:t>‹#›</a:t>
            </a:fld>
            <a:endParaRPr lang="en-US" altLang="zh-CN"/>
          </a:p>
        </p:txBody>
      </p:sp>
    </p:spTree>
    <p:extLst>
      <p:ext uri="{BB962C8B-B14F-4D97-AF65-F5344CB8AC3E}">
        <p14:creationId xmlns:p14="http://schemas.microsoft.com/office/powerpoint/2010/main" val="2195553604"/>
      </p:ext>
    </p:extLst>
  </p:cSld>
  <p:clrMapOvr>
    <a:masterClrMapping/>
  </p:clrMapOvr>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type="txAndTwoObj">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1150938" y="214313"/>
            <a:ext cx="7793037" cy="852487"/>
          </a:xfrm>
        </p:spPr>
        <p:txBody>
          <a:bodyPr/>
          <a:lstStyle/>
          <a:p>
            <a:r>
              <a:rPr lang="zh-CN" altLang="en-US"/>
              <a:t>单击此处编辑母版标题样式</a:t>
            </a:r>
          </a:p>
        </p:txBody>
      </p:sp>
      <p:sp>
        <p:nvSpPr>
          <p:cNvPr id="3" name="文本占位符 2"/>
          <p:cNvSpPr>
            <a:spLocks noGrp="1"/>
          </p:cNvSpPr>
          <p:nvPr>
            <p:ph type="body" sz="half" idx="1"/>
          </p:nvPr>
        </p:nvSpPr>
        <p:spPr>
          <a:xfrm>
            <a:off x="457200" y="1524000"/>
            <a:ext cx="4076700" cy="4876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686300" y="1524000"/>
            <a:ext cx="4076700" cy="2362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686300" y="4038600"/>
            <a:ext cx="4076700" cy="2362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日期占位符 5">
            <a:extLst>
              <a:ext uri="{FF2B5EF4-FFF2-40B4-BE49-F238E27FC236}">
                <a16:creationId xmlns:a16="http://schemas.microsoft.com/office/drawing/2014/main" id="{3D243FD7-357D-441D-9829-DF3668B0D42B}"/>
              </a:ext>
            </a:extLst>
          </p:cNvPr>
          <p:cNvSpPr>
            <a:spLocks noGrp="1"/>
          </p:cNvSpPr>
          <p:nvPr>
            <p:ph type="dt" sz="half" idx="10"/>
          </p:nvPr>
        </p:nvSpPr>
        <p:spPr>
          <a:xfrm>
            <a:off x="0" y="0"/>
            <a:ext cx="0" cy="0"/>
          </a:xfrm>
        </p:spPr>
        <p:txBody>
          <a:bodyPr/>
          <a:lstStyle>
            <a:lvl1pPr>
              <a:defRPr/>
            </a:lvl1pPr>
          </a:lstStyle>
          <a:p>
            <a:pPr>
              <a:defRPr/>
            </a:pPr>
            <a:endParaRPr lang="en-US" altLang="zh-CN"/>
          </a:p>
        </p:txBody>
      </p:sp>
      <p:sp>
        <p:nvSpPr>
          <p:cNvPr id="7" name="页脚占位符 6">
            <a:extLst>
              <a:ext uri="{FF2B5EF4-FFF2-40B4-BE49-F238E27FC236}">
                <a16:creationId xmlns:a16="http://schemas.microsoft.com/office/drawing/2014/main" id="{ED9A642D-5B42-4D6B-BDD7-39D1DFAFD79D}"/>
              </a:ext>
            </a:extLst>
          </p:cNvPr>
          <p:cNvSpPr>
            <a:spLocks noGrp="1"/>
          </p:cNvSpPr>
          <p:nvPr>
            <p:ph type="ftr" sz="quarter" idx="11"/>
          </p:nvPr>
        </p:nvSpPr>
        <p:spPr>
          <a:xfrm>
            <a:off x="0" y="0"/>
            <a:ext cx="0" cy="0"/>
          </a:xfrm>
        </p:spPr>
        <p:txBody>
          <a:bodyPr/>
          <a:lstStyle>
            <a:lvl1pPr>
              <a:defRPr/>
            </a:lvl1pPr>
          </a:lstStyle>
          <a:p>
            <a:pPr>
              <a:defRPr/>
            </a:pPr>
            <a:endParaRPr lang="en-US" altLang="zh-CN"/>
          </a:p>
        </p:txBody>
      </p:sp>
      <p:sp>
        <p:nvSpPr>
          <p:cNvPr id="8" name="灯片编号占位符 7">
            <a:extLst>
              <a:ext uri="{FF2B5EF4-FFF2-40B4-BE49-F238E27FC236}">
                <a16:creationId xmlns:a16="http://schemas.microsoft.com/office/drawing/2014/main" id="{912DCBA8-BE5B-475A-B90A-F564797F2D91}"/>
              </a:ext>
            </a:extLst>
          </p:cNvPr>
          <p:cNvSpPr>
            <a:spLocks noGrp="1"/>
          </p:cNvSpPr>
          <p:nvPr>
            <p:ph type="sldNum" sz="quarter" idx="12"/>
          </p:nvPr>
        </p:nvSpPr>
        <p:spPr>
          <a:xfrm>
            <a:off x="0" y="0"/>
            <a:ext cx="0" cy="0"/>
          </a:xfrm>
        </p:spPr>
        <p:txBody>
          <a:bodyPr/>
          <a:lstStyle>
            <a:lvl1pPr>
              <a:defRPr/>
            </a:lvl1pPr>
          </a:lstStyle>
          <a:p>
            <a:pPr>
              <a:defRPr/>
            </a:pPr>
            <a:fld id="{298B1CE3-C985-455A-A7F2-17644D66F443}" type="slidenum">
              <a:rPr lang="en-US" altLang="zh-CN"/>
              <a:pPr>
                <a:defRPr/>
              </a:pPr>
              <a:t>‹#›</a:t>
            </a:fld>
            <a:endParaRPr lang="en-US" altLang="zh-CN"/>
          </a:p>
        </p:txBody>
      </p:sp>
    </p:spTree>
    <p:extLst>
      <p:ext uri="{BB962C8B-B14F-4D97-AF65-F5344CB8AC3E}">
        <p14:creationId xmlns:p14="http://schemas.microsoft.com/office/powerpoint/2010/main" val="770191540"/>
      </p:ext>
    </p:extLst>
  </p:cSld>
  <p:clrMapOvr>
    <a:masterClrMapping/>
  </p:clrMapOvr>
  <p:transition>
    <p:random/>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45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FA3B7B3-45F1-4F78-8C74-FDB527C9F76D}" type="slidenum">
              <a:rPr lang="zh-CN" altLang="en-US" smtClean="0"/>
              <a:t>‹#›</a:t>
            </a:fld>
            <a:endParaRPr lang="zh-CN" altLang="en-US"/>
          </a:p>
        </p:txBody>
      </p:sp>
    </p:spTree>
    <p:extLst>
      <p:ext uri="{BB962C8B-B14F-4D97-AF65-F5344CB8AC3E}">
        <p14:creationId xmlns:p14="http://schemas.microsoft.com/office/powerpoint/2010/main" val="1098533722"/>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FA3B7B3-45F1-4F78-8C74-FDB527C9F76D}" type="slidenum">
              <a:rPr lang="zh-CN" altLang="en-US" smtClean="0"/>
              <a:t>‹#›</a:t>
            </a:fld>
            <a:endParaRPr lang="zh-CN" altLang="en-US"/>
          </a:p>
        </p:txBody>
      </p:sp>
    </p:spTree>
    <p:extLst>
      <p:ext uri="{BB962C8B-B14F-4D97-AF65-F5344CB8AC3E}">
        <p14:creationId xmlns:p14="http://schemas.microsoft.com/office/powerpoint/2010/main" val="978632091"/>
      </p:ext>
    </p:extLst>
  </p:cSld>
  <p:clrMapOvr>
    <a:masterClrMapping/>
  </p:clrMapOvr>
  <p:hf hdr="0" ftr="0" dt="0"/>
</p:sldLayout>
</file>

<file path=ppt/slideLayouts/slideLayout6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41"/>
            <a:ext cx="7886700" cy="2852737"/>
          </a:xfrm>
        </p:spPr>
        <p:txBody>
          <a:bodyPr anchor="b"/>
          <a:lstStyle>
            <a:lvl1pPr>
              <a:defRPr sz="45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4589466"/>
            <a:ext cx="7886700" cy="150018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FA3B7B3-45F1-4F78-8C74-FDB527C9F76D}" type="slidenum">
              <a:rPr lang="zh-CN" altLang="en-US" smtClean="0"/>
              <a:t>‹#›</a:t>
            </a:fld>
            <a:endParaRPr lang="zh-CN" altLang="en-US"/>
          </a:p>
        </p:txBody>
      </p:sp>
    </p:spTree>
    <p:extLst>
      <p:ext uri="{BB962C8B-B14F-4D97-AF65-F5344CB8AC3E}">
        <p14:creationId xmlns:p14="http://schemas.microsoft.com/office/powerpoint/2010/main" val="1578660610"/>
      </p:ext>
    </p:extLst>
  </p:cSld>
  <p:clrMapOvr>
    <a:masterClrMapping/>
  </p:clrMapOvr>
  <p:hf hdr="0" ftr="0" dt="0"/>
</p:sldLayout>
</file>

<file path=ppt/slideLayouts/slideLayout6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3FA3B7B3-45F1-4F78-8C74-FDB527C9F76D}" type="slidenum">
              <a:rPr lang="zh-CN" altLang="en-US" smtClean="0"/>
              <a:t>‹#›</a:t>
            </a:fld>
            <a:endParaRPr lang="zh-CN" altLang="en-US"/>
          </a:p>
        </p:txBody>
      </p:sp>
    </p:spTree>
    <p:extLst>
      <p:ext uri="{BB962C8B-B14F-4D97-AF65-F5344CB8AC3E}">
        <p14:creationId xmlns:p14="http://schemas.microsoft.com/office/powerpoint/2010/main" val="2017091611"/>
      </p:ext>
    </p:extLst>
  </p:cSld>
  <p:clrMapOvr>
    <a:masterClrMapping/>
  </p:clrMapOvr>
  <p:hf hdr="0" ftr="0" dt="0"/>
</p:sldLayout>
</file>

<file path=ppt/slideLayouts/slideLayout6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8"/>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4629151"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6" name="Content Placeholder 5"/>
          <p:cNvSpPr>
            <a:spLocks noGrp="1"/>
          </p:cNvSpPr>
          <p:nvPr>
            <p:ph sz="quarter" idx="4"/>
          </p:nvPr>
        </p:nvSpPr>
        <p:spPr>
          <a:xfrm>
            <a:off x="4629151" y="2505075"/>
            <a:ext cx="3887391"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3FA3B7B3-45F1-4F78-8C74-FDB527C9F76D}" type="slidenum">
              <a:rPr lang="zh-CN" altLang="en-US" smtClean="0"/>
              <a:t>‹#›</a:t>
            </a:fld>
            <a:endParaRPr lang="zh-CN" altLang="en-US"/>
          </a:p>
        </p:txBody>
      </p:sp>
    </p:spTree>
    <p:extLst>
      <p:ext uri="{BB962C8B-B14F-4D97-AF65-F5344CB8AC3E}">
        <p14:creationId xmlns:p14="http://schemas.microsoft.com/office/powerpoint/2010/main" val="3711613999"/>
      </p:ext>
    </p:extLst>
  </p:cSld>
  <p:clrMapOvr>
    <a:masterClrMapping/>
  </p:clrMapOvr>
  <p:hf hdr="0" ftr="0" dt="0"/>
</p:sldLayout>
</file>

<file path=ppt/slideLayouts/slideLayout6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3FA3B7B3-45F1-4F78-8C74-FDB527C9F76D}" type="slidenum">
              <a:rPr lang="zh-CN" altLang="en-US" smtClean="0"/>
              <a:t>‹#›</a:t>
            </a:fld>
            <a:endParaRPr lang="zh-CN" altLang="en-US"/>
          </a:p>
        </p:txBody>
      </p:sp>
    </p:spTree>
    <p:extLst>
      <p:ext uri="{BB962C8B-B14F-4D97-AF65-F5344CB8AC3E}">
        <p14:creationId xmlns:p14="http://schemas.microsoft.com/office/powerpoint/2010/main" val="2536543944"/>
      </p:ext>
    </p:extLst>
  </p:cSld>
  <p:clrMapOvr>
    <a:masterClrMapping/>
  </p:clrMapOvr>
  <p:hf hdr="0" ftr="0" dt="0"/>
</p:sldLayout>
</file>

<file path=ppt/slideLayouts/slideLayout6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3FA3B7B3-45F1-4F78-8C74-FDB527C9F76D}" type="slidenum">
              <a:rPr lang="zh-CN" altLang="en-US" smtClean="0"/>
              <a:t>‹#›</a:t>
            </a:fld>
            <a:endParaRPr lang="zh-CN" altLang="en-US"/>
          </a:p>
        </p:txBody>
      </p:sp>
    </p:spTree>
    <p:extLst>
      <p:ext uri="{BB962C8B-B14F-4D97-AF65-F5344CB8AC3E}">
        <p14:creationId xmlns:p14="http://schemas.microsoft.com/office/powerpoint/2010/main" val="3849275976"/>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空白">
    <p:spTree>
      <p:nvGrpSpPr>
        <p:cNvPr id="1" name=""/>
        <p:cNvGrpSpPr/>
        <p:nvPr/>
      </p:nvGrpSpPr>
      <p:grpSpPr>
        <a:xfrm>
          <a:off x="0" y="0"/>
          <a:ext cx="0" cy="0"/>
          <a:chOff x="0" y="0"/>
          <a:chExt cx="0" cy="0"/>
        </a:xfrm>
      </p:grpSpPr>
      <p:sp>
        <p:nvSpPr>
          <p:cNvPr id="3" name="KSO_Shape">
            <a:extLst>
              <a:ext uri="{FF2B5EF4-FFF2-40B4-BE49-F238E27FC236}">
                <a16:creationId xmlns:a16="http://schemas.microsoft.com/office/drawing/2014/main" id="{A07BE5C6-EC0A-4877-A190-170088D4D88A}"/>
              </a:ext>
            </a:extLst>
          </p:cNvPr>
          <p:cNvSpPr/>
          <p:nvPr/>
        </p:nvSpPr>
        <p:spPr bwMode="auto">
          <a:xfrm>
            <a:off x="392483" y="244368"/>
            <a:ext cx="472334" cy="742371"/>
          </a:xfrm>
          <a:custGeom>
            <a:avLst/>
            <a:gdLst>
              <a:gd name="T0" fmla="*/ 894085 w 4268"/>
              <a:gd name="T1" fmla="*/ 1679836 h 5034"/>
              <a:gd name="T2" fmla="*/ 695736 w 4268"/>
              <a:gd name="T3" fmla="*/ 1585986 h 5034"/>
              <a:gd name="T4" fmla="*/ 499280 w 4268"/>
              <a:gd name="T5" fmla="*/ 1455429 h 5034"/>
              <a:gd name="T6" fmla="*/ 311151 w 4268"/>
              <a:gd name="T7" fmla="*/ 1274163 h 5034"/>
              <a:gd name="T8" fmla="*/ 154818 w 4268"/>
              <a:gd name="T9" fmla="*/ 1035375 h 5034"/>
              <a:gd name="T10" fmla="*/ 85169 w 4268"/>
              <a:gd name="T11" fmla="*/ 858272 h 5034"/>
              <a:gd name="T12" fmla="*/ 47316 w 4268"/>
              <a:gd name="T13" fmla="*/ 693656 h 5034"/>
              <a:gd name="T14" fmla="*/ 27633 w 4268"/>
              <a:gd name="T15" fmla="*/ 597914 h 5034"/>
              <a:gd name="T16" fmla="*/ 757 w 4268"/>
              <a:gd name="T17" fmla="*/ 830647 h 5034"/>
              <a:gd name="T18" fmla="*/ 11356 w 4268"/>
              <a:gd name="T19" fmla="*/ 1056567 h 5034"/>
              <a:gd name="T20" fmla="*/ 50723 w 4268"/>
              <a:gd name="T21" fmla="*/ 1251079 h 5034"/>
              <a:gd name="T22" fmla="*/ 127564 w 4268"/>
              <a:gd name="T23" fmla="*/ 1457700 h 5034"/>
              <a:gd name="T24" fmla="*/ 227117 w 4268"/>
              <a:gd name="T25" fmla="*/ 1628749 h 5034"/>
              <a:gd name="T26" fmla="*/ 332348 w 4268"/>
              <a:gd name="T27" fmla="*/ 1749467 h 5034"/>
              <a:gd name="T28" fmla="*/ 444771 w 4268"/>
              <a:gd name="T29" fmla="*/ 1832342 h 5034"/>
              <a:gd name="T30" fmla="*/ 560980 w 4268"/>
              <a:gd name="T31" fmla="*/ 1881538 h 5034"/>
              <a:gd name="T32" fmla="*/ 676431 w 4268"/>
              <a:gd name="T33" fmla="*/ 1903108 h 5034"/>
              <a:gd name="T34" fmla="*/ 843362 w 4268"/>
              <a:gd name="T35" fmla="*/ 1892512 h 5034"/>
              <a:gd name="T36" fmla="*/ 1038683 w 4268"/>
              <a:gd name="T37" fmla="*/ 1858832 h 5034"/>
              <a:gd name="T38" fmla="*/ 1322201 w 4268"/>
              <a:gd name="T39" fmla="*/ 1838775 h 5034"/>
              <a:gd name="T40" fmla="*/ 1516008 w 4268"/>
              <a:gd name="T41" fmla="*/ 1785039 h 5034"/>
              <a:gd name="T42" fmla="*/ 1579979 w 4268"/>
              <a:gd name="T43" fmla="*/ 1750602 h 5034"/>
              <a:gd name="T44" fmla="*/ 1398664 w 4268"/>
              <a:gd name="T45" fmla="*/ 1771037 h 5034"/>
              <a:gd name="T46" fmla="*/ 1156406 w 4268"/>
              <a:gd name="T47" fmla="*/ 1752872 h 5034"/>
              <a:gd name="T48" fmla="*/ 157089 w 4268"/>
              <a:gd name="T49" fmla="*/ 73036 h 5034"/>
              <a:gd name="T50" fmla="*/ 126807 w 4268"/>
              <a:gd name="T51" fmla="*/ 278522 h 5034"/>
              <a:gd name="T52" fmla="*/ 120751 w 4268"/>
              <a:gd name="T53" fmla="*/ 466979 h 5034"/>
              <a:gd name="T54" fmla="*/ 135135 w 4268"/>
              <a:gd name="T55" fmla="*/ 637271 h 5034"/>
              <a:gd name="T56" fmla="*/ 171474 w 4268"/>
              <a:gd name="T57" fmla="*/ 576344 h 5034"/>
              <a:gd name="T58" fmla="*/ 238473 w 4268"/>
              <a:gd name="T59" fmla="*/ 459788 h 5034"/>
              <a:gd name="T60" fmla="*/ 209705 w 4268"/>
              <a:gd name="T61" fmla="*/ 571803 h 5034"/>
              <a:gd name="T62" fmla="*/ 193428 w 4268"/>
              <a:gd name="T63" fmla="*/ 742095 h 5034"/>
              <a:gd name="T64" fmla="*/ 209326 w 4268"/>
              <a:gd name="T65" fmla="*/ 910495 h 5034"/>
              <a:gd name="T66" fmla="*/ 282761 w 4268"/>
              <a:gd name="T67" fmla="*/ 1059973 h 5034"/>
              <a:gd name="T68" fmla="*/ 341812 w 4268"/>
              <a:gd name="T69" fmla="*/ 1099330 h 5034"/>
              <a:gd name="T70" fmla="*/ 369066 w 4268"/>
              <a:gd name="T71" fmla="*/ 912765 h 5034"/>
              <a:gd name="T72" fmla="*/ 420924 w 4268"/>
              <a:gd name="T73" fmla="*/ 767449 h 5034"/>
              <a:gd name="T74" fmla="*/ 430009 w 4268"/>
              <a:gd name="T75" fmla="*/ 818537 h 5034"/>
              <a:gd name="T76" fmla="*/ 428116 w 4268"/>
              <a:gd name="T77" fmla="*/ 1022887 h 5034"/>
              <a:gd name="T78" fmla="*/ 465212 w 4268"/>
              <a:gd name="T79" fmla="*/ 1249565 h 5034"/>
              <a:gd name="T80" fmla="*/ 610567 w 4268"/>
              <a:gd name="T81" fmla="*/ 1416073 h 5034"/>
              <a:gd name="T82" fmla="*/ 668103 w 4268"/>
              <a:gd name="T83" fmla="*/ 1328278 h 5034"/>
              <a:gd name="T84" fmla="*/ 670753 w 4268"/>
              <a:gd name="T85" fmla="*/ 1121657 h 5034"/>
              <a:gd name="T86" fmla="*/ 705578 w 4268"/>
              <a:gd name="T87" fmla="*/ 961961 h 5034"/>
              <a:gd name="T88" fmla="*/ 719205 w 4268"/>
              <a:gd name="T89" fmla="*/ 1091004 h 5034"/>
              <a:gd name="T90" fmla="*/ 760464 w 4268"/>
              <a:gd name="T91" fmla="*/ 1298760 h 5034"/>
              <a:gd name="T92" fmla="*/ 840713 w 4268"/>
              <a:gd name="T93" fmla="*/ 1521654 h 5034"/>
              <a:gd name="T94" fmla="*/ 1029977 w 4268"/>
              <a:gd name="T95" fmla="*/ 1631776 h 5034"/>
              <a:gd name="T96" fmla="*/ 1163976 w 4268"/>
              <a:gd name="T97" fmla="*/ 1661672 h 5034"/>
              <a:gd name="T98" fmla="*/ 1198044 w 4268"/>
              <a:gd name="T99" fmla="*/ 1469052 h 5034"/>
              <a:gd name="T100" fmla="*/ 1196151 w 4268"/>
              <a:gd name="T101" fmla="*/ 1309735 h 5034"/>
              <a:gd name="T102" fmla="*/ 1159434 w 4268"/>
              <a:gd name="T103" fmla="*/ 1126198 h 5034"/>
              <a:gd name="T104" fmla="*/ 1071237 w 4268"/>
              <a:gd name="T105" fmla="*/ 931308 h 5034"/>
              <a:gd name="T106" fmla="*/ 914147 w 4268"/>
              <a:gd name="T107" fmla="*/ 737932 h 5034"/>
              <a:gd name="T108" fmla="*/ 674917 w 4268"/>
              <a:gd name="T109" fmla="*/ 549097 h 5034"/>
              <a:gd name="T110" fmla="*/ 403890 w 4268"/>
              <a:gd name="T111" fmla="*/ 298579 h 5034"/>
              <a:gd name="T112" fmla="*/ 239987 w 4268"/>
              <a:gd name="T113" fmla="*/ 101797 h 5034"/>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4268" h="5034">
                <a:moveTo>
                  <a:pt x="2846" y="4597"/>
                </a:moveTo>
                <a:lnTo>
                  <a:pt x="2846" y="4597"/>
                </a:lnTo>
                <a:lnTo>
                  <a:pt x="2803" y="4585"/>
                </a:lnTo>
                <a:lnTo>
                  <a:pt x="2749" y="4571"/>
                </a:lnTo>
                <a:lnTo>
                  <a:pt x="2687" y="4553"/>
                </a:lnTo>
                <a:lnTo>
                  <a:pt x="2617" y="4531"/>
                </a:lnTo>
                <a:lnTo>
                  <a:pt x="2538" y="4504"/>
                </a:lnTo>
                <a:lnTo>
                  <a:pt x="2454" y="4474"/>
                </a:lnTo>
                <a:lnTo>
                  <a:pt x="2362" y="4439"/>
                </a:lnTo>
                <a:lnTo>
                  <a:pt x="2265" y="4399"/>
                </a:lnTo>
                <a:lnTo>
                  <a:pt x="2215" y="4378"/>
                </a:lnTo>
                <a:lnTo>
                  <a:pt x="2164" y="4355"/>
                </a:lnTo>
                <a:lnTo>
                  <a:pt x="2112" y="4331"/>
                </a:lnTo>
                <a:lnTo>
                  <a:pt x="2059" y="4305"/>
                </a:lnTo>
                <a:lnTo>
                  <a:pt x="2004" y="4279"/>
                </a:lnTo>
                <a:lnTo>
                  <a:pt x="1950" y="4251"/>
                </a:lnTo>
                <a:lnTo>
                  <a:pt x="1894" y="4222"/>
                </a:lnTo>
                <a:lnTo>
                  <a:pt x="1838" y="4191"/>
                </a:lnTo>
                <a:lnTo>
                  <a:pt x="1781" y="4158"/>
                </a:lnTo>
                <a:lnTo>
                  <a:pt x="1724" y="4125"/>
                </a:lnTo>
                <a:lnTo>
                  <a:pt x="1666" y="4089"/>
                </a:lnTo>
                <a:lnTo>
                  <a:pt x="1608" y="4052"/>
                </a:lnTo>
                <a:lnTo>
                  <a:pt x="1550" y="4014"/>
                </a:lnTo>
                <a:lnTo>
                  <a:pt x="1492" y="3974"/>
                </a:lnTo>
                <a:lnTo>
                  <a:pt x="1434" y="3933"/>
                </a:lnTo>
                <a:lnTo>
                  <a:pt x="1376" y="3891"/>
                </a:lnTo>
                <a:lnTo>
                  <a:pt x="1319" y="3846"/>
                </a:lnTo>
                <a:lnTo>
                  <a:pt x="1261" y="3800"/>
                </a:lnTo>
                <a:lnTo>
                  <a:pt x="1204" y="3752"/>
                </a:lnTo>
                <a:lnTo>
                  <a:pt x="1147" y="3702"/>
                </a:lnTo>
                <a:lnTo>
                  <a:pt x="1092" y="3651"/>
                </a:lnTo>
                <a:lnTo>
                  <a:pt x="1036" y="3598"/>
                </a:lnTo>
                <a:lnTo>
                  <a:pt x="981" y="3543"/>
                </a:lnTo>
                <a:lnTo>
                  <a:pt x="927" y="3487"/>
                </a:lnTo>
                <a:lnTo>
                  <a:pt x="874" y="3428"/>
                </a:lnTo>
                <a:lnTo>
                  <a:pt x="822" y="3367"/>
                </a:lnTo>
                <a:lnTo>
                  <a:pt x="770" y="3305"/>
                </a:lnTo>
                <a:lnTo>
                  <a:pt x="720" y="3241"/>
                </a:lnTo>
                <a:lnTo>
                  <a:pt x="671" y="3174"/>
                </a:lnTo>
                <a:lnTo>
                  <a:pt x="624" y="3106"/>
                </a:lnTo>
                <a:lnTo>
                  <a:pt x="577" y="3037"/>
                </a:lnTo>
                <a:lnTo>
                  <a:pt x="533" y="2965"/>
                </a:lnTo>
                <a:lnTo>
                  <a:pt x="489" y="2891"/>
                </a:lnTo>
                <a:lnTo>
                  <a:pt x="448" y="2814"/>
                </a:lnTo>
                <a:lnTo>
                  <a:pt x="409" y="2736"/>
                </a:lnTo>
                <a:lnTo>
                  <a:pt x="371" y="2656"/>
                </a:lnTo>
                <a:lnTo>
                  <a:pt x="334" y="2573"/>
                </a:lnTo>
                <a:lnTo>
                  <a:pt x="318" y="2531"/>
                </a:lnTo>
                <a:lnTo>
                  <a:pt x="301" y="2489"/>
                </a:lnTo>
                <a:lnTo>
                  <a:pt x="284" y="2445"/>
                </a:lnTo>
                <a:lnTo>
                  <a:pt x="268" y="2402"/>
                </a:lnTo>
                <a:lnTo>
                  <a:pt x="253" y="2357"/>
                </a:lnTo>
                <a:lnTo>
                  <a:pt x="238" y="2312"/>
                </a:lnTo>
                <a:lnTo>
                  <a:pt x="225" y="2268"/>
                </a:lnTo>
                <a:lnTo>
                  <a:pt x="212" y="2221"/>
                </a:lnTo>
                <a:lnTo>
                  <a:pt x="198" y="2175"/>
                </a:lnTo>
                <a:lnTo>
                  <a:pt x="186" y="2127"/>
                </a:lnTo>
                <a:lnTo>
                  <a:pt x="174" y="2080"/>
                </a:lnTo>
                <a:lnTo>
                  <a:pt x="163" y="2031"/>
                </a:lnTo>
                <a:lnTo>
                  <a:pt x="152" y="1983"/>
                </a:lnTo>
                <a:lnTo>
                  <a:pt x="142" y="1933"/>
                </a:lnTo>
                <a:lnTo>
                  <a:pt x="134" y="1884"/>
                </a:lnTo>
                <a:lnTo>
                  <a:pt x="125" y="1833"/>
                </a:lnTo>
                <a:lnTo>
                  <a:pt x="117" y="1781"/>
                </a:lnTo>
                <a:lnTo>
                  <a:pt x="110" y="1730"/>
                </a:lnTo>
                <a:lnTo>
                  <a:pt x="103" y="1678"/>
                </a:lnTo>
                <a:lnTo>
                  <a:pt x="98" y="1624"/>
                </a:lnTo>
                <a:lnTo>
                  <a:pt x="92" y="1571"/>
                </a:lnTo>
                <a:lnTo>
                  <a:pt x="88" y="1517"/>
                </a:lnTo>
                <a:lnTo>
                  <a:pt x="84" y="1533"/>
                </a:lnTo>
                <a:lnTo>
                  <a:pt x="73" y="1580"/>
                </a:lnTo>
                <a:lnTo>
                  <a:pt x="59" y="1654"/>
                </a:lnTo>
                <a:lnTo>
                  <a:pt x="50" y="1702"/>
                </a:lnTo>
                <a:lnTo>
                  <a:pt x="41" y="1756"/>
                </a:lnTo>
                <a:lnTo>
                  <a:pt x="33" y="1816"/>
                </a:lnTo>
                <a:lnTo>
                  <a:pt x="24" y="1881"/>
                </a:lnTo>
                <a:lnTo>
                  <a:pt x="18" y="1952"/>
                </a:lnTo>
                <a:lnTo>
                  <a:pt x="11" y="2028"/>
                </a:lnTo>
                <a:lnTo>
                  <a:pt x="5" y="2109"/>
                </a:lnTo>
                <a:lnTo>
                  <a:pt x="2" y="2195"/>
                </a:lnTo>
                <a:lnTo>
                  <a:pt x="0" y="2286"/>
                </a:lnTo>
                <a:lnTo>
                  <a:pt x="1" y="2379"/>
                </a:lnTo>
                <a:lnTo>
                  <a:pt x="3" y="2477"/>
                </a:lnTo>
                <a:lnTo>
                  <a:pt x="6" y="2528"/>
                </a:lnTo>
                <a:lnTo>
                  <a:pt x="9" y="2579"/>
                </a:lnTo>
                <a:lnTo>
                  <a:pt x="13" y="2631"/>
                </a:lnTo>
                <a:lnTo>
                  <a:pt x="18" y="2684"/>
                </a:lnTo>
                <a:lnTo>
                  <a:pt x="23" y="2737"/>
                </a:lnTo>
                <a:lnTo>
                  <a:pt x="30" y="2792"/>
                </a:lnTo>
                <a:lnTo>
                  <a:pt x="38" y="2847"/>
                </a:lnTo>
                <a:lnTo>
                  <a:pt x="45" y="2902"/>
                </a:lnTo>
                <a:lnTo>
                  <a:pt x="54" y="2958"/>
                </a:lnTo>
                <a:lnTo>
                  <a:pt x="65" y="3015"/>
                </a:lnTo>
                <a:lnTo>
                  <a:pt x="77" y="3072"/>
                </a:lnTo>
                <a:lnTo>
                  <a:pt x="89" y="3130"/>
                </a:lnTo>
                <a:lnTo>
                  <a:pt x="102" y="3189"/>
                </a:lnTo>
                <a:lnTo>
                  <a:pt x="117" y="3247"/>
                </a:lnTo>
                <a:lnTo>
                  <a:pt x="134" y="3306"/>
                </a:lnTo>
                <a:lnTo>
                  <a:pt x="150" y="3366"/>
                </a:lnTo>
                <a:lnTo>
                  <a:pt x="169" y="3425"/>
                </a:lnTo>
                <a:lnTo>
                  <a:pt x="188" y="3486"/>
                </a:lnTo>
                <a:lnTo>
                  <a:pt x="209" y="3546"/>
                </a:lnTo>
                <a:lnTo>
                  <a:pt x="232" y="3607"/>
                </a:lnTo>
                <a:lnTo>
                  <a:pt x="256" y="3667"/>
                </a:lnTo>
                <a:lnTo>
                  <a:pt x="282" y="3729"/>
                </a:lnTo>
                <a:lnTo>
                  <a:pt x="309" y="3790"/>
                </a:lnTo>
                <a:lnTo>
                  <a:pt x="337" y="3852"/>
                </a:lnTo>
                <a:lnTo>
                  <a:pt x="367" y="3913"/>
                </a:lnTo>
                <a:lnTo>
                  <a:pt x="399" y="3974"/>
                </a:lnTo>
                <a:lnTo>
                  <a:pt x="431" y="4036"/>
                </a:lnTo>
                <a:lnTo>
                  <a:pt x="467" y="4097"/>
                </a:lnTo>
                <a:lnTo>
                  <a:pt x="504" y="4158"/>
                </a:lnTo>
                <a:lnTo>
                  <a:pt x="542" y="4218"/>
                </a:lnTo>
                <a:lnTo>
                  <a:pt x="571" y="4262"/>
                </a:lnTo>
                <a:lnTo>
                  <a:pt x="600" y="4304"/>
                </a:lnTo>
                <a:lnTo>
                  <a:pt x="629" y="4346"/>
                </a:lnTo>
                <a:lnTo>
                  <a:pt x="659" y="4385"/>
                </a:lnTo>
                <a:lnTo>
                  <a:pt x="689" y="4423"/>
                </a:lnTo>
                <a:lnTo>
                  <a:pt x="720" y="4459"/>
                </a:lnTo>
                <a:lnTo>
                  <a:pt x="750" y="4495"/>
                </a:lnTo>
                <a:lnTo>
                  <a:pt x="782" y="4529"/>
                </a:lnTo>
                <a:lnTo>
                  <a:pt x="814" y="4562"/>
                </a:lnTo>
                <a:lnTo>
                  <a:pt x="845" y="4593"/>
                </a:lnTo>
                <a:lnTo>
                  <a:pt x="878" y="4623"/>
                </a:lnTo>
                <a:lnTo>
                  <a:pt x="910" y="4652"/>
                </a:lnTo>
                <a:lnTo>
                  <a:pt x="942" y="4680"/>
                </a:lnTo>
                <a:lnTo>
                  <a:pt x="976" y="4707"/>
                </a:lnTo>
                <a:lnTo>
                  <a:pt x="1008" y="4732"/>
                </a:lnTo>
                <a:lnTo>
                  <a:pt x="1042" y="4756"/>
                </a:lnTo>
                <a:lnTo>
                  <a:pt x="1075" y="4779"/>
                </a:lnTo>
                <a:lnTo>
                  <a:pt x="1108" y="4801"/>
                </a:lnTo>
                <a:lnTo>
                  <a:pt x="1142" y="4822"/>
                </a:lnTo>
                <a:lnTo>
                  <a:pt x="1175" y="4842"/>
                </a:lnTo>
                <a:lnTo>
                  <a:pt x="1210" y="4860"/>
                </a:lnTo>
                <a:lnTo>
                  <a:pt x="1243" y="4878"/>
                </a:lnTo>
                <a:lnTo>
                  <a:pt x="1277" y="4894"/>
                </a:lnTo>
                <a:lnTo>
                  <a:pt x="1311" y="4910"/>
                </a:lnTo>
                <a:lnTo>
                  <a:pt x="1346" y="4924"/>
                </a:lnTo>
                <a:lnTo>
                  <a:pt x="1380" y="4938"/>
                </a:lnTo>
                <a:lnTo>
                  <a:pt x="1414" y="4950"/>
                </a:lnTo>
                <a:lnTo>
                  <a:pt x="1449" y="4961"/>
                </a:lnTo>
                <a:lnTo>
                  <a:pt x="1482" y="4972"/>
                </a:lnTo>
                <a:lnTo>
                  <a:pt x="1517" y="4981"/>
                </a:lnTo>
                <a:lnTo>
                  <a:pt x="1550" y="4990"/>
                </a:lnTo>
                <a:lnTo>
                  <a:pt x="1585" y="4998"/>
                </a:lnTo>
                <a:lnTo>
                  <a:pt x="1618" y="5006"/>
                </a:lnTo>
                <a:lnTo>
                  <a:pt x="1653" y="5011"/>
                </a:lnTo>
                <a:lnTo>
                  <a:pt x="1686" y="5017"/>
                </a:lnTo>
                <a:lnTo>
                  <a:pt x="1720" y="5022"/>
                </a:lnTo>
                <a:lnTo>
                  <a:pt x="1753" y="5026"/>
                </a:lnTo>
                <a:lnTo>
                  <a:pt x="1787" y="5029"/>
                </a:lnTo>
                <a:lnTo>
                  <a:pt x="1820" y="5032"/>
                </a:lnTo>
                <a:lnTo>
                  <a:pt x="1852" y="5033"/>
                </a:lnTo>
                <a:lnTo>
                  <a:pt x="1886" y="5034"/>
                </a:lnTo>
                <a:lnTo>
                  <a:pt x="1918" y="5034"/>
                </a:lnTo>
                <a:lnTo>
                  <a:pt x="1983" y="5033"/>
                </a:lnTo>
                <a:lnTo>
                  <a:pt x="2047" y="5028"/>
                </a:lnTo>
                <a:lnTo>
                  <a:pt x="2108" y="5022"/>
                </a:lnTo>
                <a:lnTo>
                  <a:pt x="2169" y="5013"/>
                </a:lnTo>
                <a:lnTo>
                  <a:pt x="2228" y="5001"/>
                </a:lnTo>
                <a:lnTo>
                  <a:pt x="2286" y="4989"/>
                </a:lnTo>
                <a:lnTo>
                  <a:pt x="2343" y="4975"/>
                </a:lnTo>
                <a:lnTo>
                  <a:pt x="2397" y="4958"/>
                </a:lnTo>
                <a:lnTo>
                  <a:pt x="2449" y="4940"/>
                </a:lnTo>
                <a:lnTo>
                  <a:pt x="2501" y="4921"/>
                </a:lnTo>
                <a:lnTo>
                  <a:pt x="2549" y="4901"/>
                </a:lnTo>
                <a:lnTo>
                  <a:pt x="2648" y="4908"/>
                </a:lnTo>
                <a:lnTo>
                  <a:pt x="2744" y="4912"/>
                </a:lnTo>
                <a:lnTo>
                  <a:pt x="2839" y="4914"/>
                </a:lnTo>
                <a:lnTo>
                  <a:pt x="2930" y="4914"/>
                </a:lnTo>
                <a:lnTo>
                  <a:pt x="3018" y="4911"/>
                </a:lnTo>
                <a:lnTo>
                  <a:pt x="3104" y="4907"/>
                </a:lnTo>
                <a:lnTo>
                  <a:pt x="3188" y="4900"/>
                </a:lnTo>
                <a:lnTo>
                  <a:pt x="3268" y="4892"/>
                </a:lnTo>
                <a:lnTo>
                  <a:pt x="3346" y="4882"/>
                </a:lnTo>
                <a:lnTo>
                  <a:pt x="3421" y="4871"/>
                </a:lnTo>
                <a:lnTo>
                  <a:pt x="3493" y="4859"/>
                </a:lnTo>
                <a:lnTo>
                  <a:pt x="3563" y="4845"/>
                </a:lnTo>
                <a:lnTo>
                  <a:pt x="3628" y="4831"/>
                </a:lnTo>
                <a:lnTo>
                  <a:pt x="3692" y="4815"/>
                </a:lnTo>
                <a:lnTo>
                  <a:pt x="3752" y="4800"/>
                </a:lnTo>
                <a:lnTo>
                  <a:pt x="3809" y="4784"/>
                </a:lnTo>
                <a:lnTo>
                  <a:pt x="3864" y="4767"/>
                </a:lnTo>
                <a:lnTo>
                  <a:pt x="3914" y="4750"/>
                </a:lnTo>
                <a:lnTo>
                  <a:pt x="3962" y="4734"/>
                </a:lnTo>
                <a:lnTo>
                  <a:pt x="4005" y="4717"/>
                </a:lnTo>
                <a:lnTo>
                  <a:pt x="4047" y="4701"/>
                </a:lnTo>
                <a:lnTo>
                  <a:pt x="4085" y="4686"/>
                </a:lnTo>
                <a:lnTo>
                  <a:pt x="4149" y="4658"/>
                </a:lnTo>
                <a:lnTo>
                  <a:pt x="4201" y="4633"/>
                </a:lnTo>
                <a:lnTo>
                  <a:pt x="4237" y="4613"/>
                </a:lnTo>
                <a:lnTo>
                  <a:pt x="4268" y="4597"/>
                </a:lnTo>
                <a:lnTo>
                  <a:pt x="4222" y="4612"/>
                </a:lnTo>
                <a:lnTo>
                  <a:pt x="4174" y="4626"/>
                </a:lnTo>
                <a:lnTo>
                  <a:pt x="4125" y="4638"/>
                </a:lnTo>
                <a:lnTo>
                  <a:pt x="4073" y="4648"/>
                </a:lnTo>
                <a:lnTo>
                  <a:pt x="4022" y="4657"/>
                </a:lnTo>
                <a:lnTo>
                  <a:pt x="3969" y="4663"/>
                </a:lnTo>
                <a:lnTo>
                  <a:pt x="3915" y="4670"/>
                </a:lnTo>
                <a:lnTo>
                  <a:pt x="3860" y="4675"/>
                </a:lnTo>
                <a:lnTo>
                  <a:pt x="3806" y="4677"/>
                </a:lnTo>
                <a:lnTo>
                  <a:pt x="3751" y="4679"/>
                </a:lnTo>
                <a:lnTo>
                  <a:pt x="3695" y="4680"/>
                </a:lnTo>
                <a:lnTo>
                  <a:pt x="3641" y="4680"/>
                </a:lnTo>
                <a:lnTo>
                  <a:pt x="3586" y="4679"/>
                </a:lnTo>
                <a:lnTo>
                  <a:pt x="3531" y="4678"/>
                </a:lnTo>
                <a:lnTo>
                  <a:pt x="3478" y="4676"/>
                </a:lnTo>
                <a:lnTo>
                  <a:pt x="3425" y="4672"/>
                </a:lnTo>
                <a:lnTo>
                  <a:pt x="3323" y="4663"/>
                </a:lnTo>
                <a:lnTo>
                  <a:pt x="3226" y="4655"/>
                </a:lnTo>
                <a:lnTo>
                  <a:pt x="3136" y="4643"/>
                </a:lnTo>
                <a:lnTo>
                  <a:pt x="3055" y="4632"/>
                </a:lnTo>
                <a:lnTo>
                  <a:pt x="2985" y="4621"/>
                </a:lnTo>
                <a:lnTo>
                  <a:pt x="2924" y="4611"/>
                </a:lnTo>
                <a:lnTo>
                  <a:pt x="2846" y="4597"/>
                </a:lnTo>
                <a:close/>
                <a:moveTo>
                  <a:pt x="456" y="0"/>
                </a:moveTo>
                <a:lnTo>
                  <a:pt x="456" y="0"/>
                </a:lnTo>
                <a:lnTo>
                  <a:pt x="441" y="65"/>
                </a:lnTo>
                <a:lnTo>
                  <a:pt x="428" y="130"/>
                </a:lnTo>
                <a:lnTo>
                  <a:pt x="415" y="193"/>
                </a:lnTo>
                <a:lnTo>
                  <a:pt x="402" y="256"/>
                </a:lnTo>
                <a:lnTo>
                  <a:pt x="391" y="318"/>
                </a:lnTo>
                <a:lnTo>
                  <a:pt x="381" y="379"/>
                </a:lnTo>
                <a:lnTo>
                  <a:pt x="371" y="441"/>
                </a:lnTo>
                <a:lnTo>
                  <a:pt x="362" y="501"/>
                </a:lnTo>
                <a:lnTo>
                  <a:pt x="354" y="561"/>
                </a:lnTo>
                <a:lnTo>
                  <a:pt x="348" y="620"/>
                </a:lnTo>
                <a:lnTo>
                  <a:pt x="341" y="678"/>
                </a:lnTo>
                <a:lnTo>
                  <a:pt x="335" y="736"/>
                </a:lnTo>
                <a:lnTo>
                  <a:pt x="331" y="794"/>
                </a:lnTo>
                <a:lnTo>
                  <a:pt x="326" y="851"/>
                </a:lnTo>
                <a:lnTo>
                  <a:pt x="323" y="907"/>
                </a:lnTo>
                <a:lnTo>
                  <a:pt x="321" y="963"/>
                </a:lnTo>
                <a:lnTo>
                  <a:pt x="319" y="1019"/>
                </a:lnTo>
                <a:lnTo>
                  <a:pt x="318" y="1073"/>
                </a:lnTo>
                <a:lnTo>
                  <a:pt x="318" y="1127"/>
                </a:lnTo>
                <a:lnTo>
                  <a:pt x="318" y="1180"/>
                </a:lnTo>
                <a:lnTo>
                  <a:pt x="319" y="1234"/>
                </a:lnTo>
                <a:lnTo>
                  <a:pt x="320" y="1286"/>
                </a:lnTo>
                <a:lnTo>
                  <a:pt x="322" y="1338"/>
                </a:lnTo>
                <a:lnTo>
                  <a:pt x="325" y="1389"/>
                </a:lnTo>
                <a:lnTo>
                  <a:pt x="329" y="1439"/>
                </a:lnTo>
                <a:lnTo>
                  <a:pt x="333" y="1489"/>
                </a:lnTo>
                <a:lnTo>
                  <a:pt x="339" y="1539"/>
                </a:lnTo>
                <a:lnTo>
                  <a:pt x="344" y="1588"/>
                </a:lnTo>
                <a:lnTo>
                  <a:pt x="350" y="1636"/>
                </a:lnTo>
                <a:lnTo>
                  <a:pt x="357" y="1684"/>
                </a:lnTo>
                <a:lnTo>
                  <a:pt x="364" y="1732"/>
                </a:lnTo>
                <a:lnTo>
                  <a:pt x="372" y="1779"/>
                </a:lnTo>
                <a:lnTo>
                  <a:pt x="381" y="1742"/>
                </a:lnTo>
                <a:lnTo>
                  <a:pt x="390" y="1708"/>
                </a:lnTo>
                <a:lnTo>
                  <a:pt x="400" y="1673"/>
                </a:lnTo>
                <a:lnTo>
                  <a:pt x="410" y="1641"/>
                </a:lnTo>
                <a:lnTo>
                  <a:pt x="431" y="1580"/>
                </a:lnTo>
                <a:lnTo>
                  <a:pt x="453" y="1523"/>
                </a:lnTo>
                <a:lnTo>
                  <a:pt x="475" y="1471"/>
                </a:lnTo>
                <a:lnTo>
                  <a:pt x="497" y="1425"/>
                </a:lnTo>
                <a:lnTo>
                  <a:pt x="519" y="1382"/>
                </a:lnTo>
                <a:lnTo>
                  <a:pt x="540" y="1344"/>
                </a:lnTo>
                <a:lnTo>
                  <a:pt x="560" y="1312"/>
                </a:lnTo>
                <a:lnTo>
                  <a:pt x="579" y="1283"/>
                </a:lnTo>
                <a:lnTo>
                  <a:pt x="595" y="1259"/>
                </a:lnTo>
                <a:lnTo>
                  <a:pt x="610" y="1240"/>
                </a:lnTo>
                <a:lnTo>
                  <a:pt x="630" y="1215"/>
                </a:lnTo>
                <a:lnTo>
                  <a:pt x="638" y="1206"/>
                </a:lnTo>
                <a:lnTo>
                  <a:pt x="622" y="1249"/>
                </a:lnTo>
                <a:lnTo>
                  <a:pt x="608" y="1293"/>
                </a:lnTo>
                <a:lnTo>
                  <a:pt x="595" y="1338"/>
                </a:lnTo>
                <a:lnTo>
                  <a:pt x="583" y="1381"/>
                </a:lnTo>
                <a:lnTo>
                  <a:pt x="572" y="1425"/>
                </a:lnTo>
                <a:lnTo>
                  <a:pt x="562" y="1468"/>
                </a:lnTo>
                <a:lnTo>
                  <a:pt x="554" y="1511"/>
                </a:lnTo>
                <a:lnTo>
                  <a:pt x="546" y="1555"/>
                </a:lnTo>
                <a:lnTo>
                  <a:pt x="538" y="1598"/>
                </a:lnTo>
                <a:lnTo>
                  <a:pt x="533" y="1641"/>
                </a:lnTo>
                <a:lnTo>
                  <a:pt x="527" y="1683"/>
                </a:lnTo>
                <a:lnTo>
                  <a:pt x="523" y="1725"/>
                </a:lnTo>
                <a:lnTo>
                  <a:pt x="519" y="1766"/>
                </a:lnTo>
                <a:lnTo>
                  <a:pt x="516" y="1807"/>
                </a:lnTo>
                <a:lnTo>
                  <a:pt x="513" y="1885"/>
                </a:lnTo>
                <a:lnTo>
                  <a:pt x="511" y="1961"/>
                </a:lnTo>
                <a:lnTo>
                  <a:pt x="511" y="2033"/>
                </a:lnTo>
                <a:lnTo>
                  <a:pt x="513" y="2102"/>
                </a:lnTo>
                <a:lnTo>
                  <a:pt x="516" y="2164"/>
                </a:lnTo>
                <a:lnTo>
                  <a:pt x="521" y="2222"/>
                </a:lnTo>
                <a:lnTo>
                  <a:pt x="525" y="2274"/>
                </a:lnTo>
                <a:lnTo>
                  <a:pt x="530" y="2320"/>
                </a:lnTo>
                <a:lnTo>
                  <a:pt x="535" y="2359"/>
                </a:lnTo>
                <a:lnTo>
                  <a:pt x="553" y="2406"/>
                </a:lnTo>
                <a:lnTo>
                  <a:pt x="572" y="2453"/>
                </a:lnTo>
                <a:lnTo>
                  <a:pt x="592" y="2499"/>
                </a:lnTo>
                <a:lnTo>
                  <a:pt x="613" y="2543"/>
                </a:lnTo>
                <a:lnTo>
                  <a:pt x="633" y="2588"/>
                </a:lnTo>
                <a:lnTo>
                  <a:pt x="656" y="2631"/>
                </a:lnTo>
                <a:lnTo>
                  <a:pt x="678" y="2675"/>
                </a:lnTo>
                <a:lnTo>
                  <a:pt x="700" y="2717"/>
                </a:lnTo>
                <a:lnTo>
                  <a:pt x="724" y="2760"/>
                </a:lnTo>
                <a:lnTo>
                  <a:pt x="747" y="2801"/>
                </a:lnTo>
                <a:lnTo>
                  <a:pt x="772" y="2841"/>
                </a:lnTo>
                <a:lnTo>
                  <a:pt x="796" y="2881"/>
                </a:lnTo>
                <a:lnTo>
                  <a:pt x="822" y="2920"/>
                </a:lnTo>
                <a:lnTo>
                  <a:pt x="847" y="2959"/>
                </a:lnTo>
                <a:lnTo>
                  <a:pt x="873" y="2997"/>
                </a:lnTo>
                <a:lnTo>
                  <a:pt x="900" y="3034"/>
                </a:lnTo>
                <a:lnTo>
                  <a:pt x="901" y="2968"/>
                </a:lnTo>
                <a:lnTo>
                  <a:pt x="903" y="2905"/>
                </a:lnTo>
                <a:lnTo>
                  <a:pt x="907" y="2842"/>
                </a:lnTo>
                <a:lnTo>
                  <a:pt x="912" y="2782"/>
                </a:lnTo>
                <a:lnTo>
                  <a:pt x="918" y="2723"/>
                </a:lnTo>
                <a:lnTo>
                  <a:pt x="926" y="2666"/>
                </a:lnTo>
                <a:lnTo>
                  <a:pt x="933" y="2611"/>
                </a:lnTo>
                <a:lnTo>
                  <a:pt x="942" y="2559"/>
                </a:lnTo>
                <a:lnTo>
                  <a:pt x="953" y="2508"/>
                </a:lnTo>
                <a:lnTo>
                  <a:pt x="963" y="2458"/>
                </a:lnTo>
                <a:lnTo>
                  <a:pt x="975" y="2412"/>
                </a:lnTo>
                <a:lnTo>
                  <a:pt x="987" y="2366"/>
                </a:lnTo>
                <a:lnTo>
                  <a:pt x="999" y="2323"/>
                </a:lnTo>
                <a:lnTo>
                  <a:pt x="1011" y="2282"/>
                </a:lnTo>
                <a:lnTo>
                  <a:pt x="1025" y="2243"/>
                </a:lnTo>
                <a:lnTo>
                  <a:pt x="1038" y="2206"/>
                </a:lnTo>
                <a:lnTo>
                  <a:pt x="1050" y="2171"/>
                </a:lnTo>
                <a:lnTo>
                  <a:pt x="1064" y="2138"/>
                </a:lnTo>
                <a:lnTo>
                  <a:pt x="1088" y="2079"/>
                </a:lnTo>
                <a:lnTo>
                  <a:pt x="1112" y="2028"/>
                </a:lnTo>
                <a:lnTo>
                  <a:pt x="1133" y="1987"/>
                </a:lnTo>
                <a:lnTo>
                  <a:pt x="1151" y="1954"/>
                </a:lnTo>
                <a:lnTo>
                  <a:pt x="1164" y="1930"/>
                </a:lnTo>
                <a:lnTo>
                  <a:pt x="1175" y="1911"/>
                </a:lnTo>
                <a:lnTo>
                  <a:pt x="1163" y="1974"/>
                </a:lnTo>
                <a:lnTo>
                  <a:pt x="1152" y="2037"/>
                </a:lnTo>
                <a:lnTo>
                  <a:pt x="1143" y="2099"/>
                </a:lnTo>
                <a:lnTo>
                  <a:pt x="1136" y="2163"/>
                </a:lnTo>
                <a:lnTo>
                  <a:pt x="1130" y="2225"/>
                </a:lnTo>
                <a:lnTo>
                  <a:pt x="1126" y="2287"/>
                </a:lnTo>
                <a:lnTo>
                  <a:pt x="1123" y="2348"/>
                </a:lnTo>
                <a:lnTo>
                  <a:pt x="1122" y="2409"/>
                </a:lnTo>
                <a:lnTo>
                  <a:pt x="1121" y="2470"/>
                </a:lnTo>
                <a:lnTo>
                  <a:pt x="1122" y="2530"/>
                </a:lnTo>
                <a:lnTo>
                  <a:pt x="1124" y="2588"/>
                </a:lnTo>
                <a:lnTo>
                  <a:pt x="1127" y="2646"/>
                </a:lnTo>
                <a:lnTo>
                  <a:pt x="1131" y="2703"/>
                </a:lnTo>
                <a:lnTo>
                  <a:pt x="1136" y="2758"/>
                </a:lnTo>
                <a:lnTo>
                  <a:pt x="1142" y="2813"/>
                </a:lnTo>
                <a:lnTo>
                  <a:pt x="1147" y="2866"/>
                </a:lnTo>
                <a:lnTo>
                  <a:pt x="1154" y="2917"/>
                </a:lnTo>
                <a:lnTo>
                  <a:pt x="1162" y="2967"/>
                </a:lnTo>
                <a:lnTo>
                  <a:pt x="1178" y="3063"/>
                </a:lnTo>
                <a:lnTo>
                  <a:pt x="1194" y="3151"/>
                </a:lnTo>
                <a:lnTo>
                  <a:pt x="1211" y="3230"/>
                </a:lnTo>
                <a:lnTo>
                  <a:pt x="1229" y="3302"/>
                </a:lnTo>
                <a:lnTo>
                  <a:pt x="1245" y="3364"/>
                </a:lnTo>
                <a:lnTo>
                  <a:pt x="1259" y="3415"/>
                </a:lnTo>
                <a:lnTo>
                  <a:pt x="1270" y="3456"/>
                </a:lnTo>
                <a:lnTo>
                  <a:pt x="1338" y="3518"/>
                </a:lnTo>
                <a:lnTo>
                  <a:pt x="1406" y="3578"/>
                </a:lnTo>
                <a:lnTo>
                  <a:pt x="1474" y="3635"/>
                </a:lnTo>
                <a:lnTo>
                  <a:pt x="1543" y="3690"/>
                </a:lnTo>
                <a:lnTo>
                  <a:pt x="1613" y="3742"/>
                </a:lnTo>
                <a:lnTo>
                  <a:pt x="1683" y="3792"/>
                </a:lnTo>
                <a:lnTo>
                  <a:pt x="1752" y="3839"/>
                </a:lnTo>
                <a:lnTo>
                  <a:pt x="1822" y="3885"/>
                </a:lnTo>
                <a:lnTo>
                  <a:pt x="1807" y="3807"/>
                </a:lnTo>
                <a:lnTo>
                  <a:pt x="1793" y="3730"/>
                </a:lnTo>
                <a:lnTo>
                  <a:pt x="1782" y="3655"/>
                </a:lnTo>
                <a:lnTo>
                  <a:pt x="1773" y="3582"/>
                </a:lnTo>
                <a:lnTo>
                  <a:pt x="1765" y="3510"/>
                </a:lnTo>
                <a:lnTo>
                  <a:pt x="1761" y="3441"/>
                </a:lnTo>
                <a:lnTo>
                  <a:pt x="1758" y="3374"/>
                </a:lnTo>
                <a:lnTo>
                  <a:pt x="1755" y="3309"/>
                </a:lnTo>
                <a:lnTo>
                  <a:pt x="1755" y="3246"/>
                </a:lnTo>
                <a:lnTo>
                  <a:pt x="1757" y="3186"/>
                </a:lnTo>
                <a:lnTo>
                  <a:pt x="1759" y="3127"/>
                </a:lnTo>
                <a:lnTo>
                  <a:pt x="1762" y="3070"/>
                </a:lnTo>
                <a:lnTo>
                  <a:pt x="1767" y="3016"/>
                </a:lnTo>
                <a:lnTo>
                  <a:pt x="1772" y="2964"/>
                </a:lnTo>
                <a:lnTo>
                  <a:pt x="1779" y="2915"/>
                </a:lnTo>
                <a:lnTo>
                  <a:pt x="1786" y="2868"/>
                </a:lnTo>
                <a:lnTo>
                  <a:pt x="1793" y="2823"/>
                </a:lnTo>
                <a:lnTo>
                  <a:pt x="1801" y="2781"/>
                </a:lnTo>
                <a:lnTo>
                  <a:pt x="1809" y="2742"/>
                </a:lnTo>
                <a:lnTo>
                  <a:pt x="1818" y="2705"/>
                </a:lnTo>
                <a:lnTo>
                  <a:pt x="1835" y="2639"/>
                </a:lnTo>
                <a:lnTo>
                  <a:pt x="1850" y="2584"/>
                </a:lnTo>
                <a:lnTo>
                  <a:pt x="1864" y="2542"/>
                </a:lnTo>
                <a:lnTo>
                  <a:pt x="1875" y="2511"/>
                </a:lnTo>
                <a:lnTo>
                  <a:pt x="1885" y="2485"/>
                </a:lnTo>
                <a:lnTo>
                  <a:pt x="1884" y="2552"/>
                </a:lnTo>
                <a:lnTo>
                  <a:pt x="1884" y="2620"/>
                </a:lnTo>
                <a:lnTo>
                  <a:pt x="1886" y="2686"/>
                </a:lnTo>
                <a:lnTo>
                  <a:pt x="1889" y="2753"/>
                </a:lnTo>
                <a:lnTo>
                  <a:pt x="1894" y="2819"/>
                </a:lnTo>
                <a:lnTo>
                  <a:pt x="1900" y="2883"/>
                </a:lnTo>
                <a:lnTo>
                  <a:pt x="1908" y="2948"/>
                </a:lnTo>
                <a:lnTo>
                  <a:pt x="1917" y="3012"/>
                </a:lnTo>
                <a:lnTo>
                  <a:pt x="1928" y="3075"/>
                </a:lnTo>
                <a:lnTo>
                  <a:pt x="1939" y="3137"/>
                </a:lnTo>
                <a:lnTo>
                  <a:pt x="1952" y="3198"/>
                </a:lnTo>
                <a:lnTo>
                  <a:pt x="1965" y="3258"/>
                </a:lnTo>
                <a:lnTo>
                  <a:pt x="1979" y="3317"/>
                </a:lnTo>
                <a:lnTo>
                  <a:pt x="1993" y="3375"/>
                </a:lnTo>
                <a:lnTo>
                  <a:pt x="2009" y="3432"/>
                </a:lnTo>
                <a:lnTo>
                  <a:pt x="2024" y="3487"/>
                </a:lnTo>
                <a:lnTo>
                  <a:pt x="2041" y="3541"/>
                </a:lnTo>
                <a:lnTo>
                  <a:pt x="2057" y="3594"/>
                </a:lnTo>
                <a:lnTo>
                  <a:pt x="2073" y="3644"/>
                </a:lnTo>
                <a:lnTo>
                  <a:pt x="2091" y="3694"/>
                </a:lnTo>
                <a:lnTo>
                  <a:pt x="2125" y="3787"/>
                </a:lnTo>
                <a:lnTo>
                  <a:pt x="2158" y="3873"/>
                </a:lnTo>
                <a:lnTo>
                  <a:pt x="2190" y="3951"/>
                </a:lnTo>
                <a:lnTo>
                  <a:pt x="2221" y="4021"/>
                </a:lnTo>
                <a:lnTo>
                  <a:pt x="2248" y="4081"/>
                </a:lnTo>
                <a:lnTo>
                  <a:pt x="2272" y="4131"/>
                </a:lnTo>
                <a:lnTo>
                  <a:pt x="2354" y="4169"/>
                </a:lnTo>
                <a:lnTo>
                  <a:pt x="2435" y="4204"/>
                </a:lnTo>
                <a:lnTo>
                  <a:pt x="2512" y="4235"/>
                </a:lnTo>
                <a:lnTo>
                  <a:pt x="2586" y="4264"/>
                </a:lnTo>
                <a:lnTo>
                  <a:pt x="2656" y="4290"/>
                </a:lnTo>
                <a:lnTo>
                  <a:pt x="2721" y="4312"/>
                </a:lnTo>
                <a:lnTo>
                  <a:pt x="2783" y="4332"/>
                </a:lnTo>
                <a:lnTo>
                  <a:pt x="2839" y="4350"/>
                </a:lnTo>
                <a:lnTo>
                  <a:pt x="2890" y="4365"/>
                </a:lnTo>
                <a:lnTo>
                  <a:pt x="2936" y="4378"/>
                </a:lnTo>
                <a:lnTo>
                  <a:pt x="3008" y="4397"/>
                </a:lnTo>
                <a:lnTo>
                  <a:pt x="3054" y="4407"/>
                </a:lnTo>
                <a:lnTo>
                  <a:pt x="3069" y="4410"/>
                </a:lnTo>
                <a:lnTo>
                  <a:pt x="3075" y="4391"/>
                </a:lnTo>
                <a:lnTo>
                  <a:pt x="3091" y="4339"/>
                </a:lnTo>
                <a:lnTo>
                  <a:pt x="3101" y="4300"/>
                </a:lnTo>
                <a:lnTo>
                  <a:pt x="3112" y="4253"/>
                </a:lnTo>
                <a:lnTo>
                  <a:pt x="3123" y="4200"/>
                </a:lnTo>
                <a:lnTo>
                  <a:pt x="3134" y="4139"/>
                </a:lnTo>
                <a:lnTo>
                  <a:pt x="3144" y="4073"/>
                </a:lnTo>
                <a:lnTo>
                  <a:pt x="3154" y="4001"/>
                </a:lnTo>
                <a:lnTo>
                  <a:pt x="3162" y="3923"/>
                </a:lnTo>
                <a:lnTo>
                  <a:pt x="3165" y="3882"/>
                </a:lnTo>
                <a:lnTo>
                  <a:pt x="3168" y="3839"/>
                </a:lnTo>
                <a:lnTo>
                  <a:pt x="3170" y="3796"/>
                </a:lnTo>
                <a:lnTo>
                  <a:pt x="3171" y="3751"/>
                </a:lnTo>
                <a:lnTo>
                  <a:pt x="3171" y="3705"/>
                </a:lnTo>
                <a:lnTo>
                  <a:pt x="3171" y="3659"/>
                </a:lnTo>
                <a:lnTo>
                  <a:pt x="3170" y="3611"/>
                </a:lnTo>
                <a:lnTo>
                  <a:pt x="3168" y="3562"/>
                </a:lnTo>
                <a:lnTo>
                  <a:pt x="3164" y="3512"/>
                </a:lnTo>
                <a:lnTo>
                  <a:pt x="3160" y="3461"/>
                </a:lnTo>
                <a:lnTo>
                  <a:pt x="3154" y="3410"/>
                </a:lnTo>
                <a:lnTo>
                  <a:pt x="3148" y="3359"/>
                </a:lnTo>
                <a:lnTo>
                  <a:pt x="3140" y="3305"/>
                </a:lnTo>
                <a:lnTo>
                  <a:pt x="3131" y="3251"/>
                </a:lnTo>
                <a:lnTo>
                  <a:pt x="3121" y="3198"/>
                </a:lnTo>
                <a:lnTo>
                  <a:pt x="3109" y="3143"/>
                </a:lnTo>
                <a:lnTo>
                  <a:pt x="3095" y="3087"/>
                </a:lnTo>
                <a:lnTo>
                  <a:pt x="3080" y="3032"/>
                </a:lnTo>
                <a:lnTo>
                  <a:pt x="3063" y="2976"/>
                </a:lnTo>
                <a:lnTo>
                  <a:pt x="3045" y="2919"/>
                </a:lnTo>
                <a:lnTo>
                  <a:pt x="3025" y="2863"/>
                </a:lnTo>
                <a:lnTo>
                  <a:pt x="3003" y="2805"/>
                </a:lnTo>
                <a:lnTo>
                  <a:pt x="2979" y="2748"/>
                </a:lnTo>
                <a:lnTo>
                  <a:pt x="2953" y="2692"/>
                </a:lnTo>
                <a:lnTo>
                  <a:pt x="2926" y="2634"/>
                </a:lnTo>
                <a:lnTo>
                  <a:pt x="2895" y="2576"/>
                </a:lnTo>
                <a:lnTo>
                  <a:pt x="2864" y="2519"/>
                </a:lnTo>
                <a:lnTo>
                  <a:pt x="2830" y="2461"/>
                </a:lnTo>
                <a:lnTo>
                  <a:pt x="2793" y="2403"/>
                </a:lnTo>
                <a:lnTo>
                  <a:pt x="2755" y="2346"/>
                </a:lnTo>
                <a:lnTo>
                  <a:pt x="2714" y="2288"/>
                </a:lnTo>
                <a:lnTo>
                  <a:pt x="2670" y="2231"/>
                </a:lnTo>
                <a:lnTo>
                  <a:pt x="2624" y="2174"/>
                </a:lnTo>
                <a:lnTo>
                  <a:pt x="2576" y="2117"/>
                </a:lnTo>
                <a:lnTo>
                  <a:pt x="2525" y="2061"/>
                </a:lnTo>
                <a:lnTo>
                  <a:pt x="2472" y="2006"/>
                </a:lnTo>
                <a:lnTo>
                  <a:pt x="2415" y="1950"/>
                </a:lnTo>
                <a:lnTo>
                  <a:pt x="2356" y="1895"/>
                </a:lnTo>
                <a:lnTo>
                  <a:pt x="2293" y="1842"/>
                </a:lnTo>
                <a:lnTo>
                  <a:pt x="2228" y="1788"/>
                </a:lnTo>
                <a:lnTo>
                  <a:pt x="2160" y="1735"/>
                </a:lnTo>
                <a:lnTo>
                  <a:pt x="2089" y="1682"/>
                </a:lnTo>
                <a:lnTo>
                  <a:pt x="1983" y="1605"/>
                </a:lnTo>
                <a:lnTo>
                  <a:pt x="1881" y="1528"/>
                </a:lnTo>
                <a:lnTo>
                  <a:pt x="1783" y="1451"/>
                </a:lnTo>
                <a:lnTo>
                  <a:pt x="1688" y="1374"/>
                </a:lnTo>
                <a:lnTo>
                  <a:pt x="1598" y="1297"/>
                </a:lnTo>
                <a:lnTo>
                  <a:pt x="1511" y="1222"/>
                </a:lnTo>
                <a:lnTo>
                  <a:pt x="1429" y="1147"/>
                </a:lnTo>
                <a:lnTo>
                  <a:pt x="1349" y="1073"/>
                </a:lnTo>
                <a:lnTo>
                  <a:pt x="1274" y="1000"/>
                </a:lnTo>
                <a:lnTo>
                  <a:pt x="1201" y="928"/>
                </a:lnTo>
                <a:lnTo>
                  <a:pt x="1132" y="858"/>
                </a:lnTo>
                <a:lnTo>
                  <a:pt x="1067" y="789"/>
                </a:lnTo>
                <a:lnTo>
                  <a:pt x="1006" y="722"/>
                </a:lnTo>
                <a:lnTo>
                  <a:pt x="948" y="657"/>
                </a:lnTo>
                <a:lnTo>
                  <a:pt x="893" y="594"/>
                </a:lnTo>
                <a:lnTo>
                  <a:pt x="842" y="533"/>
                </a:lnTo>
                <a:lnTo>
                  <a:pt x="794" y="475"/>
                </a:lnTo>
                <a:lnTo>
                  <a:pt x="749" y="420"/>
                </a:lnTo>
                <a:lnTo>
                  <a:pt x="708" y="366"/>
                </a:lnTo>
                <a:lnTo>
                  <a:pt x="670" y="316"/>
                </a:lnTo>
                <a:lnTo>
                  <a:pt x="634" y="269"/>
                </a:lnTo>
                <a:lnTo>
                  <a:pt x="603" y="225"/>
                </a:lnTo>
                <a:lnTo>
                  <a:pt x="550" y="147"/>
                </a:lnTo>
                <a:lnTo>
                  <a:pt x="508" y="85"/>
                </a:lnTo>
                <a:lnTo>
                  <a:pt x="479" y="39"/>
                </a:lnTo>
                <a:lnTo>
                  <a:pt x="456" y="0"/>
                </a:lnTo>
                <a:close/>
              </a:path>
            </a:pathLst>
          </a:custGeom>
          <a:gradFill flip="none" rotWithShape="1">
            <a:gsLst>
              <a:gs pos="100000">
                <a:srgbClr val="FCFCFC"/>
              </a:gs>
              <a:gs pos="0">
                <a:srgbClr val="CCCCCC"/>
              </a:gs>
            </a:gsLst>
            <a:lin ang="7200000" scaled="0"/>
            <a:tileRect/>
          </a:gradFill>
          <a:ln w="9525">
            <a:gradFill>
              <a:gsLst>
                <a:gs pos="89000">
                  <a:schemeClr val="bg1">
                    <a:lumMod val="85000"/>
                  </a:schemeClr>
                </a:gs>
                <a:gs pos="0">
                  <a:schemeClr val="bg1"/>
                </a:gs>
              </a:gsLst>
              <a:lin ang="7200000" scaled="0"/>
            </a:gradFill>
          </a:ln>
          <a:effectLst>
            <a:outerShdw blurRad="114300" dist="63500" dir="6600000" sx="103000" sy="103000" algn="tr" rotWithShape="0">
              <a:srgbClr val="4A97BE"/>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buFont typeface="Arial" panose="020B0604020202020204" pitchFamily="34" charset="0"/>
              <a:buNone/>
              <a:defRPr/>
            </a:pPr>
            <a:endParaRPr lang="zh-CN" altLang="en-US" sz="760" noProof="1">
              <a:solidFill>
                <a:schemeClr val="lt1"/>
              </a:solidFill>
              <a:latin typeface="微软雅黑" panose="020B0503020204020204" charset="-122"/>
              <a:ea typeface="微软雅黑" panose="020B0503020204020204" charset="-122"/>
            </a:endParaRPr>
          </a:p>
        </p:txBody>
      </p:sp>
      <p:sp>
        <p:nvSpPr>
          <p:cNvPr id="5" name="文本占位符 6"/>
          <p:cNvSpPr>
            <a:spLocks noGrp="1"/>
          </p:cNvSpPr>
          <p:nvPr>
            <p:ph type="body" sz="quarter" idx="13"/>
          </p:nvPr>
        </p:nvSpPr>
        <p:spPr>
          <a:xfrm>
            <a:off x="606879" y="516839"/>
            <a:ext cx="3552825" cy="469900"/>
          </a:xfrm>
        </p:spPr>
        <p:txBody>
          <a:bodyPr>
            <a:noAutofit/>
          </a:bodyPr>
          <a:lstStyle>
            <a:lvl1pPr marL="0" indent="0">
              <a:buNone/>
              <a:defRPr sz="2400">
                <a:solidFill>
                  <a:schemeClr val="bg1"/>
                </a:solidFill>
                <a:latin typeface="+mj-ea"/>
                <a:ea typeface="+mj-ea"/>
              </a:defRPr>
            </a:lvl1pPr>
          </a:lstStyle>
          <a:p>
            <a:pPr lvl="0"/>
            <a:r>
              <a:rPr lang="zh-CN" altLang="en-US" noProof="1"/>
              <a:t>单击此处编辑母版文本样式</a:t>
            </a:r>
          </a:p>
        </p:txBody>
      </p:sp>
      <p:sp>
        <p:nvSpPr>
          <p:cNvPr id="4" name="日期占位符 1">
            <a:extLst>
              <a:ext uri="{FF2B5EF4-FFF2-40B4-BE49-F238E27FC236}">
                <a16:creationId xmlns:a16="http://schemas.microsoft.com/office/drawing/2014/main" id="{F14AF625-FC01-4C2A-B248-7DE246C7B700}"/>
              </a:ext>
            </a:extLst>
          </p:cNvPr>
          <p:cNvSpPr>
            <a:spLocks noGrp="1"/>
          </p:cNvSpPr>
          <p:nvPr>
            <p:ph type="dt" sz="half" idx="14"/>
          </p:nvPr>
        </p:nvSpPr>
        <p:spPr>
          <a:xfrm>
            <a:off x="628650" y="6356350"/>
            <a:ext cx="2057400" cy="365125"/>
          </a:xfrm>
        </p:spPr>
        <p:txBody>
          <a:bodyPr/>
          <a:lstStyle>
            <a:lvl1pPr eaLnBrk="1" hangingPunct="1">
              <a:buFont typeface="Arial" panose="020B0604020202020204" pitchFamily="34" charset="0"/>
              <a:buNone/>
              <a:defRPr noProof="1"/>
            </a:lvl1pPr>
          </a:lstStyle>
          <a:p>
            <a:pPr>
              <a:defRPr/>
            </a:pPr>
            <a:fld id="{F370FC5E-5F28-43EF-8C76-A7C0107991AC}" type="datetimeFigureOut">
              <a:rPr lang="zh-CN" altLang="en-US"/>
              <a:pPr>
                <a:defRPr/>
              </a:pPr>
              <a:t>2023/4/5</a:t>
            </a:fld>
            <a:endParaRPr lang="zh-CN" altLang="en-US"/>
          </a:p>
        </p:txBody>
      </p:sp>
      <p:sp>
        <p:nvSpPr>
          <p:cNvPr id="6" name="页脚占位符 2">
            <a:extLst>
              <a:ext uri="{FF2B5EF4-FFF2-40B4-BE49-F238E27FC236}">
                <a16:creationId xmlns:a16="http://schemas.microsoft.com/office/drawing/2014/main" id="{2D11ED72-0C91-4E9A-9F0C-A17C4F6EE9A9}"/>
              </a:ext>
            </a:extLst>
          </p:cNvPr>
          <p:cNvSpPr>
            <a:spLocks noGrp="1"/>
          </p:cNvSpPr>
          <p:nvPr>
            <p:ph type="ftr" sz="quarter" idx="15"/>
          </p:nvPr>
        </p:nvSpPr>
        <p:spPr>
          <a:xfrm>
            <a:off x="3028950" y="6356350"/>
            <a:ext cx="3086100" cy="365125"/>
          </a:xfrm>
        </p:spPr>
        <p:txBody>
          <a:bodyPr/>
          <a:lstStyle>
            <a:lvl1pPr eaLnBrk="1" hangingPunct="1">
              <a:buFont typeface="Arial" panose="020B0604020202020204" pitchFamily="34" charset="0"/>
              <a:buNone/>
              <a:defRPr noProof="1"/>
            </a:lvl1pPr>
          </a:lstStyle>
          <a:p>
            <a:pPr>
              <a:defRPr/>
            </a:pPr>
            <a:endParaRPr lang="zh-CN" altLang="en-US"/>
          </a:p>
        </p:txBody>
      </p:sp>
      <p:sp>
        <p:nvSpPr>
          <p:cNvPr id="7" name="灯片编号占位符 3">
            <a:extLst>
              <a:ext uri="{FF2B5EF4-FFF2-40B4-BE49-F238E27FC236}">
                <a16:creationId xmlns:a16="http://schemas.microsoft.com/office/drawing/2014/main" id="{0C26D85A-5A35-43CC-B0AD-AD9F3B299CC4}"/>
              </a:ext>
            </a:extLst>
          </p:cNvPr>
          <p:cNvSpPr>
            <a:spLocks noGrp="1"/>
          </p:cNvSpPr>
          <p:nvPr>
            <p:ph type="sldNum" sz="quarter" idx="16"/>
          </p:nvPr>
        </p:nvSpPr>
        <p:spPr>
          <a:xfrm>
            <a:off x="6457950" y="6356350"/>
            <a:ext cx="2057400" cy="365125"/>
          </a:xfrm>
        </p:spPr>
        <p:txBody>
          <a:bodyPr/>
          <a:lstStyle>
            <a:lvl1pPr eaLnBrk="1" hangingPunct="1">
              <a:buFont typeface="Arial" panose="020B0604020202020204" pitchFamily="34" charset="0"/>
              <a:buNone/>
              <a:defRPr noProof="1"/>
            </a:lvl1pPr>
          </a:lstStyle>
          <a:p>
            <a:pPr>
              <a:defRPr/>
            </a:pPr>
            <a:fld id="{48980DA9-81D3-403E-BD76-2E35A5149B13}" type="slidenum">
              <a:rPr lang="zh-CN" altLang="en-US"/>
              <a:pPr>
                <a:defRPr/>
              </a:pPr>
              <a:t>‹#›</a:t>
            </a:fld>
            <a:endParaRPr lang="zh-CN" altLang="en-US"/>
          </a:p>
        </p:txBody>
      </p:sp>
    </p:spTree>
    <p:extLst>
      <p:ext uri="{BB962C8B-B14F-4D97-AF65-F5344CB8AC3E}">
        <p14:creationId xmlns:p14="http://schemas.microsoft.com/office/powerpoint/2010/main" val="1035852201"/>
      </p:ext>
    </p:extLst>
  </p:cSld>
  <p:clrMapOvr>
    <a:masterClrMapping/>
  </p:clrMapOvr>
  <p:hf sldNum="0" hdr="0" ftr="0" dt="0"/>
</p:sldLayout>
</file>

<file path=ppt/slideLayouts/slideLayout7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28"/>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3FA3B7B3-45F1-4F78-8C74-FDB527C9F76D}" type="slidenum">
              <a:rPr lang="zh-CN" altLang="en-US" smtClean="0"/>
              <a:t>‹#›</a:t>
            </a:fld>
            <a:endParaRPr lang="zh-CN" altLang="en-US"/>
          </a:p>
        </p:txBody>
      </p:sp>
    </p:spTree>
    <p:extLst>
      <p:ext uri="{BB962C8B-B14F-4D97-AF65-F5344CB8AC3E}">
        <p14:creationId xmlns:p14="http://schemas.microsoft.com/office/powerpoint/2010/main" val="1458290015"/>
      </p:ext>
    </p:extLst>
  </p:cSld>
  <p:clrMapOvr>
    <a:masterClrMapping/>
  </p:clrMapOvr>
  <p:hf hdr="0" ftr="0" dt="0"/>
</p:sldLayout>
</file>

<file path=ppt/slideLayouts/slideLayout7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8"/>
            <a:ext cx="4629150" cy="4873625"/>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3FA3B7B3-45F1-4F78-8C74-FDB527C9F76D}" type="slidenum">
              <a:rPr lang="zh-CN" altLang="en-US" smtClean="0"/>
              <a:t>‹#›</a:t>
            </a:fld>
            <a:endParaRPr lang="zh-CN" altLang="en-US"/>
          </a:p>
        </p:txBody>
      </p:sp>
    </p:spTree>
    <p:extLst>
      <p:ext uri="{BB962C8B-B14F-4D97-AF65-F5344CB8AC3E}">
        <p14:creationId xmlns:p14="http://schemas.microsoft.com/office/powerpoint/2010/main" val="1278213178"/>
      </p:ext>
    </p:extLst>
  </p:cSld>
  <p:clrMapOvr>
    <a:masterClrMapping/>
  </p:clrMapOvr>
  <p:hf hdr="0" ftr="0" dt="0"/>
</p:sldLayout>
</file>

<file path=ppt/slideLayouts/slideLayout7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FA3B7B3-45F1-4F78-8C74-FDB527C9F76D}" type="slidenum">
              <a:rPr lang="zh-CN" altLang="en-US" smtClean="0"/>
              <a:t>‹#›</a:t>
            </a:fld>
            <a:endParaRPr lang="zh-CN" altLang="en-US"/>
          </a:p>
        </p:txBody>
      </p:sp>
    </p:spTree>
    <p:extLst>
      <p:ext uri="{BB962C8B-B14F-4D97-AF65-F5344CB8AC3E}">
        <p14:creationId xmlns:p14="http://schemas.microsoft.com/office/powerpoint/2010/main" val="3574854417"/>
      </p:ext>
    </p:extLst>
  </p:cSld>
  <p:clrMapOvr>
    <a:masterClrMapping/>
  </p:clrMapOvr>
  <p:hf hdr="0" ftr="0" dt="0"/>
</p:sldLayout>
</file>

<file path=ppt/slideLayouts/slideLayout73.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1" y="365125"/>
            <a:ext cx="5800725"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FA3B7B3-45F1-4F78-8C74-FDB527C9F76D}" type="slidenum">
              <a:rPr lang="zh-CN" altLang="en-US" smtClean="0"/>
              <a:t>‹#›</a:t>
            </a:fld>
            <a:endParaRPr lang="zh-CN" altLang="en-US"/>
          </a:p>
        </p:txBody>
      </p:sp>
    </p:spTree>
    <p:extLst>
      <p:ext uri="{BB962C8B-B14F-4D97-AF65-F5344CB8AC3E}">
        <p14:creationId xmlns:p14="http://schemas.microsoft.com/office/powerpoint/2010/main" val="3181228811"/>
      </p:ext>
    </p:extLst>
  </p:cSld>
  <p:clrMapOvr>
    <a:masterClrMapping/>
  </p:clrMapOvr>
  <p:hf hdr="0" ftr="0" dt="0"/>
</p:sldLayout>
</file>

<file path=ppt/slideLayouts/slideLayout74.xml><?xml version="1.0" encoding="utf-8"?>
<p:sldLayout xmlns:a="http://schemas.openxmlformats.org/drawingml/2006/main" xmlns:r="http://schemas.openxmlformats.org/officeDocument/2006/relationships" xmlns:p="http://schemas.openxmlformats.org/presentationml/2006/main" userDrawn="1">
  <p:cSld name="1_空白">
    <p:spTree>
      <p:nvGrpSpPr>
        <p:cNvPr id="1" name=""/>
        <p:cNvGrpSpPr/>
        <p:nvPr/>
      </p:nvGrpSpPr>
      <p:grpSpPr>
        <a:xfrm>
          <a:off x="0" y="0"/>
          <a:ext cx="0" cy="0"/>
          <a:chOff x="0" y="0"/>
          <a:chExt cx="0" cy="0"/>
        </a:xfrm>
      </p:grpSpPr>
      <p:sp>
        <p:nvSpPr>
          <p:cNvPr id="13" name="矩形 12"/>
          <p:cNvSpPr/>
          <p:nvPr userDrawn="1"/>
        </p:nvSpPr>
        <p:spPr>
          <a:xfrm>
            <a:off x="0" y="6211330"/>
            <a:ext cx="9144000" cy="64667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4" name="灯片编号占位符 3"/>
          <p:cNvSpPr>
            <a:spLocks noGrp="1"/>
          </p:cNvSpPr>
          <p:nvPr>
            <p:ph type="sldNum" sz="quarter" idx="12"/>
          </p:nvPr>
        </p:nvSpPr>
        <p:spPr>
          <a:xfrm>
            <a:off x="6929180" y="6356357"/>
            <a:ext cx="2057400" cy="365125"/>
          </a:xfrm>
        </p:spPr>
        <p:txBody>
          <a:bodyPr/>
          <a:lstStyle>
            <a:lvl1pPr>
              <a:defRPr sz="1050" b="1">
                <a:solidFill>
                  <a:schemeClr val="bg1"/>
                </a:solidFill>
                <a:latin typeface="黑体" panose="02010609060101010101" pitchFamily="49" charset="-122"/>
                <a:ea typeface="黑体" panose="02010609060101010101" pitchFamily="49" charset="-122"/>
              </a:defRPr>
            </a:lvl1pPr>
          </a:lstStyle>
          <a:p>
            <a:fld id="{3FA3B7B3-45F1-4F78-8C74-FDB527C9F76D}" type="slidenum">
              <a:rPr lang="zh-CN" altLang="en-US" smtClean="0"/>
              <a:pPr/>
              <a:t>‹#›</a:t>
            </a:fld>
            <a:endParaRPr lang="zh-CN" altLang="en-US" dirty="0"/>
          </a:p>
        </p:txBody>
      </p:sp>
      <p:sp>
        <p:nvSpPr>
          <p:cNvPr id="5" name="矩形 4"/>
          <p:cNvSpPr/>
          <p:nvPr userDrawn="1"/>
        </p:nvSpPr>
        <p:spPr>
          <a:xfrm>
            <a:off x="0" y="7"/>
            <a:ext cx="9144000" cy="76611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2" name="文本占位符 11"/>
          <p:cNvSpPr>
            <a:spLocks noGrp="1"/>
          </p:cNvSpPr>
          <p:nvPr>
            <p:ph type="body" sz="quarter" idx="13" hasCustomPrompt="1"/>
          </p:nvPr>
        </p:nvSpPr>
        <p:spPr>
          <a:xfrm>
            <a:off x="140497" y="102958"/>
            <a:ext cx="5776913" cy="560215"/>
          </a:xfrm>
        </p:spPr>
        <p:txBody>
          <a:bodyPr/>
          <a:lstStyle>
            <a:lvl1pPr marL="0" indent="0">
              <a:lnSpc>
                <a:spcPct val="100000"/>
              </a:lnSpc>
              <a:buNone/>
              <a:defRPr b="1">
                <a:solidFill>
                  <a:schemeClr val="bg1"/>
                </a:solidFill>
                <a:latin typeface="黑体" panose="02010609060101010101" pitchFamily="49" charset="-122"/>
                <a:ea typeface="黑体" panose="02010609060101010101" pitchFamily="49" charset="-122"/>
              </a:defRPr>
            </a:lvl1pPr>
          </a:lstStyle>
          <a:p>
            <a:pPr lvl="0"/>
            <a:r>
              <a:rPr lang="zh-CN" altLang="en-US" dirty="0"/>
              <a:t>标题</a:t>
            </a:r>
          </a:p>
        </p:txBody>
      </p:sp>
      <p:sp>
        <p:nvSpPr>
          <p:cNvPr id="16" name="文本框 15"/>
          <p:cNvSpPr txBox="1"/>
          <p:nvPr userDrawn="1"/>
        </p:nvSpPr>
        <p:spPr>
          <a:xfrm>
            <a:off x="2140398" y="6265132"/>
            <a:ext cx="2002471" cy="248209"/>
          </a:xfrm>
          <a:prstGeom prst="rect">
            <a:avLst/>
          </a:prstGeom>
          <a:noFill/>
        </p:spPr>
        <p:txBody>
          <a:bodyPr wrap="none" rtlCol="0">
            <a:spAutoFit/>
          </a:bodyPr>
          <a:lstStyle/>
          <a:p>
            <a:r>
              <a:rPr lang="zh-CN" altLang="en-US" sz="1013" dirty="0">
                <a:solidFill>
                  <a:schemeClr val="bg1"/>
                </a:solidFill>
                <a:latin typeface="微软雅黑" panose="020B0503020204020204" pitchFamily="34" charset="-122"/>
                <a:ea typeface="微软雅黑" panose="020B0503020204020204" pitchFamily="34" charset="-122"/>
              </a:rPr>
              <a:t>网络空间安全学院（密码</a:t>
            </a:r>
            <a:r>
              <a:rPr lang="zh-CN" altLang="en-US" sz="1013" b="0" dirty="0">
                <a:solidFill>
                  <a:schemeClr val="bg1"/>
                </a:solidFill>
                <a:latin typeface="微软雅黑" panose="020B0503020204020204" pitchFamily="34" charset="-122"/>
                <a:ea typeface="微软雅黑" panose="020B0503020204020204" pitchFamily="34" charset="-122"/>
              </a:rPr>
              <a:t>学院</a:t>
            </a:r>
            <a:r>
              <a:rPr lang="zh-CN" altLang="en-US" sz="1013" dirty="0">
                <a:solidFill>
                  <a:schemeClr val="bg1"/>
                </a:solidFill>
                <a:latin typeface="微软雅黑" panose="020B0503020204020204" pitchFamily="34" charset="-122"/>
                <a:ea typeface="微软雅黑" panose="020B0503020204020204" pitchFamily="34" charset="-122"/>
              </a:rPr>
              <a:t>）</a:t>
            </a:r>
          </a:p>
        </p:txBody>
      </p:sp>
      <p:sp>
        <p:nvSpPr>
          <p:cNvPr id="17" name="文本框 16"/>
          <p:cNvSpPr txBox="1"/>
          <p:nvPr userDrawn="1"/>
        </p:nvSpPr>
        <p:spPr>
          <a:xfrm>
            <a:off x="2140399" y="6546822"/>
            <a:ext cx="2089033" cy="196208"/>
          </a:xfrm>
          <a:prstGeom prst="rect">
            <a:avLst/>
          </a:prstGeom>
          <a:noFill/>
        </p:spPr>
        <p:txBody>
          <a:bodyPr wrap="none" rtlCol="0">
            <a:spAutoFit/>
          </a:bodyPr>
          <a:lstStyle/>
          <a:p>
            <a:r>
              <a:rPr lang="en-US" altLang="zh-CN" sz="675" dirty="0">
                <a:solidFill>
                  <a:schemeClr val="bg1"/>
                </a:solidFill>
                <a:latin typeface="Times New Roman" panose="02020603050405020304" pitchFamily="18" charset="0"/>
                <a:cs typeface="Times New Roman" panose="02020603050405020304" pitchFamily="18" charset="0"/>
              </a:rPr>
              <a:t>School of Cyberspace Security (School of Cryptology)</a:t>
            </a:r>
            <a:endParaRPr lang="zh-CN" altLang="en-US" sz="675" dirty="0">
              <a:solidFill>
                <a:schemeClr val="bg1"/>
              </a:solidFill>
              <a:latin typeface="Times New Roman" panose="02020603050405020304" pitchFamily="18" charset="0"/>
              <a:cs typeface="Times New Roman" panose="02020603050405020304" pitchFamily="18" charset="0"/>
            </a:endParaRPr>
          </a:p>
        </p:txBody>
      </p:sp>
      <p:cxnSp>
        <p:nvCxnSpPr>
          <p:cNvPr id="19" name="直接连接符 18"/>
          <p:cNvCxnSpPr/>
          <p:nvPr userDrawn="1"/>
        </p:nvCxnSpPr>
        <p:spPr>
          <a:xfrm>
            <a:off x="2140398" y="6283840"/>
            <a:ext cx="0" cy="5016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21" name="图片 20"/>
          <p:cNvPicPr>
            <a:picLocks noChangeAspect="1"/>
          </p:cNvPicPr>
          <p:nvPr userDrawn="1"/>
        </p:nvPicPr>
        <p:blipFill rotWithShape="1">
          <a:blip r:embed="rId2"/>
          <a:srcRect t="27732" b="29452"/>
          <a:stretch>
            <a:fillRect/>
          </a:stretch>
        </p:blipFill>
        <p:spPr>
          <a:xfrm>
            <a:off x="4635621" y="951"/>
            <a:ext cx="4508383" cy="765175"/>
          </a:xfrm>
          <a:prstGeom prst="rect">
            <a:avLst/>
          </a:prstGeom>
        </p:spPr>
      </p:pic>
      <p:pic>
        <p:nvPicPr>
          <p:cNvPr id="22" name="Picture 2"/>
          <p:cNvPicPr>
            <a:picLocks noChangeAspect="1" noChangeArrowheads="1"/>
          </p:cNvPicPr>
          <p:nvPr userDrawn="1"/>
        </p:nvPicPr>
        <p:blipFill rotWithShape="1">
          <a:blip r:embed="rId3">
            <a:extLst>
              <a:ext uri="{28A0092B-C50C-407E-A947-70E740481C1C}">
                <a14:useLocalDpi xmlns:a14="http://schemas.microsoft.com/office/drawing/2010/main" val="0"/>
              </a:ext>
            </a:extLst>
          </a:blip>
          <a:srcRect t="10218" b="10316"/>
          <a:stretch>
            <a:fillRect/>
          </a:stretch>
        </p:blipFill>
        <p:spPr bwMode="auto">
          <a:xfrm>
            <a:off x="4" y="-1"/>
            <a:ext cx="2541665" cy="765175"/>
          </a:xfrm>
          <a:prstGeom prst="rect">
            <a:avLst/>
          </a:prstGeom>
          <a:noFill/>
          <a:extLst>
            <a:ext uri="{909E8E84-426E-40DD-AFC4-6F175D3DCCD1}">
              <a14:hiddenFill xmlns:a14="http://schemas.microsoft.com/office/drawing/2010/main">
                <a:solidFill>
                  <a:srgbClr val="FFFFFF"/>
                </a:solidFill>
              </a14:hiddenFill>
            </a:ext>
          </a:extLst>
        </p:spPr>
      </p:pic>
      <p:pic>
        <p:nvPicPr>
          <p:cNvPr id="14" name="图片 13">
            <a:extLst>
              <a:ext uri="{FF2B5EF4-FFF2-40B4-BE49-F238E27FC236}">
                <a16:creationId xmlns:a16="http://schemas.microsoft.com/office/drawing/2014/main" id="{FB67534B-9D72-4B29-AF95-EF3BECF51BC5}"/>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27399" y="6277288"/>
            <a:ext cx="1791903" cy="539068"/>
          </a:xfrm>
          <a:prstGeom prst="rect">
            <a:avLst/>
          </a:prstGeom>
        </p:spPr>
      </p:pic>
    </p:spTree>
    <p:extLst>
      <p:ext uri="{BB962C8B-B14F-4D97-AF65-F5344CB8AC3E}">
        <p14:creationId xmlns:p14="http://schemas.microsoft.com/office/powerpoint/2010/main" val="2002573983"/>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showMasterSp="0" type="txOverObj">
  <p:cSld name="标题和文本在内容之上">
    <p:spTree>
      <p:nvGrpSpPr>
        <p:cNvPr id="1" name=""/>
        <p:cNvGrpSpPr/>
        <p:nvPr/>
      </p:nvGrpSpPr>
      <p:grpSpPr>
        <a:xfrm>
          <a:off x="0" y="0"/>
          <a:ext cx="0" cy="0"/>
          <a:chOff x="0" y="0"/>
          <a:chExt cx="0" cy="0"/>
        </a:xfrm>
      </p:grpSpPr>
      <p:sp>
        <p:nvSpPr>
          <p:cNvPr id="2" name="标题 1"/>
          <p:cNvSpPr>
            <a:spLocks noGrp="1"/>
          </p:cNvSpPr>
          <p:nvPr>
            <p:ph type="title"/>
          </p:nvPr>
        </p:nvSpPr>
        <p:spPr>
          <a:xfrm>
            <a:off x="1150938" y="214313"/>
            <a:ext cx="7793037" cy="852487"/>
          </a:xfrm>
        </p:spPr>
        <p:txBody>
          <a:bodyPr/>
          <a:lstStyle/>
          <a:p>
            <a:r>
              <a:rPr lang="zh-CN" altLang="en-US"/>
              <a:t>单击此处编辑母版标题样式</a:t>
            </a:r>
          </a:p>
        </p:txBody>
      </p:sp>
      <p:sp>
        <p:nvSpPr>
          <p:cNvPr id="3" name="文本占位符 2"/>
          <p:cNvSpPr>
            <a:spLocks noGrp="1"/>
          </p:cNvSpPr>
          <p:nvPr>
            <p:ph type="body" sz="half" idx="1"/>
          </p:nvPr>
        </p:nvSpPr>
        <p:spPr>
          <a:xfrm>
            <a:off x="457200" y="1524000"/>
            <a:ext cx="8305800" cy="2362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57200" y="4038600"/>
            <a:ext cx="8305800" cy="2362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D9ACE5C1-75A7-43DC-BC63-4D29277F97D7}"/>
              </a:ext>
            </a:extLst>
          </p:cNvPr>
          <p:cNvSpPr>
            <a:spLocks noGrp="1"/>
          </p:cNvSpPr>
          <p:nvPr>
            <p:ph type="dt" sz="half" idx="10"/>
          </p:nvPr>
        </p:nvSpPr>
        <p:spPr/>
        <p:txBody>
          <a:bodyPr/>
          <a:lstStyle>
            <a:lvl1pPr>
              <a:defRPr/>
            </a:lvl1pPr>
          </a:lstStyle>
          <a:p>
            <a:pPr>
              <a:defRPr/>
            </a:pPr>
            <a:endParaRPr lang="en-US" altLang="zh-CN"/>
          </a:p>
        </p:txBody>
      </p:sp>
      <p:sp>
        <p:nvSpPr>
          <p:cNvPr id="6" name="页脚占位符 5">
            <a:extLst>
              <a:ext uri="{FF2B5EF4-FFF2-40B4-BE49-F238E27FC236}">
                <a16:creationId xmlns:a16="http://schemas.microsoft.com/office/drawing/2014/main" id="{8CD8856A-F517-471D-BA9C-77820EB867BB}"/>
              </a:ext>
            </a:extLst>
          </p:cNvPr>
          <p:cNvSpPr>
            <a:spLocks noGrp="1"/>
          </p:cNvSpPr>
          <p:nvPr>
            <p:ph type="ftr" sz="quarter" idx="11"/>
          </p:nvPr>
        </p:nvSpPr>
        <p:spPr/>
        <p:txBody>
          <a:bodyPr/>
          <a:lstStyle>
            <a:lvl1pPr>
              <a:defRPr/>
            </a:lvl1pPr>
          </a:lstStyle>
          <a:p>
            <a:pPr>
              <a:defRPr/>
            </a:pPr>
            <a:endParaRPr lang="en-US" altLang="zh-CN"/>
          </a:p>
        </p:txBody>
      </p:sp>
      <p:sp>
        <p:nvSpPr>
          <p:cNvPr id="7" name="灯片编号占位符 6">
            <a:extLst>
              <a:ext uri="{FF2B5EF4-FFF2-40B4-BE49-F238E27FC236}">
                <a16:creationId xmlns:a16="http://schemas.microsoft.com/office/drawing/2014/main" id="{43818E08-992D-4F84-828A-DF5261A5FDA1}"/>
              </a:ext>
            </a:extLst>
          </p:cNvPr>
          <p:cNvSpPr>
            <a:spLocks noGrp="1"/>
          </p:cNvSpPr>
          <p:nvPr>
            <p:ph type="sldNum" sz="quarter" idx="12"/>
          </p:nvPr>
        </p:nvSpPr>
        <p:spPr/>
        <p:txBody>
          <a:bodyPr/>
          <a:lstStyle>
            <a:lvl1pPr>
              <a:defRPr/>
            </a:lvl1pPr>
          </a:lstStyle>
          <a:p>
            <a:fld id="{A36F6030-0F39-4501-822E-CA1149DFE670}" type="slidenum">
              <a:rPr lang="en-US" altLang="zh-CN"/>
              <a:pPr/>
              <a:t>‹#›</a:t>
            </a:fld>
            <a:endParaRPr lang="en-US" altLang="zh-CN"/>
          </a:p>
        </p:txBody>
      </p:sp>
    </p:spTree>
    <p:extLst>
      <p:ext uri="{BB962C8B-B14F-4D97-AF65-F5344CB8AC3E}">
        <p14:creationId xmlns:p14="http://schemas.microsoft.com/office/powerpoint/2010/main" val="3051142476"/>
      </p:ext>
    </p:extLst>
  </p:cSld>
  <p:clrMapOvr>
    <a:masterClrMapping/>
  </p:clrMapOvr>
  <p:transition>
    <p:rand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6E193E7B-F540-4C2C-81EE-3D59537CCA89}"/>
              </a:ext>
            </a:extLst>
          </p:cNvPr>
          <p:cNvSpPr>
            <a:spLocks noChangeArrowheads="1"/>
          </p:cNvSpPr>
          <p:nvPr userDrawn="1"/>
        </p:nvSpPr>
        <p:spPr bwMode="auto">
          <a:xfrm>
            <a:off x="0" y="836613"/>
            <a:ext cx="9144000" cy="96837"/>
          </a:xfrm>
          <a:prstGeom prst="rect">
            <a:avLst/>
          </a:prstGeom>
          <a:solidFill>
            <a:srgbClr val="CC3300"/>
          </a:solidFill>
          <a:ln w="9525">
            <a:solidFill>
              <a:srgbClr val="CC3300"/>
            </a:solidFill>
            <a:miter lim="800000"/>
            <a:headEnd/>
            <a:tailEnd/>
          </a:ln>
        </p:spPr>
        <p:txBody>
          <a:bodyPr wrap="none" anchor="ctr"/>
          <a:lstStyle>
            <a:lvl1pPr>
              <a:defRPr sz="2400">
                <a:solidFill>
                  <a:srgbClr val="FF0066"/>
                </a:solidFill>
                <a:latin typeface="Times New Roman" panose="02020603050405020304" pitchFamily="18" charset="0"/>
                <a:ea typeface="宋体" panose="02010600030101010101" pitchFamily="2" charset="-122"/>
              </a:defRPr>
            </a:lvl1pPr>
            <a:lvl2pPr>
              <a:defRPr sz="2400">
                <a:solidFill>
                  <a:srgbClr val="FF0066"/>
                </a:solidFill>
                <a:latin typeface="Times New Roman" panose="02020603050405020304" pitchFamily="18" charset="0"/>
                <a:ea typeface="宋体" panose="02010600030101010101" pitchFamily="2" charset="-122"/>
              </a:defRPr>
            </a:lvl2pPr>
            <a:lvl3pPr>
              <a:defRPr sz="2400">
                <a:solidFill>
                  <a:srgbClr val="FF0066"/>
                </a:solidFill>
                <a:latin typeface="Times New Roman" panose="02020603050405020304" pitchFamily="18" charset="0"/>
                <a:ea typeface="宋体" panose="02010600030101010101" pitchFamily="2" charset="-122"/>
              </a:defRPr>
            </a:lvl3pPr>
            <a:lvl4pPr>
              <a:defRPr sz="2400">
                <a:solidFill>
                  <a:srgbClr val="FF0066"/>
                </a:solidFill>
                <a:latin typeface="Times New Roman" panose="02020603050405020304" pitchFamily="18" charset="0"/>
                <a:ea typeface="宋体" panose="02010600030101010101" pitchFamily="2" charset="-122"/>
              </a:defRPr>
            </a:lvl4pPr>
            <a:lvl5pPr>
              <a:defRPr sz="2400">
                <a:solidFill>
                  <a:srgbClr val="FF0066"/>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9pPr>
          </a:lstStyle>
          <a:p>
            <a:pPr algn="ctr" eaLnBrk="1" hangingPunct="1">
              <a:buFont typeface="Arial" panose="020B0604020202020204" pitchFamily="34" charset="0"/>
              <a:buNone/>
              <a:defRPr/>
            </a:pPr>
            <a:endParaRPr lang="zh-CN" altLang="en-US" sz="3200">
              <a:solidFill>
                <a:srgbClr val="CC3300"/>
              </a:solidFill>
              <a:latin typeface="Arial" panose="020B0604020202020204" pitchFamily="34" charset="0"/>
            </a:endParaRPr>
          </a:p>
        </p:txBody>
      </p:sp>
      <p:pic>
        <p:nvPicPr>
          <p:cNvPr id="3" name="图片 4">
            <a:extLst>
              <a:ext uri="{FF2B5EF4-FFF2-40B4-BE49-F238E27FC236}">
                <a16:creationId xmlns:a16="http://schemas.microsoft.com/office/drawing/2014/main" id="{A3C9791A-75A2-489E-94CC-6D2480B2D55E}"/>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31775" y="46038"/>
            <a:ext cx="2419350" cy="852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23589991"/>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noProof="1"/>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noProof="1"/>
              <a:t>单击此处编辑母版副标题样式</a:t>
            </a:r>
          </a:p>
        </p:txBody>
      </p:sp>
      <p:sp>
        <p:nvSpPr>
          <p:cNvPr id="4" name="日期占位符 3">
            <a:extLst>
              <a:ext uri="{FF2B5EF4-FFF2-40B4-BE49-F238E27FC236}">
                <a16:creationId xmlns:a16="http://schemas.microsoft.com/office/drawing/2014/main" id="{EF0766FB-7D0A-4401-B537-C5152BA4A41E}"/>
              </a:ext>
            </a:extLst>
          </p:cNvPr>
          <p:cNvSpPr>
            <a:spLocks noGrp="1"/>
          </p:cNvSpPr>
          <p:nvPr>
            <p:ph type="dt" sz="half" idx="10"/>
          </p:nvPr>
        </p:nvSpPr>
        <p:spPr/>
        <p:txBody>
          <a:bodyPr/>
          <a:lstStyle>
            <a:lvl1pPr>
              <a:defRPr/>
            </a:lvl1pPr>
          </a:lstStyle>
          <a:p>
            <a:pPr>
              <a:defRPr/>
            </a:pPr>
            <a:fld id="{D6E3BF9C-0B2D-4CC1-80D0-11CFD3B568D1}" type="datetimeFigureOut">
              <a:rPr lang="zh-CN" altLang="en-US"/>
              <a:pPr>
                <a:defRPr/>
              </a:pPr>
              <a:t>2023/4/5</a:t>
            </a:fld>
            <a:endParaRPr lang="zh-CN" altLang="en-US"/>
          </a:p>
        </p:txBody>
      </p:sp>
      <p:sp>
        <p:nvSpPr>
          <p:cNvPr id="5" name="页脚占位符 4">
            <a:extLst>
              <a:ext uri="{FF2B5EF4-FFF2-40B4-BE49-F238E27FC236}">
                <a16:creationId xmlns:a16="http://schemas.microsoft.com/office/drawing/2014/main" id="{DFBAFA56-DE83-4657-A559-202401BB7121}"/>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65DA0E3A-5845-4A37-BA90-BF70A86B5BFA}"/>
              </a:ext>
            </a:extLst>
          </p:cNvPr>
          <p:cNvSpPr>
            <a:spLocks noGrp="1"/>
          </p:cNvSpPr>
          <p:nvPr>
            <p:ph type="sldNum" sz="quarter" idx="12"/>
          </p:nvPr>
        </p:nvSpPr>
        <p:spPr/>
        <p:txBody>
          <a:bodyPr/>
          <a:lstStyle>
            <a:lvl1pPr>
              <a:defRPr/>
            </a:lvl1pPr>
          </a:lstStyle>
          <a:p>
            <a:pPr>
              <a:defRPr/>
            </a:pPr>
            <a:fld id="{ACD8E82C-5E7C-47B3-8AB5-254269B9C6AE}" type="slidenum">
              <a:rPr lang="zh-CN" altLang="en-US"/>
              <a:pPr>
                <a:defRPr/>
              </a:pPr>
              <a:t>‹#›</a:t>
            </a:fld>
            <a:endParaRPr lang="zh-CN" altLang="en-US"/>
          </a:p>
        </p:txBody>
      </p:sp>
    </p:spTree>
    <p:extLst>
      <p:ext uri="{BB962C8B-B14F-4D97-AF65-F5344CB8AC3E}">
        <p14:creationId xmlns:p14="http://schemas.microsoft.com/office/powerpoint/2010/main" val="34226713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6.xml"/><Relationship Id="rId3" Type="http://schemas.openxmlformats.org/officeDocument/2006/relationships/slideLayout" Target="../slideLayouts/slideLayout11.xml"/><Relationship Id="rId7" Type="http://schemas.openxmlformats.org/officeDocument/2006/relationships/slideLayout" Target="../slideLayouts/slideLayout15.x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slideLayout" Target="../slideLayouts/slideLayout14.xml"/><Relationship Id="rId11" Type="http://schemas.openxmlformats.org/officeDocument/2006/relationships/theme" Target="../theme/theme2.xml"/><Relationship Id="rId5" Type="http://schemas.openxmlformats.org/officeDocument/2006/relationships/slideLayout" Target="../slideLayouts/slideLayout13.xml"/><Relationship Id="rId10" Type="http://schemas.openxmlformats.org/officeDocument/2006/relationships/slideLayout" Target="../slideLayouts/slideLayout18.xml"/><Relationship Id="rId4" Type="http://schemas.openxmlformats.org/officeDocument/2006/relationships/slideLayout" Target="../slideLayouts/slideLayout12.xml"/><Relationship Id="rId9" Type="http://schemas.openxmlformats.org/officeDocument/2006/relationships/slideLayout" Target="../slideLayouts/slideLayout17.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6.xml"/><Relationship Id="rId13" Type="http://schemas.openxmlformats.org/officeDocument/2006/relationships/theme" Target="../theme/theme3.xml"/><Relationship Id="rId3" Type="http://schemas.openxmlformats.org/officeDocument/2006/relationships/slideLayout" Target="../slideLayouts/slideLayout21.xml"/><Relationship Id="rId7" Type="http://schemas.openxmlformats.org/officeDocument/2006/relationships/slideLayout" Target="../slideLayouts/slideLayout25.xml"/><Relationship Id="rId12" Type="http://schemas.openxmlformats.org/officeDocument/2006/relationships/slideLayout" Target="../slideLayouts/slideLayout30.xml"/><Relationship Id="rId2" Type="http://schemas.openxmlformats.org/officeDocument/2006/relationships/slideLayout" Target="../slideLayouts/slideLayout20.xml"/><Relationship Id="rId1" Type="http://schemas.openxmlformats.org/officeDocument/2006/relationships/slideLayout" Target="../slideLayouts/slideLayout19.xml"/><Relationship Id="rId6" Type="http://schemas.openxmlformats.org/officeDocument/2006/relationships/slideLayout" Target="../slideLayouts/slideLayout24.xml"/><Relationship Id="rId11" Type="http://schemas.openxmlformats.org/officeDocument/2006/relationships/slideLayout" Target="../slideLayouts/slideLayout29.xml"/><Relationship Id="rId5" Type="http://schemas.openxmlformats.org/officeDocument/2006/relationships/slideLayout" Target="../slideLayouts/slideLayout23.xml"/><Relationship Id="rId10" Type="http://schemas.openxmlformats.org/officeDocument/2006/relationships/slideLayout" Target="../slideLayouts/slideLayout28.xml"/><Relationship Id="rId4" Type="http://schemas.openxmlformats.org/officeDocument/2006/relationships/slideLayout" Target="../slideLayouts/slideLayout22.xml"/><Relationship Id="rId9" Type="http://schemas.openxmlformats.org/officeDocument/2006/relationships/slideLayout" Target="../slideLayouts/slideLayout27.xml"/></Relationships>
</file>

<file path=ppt/slideMasters/_rels/slideMaster4.xml.rels><?xml version="1.0" encoding="UTF-8" standalone="yes"?>
<Relationships xmlns="http://schemas.openxmlformats.org/package/2006/relationships"><Relationship Id="rId8" Type="http://schemas.openxmlformats.org/officeDocument/2006/relationships/theme" Target="../theme/theme4.xml"/><Relationship Id="rId3" Type="http://schemas.openxmlformats.org/officeDocument/2006/relationships/slideLayout" Target="../slideLayouts/slideLayout33.xml"/><Relationship Id="rId7" Type="http://schemas.openxmlformats.org/officeDocument/2006/relationships/slideLayout" Target="../slideLayouts/slideLayout37.xml"/><Relationship Id="rId2" Type="http://schemas.openxmlformats.org/officeDocument/2006/relationships/slideLayout" Target="../slideLayouts/slideLayout32.xml"/><Relationship Id="rId1" Type="http://schemas.openxmlformats.org/officeDocument/2006/relationships/slideLayout" Target="../slideLayouts/slideLayout31.xml"/><Relationship Id="rId6" Type="http://schemas.openxmlformats.org/officeDocument/2006/relationships/slideLayout" Target="../slideLayouts/slideLayout36.xml"/><Relationship Id="rId5" Type="http://schemas.openxmlformats.org/officeDocument/2006/relationships/slideLayout" Target="../slideLayouts/slideLayout35.xml"/><Relationship Id="rId4" Type="http://schemas.openxmlformats.org/officeDocument/2006/relationships/slideLayout" Target="../slideLayouts/slideLayout34.xml"/></Relationships>
</file>

<file path=ppt/slideMasters/_rels/slideMaster5.xml.rels><?xml version="1.0" encoding="UTF-8" standalone="yes"?>
<Relationships xmlns="http://schemas.openxmlformats.org/package/2006/relationships"><Relationship Id="rId8" Type="http://schemas.openxmlformats.org/officeDocument/2006/relationships/theme" Target="../theme/theme5.xml"/><Relationship Id="rId3" Type="http://schemas.openxmlformats.org/officeDocument/2006/relationships/slideLayout" Target="../slideLayouts/slideLayout40.xml"/><Relationship Id="rId7" Type="http://schemas.openxmlformats.org/officeDocument/2006/relationships/slideLayout" Target="../slideLayouts/slideLayout44.xml"/><Relationship Id="rId2" Type="http://schemas.openxmlformats.org/officeDocument/2006/relationships/slideLayout" Target="../slideLayouts/slideLayout39.xml"/><Relationship Id="rId1" Type="http://schemas.openxmlformats.org/officeDocument/2006/relationships/slideLayout" Target="../slideLayouts/slideLayout38.xml"/><Relationship Id="rId6" Type="http://schemas.openxmlformats.org/officeDocument/2006/relationships/slideLayout" Target="../slideLayouts/slideLayout43.xml"/><Relationship Id="rId5" Type="http://schemas.openxmlformats.org/officeDocument/2006/relationships/slideLayout" Target="../slideLayouts/slideLayout42.xml"/><Relationship Id="rId4" Type="http://schemas.openxmlformats.org/officeDocument/2006/relationships/slideLayout" Target="../slideLayouts/slideLayout41.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5" Type="http://schemas.openxmlformats.org/officeDocument/2006/relationships/slideLayout" Target="../slideLayouts/slideLayout49.xml"/><Relationship Id="rId4" Type="http://schemas.openxmlformats.org/officeDocument/2006/relationships/slideLayout" Target="../slideLayouts/slideLayout48.xml"/><Relationship Id="rId9" Type="http://schemas.openxmlformats.org/officeDocument/2006/relationships/theme" Target="../theme/theme6.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60.xml"/><Relationship Id="rId3" Type="http://schemas.openxmlformats.org/officeDocument/2006/relationships/slideLayout" Target="../slideLayouts/slideLayout55.xml"/><Relationship Id="rId7" Type="http://schemas.openxmlformats.org/officeDocument/2006/relationships/slideLayout" Target="../slideLayouts/slideLayout59.xml"/><Relationship Id="rId2" Type="http://schemas.openxmlformats.org/officeDocument/2006/relationships/slideLayout" Target="../slideLayouts/slideLayout54.xml"/><Relationship Id="rId1" Type="http://schemas.openxmlformats.org/officeDocument/2006/relationships/slideLayout" Target="../slideLayouts/slideLayout53.xml"/><Relationship Id="rId6" Type="http://schemas.openxmlformats.org/officeDocument/2006/relationships/slideLayout" Target="../slideLayouts/slideLayout58.xml"/><Relationship Id="rId11" Type="http://schemas.openxmlformats.org/officeDocument/2006/relationships/theme" Target="../theme/theme7.xml"/><Relationship Id="rId5" Type="http://schemas.openxmlformats.org/officeDocument/2006/relationships/slideLayout" Target="../slideLayouts/slideLayout57.xml"/><Relationship Id="rId10" Type="http://schemas.openxmlformats.org/officeDocument/2006/relationships/slideLayout" Target="../slideLayouts/slideLayout62.xml"/><Relationship Id="rId4" Type="http://schemas.openxmlformats.org/officeDocument/2006/relationships/slideLayout" Target="../slideLayouts/slideLayout56.xml"/><Relationship Id="rId9" Type="http://schemas.openxmlformats.org/officeDocument/2006/relationships/slideLayout" Target="../slideLayouts/slideLayout61.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70.xml"/><Relationship Id="rId13" Type="http://schemas.openxmlformats.org/officeDocument/2006/relationships/slideLayout" Target="../slideLayouts/slideLayout75.xml"/><Relationship Id="rId3" Type="http://schemas.openxmlformats.org/officeDocument/2006/relationships/slideLayout" Target="../slideLayouts/slideLayout65.xml"/><Relationship Id="rId7" Type="http://schemas.openxmlformats.org/officeDocument/2006/relationships/slideLayout" Target="../slideLayouts/slideLayout69.xml"/><Relationship Id="rId12" Type="http://schemas.openxmlformats.org/officeDocument/2006/relationships/slideLayout" Target="../slideLayouts/slideLayout74.xml"/><Relationship Id="rId2" Type="http://schemas.openxmlformats.org/officeDocument/2006/relationships/slideLayout" Target="../slideLayouts/slideLayout64.xml"/><Relationship Id="rId1" Type="http://schemas.openxmlformats.org/officeDocument/2006/relationships/slideLayout" Target="../slideLayouts/slideLayout63.xml"/><Relationship Id="rId6" Type="http://schemas.openxmlformats.org/officeDocument/2006/relationships/slideLayout" Target="../slideLayouts/slideLayout68.xml"/><Relationship Id="rId11" Type="http://schemas.openxmlformats.org/officeDocument/2006/relationships/slideLayout" Target="../slideLayouts/slideLayout73.xml"/><Relationship Id="rId5" Type="http://schemas.openxmlformats.org/officeDocument/2006/relationships/slideLayout" Target="../slideLayouts/slideLayout67.xml"/><Relationship Id="rId10" Type="http://schemas.openxmlformats.org/officeDocument/2006/relationships/slideLayout" Target="../slideLayouts/slideLayout72.xml"/><Relationship Id="rId4" Type="http://schemas.openxmlformats.org/officeDocument/2006/relationships/slideLayout" Target="../slideLayouts/slideLayout66.xml"/><Relationship Id="rId9" Type="http://schemas.openxmlformats.org/officeDocument/2006/relationships/slideLayout" Target="../slideLayouts/slideLayout71.xml"/><Relationship Id="rId14" Type="http://schemas.openxmlformats.org/officeDocument/2006/relationships/theme" Target="../theme/theme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标题占位符 1">
            <a:extLst>
              <a:ext uri="{FF2B5EF4-FFF2-40B4-BE49-F238E27FC236}">
                <a16:creationId xmlns:a16="http://schemas.microsoft.com/office/drawing/2014/main" id="{B6185B8B-AEF9-4ED4-8E17-8EEF4487C99E}"/>
              </a:ext>
            </a:extLst>
          </p:cNvPr>
          <p:cNvSpPr>
            <a:spLocks noGrp="1" noChangeArrowheads="1"/>
          </p:cNvSpPr>
          <p:nvPr>
            <p:ph type="title" idx="4294967295"/>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文本占位符 2">
            <a:extLst>
              <a:ext uri="{FF2B5EF4-FFF2-40B4-BE49-F238E27FC236}">
                <a16:creationId xmlns:a16="http://schemas.microsoft.com/office/drawing/2014/main" id="{4EA70941-1EFF-45EF-AE88-E2DAD5621BBA}"/>
              </a:ext>
            </a:extLst>
          </p:cNvPr>
          <p:cNvSpPr>
            <a:spLocks noGrp="1" noChangeArrowheads="1"/>
          </p:cNvSpPr>
          <p:nvPr>
            <p:ph type="body" idx="4294967295"/>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1028" name="文本框 9">
            <a:extLst>
              <a:ext uri="{FF2B5EF4-FFF2-40B4-BE49-F238E27FC236}">
                <a16:creationId xmlns:a16="http://schemas.microsoft.com/office/drawing/2014/main" id="{018B97DB-2AA3-4EE6-BEAD-FD0B92AD1D4A}"/>
              </a:ext>
            </a:extLst>
          </p:cNvPr>
          <p:cNvSpPr txBox="1">
            <a:spLocks noChangeArrowheads="1"/>
          </p:cNvSpPr>
          <p:nvPr/>
        </p:nvSpPr>
        <p:spPr bwMode="auto">
          <a:xfrm>
            <a:off x="7235825" y="142875"/>
            <a:ext cx="98425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rgbClr val="FF0066"/>
                </a:solidFill>
                <a:latin typeface="Times New Roman" panose="02020603050405020304" pitchFamily="18" charset="0"/>
                <a:ea typeface="宋体" panose="02010600030101010101" pitchFamily="2" charset="-122"/>
              </a:defRPr>
            </a:lvl1pPr>
            <a:lvl2pPr>
              <a:defRPr sz="2400">
                <a:solidFill>
                  <a:srgbClr val="FF0066"/>
                </a:solidFill>
                <a:latin typeface="Times New Roman" panose="02020603050405020304" pitchFamily="18" charset="0"/>
                <a:ea typeface="宋体" panose="02010600030101010101" pitchFamily="2" charset="-122"/>
              </a:defRPr>
            </a:lvl2pPr>
            <a:lvl3pPr>
              <a:defRPr sz="2400">
                <a:solidFill>
                  <a:srgbClr val="FF0066"/>
                </a:solidFill>
                <a:latin typeface="Times New Roman" panose="02020603050405020304" pitchFamily="18" charset="0"/>
                <a:ea typeface="宋体" panose="02010600030101010101" pitchFamily="2" charset="-122"/>
              </a:defRPr>
            </a:lvl3pPr>
            <a:lvl4pPr>
              <a:defRPr sz="2400">
                <a:solidFill>
                  <a:srgbClr val="FF0066"/>
                </a:solidFill>
                <a:latin typeface="Times New Roman" panose="02020603050405020304" pitchFamily="18" charset="0"/>
                <a:ea typeface="宋体" panose="02010600030101010101" pitchFamily="2" charset="-122"/>
              </a:defRPr>
            </a:lvl4pPr>
            <a:lvl5pPr>
              <a:defRPr sz="2400">
                <a:solidFill>
                  <a:srgbClr val="FF0066"/>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defRPr/>
            </a:pPr>
            <a:endParaRPr lang="zh-CN" altLang="en-US"/>
          </a:p>
        </p:txBody>
      </p:sp>
    </p:spTree>
  </p:cSld>
  <p:clrMap bg1="lt1" tx1="dk1" bg2="lt2" tx2="dk2" accent1="accent1" accent2="accent2" accent3="accent3" accent4="accent4" accent5="accent5" accent6="accent6" hlink="hlink" folHlink="folHlink"/>
  <p:sldLayoutIdLst>
    <p:sldLayoutId id="2147485136" r:id="rId1"/>
    <p:sldLayoutId id="2147485137" r:id="rId2"/>
    <p:sldLayoutId id="2147485138" r:id="rId3"/>
    <p:sldLayoutId id="2147485139" r:id="rId4"/>
    <p:sldLayoutId id="2147485140" r:id="rId5"/>
    <p:sldLayoutId id="2147485141" r:id="rId6"/>
    <p:sldLayoutId id="2147485142" r:id="rId7"/>
    <p:sldLayoutId id="2147485143" r:id="rId8"/>
  </p:sldLayoutIdLst>
  <p:txStyles>
    <p:titleStyle>
      <a:lvl1pPr algn="l" defTabSz="457200" rtl="0" eaLnBrk="0" fontAlgn="base" hangingPunct="0">
        <a:spcBef>
          <a:spcPct val="0"/>
        </a:spcBef>
        <a:spcAft>
          <a:spcPct val="0"/>
        </a:spcAft>
        <a:defRPr sz="3200" kern="1200">
          <a:solidFill>
            <a:srgbClr val="005BAA"/>
          </a:solidFill>
          <a:latin typeface="Arial" panose="020B0604020202020204"/>
          <a:ea typeface="微软雅黑" panose="020B0503020204020204" charset="-122"/>
          <a:cs typeface="+mj-cs"/>
        </a:defRPr>
      </a:lvl1pPr>
      <a:lvl2pPr algn="l" defTabSz="457200" rtl="0" eaLnBrk="0" fontAlgn="base" hangingPunct="0">
        <a:spcBef>
          <a:spcPct val="0"/>
        </a:spcBef>
        <a:spcAft>
          <a:spcPct val="0"/>
        </a:spcAft>
        <a:defRPr sz="3200">
          <a:solidFill>
            <a:srgbClr val="005BAA"/>
          </a:solidFill>
          <a:latin typeface="Arial" panose="020B0604020202020204" pitchFamily="34" charset="0"/>
          <a:ea typeface="微软雅黑" panose="020B0503020204020204" pitchFamily="34" charset="-122"/>
        </a:defRPr>
      </a:lvl2pPr>
      <a:lvl3pPr algn="l" defTabSz="457200" rtl="0" eaLnBrk="0" fontAlgn="base" hangingPunct="0">
        <a:spcBef>
          <a:spcPct val="0"/>
        </a:spcBef>
        <a:spcAft>
          <a:spcPct val="0"/>
        </a:spcAft>
        <a:defRPr sz="3200">
          <a:solidFill>
            <a:srgbClr val="005BAA"/>
          </a:solidFill>
          <a:latin typeface="Arial" panose="020B0604020202020204" pitchFamily="34" charset="0"/>
          <a:ea typeface="微软雅黑" panose="020B0503020204020204" pitchFamily="34" charset="-122"/>
        </a:defRPr>
      </a:lvl3pPr>
      <a:lvl4pPr algn="l" defTabSz="457200" rtl="0" eaLnBrk="0" fontAlgn="base" hangingPunct="0">
        <a:spcBef>
          <a:spcPct val="0"/>
        </a:spcBef>
        <a:spcAft>
          <a:spcPct val="0"/>
        </a:spcAft>
        <a:defRPr sz="3200">
          <a:solidFill>
            <a:srgbClr val="005BAA"/>
          </a:solidFill>
          <a:latin typeface="Arial" panose="020B0604020202020204" pitchFamily="34" charset="0"/>
          <a:ea typeface="微软雅黑" panose="020B0503020204020204" pitchFamily="34" charset="-122"/>
        </a:defRPr>
      </a:lvl4pPr>
      <a:lvl5pPr algn="l" defTabSz="457200" rtl="0" eaLnBrk="0" fontAlgn="base" hangingPunct="0">
        <a:spcBef>
          <a:spcPct val="0"/>
        </a:spcBef>
        <a:spcAft>
          <a:spcPct val="0"/>
        </a:spcAft>
        <a:defRPr sz="3200">
          <a:solidFill>
            <a:srgbClr val="005BAA"/>
          </a:solidFill>
          <a:latin typeface="Arial" panose="020B0604020202020204" pitchFamily="34" charset="0"/>
          <a:ea typeface="微软雅黑" panose="020B0503020204020204" pitchFamily="34" charset="-122"/>
        </a:defRPr>
      </a:lvl5pPr>
      <a:lvl6pPr marL="457200" algn="l" defTabSz="457200" rtl="0" fontAlgn="base">
        <a:spcBef>
          <a:spcPct val="0"/>
        </a:spcBef>
        <a:spcAft>
          <a:spcPct val="0"/>
        </a:spcAft>
        <a:defRPr sz="3200">
          <a:solidFill>
            <a:srgbClr val="005BAA"/>
          </a:solidFill>
          <a:latin typeface="Arial" panose="020B0604020202020204" pitchFamily="34" charset="0"/>
          <a:ea typeface="微软雅黑" panose="020B0503020204020204" pitchFamily="34" charset="-122"/>
        </a:defRPr>
      </a:lvl6pPr>
      <a:lvl7pPr marL="914400" algn="l" defTabSz="457200" rtl="0" fontAlgn="base">
        <a:spcBef>
          <a:spcPct val="0"/>
        </a:spcBef>
        <a:spcAft>
          <a:spcPct val="0"/>
        </a:spcAft>
        <a:defRPr sz="3200">
          <a:solidFill>
            <a:srgbClr val="005BAA"/>
          </a:solidFill>
          <a:latin typeface="Arial" panose="020B0604020202020204" pitchFamily="34" charset="0"/>
          <a:ea typeface="微软雅黑" panose="020B0503020204020204" pitchFamily="34" charset="-122"/>
        </a:defRPr>
      </a:lvl7pPr>
      <a:lvl8pPr marL="1371600" algn="l" defTabSz="457200" rtl="0" fontAlgn="base">
        <a:spcBef>
          <a:spcPct val="0"/>
        </a:spcBef>
        <a:spcAft>
          <a:spcPct val="0"/>
        </a:spcAft>
        <a:defRPr sz="3200">
          <a:solidFill>
            <a:srgbClr val="005BAA"/>
          </a:solidFill>
          <a:latin typeface="Arial" panose="020B0604020202020204" pitchFamily="34" charset="0"/>
          <a:ea typeface="微软雅黑" panose="020B0503020204020204" pitchFamily="34" charset="-122"/>
        </a:defRPr>
      </a:lvl8pPr>
      <a:lvl9pPr marL="1828800" algn="l" defTabSz="457200" rtl="0" fontAlgn="base">
        <a:spcBef>
          <a:spcPct val="0"/>
        </a:spcBef>
        <a:spcAft>
          <a:spcPct val="0"/>
        </a:spcAft>
        <a:defRPr sz="3200">
          <a:solidFill>
            <a:srgbClr val="005BAA"/>
          </a:solidFill>
          <a:latin typeface="Arial" panose="020B0604020202020204" pitchFamily="34" charset="0"/>
          <a:ea typeface="微软雅黑" panose="020B0503020204020204" pitchFamily="34" charset="-122"/>
        </a:defRPr>
      </a:lvl9pPr>
    </p:titleStyle>
    <p:bodyStyle>
      <a:lvl1pPr marL="342900" indent="-342900" algn="l" defTabSz="457200"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微软雅黑" panose="020B0503020204020204" charset="-122"/>
          <a:cs typeface="+mn-cs"/>
        </a:defRPr>
      </a:lvl1pPr>
      <a:lvl2pPr marL="742950" indent="-285750" algn="l" defTabSz="457200"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微软雅黑" panose="020B0503020204020204" charset="-122"/>
          <a:cs typeface="+mn-cs"/>
        </a:defRPr>
      </a:lvl2pPr>
      <a:lvl3pPr marL="11430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微软雅黑" panose="020B0503020204020204" charset="-122"/>
          <a:cs typeface="+mn-cs"/>
        </a:defRPr>
      </a:lvl3pPr>
      <a:lvl4pPr marL="1600200" indent="-228600" algn="l" defTabSz="457200" rtl="0" eaLnBrk="0" fontAlgn="base" hangingPunct="0">
        <a:spcBef>
          <a:spcPct val="20000"/>
        </a:spcBef>
        <a:spcAft>
          <a:spcPct val="0"/>
        </a:spcAft>
        <a:buFont typeface="Arial" panose="020B0604020202020204" pitchFamily="34" charset="0"/>
        <a:buChar char="–"/>
        <a:defRPr sz="1600" kern="1200">
          <a:solidFill>
            <a:schemeClr val="tx1"/>
          </a:solidFill>
          <a:latin typeface="+mn-lt"/>
          <a:ea typeface="微软雅黑" panose="020B0503020204020204" charset="-122"/>
          <a:cs typeface="+mn-cs"/>
        </a:defRPr>
      </a:lvl4pPr>
      <a:lvl5pPr marL="2057400" indent="-228600" algn="l" defTabSz="457200" rtl="0" eaLnBrk="0" fontAlgn="base" hangingPunct="0">
        <a:spcBef>
          <a:spcPct val="20000"/>
        </a:spcBef>
        <a:spcAft>
          <a:spcPct val="0"/>
        </a:spcAft>
        <a:buFont typeface="Arial" panose="020B0604020202020204" pitchFamily="34" charset="0"/>
        <a:buChar char="»"/>
        <a:defRPr sz="1200" kern="1200">
          <a:solidFill>
            <a:schemeClr val="tx1"/>
          </a:solidFill>
          <a:latin typeface="+mn-lt"/>
          <a:ea typeface="微软雅黑" panose="020B0503020204020204" charset="-122"/>
          <a:cs typeface="+mn-cs"/>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p:bodyStyle>
    <p:other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标题占位符 1">
            <a:extLst>
              <a:ext uri="{FF2B5EF4-FFF2-40B4-BE49-F238E27FC236}">
                <a16:creationId xmlns:a16="http://schemas.microsoft.com/office/drawing/2014/main" id="{DDB1120F-EF1E-434E-A5BB-519204FDAC57}"/>
              </a:ext>
            </a:extLst>
          </p:cNvPr>
          <p:cNvSpPr>
            <a:spLocks noGrp="1" noChangeArrowheads="1"/>
          </p:cNvSpPr>
          <p:nvPr>
            <p:ph type="title" idx="4294967295"/>
          </p:nvPr>
        </p:nvSpPr>
        <p:spPr bwMode="auto">
          <a:xfrm>
            <a:off x="628650" y="365125"/>
            <a:ext cx="78867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2051" name="文本占位符 2">
            <a:extLst>
              <a:ext uri="{FF2B5EF4-FFF2-40B4-BE49-F238E27FC236}">
                <a16:creationId xmlns:a16="http://schemas.microsoft.com/office/drawing/2014/main" id="{9B1ABB47-4713-41FC-83FE-E1E54526DF00}"/>
              </a:ext>
            </a:extLst>
          </p:cNvPr>
          <p:cNvSpPr>
            <a:spLocks noGrp="1"/>
          </p:cNvSpPr>
          <p:nvPr>
            <p:ph type="body" idx="1"/>
          </p:nvPr>
        </p:nvSpPr>
        <p:spPr bwMode="auto">
          <a:xfrm>
            <a:off x="628650" y="1825625"/>
            <a:ext cx="78867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3">
            <a:extLst>
              <a:ext uri="{FF2B5EF4-FFF2-40B4-BE49-F238E27FC236}">
                <a16:creationId xmlns:a16="http://schemas.microsoft.com/office/drawing/2014/main" id="{E87E16BE-47BF-4B43-85B7-608305F0B913}"/>
              </a:ext>
            </a:extLst>
          </p:cNvPr>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eaLnBrk="1" hangingPunct="1">
              <a:buFont typeface="Arial" panose="020B0604020202020204" pitchFamily="34" charset="0"/>
              <a:buNone/>
              <a:defRPr sz="900" noProof="1">
                <a:solidFill>
                  <a:schemeClr val="tx1">
                    <a:tint val="75000"/>
                  </a:schemeClr>
                </a:solidFill>
              </a:defRPr>
            </a:lvl1pPr>
          </a:lstStyle>
          <a:p>
            <a:pPr>
              <a:defRPr/>
            </a:pPr>
            <a:fld id="{080727F1-7508-47B6-97E2-0A5982C8C021}" type="datetimeFigureOut">
              <a:rPr lang="zh-CN" altLang="en-US"/>
              <a:pPr>
                <a:defRPr/>
              </a:pPr>
              <a:t>2023/4/5</a:t>
            </a:fld>
            <a:endParaRPr lang="zh-CN" altLang="en-US"/>
          </a:p>
        </p:txBody>
      </p:sp>
      <p:sp>
        <p:nvSpPr>
          <p:cNvPr id="5" name="页脚占位符 4">
            <a:extLst>
              <a:ext uri="{FF2B5EF4-FFF2-40B4-BE49-F238E27FC236}">
                <a16:creationId xmlns:a16="http://schemas.microsoft.com/office/drawing/2014/main" id="{939AE712-1374-4AA6-ADD1-9E1CA61EDA20}"/>
              </a:ext>
            </a:extLst>
          </p:cNvPr>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eaLnBrk="1" hangingPunct="1">
              <a:buFont typeface="Arial" panose="020B0604020202020204" pitchFamily="34" charset="0"/>
              <a:buNone/>
              <a:defRPr sz="900" noProof="1">
                <a:solidFill>
                  <a:schemeClr val="tx1">
                    <a:tint val="75000"/>
                  </a:schemeClr>
                </a:solidFill>
              </a:defRPr>
            </a:lvl1pPr>
          </a:lstStyle>
          <a:p>
            <a:pPr>
              <a:defRPr/>
            </a:pPr>
            <a:endParaRPr lang="zh-CN" altLang="en-US"/>
          </a:p>
        </p:txBody>
      </p:sp>
      <p:sp>
        <p:nvSpPr>
          <p:cNvPr id="6" name="灯片编号占位符 5">
            <a:extLst>
              <a:ext uri="{FF2B5EF4-FFF2-40B4-BE49-F238E27FC236}">
                <a16:creationId xmlns:a16="http://schemas.microsoft.com/office/drawing/2014/main" id="{1ED00D6C-98DB-45AB-9259-F0E2EEA684A1}"/>
              </a:ext>
            </a:extLst>
          </p:cNvPr>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eaLnBrk="1" hangingPunct="1">
              <a:buFont typeface="Arial" panose="020B0604020202020204" pitchFamily="34" charset="0"/>
              <a:buNone/>
              <a:defRPr sz="900" noProof="1">
                <a:solidFill>
                  <a:schemeClr val="tx1">
                    <a:tint val="75000"/>
                  </a:schemeClr>
                </a:solidFill>
              </a:defRPr>
            </a:lvl1pPr>
          </a:lstStyle>
          <a:p>
            <a:pPr>
              <a:defRPr/>
            </a:pPr>
            <a:fld id="{7C1B1CE2-E135-4287-8913-1297D37EDE55}"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5126" r:id="rId1"/>
    <p:sldLayoutId id="2147485127" r:id="rId2"/>
    <p:sldLayoutId id="2147485128" r:id="rId3"/>
    <p:sldLayoutId id="2147485129" r:id="rId4"/>
    <p:sldLayoutId id="2147485130" r:id="rId5"/>
    <p:sldLayoutId id="2147485131" r:id="rId6"/>
    <p:sldLayoutId id="2147485132" r:id="rId7"/>
    <p:sldLayoutId id="2147485133" r:id="rId8"/>
    <p:sldLayoutId id="2147485134" r:id="rId9"/>
    <p:sldLayoutId id="2147485135" r:id="rId10"/>
  </p:sldLayoutIdLst>
  <p:txStyles>
    <p:titleStyle>
      <a:lvl1pPr algn="l" defTabSz="685800" rtl="0" eaLnBrk="0" fontAlgn="base" hangingPunct="0">
        <a:lnSpc>
          <a:spcPct val="90000"/>
        </a:lnSpc>
        <a:spcBef>
          <a:spcPct val="0"/>
        </a:spcBef>
        <a:spcAft>
          <a:spcPct val="0"/>
        </a:spcAft>
        <a:defRPr sz="3300" kern="1200">
          <a:solidFill>
            <a:schemeClr val="tx1"/>
          </a:solidFill>
          <a:latin typeface="+mj-lt"/>
          <a:ea typeface="+mj-ea"/>
          <a:cs typeface="+mj-cs"/>
        </a:defRPr>
      </a:lvl1pPr>
      <a:lvl2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2pPr>
      <a:lvl3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3pPr>
      <a:lvl4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4pPr>
      <a:lvl5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5pPr>
      <a:lvl6pPr marL="457200" algn="l" defTabSz="685800" rtl="0" fontAlgn="base">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6pPr>
      <a:lvl7pPr marL="914400" algn="l" defTabSz="685800" rtl="0" fontAlgn="base">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7pPr>
      <a:lvl8pPr marL="1371600" algn="l" defTabSz="685800" rtl="0" fontAlgn="base">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8pPr>
      <a:lvl9pPr marL="1828800" algn="l" defTabSz="685800" rtl="0" fontAlgn="base">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9pPr>
    </p:titleStyle>
    <p:bodyStyle>
      <a:lvl1pPr marL="171450" indent="-171450" algn="l" defTabSz="685800" rtl="0" eaLnBrk="0" fontAlgn="base" hangingPunct="0">
        <a:lnSpc>
          <a:spcPct val="90000"/>
        </a:lnSpc>
        <a:spcBef>
          <a:spcPts val="750"/>
        </a:spcBef>
        <a:spcAft>
          <a:spcPct val="0"/>
        </a:spcAft>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0" fontAlgn="base" hangingPunct="0">
        <a:lnSpc>
          <a:spcPct val="90000"/>
        </a:lnSpc>
        <a:spcBef>
          <a:spcPts val="375"/>
        </a:spcBef>
        <a:spcAft>
          <a:spcPct val="0"/>
        </a:spcAft>
        <a:buFont typeface="Arial" panose="020B0604020202020204" pitchFamily="34" charset="0"/>
        <a:buChar char="•"/>
        <a:defRPr kern="1200">
          <a:solidFill>
            <a:schemeClr val="tx1"/>
          </a:solidFill>
          <a:latin typeface="+mn-lt"/>
          <a:ea typeface="+mn-ea"/>
          <a:cs typeface="+mn-cs"/>
        </a:defRPr>
      </a:lvl2pPr>
      <a:lvl3pPr marL="857250" indent="-171450" algn="l" defTabSz="685800" rtl="0" eaLnBrk="0" fontAlgn="base" hangingPunct="0">
        <a:lnSpc>
          <a:spcPct val="90000"/>
        </a:lnSpc>
        <a:spcBef>
          <a:spcPts val="375"/>
        </a:spcBef>
        <a:spcAft>
          <a:spcPct val="0"/>
        </a:spcAft>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4pPr>
      <a:lvl5pPr marL="15430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4" name="标题占位符 1">
            <a:extLst>
              <a:ext uri="{FF2B5EF4-FFF2-40B4-BE49-F238E27FC236}">
                <a16:creationId xmlns:a16="http://schemas.microsoft.com/office/drawing/2014/main" id="{E55C6082-AC73-4E7B-BCE6-305F609D353E}"/>
              </a:ext>
            </a:extLst>
          </p:cNvPr>
          <p:cNvSpPr>
            <a:spLocks noGrp="1" noChangeArrowheads="1"/>
          </p:cNvSpPr>
          <p:nvPr>
            <p:ph type="title" idx="4294967295"/>
          </p:nvPr>
        </p:nvSpPr>
        <p:spPr bwMode="auto">
          <a:xfrm>
            <a:off x="628650" y="365125"/>
            <a:ext cx="78867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3075" name="文本占位符 2">
            <a:extLst>
              <a:ext uri="{FF2B5EF4-FFF2-40B4-BE49-F238E27FC236}">
                <a16:creationId xmlns:a16="http://schemas.microsoft.com/office/drawing/2014/main" id="{FD1F955C-22C6-4D6B-A49A-17023222576B}"/>
              </a:ext>
            </a:extLst>
          </p:cNvPr>
          <p:cNvSpPr>
            <a:spLocks noGrp="1"/>
          </p:cNvSpPr>
          <p:nvPr>
            <p:ph type="body" idx="1"/>
          </p:nvPr>
        </p:nvSpPr>
        <p:spPr bwMode="auto">
          <a:xfrm>
            <a:off x="628650" y="1825625"/>
            <a:ext cx="78867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3">
            <a:extLst>
              <a:ext uri="{FF2B5EF4-FFF2-40B4-BE49-F238E27FC236}">
                <a16:creationId xmlns:a16="http://schemas.microsoft.com/office/drawing/2014/main" id="{67E3CDA0-25E4-4BC9-884E-1FCAB88D30BE}"/>
              </a:ext>
            </a:extLst>
          </p:cNvPr>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eaLnBrk="1" hangingPunct="1">
              <a:buFont typeface="Arial" panose="020B0604020202020204" pitchFamily="34" charset="0"/>
              <a:buNone/>
              <a:defRPr sz="900" noProof="1">
                <a:solidFill>
                  <a:schemeClr val="tx1">
                    <a:tint val="75000"/>
                  </a:schemeClr>
                </a:solidFill>
              </a:defRPr>
            </a:lvl1pPr>
          </a:lstStyle>
          <a:p>
            <a:pPr>
              <a:defRPr/>
            </a:pPr>
            <a:fld id="{1D0441A3-C016-4C79-88E5-5E2B24AD6B68}" type="datetimeFigureOut">
              <a:rPr lang="zh-CN" altLang="en-US"/>
              <a:pPr>
                <a:defRPr/>
              </a:pPr>
              <a:t>2023/4/5</a:t>
            </a:fld>
            <a:endParaRPr lang="zh-CN" altLang="en-US"/>
          </a:p>
        </p:txBody>
      </p:sp>
      <p:sp>
        <p:nvSpPr>
          <p:cNvPr id="5" name="页脚占位符 4">
            <a:extLst>
              <a:ext uri="{FF2B5EF4-FFF2-40B4-BE49-F238E27FC236}">
                <a16:creationId xmlns:a16="http://schemas.microsoft.com/office/drawing/2014/main" id="{FAC732EE-0A9C-4D3B-AF76-4F39F4447AD8}"/>
              </a:ext>
            </a:extLst>
          </p:cNvPr>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eaLnBrk="1" hangingPunct="1">
              <a:buFont typeface="Arial" panose="020B0604020202020204" pitchFamily="34" charset="0"/>
              <a:buNone/>
              <a:defRPr sz="900" noProof="1">
                <a:solidFill>
                  <a:schemeClr val="tx1">
                    <a:tint val="75000"/>
                  </a:schemeClr>
                </a:solidFill>
              </a:defRPr>
            </a:lvl1pPr>
          </a:lstStyle>
          <a:p>
            <a:pPr>
              <a:defRPr/>
            </a:pPr>
            <a:endParaRPr lang="zh-CN" altLang="en-US"/>
          </a:p>
        </p:txBody>
      </p:sp>
      <p:sp>
        <p:nvSpPr>
          <p:cNvPr id="6" name="灯片编号占位符 5">
            <a:extLst>
              <a:ext uri="{FF2B5EF4-FFF2-40B4-BE49-F238E27FC236}">
                <a16:creationId xmlns:a16="http://schemas.microsoft.com/office/drawing/2014/main" id="{14FBF75E-D146-4E01-ADC7-F3EA5FFD56F3}"/>
              </a:ext>
            </a:extLst>
          </p:cNvPr>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eaLnBrk="1" hangingPunct="1">
              <a:buFont typeface="Arial" panose="020B0604020202020204" pitchFamily="34" charset="0"/>
              <a:buNone/>
              <a:defRPr sz="900" noProof="1">
                <a:solidFill>
                  <a:schemeClr val="tx1">
                    <a:tint val="75000"/>
                  </a:schemeClr>
                </a:solidFill>
              </a:defRPr>
            </a:lvl1pPr>
          </a:lstStyle>
          <a:p>
            <a:pPr>
              <a:defRPr/>
            </a:pPr>
            <a:fld id="{2FB61546-9F19-43AC-B06D-69B0CCFB0C8E}" type="slidenum">
              <a:rPr lang="zh-CN" altLang="en-US"/>
              <a:pPr>
                <a:defRPr/>
              </a:pPr>
              <a:t>‹#›</a:t>
            </a:fld>
            <a:endParaRPr lang="zh-CN" altLang="en-US"/>
          </a:p>
        </p:txBody>
      </p:sp>
      <p:sp>
        <p:nvSpPr>
          <p:cNvPr id="3079" name="Rectangle 3">
            <a:extLst>
              <a:ext uri="{FF2B5EF4-FFF2-40B4-BE49-F238E27FC236}">
                <a16:creationId xmlns:a16="http://schemas.microsoft.com/office/drawing/2014/main" id="{A647AE5B-002D-4BFD-82C0-3D970C7E7211}"/>
              </a:ext>
            </a:extLst>
          </p:cNvPr>
          <p:cNvSpPr>
            <a:spLocks noChangeArrowheads="1"/>
          </p:cNvSpPr>
          <p:nvPr userDrawn="1"/>
        </p:nvSpPr>
        <p:spPr bwMode="auto">
          <a:xfrm flipV="1">
            <a:off x="0" y="927100"/>
            <a:ext cx="9147175" cy="76200"/>
          </a:xfrm>
          <a:prstGeom prst="rect">
            <a:avLst/>
          </a:prstGeom>
          <a:solidFill>
            <a:srgbClr val="CC3300"/>
          </a:solidFill>
          <a:ln w="9525">
            <a:solidFill>
              <a:srgbClr val="CC3300"/>
            </a:solidFill>
            <a:miter lim="800000"/>
            <a:headEnd/>
            <a:tailEnd/>
          </a:ln>
        </p:spPr>
        <p:txBody>
          <a:bodyPr wrap="none" anchor="ctr"/>
          <a:lstStyle>
            <a:lvl1pPr>
              <a:defRPr sz="2400">
                <a:solidFill>
                  <a:srgbClr val="FF0066"/>
                </a:solidFill>
                <a:latin typeface="Times New Roman" panose="02020603050405020304" pitchFamily="18" charset="0"/>
                <a:ea typeface="宋体" panose="02010600030101010101" pitchFamily="2" charset="-122"/>
              </a:defRPr>
            </a:lvl1pPr>
            <a:lvl2pPr>
              <a:defRPr sz="2400">
                <a:solidFill>
                  <a:srgbClr val="FF0066"/>
                </a:solidFill>
                <a:latin typeface="Times New Roman" panose="02020603050405020304" pitchFamily="18" charset="0"/>
                <a:ea typeface="宋体" panose="02010600030101010101" pitchFamily="2" charset="-122"/>
              </a:defRPr>
            </a:lvl2pPr>
            <a:lvl3pPr>
              <a:defRPr sz="2400">
                <a:solidFill>
                  <a:srgbClr val="FF0066"/>
                </a:solidFill>
                <a:latin typeface="Times New Roman" panose="02020603050405020304" pitchFamily="18" charset="0"/>
                <a:ea typeface="宋体" panose="02010600030101010101" pitchFamily="2" charset="-122"/>
              </a:defRPr>
            </a:lvl3pPr>
            <a:lvl4pPr>
              <a:defRPr sz="2400">
                <a:solidFill>
                  <a:srgbClr val="FF0066"/>
                </a:solidFill>
                <a:latin typeface="Times New Roman" panose="02020603050405020304" pitchFamily="18" charset="0"/>
                <a:ea typeface="宋体" panose="02010600030101010101" pitchFamily="2" charset="-122"/>
              </a:defRPr>
            </a:lvl4pPr>
            <a:lvl5pPr>
              <a:defRPr sz="2400">
                <a:solidFill>
                  <a:srgbClr val="FF0066"/>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9pPr>
          </a:lstStyle>
          <a:p>
            <a:pPr algn="ctr" eaLnBrk="1" hangingPunct="1">
              <a:buFont typeface="Arial" panose="020B0604020202020204" pitchFamily="34" charset="0"/>
              <a:buNone/>
              <a:defRPr/>
            </a:pPr>
            <a:endParaRPr lang="zh-CN" altLang="en-US">
              <a:solidFill>
                <a:srgbClr val="CC3300"/>
              </a:solidFill>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5144" r:id="rId1"/>
    <p:sldLayoutId id="2147485145" r:id="rId2"/>
    <p:sldLayoutId id="2147485146" r:id="rId3"/>
    <p:sldLayoutId id="2147485147" r:id="rId4"/>
    <p:sldLayoutId id="2147485148" r:id="rId5"/>
    <p:sldLayoutId id="2147485149" r:id="rId6"/>
    <p:sldLayoutId id="2147485150" r:id="rId7"/>
    <p:sldLayoutId id="2147485151" r:id="rId8"/>
    <p:sldLayoutId id="2147485152" r:id="rId9"/>
    <p:sldLayoutId id="2147485153" r:id="rId10"/>
    <p:sldLayoutId id="2147485154" r:id="rId11"/>
    <p:sldLayoutId id="2147485155" r:id="rId12"/>
  </p:sldLayoutIdLst>
  <p:txStyles>
    <p:titleStyle>
      <a:lvl1pPr algn="l" defTabSz="685800" rtl="0" eaLnBrk="0" fontAlgn="base" hangingPunct="0">
        <a:lnSpc>
          <a:spcPct val="90000"/>
        </a:lnSpc>
        <a:spcBef>
          <a:spcPct val="0"/>
        </a:spcBef>
        <a:spcAft>
          <a:spcPct val="0"/>
        </a:spcAft>
        <a:defRPr sz="3300" kern="1200">
          <a:solidFill>
            <a:schemeClr val="tx1"/>
          </a:solidFill>
          <a:latin typeface="+mj-lt"/>
          <a:ea typeface="+mj-ea"/>
          <a:cs typeface="+mj-cs"/>
        </a:defRPr>
      </a:lvl1pPr>
      <a:lvl2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2pPr>
      <a:lvl3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3pPr>
      <a:lvl4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4pPr>
      <a:lvl5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5pPr>
      <a:lvl6pPr marL="457200" algn="l" defTabSz="685800" rtl="0" fontAlgn="base">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6pPr>
      <a:lvl7pPr marL="914400" algn="l" defTabSz="685800" rtl="0" fontAlgn="base">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7pPr>
      <a:lvl8pPr marL="1371600" algn="l" defTabSz="685800" rtl="0" fontAlgn="base">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8pPr>
      <a:lvl9pPr marL="1828800" algn="l" defTabSz="685800" rtl="0" fontAlgn="base">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9pPr>
    </p:titleStyle>
    <p:bodyStyle>
      <a:lvl1pPr marL="171450" indent="-171450" algn="l" defTabSz="685800" rtl="0" eaLnBrk="0" fontAlgn="base" hangingPunct="0">
        <a:lnSpc>
          <a:spcPct val="90000"/>
        </a:lnSpc>
        <a:spcBef>
          <a:spcPts val="750"/>
        </a:spcBef>
        <a:spcAft>
          <a:spcPct val="0"/>
        </a:spcAft>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0" fontAlgn="base" hangingPunct="0">
        <a:lnSpc>
          <a:spcPct val="90000"/>
        </a:lnSpc>
        <a:spcBef>
          <a:spcPts val="375"/>
        </a:spcBef>
        <a:spcAft>
          <a:spcPct val="0"/>
        </a:spcAft>
        <a:buFont typeface="Arial" panose="020B0604020202020204" pitchFamily="34" charset="0"/>
        <a:buChar char="•"/>
        <a:defRPr kern="1200">
          <a:solidFill>
            <a:schemeClr val="tx1"/>
          </a:solidFill>
          <a:latin typeface="+mn-lt"/>
          <a:ea typeface="+mn-ea"/>
          <a:cs typeface="+mn-cs"/>
        </a:defRPr>
      </a:lvl2pPr>
      <a:lvl3pPr marL="857250" indent="-171450" algn="l" defTabSz="685800" rtl="0" eaLnBrk="0" fontAlgn="base" hangingPunct="0">
        <a:lnSpc>
          <a:spcPct val="90000"/>
        </a:lnSpc>
        <a:spcBef>
          <a:spcPts val="375"/>
        </a:spcBef>
        <a:spcAft>
          <a:spcPct val="0"/>
        </a:spcAft>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4pPr>
      <a:lvl5pPr marL="15430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098" name="标题占位符 1">
            <a:extLst>
              <a:ext uri="{FF2B5EF4-FFF2-40B4-BE49-F238E27FC236}">
                <a16:creationId xmlns:a16="http://schemas.microsoft.com/office/drawing/2014/main" id="{65435583-B73B-4AE7-90C7-A0312A55352D}"/>
              </a:ext>
            </a:extLst>
          </p:cNvPr>
          <p:cNvSpPr>
            <a:spLocks noGrp="1" noChangeArrowheads="1"/>
          </p:cNvSpPr>
          <p:nvPr>
            <p:ph type="title" idx="4294967295"/>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4099" name="文本占位符 2">
            <a:extLst>
              <a:ext uri="{FF2B5EF4-FFF2-40B4-BE49-F238E27FC236}">
                <a16:creationId xmlns:a16="http://schemas.microsoft.com/office/drawing/2014/main" id="{B35AF23F-A297-4103-B40E-4B5C98DB763F}"/>
              </a:ext>
            </a:extLst>
          </p:cNvPr>
          <p:cNvSpPr>
            <a:spLocks noGrp="1" noChangeArrowheads="1"/>
          </p:cNvSpPr>
          <p:nvPr>
            <p:ph type="body" idx="4294967295"/>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100" name="文本框 9">
            <a:extLst>
              <a:ext uri="{FF2B5EF4-FFF2-40B4-BE49-F238E27FC236}">
                <a16:creationId xmlns:a16="http://schemas.microsoft.com/office/drawing/2014/main" id="{D5F7A24F-FAB0-4611-B261-9788C5071F63}"/>
              </a:ext>
            </a:extLst>
          </p:cNvPr>
          <p:cNvSpPr txBox="1">
            <a:spLocks noChangeArrowheads="1"/>
          </p:cNvSpPr>
          <p:nvPr/>
        </p:nvSpPr>
        <p:spPr bwMode="auto">
          <a:xfrm>
            <a:off x="7235825" y="142875"/>
            <a:ext cx="98425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rgbClr val="FF0066"/>
                </a:solidFill>
                <a:latin typeface="Times New Roman" panose="02020603050405020304" pitchFamily="18" charset="0"/>
                <a:ea typeface="宋体" panose="02010600030101010101" pitchFamily="2" charset="-122"/>
              </a:defRPr>
            </a:lvl1pPr>
            <a:lvl2pPr>
              <a:defRPr sz="2400">
                <a:solidFill>
                  <a:srgbClr val="FF0066"/>
                </a:solidFill>
                <a:latin typeface="Times New Roman" panose="02020603050405020304" pitchFamily="18" charset="0"/>
                <a:ea typeface="宋体" panose="02010600030101010101" pitchFamily="2" charset="-122"/>
              </a:defRPr>
            </a:lvl2pPr>
            <a:lvl3pPr>
              <a:defRPr sz="2400">
                <a:solidFill>
                  <a:srgbClr val="FF0066"/>
                </a:solidFill>
                <a:latin typeface="Times New Roman" panose="02020603050405020304" pitchFamily="18" charset="0"/>
                <a:ea typeface="宋体" panose="02010600030101010101" pitchFamily="2" charset="-122"/>
              </a:defRPr>
            </a:lvl3pPr>
            <a:lvl4pPr>
              <a:defRPr sz="2400">
                <a:solidFill>
                  <a:srgbClr val="FF0066"/>
                </a:solidFill>
                <a:latin typeface="Times New Roman" panose="02020603050405020304" pitchFamily="18" charset="0"/>
                <a:ea typeface="宋体" panose="02010600030101010101" pitchFamily="2" charset="-122"/>
              </a:defRPr>
            </a:lvl4pPr>
            <a:lvl5pPr>
              <a:defRPr sz="2400">
                <a:solidFill>
                  <a:srgbClr val="FF0066"/>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defRPr/>
            </a:pPr>
            <a:endParaRPr lang="zh-CN" altLang="en-US"/>
          </a:p>
        </p:txBody>
      </p:sp>
    </p:spTree>
  </p:cSld>
  <p:clrMap bg1="lt1" tx1="dk1" bg2="lt2" tx2="dk2" accent1="accent1" accent2="accent2" accent3="accent3" accent4="accent4" accent5="accent5" accent6="accent6" hlink="hlink" folHlink="folHlink"/>
  <p:sldLayoutIdLst>
    <p:sldLayoutId id="2147485156" r:id="rId1"/>
    <p:sldLayoutId id="2147485157" r:id="rId2"/>
    <p:sldLayoutId id="2147485158" r:id="rId3"/>
    <p:sldLayoutId id="2147485159" r:id="rId4"/>
    <p:sldLayoutId id="2147485160" r:id="rId5"/>
    <p:sldLayoutId id="2147485161" r:id="rId6"/>
    <p:sldLayoutId id="2147485162" r:id="rId7"/>
  </p:sldLayoutIdLst>
  <p:txStyles>
    <p:titleStyle>
      <a:lvl1pPr algn="l" defTabSz="457200" rtl="0" eaLnBrk="0" fontAlgn="base" hangingPunct="0">
        <a:spcBef>
          <a:spcPct val="0"/>
        </a:spcBef>
        <a:spcAft>
          <a:spcPct val="0"/>
        </a:spcAft>
        <a:defRPr sz="3200" kern="1200">
          <a:solidFill>
            <a:srgbClr val="005BAA"/>
          </a:solidFill>
          <a:latin typeface="Arial" panose="020B0604020202020204"/>
          <a:ea typeface="微软雅黑" panose="020B0503020204020204" charset="-122"/>
          <a:cs typeface="+mj-cs"/>
        </a:defRPr>
      </a:lvl1pPr>
      <a:lvl2pPr algn="l" defTabSz="457200" rtl="0" eaLnBrk="0" fontAlgn="base" hangingPunct="0">
        <a:spcBef>
          <a:spcPct val="0"/>
        </a:spcBef>
        <a:spcAft>
          <a:spcPct val="0"/>
        </a:spcAft>
        <a:defRPr sz="3200">
          <a:solidFill>
            <a:srgbClr val="005BAA"/>
          </a:solidFill>
          <a:latin typeface="Arial" panose="020B0604020202020204" pitchFamily="34" charset="0"/>
          <a:ea typeface="微软雅黑" panose="020B0503020204020204" pitchFamily="34" charset="-122"/>
        </a:defRPr>
      </a:lvl2pPr>
      <a:lvl3pPr algn="l" defTabSz="457200" rtl="0" eaLnBrk="0" fontAlgn="base" hangingPunct="0">
        <a:spcBef>
          <a:spcPct val="0"/>
        </a:spcBef>
        <a:spcAft>
          <a:spcPct val="0"/>
        </a:spcAft>
        <a:defRPr sz="3200">
          <a:solidFill>
            <a:srgbClr val="005BAA"/>
          </a:solidFill>
          <a:latin typeface="Arial" panose="020B0604020202020204" pitchFamily="34" charset="0"/>
          <a:ea typeface="微软雅黑" panose="020B0503020204020204" pitchFamily="34" charset="-122"/>
        </a:defRPr>
      </a:lvl3pPr>
      <a:lvl4pPr algn="l" defTabSz="457200" rtl="0" eaLnBrk="0" fontAlgn="base" hangingPunct="0">
        <a:spcBef>
          <a:spcPct val="0"/>
        </a:spcBef>
        <a:spcAft>
          <a:spcPct val="0"/>
        </a:spcAft>
        <a:defRPr sz="3200">
          <a:solidFill>
            <a:srgbClr val="005BAA"/>
          </a:solidFill>
          <a:latin typeface="Arial" panose="020B0604020202020204" pitchFamily="34" charset="0"/>
          <a:ea typeface="微软雅黑" panose="020B0503020204020204" pitchFamily="34" charset="-122"/>
        </a:defRPr>
      </a:lvl4pPr>
      <a:lvl5pPr algn="l" defTabSz="457200" rtl="0" eaLnBrk="0" fontAlgn="base" hangingPunct="0">
        <a:spcBef>
          <a:spcPct val="0"/>
        </a:spcBef>
        <a:spcAft>
          <a:spcPct val="0"/>
        </a:spcAft>
        <a:defRPr sz="3200">
          <a:solidFill>
            <a:srgbClr val="005BAA"/>
          </a:solidFill>
          <a:latin typeface="Arial" panose="020B0604020202020204" pitchFamily="34" charset="0"/>
          <a:ea typeface="微软雅黑" panose="020B0503020204020204" pitchFamily="34" charset="-122"/>
        </a:defRPr>
      </a:lvl5pPr>
      <a:lvl6pPr marL="457200" algn="l" defTabSz="457200" rtl="0" fontAlgn="base">
        <a:spcBef>
          <a:spcPct val="0"/>
        </a:spcBef>
        <a:spcAft>
          <a:spcPct val="0"/>
        </a:spcAft>
        <a:defRPr sz="3200">
          <a:solidFill>
            <a:srgbClr val="005BAA"/>
          </a:solidFill>
          <a:latin typeface="Arial" panose="020B0604020202020204" pitchFamily="34" charset="0"/>
          <a:ea typeface="微软雅黑" panose="020B0503020204020204" pitchFamily="34" charset="-122"/>
        </a:defRPr>
      </a:lvl6pPr>
      <a:lvl7pPr marL="914400" algn="l" defTabSz="457200" rtl="0" fontAlgn="base">
        <a:spcBef>
          <a:spcPct val="0"/>
        </a:spcBef>
        <a:spcAft>
          <a:spcPct val="0"/>
        </a:spcAft>
        <a:defRPr sz="3200">
          <a:solidFill>
            <a:srgbClr val="005BAA"/>
          </a:solidFill>
          <a:latin typeface="Arial" panose="020B0604020202020204" pitchFamily="34" charset="0"/>
          <a:ea typeface="微软雅黑" panose="020B0503020204020204" pitchFamily="34" charset="-122"/>
        </a:defRPr>
      </a:lvl7pPr>
      <a:lvl8pPr marL="1371600" algn="l" defTabSz="457200" rtl="0" fontAlgn="base">
        <a:spcBef>
          <a:spcPct val="0"/>
        </a:spcBef>
        <a:spcAft>
          <a:spcPct val="0"/>
        </a:spcAft>
        <a:defRPr sz="3200">
          <a:solidFill>
            <a:srgbClr val="005BAA"/>
          </a:solidFill>
          <a:latin typeface="Arial" panose="020B0604020202020204" pitchFamily="34" charset="0"/>
          <a:ea typeface="微软雅黑" panose="020B0503020204020204" pitchFamily="34" charset="-122"/>
        </a:defRPr>
      </a:lvl8pPr>
      <a:lvl9pPr marL="1828800" algn="l" defTabSz="457200" rtl="0" fontAlgn="base">
        <a:spcBef>
          <a:spcPct val="0"/>
        </a:spcBef>
        <a:spcAft>
          <a:spcPct val="0"/>
        </a:spcAft>
        <a:defRPr sz="3200">
          <a:solidFill>
            <a:srgbClr val="005BAA"/>
          </a:solidFill>
          <a:latin typeface="Arial" panose="020B0604020202020204" pitchFamily="34" charset="0"/>
          <a:ea typeface="微软雅黑" panose="020B0503020204020204" pitchFamily="34" charset="-122"/>
        </a:defRPr>
      </a:lvl9pPr>
    </p:titleStyle>
    <p:bodyStyle>
      <a:lvl1pPr marL="342900" indent="-342900" algn="l" defTabSz="457200"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微软雅黑" panose="020B0503020204020204" charset="-122"/>
          <a:cs typeface="+mn-cs"/>
        </a:defRPr>
      </a:lvl1pPr>
      <a:lvl2pPr marL="742950" indent="-285750" algn="l" defTabSz="457200"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微软雅黑" panose="020B0503020204020204" charset="-122"/>
          <a:cs typeface="+mn-cs"/>
        </a:defRPr>
      </a:lvl2pPr>
      <a:lvl3pPr marL="11430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微软雅黑" panose="020B0503020204020204" charset="-122"/>
          <a:cs typeface="+mn-cs"/>
        </a:defRPr>
      </a:lvl3pPr>
      <a:lvl4pPr marL="1600200" indent="-228600" algn="l" defTabSz="457200" rtl="0" eaLnBrk="0" fontAlgn="base" hangingPunct="0">
        <a:spcBef>
          <a:spcPct val="20000"/>
        </a:spcBef>
        <a:spcAft>
          <a:spcPct val="0"/>
        </a:spcAft>
        <a:buFont typeface="Arial" panose="020B0604020202020204" pitchFamily="34" charset="0"/>
        <a:buChar char="–"/>
        <a:defRPr sz="1600" kern="1200">
          <a:solidFill>
            <a:schemeClr val="tx1"/>
          </a:solidFill>
          <a:latin typeface="+mn-lt"/>
          <a:ea typeface="微软雅黑" panose="020B0503020204020204" charset="-122"/>
          <a:cs typeface="+mn-cs"/>
        </a:defRPr>
      </a:lvl4pPr>
      <a:lvl5pPr marL="2057400" indent="-228600" algn="l" defTabSz="457200" rtl="0" eaLnBrk="0" fontAlgn="base" hangingPunct="0">
        <a:spcBef>
          <a:spcPct val="20000"/>
        </a:spcBef>
        <a:spcAft>
          <a:spcPct val="0"/>
        </a:spcAft>
        <a:buFont typeface="Arial" panose="020B0604020202020204" pitchFamily="34" charset="0"/>
        <a:buChar char="»"/>
        <a:defRPr sz="1200" kern="1200">
          <a:solidFill>
            <a:schemeClr val="tx1"/>
          </a:solidFill>
          <a:latin typeface="+mn-lt"/>
          <a:ea typeface="微软雅黑" panose="020B0503020204020204" charset="-122"/>
          <a:cs typeface="+mn-cs"/>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p:bodyStyle>
    <p:other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122" name="标题占位符 1">
            <a:extLst>
              <a:ext uri="{FF2B5EF4-FFF2-40B4-BE49-F238E27FC236}">
                <a16:creationId xmlns:a16="http://schemas.microsoft.com/office/drawing/2014/main" id="{0D896D3B-8DC3-4960-BA8C-74F5AD3C7D19}"/>
              </a:ext>
            </a:extLst>
          </p:cNvPr>
          <p:cNvSpPr>
            <a:spLocks noGrp="1" noChangeArrowheads="1"/>
          </p:cNvSpPr>
          <p:nvPr>
            <p:ph type="title" idx="4294967295"/>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5123" name="文本占位符 2">
            <a:extLst>
              <a:ext uri="{FF2B5EF4-FFF2-40B4-BE49-F238E27FC236}">
                <a16:creationId xmlns:a16="http://schemas.microsoft.com/office/drawing/2014/main" id="{05DE7BA8-B155-48DB-A745-23FA3F4386A7}"/>
              </a:ext>
            </a:extLst>
          </p:cNvPr>
          <p:cNvSpPr>
            <a:spLocks noGrp="1" noChangeArrowheads="1"/>
          </p:cNvSpPr>
          <p:nvPr>
            <p:ph type="body" idx="4294967295"/>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124" name="文本框 9">
            <a:extLst>
              <a:ext uri="{FF2B5EF4-FFF2-40B4-BE49-F238E27FC236}">
                <a16:creationId xmlns:a16="http://schemas.microsoft.com/office/drawing/2014/main" id="{751E2C60-4219-4A0B-B87A-266D1BCD8A51}"/>
              </a:ext>
            </a:extLst>
          </p:cNvPr>
          <p:cNvSpPr txBox="1">
            <a:spLocks noChangeArrowheads="1"/>
          </p:cNvSpPr>
          <p:nvPr/>
        </p:nvSpPr>
        <p:spPr bwMode="auto">
          <a:xfrm>
            <a:off x="7235825" y="142875"/>
            <a:ext cx="98425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rgbClr val="FF0066"/>
                </a:solidFill>
                <a:latin typeface="Times New Roman" panose="02020603050405020304" pitchFamily="18" charset="0"/>
                <a:ea typeface="宋体" panose="02010600030101010101" pitchFamily="2" charset="-122"/>
              </a:defRPr>
            </a:lvl1pPr>
            <a:lvl2pPr>
              <a:defRPr sz="2400">
                <a:solidFill>
                  <a:srgbClr val="FF0066"/>
                </a:solidFill>
                <a:latin typeface="Times New Roman" panose="02020603050405020304" pitchFamily="18" charset="0"/>
                <a:ea typeface="宋体" panose="02010600030101010101" pitchFamily="2" charset="-122"/>
              </a:defRPr>
            </a:lvl2pPr>
            <a:lvl3pPr>
              <a:defRPr sz="2400">
                <a:solidFill>
                  <a:srgbClr val="FF0066"/>
                </a:solidFill>
                <a:latin typeface="Times New Roman" panose="02020603050405020304" pitchFamily="18" charset="0"/>
                <a:ea typeface="宋体" panose="02010600030101010101" pitchFamily="2" charset="-122"/>
              </a:defRPr>
            </a:lvl3pPr>
            <a:lvl4pPr>
              <a:defRPr sz="2400">
                <a:solidFill>
                  <a:srgbClr val="FF0066"/>
                </a:solidFill>
                <a:latin typeface="Times New Roman" panose="02020603050405020304" pitchFamily="18" charset="0"/>
                <a:ea typeface="宋体" panose="02010600030101010101" pitchFamily="2" charset="-122"/>
              </a:defRPr>
            </a:lvl4pPr>
            <a:lvl5pPr>
              <a:defRPr sz="2400">
                <a:solidFill>
                  <a:srgbClr val="FF0066"/>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defRPr/>
            </a:pPr>
            <a:endParaRPr lang="zh-CN" altLang="en-US"/>
          </a:p>
        </p:txBody>
      </p:sp>
    </p:spTree>
  </p:cSld>
  <p:clrMap bg1="lt1" tx1="dk1" bg2="lt2" tx2="dk2" accent1="accent1" accent2="accent2" accent3="accent3" accent4="accent4" accent5="accent5" accent6="accent6" hlink="hlink" folHlink="folHlink"/>
  <p:sldLayoutIdLst>
    <p:sldLayoutId id="2147485163" r:id="rId1"/>
    <p:sldLayoutId id="2147485164" r:id="rId2"/>
    <p:sldLayoutId id="2147485165" r:id="rId3"/>
    <p:sldLayoutId id="2147485166" r:id="rId4"/>
    <p:sldLayoutId id="2147485167" r:id="rId5"/>
    <p:sldLayoutId id="2147485168" r:id="rId6"/>
    <p:sldLayoutId id="2147485169" r:id="rId7"/>
  </p:sldLayoutIdLst>
  <p:txStyles>
    <p:titleStyle>
      <a:lvl1pPr algn="l" defTabSz="457200" rtl="0" eaLnBrk="0" fontAlgn="base" hangingPunct="0">
        <a:spcBef>
          <a:spcPct val="0"/>
        </a:spcBef>
        <a:spcAft>
          <a:spcPct val="0"/>
        </a:spcAft>
        <a:defRPr sz="3200" kern="1200">
          <a:solidFill>
            <a:srgbClr val="005BAA"/>
          </a:solidFill>
          <a:latin typeface="Arial" panose="020B0604020202020204"/>
          <a:ea typeface="微软雅黑" panose="020B0503020204020204" charset="-122"/>
          <a:cs typeface="+mj-cs"/>
        </a:defRPr>
      </a:lvl1pPr>
      <a:lvl2pPr algn="l" defTabSz="457200" rtl="0" eaLnBrk="0" fontAlgn="base" hangingPunct="0">
        <a:spcBef>
          <a:spcPct val="0"/>
        </a:spcBef>
        <a:spcAft>
          <a:spcPct val="0"/>
        </a:spcAft>
        <a:defRPr sz="3200">
          <a:solidFill>
            <a:srgbClr val="005BAA"/>
          </a:solidFill>
          <a:latin typeface="Arial" panose="020B0604020202020204" pitchFamily="34" charset="0"/>
          <a:ea typeface="微软雅黑" panose="020B0503020204020204" pitchFamily="34" charset="-122"/>
        </a:defRPr>
      </a:lvl2pPr>
      <a:lvl3pPr algn="l" defTabSz="457200" rtl="0" eaLnBrk="0" fontAlgn="base" hangingPunct="0">
        <a:spcBef>
          <a:spcPct val="0"/>
        </a:spcBef>
        <a:spcAft>
          <a:spcPct val="0"/>
        </a:spcAft>
        <a:defRPr sz="3200">
          <a:solidFill>
            <a:srgbClr val="005BAA"/>
          </a:solidFill>
          <a:latin typeface="Arial" panose="020B0604020202020204" pitchFamily="34" charset="0"/>
          <a:ea typeface="微软雅黑" panose="020B0503020204020204" pitchFamily="34" charset="-122"/>
        </a:defRPr>
      </a:lvl3pPr>
      <a:lvl4pPr algn="l" defTabSz="457200" rtl="0" eaLnBrk="0" fontAlgn="base" hangingPunct="0">
        <a:spcBef>
          <a:spcPct val="0"/>
        </a:spcBef>
        <a:spcAft>
          <a:spcPct val="0"/>
        </a:spcAft>
        <a:defRPr sz="3200">
          <a:solidFill>
            <a:srgbClr val="005BAA"/>
          </a:solidFill>
          <a:latin typeface="Arial" panose="020B0604020202020204" pitchFamily="34" charset="0"/>
          <a:ea typeface="微软雅黑" panose="020B0503020204020204" pitchFamily="34" charset="-122"/>
        </a:defRPr>
      </a:lvl4pPr>
      <a:lvl5pPr algn="l" defTabSz="457200" rtl="0" eaLnBrk="0" fontAlgn="base" hangingPunct="0">
        <a:spcBef>
          <a:spcPct val="0"/>
        </a:spcBef>
        <a:spcAft>
          <a:spcPct val="0"/>
        </a:spcAft>
        <a:defRPr sz="3200">
          <a:solidFill>
            <a:srgbClr val="005BAA"/>
          </a:solidFill>
          <a:latin typeface="Arial" panose="020B0604020202020204" pitchFamily="34" charset="0"/>
          <a:ea typeface="微软雅黑" panose="020B0503020204020204" pitchFamily="34" charset="-122"/>
        </a:defRPr>
      </a:lvl5pPr>
      <a:lvl6pPr marL="457200" algn="l" defTabSz="457200" rtl="0" fontAlgn="base">
        <a:spcBef>
          <a:spcPct val="0"/>
        </a:spcBef>
        <a:spcAft>
          <a:spcPct val="0"/>
        </a:spcAft>
        <a:defRPr sz="3200">
          <a:solidFill>
            <a:srgbClr val="005BAA"/>
          </a:solidFill>
          <a:latin typeface="Arial" panose="020B0604020202020204" pitchFamily="34" charset="0"/>
          <a:ea typeface="微软雅黑" panose="020B0503020204020204" pitchFamily="34" charset="-122"/>
        </a:defRPr>
      </a:lvl6pPr>
      <a:lvl7pPr marL="914400" algn="l" defTabSz="457200" rtl="0" fontAlgn="base">
        <a:spcBef>
          <a:spcPct val="0"/>
        </a:spcBef>
        <a:spcAft>
          <a:spcPct val="0"/>
        </a:spcAft>
        <a:defRPr sz="3200">
          <a:solidFill>
            <a:srgbClr val="005BAA"/>
          </a:solidFill>
          <a:latin typeface="Arial" panose="020B0604020202020204" pitchFamily="34" charset="0"/>
          <a:ea typeface="微软雅黑" panose="020B0503020204020204" pitchFamily="34" charset="-122"/>
        </a:defRPr>
      </a:lvl7pPr>
      <a:lvl8pPr marL="1371600" algn="l" defTabSz="457200" rtl="0" fontAlgn="base">
        <a:spcBef>
          <a:spcPct val="0"/>
        </a:spcBef>
        <a:spcAft>
          <a:spcPct val="0"/>
        </a:spcAft>
        <a:defRPr sz="3200">
          <a:solidFill>
            <a:srgbClr val="005BAA"/>
          </a:solidFill>
          <a:latin typeface="Arial" panose="020B0604020202020204" pitchFamily="34" charset="0"/>
          <a:ea typeface="微软雅黑" panose="020B0503020204020204" pitchFamily="34" charset="-122"/>
        </a:defRPr>
      </a:lvl8pPr>
      <a:lvl9pPr marL="1828800" algn="l" defTabSz="457200" rtl="0" fontAlgn="base">
        <a:spcBef>
          <a:spcPct val="0"/>
        </a:spcBef>
        <a:spcAft>
          <a:spcPct val="0"/>
        </a:spcAft>
        <a:defRPr sz="3200">
          <a:solidFill>
            <a:srgbClr val="005BAA"/>
          </a:solidFill>
          <a:latin typeface="Arial" panose="020B0604020202020204" pitchFamily="34" charset="0"/>
          <a:ea typeface="微软雅黑" panose="020B0503020204020204" pitchFamily="34" charset="-122"/>
        </a:defRPr>
      </a:lvl9pPr>
    </p:titleStyle>
    <p:bodyStyle>
      <a:lvl1pPr marL="342900" indent="-342900" algn="l" defTabSz="457200"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微软雅黑" panose="020B0503020204020204" charset="-122"/>
          <a:cs typeface="+mn-cs"/>
        </a:defRPr>
      </a:lvl1pPr>
      <a:lvl2pPr marL="742950" indent="-285750" algn="l" defTabSz="457200"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微软雅黑" panose="020B0503020204020204" charset="-122"/>
          <a:cs typeface="+mn-cs"/>
        </a:defRPr>
      </a:lvl2pPr>
      <a:lvl3pPr marL="11430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微软雅黑" panose="020B0503020204020204" charset="-122"/>
          <a:cs typeface="+mn-cs"/>
        </a:defRPr>
      </a:lvl3pPr>
      <a:lvl4pPr marL="1600200" indent="-228600" algn="l" defTabSz="457200" rtl="0" eaLnBrk="0" fontAlgn="base" hangingPunct="0">
        <a:spcBef>
          <a:spcPct val="20000"/>
        </a:spcBef>
        <a:spcAft>
          <a:spcPct val="0"/>
        </a:spcAft>
        <a:buFont typeface="Arial" panose="020B0604020202020204" pitchFamily="34" charset="0"/>
        <a:buChar char="–"/>
        <a:defRPr sz="1600" kern="1200">
          <a:solidFill>
            <a:schemeClr val="tx1"/>
          </a:solidFill>
          <a:latin typeface="+mn-lt"/>
          <a:ea typeface="微软雅黑" panose="020B0503020204020204" charset="-122"/>
          <a:cs typeface="+mn-cs"/>
        </a:defRPr>
      </a:lvl4pPr>
      <a:lvl5pPr marL="2057400" indent="-228600" algn="l" defTabSz="457200" rtl="0" eaLnBrk="0" fontAlgn="base" hangingPunct="0">
        <a:spcBef>
          <a:spcPct val="20000"/>
        </a:spcBef>
        <a:spcAft>
          <a:spcPct val="0"/>
        </a:spcAft>
        <a:buFont typeface="Arial" panose="020B0604020202020204" pitchFamily="34" charset="0"/>
        <a:buChar char="»"/>
        <a:defRPr sz="1200" kern="1200">
          <a:solidFill>
            <a:schemeClr val="tx1"/>
          </a:solidFill>
          <a:latin typeface="+mn-lt"/>
          <a:ea typeface="微软雅黑" panose="020B0503020204020204" charset="-122"/>
          <a:cs typeface="+mn-cs"/>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p:bodyStyle>
    <p:other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6146" name="标题占位符 1">
            <a:extLst>
              <a:ext uri="{FF2B5EF4-FFF2-40B4-BE49-F238E27FC236}">
                <a16:creationId xmlns:a16="http://schemas.microsoft.com/office/drawing/2014/main" id="{8D731B5E-BE8D-49D9-95CF-AFD05CC0E27F}"/>
              </a:ext>
            </a:extLst>
          </p:cNvPr>
          <p:cNvSpPr>
            <a:spLocks noGrp="1" noChangeArrowheads="1"/>
          </p:cNvSpPr>
          <p:nvPr>
            <p:ph type="title" idx="4294967295"/>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6147" name="文本占位符 2">
            <a:extLst>
              <a:ext uri="{FF2B5EF4-FFF2-40B4-BE49-F238E27FC236}">
                <a16:creationId xmlns:a16="http://schemas.microsoft.com/office/drawing/2014/main" id="{A70BB2B1-A5EA-4B2E-8587-FBC008547247}"/>
              </a:ext>
            </a:extLst>
          </p:cNvPr>
          <p:cNvSpPr>
            <a:spLocks noGrp="1" noChangeArrowheads="1"/>
          </p:cNvSpPr>
          <p:nvPr>
            <p:ph type="body" idx="4294967295"/>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148" name="文本框 9">
            <a:extLst>
              <a:ext uri="{FF2B5EF4-FFF2-40B4-BE49-F238E27FC236}">
                <a16:creationId xmlns:a16="http://schemas.microsoft.com/office/drawing/2014/main" id="{74DB5A8C-21C6-4816-A582-957501FB5D79}"/>
              </a:ext>
            </a:extLst>
          </p:cNvPr>
          <p:cNvSpPr txBox="1">
            <a:spLocks noChangeArrowheads="1"/>
          </p:cNvSpPr>
          <p:nvPr/>
        </p:nvSpPr>
        <p:spPr bwMode="auto">
          <a:xfrm>
            <a:off x="7235825" y="142875"/>
            <a:ext cx="98425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rgbClr val="FF0066"/>
                </a:solidFill>
                <a:latin typeface="Times New Roman" panose="02020603050405020304" pitchFamily="18" charset="0"/>
                <a:ea typeface="宋体" panose="02010600030101010101" pitchFamily="2" charset="-122"/>
              </a:defRPr>
            </a:lvl1pPr>
            <a:lvl2pPr>
              <a:defRPr sz="2400">
                <a:solidFill>
                  <a:srgbClr val="FF0066"/>
                </a:solidFill>
                <a:latin typeface="Times New Roman" panose="02020603050405020304" pitchFamily="18" charset="0"/>
                <a:ea typeface="宋体" panose="02010600030101010101" pitchFamily="2" charset="-122"/>
              </a:defRPr>
            </a:lvl2pPr>
            <a:lvl3pPr>
              <a:defRPr sz="2400">
                <a:solidFill>
                  <a:srgbClr val="FF0066"/>
                </a:solidFill>
                <a:latin typeface="Times New Roman" panose="02020603050405020304" pitchFamily="18" charset="0"/>
                <a:ea typeface="宋体" panose="02010600030101010101" pitchFamily="2" charset="-122"/>
              </a:defRPr>
            </a:lvl3pPr>
            <a:lvl4pPr>
              <a:defRPr sz="2400">
                <a:solidFill>
                  <a:srgbClr val="FF0066"/>
                </a:solidFill>
                <a:latin typeface="Times New Roman" panose="02020603050405020304" pitchFamily="18" charset="0"/>
                <a:ea typeface="宋体" panose="02010600030101010101" pitchFamily="2" charset="-122"/>
              </a:defRPr>
            </a:lvl4pPr>
            <a:lvl5pPr>
              <a:defRPr sz="2400">
                <a:solidFill>
                  <a:srgbClr val="FF0066"/>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defRPr/>
            </a:pPr>
            <a:endParaRPr lang="zh-CN" altLang="en-US"/>
          </a:p>
        </p:txBody>
      </p:sp>
    </p:spTree>
  </p:cSld>
  <p:clrMap bg1="lt1" tx1="dk1" bg2="lt2" tx2="dk2" accent1="accent1" accent2="accent2" accent3="accent3" accent4="accent4" accent5="accent5" accent6="accent6" hlink="hlink" folHlink="folHlink"/>
  <p:sldLayoutIdLst>
    <p:sldLayoutId id="2147485170" r:id="rId1"/>
    <p:sldLayoutId id="2147485171" r:id="rId2"/>
    <p:sldLayoutId id="2147485172" r:id="rId3"/>
    <p:sldLayoutId id="2147485173" r:id="rId4"/>
    <p:sldLayoutId id="2147485174" r:id="rId5"/>
    <p:sldLayoutId id="2147485175" r:id="rId6"/>
    <p:sldLayoutId id="2147485176" r:id="rId7"/>
    <p:sldLayoutId id="2147485177" r:id="rId8"/>
  </p:sldLayoutIdLst>
  <p:txStyles>
    <p:titleStyle>
      <a:lvl1pPr algn="l" defTabSz="457200" rtl="0" eaLnBrk="0" fontAlgn="base" hangingPunct="0">
        <a:spcBef>
          <a:spcPct val="0"/>
        </a:spcBef>
        <a:spcAft>
          <a:spcPct val="0"/>
        </a:spcAft>
        <a:defRPr sz="3200" kern="1200">
          <a:solidFill>
            <a:srgbClr val="005BAA"/>
          </a:solidFill>
          <a:latin typeface="Arial" panose="020B0604020202020204"/>
          <a:ea typeface="微软雅黑" panose="020B0503020204020204" charset="-122"/>
          <a:cs typeface="+mj-cs"/>
        </a:defRPr>
      </a:lvl1pPr>
      <a:lvl2pPr algn="l" defTabSz="457200" rtl="0" eaLnBrk="0" fontAlgn="base" hangingPunct="0">
        <a:spcBef>
          <a:spcPct val="0"/>
        </a:spcBef>
        <a:spcAft>
          <a:spcPct val="0"/>
        </a:spcAft>
        <a:defRPr sz="3200">
          <a:solidFill>
            <a:srgbClr val="005BAA"/>
          </a:solidFill>
          <a:latin typeface="Arial" panose="020B0604020202020204" pitchFamily="34" charset="0"/>
          <a:ea typeface="微软雅黑" panose="020B0503020204020204" pitchFamily="34" charset="-122"/>
        </a:defRPr>
      </a:lvl2pPr>
      <a:lvl3pPr algn="l" defTabSz="457200" rtl="0" eaLnBrk="0" fontAlgn="base" hangingPunct="0">
        <a:spcBef>
          <a:spcPct val="0"/>
        </a:spcBef>
        <a:spcAft>
          <a:spcPct val="0"/>
        </a:spcAft>
        <a:defRPr sz="3200">
          <a:solidFill>
            <a:srgbClr val="005BAA"/>
          </a:solidFill>
          <a:latin typeface="Arial" panose="020B0604020202020204" pitchFamily="34" charset="0"/>
          <a:ea typeface="微软雅黑" panose="020B0503020204020204" pitchFamily="34" charset="-122"/>
        </a:defRPr>
      </a:lvl3pPr>
      <a:lvl4pPr algn="l" defTabSz="457200" rtl="0" eaLnBrk="0" fontAlgn="base" hangingPunct="0">
        <a:spcBef>
          <a:spcPct val="0"/>
        </a:spcBef>
        <a:spcAft>
          <a:spcPct val="0"/>
        </a:spcAft>
        <a:defRPr sz="3200">
          <a:solidFill>
            <a:srgbClr val="005BAA"/>
          </a:solidFill>
          <a:latin typeface="Arial" panose="020B0604020202020204" pitchFamily="34" charset="0"/>
          <a:ea typeface="微软雅黑" panose="020B0503020204020204" pitchFamily="34" charset="-122"/>
        </a:defRPr>
      </a:lvl4pPr>
      <a:lvl5pPr algn="l" defTabSz="457200" rtl="0" eaLnBrk="0" fontAlgn="base" hangingPunct="0">
        <a:spcBef>
          <a:spcPct val="0"/>
        </a:spcBef>
        <a:spcAft>
          <a:spcPct val="0"/>
        </a:spcAft>
        <a:defRPr sz="3200">
          <a:solidFill>
            <a:srgbClr val="005BAA"/>
          </a:solidFill>
          <a:latin typeface="Arial" panose="020B0604020202020204" pitchFamily="34" charset="0"/>
          <a:ea typeface="微软雅黑" panose="020B0503020204020204" pitchFamily="34" charset="-122"/>
        </a:defRPr>
      </a:lvl5pPr>
      <a:lvl6pPr marL="457200" algn="l" defTabSz="457200" rtl="0" fontAlgn="base">
        <a:spcBef>
          <a:spcPct val="0"/>
        </a:spcBef>
        <a:spcAft>
          <a:spcPct val="0"/>
        </a:spcAft>
        <a:defRPr sz="3200">
          <a:solidFill>
            <a:srgbClr val="005BAA"/>
          </a:solidFill>
          <a:latin typeface="Arial" panose="020B0604020202020204" pitchFamily="34" charset="0"/>
          <a:ea typeface="微软雅黑" panose="020B0503020204020204" pitchFamily="34" charset="-122"/>
        </a:defRPr>
      </a:lvl6pPr>
      <a:lvl7pPr marL="914400" algn="l" defTabSz="457200" rtl="0" fontAlgn="base">
        <a:spcBef>
          <a:spcPct val="0"/>
        </a:spcBef>
        <a:spcAft>
          <a:spcPct val="0"/>
        </a:spcAft>
        <a:defRPr sz="3200">
          <a:solidFill>
            <a:srgbClr val="005BAA"/>
          </a:solidFill>
          <a:latin typeface="Arial" panose="020B0604020202020204" pitchFamily="34" charset="0"/>
          <a:ea typeface="微软雅黑" panose="020B0503020204020204" pitchFamily="34" charset="-122"/>
        </a:defRPr>
      </a:lvl7pPr>
      <a:lvl8pPr marL="1371600" algn="l" defTabSz="457200" rtl="0" fontAlgn="base">
        <a:spcBef>
          <a:spcPct val="0"/>
        </a:spcBef>
        <a:spcAft>
          <a:spcPct val="0"/>
        </a:spcAft>
        <a:defRPr sz="3200">
          <a:solidFill>
            <a:srgbClr val="005BAA"/>
          </a:solidFill>
          <a:latin typeface="Arial" panose="020B0604020202020204" pitchFamily="34" charset="0"/>
          <a:ea typeface="微软雅黑" panose="020B0503020204020204" pitchFamily="34" charset="-122"/>
        </a:defRPr>
      </a:lvl8pPr>
      <a:lvl9pPr marL="1828800" algn="l" defTabSz="457200" rtl="0" fontAlgn="base">
        <a:spcBef>
          <a:spcPct val="0"/>
        </a:spcBef>
        <a:spcAft>
          <a:spcPct val="0"/>
        </a:spcAft>
        <a:defRPr sz="3200">
          <a:solidFill>
            <a:srgbClr val="005BAA"/>
          </a:solidFill>
          <a:latin typeface="Arial" panose="020B0604020202020204" pitchFamily="34" charset="0"/>
          <a:ea typeface="微软雅黑" panose="020B0503020204020204" pitchFamily="34" charset="-122"/>
        </a:defRPr>
      </a:lvl9pPr>
    </p:titleStyle>
    <p:bodyStyle>
      <a:lvl1pPr marL="342900" indent="-342900" algn="l" defTabSz="457200"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微软雅黑" panose="020B0503020204020204" charset="-122"/>
          <a:cs typeface="+mn-cs"/>
        </a:defRPr>
      </a:lvl1pPr>
      <a:lvl2pPr marL="742950" indent="-285750" algn="l" defTabSz="457200"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微软雅黑" panose="020B0503020204020204" charset="-122"/>
          <a:cs typeface="+mn-cs"/>
        </a:defRPr>
      </a:lvl2pPr>
      <a:lvl3pPr marL="11430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微软雅黑" panose="020B0503020204020204" charset="-122"/>
          <a:cs typeface="+mn-cs"/>
        </a:defRPr>
      </a:lvl3pPr>
      <a:lvl4pPr marL="1600200" indent="-228600" algn="l" defTabSz="457200" rtl="0" eaLnBrk="0" fontAlgn="base" hangingPunct="0">
        <a:spcBef>
          <a:spcPct val="20000"/>
        </a:spcBef>
        <a:spcAft>
          <a:spcPct val="0"/>
        </a:spcAft>
        <a:buFont typeface="Arial" panose="020B0604020202020204" pitchFamily="34" charset="0"/>
        <a:buChar char="–"/>
        <a:defRPr sz="1600" kern="1200">
          <a:solidFill>
            <a:schemeClr val="tx1"/>
          </a:solidFill>
          <a:latin typeface="+mn-lt"/>
          <a:ea typeface="微软雅黑" panose="020B0503020204020204" charset="-122"/>
          <a:cs typeface="+mn-cs"/>
        </a:defRPr>
      </a:lvl4pPr>
      <a:lvl5pPr marL="2057400" indent="-228600" algn="l" defTabSz="457200" rtl="0" eaLnBrk="0" fontAlgn="base" hangingPunct="0">
        <a:spcBef>
          <a:spcPct val="20000"/>
        </a:spcBef>
        <a:spcAft>
          <a:spcPct val="0"/>
        </a:spcAft>
        <a:buFont typeface="Arial" panose="020B0604020202020204" pitchFamily="34" charset="0"/>
        <a:buChar char="»"/>
        <a:defRPr sz="1200" kern="1200">
          <a:solidFill>
            <a:schemeClr val="tx1"/>
          </a:solidFill>
          <a:latin typeface="+mn-lt"/>
          <a:ea typeface="微软雅黑" panose="020B0503020204020204" charset="-122"/>
          <a:cs typeface="+mn-cs"/>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p:bodyStyle>
    <p:other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170" name="标题占位符 1">
            <a:extLst>
              <a:ext uri="{FF2B5EF4-FFF2-40B4-BE49-F238E27FC236}">
                <a16:creationId xmlns:a16="http://schemas.microsoft.com/office/drawing/2014/main" id="{6A9A78E2-C3F1-483A-81E1-0C18F4FAEBD7}"/>
              </a:ext>
            </a:extLst>
          </p:cNvPr>
          <p:cNvSpPr>
            <a:spLocks noGrp="1" noChangeArrowheads="1"/>
          </p:cNvSpPr>
          <p:nvPr>
            <p:ph type="title" idx="4294967295"/>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7171" name="文本占位符 2">
            <a:extLst>
              <a:ext uri="{FF2B5EF4-FFF2-40B4-BE49-F238E27FC236}">
                <a16:creationId xmlns:a16="http://schemas.microsoft.com/office/drawing/2014/main" id="{C71506D6-0050-4715-A440-AA090B95BBC2}"/>
              </a:ext>
            </a:extLst>
          </p:cNvPr>
          <p:cNvSpPr>
            <a:spLocks noGrp="1" noChangeArrowheads="1"/>
          </p:cNvSpPr>
          <p:nvPr>
            <p:ph type="body" idx="4294967295"/>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172" name="文本框 9">
            <a:extLst>
              <a:ext uri="{FF2B5EF4-FFF2-40B4-BE49-F238E27FC236}">
                <a16:creationId xmlns:a16="http://schemas.microsoft.com/office/drawing/2014/main" id="{52156972-005F-4E17-9DFF-9C5C751258C4}"/>
              </a:ext>
            </a:extLst>
          </p:cNvPr>
          <p:cNvSpPr txBox="1">
            <a:spLocks noChangeArrowheads="1"/>
          </p:cNvSpPr>
          <p:nvPr/>
        </p:nvSpPr>
        <p:spPr bwMode="auto">
          <a:xfrm>
            <a:off x="7235825" y="142875"/>
            <a:ext cx="98425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rgbClr val="FF0066"/>
                </a:solidFill>
                <a:latin typeface="Times New Roman" panose="02020603050405020304" pitchFamily="18" charset="0"/>
                <a:ea typeface="宋体" panose="02010600030101010101" pitchFamily="2" charset="-122"/>
              </a:defRPr>
            </a:lvl1pPr>
            <a:lvl2pPr>
              <a:defRPr sz="2400">
                <a:solidFill>
                  <a:srgbClr val="FF0066"/>
                </a:solidFill>
                <a:latin typeface="Times New Roman" panose="02020603050405020304" pitchFamily="18" charset="0"/>
                <a:ea typeface="宋体" panose="02010600030101010101" pitchFamily="2" charset="-122"/>
              </a:defRPr>
            </a:lvl2pPr>
            <a:lvl3pPr>
              <a:defRPr sz="2400">
                <a:solidFill>
                  <a:srgbClr val="FF0066"/>
                </a:solidFill>
                <a:latin typeface="Times New Roman" panose="02020603050405020304" pitchFamily="18" charset="0"/>
                <a:ea typeface="宋体" panose="02010600030101010101" pitchFamily="2" charset="-122"/>
              </a:defRPr>
            </a:lvl3pPr>
            <a:lvl4pPr>
              <a:defRPr sz="2400">
                <a:solidFill>
                  <a:srgbClr val="FF0066"/>
                </a:solidFill>
                <a:latin typeface="Times New Roman" panose="02020603050405020304" pitchFamily="18" charset="0"/>
                <a:ea typeface="宋体" panose="02010600030101010101" pitchFamily="2" charset="-122"/>
              </a:defRPr>
            </a:lvl4pPr>
            <a:lvl5pPr>
              <a:defRPr sz="2400">
                <a:solidFill>
                  <a:srgbClr val="FF0066"/>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defRPr/>
            </a:pPr>
            <a:endParaRPr lang="zh-CN" altLang="en-US"/>
          </a:p>
        </p:txBody>
      </p:sp>
    </p:spTree>
  </p:cSld>
  <p:clrMap bg1="lt1" tx1="dk1" bg2="lt2" tx2="dk2" accent1="accent1" accent2="accent2" accent3="accent3" accent4="accent4" accent5="accent5" accent6="accent6" hlink="hlink" folHlink="folHlink"/>
  <p:sldLayoutIdLst>
    <p:sldLayoutId id="2147485178" r:id="rId1"/>
    <p:sldLayoutId id="2147485179" r:id="rId2"/>
    <p:sldLayoutId id="2147485180" r:id="rId3"/>
    <p:sldLayoutId id="2147485181" r:id="rId4"/>
    <p:sldLayoutId id="2147485182" r:id="rId5"/>
    <p:sldLayoutId id="2147485183" r:id="rId6"/>
    <p:sldLayoutId id="2147485184" r:id="rId7"/>
    <p:sldLayoutId id="2147485185" r:id="rId8"/>
    <p:sldLayoutId id="2147485186" r:id="rId9"/>
    <p:sldLayoutId id="2147485187" r:id="rId10"/>
  </p:sldLayoutIdLst>
  <p:txStyles>
    <p:titleStyle>
      <a:lvl1pPr algn="l" defTabSz="457200" rtl="0" eaLnBrk="0" fontAlgn="base" hangingPunct="0">
        <a:spcBef>
          <a:spcPct val="0"/>
        </a:spcBef>
        <a:spcAft>
          <a:spcPct val="0"/>
        </a:spcAft>
        <a:defRPr sz="3200" kern="1200">
          <a:solidFill>
            <a:srgbClr val="005BAA"/>
          </a:solidFill>
          <a:latin typeface="Arial" panose="020B0604020202020204"/>
          <a:ea typeface="微软雅黑" panose="020B0503020204020204" charset="-122"/>
          <a:cs typeface="+mj-cs"/>
        </a:defRPr>
      </a:lvl1pPr>
      <a:lvl2pPr algn="l" defTabSz="457200" rtl="0" eaLnBrk="0" fontAlgn="base" hangingPunct="0">
        <a:spcBef>
          <a:spcPct val="0"/>
        </a:spcBef>
        <a:spcAft>
          <a:spcPct val="0"/>
        </a:spcAft>
        <a:defRPr sz="3200">
          <a:solidFill>
            <a:srgbClr val="005BAA"/>
          </a:solidFill>
          <a:latin typeface="Arial" panose="020B0604020202020204" pitchFamily="34" charset="0"/>
          <a:ea typeface="微软雅黑" panose="020B0503020204020204" pitchFamily="34" charset="-122"/>
        </a:defRPr>
      </a:lvl2pPr>
      <a:lvl3pPr algn="l" defTabSz="457200" rtl="0" eaLnBrk="0" fontAlgn="base" hangingPunct="0">
        <a:spcBef>
          <a:spcPct val="0"/>
        </a:spcBef>
        <a:spcAft>
          <a:spcPct val="0"/>
        </a:spcAft>
        <a:defRPr sz="3200">
          <a:solidFill>
            <a:srgbClr val="005BAA"/>
          </a:solidFill>
          <a:latin typeface="Arial" panose="020B0604020202020204" pitchFamily="34" charset="0"/>
          <a:ea typeface="微软雅黑" panose="020B0503020204020204" pitchFamily="34" charset="-122"/>
        </a:defRPr>
      </a:lvl3pPr>
      <a:lvl4pPr algn="l" defTabSz="457200" rtl="0" eaLnBrk="0" fontAlgn="base" hangingPunct="0">
        <a:spcBef>
          <a:spcPct val="0"/>
        </a:spcBef>
        <a:spcAft>
          <a:spcPct val="0"/>
        </a:spcAft>
        <a:defRPr sz="3200">
          <a:solidFill>
            <a:srgbClr val="005BAA"/>
          </a:solidFill>
          <a:latin typeface="Arial" panose="020B0604020202020204" pitchFamily="34" charset="0"/>
          <a:ea typeface="微软雅黑" panose="020B0503020204020204" pitchFamily="34" charset="-122"/>
        </a:defRPr>
      </a:lvl4pPr>
      <a:lvl5pPr algn="l" defTabSz="457200" rtl="0" eaLnBrk="0" fontAlgn="base" hangingPunct="0">
        <a:spcBef>
          <a:spcPct val="0"/>
        </a:spcBef>
        <a:spcAft>
          <a:spcPct val="0"/>
        </a:spcAft>
        <a:defRPr sz="3200">
          <a:solidFill>
            <a:srgbClr val="005BAA"/>
          </a:solidFill>
          <a:latin typeface="Arial" panose="020B0604020202020204" pitchFamily="34" charset="0"/>
          <a:ea typeface="微软雅黑" panose="020B0503020204020204" pitchFamily="34" charset="-122"/>
        </a:defRPr>
      </a:lvl5pPr>
      <a:lvl6pPr marL="457200" algn="l" defTabSz="457200" rtl="0" fontAlgn="base">
        <a:spcBef>
          <a:spcPct val="0"/>
        </a:spcBef>
        <a:spcAft>
          <a:spcPct val="0"/>
        </a:spcAft>
        <a:defRPr sz="3200">
          <a:solidFill>
            <a:srgbClr val="005BAA"/>
          </a:solidFill>
          <a:latin typeface="Arial" panose="020B0604020202020204" pitchFamily="34" charset="0"/>
          <a:ea typeface="微软雅黑" panose="020B0503020204020204" pitchFamily="34" charset="-122"/>
        </a:defRPr>
      </a:lvl6pPr>
      <a:lvl7pPr marL="914400" algn="l" defTabSz="457200" rtl="0" fontAlgn="base">
        <a:spcBef>
          <a:spcPct val="0"/>
        </a:spcBef>
        <a:spcAft>
          <a:spcPct val="0"/>
        </a:spcAft>
        <a:defRPr sz="3200">
          <a:solidFill>
            <a:srgbClr val="005BAA"/>
          </a:solidFill>
          <a:latin typeface="Arial" panose="020B0604020202020204" pitchFamily="34" charset="0"/>
          <a:ea typeface="微软雅黑" panose="020B0503020204020204" pitchFamily="34" charset="-122"/>
        </a:defRPr>
      </a:lvl7pPr>
      <a:lvl8pPr marL="1371600" algn="l" defTabSz="457200" rtl="0" fontAlgn="base">
        <a:spcBef>
          <a:spcPct val="0"/>
        </a:spcBef>
        <a:spcAft>
          <a:spcPct val="0"/>
        </a:spcAft>
        <a:defRPr sz="3200">
          <a:solidFill>
            <a:srgbClr val="005BAA"/>
          </a:solidFill>
          <a:latin typeface="Arial" panose="020B0604020202020204" pitchFamily="34" charset="0"/>
          <a:ea typeface="微软雅黑" panose="020B0503020204020204" pitchFamily="34" charset="-122"/>
        </a:defRPr>
      </a:lvl8pPr>
      <a:lvl9pPr marL="1828800" algn="l" defTabSz="457200" rtl="0" fontAlgn="base">
        <a:spcBef>
          <a:spcPct val="0"/>
        </a:spcBef>
        <a:spcAft>
          <a:spcPct val="0"/>
        </a:spcAft>
        <a:defRPr sz="3200">
          <a:solidFill>
            <a:srgbClr val="005BAA"/>
          </a:solidFill>
          <a:latin typeface="Arial" panose="020B0604020202020204" pitchFamily="34" charset="0"/>
          <a:ea typeface="微软雅黑" panose="020B0503020204020204" pitchFamily="34" charset="-122"/>
        </a:defRPr>
      </a:lvl9pPr>
    </p:titleStyle>
    <p:bodyStyle>
      <a:lvl1pPr marL="342900" indent="-342900" algn="l" defTabSz="457200"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微软雅黑" panose="020B0503020204020204" charset="-122"/>
          <a:cs typeface="+mn-cs"/>
        </a:defRPr>
      </a:lvl1pPr>
      <a:lvl2pPr marL="742950" indent="-285750" algn="l" defTabSz="457200"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微软雅黑" panose="020B0503020204020204" charset="-122"/>
          <a:cs typeface="+mn-cs"/>
        </a:defRPr>
      </a:lvl2pPr>
      <a:lvl3pPr marL="11430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微软雅黑" panose="020B0503020204020204" charset="-122"/>
          <a:cs typeface="+mn-cs"/>
        </a:defRPr>
      </a:lvl3pPr>
      <a:lvl4pPr marL="1600200" indent="-228600" algn="l" defTabSz="457200" rtl="0" eaLnBrk="0" fontAlgn="base" hangingPunct="0">
        <a:spcBef>
          <a:spcPct val="20000"/>
        </a:spcBef>
        <a:spcAft>
          <a:spcPct val="0"/>
        </a:spcAft>
        <a:buFont typeface="Arial" panose="020B0604020202020204" pitchFamily="34" charset="0"/>
        <a:buChar char="–"/>
        <a:defRPr sz="1600" kern="1200">
          <a:solidFill>
            <a:schemeClr val="tx1"/>
          </a:solidFill>
          <a:latin typeface="+mn-lt"/>
          <a:ea typeface="微软雅黑" panose="020B0503020204020204" charset="-122"/>
          <a:cs typeface="+mn-cs"/>
        </a:defRPr>
      </a:lvl4pPr>
      <a:lvl5pPr marL="2057400" indent="-228600" algn="l" defTabSz="457200" rtl="0" eaLnBrk="0" fontAlgn="base" hangingPunct="0">
        <a:spcBef>
          <a:spcPct val="20000"/>
        </a:spcBef>
        <a:spcAft>
          <a:spcPct val="0"/>
        </a:spcAft>
        <a:buFont typeface="Arial" panose="020B0604020202020204" pitchFamily="34" charset="0"/>
        <a:buChar char="»"/>
        <a:defRPr sz="1200" kern="1200">
          <a:solidFill>
            <a:schemeClr val="tx1"/>
          </a:solidFill>
          <a:latin typeface="+mn-lt"/>
          <a:ea typeface="微软雅黑" panose="020B0503020204020204" charset="-122"/>
          <a:cs typeface="+mn-cs"/>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p:bodyStyle>
    <p:other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8"/>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628650" y="6356353"/>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zh-CN" altLang="en-US"/>
          </a:p>
        </p:txBody>
      </p:sp>
      <p:sp>
        <p:nvSpPr>
          <p:cNvPr id="5" name="Footer Placeholder 4"/>
          <p:cNvSpPr>
            <a:spLocks noGrp="1"/>
          </p:cNvSpPr>
          <p:nvPr>
            <p:ph type="ftr" sz="quarter" idx="3"/>
          </p:nvPr>
        </p:nvSpPr>
        <p:spPr>
          <a:xfrm>
            <a:off x="3028950" y="6356353"/>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3"/>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FA3B7B3-45F1-4F78-8C74-FDB527C9F76D}" type="slidenum">
              <a:rPr lang="zh-CN" altLang="en-US" smtClean="0"/>
              <a:t>‹#›</a:t>
            </a:fld>
            <a:endParaRPr lang="zh-CN" altLang="en-US"/>
          </a:p>
        </p:txBody>
      </p:sp>
    </p:spTree>
    <p:extLst>
      <p:ext uri="{BB962C8B-B14F-4D97-AF65-F5344CB8AC3E}">
        <p14:creationId xmlns:p14="http://schemas.microsoft.com/office/powerpoint/2010/main" val="1422070951"/>
      </p:ext>
    </p:extLst>
  </p:cSld>
  <p:clrMap bg1="lt1" tx1="dk1" bg2="lt2" tx2="dk2" accent1="accent1" accent2="accent2" accent3="accent3" accent4="accent4" accent5="accent5" accent6="accent6" hlink="hlink" folHlink="folHlink"/>
  <p:sldLayoutIdLst>
    <p:sldLayoutId id="2147485189" r:id="rId1"/>
    <p:sldLayoutId id="2147485190" r:id="rId2"/>
    <p:sldLayoutId id="2147485191" r:id="rId3"/>
    <p:sldLayoutId id="2147485192" r:id="rId4"/>
    <p:sldLayoutId id="2147485193" r:id="rId5"/>
    <p:sldLayoutId id="2147485194" r:id="rId6"/>
    <p:sldLayoutId id="2147485195" r:id="rId7"/>
    <p:sldLayoutId id="2147485196" r:id="rId8"/>
    <p:sldLayoutId id="2147485197" r:id="rId9"/>
    <p:sldLayoutId id="2147485198" r:id="rId10"/>
    <p:sldLayoutId id="2147485199" r:id="rId11"/>
    <p:sldLayoutId id="2147485200" r:id="rId12"/>
    <p:sldLayoutId id="2147485201" r:id="rId13"/>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4.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4.xml"/></Relationships>
</file>

<file path=ppt/slides/_rels/slide1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4.xml"/></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4.xml"/></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4.xml"/></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4.xml"/><Relationship Id="rId4" Type="http://schemas.openxmlformats.org/officeDocument/2006/relationships/image" Target="../media/image27.png"/></Relationships>
</file>

<file path=ppt/slides/_rels/slide1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4.xml"/></Relationships>
</file>

<file path=ppt/slides/_rels/slide1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4.xml"/></Relationships>
</file>

<file path=ppt/slides/_rels/slide1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4.xml"/></Relationships>
</file>

<file path=ppt/slides/_rels/slide1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74.xml"/></Relationships>
</file>

<file path=ppt/slides/_rels/slide19.xml.rels><?xml version="1.0" encoding="UTF-8" standalone="yes"?>
<Relationships xmlns="http://schemas.openxmlformats.org/package/2006/relationships"><Relationship Id="rId3" Type="http://schemas.openxmlformats.org/officeDocument/2006/relationships/hyperlink" Target="AES%20Flash.swf" TargetMode="External"/><Relationship Id="rId2" Type="http://schemas.openxmlformats.org/officeDocument/2006/relationships/notesSlide" Target="../notesSlides/notesSlide1.xml"/><Relationship Id="rId1" Type="http://schemas.openxmlformats.org/officeDocument/2006/relationships/slideLayout" Target="../slideLayouts/slideLayout7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2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64.xml"/></Relationships>
</file>

<file path=ppt/slides/_rels/slide2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64.xml"/></Relationships>
</file>

<file path=ppt/slides/_rels/slide2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xml"/><Relationship Id="rId1" Type="http://schemas.openxmlformats.org/officeDocument/2006/relationships/slideLayout" Target="../slideLayouts/slideLayout63.xml"/></Relationships>
</file>

<file path=ppt/slides/_rels/slide2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69.xml"/></Relationships>
</file>

<file path=ppt/slides/_rels/slide2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69.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3.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63.xml"/><Relationship Id="rId1" Type="http://schemas.openxmlformats.org/officeDocument/2006/relationships/vmlDrawing" Target="../drawings/vmlDrawing4.vml"/><Relationship Id="rId5" Type="http://schemas.openxmlformats.org/officeDocument/2006/relationships/image" Target="../media/image38.wmf"/><Relationship Id="rId4" Type="http://schemas.openxmlformats.org/officeDocument/2006/relationships/oleObject" Target="../embeddings/oleObject6.bin"/></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3.xml"/></Relationships>
</file>

<file path=ppt/slides/_rels/slide28.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69.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3.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64.xml"/><Relationship Id="rId1" Type="http://schemas.openxmlformats.org/officeDocument/2006/relationships/vmlDrawing" Target="../drawings/vmlDrawing1.vml"/><Relationship Id="rId4" Type="http://schemas.openxmlformats.org/officeDocument/2006/relationships/image" Target="../media/image8.wmf"/></Relationships>
</file>

<file path=ppt/slides/_rels/slide3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7.xml"/><Relationship Id="rId1" Type="http://schemas.openxmlformats.org/officeDocument/2006/relationships/slideLayout" Target="../slideLayouts/slideLayout63.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8.xml"/><Relationship Id="rId7" Type="http://schemas.openxmlformats.org/officeDocument/2006/relationships/image" Target="../media/image42.wmf"/><Relationship Id="rId2" Type="http://schemas.openxmlformats.org/officeDocument/2006/relationships/slideLayout" Target="../slideLayouts/slideLayout63.xml"/><Relationship Id="rId1" Type="http://schemas.openxmlformats.org/officeDocument/2006/relationships/vmlDrawing" Target="../drawings/vmlDrawing5.vml"/><Relationship Id="rId6" Type="http://schemas.openxmlformats.org/officeDocument/2006/relationships/oleObject" Target="../embeddings/oleObject8.bin"/><Relationship Id="rId5" Type="http://schemas.openxmlformats.org/officeDocument/2006/relationships/image" Target="../media/image41.wmf"/><Relationship Id="rId4" Type="http://schemas.openxmlformats.org/officeDocument/2006/relationships/oleObject" Target="../embeddings/oleObject7.bin"/></Relationships>
</file>

<file path=ppt/slides/_rels/slide32.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69.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4.xml"/></Relationships>
</file>

<file path=ppt/slides/_rels/slide34.xml.rels><?xml version="1.0" encoding="UTF-8" standalone="yes"?>
<Relationships xmlns="http://schemas.openxmlformats.org/package/2006/relationships"><Relationship Id="rId3" Type="http://schemas.openxmlformats.org/officeDocument/2006/relationships/image" Target="../media/image44.jpeg"/><Relationship Id="rId2" Type="http://schemas.openxmlformats.org/officeDocument/2006/relationships/notesSlide" Target="../notesSlides/notesSlide10.xml"/><Relationship Id="rId1" Type="http://schemas.openxmlformats.org/officeDocument/2006/relationships/slideLayout" Target="../slideLayouts/slideLayout63.xml"/></Relationships>
</file>

<file path=ppt/slides/_rels/slide3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11.xml"/><Relationship Id="rId1" Type="http://schemas.openxmlformats.org/officeDocument/2006/relationships/slideLayout" Target="../slideLayouts/slideLayout6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3.xml"/></Relationships>
</file>

<file path=ppt/slides/_rels/slide38.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6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3.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Layout" Target="../slideLayouts/slideLayout64.xml"/><Relationship Id="rId1" Type="http://schemas.openxmlformats.org/officeDocument/2006/relationships/vmlDrawing" Target="../drawings/vmlDrawing2.vml"/><Relationship Id="rId5" Type="http://schemas.openxmlformats.org/officeDocument/2006/relationships/image" Target="../media/image9.emf"/><Relationship Id="rId4" Type="http://schemas.openxmlformats.org/officeDocument/2006/relationships/oleObject" Target="../embeddings/oleObject2.bin"/></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3.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64.xml"/><Relationship Id="rId1" Type="http://schemas.openxmlformats.org/officeDocument/2006/relationships/vmlDrawing" Target="../drawings/vmlDrawing6.vml"/><Relationship Id="rId6" Type="http://schemas.openxmlformats.org/officeDocument/2006/relationships/oleObject" Target="../embeddings/oleObject10.bin"/><Relationship Id="rId5" Type="http://schemas.openxmlformats.org/officeDocument/2006/relationships/image" Target="../media/image47.wmf"/><Relationship Id="rId4" Type="http://schemas.openxmlformats.org/officeDocument/2006/relationships/oleObject" Target="../embeddings/oleObject9.bin"/></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63.xml"/><Relationship Id="rId1" Type="http://schemas.openxmlformats.org/officeDocument/2006/relationships/vmlDrawing" Target="../drawings/vmlDrawing7.vml"/><Relationship Id="rId5" Type="http://schemas.openxmlformats.org/officeDocument/2006/relationships/image" Target="../media/image48.emf"/><Relationship Id="rId4" Type="http://schemas.openxmlformats.org/officeDocument/2006/relationships/oleObject" Target="../embeddings/oleObject11.bin"/></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3.xml"/></Relationships>
</file>

<file path=ppt/slides/_rels/slide46.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74.xml"/><Relationship Id="rId4" Type="http://schemas.openxmlformats.org/officeDocument/2006/relationships/image" Target="../media/image51.png"/></Relationships>
</file>

<file path=ppt/slides/_rels/slide5.xml.rels><?xml version="1.0" encoding="UTF-8" standalone="yes"?>
<Relationships xmlns="http://schemas.openxmlformats.org/package/2006/relationships"><Relationship Id="rId8" Type="http://schemas.openxmlformats.org/officeDocument/2006/relationships/image" Target="../media/image13.wmf"/><Relationship Id="rId3" Type="http://schemas.openxmlformats.org/officeDocument/2006/relationships/oleObject" Target="../embeddings/oleObject3.bin"/><Relationship Id="rId7" Type="http://schemas.openxmlformats.org/officeDocument/2006/relationships/oleObject" Target="../embeddings/oleObject5.bin"/><Relationship Id="rId2" Type="http://schemas.openxmlformats.org/officeDocument/2006/relationships/slideLayout" Target="../slideLayouts/slideLayout64.xml"/><Relationship Id="rId1" Type="http://schemas.openxmlformats.org/officeDocument/2006/relationships/vmlDrawing" Target="../drawings/vmlDrawing3.vml"/><Relationship Id="rId6" Type="http://schemas.openxmlformats.org/officeDocument/2006/relationships/image" Target="../media/image12.wmf"/><Relationship Id="rId5" Type="http://schemas.openxmlformats.org/officeDocument/2006/relationships/oleObject" Target="../embeddings/oleObject4.bin"/><Relationship Id="rId4" Type="http://schemas.openxmlformats.org/officeDocument/2006/relationships/image" Target="../media/image11.wmf"/><Relationship Id="rId9" Type="http://schemas.openxmlformats.org/officeDocument/2006/relationships/image" Target="../media/image10.png"/></Relationships>
</file>

<file path=ppt/slides/_rels/slide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4.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4.xml"/></Relationships>
</file>

<file path=ppt/slides/_rels/slide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0F4581E8-EE7F-42A4-ADD1-6B80FFCAC7E7}"/>
              </a:ext>
            </a:extLst>
          </p:cNvPr>
          <p:cNvSpPr txBox="1"/>
          <p:nvPr/>
        </p:nvSpPr>
        <p:spPr>
          <a:xfrm>
            <a:off x="2843808" y="3075057"/>
            <a:ext cx="2997200" cy="707886"/>
          </a:xfrm>
          <a:prstGeom prst="rect">
            <a:avLst/>
          </a:prstGeom>
          <a:noFill/>
        </p:spPr>
        <p:txBody>
          <a:bodyPr wrap="square" rtlCol="0">
            <a:spAutoFit/>
          </a:bodyPr>
          <a:lstStyle/>
          <a:p>
            <a:pPr algn="ctr" defTabSz="685800" eaLnBrk="1" fontAlgn="auto" hangingPunct="1">
              <a:spcBef>
                <a:spcPts val="0"/>
              </a:spcBef>
              <a:spcAft>
                <a:spcPts val="0"/>
              </a:spcAft>
            </a:pPr>
            <a:r>
              <a:rPr lang="zh-CN" altLang="en-US" sz="4000" b="1" dirty="0">
                <a:solidFill>
                  <a:prstClr val="black"/>
                </a:solidFill>
                <a:latin typeface="华文楷体" panose="02010600040101010101" pitchFamily="2" charset="-122"/>
                <a:ea typeface="华文楷体" panose="02010600040101010101" pitchFamily="2" charset="-122"/>
              </a:rPr>
              <a:t>胡昌慧</a:t>
            </a:r>
          </a:p>
        </p:txBody>
      </p:sp>
      <p:sp>
        <p:nvSpPr>
          <p:cNvPr id="5" name="文本框 4">
            <a:extLst>
              <a:ext uri="{FF2B5EF4-FFF2-40B4-BE49-F238E27FC236}">
                <a16:creationId xmlns:a16="http://schemas.microsoft.com/office/drawing/2014/main" id="{BB17E3A9-31DE-4255-9F77-09847362398A}"/>
              </a:ext>
            </a:extLst>
          </p:cNvPr>
          <p:cNvSpPr txBox="1"/>
          <p:nvPr/>
        </p:nvSpPr>
        <p:spPr>
          <a:xfrm>
            <a:off x="1187624" y="4288079"/>
            <a:ext cx="7416824" cy="707886"/>
          </a:xfrm>
          <a:prstGeom prst="rect">
            <a:avLst/>
          </a:prstGeom>
          <a:noFill/>
        </p:spPr>
        <p:txBody>
          <a:bodyPr wrap="square" rtlCol="0">
            <a:spAutoFit/>
          </a:bodyPr>
          <a:lstStyle/>
          <a:p>
            <a:pPr defTabSz="685800" eaLnBrk="1" fontAlgn="auto" hangingPunct="1">
              <a:spcBef>
                <a:spcPts val="0"/>
              </a:spcBef>
              <a:spcAft>
                <a:spcPts val="0"/>
              </a:spcAft>
            </a:pPr>
            <a:r>
              <a:rPr lang="zh-CN" altLang="en-US" sz="4000" b="1" dirty="0">
                <a:solidFill>
                  <a:prstClr val="black"/>
                </a:solidFill>
                <a:latin typeface="华文楷体" panose="02010600040101010101" pitchFamily="2" charset="-122"/>
                <a:ea typeface="华文楷体" panose="02010600040101010101" pitchFamily="2" charset="-122"/>
              </a:rPr>
              <a:t>联系方式：</a:t>
            </a:r>
            <a:r>
              <a:rPr lang="en-US" altLang="zh-CN" sz="4000" b="1" dirty="0">
                <a:solidFill>
                  <a:prstClr val="black"/>
                </a:solidFill>
                <a:latin typeface="华文楷体" panose="02010600040101010101" pitchFamily="2" charset="-122"/>
                <a:ea typeface="华文楷体" panose="02010600040101010101" pitchFamily="2" charset="-122"/>
              </a:rPr>
              <a:t>chu@hainanu.edu.cn</a:t>
            </a:r>
            <a:endParaRPr lang="zh-CN" altLang="en-US" sz="4000" b="1" dirty="0">
              <a:solidFill>
                <a:prstClr val="black"/>
              </a:solidFill>
              <a:latin typeface="华文楷体" panose="02010600040101010101" pitchFamily="2" charset="-122"/>
              <a:ea typeface="华文楷体" panose="02010600040101010101" pitchFamily="2" charset="-122"/>
            </a:endParaRPr>
          </a:p>
        </p:txBody>
      </p:sp>
      <p:sp>
        <p:nvSpPr>
          <p:cNvPr id="3" name="文本框 2">
            <a:extLst>
              <a:ext uri="{FF2B5EF4-FFF2-40B4-BE49-F238E27FC236}">
                <a16:creationId xmlns:a16="http://schemas.microsoft.com/office/drawing/2014/main" id="{CEAB2072-485E-4CE8-B978-E14B8649FDCB}"/>
              </a:ext>
            </a:extLst>
          </p:cNvPr>
          <p:cNvSpPr txBox="1"/>
          <p:nvPr/>
        </p:nvSpPr>
        <p:spPr>
          <a:xfrm>
            <a:off x="1763688" y="1268760"/>
            <a:ext cx="5976664" cy="830997"/>
          </a:xfrm>
          <a:prstGeom prst="rect">
            <a:avLst/>
          </a:prstGeom>
          <a:noFill/>
        </p:spPr>
        <p:txBody>
          <a:bodyPr wrap="square" rtlCol="0">
            <a:spAutoFit/>
          </a:bodyPr>
          <a:lstStyle/>
          <a:p>
            <a:pPr algn="l"/>
            <a:r>
              <a:rPr lang="zh-CN" altLang="en-US" sz="4800" b="1" dirty="0">
                <a:solidFill>
                  <a:schemeClr val="tx1"/>
                </a:solidFill>
                <a:latin typeface="华文楷体" panose="02010600040101010101" pitchFamily="2" charset="-122"/>
                <a:ea typeface="华文楷体" panose="02010600040101010101" pitchFamily="2" charset="-122"/>
              </a:rPr>
              <a:t>第三章分组密码分析</a:t>
            </a:r>
            <a:endParaRPr lang="en-US" altLang="zh-CN" sz="4800" b="1" dirty="0">
              <a:solidFill>
                <a:schemeClr val="tx1"/>
              </a:solidFill>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42873461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9387F1BF-1B4B-4CCA-8FD5-A16FAA9D9693}"/>
              </a:ext>
            </a:extLst>
          </p:cNvPr>
          <p:cNvSpPr>
            <a:spLocks noGrp="1"/>
          </p:cNvSpPr>
          <p:nvPr>
            <p:ph type="sldNum" sz="quarter" idx="12"/>
          </p:nvPr>
        </p:nvSpPr>
        <p:spPr/>
        <p:txBody>
          <a:bodyPr/>
          <a:lstStyle/>
          <a:p>
            <a:fld id="{3FA3B7B3-45F1-4F78-8C74-FDB527C9F76D}" type="slidenum">
              <a:rPr lang="zh-CN" altLang="en-US" smtClean="0"/>
              <a:pPr/>
              <a:t>10</a:t>
            </a:fld>
            <a:endParaRPr lang="zh-CN" altLang="en-US" dirty="0"/>
          </a:p>
        </p:txBody>
      </p:sp>
      <p:pic>
        <p:nvPicPr>
          <p:cNvPr id="5" name="图片 4">
            <a:extLst>
              <a:ext uri="{FF2B5EF4-FFF2-40B4-BE49-F238E27FC236}">
                <a16:creationId xmlns:a16="http://schemas.microsoft.com/office/drawing/2014/main" id="{6C76717C-09F6-4E18-A12C-33388B722588}"/>
              </a:ext>
            </a:extLst>
          </p:cNvPr>
          <p:cNvPicPr>
            <a:picLocks noChangeAspect="1"/>
          </p:cNvPicPr>
          <p:nvPr/>
        </p:nvPicPr>
        <p:blipFill>
          <a:blip r:embed="rId2"/>
          <a:stretch>
            <a:fillRect/>
          </a:stretch>
        </p:blipFill>
        <p:spPr>
          <a:xfrm>
            <a:off x="0" y="1052736"/>
            <a:ext cx="9144000" cy="1876029"/>
          </a:xfrm>
          <a:prstGeom prst="rect">
            <a:avLst/>
          </a:prstGeom>
        </p:spPr>
      </p:pic>
      <p:pic>
        <p:nvPicPr>
          <p:cNvPr id="6" name="图片 5">
            <a:extLst>
              <a:ext uri="{FF2B5EF4-FFF2-40B4-BE49-F238E27FC236}">
                <a16:creationId xmlns:a16="http://schemas.microsoft.com/office/drawing/2014/main" id="{15E0718E-8282-41C9-AA59-4BFC2EEF9931}"/>
              </a:ext>
            </a:extLst>
          </p:cNvPr>
          <p:cNvPicPr>
            <a:picLocks noChangeAspect="1"/>
          </p:cNvPicPr>
          <p:nvPr/>
        </p:nvPicPr>
        <p:blipFill>
          <a:blip r:embed="rId3"/>
          <a:stretch>
            <a:fillRect/>
          </a:stretch>
        </p:blipFill>
        <p:spPr>
          <a:xfrm>
            <a:off x="0" y="2780928"/>
            <a:ext cx="9144000" cy="2445488"/>
          </a:xfrm>
          <a:prstGeom prst="rect">
            <a:avLst/>
          </a:prstGeom>
        </p:spPr>
      </p:pic>
    </p:spTree>
    <p:extLst>
      <p:ext uri="{BB962C8B-B14F-4D97-AF65-F5344CB8AC3E}">
        <p14:creationId xmlns:p14="http://schemas.microsoft.com/office/powerpoint/2010/main" val="18560855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2367C333-A8DD-48D2-B0FB-7D8DDDF8BCD0}"/>
              </a:ext>
            </a:extLst>
          </p:cNvPr>
          <p:cNvSpPr>
            <a:spLocks noGrp="1"/>
          </p:cNvSpPr>
          <p:nvPr>
            <p:ph type="sldNum" sz="quarter" idx="12"/>
          </p:nvPr>
        </p:nvSpPr>
        <p:spPr/>
        <p:txBody>
          <a:bodyPr/>
          <a:lstStyle/>
          <a:p>
            <a:fld id="{3FA3B7B3-45F1-4F78-8C74-FDB527C9F76D}" type="slidenum">
              <a:rPr lang="zh-CN" altLang="en-US" smtClean="0"/>
              <a:pPr/>
              <a:t>11</a:t>
            </a:fld>
            <a:endParaRPr lang="zh-CN" altLang="en-US" dirty="0"/>
          </a:p>
        </p:txBody>
      </p:sp>
      <p:pic>
        <p:nvPicPr>
          <p:cNvPr id="4" name="图片 3">
            <a:extLst>
              <a:ext uri="{FF2B5EF4-FFF2-40B4-BE49-F238E27FC236}">
                <a16:creationId xmlns:a16="http://schemas.microsoft.com/office/drawing/2014/main" id="{D9A55528-287D-4882-8F48-1086E4283819}"/>
              </a:ext>
            </a:extLst>
          </p:cNvPr>
          <p:cNvPicPr>
            <a:picLocks noChangeAspect="1"/>
          </p:cNvPicPr>
          <p:nvPr/>
        </p:nvPicPr>
        <p:blipFill>
          <a:blip r:embed="rId2"/>
          <a:stretch>
            <a:fillRect/>
          </a:stretch>
        </p:blipFill>
        <p:spPr>
          <a:xfrm>
            <a:off x="0" y="922966"/>
            <a:ext cx="9144000" cy="5012068"/>
          </a:xfrm>
          <a:prstGeom prst="rect">
            <a:avLst/>
          </a:prstGeom>
        </p:spPr>
      </p:pic>
    </p:spTree>
    <p:extLst>
      <p:ext uri="{BB962C8B-B14F-4D97-AF65-F5344CB8AC3E}">
        <p14:creationId xmlns:p14="http://schemas.microsoft.com/office/powerpoint/2010/main" val="5432122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7328FFF5-5689-4D44-84C1-3A4DCEAA5877}"/>
              </a:ext>
            </a:extLst>
          </p:cNvPr>
          <p:cNvSpPr>
            <a:spLocks noGrp="1"/>
          </p:cNvSpPr>
          <p:nvPr>
            <p:ph type="sldNum" sz="quarter" idx="12"/>
          </p:nvPr>
        </p:nvSpPr>
        <p:spPr/>
        <p:txBody>
          <a:bodyPr/>
          <a:lstStyle/>
          <a:p>
            <a:fld id="{3FA3B7B3-45F1-4F78-8C74-FDB527C9F76D}" type="slidenum">
              <a:rPr lang="zh-CN" altLang="en-US" smtClean="0"/>
              <a:pPr/>
              <a:t>12</a:t>
            </a:fld>
            <a:endParaRPr lang="zh-CN" altLang="en-US" dirty="0"/>
          </a:p>
        </p:txBody>
      </p:sp>
      <p:pic>
        <p:nvPicPr>
          <p:cNvPr id="4" name="图片 3">
            <a:extLst>
              <a:ext uri="{FF2B5EF4-FFF2-40B4-BE49-F238E27FC236}">
                <a16:creationId xmlns:a16="http://schemas.microsoft.com/office/drawing/2014/main" id="{2B4B1B12-2485-4B6A-8EAE-80102412E2C2}"/>
              </a:ext>
            </a:extLst>
          </p:cNvPr>
          <p:cNvPicPr>
            <a:picLocks noChangeAspect="1"/>
          </p:cNvPicPr>
          <p:nvPr/>
        </p:nvPicPr>
        <p:blipFill>
          <a:blip r:embed="rId2"/>
          <a:stretch>
            <a:fillRect/>
          </a:stretch>
        </p:blipFill>
        <p:spPr>
          <a:xfrm>
            <a:off x="10449" y="908720"/>
            <a:ext cx="8896350" cy="1628775"/>
          </a:xfrm>
          <a:prstGeom prst="rect">
            <a:avLst/>
          </a:prstGeom>
        </p:spPr>
      </p:pic>
      <p:pic>
        <p:nvPicPr>
          <p:cNvPr id="3" name="图片 2">
            <a:extLst>
              <a:ext uri="{FF2B5EF4-FFF2-40B4-BE49-F238E27FC236}">
                <a16:creationId xmlns:a16="http://schemas.microsoft.com/office/drawing/2014/main" id="{8F228A9D-18E5-4615-95A5-C8274B51741B}"/>
              </a:ext>
            </a:extLst>
          </p:cNvPr>
          <p:cNvPicPr>
            <a:picLocks noChangeAspect="1"/>
          </p:cNvPicPr>
          <p:nvPr/>
        </p:nvPicPr>
        <p:blipFill>
          <a:blip r:embed="rId3"/>
          <a:stretch>
            <a:fillRect/>
          </a:stretch>
        </p:blipFill>
        <p:spPr>
          <a:xfrm>
            <a:off x="20898" y="2625846"/>
            <a:ext cx="9144000" cy="3593243"/>
          </a:xfrm>
          <a:prstGeom prst="rect">
            <a:avLst/>
          </a:prstGeom>
        </p:spPr>
      </p:pic>
    </p:spTree>
    <p:extLst>
      <p:ext uri="{BB962C8B-B14F-4D97-AF65-F5344CB8AC3E}">
        <p14:creationId xmlns:p14="http://schemas.microsoft.com/office/powerpoint/2010/main" val="35881859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77266B2D-84E5-4722-B22F-8C6B3D3EAD87}"/>
              </a:ext>
            </a:extLst>
          </p:cNvPr>
          <p:cNvSpPr>
            <a:spLocks noGrp="1"/>
          </p:cNvSpPr>
          <p:nvPr>
            <p:ph type="sldNum" sz="quarter" idx="12"/>
          </p:nvPr>
        </p:nvSpPr>
        <p:spPr/>
        <p:txBody>
          <a:bodyPr/>
          <a:lstStyle/>
          <a:p>
            <a:fld id="{3FA3B7B3-45F1-4F78-8C74-FDB527C9F76D}" type="slidenum">
              <a:rPr lang="zh-CN" altLang="en-US" smtClean="0"/>
              <a:pPr/>
              <a:t>13</a:t>
            </a:fld>
            <a:endParaRPr lang="zh-CN" altLang="en-US" dirty="0"/>
          </a:p>
        </p:txBody>
      </p:sp>
      <p:pic>
        <p:nvPicPr>
          <p:cNvPr id="5" name="图片 4">
            <a:extLst>
              <a:ext uri="{FF2B5EF4-FFF2-40B4-BE49-F238E27FC236}">
                <a16:creationId xmlns:a16="http://schemas.microsoft.com/office/drawing/2014/main" id="{0F2BE02F-BCEB-4F13-B357-CE83F844C1BD}"/>
              </a:ext>
            </a:extLst>
          </p:cNvPr>
          <p:cNvPicPr>
            <a:picLocks noChangeAspect="1"/>
          </p:cNvPicPr>
          <p:nvPr/>
        </p:nvPicPr>
        <p:blipFill>
          <a:blip r:embed="rId2"/>
          <a:stretch>
            <a:fillRect/>
          </a:stretch>
        </p:blipFill>
        <p:spPr>
          <a:xfrm>
            <a:off x="0" y="1124744"/>
            <a:ext cx="9144000" cy="2713411"/>
          </a:xfrm>
          <a:prstGeom prst="rect">
            <a:avLst/>
          </a:prstGeom>
        </p:spPr>
      </p:pic>
      <p:pic>
        <p:nvPicPr>
          <p:cNvPr id="3" name="图片 2">
            <a:extLst>
              <a:ext uri="{FF2B5EF4-FFF2-40B4-BE49-F238E27FC236}">
                <a16:creationId xmlns:a16="http://schemas.microsoft.com/office/drawing/2014/main" id="{F7B4C3AF-A202-4BEA-9266-949FC8499532}"/>
              </a:ext>
            </a:extLst>
          </p:cNvPr>
          <p:cNvPicPr>
            <a:picLocks noChangeAspect="1"/>
          </p:cNvPicPr>
          <p:nvPr/>
        </p:nvPicPr>
        <p:blipFill>
          <a:blip r:embed="rId3"/>
          <a:stretch>
            <a:fillRect/>
          </a:stretch>
        </p:blipFill>
        <p:spPr>
          <a:xfrm>
            <a:off x="0" y="4072671"/>
            <a:ext cx="9144000" cy="2049170"/>
          </a:xfrm>
          <a:prstGeom prst="rect">
            <a:avLst/>
          </a:prstGeom>
        </p:spPr>
      </p:pic>
    </p:spTree>
    <p:extLst>
      <p:ext uri="{BB962C8B-B14F-4D97-AF65-F5344CB8AC3E}">
        <p14:creationId xmlns:p14="http://schemas.microsoft.com/office/powerpoint/2010/main" val="20255441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D8F38F07-73EA-408A-8681-89E5503D185A}"/>
              </a:ext>
            </a:extLst>
          </p:cNvPr>
          <p:cNvSpPr>
            <a:spLocks noGrp="1"/>
          </p:cNvSpPr>
          <p:nvPr>
            <p:ph type="sldNum" sz="quarter" idx="12"/>
          </p:nvPr>
        </p:nvSpPr>
        <p:spPr/>
        <p:txBody>
          <a:bodyPr/>
          <a:lstStyle/>
          <a:p>
            <a:fld id="{3FA3B7B3-45F1-4F78-8C74-FDB527C9F76D}" type="slidenum">
              <a:rPr lang="zh-CN" altLang="en-US" smtClean="0"/>
              <a:pPr/>
              <a:t>14</a:t>
            </a:fld>
            <a:endParaRPr lang="zh-CN" altLang="en-US" dirty="0"/>
          </a:p>
        </p:txBody>
      </p:sp>
      <p:pic>
        <p:nvPicPr>
          <p:cNvPr id="5" name="图片 4">
            <a:extLst>
              <a:ext uri="{FF2B5EF4-FFF2-40B4-BE49-F238E27FC236}">
                <a16:creationId xmlns:a16="http://schemas.microsoft.com/office/drawing/2014/main" id="{01AE4717-1B6D-4109-9844-D3914E359874}"/>
              </a:ext>
            </a:extLst>
          </p:cNvPr>
          <p:cNvPicPr>
            <a:picLocks noChangeAspect="1"/>
          </p:cNvPicPr>
          <p:nvPr/>
        </p:nvPicPr>
        <p:blipFill>
          <a:blip r:embed="rId2"/>
          <a:stretch>
            <a:fillRect/>
          </a:stretch>
        </p:blipFill>
        <p:spPr>
          <a:xfrm>
            <a:off x="0" y="0"/>
            <a:ext cx="9144000" cy="2381662"/>
          </a:xfrm>
          <a:prstGeom prst="rect">
            <a:avLst/>
          </a:prstGeom>
        </p:spPr>
      </p:pic>
      <p:pic>
        <p:nvPicPr>
          <p:cNvPr id="6" name="图片 5">
            <a:extLst>
              <a:ext uri="{FF2B5EF4-FFF2-40B4-BE49-F238E27FC236}">
                <a16:creationId xmlns:a16="http://schemas.microsoft.com/office/drawing/2014/main" id="{C591D4ED-964F-4154-BF3F-2B5F27AB5526}"/>
              </a:ext>
            </a:extLst>
          </p:cNvPr>
          <p:cNvPicPr>
            <a:picLocks noChangeAspect="1"/>
          </p:cNvPicPr>
          <p:nvPr/>
        </p:nvPicPr>
        <p:blipFill>
          <a:blip r:embed="rId3"/>
          <a:stretch>
            <a:fillRect/>
          </a:stretch>
        </p:blipFill>
        <p:spPr>
          <a:xfrm>
            <a:off x="0" y="2362070"/>
            <a:ext cx="9144000" cy="2707591"/>
          </a:xfrm>
          <a:prstGeom prst="rect">
            <a:avLst/>
          </a:prstGeom>
        </p:spPr>
      </p:pic>
      <p:pic>
        <p:nvPicPr>
          <p:cNvPr id="7" name="图片 6">
            <a:extLst>
              <a:ext uri="{FF2B5EF4-FFF2-40B4-BE49-F238E27FC236}">
                <a16:creationId xmlns:a16="http://schemas.microsoft.com/office/drawing/2014/main" id="{0E4C387D-A925-47B2-95EB-CED235E02C57}"/>
              </a:ext>
            </a:extLst>
          </p:cNvPr>
          <p:cNvPicPr>
            <a:picLocks noChangeAspect="1"/>
          </p:cNvPicPr>
          <p:nvPr/>
        </p:nvPicPr>
        <p:blipFill>
          <a:blip r:embed="rId4"/>
          <a:stretch>
            <a:fillRect/>
          </a:stretch>
        </p:blipFill>
        <p:spPr>
          <a:xfrm>
            <a:off x="0" y="4941168"/>
            <a:ext cx="9144000" cy="1661924"/>
          </a:xfrm>
          <a:prstGeom prst="rect">
            <a:avLst/>
          </a:prstGeom>
        </p:spPr>
      </p:pic>
    </p:spTree>
    <p:extLst>
      <p:ext uri="{BB962C8B-B14F-4D97-AF65-F5344CB8AC3E}">
        <p14:creationId xmlns:p14="http://schemas.microsoft.com/office/powerpoint/2010/main" val="34583754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DA553D76-6817-4210-BA52-68416506B405}"/>
              </a:ext>
            </a:extLst>
          </p:cNvPr>
          <p:cNvSpPr>
            <a:spLocks noGrp="1"/>
          </p:cNvSpPr>
          <p:nvPr>
            <p:ph type="sldNum" sz="quarter" idx="12"/>
          </p:nvPr>
        </p:nvSpPr>
        <p:spPr/>
        <p:txBody>
          <a:bodyPr/>
          <a:lstStyle/>
          <a:p>
            <a:fld id="{3FA3B7B3-45F1-4F78-8C74-FDB527C9F76D}" type="slidenum">
              <a:rPr lang="zh-CN" altLang="en-US" smtClean="0"/>
              <a:pPr/>
              <a:t>15</a:t>
            </a:fld>
            <a:endParaRPr lang="zh-CN" altLang="en-US" dirty="0"/>
          </a:p>
        </p:txBody>
      </p:sp>
      <p:pic>
        <p:nvPicPr>
          <p:cNvPr id="4" name="图片 3">
            <a:extLst>
              <a:ext uri="{FF2B5EF4-FFF2-40B4-BE49-F238E27FC236}">
                <a16:creationId xmlns:a16="http://schemas.microsoft.com/office/drawing/2014/main" id="{43CFA2EA-AED5-4BFF-BC98-084B2ED8BCF8}"/>
              </a:ext>
            </a:extLst>
          </p:cNvPr>
          <p:cNvPicPr>
            <a:picLocks noChangeAspect="1"/>
          </p:cNvPicPr>
          <p:nvPr/>
        </p:nvPicPr>
        <p:blipFill>
          <a:blip r:embed="rId2"/>
          <a:stretch>
            <a:fillRect/>
          </a:stretch>
        </p:blipFill>
        <p:spPr>
          <a:xfrm>
            <a:off x="0" y="332656"/>
            <a:ext cx="9144000" cy="5754823"/>
          </a:xfrm>
          <a:prstGeom prst="rect">
            <a:avLst/>
          </a:prstGeom>
        </p:spPr>
      </p:pic>
    </p:spTree>
    <p:extLst>
      <p:ext uri="{BB962C8B-B14F-4D97-AF65-F5344CB8AC3E}">
        <p14:creationId xmlns:p14="http://schemas.microsoft.com/office/powerpoint/2010/main" val="9595459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2A5F1FA7-573B-4640-96FF-F0857B829D25}"/>
              </a:ext>
            </a:extLst>
          </p:cNvPr>
          <p:cNvSpPr>
            <a:spLocks noGrp="1"/>
          </p:cNvSpPr>
          <p:nvPr>
            <p:ph type="sldNum" sz="quarter" idx="12"/>
          </p:nvPr>
        </p:nvSpPr>
        <p:spPr/>
        <p:txBody>
          <a:bodyPr/>
          <a:lstStyle/>
          <a:p>
            <a:fld id="{3FA3B7B3-45F1-4F78-8C74-FDB527C9F76D}" type="slidenum">
              <a:rPr lang="zh-CN" altLang="en-US" smtClean="0"/>
              <a:pPr/>
              <a:t>16</a:t>
            </a:fld>
            <a:endParaRPr lang="zh-CN" altLang="en-US" dirty="0"/>
          </a:p>
        </p:txBody>
      </p:sp>
      <p:pic>
        <p:nvPicPr>
          <p:cNvPr id="4" name="图片 3">
            <a:extLst>
              <a:ext uri="{FF2B5EF4-FFF2-40B4-BE49-F238E27FC236}">
                <a16:creationId xmlns:a16="http://schemas.microsoft.com/office/drawing/2014/main" id="{87F4F745-DC6E-4A1B-8E2A-529A9C957B48}"/>
              </a:ext>
            </a:extLst>
          </p:cNvPr>
          <p:cNvPicPr>
            <a:picLocks noChangeAspect="1"/>
          </p:cNvPicPr>
          <p:nvPr/>
        </p:nvPicPr>
        <p:blipFill>
          <a:blip r:embed="rId2"/>
          <a:stretch>
            <a:fillRect/>
          </a:stretch>
        </p:blipFill>
        <p:spPr>
          <a:xfrm>
            <a:off x="0" y="1844824"/>
            <a:ext cx="9144000" cy="2450003"/>
          </a:xfrm>
          <a:prstGeom prst="rect">
            <a:avLst/>
          </a:prstGeom>
        </p:spPr>
      </p:pic>
    </p:spTree>
    <p:extLst>
      <p:ext uri="{BB962C8B-B14F-4D97-AF65-F5344CB8AC3E}">
        <p14:creationId xmlns:p14="http://schemas.microsoft.com/office/powerpoint/2010/main" val="7021129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2B8F9BCC-D1F1-4795-82F6-E6436B7E2D04}"/>
              </a:ext>
            </a:extLst>
          </p:cNvPr>
          <p:cNvSpPr>
            <a:spLocks noGrp="1"/>
          </p:cNvSpPr>
          <p:nvPr>
            <p:ph type="sldNum" sz="quarter" idx="12"/>
          </p:nvPr>
        </p:nvSpPr>
        <p:spPr/>
        <p:txBody>
          <a:bodyPr/>
          <a:lstStyle/>
          <a:p>
            <a:fld id="{3FA3B7B3-45F1-4F78-8C74-FDB527C9F76D}" type="slidenum">
              <a:rPr lang="zh-CN" altLang="en-US" smtClean="0"/>
              <a:pPr/>
              <a:t>17</a:t>
            </a:fld>
            <a:endParaRPr lang="zh-CN" altLang="en-US" dirty="0"/>
          </a:p>
        </p:txBody>
      </p:sp>
      <p:sp>
        <p:nvSpPr>
          <p:cNvPr id="3" name="文本占位符 2">
            <a:extLst>
              <a:ext uri="{FF2B5EF4-FFF2-40B4-BE49-F238E27FC236}">
                <a16:creationId xmlns:a16="http://schemas.microsoft.com/office/drawing/2014/main" id="{F8893C13-F0C2-4CDD-B2FE-FF882F01B8C6}"/>
              </a:ext>
            </a:extLst>
          </p:cNvPr>
          <p:cNvSpPr>
            <a:spLocks noGrp="1"/>
          </p:cNvSpPr>
          <p:nvPr>
            <p:ph type="body" sz="quarter" idx="13"/>
          </p:nvPr>
        </p:nvSpPr>
        <p:spPr/>
        <p:txBody>
          <a:bodyPr/>
          <a:lstStyle/>
          <a:p>
            <a:endParaRPr lang="zh-CN" altLang="en-US"/>
          </a:p>
        </p:txBody>
      </p:sp>
      <p:pic>
        <p:nvPicPr>
          <p:cNvPr id="5" name="图片 4">
            <a:extLst>
              <a:ext uri="{FF2B5EF4-FFF2-40B4-BE49-F238E27FC236}">
                <a16:creationId xmlns:a16="http://schemas.microsoft.com/office/drawing/2014/main" id="{19C94E50-7C7B-4BAC-A222-67C4C745E02F}"/>
              </a:ext>
            </a:extLst>
          </p:cNvPr>
          <p:cNvPicPr>
            <a:picLocks noChangeAspect="1"/>
          </p:cNvPicPr>
          <p:nvPr/>
        </p:nvPicPr>
        <p:blipFill>
          <a:blip r:embed="rId2"/>
          <a:stretch>
            <a:fillRect/>
          </a:stretch>
        </p:blipFill>
        <p:spPr>
          <a:xfrm>
            <a:off x="0" y="1782813"/>
            <a:ext cx="9144000" cy="3292373"/>
          </a:xfrm>
          <a:prstGeom prst="rect">
            <a:avLst/>
          </a:prstGeom>
        </p:spPr>
      </p:pic>
    </p:spTree>
    <p:extLst>
      <p:ext uri="{BB962C8B-B14F-4D97-AF65-F5344CB8AC3E}">
        <p14:creationId xmlns:p14="http://schemas.microsoft.com/office/powerpoint/2010/main" val="15821069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2A6CAEDE-501C-4348-94EB-46E6D817AEE8}"/>
              </a:ext>
            </a:extLst>
          </p:cNvPr>
          <p:cNvSpPr>
            <a:spLocks noGrp="1"/>
          </p:cNvSpPr>
          <p:nvPr>
            <p:ph type="sldNum" sz="quarter" idx="12"/>
          </p:nvPr>
        </p:nvSpPr>
        <p:spPr/>
        <p:txBody>
          <a:bodyPr/>
          <a:lstStyle/>
          <a:p>
            <a:fld id="{3FA3B7B3-45F1-4F78-8C74-FDB527C9F76D}" type="slidenum">
              <a:rPr lang="zh-CN" altLang="en-US" smtClean="0"/>
              <a:pPr/>
              <a:t>18</a:t>
            </a:fld>
            <a:endParaRPr lang="zh-CN" altLang="en-US" dirty="0"/>
          </a:p>
        </p:txBody>
      </p:sp>
      <p:pic>
        <p:nvPicPr>
          <p:cNvPr id="4" name="图片 3">
            <a:extLst>
              <a:ext uri="{FF2B5EF4-FFF2-40B4-BE49-F238E27FC236}">
                <a16:creationId xmlns:a16="http://schemas.microsoft.com/office/drawing/2014/main" id="{F2A2C747-D617-4A1F-9B7B-D11882DD0568}"/>
              </a:ext>
            </a:extLst>
          </p:cNvPr>
          <p:cNvPicPr>
            <a:picLocks noChangeAspect="1"/>
          </p:cNvPicPr>
          <p:nvPr/>
        </p:nvPicPr>
        <p:blipFill>
          <a:blip r:embed="rId2"/>
          <a:stretch>
            <a:fillRect/>
          </a:stretch>
        </p:blipFill>
        <p:spPr>
          <a:xfrm>
            <a:off x="0" y="836712"/>
            <a:ext cx="9144000" cy="771504"/>
          </a:xfrm>
          <a:prstGeom prst="rect">
            <a:avLst/>
          </a:prstGeom>
        </p:spPr>
      </p:pic>
      <p:pic>
        <p:nvPicPr>
          <p:cNvPr id="5" name="图片 4">
            <a:extLst>
              <a:ext uri="{FF2B5EF4-FFF2-40B4-BE49-F238E27FC236}">
                <a16:creationId xmlns:a16="http://schemas.microsoft.com/office/drawing/2014/main" id="{09AA8B75-D91F-4690-A65F-E8087AE4D88A}"/>
              </a:ext>
            </a:extLst>
          </p:cNvPr>
          <p:cNvPicPr>
            <a:picLocks noChangeAspect="1"/>
          </p:cNvPicPr>
          <p:nvPr/>
        </p:nvPicPr>
        <p:blipFill>
          <a:blip r:embed="rId3"/>
          <a:stretch>
            <a:fillRect/>
          </a:stretch>
        </p:blipFill>
        <p:spPr>
          <a:xfrm>
            <a:off x="0" y="1484784"/>
            <a:ext cx="9144000" cy="4024981"/>
          </a:xfrm>
          <a:prstGeom prst="rect">
            <a:avLst/>
          </a:prstGeom>
        </p:spPr>
      </p:pic>
    </p:spTree>
    <p:extLst>
      <p:ext uri="{BB962C8B-B14F-4D97-AF65-F5344CB8AC3E}">
        <p14:creationId xmlns:p14="http://schemas.microsoft.com/office/powerpoint/2010/main" val="35771236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a:extLst>
              <a:ext uri="{FF2B5EF4-FFF2-40B4-BE49-F238E27FC236}">
                <a16:creationId xmlns:a16="http://schemas.microsoft.com/office/drawing/2014/main" id="{A3D40667-6FC9-4E07-9238-36F665FB2BBB}"/>
              </a:ext>
            </a:extLst>
          </p:cNvPr>
          <p:cNvSpPr>
            <a:spLocks noGrp="1" noChangeArrowheads="1"/>
          </p:cNvSpPr>
          <p:nvPr>
            <p:ph type="title"/>
          </p:nvPr>
        </p:nvSpPr>
        <p:spPr>
          <a:xfrm>
            <a:off x="304800" y="228600"/>
            <a:ext cx="7793038" cy="852488"/>
          </a:xfrm>
        </p:spPr>
        <p:txBody>
          <a:bodyPr/>
          <a:lstStyle/>
          <a:p>
            <a:pPr eaLnBrk="1" hangingPunct="1"/>
            <a:r>
              <a:rPr lang="en-US" altLang="zh-CN">
                <a:solidFill>
                  <a:srgbClr val="FF0000"/>
                </a:solidFill>
                <a:latin typeface="华文楷体" panose="02010600040101010101" pitchFamily="2" charset="-122"/>
                <a:ea typeface="华文楷体" panose="02010600040101010101" pitchFamily="2" charset="-122"/>
              </a:rPr>
              <a:t>AES</a:t>
            </a:r>
            <a:r>
              <a:rPr lang="zh-CN" altLang="en-US">
                <a:solidFill>
                  <a:srgbClr val="FF0000"/>
                </a:solidFill>
                <a:latin typeface="华文楷体" panose="02010600040101010101" pitchFamily="2" charset="-122"/>
                <a:ea typeface="华文楷体" panose="02010600040101010101" pitchFamily="2" charset="-122"/>
              </a:rPr>
              <a:t>算法的整体结构</a:t>
            </a:r>
          </a:p>
        </p:txBody>
      </p:sp>
      <p:sp>
        <p:nvSpPr>
          <p:cNvPr id="78851" name="Rectangle 3">
            <a:extLst>
              <a:ext uri="{FF2B5EF4-FFF2-40B4-BE49-F238E27FC236}">
                <a16:creationId xmlns:a16="http://schemas.microsoft.com/office/drawing/2014/main" id="{A8D8BD14-0050-4370-B520-6857B401C0A6}"/>
              </a:ext>
            </a:extLst>
          </p:cNvPr>
          <p:cNvSpPr>
            <a:spLocks noGrp="1" noChangeArrowheads="1"/>
          </p:cNvSpPr>
          <p:nvPr>
            <p:ph type="body" sz="half" idx="1"/>
          </p:nvPr>
        </p:nvSpPr>
        <p:spPr>
          <a:xfrm>
            <a:off x="457200" y="1447800"/>
            <a:ext cx="8305800" cy="2057400"/>
          </a:xfrm>
        </p:spPr>
        <p:txBody>
          <a:bodyPr/>
          <a:lstStyle/>
          <a:p>
            <a:pPr eaLnBrk="1" hangingPunct="1">
              <a:lnSpc>
                <a:spcPct val="80000"/>
              </a:lnSpc>
            </a:pPr>
            <a:r>
              <a:rPr lang="en-US" altLang="zh-CN" sz="2800">
                <a:latin typeface="楷体" panose="02010609060101010101" pitchFamily="49" charset="-122"/>
                <a:ea typeface="楷体" panose="02010609060101010101" pitchFamily="49" charset="-122"/>
              </a:rPr>
              <a:t>Rijndael </a:t>
            </a:r>
            <a:r>
              <a:rPr lang="zh-CN" altLang="en-US" sz="2800">
                <a:latin typeface="楷体" panose="02010609060101010101" pitchFamily="49" charset="-122"/>
                <a:ea typeface="楷体" panose="02010609060101010101" pitchFamily="49" charset="-122"/>
              </a:rPr>
              <a:t>由比利时的</a:t>
            </a:r>
            <a:r>
              <a:rPr lang="en-US" altLang="zh-CN" sz="2800">
                <a:latin typeface="楷体" panose="02010609060101010101" pitchFamily="49" charset="-122"/>
                <a:ea typeface="楷体" panose="02010609060101010101" pitchFamily="49" charset="-122"/>
              </a:rPr>
              <a:t>Joan Daemen</a:t>
            </a:r>
            <a:r>
              <a:rPr lang="zh-CN" altLang="en-US" sz="2800">
                <a:latin typeface="楷体" panose="02010609060101010101" pitchFamily="49" charset="-122"/>
                <a:ea typeface="楷体" panose="02010609060101010101" pitchFamily="49" charset="-122"/>
              </a:rPr>
              <a:t>和</a:t>
            </a:r>
            <a:r>
              <a:rPr lang="en-US" altLang="zh-CN" sz="2800">
                <a:latin typeface="楷体" panose="02010609060101010101" pitchFamily="49" charset="-122"/>
                <a:ea typeface="楷体" panose="02010609060101010101" pitchFamily="49" charset="-122"/>
              </a:rPr>
              <a:t>Vincent Rijmen</a:t>
            </a:r>
            <a:r>
              <a:rPr lang="zh-CN" altLang="en-US" sz="2800">
                <a:latin typeface="楷体" panose="02010609060101010101" pitchFamily="49" charset="-122"/>
                <a:ea typeface="楷体" panose="02010609060101010101" pitchFamily="49" charset="-122"/>
              </a:rPr>
              <a:t>设计，算法的原型是</a:t>
            </a:r>
            <a:r>
              <a:rPr lang="en-US" altLang="zh-CN" sz="2800">
                <a:latin typeface="楷体" panose="02010609060101010101" pitchFamily="49" charset="-122"/>
                <a:ea typeface="楷体" panose="02010609060101010101" pitchFamily="49" charset="-122"/>
              </a:rPr>
              <a:t>Square</a:t>
            </a:r>
            <a:r>
              <a:rPr lang="zh-CN" altLang="en-US" sz="2800">
                <a:latin typeface="楷体" panose="02010609060101010101" pitchFamily="49" charset="-122"/>
                <a:ea typeface="楷体" panose="02010609060101010101" pitchFamily="49" charset="-122"/>
              </a:rPr>
              <a:t>算法，经过修改后确定为高级数据加密标准</a:t>
            </a:r>
            <a:r>
              <a:rPr lang="en-US" altLang="zh-CN" sz="2800">
                <a:latin typeface="楷体" panose="02010609060101010101" pitchFamily="49" charset="-122"/>
                <a:ea typeface="楷体" panose="02010609060101010101" pitchFamily="49" charset="-122"/>
              </a:rPr>
              <a:t>AES.</a:t>
            </a:r>
          </a:p>
          <a:p>
            <a:pPr eaLnBrk="1" hangingPunct="1">
              <a:lnSpc>
                <a:spcPct val="80000"/>
              </a:lnSpc>
            </a:pPr>
            <a:r>
              <a:rPr lang="zh-CN" altLang="en-US" sz="2800" b="1">
                <a:latin typeface="楷体" panose="02010609060101010101" pitchFamily="49" charset="-122"/>
                <a:ea typeface="楷体" panose="02010609060101010101" pitchFamily="49" charset="-122"/>
              </a:rPr>
              <a:t>典型的</a:t>
            </a:r>
            <a:r>
              <a:rPr lang="en-US" altLang="zh-CN" sz="2800" b="1">
                <a:latin typeface="楷体" panose="02010609060101010101" pitchFamily="49" charset="-122"/>
                <a:ea typeface="楷体" panose="02010609060101010101" pitchFamily="49" charset="-122"/>
                <a:hlinkClick r:id="rId3" action="ppaction://hlinkfile"/>
              </a:rPr>
              <a:t>SPN</a:t>
            </a:r>
            <a:r>
              <a:rPr lang="zh-CN" altLang="en-US" sz="2800" b="1">
                <a:latin typeface="楷体" panose="02010609060101010101" pitchFamily="49" charset="-122"/>
                <a:ea typeface="楷体" panose="02010609060101010101" pitchFamily="49" charset="-122"/>
                <a:hlinkClick r:id="rId3" action="ppaction://hlinkfile"/>
              </a:rPr>
              <a:t>结构</a:t>
            </a:r>
            <a:endParaRPr lang="zh-CN" altLang="en-US" sz="2800" b="1">
              <a:latin typeface="楷体" panose="02010609060101010101" pitchFamily="49" charset="-122"/>
              <a:ea typeface="楷体" panose="02010609060101010101" pitchFamily="49" charset="-122"/>
            </a:endParaRPr>
          </a:p>
          <a:p>
            <a:pPr eaLnBrk="1" hangingPunct="1">
              <a:lnSpc>
                <a:spcPct val="80000"/>
              </a:lnSpc>
            </a:pPr>
            <a:r>
              <a:rPr lang="zh-CN" altLang="en-US" sz="2800" b="1">
                <a:latin typeface="楷体" panose="02010609060101010101" pitchFamily="49" charset="-122"/>
                <a:ea typeface="楷体" panose="02010609060101010101" pitchFamily="49" charset="-122"/>
              </a:rPr>
              <a:t>有较好的数学理论作为基础；结构简单、速度快</a:t>
            </a:r>
          </a:p>
        </p:txBody>
      </p:sp>
      <p:graphicFrame>
        <p:nvGraphicFramePr>
          <p:cNvPr id="492579" name="Group 35">
            <a:extLst>
              <a:ext uri="{FF2B5EF4-FFF2-40B4-BE49-F238E27FC236}">
                <a16:creationId xmlns:a16="http://schemas.microsoft.com/office/drawing/2014/main" id="{F1623C43-3B98-4367-AE03-E320C2B44683}"/>
              </a:ext>
            </a:extLst>
          </p:cNvPr>
          <p:cNvGraphicFramePr>
            <a:graphicFrameLocks noGrp="1"/>
          </p:cNvGraphicFramePr>
          <p:nvPr>
            <p:ph sz="half" idx="2"/>
            <p:extLst>
              <p:ext uri="{D42A27DB-BD31-4B8C-83A1-F6EECF244321}">
                <p14:modId xmlns:p14="http://schemas.microsoft.com/office/powerpoint/2010/main" val="385346157"/>
              </p:ext>
            </p:extLst>
          </p:nvPr>
        </p:nvGraphicFramePr>
        <p:xfrm>
          <a:off x="381000" y="3657600"/>
          <a:ext cx="8305800" cy="2459232"/>
        </p:xfrm>
        <a:graphic>
          <a:graphicData uri="http://schemas.openxmlformats.org/drawingml/2006/table">
            <a:tbl>
              <a:tblPr/>
              <a:tblGrid>
                <a:gridCol w="2076450">
                  <a:extLst>
                    <a:ext uri="{9D8B030D-6E8A-4147-A177-3AD203B41FA5}">
                      <a16:colId xmlns:a16="http://schemas.microsoft.com/office/drawing/2014/main" val="528491946"/>
                    </a:ext>
                  </a:extLst>
                </a:gridCol>
                <a:gridCol w="2076450">
                  <a:extLst>
                    <a:ext uri="{9D8B030D-6E8A-4147-A177-3AD203B41FA5}">
                      <a16:colId xmlns:a16="http://schemas.microsoft.com/office/drawing/2014/main" val="883092750"/>
                    </a:ext>
                  </a:extLst>
                </a:gridCol>
                <a:gridCol w="2076450">
                  <a:extLst>
                    <a:ext uri="{9D8B030D-6E8A-4147-A177-3AD203B41FA5}">
                      <a16:colId xmlns:a16="http://schemas.microsoft.com/office/drawing/2014/main" val="1703497008"/>
                    </a:ext>
                  </a:extLst>
                </a:gridCol>
                <a:gridCol w="2076450">
                  <a:extLst>
                    <a:ext uri="{9D8B030D-6E8A-4147-A177-3AD203B41FA5}">
                      <a16:colId xmlns:a16="http://schemas.microsoft.com/office/drawing/2014/main" val="2151659046"/>
                    </a:ext>
                  </a:extLst>
                </a:gridCol>
              </a:tblGrid>
              <a:tr h="885825">
                <a:tc>
                  <a:txBody>
                    <a:bodyPr/>
                    <a:lstStyle>
                      <a:lvl1pPr eaLnBrk="0" hangingPunct="0">
                        <a:spcBef>
                          <a:spcPct val="20000"/>
                        </a:spcBef>
                        <a:buClr>
                          <a:schemeClr val="folHlink"/>
                        </a:buClr>
                        <a:buSzPct val="60000"/>
                        <a:buFont typeface="Wingdings" panose="05000000000000000000" pitchFamily="2" charset="2"/>
                        <a:defRPr sz="2800">
                          <a:solidFill>
                            <a:schemeClr val="bg2"/>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zh-CN" sz="24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L="90000" marR="90000" marT="468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bg2"/>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Tahoma" panose="020B0604030504040204" pitchFamily="34" charset="0"/>
                          <a:ea typeface="宋体" panose="02010600030101010101" pitchFamily="2" charset="-122"/>
                        </a:rPr>
                        <a:t>Key Length</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Tahoma" panose="020B0604030504040204" pitchFamily="34" charset="0"/>
                          <a:ea typeface="宋体" panose="02010600030101010101" pitchFamily="2" charset="-122"/>
                        </a:rPr>
                        <a:t>(Nk words)</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bg2"/>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Tahoma" panose="020B0604030504040204" pitchFamily="34" charset="0"/>
                          <a:ea typeface="宋体" panose="02010600030101010101" pitchFamily="2" charset="-122"/>
                        </a:rPr>
                        <a:t>Block Size</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Tahoma" panose="020B0604030504040204" pitchFamily="34" charset="0"/>
                          <a:ea typeface="宋体" panose="02010600030101010101" pitchFamily="2" charset="-122"/>
                        </a:rPr>
                        <a:t>(Nb words)</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bg2"/>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Tahoma" panose="020B0604030504040204" pitchFamily="34" charset="0"/>
                          <a:ea typeface="宋体" panose="02010600030101010101" pitchFamily="2" charset="-122"/>
                        </a:rPr>
                        <a:t>Number of Rounds (Nr)</a:t>
                      </a:r>
                    </a:p>
                  </a:txBody>
                  <a:tcPr marL="90000" marR="90000" marT="46800" marB="468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81994374"/>
                  </a:ext>
                </a:extLst>
              </a:tr>
              <a:tr h="476250">
                <a:tc>
                  <a:txBody>
                    <a:bodyPr/>
                    <a:lstStyle>
                      <a:lvl1pPr eaLnBrk="0" hangingPunct="0">
                        <a:spcBef>
                          <a:spcPct val="20000"/>
                        </a:spcBef>
                        <a:buClr>
                          <a:schemeClr val="folHlink"/>
                        </a:buClr>
                        <a:buSzPct val="60000"/>
                        <a:buFont typeface="Wingdings" panose="05000000000000000000" pitchFamily="2" charset="2"/>
                        <a:defRPr sz="2800">
                          <a:solidFill>
                            <a:schemeClr val="bg2"/>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800" b="0" i="0" u="none" strike="noStrike" cap="none" normalizeH="0" baseline="0">
                          <a:ln>
                            <a:noFill/>
                          </a:ln>
                          <a:solidFill>
                            <a:schemeClr val="tx1"/>
                          </a:solidFill>
                          <a:effectLst/>
                          <a:latin typeface="Tahoma" panose="020B0604030504040204" pitchFamily="34" charset="0"/>
                          <a:ea typeface="宋体" panose="02010600030101010101" pitchFamily="2" charset="-122"/>
                        </a:rPr>
                        <a:t>AES-128</a:t>
                      </a:r>
                    </a:p>
                  </a:txBody>
                  <a:tcPr marL="90000" marR="90000" marT="468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bg2"/>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800" b="0" i="0" u="none" strike="noStrike" cap="none" normalizeH="0" baseline="0">
                          <a:ln>
                            <a:noFill/>
                          </a:ln>
                          <a:solidFill>
                            <a:schemeClr val="tx1"/>
                          </a:solidFill>
                          <a:effectLst/>
                          <a:latin typeface="Tahoma" panose="020B0604030504040204" pitchFamily="34" charset="0"/>
                          <a:ea typeface="宋体" panose="02010600030101010101" pitchFamily="2" charset="-122"/>
                        </a:rPr>
                        <a:t>4</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bg2"/>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800" b="0" i="0" u="none" strike="noStrike" cap="none" normalizeH="0" baseline="0">
                          <a:ln>
                            <a:noFill/>
                          </a:ln>
                          <a:solidFill>
                            <a:schemeClr val="tx1"/>
                          </a:solidFill>
                          <a:effectLst/>
                          <a:latin typeface="Tahoma" panose="020B0604030504040204" pitchFamily="34" charset="0"/>
                          <a:ea typeface="宋体" panose="02010600030101010101" pitchFamily="2" charset="-122"/>
                        </a:rPr>
                        <a:t>4</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bg2"/>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800" b="0" i="0" u="none" strike="noStrike" cap="none" normalizeH="0" baseline="0">
                          <a:ln>
                            <a:noFill/>
                          </a:ln>
                          <a:solidFill>
                            <a:schemeClr val="tx1"/>
                          </a:solidFill>
                          <a:effectLst/>
                          <a:latin typeface="Tahoma" panose="020B0604030504040204" pitchFamily="34" charset="0"/>
                          <a:ea typeface="宋体" panose="02010600030101010101" pitchFamily="2" charset="-122"/>
                        </a:rPr>
                        <a:t>10</a:t>
                      </a:r>
                    </a:p>
                  </a:txBody>
                  <a:tcPr marL="90000" marR="90000" marT="46800" marB="468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153092226"/>
                  </a:ext>
                </a:extLst>
              </a:tr>
              <a:tr h="476250">
                <a:tc>
                  <a:txBody>
                    <a:bodyPr/>
                    <a:lstStyle>
                      <a:lvl1pPr eaLnBrk="0" hangingPunct="0">
                        <a:spcBef>
                          <a:spcPct val="20000"/>
                        </a:spcBef>
                        <a:buClr>
                          <a:schemeClr val="folHlink"/>
                        </a:buClr>
                        <a:buSzPct val="60000"/>
                        <a:buFont typeface="Wingdings" panose="05000000000000000000" pitchFamily="2" charset="2"/>
                        <a:defRPr sz="2800">
                          <a:solidFill>
                            <a:schemeClr val="bg2"/>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800" b="0" i="0" u="none" strike="noStrike" cap="none" normalizeH="0" baseline="0">
                          <a:ln>
                            <a:noFill/>
                          </a:ln>
                          <a:solidFill>
                            <a:schemeClr val="tx1"/>
                          </a:solidFill>
                          <a:effectLst/>
                          <a:latin typeface="Tahoma" panose="020B0604030504040204" pitchFamily="34" charset="0"/>
                          <a:ea typeface="宋体" panose="02010600030101010101" pitchFamily="2" charset="-122"/>
                        </a:rPr>
                        <a:t>AES-192</a:t>
                      </a:r>
                    </a:p>
                  </a:txBody>
                  <a:tcPr marL="90000" marR="90000" marT="468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bg2"/>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800" b="0" i="0" u="none" strike="noStrike" cap="none" normalizeH="0" baseline="0">
                          <a:ln>
                            <a:noFill/>
                          </a:ln>
                          <a:solidFill>
                            <a:schemeClr val="tx1"/>
                          </a:solidFill>
                          <a:effectLst/>
                          <a:latin typeface="Tahoma" panose="020B0604030504040204" pitchFamily="34" charset="0"/>
                          <a:ea typeface="宋体" panose="02010600030101010101" pitchFamily="2" charset="-122"/>
                        </a:rPr>
                        <a:t>6</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bg2"/>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800" b="0" i="0" u="none" strike="noStrike" cap="none" normalizeH="0" baseline="0">
                          <a:ln>
                            <a:noFill/>
                          </a:ln>
                          <a:solidFill>
                            <a:schemeClr val="tx1"/>
                          </a:solidFill>
                          <a:effectLst/>
                          <a:latin typeface="Tahoma" panose="020B0604030504040204" pitchFamily="34" charset="0"/>
                          <a:ea typeface="宋体" panose="02010600030101010101" pitchFamily="2" charset="-122"/>
                        </a:rPr>
                        <a:t>4</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bg2"/>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800" b="0" i="0" u="none" strike="noStrike" cap="none" normalizeH="0" baseline="0">
                          <a:ln>
                            <a:noFill/>
                          </a:ln>
                          <a:solidFill>
                            <a:schemeClr val="tx1"/>
                          </a:solidFill>
                          <a:effectLst/>
                          <a:latin typeface="Tahoma" panose="020B0604030504040204" pitchFamily="34" charset="0"/>
                          <a:ea typeface="宋体" panose="02010600030101010101" pitchFamily="2" charset="-122"/>
                        </a:rPr>
                        <a:t>12</a:t>
                      </a:r>
                    </a:p>
                  </a:txBody>
                  <a:tcPr marL="90000" marR="90000" marT="46800" marB="468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957825435"/>
                  </a:ext>
                </a:extLst>
              </a:tr>
              <a:tr h="476250">
                <a:tc>
                  <a:txBody>
                    <a:bodyPr/>
                    <a:lstStyle>
                      <a:lvl1pPr eaLnBrk="0" hangingPunct="0">
                        <a:spcBef>
                          <a:spcPct val="20000"/>
                        </a:spcBef>
                        <a:buClr>
                          <a:schemeClr val="folHlink"/>
                        </a:buClr>
                        <a:buSzPct val="60000"/>
                        <a:buFont typeface="Wingdings" panose="05000000000000000000" pitchFamily="2" charset="2"/>
                        <a:defRPr sz="2800">
                          <a:solidFill>
                            <a:schemeClr val="bg2"/>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8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AES-256</a:t>
                      </a:r>
                    </a:p>
                  </a:txBody>
                  <a:tcPr marL="90000" marR="90000" marT="468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bg2"/>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800" b="0" i="0" u="none" strike="noStrike" cap="none" normalizeH="0" baseline="0">
                          <a:ln>
                            <a:noFill/>
                          </a:ln>
                          <a:solidFill>
                            <a:schemeClr val="tx1"/>
                          </a:solidFill>
                          <a:effectLst/>
                          <a:latin typeface="Tahoma" panose="020B0604030504040204" pitchFamily="34" charset="0"/>
                          <a:ea typeface="宋体" panose="02010600030101010101" pitchFamily="2" charset="-122"/>
                        </a:rPr>
                        <a:t>8</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bg2"/>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800" b="0" i="0" u="none" strike="noStrike" cap="none" normalizeH="0" baseline="0">
                          <a:ln>
                            <a:noFill/>
                          </a:ln>
                          <a:solidFill>
                            <a:schemeClr val="tx1"/>
                          </a:solidFill>
                          <a:effectLst/>
                          <a:latin typeface="Tahoma" panose="020B0604030504040204" pitchFamily="34" charset="0"/>
                          <a:ea typeface="宋体" panose="02010600030101010101" pitchFamily="2" charset="-122"/>
                        </a:rPr>
                        <a:t>4</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bg2"/>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8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14</a:t>
                      </a:r>
                    </a:p>
                  </a:txBody>
                  <a:tcPr marL="90000" marR="90000" marT="46800" marB="468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803324891"/>
                  </a:ext>
                </a:extLst>
              </a:tr>
            </a:tbl>
          </a:graphicData>
        </a:graphic>
      </p:graphicFrame>
    </p:spTree>
  </p:cSld>
  <p:clrMapOvr>
    <a:masterClrMapping/>
  </p:clrMapOvr>
  <p:transition>
    <p:random/>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a:extLst>
              <a:ext uri="{FF2B5EF4-FFF2-40B4-BE49-F238E27FC236}">
                <a16:creationId xmlns:a16="http://schemas.microsoft.com/office/drawing/2014/main" id="{F6825F61-FE6A-4B6B-BB51-C2B131B6EC0D}"/>
              </a:ext>
            </a:extLst>
          </p:cNvPr>
          <p:cNvSpPr>
            <a:spLocks noGrp="1" noChangeArrowheads="1"/>
          </p:cNvSpPr>
          <p:nvPr>
            <p:ph type="title"/>
          </p:nvPr>
        </p:nvSpPr>
        <p:spPr>
          <a:xfrm>
            <a:off x="251520" y="476672"/>
            <a:ext cx="7886700" cy="677491"/>
          </a:xfrm>
        </p:spPr>
        <p:txBody>
          <a:bodyPr>
            <a:normAutofit/>
          </a:bodyPr>
          <a:lstStyle/>
          <a:p>
            <a:r>
              <a:rPr lang="en-US" altLang="zh-CN" sz="4000" dirty="0">
                <a:latin typeface="楷体" panose="02010609060101010101" pitchFamily="49" charset="-122"/>
                <a:ea typeface="楷体" panose="02010609060101010101" pitchFamily="49" charset="-122"/>
              </a:rPr>
              <a:t>SMS4</a:t>
            </a:r>
            <a:r>
              <a:rPr lang="zh-CN" altLang="en-US" sz="4000" dirty="0">
                <a:latin typeface="楷体" panose="02010609060101010101" pitchFamily="49" charset="-122"/>
                <a:ea typeface="楷体" panose="02010609060101010101" pitchFamily="49" charset="-122"/>
              </a:rPr>
              <a:t>分组密码算法的差分分析 </a:t>
            </a:r>
          </a:p>
        </p:txBody>
      </p:sp>
      <p:sp>
        <p:nvSpPr>
          <p:cNvPr id="104451" name="Rectangle 3">
            <a:extLst>
              <a:ext uri="{FF2B5EF4-FFF2-40B4-BE49-F238E27FC236}">
                <a16:creationId xmlns:a16="http://schemas.microsoft.com/office/drawing/2014/main" id="{E4E9B88B-B0C1-4B3A-8C51-925B153DC1AE}"/>
              </a:ext>
            </a:extLst>
          </p:cNvPr>
          <p:cNvSpPr>
            <a:spLocks noGrp="1" noChangeArrowheads="1"/>
          </p:cNvSpPr>
          <p:nvPr>
            <p:ph type="body" idx="1"/>
          </p:nvPr>
        </p:nvSpPr>
        <p:spPr>
          <a:xfrm>
            <a:off x="628650" y="1412776"/>
            <a:ext cx="7886700" cy="4351338"/>
          </a:xfrm>
        </p:spPr>
        <p:txBody>
          <a:bodyPr/>
          <a:lstStyle/>
          <a:p>
            <a:pPr>
              <a:lnSpc>
                <a:spcPct val="90000"/>
              </a:lnSpc>
            </a:pPr>
            <a:r>
              <a:rPr lang="en-US" altLang="zh-CN" sz="2800" dirty="0">
                <a:latin typeface="楷体" panose="02010609060101010101" pitchFamily="49" charset="-122"/>
                <a:ea typeface="楷体" panose="02010609060101010101" pitchFamily="49" charset="-122"/>
              </a:rPr>
              <a:t>SMS4</a:t>
            </a:r>
            <a:r>
              <a:rPr lang="zh-CN" altLang="en-US" sz="2800" dirty="0">
                <a:latin typeface="楷体" panose="02010609060101010101" pitchFamily="49" charset="-122"/>
                <a:ea typeface="楷体" panose="02010609060101010101" pitchFamily="49" charset="-122"/>
              </a:rPr>
              <a:t>密码算法是中国国家密码管理权威机构发布的国内第一个面向无线局域网</a:t>
            </a:r>
            <a:r>
              <a:rPr lang="en-US" altLang="zh-CN" sz="2800" dirty="0">
                <a:latin typeface="楷体" panose="02010609060101010101" pitchFamily="49" charset="-122"/>
                <a:ea typeface="楷体" panose="02010609060101010101" pitchFamily="49" charset="-122"/>
              </a:rPr>
              <a:t>WAPI</a:t>
            </a:r>
            <a:r>
              <a:rPr lang="zh-CN" altLang="en-US" sz="2800" dirty="0">
                <a:latin typeface="楷体" panose="02010609060101010101" pitchFamily="49" charset="-122"/>
                <a:ea typeface="楷体" panose="02010609060101010101" pitchFamily="49" charset="-122"/>
              </a:rPr>
              <a:t>产品使用的商用分组密码算法</a:t>
            </a:r>
          </a:p>
          <a:p>
            <a:pPr>
              <a:lnSpc>
                <a:spcPct val="90000"/>
              </a:lnSpc>
            </a:pPr>
            <a:r>
              <a:rPr lang="zh-CN" altLang="en-US" sz="2800" dirty="0">
                <a:latin typeface="楷体" panose="02010609060101010101" pitchFamily="49" charset="-122"/>
                <a:ea typeface="楷体" panose="02010609060101010101" pitchFamily="49" charset="-122"/>
              </a:rPr>
              <a:t>该算法的分组长度和密钥长度都是</a:t>
            </a:r>
            <a:r>
              <a:rPr lang="en-US" altLang="zh-CN" sz="2800" dirty="0">
                <a:latin typeface="楷体" panose="02010609060101010101" pitchFamily="49" charset="-122"/>
                <a:ea typeface="楷体" panose="02010609060101010101" pitchFamily="49" charset="-122"/>
              </a:rPr>
              <a:t>128</a:t>
            </a:r>
            <a:r>
              <a:rPr lang="zh-CN" altLang="en-US" sz="2800" dirty="0">
                <a:latin typeface="楷体" panose="02010609060101010101" pitchFamily="49" charset="-122"/>
                <a:ea typeface="楷体" panose="02010609060101010101" pitchFamily="49" charset="-122"/>
              </a:rPr>
              <a:t>比特。</a:t>
            </a:r>
          </a:p>
          <a:p>
            <a:pPr>
              <a:lnSpc>
                <a:spcPct val="90000"/>
              </a:lnSpc>
            </a:pPr>
            <a:r>
              <a:rPr lang="zh-CN" altLang="en-US" sz="2800" dirty="0">
                <a:latin typeface="楷体" panose="02010609060101010101" pitchFamily="49" charset="-122"/>
                <a:ea typeface="楷体" panose="02010609060101010101" pitchFamily="49" charset="-122"/>
              </a:rPr>
              <a:t>加密算法与密钥扩展算法都采用</a:t>
            </a:r>
            <a:r>
              <a:rPr lang="en-US" altLang="zh-CN" sz="2800" dirty="0">
                <a:latin typeface="楷体" panose="02010609060101010101" pitchFamily="49" charset="-122"/>
                <a:ea typeface="楷体" panose="02010609060101010101" pitchFamily="49" charset="-122"/>
              </a:rPr>
              <a:t>32</a:t>
            </a:r>
            <a:r>
              <a:rPr lang="zh-CN" altLang="en-US" sz="2800" dirty="0">
                <a:latin typeface="楷体" panose="02010609060101010101" pitchFamily="49" charset="-122"/>
                <a:ea typeface="楷体" panose="02010609060101010101" pitchFamily="49" charset="-122"/>
              </a:rPr>
              <a:t>轮非线性迭代结构</a:t>
            </a:r>
          </a:p>
          <a:p>
            <a:pPr>
              <a:lnSpc>
                <a:spcPct val="90000"/>
              </a:lnSpc>
            </a:pPr>
            <a:r>
              <a:rPr lang="zh-CN" altLang="en-US" sz="2800" dirty="0">
                <a:latin typeface="楷体" panose="02010609060101010101" pitchFamily="49" charset="-122"/>
                <a:ea typeface="楷体" panose="02010609060101010101" pitchFamily="49" charset="-122"/>
              </a:rPr>
              <a:t>解密算法与加密算法的结构相同，只是轮密钥的使用顺序相反，解密轮密钥是加密轮密钥的逆序。</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a:extLst>
              <a:ext uri="{FF2B5EF4-FFF2-40B4-BE49-F238E27FC236}">
                <a16:creationId xmlns:a16="http://schemas.microsoft.com/office/drawing/2014/main" id="{4AA2CDDA-A68D-4287-B72A-8609A6D52276}"/>
              </a:ext>
            </a:extLst>
          </p:cNvPr>
          <p:cNvSpPr>
            <a:spLocks noGrp="1" noChangeArrowheads="1"/>
          </p:cNvSpPr>
          <p:nvPr>
            <p:ph type="title"/>
          </p:nvPr>
        </p:nvSpPr>
        <p:spPr/>
        <p:txBody>
          <a:bodyPr/>
          <a:lstStyle/>
          <a:p>
            <a:pPr eaLnBrk="1" hangingPunct="1"/>
            <a:r>
              <a:rPr lang="en-US" altLang="zh-CN">
                <a:solidFill>
                  <a:srgbClr val="FF0000"/>
                </a:solidFill>
                <a:latin typeface="华文楷体" panose="02010600040101010101" pitchFamily="2" charset="-122"/>
                <a:ea typeface="华文楷体" panose="02010600040101010101" pitchFamily="2" charset="-122"/>
              </a:rPr>
              <a:t>AES</a:t>
            </a:r>
            <a:r>
              <a:rPr lang="zh-CN" altLang="en-US">
                <a:solidFill>
                  <a:srgbClr val="FF0000"/>
                </a:solidFill>
                <a:latin typeface="华文楷体" panose="02010600040101010101" pitchFamily="2" charset="-122"/>
                <a:ea typeface="华文楷体" panose="02010600040101010101" pitchFamily="2" charset="-122"/>
              </a:rPr>
              <a:t>算法的整体结构</a:t>
            </a:r>
          </a:p>
        </p:txBody>
      </p:sp>
      <p:pic>
        <p:nvPicPr>
          <p:cNvPr id="79875" name="Picture 5">
            <a:extLst>
              <a:ext uri="{FF2B5EF4-FFF2-40B4-BE49-F238E27FC236}">
                <a16:creationId xmlns:a16="http://schemas.microsoft.com/office/drawing/2014/main" id="{E1EE2678-1C45-4656-9658-534332737D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0800" y="1219200"/>
            <a:ext cx="6096000" cy="563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a:extLst>
              <a:ext uri="{FF2B5EF4-FFF2-40B4-BE49-F238E27FC236}">
                <a16:creationId xmlns:a16="http://schemas.microsoft.com/office/drawing/2014/main" id="{466FAC74-8FCB-4BDE-AB7B-28A2DCC2C836}"/>
              </a:ext>
            </a:extLst>
          </p:cNvPr>
          <p:cNvSpPr>
            <a:spLocks noGrp="1" noChangeArrowheads="1"/>
          </p:cNvSpPr>
          <p:nvPr>
            <p:ph type="title"/>
          </p:nvPr>
        </p:nvSpPr>
        <p:spPr/>
        <p:txBody>
          <a:bodyPr/>
          <a:lstStyle/>
          <a:p>
            <a:pPr eaLnBrk="1" hangingPunct="1"/>
            <a:r>
              <a:rPr lang="en-US" altLang="zh-CN">
                <a:solidFill>
                  <a:srgbClr val="FF0000"/>
                </a:solidFill>
                <a:latin typeface="华文楷体" panose="02010600040101010101" pitchFamily="2" charset="-122"/>
                <a:ea typeface="华文楷体" panose="02010600040101010101" pitchFamily="2" charset="-122"/>
              </a:rPr>
              <a:t>AES</a:t>
            </a:r>
            <a:r>
              <a:rPr lang="zh-CN" altLang="en-US">
                <a:solidFill>
                  <a:srgbClr val="FF0000"/>
                </a:solidFill>
                <a:latin typeface="华文楷体" panose="02010600040101010101" pitchFamily="2" charset="-122"/>
                <a:ea typeface="华文楷体" panose="02010600040101010101" pitchFamily="2" charset="-122"/>
              </a:rPr>
              <a:t>算法的轮函数</a:t>
            </a:r>
          </a:p>
        </p:txBody>
      </p:sp>
      <p:sp>
        <p:nvSpPr>
          <p:cNvPr id="80899" name="Rectangle 3">
            <a:extLst>
              <a:ext uri="{FF2B5EF4-FFF2-40B4-BE49-F238E27FC236}">
                <a16:creationId xmlns:a16="http://schemas.microsoft.com/office/drawing/2014/main" id="{411F4A4E-2CAF-4E4C-9EBC-85C55ABA620F}"/>
              </a:ext>
            </a:extLst>
          </p:cNvPr>
          <p:cNvSpPr>
            <a:spLocks noGrp="1" noChangeArrowheads="1"/>
          </p:cNvSpPr>
          <p:nvPr>
            <p:ph type="body" idx="1"/>
          </p:nvPr>
        </p:nvSpPr>
        <p:spPr>
          <a:xfrm>
            <a:off x="457200" y="1524000"/>
            <a:ext cx="4267200" cy="4876800"/>
          </a:xfrm>
        </p:spPr>
        <p:txBody>
          <a:bodyPr/>
          <a:lstStyle/>
          <a:p>
            <a:pPr eaLnBrk="1" hangingPunct="1">
              <a:buFont typeface="Wingdings" panose="05000000000000000000" pitchFamily="2" charset="2"/>
              <a:buNone/>
            </a:pPr>
            <a:r>
              <a:rPr lang="en-US" altLang="zh-CN">
                <a:latin typeface="楷体" panose="02010609060101010101" pitchFamily="49" charset="-122"/>
                <a:ea typeface="楷体" panose="02010609060101010101" pitchFamily="49" charset="-122"/>
              </a:rPr>
              <a:t>Rijndael</a:t>
            </a:r>
            <a:r>
              <a:rPr lang="zh-CN" altLang="en-US">
                <a:latin typeface="楷体" panose="02010609060101010101" pitchFamily="49" charset="-122"/>
                <a:ea typeface="楷体" panose="02010609060101010101" pitchFamily="49" charset="-122"/>
              </a:rPr>
              <a:t>的轮函数由</a:t>
            </a:r>
            <a:r>
              <a:rPr lang="en-US" altLang="zh-CN">
                <a:latin typeface="楷体" panose="02010609060101010101" pitchFamily="49" charset="-122"/>
                <a:ea typeface="楷体" panose="02010609060101010101" pitchFamily="49" charset="-122"/>
              </a:rPr>
              <a:t>4</a:t>
            </a:r>
            <a:r>
              <a:rPr lang="zh-CN" altLang="en-US">
                <a:latin typeface="楷体" panose="02010609060101010101" pitchFamily="49" charset="-122"/>
                <a:ea typeface="楷体" panose="02010609060101010101" pitchFamily="49" charset="-122"/>
              </a:rPr>
              <a:t>个变换组成，依次为：</a:t>
            </a:r>
          </a:p>
          <a:p>
            <a:pPr eaLnBrk="1" hangingPunct="1">
              <a:buFont typeface="Wingdings" panose="05000000000000000000" pitchFamily="2" charset="2"/>
              <a:buNone/>
            </a:pPr>
            <a:r>
              <a:rPr lang="zh-CN" altLang="en-US" sz="2800">
                <a:latin typeface="楷体" panose="02010609060101010101" pitchFamily="49" charset="-122"/>
                <a:ea typeface="楷体" panose="02010609060101010101" pitchFamily="49" charset="-122"/>
              </a:rPr>
              <a:t>  </a:t>
            </a:r>
            <a:r>
              <a:rPr lang="en-US" altLang="zh-CN" sz="2800">
                <a:latin typeface="楷体" panose="02010609060101010101" pitchFamily="49" charset="-122"/>
                <a:ea typeface="楷体" panose="02010609060101010101" pitchFamily="49" charset="-122"/>
              </a:rPr>
              <a:t>1</a:t>
            </a:r>
            <a:r>
              <a:rPr lang="zh-CN" altLang="en-US" sz="2800">
                <a:latin typeface="楷体" panose="02010609060101010101" pitchFamily="49" charset="-122"/>
                <a:ea typeface="楷体" panose="02010609060101010101" pitchFamily="49" charset="-122"/>
              </a:rPr>
              <a:t>）字节代换（</a:t>
            </a:r>
            <a:r>
              <a:rPr lang="en-US" altLang="zh-CN" sz="2800">
                <a:latin typeface="楷体" panose="02010609060101010101" pitchFamily="49" charset="-122"/>
                <a:ea typeface="楷体" panose="02010609060101010101" pitchFamily="49" charset="-122"/>
              </a:rPr>
              <a:t>SubByte</a:t>
            </a:r>
            <a:r>
              <a:rPr lang="zh-CN" altLang="en-US" sz="2800">
                <a:latin typeface="楷体" panose="02010609060101010101" pitchFamily="49" charset="-122"/>
                <a:ea typeface="楷体" panose="02010609060101010101" pitchFamily="49" charset="-122"/>
              </a:rPr>
              <a:t>）</a:t>
            </a:r>
          </a:p>
          <a:p>
            <a:pPr eaLnBrk="1" hangingPunct="1">
              <a:buFont typeface="Wingdings" panose="05000000000000000000" pitchFamily="2" charset="2"/>
              <a:buNone/>
            </a:pPr>
            <a:r>
              <a:rPr lang="zh-CN" altLang="en-US" sz="2800">
                <a:latin typeface="楷体" panose="02010609060101010101" pitchFamily="49" charset="-122"/>
                <a:ea typeface="楷体" panose="02010609060101010101" pitchFamily="49" charset="-122"/>
              </a:rPr>
              <a:t>  </a:t>
            </a:r>
            <a:r>
              <a:rPr lang="en-US" altLang="zh-CN" sz="2800">
                <a:latin typeface="楷体" panose="02010609060101010101" pitchFamily="49" charset="-122"/>
                <a:ea typeface="楷体" panose="02010609060101010101" pitchFamily="49" charset="-122"/>
              </a:rPr>
              <a:t>2</a:t>
            </a:r>
            <a:r>
              <a:rPr lang="zh-CN" altLang="en-US" sz="2800">
                <a:latin typeface="楷体" panose="02010609060101010101" pitchFamily="49" charset="-122"/>
                <a:ea typeface="楷体" panose="02010609060101010101" pitchFamily="49" charset="-122"/>
              </a:rPr>
              <a:t>）行移位（</a:t>
            </a:r>
            <a:r>
              <a:rPr lang="en-US" altLang="zh-CN" sz="2800">
                <a:latin typeface="楷体" panose="02010609060101010101" pitchFamily="49" charset="-122"/>
                <a:ea typeface="楷体" panose="02010609060101010101" pitchFamily="49" charset="-122"/>
              </a:rPr>
              <a:t>ShiftRow</a:t>
            </a:r>
            <a:r>
              <a:rPr lang="zh-CN" altLang="en-US" sz="2800">
                <a:latin typeface="楷体" panose="02010609060101010101" pitchFamily="49" charset="-122"/>
                <a:ea typeface="楷体" panose="02010609060101010101" pitchFamily="49" charset="-122"/>
              </a:rPr>
              <a:t>）</a:t>
            </a:r>
          </a:p>
          <a:p>
            <a:pPr eaLnBrk="1" hangingPunct="1">
              <a:buFont typeface="Wingdings" panose="05000000000000000000" pitchFamily="2" charset="2"/>
              <a:buNone/>
            </a:pPr>
            <a:r>
              <a:rPr lang="zh-CN" altLang="en-US" sz="2800">
                <a:latin typeface="楷体" panose="02010609060101010101" pitchFamily="49" charset="-122"/>
                <a:ea typeface="楷体" panose="02010609060101010101" pitchFamily="49" charset="-122"/>
              </a:rPr>
              <a:t>  </a:t>
            </a:r>
            <a:r>
              <a:rPr lang="en-US" altLang="zh-CN" sz="2800">
                <a:latin typeface="楷体" panose="02010609060101010101" pitchFamily="49" charset="-122"/>
                <a:ea typeface="楷体" panose="02010609060101010101" pitchFamily="49" charset="-122"/>
              </a:rPr>
              <a:t>3</a:t>
            </a:r>
            <a:r>
              <a:rPr lang="zh-CN" altLang="en-US" sz="2800">
                <a:latin typeface="楷体" panose="02010609060101010101" pitchFamily="49" charset="-122"/>
                <a:ea typeface="楷体" panose="02010609060101010101" pitchFamily="49" charset="-122"/>
              </a:rPr>
              <a:t>）列混合（</a:t>
            </a:r>
            <a:r>
              <a:rPr lang="en-US" altLang="zh-CN" sz="2800">
                <a:latin typeface="楷体" panose="02010609060101010101" pitchFamily="49" charset="-122"/>
                <a:ea typeface="楷体" panose="02010609060101010101" pitchFamily="49" charset="-122"/>
              </a:rPr>
              <a:t>MixColumn</a:t>
            </a:r>
            <a:r>
              <a:rPr lang="zh-CN" altLang="en-US" sz="2800">
                <a:latin typeface="楷体" panose="02010609060101010101" pitchFamily="49" charset="-122"/>
                <a:ea typeface="楷体" panose="02010609060101010101" pitchFamily="49" charset="-122"/>
              </a:rPr>
              <a:t>）</a:t>
            </a:r>
          </a:p>
          <a:p>
            <a:pPr eaLnBrk="1" hangingPunct="1">
              <a:buFont typeface="Wingdings" panose="05000000000000000000" pitchFamily="2" charset="2"/>
              <a:buNone/>
            </a:pPr>
            <a:r>
              <a:rPr lang="zh-CN" altLang="en-US" sz="2800">
                <a:latin typeface="楷体" panose="02010609060101010101" pitchFamily="49" charset="-122"/>
                <a:ea typeface="楷体" panose="02010609060101010101" pitchFamily="49" charset="-122"/>
              </a:rPr>
              <a:t>  </a:t>
            </a:r>
            <a:r>
              <a:rPr lang="en-US" altLang="zh-CN" sz="2800">
                <a:latin typeface="楷体" panose="02010609060101010101" pitchFamily="49" charset="-122"/>
                <a:ea typeface="楷体" panose="02010609060101010101" pitchFamily="49" charset="-122"/>
              </a:rPr>
              <a:t>4</a:t>
            </a:r>
            <a:r>
              <a:rPr lang="zh-CN" altLang="en-US" sz="2800">
                <a:latin typeface="楷体" panose="02010609060101010101" pitchFamily="49" charset="-122"/>
                <a:ea typeface="楷体" panose="02010609060101010101" pitchFamily="49" charset="-122"/>
              </a:rPr>
              <a:t>）密钥加（</a:t>
            </a:r>
            <a:r>
              <a:rPr lang="en-US" altLang="zh-CN" sz="2800">
                <a:latin typeface="楷体" panose="02010609060101010101" pitchFamily="49" charset="-122"/>
                <a:ea typeface="楷体" panose="02010609060101010101" pitchFamily="49" charset="-122"/>
              </a:rPr>
              <a:t>AddRoundKey</a:t>
            </a:r>
            <a:r>
              <a:rPr lang="zh-CN" altLang="en-US" sz="2800">
                <a:latin typeface="楷体" panose="02010609060101010101" pitchFamily="49" charset="-122"/>
                <a:ea typeface="楷体" panose="02010609060101010101" pitchFamily="49" charset="-122"/>
              </a:rPr>
              <a:t>）</a:t>
            </a:r>
          </a:p>
        </p:txBody>
      </p:sp>
      <p:pic>
        <p:nvPicPr>
          <p:cNvPr id="80900" name="Picture 4">
            <a:extLst>
              <a:ext uri="{FF2B5EF4-FFF2-40B4-BE49-F238E27FC236}">
                <a16:creationId xmlns:a16="http://schemas.microsoft.com/office/drawing/2014/main" id="{C2FA155F-829E-4450-9077-754B2F7052B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24400" y="1600200"/>
            <a:ext cx="4392613" cy="472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a:extLst>
              <a:ext uri="{FF2B5EF4-FFF2-40B4-BE49-F238E27FC236}">
                <a16:creationId xmlns:a16="http://schemas.microsoft.com/office/drawing/2014/main" id="{FC642C45-E7D2-486D-BDD6-E1784AB60827}"/>
              </a:ext>
            </a:extLst>
          </p:cNvPr>
          <p:cNvSpPr>
            <a:spLocks noGrp="1" noChangeArrowheads="1"/>
          </p:cNvSpPr>
          <p:nvPr>
            <p:ph type="subTitle" idx="1"/>
          </p:nvPr>
        </p:nvSpPr>
        <p:spPr>
          <a:xfrm>
            <a:off x="304800" y="1295400"/>
            <a:ext cx="8382000" cy="1600200"/>
          </a:xfrm>
          <a:noFill/>
        </p:spPr>
        <p:txBody>
          <a:bodyPr/>
          <a:lstStyle/>
          <a:p>
            <a:pPr marL="287338" indent="-6350" algn="l" eaLnBrk="1" hangingPunct="1">
              <a:lnSpc>
                <a:spcPct val="90000"/>
              </a:lnSpc>
            </a:pPr>
            <a:r>
              <a:rPr lang="en-US" altLang="zh-CN">
                <a:latin typeface="楷体" panose="02010609060101010101" pitchFamily="49" charset="-122"/>
                <a:ea typeface="楷体" panose="02010609060101010101" pitchFamily="49" charset="-122"/>
              </a:rPr>
              <a:t>1) </a:t>
            </a:r>
            <a:r>
              <a:rPr lang="zh-CN" altLang="en-US">
                <a:latin typeface="楷体" panose="02010609060101010101" pitchFamily="49" charset="-122"/>
                <a:ea typeface="楷体" panose="02010609060101010101" pitchFamily="49" charset="-122"/>
              </a:rPr>
              <a:t>字节代换（</a:t>
            </a:r>
            <a:r>
              <a:rPr lang="en-US" altLang="zh-CN">
                <a:latin typeface="楷体" panose="02010609060101010101" pitchFamily="49" charset="-122"/>
                <a:ea typeface="楷体" panose="02010609060101010101" pitchFamily="49" charset="-122"/>
              </a:rPr>
              <a:t>ByteSub</a:t>
            </a:r>
            <a:r>
              <a:rPr lang="zh-CN" altLang="en-US">
                <a:latin typeface="楷体" panose="02010609060101010101" pitchFamily="49" charset="-122"/>
                <a:ea typeface="楷体" panose="02010609060101010101" pitchFamily="49" charset="-122"/>
              </a:rPr>
              <a:t>）</a:t>
            </a:r>
          </a:p>
          <a:p>
            <a:pPr marL="287338" indent="-6350" algn="l" eaLnBrk="1" hangingPunct="1">
              <a:lnSpc>
                <a:spcPct val="90000"/>
              </a:lnSpc>
            </a:pPr>
            <a:r>
              <a:rPr lang="zh-CN" altLang="en-US">
                <a:latin typeface="楷体" panose="02010609060101010101" pitchFamily="49" charset="-122"/>
                <a:ea typeface="楷体" panose="02010609060101010101" pitchFamily="49" charset="-122"/>
              </a:rPr>
              <a:t>    字节代换是非线形变换，独立地对状态的每个字节进行，代换表（即</a:t>
            </a:r>
            <a:r>
              <a:rPr lang="en-US" altLang="zh-CN">
                <a:latin typeface="楷体" panose="02010609060101010101" pitchFamily="49" charset="-122"/>
                <a:ea typeface="楷体" panose="02010609060101010101" pitchFamily="49" charset="-122"/>
              </a:rPr>
              <a:t>S-</a:t>
            </a:r>
            <a:r>
              <a:rPr lang="zh-CN" altLang="en-US">
                <a:latin typeface="楷体" panose="02010609060101010101" pitchFamily="49" charset="-122"/>
                <a:ea typeface="楷体" panose="02010609060101010101" pitchFamily="49" charset="-122"/>
              </a:rPr>
              <a:t>盒）是可逆的</a:t>
            </a:r>
            <a:r>
              <a:rPr lang="en-US" altLang="zh-CN">
                <a:latin typeface="楷体" panose="02010609060101010101" pitchFamily="49" charset="-122"/>
                <a:ea typeface="楷体" panose="02010609060101010101" pitchFamily="49" charset="-122"/>
              </a:rPr>
              <a:t>.</a:t>
            </a:r>
          </a:p>
        </p:txBody>
      </p:sp>
      <p:sp>
        <p:nvSpPr>
          <p:cNvPr id="81923" name="Rectangle 3">
            <a:extLst>
              <a:ext uri="{FF2B5EF4-FFF2-40B4-BE49-F238E27FC236}">
                <a16:creationId xmlns:a16="http://schemas.microsoft.com/office/drawing/2014/main" id="{2C339C17-569B-4AB9-A988-72F54951E4D2}"/>
              </a:ext>
            </a:extLst>
          </p:cNvPr>
          <p:cNvSpPr>
            <a:spLocks noChangeArrowheads="1"/>
          </p:cNvSpPr>
          <p:nvPr/>
        </p:nvSpPr>
        <p:spPr bwMode="auto">
          <a:xfrm>
            <a:off x="1219200" y="381000"/>
            <a:ext cx="71628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spcBef>
                <a:spcPct val="20000"/>
              </a:spcBef>
              <a:buClr>
                <a:schemeClr val="folHlink"/>
              </a:buClr>
              <a:buSzPct val="60000"/>
              <a:buFont typeface="Wingdings" panose="05000000000000000000" pitchFamily="2" charset="2"/>
              <a:buNone/>
            </a:pPr>
            <a:r>
              <a:rPr lang="en-US" altLang="zh-CN" sz="4000" b="1">
                <a:solidFill>
                  <a:srgbClr val="FF0000"/>
                </a:solidFill>
                <a:latin typeface="华文楷体" panose="02010600040101010101" pitchFamily="2" charset="-122"/>
                <a:ea typeface="华文楷体" panose="02010600040101010101" pitchFamily="2" charset="-122"/>
              </a:rPr>
              <a:t>AES</a:t>
            </a:r>
            <a:r>
              <a:rPr lang="zh-CN" altLang="en-US" sz="4000" b="1">
                <a:solidFill>
                  <a:srgbClr val="FF0000"/>
                </a:solidFill>
                <a:latin typeface="华文楷体" panose="02010600040101010101" pitchFamily="2" charset="-122"/>
                <a:ea typeface="华文楷体" panose="02010600040101010101" pitchFamily="2" charset="-122"/>
              </a:rPr>
              <a:t>算法的轮函数</a:t>
            </a:r>
          </a:p>
        </p:txBody>
      </p:sp>
      <p:pic>
        <p:nvPicPr>
          <p:cNvPr id="498692" name="Picture 4" descr="xd41">
            <a:extLst>
              <a:ext uri="{FF2B5EF4-FFF2-40B4-BE49-F238E27FC236}">
                <a16:creationId xmlns:a16="http://schemas.microsoft.com/office/drawing/2014/main" id="{7E2522F0-6464-4E4E-8349-1BD837FCE3D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3276600"/>
            <a:ext cx="7924800" cy="2192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9869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xit" presetSubtype="0" fill="hold" nodeType="clickEffect">
                                  <p:stCondLst>
                                    <p:cond delay="0"/>
                                  </p:stCondLst>
                                  <p:childTnLst>
                                    <p:set>
                                      <p:cBhvr>
                                        <p:cTn id="10" dur="1" fill="hold">
                                          <p:stCondLst>
                                            <p:cond delay="0"/>
                                          </p:stCondLst>
                                        </p:cTn>
                                        <p:tgtEl>
                                          <p:spTgt spid="49869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2946" name="Picture 3">
            <a:extLst>
              <a:ext uri="{FF2B5EF4-FFF2-40B4-BE49-F238E27FC236}">
                <a16:creationId xmlns:a16="http://schemas.microsoft.com/office/drawing/2014/main" id="{7E39E00C-5784-4E44-9089-8EDDA133140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143000"/>
            <a:ext cx="8458200" cy="5237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2947" name="Rectangle 4">
            <a:extLst>
              <a:ext uri="{FF2B5EF4-FFF2-40B4-BE49-F238E27FC236}">
                <a16:creationId xmlns:a16="http://schemas.microsoft.com/office/drawing/2014/main" id="{E8959431-7187-435D-88B1-F22A4A235BF3}"/>
              </a:ext>
            </a:extLst>
          </p:cNvPr>
          <p:cNvSpPr>
            <a:spLocks noChangeArrowheads="1"/>
          </p:cNvSpPr>
          <p:nvPr/>
        </p:nvSpPr>
        <p:spPr bwMode="auto">
          <a:xfrm>
            <a:off x="609600" y="304800"/>
            <a:ext cx="4154488"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spcBef>
                <a:spcPct val="20000"/>
              </a:spcBef>
              <a:buClr>
                <a:schemeClr val="folHlink"/>
              </a:buClr>
              <a:buSzPct val="60000"/>
              <a:buFont typeface="Wingdings" panose="05000000000000000000" pitchFamily="2" charset="2"/>
              <a:buNone/>
            </a:pPr>
            <a:r>
              <a:rPr lang="en-US" altLang="zh-CN" sz="4000" b="1">
                <a:solidFill>
                  <a:srgbClr val="FF0000"/>
                </a:solidFill>
                <a:latin typeface="华文楷体" panose="02010600040101010101" pitchFamily="2" charset="-122"/>
                <a:ea typeface="华文楷体" panose="02010600040101010101" pitchFamily="2" charset="-122"/>
              </a:rPr>
              <a:t>AES</a:t>
            </a:r>
            <a:r>
              <a:rPr lang="zh-CN" altLang="en-US" sz="4000" b="1">
                <a:solidFill>
                  <a:srgbClr val="FF0000"/>
                </a:solidFill>
                <a:latin typeface="华文楷体" panose="02010600040101010101" pitchFamily="2" charset="-122"/>
                <a:ea typeface="华文楷体" panose="02010600040101010101" pitchFamily="2" charset="-122"/>
              </a:rPr>
              <a:t>算法的轮函数</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3970" name="Picture 4">
            <a:extLst>
              <a:ext uri="{FF2B5EF4-FFF2-40B4-BE49-F238E27FC236}">
                <a16:creationId xmlns:a16="http://schemas.microsoft.com/office/drawing/2014/main" id="{3F09ECD6-C24F-438B-B1E0-F773D688EC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2895600"/>
            <a:ext cx="5897563" cy="2533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3971" name="Rectangle 5">
            <a:extLst>
              <a:ext uri="{FF2B5EF4-FFF2-40B4-BE49-F238E27FC236}">
                <a16:creationId xmlns:a16="http://schemas.microsoft.com/office/drawing/2014/main" id="{0C61F828-E43C-462D-A80D-D76EF72261EE}"/>
              </a:ext>
            </a:extLst>
          </p:cNvPr>
          <p:cNvSpPr>
            <a:spLocks noChangeArrowheads="1"/>
          </p:cNvSpPr>
          <p:nvPr/>
        </p:nvSpPr>
        <p:spPr bwMode="auto">
          <a:xfrm>
            <a:off x="1219200" y="468313"/>
            <a:ext cx="4154488"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spcBef>
                <a:spcPct val="20000"/>
              </a:spcBef>
              <a:buClr>
                <a:schemeClr val="folHlink"/>
              </a:buClr>
              <a:buSzPct val="60000"/>
              <a:buFont typeface="Wingdings" panose="05000000000000000000" pitchFamily="2" charset="2"/>
              <a:buNone/>
            </a:pPr>
            <a:r>
              <a:rPr lang="en-US" altLang="zh-CN" sz="4000" b="1">
                <a:solidFill>
                  <a:srgbClr val="FF0000"/>
                </a:solidFill>
                <a:latin typeface="华文楷体" panose="02010600040101010101" pitchFamily="2" charset="-122"/>
                <a:ea typeface="华文楷体" panose="02010600040101010101" pitchFamily="2" charset="-122"/>
              </a:rPr>
              <a:t>AES</a:t>
            </a:r>
            <a:r>
              <a:rPr lang="zh-CN" altLang="en-US" sz="4000" b="1">
                <a:solidFill>
                  <a:srgbClr val="FF0000"/>
                </a:solidFill>
                <a:latin typeface="华文楷体" panose="02010600040101010101" pitchFamily="2" charset="-122"/>
                <a:ea typeface="华文楷体" panose="02010600040101010101" pitchFamily="2" charset="-122"/>
              </a:rPr>
              <a:t>算法的轮函数</a:t>
            </a:r>
          </a:p>
        </p:txBody>
      </p:sp>
      <p:sp>
        <p:nvSpPr>
          <p:cNvPr id="83972" name="Rectangle 6">
            <a:extLst>
              <a:ext uri="{FF2B5EF4-FFF2-40B4-BE49-F238E27FC236}">
                <a16:creationId xmlns:a16="http://schemas.microsoft.com/office/drawing/2014/main" id="{F886C738-732A-43CF-8A0C-6145CC0A30D5}"/>
              </a:ext>
            </a:extLst>
          </p:cNvPr>
          <p:cNvSpPr>
            <a:spLocks noChangeArrowheads="1"/>
          </p:cNvSpPr>
          <p:nvPr/>
        </p:nvSpPr>
        <p:spPr bwMode="auto">
          <a:xfrm>
            <a:off x="609600" y="1544638"/>
            <a:ext cx="653415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spcBef>
                <a:spcPct val="20000"/>
              </a:spcBef>
              <a:buClr>
                <a:schemeClr val="folHlink"/>
              </a:buClr>
              <a:buSzPct val="60000"/>
              <a:buFont typeface="Wingdings" panose="05000000000000000000" pitchFamily="2" charset="2"/>
              <a:buNone/>
            </a:pPr>
            <a:r>
              <a:rPr lang="zh-CN" altLang="en-US" sz="4000">
                <a:latin typeface="宋体" panose="02010600030101010101" pitchFamily="2" charset="-122"/>
              </a:rPr>
              <a:t>例：字节代换</a:t>
            </a:r>
            <a:r>
              <a:rPr lang="en-US" altLang="zh-CN" sz="4000">
                <a:latin typeface="宋体" panose="02010600030101010101" pitchFamily="2" charset="-122"/>
              </a:rPr>
              <a:t>(128</a:t>
            </a:r>
            <a:r>
              <a:rPr lang="zh-CN" altLang="en-US" sz="4000">
                <a:latin typeface="宋体" panose="02010600030101010101" pitchFamily="2" charset="-122"/>
              </a:rPr>
              <a:t>比特分组</a:t>
            </a:r>
            <a:r>
              <a:rPr lang="en-US" altLang="zh-CN" sz="4000">
                <a:latin typeface="宋体" panose="02010600030101010101" pitchFamily="2" charset="-122"/>
              </a:rPr>
              <a:t>)</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a:extLst>
              <a:ext uri="{FF2B5EF4-FFF2-40B4-BE49-F238E27FC236}">
                <a16:creationId xmlns:a16="http://schemas.microsoft.com/office/drawing/2014/main" id="{6379C9F1-C5B8-4295-9524-89DC9E5E712F}"/>
              </a:ext>
            </a:extLst>
          </p:cNvPr>
          <p:cNvSpPr>
            <a:spLocks noGrp="1" noChangeArrowheads="1"/>
          </p:cNvSpPr>
          <p:nvPr>
            <p:ph type="subTitle" idx="1"/>
          </p:nvPr>
        </p:nvSpPr>
        <p:spPr>
          <a:xfrm>
            <a:off x="304800" y="1295400"/>
            <a:ext cx="8382000" cy="5229225"/>
          </a:xfrm>
          <a:noFill/>
        </p:spPr>
        <p:txBody>
          <a:bodyPr/>
          <a:lstStyle/>
          <a:p>
            <a:pPr marL="287338" indent="-6350" algn="l" eaLnBrk="1" hangingPunct="1"/>
            <a:endParaRPr lang="en-US" altLang="zh-CN"/>
          </a:p>
          <a:p>
            <a:pPr marL="287338" indent="-6350" algn="l" eaLnBrk="1" hangingPunct="1"/>
            <a:endParaRPr lang="en-US" altLang="zh-CN"/>
          </a:p>
        </p:txBody>
      </p:sp>
      <p:sp>
        <p:nvSpPr>
          <p:cNvPr id="84995" name="Rectangle 5">
            <a:extLst>
              <a:ext uri="{FF2B5EF4-FFF2-40B4-BE49-F238E27FC236}">
                <a16:creationId xmlns:a16="http://schemas.microsoft.com/office/drawing/2014/main" id="{F4FABF32-4492-4FDA-950B-BB831AE0F51B}"/>
              </a:ext>
            </a:extLst>
          </p:cNvPr>
          <p:cNvSpPr>
            <a:spLocks noChangeArrowheads="1"/>
          </p:cNvSpPr>
          <p:nvPr/>
        </p:nvSpPr>
        <p:spPr bwMode="auto">
          <a:xfrm>
            <a:off x="1143000" y="520700"/>
            <a:ext cx="4154488"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spcBef>
                <a:spcPct val="20000"/>
              </a:spcBef>
              <a:buClr>
                <a:schemeClr val="folHlink"/>
              </a:buClr>
              <a:buSzPct val="60000"/>
              <a:buFont typeface="Wingdings" panose="05000000000000000000" pitchFamily="2" charset="2"/>
              <a:buNone/>
            </a:pPr>
            <a:r>
              <a:rPr lang="en-US" altLang="zh-CN" sz="4000" b="1">
                <a:solidFill>
                  <a:srgbClr val="FF0000"/>
                </a:solidFill>
                <a:latin typeface="华文楷体" panose="02010600040101010101" pitchFamily="2" charset="-122"/>
                <a:ea typeface="华文楷体" panose="02010600040101010101" pitchFamily="2" charset="-122"/>
              </a:rPr>
              <a:t>AES</a:t>
            </a:r>
            <a:r>
              <a:rPr lang="zh-CN" altLang="en-US" sz="4000" b="1">
                <a:solidFill>
                  <a:srgbClr val="FF0000"/>
                </a:solidFill>
                <a:latin typeface="华文楷体" panose="02010600040101010101" pitchFamily="2" charset="-122"/>
                <a:ea typeface="华文楷体" panose="02010600040101010101" pitchFamily="2" charset="-122"/>
              </a:rPr>
              <a:t>算法的轮函数</a:t>
            </a:r>
          </a:p>
        </p:txBody>
      </p:sp>
      <p:sp>
        <p:nvSpPr>
          <p:cNvPr id="502790" name="Rectangle 6">
            <a:extLst>
              <a:ext uri="{FF2B5EF4-FFF2-40B4-BE49-F238E27FC236}">
                <a16:creationId xmlns:a16="http://schemas.microsoft.com/office/drawing/2014/main" id="{EEE2A323-36B4-4290-B5B9-BEED5FBA4E62}"/>
              </a:ext>
            </a:extLst>
          </p:cNvPr>
          <p:cNvSpPr>
            <a:spLocks noChangeArrowheads="1"/>
          </p:cNvSpPr>
          <p:nvPr/>
        </p:nvSpPr>
        <p:spPr bwMode="auto">
          <a:xfrm>
            <a:off x="228600" y="1752600"/>
            <a:ext cx="8686800" cy="440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zh-CN" altLang="en-US" sz="2800">
                <a:latin typeface="楷体" panose="02010609060101010101" pitchFamily="49" charset="-122"/>
                <a:ea typeface="楷体" panose="02010609060101010101" pitchFamily="49" charset="-122"/>
              </a:rPr>
              <a:t>上述</a:t>
            </a:r>
            <a:r>
              <a:rPr lang="en-US" altLang="zh-CN" sz="2800">
                <a:latin typeface="楷体" panose="02010609060101010101" pitchFamily="49" charset="-122"/>
                <a:ea typeface="楷体" panose="02010609060101010101" pitchFamily="49" charset="-122"/>
              </a:rPr>
              <a:t>S-</a:t>
            </a:r>
            <a:r>
              <a:rPr lang="zh-CN" altLang="en-US" sz="2800">
                <a:latin typeface="楷体" panose="02010609060101010101" pitchFamily="49" charset="-122"/>
                <a:ea typeface="楷体" panose="02010609060101010101" pitchFamily="49" charset="-122"/>
              </a:rPr>
              <a:t>盒由以下两个变换的合成得到：</a:t>
            </a:r>
          </a:p>
          <a:p>
            <a:pPr eaLnBrk="1" hangingPunct="1"/>
            <a:r>
              <a:rPr lang="zh-CN" altLang="en-US" sz="2800">
                <a:latin typeface="楷体" panose="02010609060101010101" pitchFamily="49" charset="-122"/>
                <a:ea typeface="楷体" panose="02010609060101010101" pitchFamily="49" charset="-122"/>
              </a:rPr>
              <a:t>    不可约多项式：</a:t>
            </a:r>
            <a:r>
              <a:rPr lang="en-US" altLang="zh-CN" sz="2800">
                <a:latin typeface="楷体" panose="02010609060101010101" pitchFamily="49" charset="-122"/>
                <a:ea typeface="楷体" panose="02010609060101010101" pitchFamily="49" charset="-122"/>
              </a:rPr>
              <a:t>m(x)=x</a:t>
            </a:r>
            <a:r>
              <a:rPr lang="en-US" altLang="zh-CN" sz="2800" baseline="30000">
                <a:latin typeface="楷体" panose="02010609060101010101" pitchFamily="49" charset="-122"/>
                <a:ea typeface="楷体" panose="02010609060101010101" pitchFamily="49" charset="-122"/>
              </a:rPr>
              <a:t>8</a:t>
            </a:r>
            <a:r>
              <a:rPr lang="en-US" altLang="zh-CN" sz="2800">
                <a:latin typeface="楷体" panose="02010609060101010101" pitchFamily="49" charset="-122"/>
                <a:ea typeface="楷体" panose="02010609060101010101" pitchFamily="49" charset="-122"/>
              </a:rPr>
              <a:t>+x</a:t>
            </a:r>
            <a:r>
              <a:rPr lang="en-US" altLang="zh-CN" sz="2800" baseline="30000">
                <a:latin typeface="楷体" panose="02010609060101010101" pitchFamily="49" charset="-122"/>
                <a:ea typeface="楷体" panose="02010609060101010101" pitchFamily="49" charset="-122"/>
              </a:rPr>
              <a:t>4</a:t>
            </a:r>
            <a:r>
              <a:rPr lang="en-US" altLang="zh-CN" sz="2800">
                <a:latin typeface="楷体" panose="02010609060101010101" pitchFamily="49" charset="-122"/>
                <a:ea typeface="楷体" panose="02010609060101010101" pitchFamily="49" charset="-122"/>
              </a:rPr>
              <a:t>+x</a:t>
            </a:r>
            <a:r>
              <a:rPr lang="en-US" altLang="zh-CN" sz="2800" baseline="30000">
                <a:latin typeface="楷体" panose="02010609060101010101" pitchFamily="49" charset="-122"/>
                <a:ea typeface="楷体" panose="02010609060101010101" pitchFamily="49" charset="-122"/>
              </a:rPr>
              <a:t>3</a:t>
            </a:r>
            <a:r>
              <a:rPr lang="en-US" altLang="zh-CN" sz="2800">
                <a:latin typeface="楷体" panose="02010609060101010101" pitchFamily="49" charset="-122"/>
                <a:ea typeface="楷体" panose="02010609060101010101" pitchFamily="49" charset="-122"/>
              </a:rPr>
              <a:t>+x+1  </a:t>
            </a:r>
          </a:p>
          <a:p>
            <a:pPr eaLnBrk="1" hangingPunct="1"/>
            <a:r>
              <a:rPr lang="en-US" altLang="zh-CN" sz="2800">
                <a:latin typeface="楷体" panose="02010609060101010101" pitchFamily="49" charset="-122"/>
                <a:ea typeface="楷体" panose="02010609060101010101" pitchFamily="49" charset="-122"/>
              </a:rPr>
              <a:t>    </a:t>
            </a:r>
            <a:r>
              <a:rPr lang="zh-CN" altLang="en-US" sz="2800">
                <a:latin typeface="楷体" panose="02010609060101010101" pitchFamily="49" charset="-122"/>
                <a:ea typeface="楷体" panose="02010609060101010101" pitchFamily="49" charset="-122"/>
              </a:rPr>
              <a:t>首先，将字节看作</a:t>
            </a:r>
            <a:r>
              <a:rPr lang="en-US" altLang="zh-CN" sz="2800">
                <a:latin typeface="楷体" panose="02010609060101010101" pitchFamily="49" charset="-122"/>
                <a:ea typeface="楷体" panose="02010609060101010101" pitchFamily="49" charset="-122"/>
              </a:rPr>
              <a:t>GF(2</a:t>
            </a:r>
            <a:r>
              <a:rPr lang="en-US" altLang="zh-CN" sz="2800" baseline="30000">
                <a:latin typeface="楷体" panose="02010609060101010101" pitchFamily="49" charset="-122"/>
                <a:ea typeface="楷体" panose="02010609060101010101" pitchFamily="49" charset="-122"/>
              </a:rPr>
              <a:t>8</a:t>
            </a:r>
            <a:r>
              <a:rPr lang="en-US" altLang="zh-CN" sz="2800">
                <a:latin typeface="楷体" panose="02010609060101010101" pitchFamily="49" charset="-122"/>
                <a:ea typeface="楷体" panose="02010609060101010101" pitchFamily="49" charset="-122"/>
              </a:rPr>
              <a:t>)</a:t>
            </a:r>
            <a:r>
              <a:rPr lang="zh-CN" altLang="en-US" sz="2800">
                <a:latin typeface="楷体" panose="02010609060101010101" pitchFamily="49" charset="-122"/>
                <a:ea typeface="楷体" panose="02010609060101010101" pitchFamily="49" charset="-122"/>
              </a:rPr>
              <a:t>上的元素</a:t>
            </a:r>
            <a:r>
              <a:rPr lang="en-US" altLang="zh-CN" sz="2800">
                <a:latin typeface="楷体" panose="02010609060101010101" pitchFamily="49" charset="-122"/>
                <a:ea typeface="楷体" panose="02010609060101010101" pitchFamily="49" charset="-122"/>
              </a:rPr>
              <a:t>:  </a:t>
            </a:r>
          </a:p>
          <a:p>
            <a:pPr algn="ctr" eaLnBrk="1" hangingPunct="1"/>
            <a:r>
              <a:rPr lang="en-US" altLang="zh-CN" sz="2800">
                <a:latin typeface="楷体" panose="02010609060101010101" pitchFamily="49" charset="-122"/>
                <a:ea typeface="楷体" panose="02010609060101010101" pitchFamily="49" charset="-122"/>
              </a:rPr>
              <a:t> b</a:t>
            </a:r>
            <a:r>
              <a:rPr lang="en-US" altLang="zh-CN" sz="2800" baseline="-25000">
                <a:latin typeface="楷体" panose="02010609060101010101" pitchFamily="49" charset="-122"/>
                <a:ea typeface="楷体" panose="02010609060101010101" pitchFamily="49" charset="-122"/>
              </a:rPr>
              <a:t>7</a:t>
            </a:r>
            <a:r>
              <a:rPr lang="en-US" altLang="zh-CN" sz="2800">
                <a:latin typeface="楷体" panose="02010609060101010101" pitchFamily="49" charset="-122"/>
                <a:ea typeface="楷体" panose="02010609060101010101" pitchFamily="49" charset="-122"/>
              </a:rPr>
              <a:t>b</a:t>
            </a:r>
            <a:r>
              <a:rPr lang="en-US" altLang="zh-CN" sz="2800" baseline="-25000">
                <a:latin typeface="楷体" panose="02010609060101010101" pitchFamily="49" charset="-122"/>
                <a:ea typeface="楷体" panose="02010609060101010101" pitchFamily="49" charset="-122"/>
              </a:rPr>
              <a:t>6</a:t>
            </a:r>
            <a:r>
              <a:rPr lang="en-US" altLang="zh-CN" sz="2800">
                <a:latin typeface="楷体" panose="02010609060101010101" pitchFamily="49" charset="-122"/>
                <a:ea typeface="楷体" panose="02010609060101010101" pitchFamily="49" charset="-122"/>
              </a:rPr>
              <a:t>b</a:t>
            </a:r>
            <a:r>
              <a:rPr lang="en-US" altLang="zh-CN" sz="2800" baseline="-25000">
                <a:latin typeface="楷体" panose="02010609060101010101" pitchFamily="49" charset="-122"/>
                <a:ea typeface="楷体" panose="02010609060101010101" pitchFamily="49" charset="-122"/>
              </a:rPr>
              <a:t>5</a:t>
            </a:r>
            <a:r>
              <a:rPr lang="en-US" altLang="zh-CN" sz="2800">
                <a:latin typeface="楷体" panose="02010609060101010101" pitchFamily="49" charset="-122"/>
                <a:ea typeface="楷体" panose="02010609060101010101" pitchFamily="49" charset="-122"/>
              </a:rPr>
              <a:t>b</a:t>
            </a:r>
            <a:r>
              <a:rPr lang="en-US" altLang="zh-CN" sz="2800" baseline="-25000">
                <a:latin typeface="楷体" panose="02010609060101010101" pitchFamily="49" charset="-122"/>
                <a:ea typeface="楷体" panose="02010609060101010101" pitchFamily="49" charset="-122"/>
              </a:rPr>
              <a:t>4</a:t>
            </a:r>
            <a:r>
              <a:rPr lang="en-US" altLang="zh-CN" sz="2800">
                <a:latin typeface="楷体" panose="02010609060101010101" pitchFamily="49" charset="-122"/>
                <a:ea typeface="楷体" panose="02010609060101010101" pitchFamily="49" charset="-122"/>
              </a:rPr>
              <a:t>b</a:t>
            </a:r>
            <a:r>
              <a:rPr lang="en-US" altLang="zh-CN" sz="2800" baseline="-25000">
                <a:latin typeface="楷体" panose="02010609060101010101" pitchFamily="49" charset="-122"/>
                <a:ea typeface="楷体" panose="02010609060101010101" pitchFamily="49" charset="-122"/>
              </a:rPr>
              <a:t>3</a:t>
            </a:r>
            <a:r>
              <a:rPr lang="en-US" altLang="zh-CN" sz="2800">
                <a:latin typeface="楷体" panose="02010609060101010101" pitchFamily="49" charset="-122"/>
                <a:ea typeface="楷体" panose="02010609060101010101" pitchFamily="49" charset="-122"/>
              </a:rPr>
              <a:t>b</a:t>
            </a:r>
            <a:r>
              <a:rPr lang="en-US" altLang="zh-CN" sz="2800" baseline="-25000">
                <a:latin typeface="楷体" panose="02010609060101010101" pitchFamily="49" charset="-122"/>
                <a:ea typeface="楷体" panose="02010609060101010101" pitchFamily="49" charset="-122"/>
              </a:rPr>
              <a:t>2</a:t>
            </a:r>
            <a:r>
              <a:rPr lang="en-US" altLang="zh-CN" sz="2800">
                <a:latin typeface="楷体" panose="02010609060101010101" pitchFamily="49" charset="-122"/>
                <a:ea typeface="楷体" panose="02010609060101010101" pitchFamily="49" charset="-122"/>
              </a:rPr>
              <a:t>b</a:t>
            </a:r>
            <a:r>
              <a:rPr lang="en-US" altLang="zh-CN" sz="2800" baseline="-25000">
                <a:latin typeface="楷体" panose="02010609060101010101" pitchFamily="49" charset="-122"/>
                <a:ea typeface="楷体" panose="02010609060101010101" pitchFamily="49" charset="-122"/>
              </a:rPr>
              <a:t>1</a:t>
            </a:r>
            <a:r>
              <a:rPr lang="en-US" altLang="zh-CN" sz="2800">
                <a:latin typeface="楷体" panose="02010609060101010101" pitchFamily="49" charset="-122"/>
                <a:ea typeface="楷体" panose="02010609060101010101" pitchFamily="49" charset="-122"/>
              </a:rPr>
              <a:t>b</a:t>
            </a:r>
            <a:r>
              <a:rPr lang="en-US" altLang="zh-CN" sz="2800" baseline="-25000">
                <a:latin typeface="楷体" panose="02010609060101010101" pitchFamily="49" charset="-122"/>
                <a:ea typeface="楷体" panose="02010609060101010101" pitchFamily="49" charset="-122"/>
              </a:rPr>
              <a:t>0</a:t>
            </a:r>
            <a:r>
              <a:rPr lang="en-US" altLang="zh-CN" sz="2800">
                <a:latin typeface="楷体" panose="02010609060101010101" pitchFamily="49" charset="-122"/>
                <a:ea typeface="楷体" panose="02010609060101010101" pitchFamily="49" charset="-122"/>
              </a:rPr>
              <a:t> |</a:t>
            </a:r>
            <a:r>
              <a:rPr lang="en-US" altLang="zh-CN" sz="2800">
                <a:latin typeface="楷体" panose="02010609060101010101" pitchFamily="49" charset="-122"/>
                <a:ea typeface="楷体" panose="02010609060101010101" pitchFamily="49" charset="-122"/>
                <a:sym typeface="Wingdings" panose="05000000000000000000" pitchFamily="2" charset="2"/>
              </a:rPr>
              <a:t> </a:t>
            </a:r>
            <a:r>
              <a:rPr lang="en-US" altLang="zh-CN" sz="2800">
                <a:latin typeface="楷体" panose="02010609060101010101" pitchFamily="49" charset="-122"/>
                <a:ea typeface="楷体" panose="02010609060101010101" pitchFamily="49" charset="-122"/>
              </a:rPr>
              <a:t>b(x)</a:t>
            </a:r>
            <a:r>
              <a:rPr lang="zh-CN" altLang="en-US" sz="2800">
                <a:latin typeface="楷体" panose="02010609060101010101" pitchFamily="49" charset="-122"/>
                <a:ea typeface="楷体" panose="02010609060101010101" pitchFamily="49" charset="-122"/>
              </a:rPr>
              <a:t>，</a:t>
            </a:r>
          </a:p>
          <a:p>
            <a:pPr algn="ctr" eaLnBrk="1" hangingPunct="1"/>
            <a:r>
              <a:rPr lang="en-US" altLang="zh-CN" sz="2800">
                <a:latin typeface="楷体" panose="02010609060101010101" pitchFamily="49" charset="-122"/>
                <a:ea typeface="楷体" panose="02010609060101010101" pitchFamily="49" charset="-122"/>
              </a:rPr>
              <a:t>b(x)=b</a:t>
            </a:r>
            <a:r>
              <a:rPr lang="en-US" altLang="zh-CN" sz="2800" baseline="-25000">
                <a:latin typeface="楷体" panose="02010609060101010101" pitchFamily="49" charset="-122"/>
                <a:ea typeface="楷体" panose="02010609060101010101" pitchFamily="49" charset="-122"/>
              </a:rPr>
              <a:t>7</a:t>
            </a:r>
            <a:r>
              <a:rPr lang="en-US" altLang="zh-CN" sz="2800">
                <a:latin typeface="楷体" panose="02010609060101010101" pitchFamily="49" charset="-122"/>
                <a:ea typeface="楷体" panose="02010609060101010101" pitchFamily="49" charset="-122"/>
              </a:rPr>
              <a:t>x</a:t>
            </a:r>
            <a:r>
              <a:rPr lang="en-US" altLang="zh-CN" sz="2800" baseline="30000">
                <a:latin typeface="楷体" panose="02010609060101010101" pitchFamily="49" charset="-122"/>
                <a:ea typeface="楷体" panose="02010609060101010101" pitchFamily="49" charset="-122"/>
              </a:rPr>
              <a:t>7</a:t>
            </a:r>
            <a:r>
              <a:rPr lang="en-US" altLang="zh-CN" sz="2800">
                <a:latin typeface="楷体" panose="02010609060101010101" pitchFamily="49" charset="-122"/>
                <a:ea typeface="楷体" panose="02010609060101010101" pitchFamily="49" charset="-122"/>
              </a:rPr>
              <a:t>+b</a:t>
            </a:r>
            <a:r>
              <a:rPr lang="en-US" altLang="zh-CN" sz="2800" baseline="-25000">
                <a:latin typeface="楷体" panose="02010609060101010101" pitchFamily="49" charset="-122"/>
                <a:ea typeface="楷体" panose="02010609060101010101" pitchFamily="49" charset="-122"/>
              </a:rPr>
              <a:t>6</a:t>
            </a:r>
            <a:r>
              <a:rPr lang="en-US" altLang="zh-CN" sz="2800">
                <a:latin typeface="楷体" panose="02010609060101010101" pitchFamily="49" charset="-122"/>
                <a:ea typeface="楷体" panose="02010609060101010101" pitchFamily="49" charset="-122"/>
              </a:rPr>
              <a:t>x</a:t>
            </a:r>
            <a:r>
              <a:rPr lang="en-US" altLang="zh-CN" sz="2800" baseline="30000">
                <a:latin typeface="楷体" panose="02010609060101010101" pitchFamily="49" charset="-122"/>
                <a:ea typeface="楷体" panose="02010609060101010101" pitchFamily="49" charset="-122"/>
              </a:rPr>
              <a:t>6</a:t>
            </a:r>
            <a:r>
              <a:rPr lang="en-US" altLang="zh-CN" sz="2800">
                <a:latin typeface="楷体" panose="02010609060101010101" pitchFamily="49" charset="-122"/>
                <a:ea typeface="楷体" panose="02010609060101010101" pitchFamily="49" charset="-122"/>
              </a:rPr>
              <a:t>+b</a:t>
            </a:r>
            <a:r>
              <a:rPr lang="en-US" altLang="zh-CN" sz="2800" baseline="-25000">
                <a:latin typeface="楷体" panose="02010609060101010101" pitchFamily="49" charset="-122"/>
                <a:ea typeface="楷体" panose="02010609060101010101" pitchFamily="49" charset="-122"/>
              </a:rPr>
              <a:t>5</a:t>
            </a:r>
            <a:r>
              <a:rPr lang="en-US" altLang="zh-CN" sz="2800">
                <a:latin typeface="楷体" panose="02010609060101010101" pitchFamily="49" charset="-122"/>
                <a:ea typeface="楷体" panose="02010609060101010101" pitchFamily="49" charset="-122"/>
              </a:rPr>
              <a:t>x</a:t>
            </a:r>
            <a:r>
              <a:rPr lang="en-US" altLang="zh-CN" sz="2800" baseline="30000">
                <a:latin typeface="楷体" panose="02010609060101010101" pitchFamily="49" charset="-122"/>
                <a:ea typeface="楷体" panose="02010609060101010101" pitchFamily="49" charset="-122"/>
              </a:rPr>
              <a:t>5</a:t>
            </a:r>
            <a:r>
              <a:rPr lang="en-US" altLang="zh-CN" sz="2800">
                <a:latin typeface="楷体" panose="02010609060101010101" pitchFamily="49" charset="-122"/>
                <a:ea typeface="楷体" panose="02010609060101010101" pitchFamily="49" charset="-122"/>
              </a:rPr>
              <a:t>+b</a:t>
            </a:r>
            <a:r>
              <a:rPr lang="en-US" altLang="zh-CN" sz="2800" baseline="-25000">
                <a:latin typeface="楷体" panose="02010609060101010101" pitchFamily="49" charset="-122"/>
                <a:ea typeface="楷体" panose="02010609060101010101" pitchFamily="49" charset="-122"/>
              </a:rPr>
              <a:t>4</a:t>
            </a:r>
            <a:r>
              <a:rPr lang="en-US" altLang="zh-CN" sz="2800">
                <a:latin typeface="楷体" panose="02010609060101010101" pitchFamily="49" charset="-122"/>
                <a:ea typeface="楷体" panose="02010609060101010101" pitchFamily="49" charset="-122"/>
              </a:rPr>
              <a:t>x</a:t>
            </a:r>
            <a:r>
              <a:rPr lang="en-US" altLang="zh-CN" sz="2800" baseline="30000">
                <a:latin typeface="楷体" panose="02010609060101010101" pitchFamily="49" charset="-122"/>
                <a:ea typeface="楷体" panose="02010609060101010101" pitchFamily="49" charset="-122"/>
              </a:rPr>
              <a:t>4</a:t>
            </a:r>
            <a:r>
              <a:rPr lang="en-US" altLang="zh-CN" sz="2800">
                <a:latin typeface="楷体" panose="02010609060101010101" pitchFamily="49" charset="-122"/>
                <a:ea typeface="楷体" panose="02010609060101010101" pitchFamily="49" charset="-122"/>
              </a:rPr>
              <a:t>+b</a:t>
            </a:r>
            <a:r>
              <a:rPr lang="en-US" altLang="zh-CN" sz="2800" baseline="-25000">
                <a:latin typeface="楷体" panose="02010609060101010101" pitchFamily="49" charset="-122"/>
                <a:ea typeface="楷体" panose="02010609060101010101" pitchFamily="49" charset="-122"/>
              </a:rPr>
              <a:t>3</a:t>
            </a:r>
            <a:r>
              <a:rPr lang="en-US" altLang="zh-CN" sz="2800">
                <a:latin typeface="楷体" panose="02010609060101010101" pitchFamily="49" charset="-122"/>
                <a:ea typeface="楷体" panose="02010609060101010101" pitchFamily="49" charset="-122"/>
              </a:rPr>
              <a:t>x</a:t>
            </a:r>
            <a:r>
              <a:rPr lang="en-US" altLang="zh-CN" sz="2800" baseline="30000">
                <a:latin typeface="楷体" panose="02010609060101010101" pitchFamily="49" charset="-122"/>
                <a:ea typeface="楷体" panose="02010609060101010101" pitchFamily="49" charset="-122"/>
              </a:rPr>
              <a:t>3</a:t>
            </a:r>
            <a:r>
              <a:rPr lang="en-US" altLang="zh-CN" sz="2800">
                <a:latin typeface="楷体" panose="02010609060101010101" pitchFamily="49" charset="-122"/>
                <a:ea typeface="楷体" panose="02010609060101010101" pitchFamily="49" charset="-122"/>
              </a:rPr>
              <a:t>+b</a:t>
            </a:r>
            <a:r>
              <a:rPr lang="en-US" altLang="zh-CN" sz="2800" baseline="-25000">
                <a:latin typeface="楷体" panose="02010609060101010101" pitchFamily="49" charset="-122"/>
                <a:ea typeface="楷体" panose="02010609060101010101" pitchFamily="49" charset="-122"/>
              </a:rPr>
              <a:t>2</a:t>
            </a:r>
            <a:r>
              <a:rPr lang="en-US" altLang="zh-CN" sz="2800">
                <a:latin typeface="楷体" panose="02010609060101010101" pitchFamily="49" charset="-122"/>
                <a:ea typeface="楷体" panose="02010609060101010101" pitchFamily="49" charset="-122"/>
              </a:rPr>
              <a:t>x</a:t>
            </a:r>
            <a:r>
              <a:rPr lang="en-US" altLang="zh-CN" sz="2800" baseline="30000">
                <a:latin typeface="楷体" panose="02010609060101010101" pitchFamily="49" charset="-122"/>
                <a:ea typeface="楷体" panose="02010609060101010101" pitchFamily="49" charset="-122"/>
              </a:rPr>
              <a:t>2</a:t>
            </a:r>
            <a:r>
              <a:rPr lang="en-US" altLang="zh-CN" sz="2800">
                <a:latin typeface="楷体" panose="02010609060101010101" pitchFamily="49" charset="-122"/>
                <a:ea typeface="楷体" panose="02010609060101010101" pitchFamily="49" charset="-122"/>
              </a:rPr>
              <a:t>+b</a:t>
            </a:r>
            <a:r>
              <a:rPr lang="en-US" altLang="zh-CN" sz="2800" baseline="-25000">
                <a:latin typeface="楷体" panose="02010609060101010101" pitchFamily="49" charset="-122"/>
                <a:ea typeface="楷体" panose="02010609060101010101" pitchFamily="49" charset="-122"/>
              </a:rPr>
              <a:t>1</a:t>
            </a:r>
            <a:r>
              <a:rPr lang="en-US" altLang="zh-CN" sz="2800">
                <a:latin typeface="楷体" panose="02010609060101010101" pitchFamily="49" charset="-122"/>
                <a:ea typeface="楷体" panose="02010609060101010101" pitchFamily="49" charset="-122"/>
              </a:rPr>
              <a:t>x+ b</a:t>
            </a:r>
            <a:r>
              <a:rPr lang="en-US" altLang="zh-CN" sz="2800" baseline="-25000">
                <a:latin typeface="楷体" panose="02010609060101010101" pitchFamily="49" charset="-122"/>
                <a:ea typeface="楷体" panose="02010609060101010101" pitchFamily="49" charset="-122"/>
              </a:rPr>
              <a:t>0</a:t>
            </a:r>
            <a:endParaRPr lang="en-US" altLang="zh-CN" sz="2800">
              <a:latin typeface="楷体" panose="02010609060101010101" pitchFamily="49" charset="-122"/>
              <a:ea typeface="楷体" panose="02010609060101010101" pitchFamily="49" charset="-122"/>
            </a:endParaRPr>
          </a:p>
          <a:p>
            <a:pPr algn="ctr" eaLnBrk="1" hangingPunct="1"/>
            <a:r>
              <a:rPr lang="zh-CN" altLang="en-US" sz="2800">
                <a:latin typeface="楷体" panose="02010609060101010101" pitchFamily="49" charset="-122"/>
                <a:ea typeface="楷体" panose="02010609060101010101" pitchFamily="49" charset="-122"/>
              </a:rPr>
              <a:t>然后，映射到自己的乘法逆元，‘</a:t>
            </a:r>
            <a:r>
              <a:rPr lang="en-US" altLang="zh-CN" sz="2800">
                <a:latin typeface="楷体" panose="02010609060101010101" pitchFamily="49" charset="-122"/>
                <a:ea typeface="楷体" panose="02010609060101010101" pitchFamily="49" charset="-122"/>
              </a:rPr>
              <a:t>00’</a:t>
            </a:r>
            <a:r>
              <a:rPr lang="zh-CN" altLang="en-US" sz="2800">
                <a:latin typeface="楷体" panose="02010609060101010101" pitchFamily="49" charset="-122"/>
                <a:ea typeface="楷体" panose="02010609060101010101" pitchFamily="49" charset="-122"/>
              </a:rPr>
              <a:t>映射到‘</a:t>
            </a:r>
            <a:r>
              <a:rPr lang="en-US" altLang="zh-CN" sz="2800">
                <a:latin typeface="楷体" panose="02010609060101010101" pitchFamily="49" charset="-122"/>
                <a:ea typeface="楷体" panose="02010609060101010101" pitchFamily="49" charset="-122"/>
              </a:rPr>
              <a:t>00’ .</a:t>
            </a:r>
          </a:p>
          <a:p>
            <a:pPr algn="ctr" eaLnBrk="1" hangingPunct="1"/>
            <a:r>
              <a:rPr lang="en-US" altLang="zh-CN" sz="2800">
                <a:latin typeface="楷体" panose="02010609060101010101" pitchFamily="49" charset="-122"/>
                <a:ea typeface="楷体" panose="02010609060101010101" pitchFamily="49" charset="-122"/>
              </a:rPr>
              <a:t>b(x) |</a:t>
            </a:r>
            <a:r>
              <a:rPr lang="en-US" altLang="zh-CN" sz="2800">
                <a:latin typeface="楷体" panose="02010609060101010101" pitchFamily="49" charset="-122"/>
                <a:ea typeface="楷体" panose="02010609060101010101" pitchFamily="49" charset="-122"/>
                <a:sym typeface="Wingdings" panose="05000000000000000000" pitchFamily="2" charset="2"/>
              </a:rPr>
              <a:t> </a:t>
            </a:r>
            <a:r>
              <a:rPr lang="en-US" altLang="zh-CN" sz="2800">
                <a:latin typeface="楷体" panose="02010609060101010101" pitchFamily="49" charset="-122"/>
                <a:ea typeface="楷体" panose="02010609060101010101" pitchFamily="49" charset="-122"/>
              </a:rPr>
              <a:t>b(x)</a:t>
            </a:r>
            <a:r>
              <a:rPr lang="en-US" altLang="zh-CN" sz="2800" baseline="30000">
                <a:latin typeface="楷体" panose="02010609060101010101" pitchFamily="49" charset="-122"/>
                <a:ea typeface="楷体" panose="02010609060101010101" pitchFamily="49" charset="-122"/>
              </a:rPr>
              <a:t>-1</a:t>
            </a:r>
            <a:endParaRPr lang="en-US" altLang="zh-CN" sz="2800">
              <a:latin typeface="楷体" panose="02010609060101010101" pitchFamily="49" charset="-122"/>
              <a:ea typeface="楷体" panose="02010609060101010101" pitchFamily="49" charset="-122"/>
            </a:endParaRPr>
          </a:p>
          <a:p>
            <a:pPr eaLnBrk="1" hangingPunct="1"/>
            <a:r>
              <a:rPr lang="en-US" altLang="zh-CN" sz="2800">
                <a:latin typeface="楷体" panose="02010609060101010101" pitchFamily="49" charset="-122"/>
                <a:ea typeface="楷体" panose="02010609060101010101" pitchFamily="49" charset="-122"/>
              </a:rPr>
              <a:t>    </a:t>
            </a:r>
            <a:r>
              <a:rPr lang="zh-CN" altLang="en-US" sz="2800">
                <a:latin typeface="楷体" panose="02010609060101010101" pitchFamily="49" charset="-122"/>
                <a:ea typeface="楷体" panose="02010609060101010101" pitchFamily="49" charset="-122"/>
              </a:rPr>
              <a:t>最后，对字节做如下的（</a:t>
            </a:r>
            <a:r>
              <a:rPr lang="en-US" altLang="zh-CN" sz="2800">
                <a:latin typeface="楷体" panose="02010609060101010101" pitchFamily="49" charset="-122"/>
                <a:ea typeface="楷体" panose="02010609060101010101" pitchFamily="49" charset="-122"/>
              </a:rPr>
              <a:t>GF(2)</a:t>
            </a:r>
            <a:r>
              <a:rPr lang="zh-CN" altLang="en-US" sz="2800">
                <a:latin typeface="楷体" panose="02010609060101010101" pitchFamily="49" charset="-122"/>
                <a:ea typeface="楷体" panose="02010609060101010101" pitchFamily="49" charset="-122"/>
              </a:rPr>
              <a:t>上的，可逆的）仿射变换： </a:t>
            </a:r>
          </a:p>
          <a:p>
            <a:pPr eaLnBrk="1" hangingPunct="1"/>
            <a:r>
              <a:rPr lang="zh-CN" altLang="en-US" sz="2800">
                <a:latin typeface="楷体" panose="02010609060101010101" pitchFamily="49" charset="-122"/>
                <a:ea typeface="楷体" panose="02010609060101010101" pitchFamily="49" charset="-122"/>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02790">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02790">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502790">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502790">
                                            <p:txEl>
                                              <p:pRg st="5" end="5"/>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502790">
                                            <p:txEl>
                                              <p:pRg st="6" end="6"/>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502790">
                                            <p:txEl>
                                              <p:pRg st="7" end="7"/>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502790">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194" name="Object 2">
            <a:extLst>
              <a:ext uri="{FF2B5EF4-FFF2-40B4-BE49-F238E27FC236}">
                <a16:creationId xmlns:a16="http://schemas.microsoft.com/office/drawing/2014/main" id="{CD2DE44C-BFB3-477B-8DA0-3CB8062B2817}"/>
              </a:ext>
            </a:extLst>
          </p:cNvPr>
          <p:cNvGraphicFramePr>
            <a:graphicFrameLocks noGrp="1" noChangeAspect="1"/>
          </p:cNvGraphicFramePr>
          <p:nvPr>
            <p:ph type="subTitle" idx="1"/>
          </p:nvPr>
        </p:nvGraphicFramePr>
        <p:xfrm>
          <a:off x="1066800" y="1676400"/>
          <a:ext cx="6629400" cy="4264025"/>
        </p:xfrm>
        <a:graphic>
          <a:graphicData uri="http://schemas.openxmlformats.org/presentationml/2006/ole">
            <mc:AlternateContent xmlns:mc="http://schemas.openxmlformats.org/markup-compatibility/2006">
              <mc:Choice xmlns:v="urn:schemas-microsoft-com:vml" Requires="v">
                <p:oleObj spid="_x0000_s11294" name="Equation" r:id="rId4" imgW="2882880" imgH="1854000" progId="Equation.DSMT4">
                  <p:embed/>
                </p:oleObj>
              </mc:Choice>
              <mc:Fallback>
                <p:oleObj name="Equation" r:id="rId4" imgW="2882880" imgH="1854000" progId="Equation.DSMT4">
                  <p:embed/>
                  <p:pic>
                    <p:nvPicPr>
                      <p:cNvPr id="8194" name="Object 2">
                        <a:extLst>
                          <a:ext uri="{FF2B5EF4-FFF2-40B4-BE49-F238E27FC236}">
                            <a16:creationId xmlns:a16="http://schemas.microsoft.com/office/drawing/2014/main" id="{CD2DE44C-BFB3-477B-8DA0-3CB8062B281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66800" y="1676400"/>
                        <a:ext cx="6629400" cy="426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195" name="Rectangle 3">
            <a:extLst>
              <a:ext uri="{FF2B5EF4-FFF2-40B4-BE49-F238E27FC236}">
                <a16:creationId xmlns:a16="http://schemas.microsoft.com/office/drawing/2014/main" id="{4C8406F6-0ADB-40CD-990A-E880CF19B67F}"/>
              </a:ext>
            </a:extLst>
          </p:cNvPr>
          <p:cNvSpPr>
            <a:spLocks noChangeArrowheads="1"/>
          </p:cNvSpPr>
          <p:nvPr/>
        </p:nvSpPr>
        <p:spPr bwMode="auto">
          <a:xfrm>
            <a:off x="1219200" y="468313"/>
            <a:ext cx="4154488"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spcBef>
                <a:spcPct val="20000"/>
              </a:spcBef>
              <a:buClr>
                <a:schemeClr val="folHlink"/>
              </a:buClr>
              <a:buSzPct val="60000"/>
              <a:buFont typeface="Wingdings" panose="05000000000000000000" pitchFamily="2" charset="2"/>
              <a:buNone/>
            </a:pPr>
            <a:r>
              <a:rPr lang="en-US" altLang="zh-CN" sz="4000" b="1">
                <a:solidFill>
                  <a:srgbClr val="FF0000"/>
                </a:solidFill>
                <a:latin typeface="华文楷体" panose="02010600040101010101" pitchFamily="2" charset="-122"/>
                <a:ea typeface="华文楷体" panose="02010600040101010101" pitchFamily="2" charset="-122"/>
              </a:rPr>
              <a:t>AES</a:t>
            </a:r>
            <a:r>
              <a:rPr lang="zh-CN" altLang="en-US" sz="4000" b="1">
                <a:solidFill>
                  <a:srgbClr val="FF0000"/>
                </a:solidFill>
                <a:latin typeface="华文楷体" panose="02010600040101010101" pitchFamily="2" charset="-122"/>
                <a:ea typeface="华文楷体" panose="02010600040101010101" pitchFamily="2" charset="-122"/>
              </a:rPr>
              <a:t>算法的轮函数</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8930" name="Rectangle 2">
            <a:extLst>
              <a:ext uri="{FF2B5EF4-FFF2-40B4-BE49-F238E27FC236}">
                <a16:creationId xmlns:a16="http://schemas.microsoft.com/office/drawing/2014/main" id="{E061DC7C-5631-4614-A58B-9B911E7719E0}"/>
              </a:ext>
            </a:extLst>
          </p:cNvPr>
          <p:cNvSpPr>
            <a:spLocks noGrp="1" noChangeArrowheads="1"/>
          </p:cNvSpPr>
          <p:nvPr>
            <p:ph type="subTitle" idx="1"/>
          </p:nvPr>
        </p:nvSpPr>
        <p:spPr>
          <a:xfrm>
            <a:off x="304800" y="1371600"/>
            <a:ext cx="8382000" cy="4953000"/>
          </a:xfrm>
          <a:noFill/>
        </p:spPr>
        <p:txBody>
          <a:bodyPr/>
          <a:lstStyle/>
          <a:p>
            <a:pPr marL="287338" indent="-6350" algn="l" eaLnBrk="1" hangingPunct="1">
              <a:lnSpc>
                <a:spcPct val="90000"/>
              </a:lnSpc>
            </a:pPr>
            <a:r>
              <a:rPr lang="en-US" altLang="zh-CN">
                <a:latin typeface="楷体" panose="02010609060101010101" pitchFamily="49" charset="-122"/>
                <a:ea typeface="楷体" panose="02010609060101010101" pitchFamily="49" charset="-122"/>
              </a:rPr>
              <a:t>2) </a:t>
            </a:r>
            <a:r>
              <a:rPr lang="zh-CN" altLang="en-US">
                <a:latin typeface="楷体" panose="02010609060101010101" pitchFamily="49" charset="-122"/>
                <a:ea typeface="楷体" panose="02010609060101010101" pitchFamily="49" charset="-122"/>
              </a:rPr>
              <a:t>行移位（</a:t>
            </a:r>
            <a:r>
              <a:rPr lang="en-US" altLang="zh-CN">
                <a:latin typeface="楷体" panose="02010609060101010101" pitchFamily="49" charset="-122"/>
                <a:ea typeface="楷体" panose="02010609060101010101" pitchFamily="49" charset="-122"/>
              </a:rPr>
              <a:t>ShiftRow</a:t>
            </a:r>
            <a:r>
              <a:rPr lang="zh-CN" altLang="en-US">
                <a:latin typeface="楷体" panose="02010609060101010101" pitchFamily="49" charset="-122"/>
                <a:ea typeface="楷体" panose="02010609060101010101" pitchFamily="49" charset="-122"/>
              </a:rPr>
              <a:t>）</a:t>
            </a:r>
          </a:p>
          <a:p>
            <a:pPr marL="287338" indent="-6350" algn="l" eaLnBrk="1" hangingPunct="1">
              <a:lnSpc>
                <a:spcPct val="90000"/>
              </a:lnSpc>
            </a:pPr>
            <a:r>
              <a:rPr lang="zh-CN" altLang="en-US">
                <a:latin typeface="楷体" panose="02010609060101010101" pitchFamily="49" charset="-122"/>
                <a:ea typeface="楷体" panose="02010609060101010101" pitchFamily="49" charset="-122"/>
              </a:rPr>
              <a:t>    行移位是将状态阵列的各行进行循环移位，不同状态行的位移量不同：</a:t>
            </a:r>
          </a:p>
          <a:p>
            <a:pPr marL="287338" indent="-6350" algn="l" eaLnBrk="1" hangingPunct="1">
              <a:lnSpc>
                <a:spcPct val="90000"/>
              </a:lnSpc>
            </a:pPr>
            <a:r>
              <a:rPr lang="zh-CN" altLang="en-US">
                <a:latin typeface="楷体" panose="02010609060101010101" pitchFamily="49" charset="-122"/>
                <a:ea typeface="楷体" panose="02010609060101010101" pitchFamily="49" charset="-122"/>
              </a:rPr>
              <a:t>    第</a:t>
            </a:r>
            <a:r>
              <a:rPr lang="en-US" altLang="zh-CN">
                <a:latin typeface="楷体" panose="02010609060101010101" pitchFamily="49" charset="-122"/>
                <a:ea typeface="楷体" panose="02010609060101010101" pitchFamily="49" charset="-122"/>
              </a:rPr>
              <a:t>0</a:t>
            </a:r>
            <a:r>
              <a:rPr lang="zh-CN" altLang="en-US">
                <a:latin typeface="楷体" panose="02010609060101010101" pitchFamily="49" charset="-122"/>
                <a:ea typeface="楷体" panose="02010609060101010101" pitchFamily="49" charset="-122"/>
              </a:rPr>
              <a:t>行不移动，</a:t>
            </a:r>
          </a:p>
          <a:p>
            <a:pPr marL="287338" indent="-6350" algn="l" eaLnBrk="1" hangingPunct="1">
              <a:lnSpc>
                <a:spcPct val="90000"/>
              </a:lnSpc>
            </a:pPr>
            <a:r>
              <a:rPr lang="zh-CN" altLang="en-US">
                <a:latin typeface="楷体" panose="02010609060101010101" pitchFamily="49" charset="-122"/>
                <a:ea typeface="楷体" panose="02010609060101010101" pitchFamily="49" charset="-122"/>
              </a:rPr>
              <a:t>    第</a:t>
            </a:r>
            <a:r>
              <a:rPr lang="en-US" altLang="zh-CN">
                <a:latin typeface="楷体" panose="02010609060101010101" pitchFamily="49" charset="-122"/>
                <a:ea typeface="楷体" panose="02010609060101010101" pitchFamily="49" charset="-122"/>
              </a:rPr>
              <a:t>1</a:t>
            </a:r>
            <a:r>
              <a:rPr lang="zh-CN" altLang="en-US">
                <a:latin typeface="楷体" panose="02010609060101010101" pitchFamily="49" charset="-122"/>
                <a:ea typeface="楷体" panose="02010609060101010101" pitchFamily="49" charset="-122"/>
              </a:rPr>
              <a:t>行循环左移</a:t>
            </a:r>
            <a:r>
              <a:rPr lang="en-US" altLang="zh-CN">
                <a:latin typeface="楷体" panose="02010609060101010101" pitchFamily="49" charset="-122"/>
                <a:ea typeface="楷体" panose="02010609060101010101" pitchFamily="49" charset="-122"/>
              </a:rPr>
              <a:t>C</a:t>
            </a:r>
            <a:r>
              <a:rPr lang="en-US" altLang="zh-CN" baseline="-25000">
                <a:latin typeface="楷体" panose="02010609060101010101" pitchFamily="49" charset="-122"/>
                <a:ea typeface="楷体" panose="02010609060101010101" pitchFamily="49" charset="-122"/>
              </a:rPr>
              <a:t>1</a:t>
            </a:r>
            <a:r>
              <a:rPr lang="zh-CN" altLang="en-US">
                <a:latin typeface="楷体" panose="02010609060101010101" pitchFamily="49" charset="-122"/>
                <a:ea typeface="楷体" panose="02010609060101010101" pitchFamily="49" charset="-122"/>
              </a:rPr>
              <a:t>个字节，</a:t>
            </a:r>
          </a:p>
          <a:p>
            <a:pPr marL="287338" indent="-6350" algn="l" eaLnBrk="1" hangingPunct="1">
              <a:lnSpc>
                <a:spcPct val="90000"/>
              </a:lnSpc>
            </a:pPr>
            <a:r>
              <a:rPr lang="zh-CN" altLang="en-US">
                <a:latin typeface="楷体" panose="02010609060101010101" pitchFamily="49" charset="-122"/>
                <a:ea typeface="楷体" panose="02010609060101010101" pitchFamily="49" charset="-122"/>
              </a:rPr>
              <a:t>    第</a:t>
            </a:r>
            <a:r>
              <a:rPr lang="en-US" altLang="zh-CN">
                <a:latin typeface="楷体" panose="02010609060101010101" pitchFamily="49" charset="-122"/>
                <a:ea typeface="楷体" panose="02010609060101010101" pitchFamily="49" charset="-122"/>
              </a:rPr>
              <a:t>2</a:t>
            </a:r>
            <a:r>
              <a:rPr lang="zh-CN" altLang="en-US">
                <a:latin typeface="楷体" panose="02010609060101010101" pitchFamily="49" charset="-122"/>
                <a:ea typeface="楷体" panose="02010609060101010101" pitchFamily="49" charset="-122"/>
              </a:rPr>
              <a:t>行循环左移</a:t>
            </a:r>
            <a:r>
              <a:rPr lang="en-US" altLang="zh-CN">
                <a:latin typeface="楷体" panose="02010609060101010101" pitchFamily="49" charset="-122"/>
                <a:ea typeface="楷体" panose="02010609060101010101" pitchFamily="49" charset="-122"/>
              </a:rPr>
              <a:t>C</a:t>
            </a:r>
            <a:r>
              <a:rPr lang="en-US" altLang="zh-CN" baseline="-25000">
                <a:latin typeface="楷体" panose="02010609060101010101" pitchFamily="49" charset="-122"/>
                <a:ea typeface="楷体" panose="02010609060101010101" pitchFamily="49" charset="-122"/>
              </a:rPr>
              <a:t>2</a:t>
            </a:r>
            <a:r>
              <a:rPr lang="zh-CN" altLang="en-US">
                <a:latin typeface="楷体" panose="02010609060101010101" pitchFamily="49" charset="-122"/>
                <a:ea typeface="楷体" panose="02010609060101010101" pitchFamily="49" charset="-122"/>
              </a:rPr>
              <a:t>个字节，</a:t>
            </a:r>
          </a:p>
          <a:p>
            <a:pPr marL="287338" indent="-6350" algn="l" eaLnBrk="1" hangingPunct="1">
              <a:lnSpc>
                <a:spcPct val="90000"/>
              </a:lnSpc>
            </a:pPr>
            <a:r>
              <a:rPr lang="zh-CN" altLang="en-US">
                <a:latin typeface="楷体" panose="02010609060101010101" pitchFamily="49" charset="-122"/>
                <a:ea typeface="楷体" panose="02010609060101010101" pitchFamily="49" charset="-122"/>
              </a:rPr>
              <a:t>    第</a:t>
            </a:r>
            <a:r>
              <a:rPr lang="en-US" altLang="zh-CN">
                <a:latin typeface="楷体" panose="02010609060101010101" pitchFamily="49" charset="-122"/>
                <a:ea typeface="楷体" panose="02010609060101010101" pitchFamily="49" charset="-122"/>
              </a:rPr>
              <a:t>3</a:t>
            </a:r>
            <a:r>
              <a:rPr lang="zh-CN" altLang="en-US">
                <a:latin typeface="楷体" panose="02010609060101010101" pitchFamily="49" charset="-122"/>
                <a:ea typeface="楷体" panose="02010609060101010101" pitchFamily="49" charset="-122"/>
              </a:rPr>
              <a:t>行循环左移</a:t>
            </a:r>
            <a:r>
              <a:rPr lang="en-US" altLang="zh-CN">
                <a:latin typeface="楷体" panose="02010609060101010101" pitchFamily="49" charset="-122"/>
                <a:ea typeface="楷体" panose="02010609060101010101" pitchFamily="49" charset="-122"/>
              </a:rPr>
              <a:t>C</a:t>
            </a:r>
            <a:r>
              <a:rPr lang="en-US" altLang="zh-CN" baseline="-25000">
                <a:latin typeface="楷体" panose="02010609060101010101" pitchFamily="49" charset="-122"/>
                <a:ea typeface="楷体" panose="02010609060101010101" pitchFamily="49" charset="-122"/>
              </a:rPr>
              <a:t>3</a:t>
            </a:r>
            <a:r>
              <a:rPr lang="zh-CN" altLang="en-US">
                <a:latin typeface="楷体" panose="02010609060101010101" pitchFamily="49" charset="-122"/>
                <a:ea typeface="楷体" panose="02010609060101010101" pitchFamily="49" charset="-122"/>
              </a:rPr>
              <a:t>个字节。</a:t>
            </a:r>
          </a:p>
          <a:p>
            <a:pPr marL="287338" indent="-6350" algn="l" eaLnBrk="1" hangingPunct="1">
              <a:lnSpc>
                <a:spcPct val="90000"/>
              </a:lnSpc>
            </a:pPr>
            <a:r>
              <a:rPr lang="zh-CN" altLang="en-US">
                <a:latin typeface="楷体" panose="02010609060101010101" pitchFamily="49" charset="-122"/>
                <a:ea typeface="楷体" panose="02010609060101010101" pitchFamily="49" charset="-122"/>
              </a:rPr>
              <a:t>位移量</a:t>
            </a:r>
            <a:r>
              <a:rPr lang="en-US" altLang="zh-CN">
                <a:latin typeface="楷体" panose="02010609060101010101" pitchFamily="49" charset="-122"/>
                <a:ea typeface="楷体" panose="02010609060101010101" pitchFamily="49" charset="-122"/>
              </a:rPr>
              <a:t>C</a:t>
            </a:r>
            <a:r>
              <a:rPr lang="en-US" altLang="zh-CN" baseline="-25000">
                <a:latin typeface="楷体" panose="02010609060101010101" pitchFamily="49" charset="-122"/>
                <a:ea typeface="楷体" panose="02010609060101010101" pitchFamily="49" charset="-122"/>
              </a:rPr>
              <a:t>1</a:t>
            </a:r>
            <a:r>
              <a:rPr lang="zh-CN" altLang="en-US">
                <a:latin typeface="楷体" panose="02010609060101010101" pitchFamily="49" charset="-122"/>
                <a:ea typeface="楷体" panose="02010609060101010101" pitchFamily="49" charset="-122"/>
              </a:rPr>
              <a:t>、</a:t>
            </a:r>
            <a:r>
              <a:rPr lang="en-US" altLang="zh-CN">
                <a:latin typeface="楷体" panose="02010609060101010101" pitchFamily="49" charset="-122"/>
                <a:ea typeface="楷体" panose="02010609060101010101" pitchFamily="49" charset="-122"/>
              </a:rPr>
              <a:t>C</a:t>
            </a:r>
            <a:r>
              <a:rPr lang="en-US" altLang="zh-CN" baseline="-25000">
                <a:latin typeface="楷体" panose="02010609060101010101" pitchFamily="49" charset="-122"/>
                <a:ea typeface="楷体" panose="02010609060101010101" pitchFamily="49" charset="-122"/>
              </a:rPr>
              <a:t>2</a:t>
            </a:r>
            <a:r>
              <a:rPr lang="zh-CN" altLang="en-US">
                <a:latin typeface="楷体" panose="02010609060101010101" pitchFamily="49" charset="-122"/>
                <a:ea typeface="楷体" panose="02010609060101010101" pitchFamily="49" charset="-122"/>
              </a:rPr>
              <a:t>、</a:t>
            </a:r>
            <a:r>
              <a:rPr lang="en-US" altLang="zh-CN">
                <a:latin typeface="楷体" panose="02010609060101010101" pitchFamily="49" charset="-122"/>
                <a:ea typeface="楷体" panose="02010609060101010101" pitchFamily="49" charset="-122"/>
              </a:rPr>
              <a:t>C</a:t>
            </a:r>
            <a:r>
              <a:rPr lang="en-US" altLang="zh-CN" baseline="-25000">
                <a:latin typeface="楷体" panose="02010609060101010101" pitchFamily="49" charset="-122"/>
                <a:ea typeface="楷体" panose="02010609060101010101" pitchFamily="49" charset="-122"/>
              </a:rPr>
              <a:t>3</a:t>
            </a:r>
            <a:r>
              <a:rPr lang="zh-CN" altLang="en-US">
                <a:latin typeface="楷体" panose="02010609060101010101" pitchFamily="49" charset="-122"/>
                <a:ea typeface="楷体" panose="02010609060101010101" pitchFamily="49" charset="-122"/>
              </a:rPr>
              <a:t>的取值与</a:t>
            </a:r>
            <a:r>
              <a:rPr lang="en-US" altLang="zh-CN">
                <a:latin typeface="楷体" panose="02010609060101010101" pitchFamily="49" charset="-122"/>
                <a:ea typeface="楷体" panose="02010609060101010101" pitchFamily="49" charset="-122"/>
              </a:rPr>
              <a:t>N</a:t>
            </a:r>
            <a:r>
              <a:rPr lang="en-US" altLang="zh-CN" baseline="-25000">
                <a:latin typeface="楷体" panose="02010609060101010101" pitchFamily="49" charset="-122"/>
                <a:ea typeface="楷体" panose="02010609060101010101" pitchFamily="49" charset="-122"/>
              </a:rPr>
              <a:t>b</a:t>
            </a:r>
            <a:r>
              <a:rPr lang="zh-CN" altLang="en-US">
                <a:latin typeface="楷体" panose="02010609060101010101" pitchFamily="49" charset="-122"/>
                <a:ea typeface="楷体" panose="02010609060101010101" pitchFamily="49" charset="-122"/>
              </a:rPr>
              <a:t>有关，由下表给出：     </a:t>
            </a:r>
          </a:p>
          <a:p>
            <a:pPr marL="287338" indent="-6350" algn="l" eaLnBrk="1" hangingPunct="1">
              <a:lnSpc>
                <a:spcPct val="90000"/>
              </a:lnSpc>
            </a:pPr>
            <a:endParaRPr lang="en-US" altLang="zh-CN">
              <a:latin typeface="楷体" panose="02010609060101010101" pitchFamily="49" charset="-122"/>
              <a:ea typeface="楷体" panose="02010609060101010101" pitchFamily="49" charset="-122"/>
            </a:endParaRPr>
          </a:p>
        </p:txBody>
      </p:sp>
      <p:sp>
        <p:nvSpPr>
          <p:cNvPr id="86019" name="Rectangle 3">
            <a:extLst>
              <a:ext uri="{FF2B5EF4-FFF2-40B4-BE49-F238E27FC236}">
                <a16:creationId xmlns:a16="http://schemas.microsoft.com/office/drawing/2014/main" id="{1AF0CE1F-B38E-408A-A8D7-694DFBE76A23}"/>
              </a:ext>
            </a:extLst>
          </p:cNvPr>
          <p:cNvSpPr>
            <a:spLocks noChangeArrowheads="1"/>
          </p:cNvSpPr>
          <p:nvPr/>
        </p:nvSpPr>
        <p:spPr bwMode="auto">
          <a:xfrm>
            <a:off x="1219200" y="468313"/>
            <a:ext cx="4154488"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spcBef>
                <a:spcPct val="20000"/>
              </a:spcBef>
              <a:buClr>
                <a:schemeClr val="folHlink"/>
              </a:buClr>
              <a:buSzPct val="60000"/>
              <a:buFont typeface="Wingdings" panose="05000000000000000000" pitchFamily="2" charset="2"/>
              <a:buNone/>
            </a:pPr>
            <a:r>
              <a:rPr lang="en-US" altLang="zh-CN" sz="4000" b="1">
                <a:solidFill>
                  <a:srgbClr val="FF0000"/>
                </a:solidFill>
                <a:latin typeface="华文楷体" panose="02010600040101010101" pitchFamily="2" charset="-122"/>
                <a:ea typeface="华文楷体" panose="02010600040101010101" pitchFamily="2" charset="-122"/>
              </a:rPr>
              <a:t>AES</a:t>
            </a:r>
            <a:r>
              <a:rPr lang="zh-CN" altLang="en-US" sz="4000" b="1">
                <a:solidFill>
                  <a:srgbClr val="FF0000"/>
                </a:solidFill>
                <a:latin typeface="华文楷体" panose="02010600040101010101" pitchFamily="2" charset="-122"/>
                <a:ea typeface="华文楷体" panose="02010600040101010101" pitchFamily="2" charset="-122"/>
              </a:rPr>
              <a:t>算法的轮函数</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xit" presetSubtype="0" fill="hold" nodeType="clickEffect">
                                  <p:stCondLst>
                                    <p:cond delay="0"/>
                                  </p:stCondLst>
                                  <p:childTnLst>
                                    <p:set>
                                      <p:cBhvr>
                                        <p:cTn id="6" dur="1" fill="hold">
                                          <p:stCondLst>
                                            <p:cond delay="0"/>
                                          </p:stCondLst>
                                        </p:cTn>
                                        <p:tgtEl>
                                          <p:spTgt spid="508930">
                                            <p:txEl>
                                              <p:pRg st="1" end="1"/>
                                            </p:txEl>
                                          </p:spTgt>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508930">
                                            <p:txEl>
                                              <p:pRg st="2" end="2"/>
                                            </p:txEl>
                                          </p:spTgt>
                                        </p:tgtEl>
                                        <p:attrNameLst>
                                          <p:attrName>style.visibility</p:attrName>
                                        </p:attrNameLst>
                                      </p:cBhvr>
                                      <p:to>
                                        <p:strVal val="hidden"/>
                                      </p:to>
                                    </p:set>
                                  </p:childTnLst>
                                </p:cTn>
                              </p:par>
                              <p:par>
                                <p:cTn id="9" presetID="1" presetClass="exit" presetSubtype="0" fill="hold" nodeType="withEffect">
                                  <p:stCondLst>
                                    <p:cond delay="0"/>
                                  </p:stCondLst>
                                  <p:childTnLst>
                                    <p:set>
                                      <p:cBhvr>
                                        <p:cTn id="10" dur="1" fill="hold">
                                          <p:stCondLst>
                                            <p:cond delay="0"/>
                                          </p:stCondLst>
                                        </p:cTn>
                                        <p:tgtEl>
                                          <p:spTgt spid="508930">
                                            <p:txEl>
                                              <p:pRg st="3" end="3"/>
                                            </p:txEl>
                                          </p:spTgt>
                                        </p:tgtEl>
                                        <p:attrNameLst>
                                          <p:attrName>style.visibility</p:attrName>
                                        </p:attrNameLst>
                                      </p:cBhvr>
                                      <p:to>
                                        <p:strVal val="hidden"/>
                                      </p:to>
                                    </p:set>
                                  </p:childTnLst>
                                </p:cTn>
                              </p:par>
                              <p:par>
                                <p:cTn id="11" presetID="1" presetClass="exit" presetSubtype="0" fill="hold" nodeType="withEffect">
                                  <p:stCondLst>
                                    <p:cond delay="0"/>
                                  </p:stCondLst>
                                  <p:childTnLst>
                                    <p:set>
                                      <p:cBhvr>
                                        <p:cTn id="12" dur="1" fill="hold">
                                          <p:stCondLst>
                                            <p:cond delay="0"/>
                                          </p:stCondLst>
                                        </p:cTn>
                                        <p:tgtEl>
                                          <p:spTgt spid="508930">
                                            <p:txEl>
                                              <p:pRg st="4" end="4"/>
                                            </p:txEl>
                                          </p:spTgt>
                                        </p:tgtEl>
                                        <p:attrNameLst>
                                          <p:attrName>style.visibility</p:attrName>
                                        </p:attrNameLst>
                                      </p:cBhvr>
                                      <p:to>
                                        <p:strVal val="hidden"/>
                                      </p:to>
                                    </p:set>
                                  </p:childTnLst>
                                </p:cTn>
                              </p:par>
                              <p:par>
                                <p:cTn id="13" presetID="1" presetClass="exit" presetSubtype="0" fill="hold" nodeType="withEffect">
                                  <p:stCondLst>
                                    <p:cond delay="0"/>
                                  </p:stCondLst>
                                  <p:childTnLst>
                                    <p:set>
                                      <p:cBhvr>
                                        <p:cTn id="14" dur="1" fill="hold">
                                          <p:stCondLst>
                                            <p:cond delay="0"/>
                                          </p:stCondLst>
                                        </p:cTn>
                                        <p:tgtEl>
                                          <p:spTgt spid="508930">
                                            <p:txEl>
                                              <p:pRg st="5" end="5"/>
                                            </p:txEl>
                                          </p:spTgt>
                                        </p:tgtEl>
                                        <p:attrNameLst>
                                          <p:attrName>style.visibility</p:attrName>
                                        </p:attrNameLst>
                                      </p:cBhvr>
                                      <p:to>
                                        <p:strVal val="hidden"/>
                                      </p:to>
                                    </p:set>
                                  </p:childTnLst>
                                </p:cTn>
                              </p:par>
                              <p:par>
                                <p:cTn id="15" presetID="1" presetClass="exit" presetSubtype="0" fill="hold" nodeType="withEffect">
                                  <p:stCondLst>
                                    <p:cond delay="0"/>
                                  </p:stCondLst>
                                  <p:childTnLst>
                                    <p:set>
                                      <p:cBhvr>
                                        <p:cTn id="16" dur="1" fill="hold">
                                          <p:stCondLst>
                                            <p:cond delay="0"/>
                                          </p:stCondLst>
                                        </p:cTn>
                                        <p:tgtEl>
                                          <p:spTgt spid="508930">
                                            <p:txEl>
                                              <p:pRg st="6" end="6"/>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Text Box 2">
            <a:extLst>
              <a:ext uri="{FF2B5EF4-FFF2-40B4-BE49-F238E27FC236}">
                <a16:creationId xmlns:a16="http://schemas.microsoft.com/office/drawing/2014/main" id="{A7D4A9D7-D93E-46CF-B45F-A11C13DBD65B}"/>
              </a:ext>
            </a:extLst>
          </p:cNvPr>
          <p:cNvSpPr txBox="1">
            <a:spLocks noChangeArrowheads="1"/>
          </p:cNvSpPr>
          <p:nvPr/>
        </p:nvSpPr>
        <p:spPr bwMode="auto">
          <a:xfrm>
            <a:off x="609600" y="1322388"/>
            <a:ext cx="62801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kumimoji="1" lang="zh-CN" altLang="en-US" sz="3200">
                <a:latin typeface="楷体" panose="02010609060101010101" pitchFamily="49" charset="-122"/>
                <a:ea typeface="楷体" panose="02010609060101010101" pitchFamily="49" charset="-122"/>
              </a:rPr>
              <a:t>例：当</a:t>
            </a:r>
            <a:r>
              <a:rPr kumimoji="1" lang="en-US" altLang="zh-CN" sz="3200">
                <a:latin typeface="楷体" panose="02010609060101010101" pitchFamily="49" charset="-122"/>
                <a:ea typeface="楷体" panose="02010609060101010101" pitchFamily="49" charset="-122"/>
              </a:rPr>
              <a:t>Nb=4</a:t>
            </a:r>
            <a:r>
              <a:rPr kumimoji="1" lang="zh-CN" altLang="en-US" sz="3200">
                <a:latin typeface="楷体" panose="02010609060101010101" pitchFamily="49" charset="-122"/>
                <a:ea typeface="楷体" panose="02010609060101010101" pitchFamily="49" charset="-122"/>
              </a:rPr>
              <a:t>时，具体的操作如下：</a:t>
            </a:r>
          </a:p>
        </p:txBody>
      </p:sp>
      <p:pic>
        <p:nvPicPr>
          <p:cNvPr id="87043" name="Picture 3">
            <a:extLst>
              <a:ext uri="{FF2B5EF4-FFF2-40B4-BE49-F238E27FC236}">
                <a16:creationId xmlns:a16="http://schemas.microsoft.com/office/drawing/2014/main" id="{964747F5-7B2A-4978-BB57-CCC13AA0964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2209800"/>
            <a:ext cx="8991600" cy="318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7044" name="Rectangle 5">
            <a:extLst>
              <a:ext uri="{FF2B5EF4-FFF2-40B4-BE49-F238E27FC236}">
                <a16:creationId xmlns:a16="http://schemas.microsoft.com/office/drawing/2014/main" id="{5AC420CE-E02E-4973-A9E8-9EBE530BAB50}"/>
              </a:ext>
            </a:extLst>
          </p:cNvPr>
          <p:cNvSpPr>
            <a:spLocks noChangeArrowheads="1"/>
          </p:cNvSpPr>
          <p:nvPr/>
        </p:nvSpPr>
        <p:spPr bwMode="auto">
          <a:xfrm>
            <a:off x="1143000" y="468313"/>
            <a:ext cx="4154488"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en-US" altLang="zh-CN" sz="4000" b="1">
                <a:solidFill>
                  <a:srgbClr val="FF0000"/>
                </a:solidFill>
                <a:latin typeface="华文楷体" panose="02010600040101010101" pitchFamily="2" charset="-122"/>
                <a:ea typeface="华文楷体" panose="02010600040101010101" pitchFamily="2" charset="-122"/>
              </a:rPr>
              <a:t>AES</a:t>
            </a:r>
            <a:r>
              <a:rPr lang="zh-CN" altLang="en-US" sz="4000" b="1">
                <a:solidFill>
                  <a:srgbClr val="FF0000"/>
                </a:solidFill>
                <a:latin typeface="华文楷体" panose="02010600040101010101" pitchFamily="2" charset="-122"/>
                <a:ea typeface="华文楷体" panose="02010600040101010101" pitchFamily="2" charset="-122"/>
              </a:rPr>
              <a:t>算法的轮函数</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a:extLst>
              <a:ext uri="{FF2B5EF4-FFF2-40B4-BE49-F238E27FC236}">
                <a16:creationId xmlns:a16="http://schemas.microsoft.com/office/drawing/2014/main" id="{D8055B17-56C0-466A-999B-E02078DE5634}"/>
              </a:ext>
            </a:extLst>
          </p:cNvPr>
          <p:cNvSpPr>
            <a:spLocks noGrp="1" noChangeArrowheads="1"/>
          </p:cNvSpPr>
          <p:nvPr>
            <p:ph type="subTitle" idx="1"/>
          </p:nvPr>
        </p:nvSpPr>
        <p:spPr>
          <a:xfrm>
            <a:off x="304800" y="1447800"/>
            <a:ext cx="8382000" cy="5076825"/>
          </a:xfrm>
          <a:noFill/>
        </p:spPr>
        <p:txBody>
          <a:bodyPr/>
          <a:lstStyle/>
          <a:p>
            <a:pPr marL="287338" indent="-6350" algn="l" eaLnBrk="1" hangingPunct="1"/>
            <a:r>
              <a:rPr lang="en-US" altLang="zh-CN">
                <a:latin typeface="楷体" panose="02010609060101010101" pitchFamily="49" charset="-122"/>
                <a:ea typeface="楷体" panose="02010609060101010101" pitchFamily="49" charset="-122"/>
              </a:rPr>
              <a:t>3</a:t>
            </a:r>
            <a:r>
              <a:rPr lang="zh-CN" altLang="en-US">
                <a:latin typeface="楷体" panose="02010609060101010101" pitchFamily="49" charset="-122"/>
                <a:ea typeface="楷体" panose="02010609060101010101" pitchFamily="49" charset="-122"/>
              </a:rPr>
              <a:t>）列混合（</a:t>
            </a:r>
            <a:r>
              <a:rPr lang="en-US" altLang="zh-CN">
                <a:latin typeface="楷体" panose="02010609060101010101" pitchFamily="49" charset="-122"/>
                <a:ea typeface="楷体" panose="02010609060101010101" pitchFamily="49" charset="-122"/>
              </a:rPr>
              <a:t>MixColumn</a:t>
            </a:r>
            <a:r>
              <a:rPr lang="zh-CN" altLang="en-US">
                <a:latin typeface="楷体" panose="02010609060101010101" pitchFamily="49" charset="-122"/>
                <a:ea typeface="楷体" panose="02010609060101010101" pitchFamily="49" charset="-122"/>
              </a:rPr>
              <a:t>）</a:t>
            </a:r>
          </a:p>
          <a:p>
            <a:pPr marL="287338" indent="-6350" algn="l" eaLnBrk="1" hangingPunct="1"/>
            <a:r>
              <a:rPr lang="zh-CN" altLang="en-US">
                <a:latin typeface="楷体" panose="02010609060101010101" pitchFamily="49" charset="-122"/>
                <a:ea typeface="楷体" panose="02010609060101010101" pitchFamily="49" charset="-122"/>
              </a:rPr>
              <a:t>     列混合变换中，将状态阵列的每列视为</a:t>
            </a:r>
            <a:r>
              <a:rPr lang="en-US" altLang="zh-CN">
                <a:latin typeface="楷体" panose="02010609060101010101" pitchFamily="49" charset="-122"/>
                <a:ea typeface="楷体" panose="02010609060101010101" pitchFamily="49" charset="-122"/>
              </a:rPr>
              <a:t>GF((2</a:t>
            </a:r>
            <a:r>
              <a:rPr lang="en-US" altLang="zh-CN" baseline="30000">
                <a:latin typeface="楷体" panose="02010609060101010101" pitchFamily="49" charset="-122"/>
                <a:ea typeface="楷体" panose="02010609060101010101" pitchFamily="49" charset="-122"/>
              </a:rPr>
              <a:t>8</a:t>
            </a:r>
            <a:r>
              <a:rPr lang="en-US" altLang="zh-CN">
                <a:latin typeface="楷体" panose="02010609060101010101" pitchFamily="49" charset="-122"/>
                <a:ea typeface="楷体" panose="02010609060101010101" pitchFamily="49" charset="-122"/>
              </a:rPr>
              <a:t>)</a:t>
            </a:r>
            <a:r>
              <a:rPr lang="en-US" altLang="zh-CN" baseline="30000">
                <a:latin typeface="楷体" panose="02010609060101010101" pitchFamily="49" charset="-122"/>
                <a:ea typeface="楷体" panose="02010609060101010101" pitchFamily="49" charset="-122"/>
              </a:rPr>
              <a:t>4</a:t>
            </a:r>
            <a:r>
              <a:rPr lang="en-US" altLang="zh-CN">
                <a:latin typeface="楷体" panose="02010609060101010101" pitchFamily="49" charset="-122"/>
                <a:ea typeface="楷体" panose="02010609060101010101" pitchFamily="49" charset="-122"/>
              </a:rPr>
              <a:t>)</a:t>
            </a:r>
            <a:r>
              <a:rPr lang="zh-CN" altLang="en-US">
                <a:latin typeface="楷体" panose="02010609060101010101" pitchFamily="49" charset="-122"/>
                <a:ea typeface="楷体" panose="02010609060101010101" pitchFamily="49" charset="-122"/>
              </a:rPr>
              <a:t>上的多项式，再与一个固定的多项式</a:t>
            </a:r>
            <a:r>
              <a:rPr lang="en-US" altLang="zh-CN">
                <a:latin typeface="楷体" panose="02010609060101010101" pitchFamily="49" charset="-122"/>
                <a:ea typeface="楷体" panose="02010609060101010101" pitchFamily="49" charset="-122"/>
              </a:rPr>
              <a:t>c(x)</a:t>
            </a:r>
            <a:r>
              <a:rPr lang="zh-CN" altLang="en-US">
                <a:latin typeface="楷体" panose="02010609060101010101" pitchFamily="49" charset="-122"/>
                <a:ea typeface="楷体" panose="02010609060101010101" pitchFamily="49" charset="-122"/>
              </a:rPr>
              <a:t>进行模</a:t>
            </a:r>
            <a:r>
              <a:rPr lang="en-US" altLang="zh-CN">
                <a:latin typeface="楷体" panose="02010609060101010101" pitchFamily="49" charset="-122"/>
                <a:ea typeface="楷体" panose="02010609060101010101" pitchFamily="49" charset="-122"/>
              </a:rPr>
              <a:t>x</a:t>
            </a:r>
            <a:r>
              <a:rPr lang="en-US" altLang="zh-CN" baseline="30000">
                <a:latin typeface="楷体" panose="02010609060101010101" pitchFamily="49" charset="-122"/>
                <a:ea typeface="楷体" panose="02010609060101010101" pitchFamily="49" charset="-122"/>
              </a:rPr>
              <a:t>4</a:t>
            </a:r>
            <a:r>
              <a:rPr lang="en-US" altLang="zh-CN">
                <a:latin typeface="楷体" panose="02010609060101010101" pitchFamily="49" charset="-122"/>
                <a:ea typeface="楷体" panose="02010609060101010101" pitchFamily="49" charset="-122"/>
              </a:rPr>
              <a:t>+1</a:t>
            </a:r>
            <a:r>
              <a:rPr lang="zh-CN" altLang="en-US">
                <a:latin typeface="楷体" panose="02010609060101010101" pitchFamily="49" charset="-122"/>
                <a:ea typeface="楷体" panose="02010609060101010101" pitchFamily="49" charset="-122"/>
              </a:rPr>
              <a:t>乘法</a:t>
            </a:r>
            <a:r>
              <a:rPr lang="en-US" altLang="zh-CN">
                <a:latin typeface="楷体" panose="02010609060101010101" pitchFamily="49" charset="-122"/>
                <a:ea typeface="楷体" panose="02010609060101010101" pitchFamily="49" charset="-122"/>
              </a:rPr>
              <a:t>. Rijndael</a:t>
            </a:r>
            <a:r>
              <a:rPr lang="zh-CN" altLang="en-US">
                <a:latin typeface="楷体" panose="02010609060101010101" pitchFamily="49" charset="-122"/>
                <a:ea typeface="楷体" panose="02010609060101010101" pitchFamily="49" charset="-122"/>
              </a:rPr>
              <a:t>的设计者给出的</a:t>
            </a:r>
            <a:r>
              <a:rPr lang="en-US" altLang="zh-CN">
                <a:latin typeface="楷体" panose="02010609060101010101" pitchFamily="49" charset="-122"/>
                <a:ea typeface="楷体" panose="02010609060101010101" pitchFamily="49" charset="-122"/>
              </a:rPr>
              <a:t>c(x)</a:t>
            </a:r>
            <a:r>
              <a:rPr lang="zh-CN" altLang="en-US">
                <a:latin typeface="楷体" panose="02010609060101010101" pitchFamily="49" charset="-122"/>
                <a:ea typeface="楷体" panose="02010609060101010101" pitchFamily="49" charset="-122"/>
              </a:rPr>
              <a:t>为（系数用十六进制数表示）：</a:t>
            </a:r>
          </a:p>
          <a:p>
            <a:pPr marL="287338" indent="-6350" eaLnBrk="1" hangingPunct="1"/>
            <a:r>
              <a:rPr lang="zh-CN" altLang="en-US">
                <a:latin typeface="楷体" panose="02010609060101010101" pitchFamily="49" charset="-122"/>
                <a:ea typeface="楷体" panose="02010609060101010101" pitchFamily="49" charset="-122"/>
              </a:rPr>
              <a:t> </a:t>
            </a:r>
            <a:r>
              <a:rPr lang="en-US" altLang="zh-CN">
                <a:latin typeface="楷体" panose="02010609060101010101" pitchFamily="49" charset="-122"/>
                <a:ea typeface="楷体" panose="02010609060101010101" pitchFamily="49" charset="-122"/>
              </a:rPr>
              <a:t>c(x)=‘03’x</a:t>
            </a:r>
            <a:r>
              <a:rPr lang="en-US" altLang="zh-CN" baseline="30000">
                <a:latin typeface="楷体" panose="02010609060101010101" pitchFamily="49" charset="-122"/>
                <a:ea typeface="楷体" panose="02010609060101010101" pitchFamily="49" charset="-122"/>
              </a:rPr>
              <a:t>3</a:t>
            </a:r>
            <a:r>
              <a:rPr lang="en-US" altLang="zh-CN">
                <a:latin typeface="楷体" panose="02010609060101010101" pitchFamily="49" charset="-122"/>
                <a:ea typeface="楷体" panose="02010609060101010101" pitchFamily="49" charset="-122"/>
              </a:rPr>
              <a:t>+‘01’x</a:t>
            </a:r>
            <a:r>
              <a:rPr lang="en-US" altLang="zh-CN" baseline="30000">
                <a:latin typeface="楷体" panose="02010609060101010101" pitchFamily="49" charset="-122"/>
                <a:ea typeface="楷体" panose="02010609060101010101" pitchFamily="49" charset="-122"/>
              </a:rPr>
              <a:t>2</a:t>
            </a:r>
            <a:r>
              <a:rPr lang="en-US" altLang="zh-CN">
                <a:latin typeface="楷体" panose="02010609060101010101" pitchFamily="49" charset="-122"/>
                <a:ea typeface="楷体" panose="02010609060101010101" pitchFamily="49" charset="-122"/>
              </a:rPr>
              <a:t>+‘01’x+‘02’</a:t>
            </a:r>
          </a:p>
        </p:txBody>
      </p:sp>
      <p:sp>
        <p:nvSpPr>
          <p:cNvPr id="88067" name="Rectangle 4">
            <a:extLst>
              <a:ext uri="{FF2B5EF4-FFF2-40B4-BE49-F238E27FC236}">
                <a16:creationId xmlns:a16="http://schemas.microsoft.com/office/drawing/2014/main" id="{0932B9A1-A16B-4773-B49E-C3A06A332D80}"/>
              </a:ext>
            </a:extLst>
          </p:cNvPr>
          <p:cNvSpPr>
            <a:spLocks noChangeArrowheads="1"/>
          </p:cNvSpPr>
          <p:nvPr/>
        </p:nvSpPr>
        <p:spPr bwMode="auto">
          <a:xfrm>
            <a:off x="1219200" y="468313"/>
            <a:ext cx="4154488"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spcBef>
                <a:spcPct val="20000"/>
              </a:spcBef>
              <a:buClr>
                <a:schemeClr val="folHlink"/>
              </a:buClr>
              <a:buSzPct val="60000"/>
              <a:buFont typeface="Wingdings" panose="05000000000000000000" pitchFamily="2" charset="2"/>
              <a:buNone/>
            </a:pPr>
            <a:r>
              <a:rPr lang="en-US" altLang="zh-CN" sz="4000" b="1">
                <a:solidFill>
                  <a:srgbClr val="FF0000"/>
                </a:solidFill>
                <a:latin typeface="华文楷体" panose="02010600040101010101" pitchFamily="2" charset="-122"/>
                <a:ea typeface="华文楷体" panose="02010600040101010101" pitchFamily="2" charset="-122"/>
              </a:rPr>
              <a:t>AES</a:t>
            </a:r>
            <a:r>
              <a:rPr lang="zh-CN" altLang="en-US" sz="4000" b="1">
                <a:solidFill>
                  <a:srgbClr val="FF0000"/>
                </a:solidFill>
                <a:latin typeface="华文楷体" panose="02010600040101010101" pitchFamily="2" charset="-122"/>
                <a:ea typeface="华文楷体" panose="02010600040101010101" pitchFamily="2" charset="-122"/>
              </a:rPr>
              <a:t>算法的轮函数</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a:extLst>
              <a:ext uri="{FF2B5EF4-FFF2-40B4-BE49-F238E27FC236}">
                <a16:creationId xmlns:a16="http://schemas.microsoft.com/office/drawing/2014/main" id="{13E8876D-446D-4814-8EE7-785DA0B7BE75}"/>
              </a:ext>
            </a:extLst>
          </p:cNvPr>
          <p:cNvSpPr>
            <a:spLocks noGrp="1" noChangeArrowheads="1"/>
          </p:cNvSpPr>
          <p:nvPr>
            <p:ph type="title"/>
          </p:nvPr>
        </p:nvSpPr>
        <p:spPr/>
        <p:txBody>
          <a:bodyPr/>
          <a:lstStyle/>
          <a:p>
            <a:r>
              <a:rPr lang="en-US" altLang="zh-CN">
                <a:latin typeface="楷体" panose="02010609060101010101" pitchFamily="49" charset="-122"/>
                <a:ea typeface="楷体" panose="02010609060101010101" pitchFamily="49" charset="-122"/>
              </a:rPr>
              <a:t>SMS4</a:t>
            </a:r>
            <a:r>
              <a:rPr lang="zh-CN" altLang="en-US">
                <a:latin typeface="楷体" panose="02010609060101010101" pitchFamily="49" charset="-122"/>
                <a:ea typeface="楷体" panose="02010609060101010101" pitchFamily="49" charset="-122"/>
              </a:rPr>
              <a:t>算法描述</a:t>
            </a:r>
          </a:p>
        </p:txBody>
      </p:sp>
      <p:sp>
        <p:nvSpPr>
          <p:cNvPr id="13316" name="Rectangle 3">
            <a:extLst>
              <a:ext uri="{FF2B5EF4-FFF2-40B4-BE49-F238E27FC236}">
                <a16:creationId xmlns:a16="http://schemas.microsoft.com/office/drawing/2014/main" id="{6A6C5329-6B28-44F3-A26F-8281D707DBDC}"/>
              </a:ext>
            </a:extLst>
          </p:cNvPr>
          <p:cNvSpPr>
            <a:spLocks noGrp="1" noChangeArrowheads="1"/>
          </p:cNvSpPr>
          <p:nvPr>
            <p:ph type="body" idx="1"/>
          </p:nvPr>
        </p:nvSpPr>
        <p:spPr>
          <a:xfrm>
            <a:off x="457200" y="1524000"/>
            <a:ext cx="8305800" cy="4114800"/>
          </a:xfrm>
        </p:spPr>
        <p:txBody>
          <a:bodyPr/>
          <a:lstStyle/>
          <a:p>
            <a:pPr>
              <a:lnSpc>
                <a:spcPct val="90000"/>
              </a:lnSpc>
            </a:pPr>
            <a:r>
              <a:rPr lang="en-US" altLang="zh-CN" sz="2800" dirty="0">
                <a:latin typeface="楷体" panose="02010609060101010101" pitchFamily="49" charset="-122"/>
                <a:ea typeface="楷体" panose="02010609060101010101" pitchFamily="49" charset="-122"/>
              </a:rPr>
              <a:t>SMS4</a:t>
            </a:r>
            <a:r>
              <a:rPr lang="zh-CN" altLang="en-US" sz="2800" dirty="0">
                <a:latin typeface="楷体" panose="02010609060101010101" pitchFamily="49" charset="-122"/>
                <a:ea typeface="楷体" panose="02010609060101010101" pitchFamily="49" charset="-122"/>
              </a:rPr>
              <a:t>算法以</a:t>
            </a:r>
            <a:r>
              <a:rPr lang="en-US" altLang="zh-CN" sz="2800" dirty="0">
                <a:latin typeface="楷体" panose="02010609060101010101" pitchFamily="49" charset="-122"/>
                <a:ea typeface="楷体" panose="02010609060101010101" pitchFamily="49" charset="-122"/>
              </a:rPr>
              <a:t>32</a:t>
            </a:r>
            <a:r>
              <a:rPr lang="zh-CN" altLang="en-US" sz="2800" dirty="0">
                <a:latin typeface="楷体" panose="02010609060101010101" pitchFamily="49" charset="-122"/>
                <a:ea typeface="楷体" panose="02010609060101010101" pitchFamily="49" charset="-122"/>
              </a:rPr>
              <a:t>位二进制数为一个字；以</a:t>
            </a:r>
            <a:r>
              <a:rPr lang="en-US" altLang="zh-CN" sz="2800" dirty="0">
                <a:latin typeface="楷体" panose="02010609060101010101" pitchFamily="49" charset="-122"/>
                <a:ea typeface="楷体" panose="02010609060101010101" pitchFamily="49" charset="-122"/>
              </a:rPr>
              <a:t>8</a:t>
            </a:r>
            <a:r>
              <a:rPr lang="zh-CN" altLang="en-US" sz="2800" dirty="0">
                <a:latin typeface="楷体" panose="02010609060101010101" pitchFamily="49" charset="-122"/>
                <a:ea typeface="楷体" panose="02010609060101010101" pitchFamily="49" charset="-122"/>
              </a:rPr>
              <a:t>位二进制数为一个字节。 </a:t>
            </a:r>
          </a:p>
          <a:p>
            <a:pPr>
              <a:lnSpc>
                <a:spcPct val="90000"/>
              </a:lnSpc>
            </a:pPr>
            <a:r>
              <a:rPr lang="zh-CN" altLang="en-US" sz="2800" dirty="0">
                <a:latin typeface="楷体" panose="02010609060101010101" pitchFamily="49" charset="-122"/>
                <a:ea typeface="楷体" panose="02010609060101010101" pitchFamily="49" charset="-122"/>
              </a:rPr>
              <a:t>在</a:t>
            </a:r>
            <a:r>
              <a:rPr lang="en-US" altLang="zh-CN" sz="2800" dirty="0">
                <a:latin typeface="楷体" panose="02010609060101010101" pitchFamily="49" charset="-122"/>
                <a:ea typeface="楷体" panose="02010609060101010101" pitchFamily="49" charset="-122"/>
              </a:rPr>
              <a:t>SMS4</a:t>
            </a:r>
            <a:r>
              <a:rPr lang="zh-CN" altLang="en-US" sz="2800" dirty="0">
                <a:latin typeface="楷体" panose="02010609060101010101" pitchFamily="49" charset="-122"/>
                <a:ea typeface="楷体" panose="02010609060101010101" pitchFamily="49" charset="-122"/>
              </a:rPr>
              <a:t>算法中采用了两个基本运算：⊕（</a:t>
            </a:r>
            <a:r>
              <a:rPr lang="en-US" altLang="zh-CN" sz="2800" dirty="0">
                <a:latin typeface="楷体" panose="02010609060101010101" pitchFamily="49" charset="-122"/>
                <a:ea typeface="楷体" panose="02010609060101010101" pitchFamily="49" charset="-122"/>
              </a:rPr>
              <a:t>32</a:t>
            </a:r>
            <a:r>
              <a:rPr lang="zh-CN" altLang="en-US" sz="2800" dirty="0">
                <a:latin typeface="楷体" panose="02010609060101010101" pitchFamily="49" charset="-122"/>
                <a:ea typeface="楷体" panose="02010609060101010101" pitchFamily="49" charset="-122"/>
              </a:rPr>
              <a:t>比特按位异或）和　　（</a:t>
            </a:r>
            <a:r>
              <a:rPr lang="en-US" altLang="zh-CN" sz="2800" dirty="0">
                <a:latin typeface="楷体" panose="02010609060101010101" pitchFamily="49" charset="-122"/>
                <a:ea typeface="楷体" panose="02010609060101010101" pitchFamily="49" charset="-122"/>
              </a:rPr>
              <a:t>32</a:t>
            </a:r>
            <a:r>
              <a:rPr lang="zh-CN" altLang="en-US" sz="2800" dirty="0">
                <a:latin typeface="楷体" panose="02010609060101010101" pitchFamily="49" charset="-122"/>
                <a:ea typeface="楷体" panose="02010609060101010101" pitchFamily="49" charset="-122"/>
              </a:rPr>
              <a:t>比特循环左移位）。</a:t>
            </a:r>
          </a:p>
          <a:p>
            <a:pPr>
              <a:lnSpc>
                <a:spcPct val="90000"/>
              </a:lnSpc>
            </a:pPr>
            <a:r>
              <a:rPr lang="en-US" altLang="zh-CN" sz="2800" dirty="0">
                <a:latin typeface="楷体" panose="02010609060101010101" pitchFamily="49" charset="-122"/>
                <a:ea typeface="楷体" panose="02010609060101010101" pitchFamily="49" charset="-122"/>
              </a:rPr>
              <a:t>SMS4</a:t>
            </a:r>
            <a:r>
              <a:rPr lang="zh-CN" altLang="en-US" sz="2800" dirty="0">
                <a:latin typeface="楷体" panose="02010609060101010101" pitchFamily="49" charset="-122"/>
                <a:ea typeface="楷体" panose="02010609060101010101" pitchFamily="49" charset="-122"/>
              </a:rPr>
              <a:t>算法的加密密钥长度为</a:t>
            </a:r>
            <a:r>
              <a:rPr lang="en-US" altLang="zh-CN" sz="2800" dirty="0">
                <a:latin typeface="楷体" panose="02010609060101010101" pitchFamily="49" charset="-122"/>
                <a:ea typeface="楷体" panose="02010609060101010101" pitchFamily="49" charset="-122"/>
              </a:rPr>
              <a:t>128</a:t>
            </a:r>
            <a:r>
              <a:rPr lang="zh-CN" altLang="en-US" sz="2800" dirty="0">
                <a:latin typeface="楷体" panose="02010609060101010101" pitchFamily="49" charset="-122"/>
                <a:ea typeface="楷体" panose="02010609060101010101" pitchFamily="49" charset="-122"/>
              </a:rPr>
              <a:t>比特，</a:t>
            </a:r>
            <a:r>
              <a:rPr lang="en-US" altLang="zh-CN" sz="2800" dirty="0">
                <a:latin typeface="楷体" panose="02010609060101010101" pitchFamily="49" charset="-122"/>
                <a:ea typeface="楷体" panose="02010609060101010101" pitchFamily="49" charset="-122"/>
              </a:rPr>
              <a:t>SMS4</a:t>
            </a:r>
            <a:r>
              <a:rPr lang="zh-CN" altLang="en-US" sz="2800" dirty="0">
                <a:latin typeface="楷体" panose="02010609060101010101" pitchFamily="49" charset="-122"/>
                <a:ea typeface="楷体" panose="02010609060101010101" pitchFamily="49" charset="-122"/>
              </a:rPr>
              <a:t>算法的加密密钥由</a:t>
            </a:r>
            <a:r>
              <a:rPr lang="en-US" altLang="zh-CN" sz="2800" dirty="0">
                <a:latin typeface="楷体" panose="02010609060101010101" pitchFamily="49" charset="-122"/>
                <a:ea typeface="楷体" panose="02010609060101010101" pitchFamily="49" charset="-122"/>
              </a:rPr>
              <a:t>4</a:t>
            </a:r>
            <a:r>
              <a:rPr lang="zh-CN" altLang="en-US" sz="2800" dirty="0">
                <a:latin typeface="楷体" panose="02010609060101010101" pitchFamily="49" charset="-122"/>
                <a:ea typeface="楷体" panose="02010609060101010101" pitchFamily="49" charset="-122"/>
              </a:rPr>
              <a:t>个</a:t>
            </a:r>
            <a:r>
              <a:rPr lang="en-US" altLang="zh-CN" sz="2800" dirty="0">
                <a:latin typeface="楷体" panose="02010609060101010101" pitchFamily="49" charset="-122"/>
                <a:ea typeface="楷体" panose="02010609060101010101" pitchFamily="49" charset="-122"/>
              </a:rPr>
              <a:t>32</a:t>
            </a:r>
            <a:r>
              <a:rPr lang="zh-CN" altLang="en-US" sz="2800" dirty="0">
                <a:latin typeface="楷体" panose="02010609060101010101" pitchFamily="49" charset="-122"/>
                <a:ea typeface="楷体" panose="02010609060101010101" pitchFamily="49" charset="-122"/>
              </a:rPr>
              <a:t>位的字组成。 </a:t>
            </a:r>
          </a:p>
          <a:p>
            <a:pPr>
              <a:lnSpc>
                <a:spcPct val="90000"/>
              </a:lnSpc>
            </a:pPr>
            <a:r>
              <a:rPr lang="zh-CN" altLang="en-US" sz="2800" dirty="0">
                <a:latin typeface="楷体" panose="02010609060101010101" pitchFamily="49" charset="-122"/>
                <a:ea typeface="楷体" panose="02010609060101010101" pitchFamily="49" charset="-122"/>
              </a:rPr>
              <a:t>轮密钥由加密密钥基于相应的密钥扩展算法生成。 密钥扩展算法中涉及到两类参数的使用：</a:t>
            </a:r>
            <a:r>
              <a:rPr lang="en-US" altLang="zh-CN" sz="2800" dirty="0">
                <a:latin typeface="楷体" panose="02010609060101010101" pitchFamily="49" charset="-122"/>
                <a:ea typeface="楷体" panose="02010609060101010101" pitchFamily="49" charset="-122"/>
              </a:rPr>
              <a:t>FK</a:t>
            </a:r>
            <a:r>
              <a:rPr lang="zh-CN" altLang="en-US" sz="2800" dirty="0">
                <a:latin typeface="楷体" panose="02010609060101010101" pitchFamily="49" charset="-122"/>
                <a:ea typeface="楷体" panose="02010609060101010101" pitchFamily="49" charset="-122"/>
              </a:rPr>
              <a:t>为系统参数，</a:t>
            </a:r>
            <a:r>
              <a:rPr lang="en-US" altLang="zh-CN" sz="2800" dirty="0">
                <a:latin typeface="楷体" panose="02010609060101010101" pitchFamily="49" charset="-122"/>
                <a:ea typeface="楷体" panose="02010609060101010101" pitchFamily="49" charset="-122"/>
              </a:rPr>
              <a:t>CK</a:t>
            </a:r>
            <a:r>
              <a:rPr lang="zh-CN" altLang="en-US" sz="2800" dirty="0">
                <a:latin typeface="楷体" panose="02010609060101010101" pitchFamily="49" charset="-122"/>
                <a:ea typeface="楷体" panose="02010609060101010101" pitchFamily="49" charset="-122"/>
              </a:rPr>
              <a:t>为固定参数，均使用</a:t>
            </a:r>
            <a:r>
              <a:rPr lang="en-US" altLang="zh-CN" sz="2800" dirty="0">
                <a:latin typeface="楷体" panose="02010609060101010101" pitchFamily="49" charset="-122"/>
                <a:ea typeface="楷体" panose="02010609060101010101" pitchFamily="49" charset="-122"/>
              </a:rPr>
              <a:t>32</a:t>
            </a:r>
            <a:r>
              <a:rPr lang="zh-CN" altLang="en-US" sz="2800" dirty="0">
                <a:latin typeface="楷体" panose="02010609060101010101" pitchFamily="49" charset="-122"/>
                <a:ea typeface="楷体" panose="02010609060101010101" pitchFamily="49" charset="-122"/>
              </a:rPr>
              <a:t>比特的字。</a:t>
            </a:r>
          </a:p>
        </p:txBody>
      </p:sp>
      <p:sp>
        <p:nvSpPr>
          <p:cNvPr id="13317" name="Rectangle 5">
            <a:extLst>
              <a:ext uri="{FF2B5EF4-FFF2-40B4-BE49-F238E27FC236}">
                <a16:creationId xmlns:a16="http://schemas.microsoft.com/office/drawing/2014/main" id="{75F5A696-91CA-47E0-AB1A-21FB0D46C29C}"/>
              </a:ext>
            </a:extLst>
          </p:cNvPr>
          <p:cNvSpPr>
            <a:spLocks noChangeArrowheads="1"/>
          </p:cNvSpPr>
          <p:nvPr/>
        </p:nvSpPr>
        <p:spPr bwMode="auto">
          <a:xfrm>
            <a:off x="0" y="33480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graphicFrame>
        <p:nvGraphicFramePr>
          <p:cNvPr id="13314" name="Object 2">
            <a:extLst>
              <a:ext uri="{FF2B5EF4-FFF2-40B4-BE49-F238E27FC236}">
                <a16:creationId xmlns:a16="http://schemas.microsoft.com/office/drawing/2014/main" id="{2C15F116-41AE-46C0-A3EF-D9886DBBD1EC}"/>
              </a:ext>
            </a:extLst>
          </p:cNvPr>
          <p:cNvGraphicFramePr>
            <a:graphicFrameLocks noChangeAspect="1"/>
          </p:cNvGraphicFramePr>
          <p:nvPr>
            <p:extLst>
              <p:ext uri="{D42A27DB-BD31-4B8C-83A1-F6EECF244321}">
                <p14:modId xmlns:p14="http://schemas.microsoft.com/office/powerpoint/2010/main" val="1270185594"/>
              </p:ext>
            </p:extLst>
          </p:nvPr>
        </p:nvGraphicFramePr>
        <p:xfrm>
          <a:off x="2627784" y="2849563"/>
          <a:ext cx="719137" cy="312738"/>
        </p:xfrm>
        <a:graphic>
          <a:graphicData uri="http://schemas.openxmlformats.org/presentationml/2006/ole">
            <mc:AlternateContent xmlns:mc="http://schemas.openxmlformats.org/markup-compatibility/2006">
              <mc:Choice xmlns:v="urn:schemas-microsoft-com:vml" Requires="v">
                <p:oleObj spid="_x0000_s9256" name="Equation" r:id="rId3" imgW="368140" imgH="165028" progId="Equation.DSMT4">
                  <p:embed/>
                </p:oleObj>
              </mc:Choice>
              <mc:Fallback>
                <p:oleObj name="Equation" r:id="rId3" imgW="368140" imgH="165028" progId="Equation.DSMT4">
                  <p:embed/>
                  <p:pic>
                    <p:nvPicPr>
                      <p:cNvPr id="13314" name="Object 2">
                        <a:extLst>
                          <a:ext uri="{FF2B5EF4-FFF2-40B4-BE49-F238E27FC236}">
                            <a16:creationId xmlns:a16="http://schemas.microsoft.com/office/drawing/2014/main" id="{2C15F116-41AE-46C0-A3EF-D9886DBBD1E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27784" y="2849563"/>
                        <a:ext cx="719137" cy="312738"/>
                      </a:xfrm>
                      <a:prstGeom prst="rect">
                        <a:avLst/>
                      </a:prstGeom>
                      <a:solidFill>
                        <a:schemeClr val="bg1"/>
                      </a:solidFill>
                    </p:spPr>
                  </p:pic>
                </p:oleObj>
              </mc:Fallback>
            </mc:AlternateContent>
          </a:graphicData>
        </a:graphic>
      </p:graphicFrame>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a:extLst>
              <a:ext uri="{FF2B5EF4-FFF2-40B4-BE49-F238E27FC236}">
                <a16:creationId xmlns:a16="http://schemas.microsoft.com/office/drawing/2014/main" id="{E371E578-C9BB-48DA-B602-CDF3CD3628FD}"/>
              </a:ext>
            </a:extLst>
          </p:cNvPr>
          <p:cNvSpPr>
            <a:spLocks noGrp="1" noChangeArrowheads="1"/>
          </p:cNvSpPr>
          <p:nvPr>
            <p:ph type="subTitle" idx="1"/>
          </p:nvPr>
        </p:nvSpPr>
        <p:spPr>
          <a:xfrm>
            <a:off x="304800" y="5105400"/>
            <a:ext cx="8382000" cy="685800"/>
          </a:xfrm>
          <a:noFill/>
        </p:spPr>
        <p:txBody>
          <a:bodyPr/>
          <a:lstStyle/>
          <a:p>
            <a:pPr marL="287338" indent="-6350" eaLnBrk="1" hangingPunct="1"/>
            <a:r>
              <a:rPr lang="zh-CN" altLang="en-US">
                <a:latin typeface="楷体" panose="02010609060101010101" pitchFamily="49" charset="-122"/>
                <a:ea typeface="楷体" panose="02010609060101010101" pitchFamily="49" charset="-122"/>
              </a:rPr>
              <a:t>列混合运算示意图</a:t>
            </a:r>
          </a:p>
        </p:txBody>
      </p:sp>
      <p:pic>
        <p:nvPicPr>
          <p:cNvPr id="89091" name="Picture 3" descr="xd43">
            <a:extLst>
              <a:ext uri="{FF2B5EF4-FFF2-40B4-BE49-F238E27FC236}">
                <a16:creationId xmlns:a16="http://schemas.microsoft.com/office/drawing/2014/main" id="{62E7B67F-27BA-490D-A65C-78B31C5E880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1600200"/>
            <a:ext cx="7620000" cy="289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9092" name="Rectangle 5">
            <a:extLst>
              <a:ext uri="{FF2B5EF4-FFF2-40B4-BE49-F238E27FC236}">
                <a16:creationId xmlns:a16="http://schemas.microsoft.com/office/drawing/2014/main" id="{2F64D0EB-403F-4EB7-92FB-341289E3C08A}"/>
              </a:ext>
            </a:extLst>
          </p:cNvPr>
          <p:cNvSpPr>
            <a:spLocks noChangeArrowheads="1"/>
          </p:cNvSpPr>
          <p:nvPr/>
        </p:nvSpPr>
        <p:spPr bwMode="auto">
          <a:xfrm>
            <a:off x="1219200" y="468313"/>
            <a:ext cx="4154488"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spcBef>
                <a:spcPct val="20000"/>
              </a:spcBef>
              <a:buClr>
                <a:schemeClr val="folHlink"/>
              </a:buClr>
              <a:buSzPct val="60000"/>
              <a:buFont typeface="Wingdings" panose="05000000000000000000" pitchFamily="2" charset="2"/>
              <a:buNone/>
            </a:pPr>
            <a:r>
              <a:rPr lang="en-US" altLang="zh-CN" sz="4000" b="1">
                <a:solidFill>
                  <a:srgbClr val="FF0000"/>
                </a:solidFill>
                <a:latin typeface="华文楷体" panose="02010600040101010101" pitchFamily="2" charset="-122"/>
                <a:ea typeface="华文楷体" panose="02010600040101010101" pitchFamily="2" charset="-122"/>
              </a:rPr>
              <a:t>AES</a:t>
            </a:r>
            <a:r>
              <a:rPr lang="zh-CN" altLang="en-US" sz="4000" b="1">
                <a:solidFill>
                  <a:srgbClr val="FF0000"/>
                </a:solidFill>
                <a:latin typeface="华文楷体" panose="02010600040101010101" pitchFamily="2" charset="-122"/>
                <a:ea typeface="华文楷体" panose="02010600040101010101" pitchFamily="2" charset="-122"/>
              </a:rPr>
              <a:t>算法的轮函数</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2">
            <a:extLst>
              <a:ext uri="{FF2B5EF4-FFF2-40B4-BE49-F238E27FC236}">
                <a16:creationId xmlns:a16="http://schemas.microsoft.com/office/drawing/2014/main" id="{B74F8AB9-9855-4822-BBAC-4E82B41A017F}"/>
              </a:ext>
            </a:extLst>
          </p:cNvPr>
          <p:cNvSpPr>
            <a:spLocks noGrp="1" noChangeArrowheads="1"/>
          </p:cNvSpPr>
          <p:nvPr>
            <p:ph type="subTitle" idx="1"/>
          </p:nvPr>
        </p:nvSpPr>
        <p:spPr>
          <a:xfrm>
            <a:off x="304800" y="1447800"/>
            <a:ext cx="8382000" cy="5076825"/>
          </a:xfrm>
          <a:noFill/>
        </p:spPr>
        <p:txBody>
          <a:bodyPr/>
          <a:lstStyle/>
          <a:p>
            <a:pPr marL="287338" indent="-6350" algn="l" eaLnBrk="1" hangingPunct="1"/>
            <a:r>
              <a:rPr lang="zh-CN" altLang="en-US">
                <a:latin typeface="楷体" panose="02010609060101010101" pitchFamily="49" charset="-122"/>
                <a:ea typeface="楷体" panose="02010609060101010101" pitchFamily="49" charset="-122"/>
              </a:rPr>
              <a:t>列混合运算也可写为矩阵乘法</a:t>
            </a:r>
            <a:r>
              <a:rPr lang="en-US" altLang="zh-CN">
                <a:latin typeface="楷体" panose="02010609060101010101" pitchFamily="49" charset="-122"/>
                <a:ea typeface="楷体" panose="02010609060101010101" pitchFamily="49" charset="-122"/>
              </a:rPr>
              <a:t>. </a:t>
            </a:r>
          </a:p>
          <a:p>
            <a:pPr marL="287338" indent="-6350" algn="l" eaLnBrk="1" hangingPunct="1"/>
            <a:r>
              <a:rPr lang="zh-CN" altLang="en-US">
                <a:latin typeface="楷体" panose="02010609060101010101" pitchFamily="49" charset="-122"/>
                <a:ea typeface="楷体" panose="02010609060101010101" pitchFamily="49" charset="-122"/>
              </a:rPr>
              <a:t>设</a:t>
            </a:r>
            <a:r>
              <a:rPr lang="en-US" altLang="zh-CN">
                <a:latin typeface="楷体" panose="02010609060101010101" pitchFamily="49" charset="-122"/>
                <a:ea typeface="楷体" panose="02010609060101010101" pitchFamily="49" charset="-122"/>
              </a:rPr>
              <a:t>b(x)= c(x) a(x)</a:t>
            </a:r>
            <a:r>
              <a:rPr lang="zh-CN" altLang="en-US">
                <a:latin typeface="楷体" panose="02010609060101010101" pitchFamily="49" charset="-122"/>
                <a:ea typeface="楷体" panose="02010609060101010101" pitchFamily="49" charset="-122"/>
              </a:rPr>
              <a:t>，则</a:t>
            </a:r>
          </a:p>
        </p:txBody>
      </p:sp>
      <p:graphicFrame>
        <p:nvGraphicFramePr>
          <p:cNvPr id="9218" name="Object 2">
            <a:extLst>
              <a:ext uri="{FF2B5EF4-FFF2-40B4-BE49-F238E27FC236}">
                <a16:creationId xmlns:a16="http://schemas.microsoft.com/office/drawing/2014/main" id="{5D549594-0D1D-4811-90C2-6E4AB8D9910E}"/>
              </a:ext>
            </a:extLst>
          </p:cNvPr>
          <p:cNvGraphicFramePr>
            <a:graphicFrameLocks noChangeAspect="1"/>
          </p:cNvGraphicFramePr>
          <p:nvPr/>
        </p:nvGraphicFramePr>
        <p:xfrm>
          <a:off x="2971800" y="2133600"/>
          <a:ext cx="438150" cy="469900"/>
        </p:xfrm>
        <a:graphic>
          <a:graphicData uri="http://schemas.openxmlformats.org/presentationml/2006/ole">
            <mc:AlternateContent xmlns:mc="http://schemas.openxmlformats.org/markup-compatibility/2006">
              <mc:Choice xmlns:v="urn:schemas-microsoft-com:vml" Requires="v">
                <p:oleObj spid="_x0000_s12346" name="Equation" r:id="rId4" imgW="164880" imgH="177480" progId="Equation.DSMT4">
                  <p:embed/>
                </p:oleObj>
              </mc:Choice>
              <mc:Fallback>
                <p:oleObj name="Equation" r:id="rId4" imgW="164880" imgH="177480" progId="Equation.DSMT4">
                  <p:embed/>
                  <p:pic>
                    <p:nvPicPr>
                      <p:cNvPr id="9218" name="Object 2">
                        <a:extLst>
                          <a:ext uri="{FF2B5EF4-FFF2-40B4-BE49-F238E27FC236}">
                            <a16:creationId xmlns:a16="http://schemas.microsoft.com/office/drawing/2014/main" id="{5D549594-0D1D-4811-90C2-6E4AB8D9910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71800" y="2133600"/>
                        <a:ext cx="438150" cy="46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221" name="Rectangle 4">
            <a:extLst>
              <a:ext uri="{FF2B5EF4-FFF2-40B4-BE49-F238E27FC236}">
                <a16:creationId xmlns:a16="http://schemas.microsoft.com/office/drawing/2014/main" id="{3918EA6E-54A0-42C4-9CB5-B103C95DB12E}"/>
              </a:ext>
            </a:extLst>
          </p:cNvPr>
          <p:cNvSpPr>
            <a:spLocks noChangeArrowheads="1"/>
          </p:cNvSpPr>
          <p:nvPr/>
        </p:nvSpPr>
        <p:spPr bwMode="auto">
          <a:xfrm>
            <a:off x="3595688" y="29575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graphicFrame>
        <p:nvGraphicFramePr>
          <p:cNvPr id="9219" name="Object 3">
            <a:extLst>
              <a:ext uri="{FF2B5EF4-FFF2-40B4-BE49-F238E27FC236}">
                <a16:creationId xmlns:a16="http://schemas.microsoft.com/office/drawing/2014/main" id="{E0DC091A-5499-4502-8C42-FC9DFA6BD503}"/>
              </a:ext>
            </a:extLst>
          </p:cNvPr>
          <p:cNvGraphicFramePr>
            <a:graphicFrameLocks noChangeAspect="1"/>
          </p:cNvGraphicFramePr>
          <p:nvPr/>
        </p:nvGraphicFramePr>
        <p:xfrm>
          <a:off x="1828800" y="3124200"/>
          <a:ext cx="5257800" cy="2540000"/>
        </p:xfrm>
        <a:graphic>
          <a:graphicData uri="http://schemas.openxmlformats.org/presentationml/2006/ole">
            <mc:AlternateContent xmlns:mc="http://schemas.openxmlformats.org/markup-compatibility/2006">
              <mc:Choice xmlns:v="urn:schemas-microsoft-com:vml" Requires="v">
                <p:oleObj spid="_x0000_s12347" r:id="rId6" imgW="1955800" imgH="939800" progId="Equation.DSMT4">
                  <p:embed/>
                </p:oleObj>
              </mc:Choice>
              <mc:Fallback>
                <p:oleObj r:id="rId6" imgW="1955800" imgH="939800" progId="Equation.DSMT4">
                  <p:embed/>
                  <p:pic>
                    <p:nvPicPr>
                      <p:cNvPr id="9219" name="Object 3">
                        <a:extLst>
                          <a:ext uri="{FF2B5EF4-FFF2-40B4-BE49-F238E27FC236}">
                            <a16:creationId xmlns:a16="http://schemas.microsoft.com/office/drawing/2014/main" id="{E0DC091A-5499-4502-8C42-FC9DFA6BD50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28800" y="3124200"/>
                        <a:ext cx="5257800" cy="2540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222" name="Rectangle 8">
            <a:extLst>
              <a:ext uri="{FF2B5EF4-FFF2-40B4-BE49-F238E27FC236}">
                <a16:creationId xmlns:a16="http://schemas.microsoft.com/office/drawing/2014/main" id="{FB0E05E4-4303-4186-B461-33B223C66CCC}"/>
              </a:ext>
            </a:extLst>
          </p:cNvPr>
          <p:cNvSpPr>
            <a:spLocks noChangeArrowheads="1"/>
          </p:cNvSpPr>
          <p:nvPr/>
        </p:nvSpPr>
        <p:spPr bwMode="auto">
          <a:xfrm>
            <a:off x="1219200" y="468313"/>
            <a:ext cx="4154488"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spcBef>
                <a:spcPct val="20000"/>
              </a:spcBef>
              <a:buClr>
                <a:schemeClr val="folHlink"/>
              </a:buClr>
              <a:buSzPct val="60000"/>
              <a:buFont typeface="Wingdings" panose="05000000000000000000" pitchFamily="2" charset="2"/>
              <a:buNone/>
            </a:pPr>
            <a:r>
              <a:rPr lang="en-US" altLang="zh-CN" sz="4000" b="1">
                <a:solidFill>
                  <a:srgbClr val="FF0000"/>
                </a:solidFill>
                <a:latin typeface="华文楷体" panose="02010600040101010101" pitchFamily="2" charset="-122"/>
                <a:ea typeface="华文楷体" panose="02010600040101010101" pitchFamily="2" charset="-122"/>
              </a:rPr>
              <a:t>AES</a:t>
            </a:r>
            <a:r>
              <a:rPr lang="zh-CN" altLang="en-US" sz="4000" b="1">
                <a:solidFill>
                  <a:srgbClr val="FF0000"/>
                </a:solidFill>
                <a:latin typeface="华文楷体" panose="02010600040101010101" pitchFamily="2" charset="-122"/>
                <a:ea typeface="华文楷体" panose="02010600040101010101" pitchFamily="2" charset="-122"/>
              </a:rPr>
              <a:t>算法的轮函数</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0114" name="Picture 2">
            <a:extLst>
              <a:ext uri="{FF2B5EF4-FFF2-40B4-BE49-F238E27FC236}">
                <a16:creationId xmlns:a16="http://schemas.microsoft.com/office/drawing/2014/main" id="{D313F9F0-D7CB-45CC-8FA2-FEDC851D447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219200"/>
            <a:ext cx="8763000" cy="525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0115" name="Rectangle 4">
            <a:extLst>
              <a:ext uri="{FF2B5EF4-FFF2-40B4-BE49-F238E27FC236}">
                <a16:creationId xmlns:a16="http://schemas.microsoft.com/office/drawing/2014/main" id="{C54CF19A-10E7-4CD8-9FCD-9FF9714F4F07}"/>
              </a:ext>
            </a:extLst>
          </p:cNvPr>
          <p:cNvSpPr>
            <a:spLocks noChangeArrowheads="1"/>
          </p:cNvSpPr>
          <p:nvPr/>
        </p:nvSpPr>
        <p:spPr bwMode="auto">
          <a:xfrm>
            <a:off x="1219200" y="468313"/>
            <a:ext cx="4154488"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spcBef>
                <a:spcPct val="20000"/>
              </a:spcBef>
              <a:buClr>
                <a:schemeClr val="folHlink"/>
              </a:buClr>
              <a:buSzPct val="60000"/>
              <a:buFont typeface="Wingdings" panose="05000000000000000000" pitchFamily="2" charset="2"/>
              <a:buNone/>
            </a:pPr>
            <a:r>
              <a:rPr lang="en-US" altLang="zh-CN" sz="4000" b="1">
                <a:solidFill>
                  <a:schemeClr val="folHlink"/>
                </a:solidFill>
                <a:latin typeface="华文楷体" panose="02010600040101010101" pitchFamily="2" charset="-122"/>
                <a:ea typeface="华文楷体" panose="02010600040101010101" pitchFamily="2" charset="-122"/>
              </a:rPr>
              <a:t>AES</a:t>
            </a:r>
            <a:r>
              <a:rPr lang="zh-CN" altLang="en-US" sz="4000" b="1">
                <a:solidFill>
                  <a:schemeClr val="folHlink"/>
                </a:solidFill>
                <a:latin typeface="华文楷体" panose="02010600040101010101" pitchFamily="2" charset="-122"/>
                <a:ea typeface="华文楷体" panose="02010600040101010101" pitchFamily="2" charset="-122"/>
              </a:rPr>
              <a:t>算法的轮函数</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a:extLst>
              <a:ext uri="{FF2B5EF4-FFF2-40B4-BE49-F238E27FC236}">
                <a16:creationId xmlns:a16="http://schemas.microsoft.com/office/drawing/2014/main" id="{AE0E95E4-8F72-4643-B3BC-E72FB3D0CE8C}"/>
              </a:ext>
            </a:extLst>
          </p:cNvPr>
          <p:cNvSpPr>
            <a:spLocks noGrp="1" noChangeArrowheads="1"/>
          </p:cNvSpPr>
          <p:nvPr>
            <p:ph type="title"/>
          </p:nvPr>
        </p:nvSpPr>
        <p:spPr>
          <a:xfrm>
            <a:off x="1066800" y="228600"/>
            <a:ext cx="7793038" cy="852488"/>
          </a:xfrm>
        </p:spPr>
        <p:txBody>
          <a:bodyPr/>
          <a:lstStyle/>
          <a:p>
            <a:pPr eaLnBrk="1" hangingPunct="1">
              <a:spcBef>
                <a:spcPct val="20000"/>
              </a:spcBef>
              <a:buClr>
                <a:schemeClr val="folHlink"/>
              </a:buClr>
              <a:buSzPct val="60000"/>
              <a:buFont typeface="Wingdings" panose="05000000000000000000" pitchFamily="2" charset="2"/>
              <a:buNone/>
            </a:pPr>
            <a:r>
              <a:rPr lang="en-US" altLang="zh-CN">
                <a:solidFill>
                  <a:srgbClr val="FF0000"/>
                </a:solidFill>
                <a:latin typeface="华文楷体" panose="02010600040101010101" pitchFamily="2" charset="-122"/>
                <a:ea typeface="华文楷体" panose="02010600040101010101" pitchFamily="2" charset="-122"/>
              </a:rPr>
              <a:t>AES</a:t>
            </a:r>
            <a:r>
              <a:rPr lang="zh-CN" altLang="en-US">
                <a:solidFill>
                  <a:srgbClr val="FF0000"/>
                </a:solidFill>
                <a:latin typeface="华文楷体" panose="02010600040101010101" pitchFamily="2" charset="-122"/>
                <a:ea typeface="华文楷体" panose="02010600040101010101" pitchFamily="2" charset="-122"/>
              </a:rPr>
              <a:t>算法的轮函数</a:t>
            </a:r>
          </a:p>
        </p:txBody>
      </p:sp>
      <p:sp>
        <p:nvSpPr>
          <p:cNvPr id="91139" name="Rectangle 3">
            <a:extLst>
              <a:ext uri="{FF2B5EF4-FFF2-40B4-BE49-F238E27FC236}">
                <a16:creationId xmlns:a16="http://schemas.microsoft.com/office/drawing/2014/main" id="{DDD21A20-919E-42B8-BD4D-C5DF9CAB6BAB}"/>
              </a:ext>
            </a:extLst>
          </p:cNvPr>
          <p:cNvSpPr>
            <a:spLocks noGrp="1" noChangeArrowheads="1"/>
          </p:cNvSpPr>
          <p:nvPr>
            <p:ph type="body" idx="1"/>
          </p:nvPr>
        </p:nvSpPr>
        <p:spPr/>
        <p:txBody>
          <a:bodyPr/>
          <a:lstStyle/>
          <a:p>
            <a:pPr eaLnBrk="1" hangingPunct="1">
              <a:buFont typeface="Wingdings" panose="05000000000000000000" pitchFamily="2" charset="2"/>
              <a:buNone/>
            </a:pPr>
            <a:r>
              <a:rPr lang="en-US" altLang="zh-CN">
                <a:latin typeface="楷体" panose="02010609060101010101" pitchFamily="49" charset="-122"/>
                <a:ea typeface="楷体" panose="02010609060101010101" pitchFamily="49" charset="-122"/>
              </a:rPr>
              <a:t>GF(2</a:t>
            </a:r>
            <a:r>
              <a:rPr lang="en-US" altLang="zh-CN" baseline="30000">
                <a:latin typeface="楷体" panose="02010609060101010101" pitchFamily="49" charset="-122"/>
                <a:ea typeface="楷体" panose="02010609060101010101" pitchFamily="49" charset="-122"/>
              </a:rPr>
              <a:t>8</a:t>
            </a:r>
            <a:r>
              <a:rPr lang="en-US" altLang="zh-CN">
                <a:latin typeface="楷体" panose="02010609060101010101" pitchFamily="49" charset="-122"/>
                <a:ea typeface="楷体" panose="02010609060101010101" pitchFamily="49" charset="-122"/>
              </a:rPr>
              <a:t>)</a:t>
            </a:r>
            <a:r>
              <a:rPr lang="zh-CN" altLang="en-US">
                <a:latin typeface="楷体" panose="02010609060101010101" pitchFamily="49" charset="-122"/>
                <a:ea typeface="楷体" panose="02010609060101010101" pitchFamily="49" charset="-122"/>
              </a:rPr>
              <a:t>的多项式乘法，约化多项式为</a:t>
            </a:r>
          </a:p>
          <a:p>
            <a:pPr algn="ctr" eaLnBrk="1" hangingPunct="1">
              <a:buFont typeface="Wingdings" panose="05000000000000000000" pitchFamily="2" charset="2"/>
              <a:buNone/>
            </a:pPr>
            <a:r>
              <a:rPr lang="en-US" altLang="zh-CN">
                <a:latin typeface="楷体" panose="02010609060101010101" pitchFamily="49" charset="-122"/>
                <a:ea typeface="楷体" panose="02010609060101010101" pitchFamily="49" charset="-122"/>
              </a:rPr>
              <a:t>m(x)=x</a:t>
            </a:r>
            <a:r>
              <a:rPr lang="en-US" altLang="zh-CN" baseline="30000">
                <a:latin typeface="楷体" panose="02010609060101010101" pitchFamily="49" charset="-122"/>
                <a:ea typeface="楷体" panose="02010609060101010101" pitchFamily="49" charset="-122"/>
              </a:rPr>
              <a:t>8</a:t>
            </a:r>
            <a:r>
              <a:rPr lang="en-US" altLang="zh-CN">
                <a:latin typeface="楷体" panose="02010609060101010101" pitchFamily="49" charset="-122"/>
                <a:ea typeface="楷体" panose="02010609060101010101" pitchFamily="49" charset="-122"/>
              </a:rPr>
              <a:t>+x</a:t>
            </a:r>
            <a:r>
              <a:rPr lang="en-US" altLang="zh-CN" baseline="30000">
                <a:latin typeface="楷体" panose="02010609060101010101" pitchFamily="49" charset="-122"/>
                <a:ea typeface="楷体" panose="02010609060101010101" pitchFamily="49" charset="-122"/>
              </a:rPr>
              <a:t>4</a:t>
            </a:r>
            <a:r>
              <a:rPr lang="en-US" altLang="zh-CN">
                <a:latin typeface="楷体" panose="02010609060101010101" pitchFamily="49" charset="-122"/>
                <a:ea typeface="楷体" panose="02010609060101010101" pitchFamily="49" charset="-122"/>
              </a:rPr>
              <a:t>+x</a:t>
            </a:r>
            <a:r>
              <a:rPr lang="en-US" altLang="zh-CN" baseline="30000">
                <a:latin typeface="楷体" panose="02010609060101010101" pitchFamily="49" charset="-122"/>
                <a:ea typeface="楷体" panose="02010609060101010101" pitchFamily="49" charset="-122"/>
              </a:rPr>
              <a:t>3</a:t>
            </a:r>
            <a:r>
              <a:rPr lang="en-US" altLang="zh-CN">
                <a:latin typeface="楷体" panose="02010609060101010101" pitchFamily="49" charset="-122"/>
                <a:ea typeface="楷体" panose="02010609060101010101" pitchFamily="49" charset="-122"/>
              </a:rPr>
              <a:t>+x+1 </a:t>
            </a:r>
          </a:p>
          <a:p>
            <a:pPr eaLnBrk="1" hangingPunct="1">
              <a:buFont typeface="Wingdings" panose="05000000000000000000" pitchFamily="2" charset="2"/>
              <a:buNone/>
            </a:pPr>
            <a:r>
              <a:rPr lang="zh-CN" altLang="en-US">
                <a:latin typeface="楷体" panose="02010609060101010101" pitchFamily="49" charset="-122"/>
                <a:ea typeface="楷体" panose="02010609060101010101" pitchFamily="49" charset="-122"/>
              </a:rPr>
              <a:t>例：</a:t>
            </a:r>
            <a:r>
              <a:rPr lang="en-US" altLang="zh-CN">
                <a:latin typeface="楷体" panose="02010609060101010101" pitchFamily="49" charset="-122"/>
                <a:ea typeface="楷体" panose="02010609060101010101" pitchFamily="49" charset="-122"/>
              </a:rPr>
              <a:t>57</a:t>
            </a:r>
            <a:r>
              <a:rPr lang="en-US" altLang="zh-CN" baseline="-25000">
                <a:latin typeface="楷体" panose="02010609060101010101" pitchFamily="49" charset="-122"/>
                <a:ea typeface="楷体" panose="02010609060101010101" pitchFamily="49" charset="-122"/>
              </a:rPr>
              <a:t>x</a:t>
            </a:r>
            <a:r>
              <a:rPr lang="zh-CN" altLang="en-US">
                <a:latin typeface="楷体" panose="02010609060101010101" pitchFamily="49" charset="-122"/>
                <a:ea typeface="楷体" panose="02010609060101010101" pitchFamily="49" charset="-122"/>
              </a:rPr>
              <a:t>乘以</a:t>
            </a:r>
            <a:r>
              <a:rPr lang="en-US" altLang="zh-CN">
                <a:latin typeface="楷体" panose="02010609060101010101" pitchFamily="49" charset="-122"/>
                <a:ea typeface="楷体" panose="02010609060101010101" pitchFamily="49" charset="-122"/>
              </a:rPr>
              <a:t>83</a:t>
            </a:r>
            <a:r>
              <a:rPr lang="en-US" altLang="zh-CN" baseline="-25000">
                <a:latin typeface="楷体" panose="02010609060101010101" pitchFamily="49" charset="-122"/>
                <a:ea typeface="楷体" panose="02010609060101010101" pitchFamily="49" charset="-122"/>
              </a:rPr>
              <a:t>x</a:t>
            </a:r>
          </a:p>
          <a:p>
            <a:pPr eaLnBrk="1" hangingPunct="1">
              <a:buFont typeface="Wingdings" panose="05000000000000000000" pitchFamily="2" charset="2"/>
              <a:buNone/>
            </a:pPr>
            <a:r>
              <a:rPr lang="en-US" altLang="zh-CN">
                <a:latin typeface="楷体" panose="02010609060101010101" pitchFamily="49" charset="-122"/>
                <a:ea typeface="楷体" panose="02010609060101010101" pitchFamily="49" charset="-122"/>
              </a:rPr>
              <a:t>  (x</a:t>
            </a:r>
            <a:r>
              <a:rPr lang="en-US" altLang="zh-CN" baseline="30000">
                <a:latin typeface="楷体" panose="02010609060101010101" pitchFamily="49" charset="-122"/>
                <a:ea typeface="楷体" panose="02010609060101010101" pitchFamily="49" charset="-122"/>
              </a:rPr>
              <a:t>6</a:t>
            </a:r>
            <a:r>
              <a:rPr lang="en-US" altLang="zh-CN">
                <a:latin typeface="楷体" panose="02010609060101010101" pitchFamily="49" charset="-122"/>
                <a:ea typeface="楷体" panose="02010609060101010101" pitchFamily="49" charset="-122"/>
              </a:rPr>
              <a:t>+x</a:t>
            </a:r>
            <a:r>
              <a:rPr lang="en-US" altLang="zh-CN" baseline="30000">
                <a:latin typeface="楷体" panose="02010609060101010101" pitchFamily="49" charset="-122"/>
                <a:ea typeface="楷体" panose="02010609060101010101" pitchFamily="49" charset="-122"/>
              </a:rPr>
              <a:t>4</a:t>
            </a:r>
            <a:r>
              <a:rPr lang="en-US" altLang="zh-CN">
                <a:latin typeface="楷体" panose="02010609060101010101" pitchFamily="49" charset="-122"/>
                <a:ea typeface="楷体" panose="02010609060101010101" pitchFamily="49" charset="-122"/>
              </a:rPr>
              <a:t>+x</a:t>
            </a:r>
            <a:r>
              <a:rPr lang="en-US" altLang="zh-CN" baseline="30000">
                <a:latin typeface="楷体" panose="02010609060101010101" pitchFamily="49" charset="-122"/>
                <a:ea typeface="楷体" panose="02010609060101010101" pitchFamily="49" charset="-122"/>
              </a:rPr>
              <a:t>2</a:t>
            </a:r>
            <a:r>
              <a:rPr lang="en-US" altLang="zh-CN">
                <a:latin typeface="楷体" panose="02010609060101010101" pitchFamily="49" charset="-122"/>
                <a:ea typeface="楷体" panose="02010609060101010101" pitchFamily="49" charset="-122"/>
              </a:rPr>
              <a:t>+x+1) × (x</a:t>
            </a:r>
            <a:r>
              <a:rPr lang="en-US" altLang="zh-CN" baseline="30000">
                <a:latin typeface="楷体" panose="02010609060101010101" pitchFamily="49" charset="-122"/>
                <a:ea typeface="楷体" panose="02010609060101010101" pitchFamily="49" charset="-122"/>
              </a:rPr>
              <a:t>7</a:t>
            </a:r>
            <a:r>
              <a:rPr lang="en-US" altLang="zh-CN">
                <a:latin typeface="楷体" panose="02010609060101010101" pitchFamily="49" charset="-122"/>
                <a:ea typeface="楷体" panose="02010609060101010101" pitchFamily="49" charset="-122"/>
              </a:rPr>
              <a:t>+x+1)</a:t>
            </a:r>
          </a:p>
          <a:p>
            <a:pPr eaLnBrk="1" hangingPunct="1">
              <a:buFont typeface="Wingdings" panose="05000000000000000000" pitchFamily="2" charset="2"/>
              <a:buNone/>
            </a:pPr>
            <a:r>
              <a:rPr lang="en-US" altLang="zh-CN">
                <a:latin typeface="楷体" panose="02010609060101010101" pitchFamily="49" charset="-122"/>
                <a:ea typeface="楷体" panose="02010609060101010101" pitchFamily="49" charset="-122"/>
              </a:rPr>
              <a:t>= (x</a:t>
            </a:r>
            <a:r>
              <a:rPr lang="en-US" altLang="zh-CN" baseline="30000">
                <a:latin typeface="楷体" panose="02010609060101010101" pitchFamily="49" charset="-122"/>
                <a:ea typeface="楷体" panose="02010609060101010101" pitchFamily="49" charset="-122"/>
              </a:rPr>
              <a:t>13</a:t>
            </a:r>
            <a:r>
              <a:rPr lang="en-US" altLang="zh-CN">
                <a:latin typeface="楷体" panose="02010609060101010101" pitchFamily="49" charset="-122"/>
                <a:ea typeface="楷体" panose="02010609060101010101" pitchFamily="49" charset="-122"/>
              </a:rPr>
              <a:t>+x</a:t>
            </a:r>
            <a:r>
              <a:rPr lang="en-US" altLang="zh-CN" baseline="30000">
                <a:latin typeface="楷体" panose="02010609060101010101" pitchFamily="49" charset="-122"/>
                <a:ea typeface="楷体" panose="02010609060101010101" pitchFamily="49" charset="-122"/>
              </a:rPr>
              <a:t>11</a:t>
            </a:r>
            <a:r>
              <a:rPr lang="en-US" altLang="zh-CN">
                <a:latin typeface="楷体" panose="02010609060101010101" pitchFamily="49" charset="-122"/>
                <a:ea typeface="楷体" panose="02010609060101010101" pitchFamily="49" charset="-122"/>
              </a:rPr>
              <a:t>+x</a:t>
            </a:r>
            <a:r>
              <a:rPr lang="en-US" altLang="zh-CN" baseline="30000">
                <a:latin typeface="楷体" panose="02010609060101010101" pitchFamily="49" charset="-122"/>
                <a:ea typeface="楷体" panose="02010609060101010101" pitchFamily="49" charset="-122"/>
              </a:rPr>
              <a:t>9</a:t>
            </a:r>
            <a:r>
              <a:rPr lang="en-US" altLang="zh-CN">
                <a:latin typeface="楷体" panose="02010609060101010101" pitchFamily="49" charset="-122"/>
                <a:ea typeface="楷体" panose="02010609060101010101" pitchFamily="49" charset="-122"/>
              </a:rPr>
              <a:t>+x</a:t>
            </a:r>
            <a:r>
              <a:rPr lang="en-US" altLang="zh-CN" baseline="30000">
                <a:latin typeface="楷体" panose="02010609060101010101" pitchFamily="49" charset="-122"/>
                <a:ea typeface="楷体" panose="02010609060101010101" pitchFamily="49" charset="-122"/>
              </a:rPr>
              <a:t>8</a:t>
            </a:r>
            <a:r>
              <a:rPr lang="en-US" altLang="zh-CN">
                <a:latin typeface="楷体" panose="02010609060101010101" pitchFamily="49" charset="-122"/>
                <a:ea typeface="楷体" panose="02010609060101010101" pitchFamily="49" charset="-122"/>
              </a:rPr>
              <a:t>+x</a:t>
            </a:r>
            <a:r>
              <a:rPr lang="en-US" altLang="zh-CN" baseline="30000">
                <a:latin typeface="楷体" panose="02010609060101010101" pitchFamily="49" charset="-122"/>
                <a:ea typeface="楷体" panose="02010609060101010101" pitchFamily="49" charset="-122"/>
              </a:rPr>
              <a:t>7</a:t>
            </a:r>
            <a:r>
              <a:rPr lang="en-US" altLang="zh-CN">
                <a:latin typeface="楷体" panose="02010609060101010101" pitchFamily="49" charset="-122"/>
                <a:ea typeface="楷体" panose="02010609060101010101" pitchFamily="49" charset="-122"/>
              </a:rPr>
              <a:t>)^ (x</a:t>
            </a:r>
            <a:r>
              <a:rPr lang="en-US" altLang="zh-CN" baseline="30000">
                <a:latin typeface="楷体" panose="02010609060101010101" pitchFamily="49" charset="-122"/>
                <a:ea typeface="楷体" panose="02010609060101010101" pitchFamily="49" charset="-122"/>
              </a:rPr>
              <a:t>7</a:t>
            </a:r>
            <a:r>
              <a:rPr lang="en-US" altLang="zh-CN">
                <a:latin typeface="楷体" panose="02010609060101010101" pitchFamily="49" charset="-122"/>
                <a:ea typeface="楷体" panose="02010609060101010101" pitchFamily="49" charset="-122"/>
              </a:rPr>
              <a:t>+x</a:t>
            </a:r>
            <a:r>
              <a:rPr lang="en-US" altLang="zh-CN" baseline="30000">
                <a:latin typeface="楷体" panose="02010609060101010101" pitchFamily="49" charset="-122"/>
                <a:ea typeface="楷体" panose="02010609060101010101" pitchFamily="49" charset="-122"/>
              </a:rPr>
              <a:t>5</a:t>
            </a:r>
            <a:r>
              <a:rPr lang="en-US" altLang="zh-CN">
                <a:latin typeface="楷体" panose="02010609060101010101" pitchFamily="49" charset="-122"/>
                <a:ea typeface="楷体" panose="02010609060101010101" pitchFamily="49" charset="-122"/>
              </a:rPr>
              <a:t>+x</a:t>
            </a:r>
            <a:r>
              <a:rPr lang="en-US" altLang="zh-CN" baseline="30000">
                <a:latin typeface="楷体" panose="02010609060101010101" pitchFamily="49" charset="-122"/>
                <a:ea typeface="楷体" panose="02010609060101010101" pitchFamily="49" charset="-122"/>
              </a:rPr>
              <a:t>3</a:t>
            </a:r>
            <a:r>
              <a:rPr lang="en-US" altLang="zh-CN">
                <a:latin typeface="楷体" panose="02010609060101010101" pitchFamily="49" charset="-122"/>
                <a:ea typeface="楷体" panose="02010609060101010101" pitchFamily="49" charset="-122"/>
              </a:rPr>
              <a:t>+x</a:t>
            </a:r>
            <a:r>
              <a:rPr lang="en-US" altLang="zh-CN" baseline="30000">
                <a:latin typeface="楷体" panose="02010609060101010101" pitchFamily="49" charset="-122"/>
                <a:ea typeface="楷体" panose="02010609060101010101" pitchFamily="49" charset="-122"/>
              </a:rPr>
              <a:t>2</a:t>
            </a:r>
            <a:r>
              <a:rPr lang="en-US" altLang="zh-CN">
                <a:latin typeface="楷体" panose="02010609060101010101" pitchFamily="49" charset="-122"/>
                <a:ea typeface="楷体" panose="02010609060101010101" pitchFamily="49" charset="-122"/>
              </a:rPr>
              <a:t>+x)^ (x</a:t>
            </a:r>
            <a:r>
              <a:rPr lang="en-US" altLang="zh-CN" baseline="30000">
                <a:latin typeface="楷体" panose="02010609060101010101" pitchFamily="49" charset="-122"/>
                <a:ea typeface="楷体" panose="02010609060101010101" pitchFamily="49" charset="-122"/>
              </a:rPr>
              <a:t>6</a:t>
            </a:r>
            <a:r>
              <a:rPr lang="en-US" altLang="zh-CN">
                <a:latin typeface="楷体" panose="02010609060101010101" pitchFamily="49" charset="-122"/>
                <a:ea typeface="楷体" panose="02010609060101010101" pitchFamily="49" charset="-122"/>
              </a:rPr>
              <a:t>+x</a:t>
            </a:r>
            <a:r>
              <a:rPr lang="en-US" altLang="zh-CN" baseline="30000">
                <a:latin typeface="楷体" panose="02010609060101010101" pitchFamily="49" charset="-122"/>
                <a:ea typeface="楷体" panose="02010609060101010101" pitchFamily="49" charset="-122"/>
              </a:rPr>
              <a:t>4</a:t>
            </a:r>
            <a:r>
              <a:rPr lang="en-US" altLang="zh-CN">
                <a:latin typeface="楷体" panose="02010609060101010101" pitchFamily="49" charset="-122"/>
                <a:ea typeface="楷体" panose="02010609060101010101" pitchFamily="49" charset="-122"/>
              </a:rPr>
              <a:t>+x</a:t>
            </a:r>
            <a:r>
              <a:rPr lang="en-US" altLang="zh-CN" baseline="30000">
                <a:latin typeface="楷体" panose="02010609060101010101" pitchFamily="49" charset="-122"/>
                <a:ea typeface="楷体" panose="02010609060101010101" pitchFamily="49" charset="-122"/>
              </a:rPr>
              <a:t>2</a:t>
            </a:r>
            <a:r>
              <a:rPr lang="en-US" altLang="zh-CN">
                <a:latin typeface="楷体" panose="02010609060101010101" pitchFamily="49" charset="-122"/>
                <a:ea typeface="楷体" panose="02010609060101010101" pitchFamily="49" charset="-122"/>
              </a:rPr>
              <a:t>+x+1) </a:t>
            </a:r>
          </a:p>
          <a:p>
            <a:pPr eaLnBrk="1" hangingPunct="1">
              <a:buFont typeface="Wingdings" panose="05000000000000000000" pitchFamily="2" charset="2"/>
              <a:buNone/>
            </a:pPr>
            <a:r>
              <a:rPr lang="en-US" altLang="zh-CN">
                <a:latin typeface="楷体" panose="02010609060101010101" pitchFamily="49" charset="-122"/>
                <a:ea typeface="楷体" panose="02010609060101010101" pitchFamily="49" charset="-122"/>
              </a:rPr>
              <a:t>= x</a:t>
            </a:r>
            <a:r>
              <a:rPr lang="en-US" altLang="zh-CN" baseline="30000">
                <a:latin typeface="楷体" panose="02010609060101010101" pitchFamily="49" charset="-122"/>
                <a:ea typeface="楷体" panose="02010609060101010101" pitchFamily="49" charset="-122"/>
              </a:rPr>
              <a:t>13</a:t>
            </a:r>
            <a:r>
              <a:rPr lang="en-US" altLang="zh-CN">
                <a:latin typeface="楷体" panose="02010609060101010101" pitchFamily="49" charset="-122"/>
                <a:ea typeface="楷体" panose="02010609060101010101" pitchFamily="49" charset="-122"/>
              </a:rPr>
              <a:t>+x</a:t>
            </a:r>
            <a:r>
              <a:rPr lang="en-US" altLang="zh-CN" baseline="30000">
                <a:latin typeface="楷体" panose="02010609060101010101" pitchFamily="49" charset="-122"/>
                <a:ea typeface="楷体" panose="02010609060101010101" pitchFamily="49" charset="-122"/>
              </a:rPr>
              <a:t>11</a:t>
            </a:r>
            <a:r>
              <a:rPr lang="en-US" altLang="zh-CN">
                <a:latin typeface="楷体" panose="02010609060101010101" pitchFamily="49" charset="-122"/>
                <a:ea typeface="楷体" panose="02010609060101010101" pitchFamily="49" charset="-122"/>
              </a:rPr>
              <a:t>+x</a:t>
            </a:r>
            <a:r>
              <a:rPr lang="en-US" altLang="zh-CN" baseline="30000">
                <a:latin typeface="楷体" panose="02010609060101010101" pitchFamily="49" charset="-122"/>
                <a:ea typeface="楷体" panose="02010609060101010101" pitchFamily="49" charset="-122"/>
              </a:rPr>
              <a:t>9</a:t>
            </a:r>
            <a:r>
              <a:rPr lang="en-US" altLang="zh-CN">
                <a:latin typeface="楷体" panose="02010609060101010101" pitchFamily="49" charset="-122"/>
                <a:ea typeface="楷体" panose="02010609060101010101" pitchFamily="49" charset="-122"/>
              </a:rPr>
              <a:t>+x</a:t>
            </a:r>
            <a:r>
              <a:rPr lang="en-US" altLang="zh-CN" baseline="30000">
                <a:latin typeface="楷体" panose="02010609060101010101" pitchFamily="49" charset="-122"/>
                <a:ea typeface="楷体" panose="02010609060101010101" pitchFamily="49" charset="-122"/>
              </a:rPr>
              <a:t>8</a:t>
            </a:r>
            <a:r>
              <a:rPr lang="en-US" altLang="zh-CN">
                <a:latin typeface="楷体" panose="02010609060101010101" pitchFamily="49" charset="-122"/>
                <a:ea typeface="楷体" panose="02010609060101010101" pitchFamily="49" charset="-122"/>
              </a:rPr>
              <a:t>+x</a:t>
            </a:r>
            <a:r>
              <a:rPr lang="en-US" altLang="zh-CN" baseline="30000">
                <a:latin typeface="楷体" panose="02010609060101010101" pitchFamily="49" charset="-122"/>
                <a:ea typeface="楷体" panose="02010609060101010101" pitchFamily="49" charset="-122"/>
              </a:rPr>
              <a:t>6</a:t>
            </a:r>
            <a:r>
              <a:rPr lang="en-US" altLang="zh-CN">
                <a:latin typeface="楷体" panose="02010609060101010101" pitchFamily="49" charset="-122"/>
                <a:ea typeface="楷体" panose="02010609060101010101" pitchFamily="49" charset="-122"/>
              </a:rPr>
              <a:t>+x</a:t>
            </a:r>
            <a:r>
              <a:rPr lang="en-US" altLang="zh-CN" baseline="30000">
                <a:latin typeface="楷体" panose="02010609060101010101" pitchFamily="49" charset="-122"/>
                <a:ea typeface="楷体" panose="02010609060101010101" pitchFamily="49" charset="-122"/>
              </a:rPr>
              <a:t>5</a:t>
            </a:r>
            <a:r>
              <a:rPr lang="en-US" altLang="zh-CN">
                <a:latin typeface="楷体" panose="02010609060101010101" pitchFamily="49" charset="-122"/>
                <a:ea typeface="楷体" panose="02010609060101010101" pitchFamily="49" charset="-122"/>
              </a:rPr>
              <a:t>+x</a:t>
            </a:r>
            <a:r>
              <a:rPr lang="en-US" altLang="zh-CN" baseline="30000">
                <a:latin typeface="楷体" panose="02010609060101010101" pitchFamily="49" charset="-122"/>
                <a:ea typeface="楷体" panose="02010609060101010101" pitchFamily="49" charset="-122"/>
              </a:rPr>
              <a:t>4</a:t>
            </a:r>
            <a:r>
              <a:rPr lang="en-US" altLang="zh-CN">
                <a:latin typeface="楷体" panose="02010609060101010101" pitchFamily="49" charset="-122"/>
                <a:ea typeface="楷体" panose="02010609060101010101" pitchFamily="49" charset="-122"/>
              </a:rPr>
              <a:t>+x</a:t>
            </a:r>
            <a:r>
              <a:rPr lang="en-US" altLang="zh-CN" baseline="30000">
                <a:latin typeface="楷体" panose="02010609060101010101" pitchFamily="49" charset="-122"/>
                <a:ea typeface="楷体" panose="02010609060101010101" pitchFamily="49" charset="-122"/>
              </a:rPr>
              <a:t>3</a:t>
            </a:r>
            <a:r>
              <a:rPr lang="en-US" altLang="zh-CN">
                <a:latin typeface="楷体" panose="02010609060101010101" pitchFamily="49" charset="-122"/>
                <a:ea typeface="楷体" panose="02010609060101010101" pitchFamily="49" charset="-122"/>
              </a:rPr>
              <a:t>+1</a:t>
            </a:r>
          </a:p>
          <a:p>
            <a:pPr eaLnBrk="1" hangingPunct="1">
              <a:buFont typeface="Wingdings" panose="05000000000000000000" pitchFamily="2" charset="2"/>
              <a:buNone/>
            </a:pPr>
            <a:r>
              <a:rPr lang="en-US" altLang="zh-CN">
                <a:latin typeface="楷体" panose="02010609060101010101" pitchFamily="49" charset="-122"/>
                <a:ea typeface="楷体" panose="02010609060101010101" pitchFamily="49" charset="-122"/>
              </a:rPr>
              <a:t>=x</a:t>
            </a:r>
            <a:r>
              <a:rPr lang="en-US" altLang="zh-CN" baseline="30000">
                <a:latin typeface="楷体" panose="02010609060101010101" pitchFamily="49" charset="-122"/>
                <a:ea typeface="楷体" panose="02010609060101010101" pitchFamily="49" charset="-122"/>
              </a:rPr>
              <a:t>7</a:t>
            </a:r>
            <a:r>
              <a:rPr lang="en-US" altLang="zh-CN">
                <a:latin typeface="楷体" panose="02010609060101010101" pitchFamily="49" charset="-122"/>
                <a:ea typeface="楷体" panose="02010609060101010101" pitchFamily="49" charset="-122"/>
              </a:rPr>
              <a:t>+x</a:t>
            </a:r>
            <a:r>
              <a:rPr lang="en-US" altLang="zh-CN" baseline="30000">
                <a:latin typeface="楷体" panose="02010609060101010101" pitchFamily="49" charset="-122"/>
                <a:ea typeface="楷体" panose="02010609060101010101" pitchFamily="49" charset="-122"/>
              </a:rPr>
              <a:t>6</a:t>
            </a:r>
            <a:r>
              <a:rPr lang="en-US" altLang="zh-CN">
                <a:latin typeface="楷体" panose="02010609060101010101" pitchFamily="49" charset="-122"/>
                <a:ea typeface="楷体" panose="02010609060101010101" pitchFamily="49" charset="-122"/>
              </a:rPr>
              <a:t>+1 mod m(x)</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a:extLst>
              <a:ext uri="{FF2B5EF4-FFF2-40B4-BE49-F238E27FC236}">
                <a16:creationId xmlns:a16="http://schemas.microsoft.com/office/drawing/2014/main" id="{0923C2DC-D51E-4A82-A9E7-FAE744B0B8BA}"/>
              </a:ext>
            </a:extLst>
          </p:cNvPr>
          <p:cNvSpPr>
            <a:spLocks noGrp="1" noChangeArrowheads="1"/>
          </p:cNvSpPr>
          <p:nvPr>
            <p:ph type="subTitle" idx="1"/>
          </p:nvPr>
        </p:nvSpPr>
        <p:spPr>
          <a:xfrm>
            <a:off x="304800" y="1371600"/>
            <a:ext cx="8382000" cy="5153025"/>
          </a:xfrm>
          <a:noFill/>
        </p:spPr>
        <p:txBody>
          <a:bodyPr/>
          <a:lstStyle/>
          <a:p>
            <a:pPr marL="287338" indent="-6350" algn="l" eaLnBrk="1" hangingPunct="1"/>
            <a:r>
              <a:rPr lang="en-US" altLang="zh-CN">
                <a:latin typeface="楷体" panose="02010609060101010101" pitchFamily="49" charset="-122"/>
                <a:ea typeface="楷体" panose="02010609060101010101" pitchFamily="49" charset="-122"/>
              </a:rPr>
              <a:t>4) </a:t>
            </a:r>
            <a:r>
              <a:rPr lang="zh-CN" altLang="en-US">
                <a:latin typeface="楷体" panose="02010609060101010101" pitchFamily="49" charset="-122"/>
                <a:ea typeface="楷体" panose="02010609060101010101" pitchFamily="49" charset="-122"/>
              </a:rPr>
              <a:t>密钥加（</a:t>
            </a:r>
            <a:r>
              <a:rPr lang="en-US" altLang="zh-CN">
                <a:latin typeface="楷体" panose="02010609060101010101" pitchFamily="49" charset="-122"/>
                <a:ea typeface="楷体" panose="02010609060101010101" pitchFamily="49" charset="-122"/>
              </a:rPr>
              <a:t>AddRoundKey</a:t>
            </a:r>
            <a:r>
              <a:rPr lang="zh-CN" altLang="en-US">
                <a:latin typeface="楷体" panose="02010609060101010101" pitchFamily="49" charset="-122"/>
                <a:ea typeface="楷体" panose="02010609060101010101" pitchFamily="49" charset="-122"/>
              </a:rPr>
              <a:t>） </a:t>
            </a:r>
          </a:p>
          <a:p>
            <a:pPr marL="287338" indent="-6350" algn="l" eaLnBrk="1" hangingPunct="1"/>
            <a:r>
              <a:rPr lang="zh-CN" altLang="en-US">
                <a:latin typeface="楷体" panose="02010609060101010101" pitchFamily="49" charset="-122"/>
                <a:ea typeface="楷体" panose="02010609060101010101" pitchFamily="49" charset="-122"/>
              </a:rPr>
              <a:t>    密钥加是将轮密钥简单地与状态进行逐比特异或</a:t>
            </a:r>
            <a:r>
              <a:rPr lang="en-US" altLang="zh-CN">
                <a:latin typeface="楷体" panose="02010609060101010101" pitchFamily="49" charset="-122"/>
                <a:ea typeface="楷体" panose="02010609060101010101" pitchFamily="49" charset="-122"/>
              </a:rPr>
              <a:t>. </a:t>
            </a:r>
            <a:r>
              <a:rPr lang="zh-CN" altLang="en-US">
                <a:latin typeface="楷体" panose="02010609060101010101" pitchFamily="49" charset="-122"/>
                <a:ea typeface="楷体" panose="02010609060101010101" pitchFamily="49" charset="-122"/>
              </a:rPr>
              <a:t>轮密钥由种子密钥通过密钥编排算法得到，轮密钥长度等于分组长度</a:t>
            </a:r>
            <a:r>
              <a:rPr lang="en-US" altLang="zh-CN">
                <a:latin typeface="楷体" panose="02010609060101010101" pitchFamily="49" charset="-122"/>
                <a:ea typeface="楷体" panose="02010609060101010101" pitchFamily="49" charset="-122"/>
              </a:rPr>
              <a:t>N</a:t>
            </a:r>
            <a:r>
              <a:rPr lang="en-US" altLang="zh-CN" baseline="-25000">
                <a:latin typeface="楷体" panose="02010609060101010101" pitchFamily="49" charset="-122"/>
                <a:ea typeface="楷体" panose="02010609060101010101" pitchFamily="49" charset="-122"/>
              </a:rPr>
              <a:t>b.</a:t>
            </a:r>
            <a:endParaRPr lang="en-US" altLang="zh-CN">
              <a:latin typeface="楷体" panose="02010609060101010101" pitchFamily="49" charset="-122"/>
              <a:ea typeface="楷体" panose="02010609060101010101" pitchFamily="49" charset="-122"/>
            </a:endParaRPr>
          </a:p>
        </p:txBody>
      </p:sp>
      <p:sp>
        <p:nvSpPr>
          <p:cNvPr id="92163" name="Rectangle 4">
            <a:extLst>
              <a:ext uri="{FF2B5EF4-FFF2-40B4-BE49-F238E27FC236}">
                <a16:creationId xmlns:a16="http://schemas.microsoft.com/office/drawing/2014/main" id="{4C9B76EF-B409-4F51-8167-5F450CCD2AE5}"/>
              </a:ext>
            </a:extLst>
          </p:cNvPr>
          <p:cNvSpPr>
            <a:spLocks noChangeArrowheads="1"/>
          </p:cNvSpPr>
          <p:nvPr/>
        </p:nvSpPr>
        <p:spPr bwMode="auto">
          <a:xfrm>
            <a:off x="1219200" y="468313"/>
            <a:ext cx="4154488"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spcBef>
                <a:spcPct val="20000"/>
              </a:spcBef>
              <a:buClr>
                <a:schemeClr val="folHlink"/>
              </a:buClr>
              <a:buSzPct val="60000"/>
              <a:buFont typeface="Wingdings" panose="05000000000000000000" pitchFamily="2" charset="2"/>
              <a:buNone/>
            </a:pPr>
            <a:r>
              <a:rPr lang="en-US" altLang="zh-CN" sz="4000" b="1">
                <a:solidFill>
                  <a:srgbClr val="FF0000"/>
                </a:solidFill>
                <a:latin typeface="华文楷体" panose="02010600040101010101" pitchFamily="2" charset="-122"/>
                <a:ea typeface="华文楷体" panose="02010600040101010101" pitchFamily="2" charset="-122"/>
              </a:rPr>
              <a:t>AES</a:t>
            </a:r>
            <a:r>
              <a:rPr lang="zh-CN" altLang="en-US" sz="4000" b="1">
                <a:solidFill>
                  <a:srgbClr val="FF0000"/>
                </a:solidFill>
                <a:latin typeface="华文楷体" panose="02010600040101010101" pitchFamily="2" charset="-122"/>
                <a:ea typeface="华文楷体" panose="02010600040101010101" pitchFamily="2" charset="-122"/>
              </a:rPr>
              <a:t>算法的轮函数</a:t>
            </a:r>
          </a:p>
        </p:txBody>
      </p:sp>
      <p:pic>
        <p:nvPicPr>
          <p:cNvPr id="92164" name="Picture 5" descr="xd43a">
            <a:extLst>
              <a:ext uri="{FF2B5EF4-FFF2-40B4-BE49-F238E27FC236}">
                <a16:creationId xmlns:a16="http://schemas.microsoft.com/office/drawing/2014/main" id="{C368F2EA-A70A-46FA-9F4B-C085FBD0D66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8" y="3573016"/>
            <a:ext cx="9174488" cy="2522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a:extLst>
              <a:ext uri="{FF2B5EF4-FFF2-40B4-BE49-F238E27FC236}">
                <a16:creationId xmlns:a16="http://schemas.microsoft.com/office/drawing/2014/main" id="{95B665B5-8D48-4167-8485-791EDC583C0C}"/>
              </a:ext>
            </a:extLst>
          </p:cNvPr>
          <p:cNvSpPr>
            <a:spLocks noGrp="1" noChangeArrowheads="1"/>
          </p:cNvSpPr>
          <p:nvPr>
            <p:ph type="subTitle" idx="1"/>
          </p:nvPr>
        </p:nvSpPr>
        <p:spPr>
          <a:xfrm>
            <a:off x="304800" y="1295400"/>
            <a:ext cx="8382000" cy="4953000"/>
          </a:xfrm>
          <a:noFill/>
        </p:spPr>
        <p:txBody>
          <a:bodyPr/>
          <a:lstStyle/>
          <a:p>
            <a:pPr marL="287338" indent="-6350" algn="l" eaLnBrk="1" hangingPunct="1"/>
            <a:r>
              <a:rPr lang="zh-CN" altLang="en-US" sz="3600" b="1">
                <a:latin typeface="楷体" panose="02010609060101010101" pitchFamily="49" charset="-122"/>
                <a:ea typeface="楷体" panose="02010609060101010101" pitchFamily="49" charset="-122"/>
              </a:rPr>
              <a:t>注</a:t>
            </a:r>
            <a:r>
              <a:rPr lang="en-US" altLang="zh-CN" sz="3600" b="1">
                <a:latin typeface="楷体" panose="02010609060101010101" pitchFamily="49" charset="-122"/>
                <a:ea typeface="楷体" panose="02010609060101010101" pitchFamily="49" charset="-122"/>
              </a:rPr>
              <a:t>. </a:t>
            </a:r>
            <a:r>
              <a:rPr lang="zh-CN" altLang="en-US" sz="3600" b="1">
                <a:latin typeface="楷体" panose="02010609060101010101" pitchFamily="49" charset="-122"/>
                <a:ea typeface="楷体" panose="02010609060101010101" pitchFamily="49" charset="-122"/>
              </a:rPr>
              <a:t>结尾轮的轮函数与前面各轮不同</a:t>
            </a:r>
            <a:r>
              <a:rPr lang="en-US" altLang="zh-CN" sz="3600" b="1">
                <a:latin typeface="楷体" panose="02010609060101010101" pitchFamily="49" charset="-122"/>
                <a:ea typeface="楷体" panose="02010609060101010101" pitchFamily="49" charset="-122"/>
              </a:rPr>
              <a:t>,</a:t>
            </a:r>
            <a:r>
              <a:rPr lang="zh-CN" altLang="en-US" sz="3600" b="1">
                <a:latin typeface="楷体" panose="02010609060101010101" pitchFamily="49" charset="-122"/>
                <a:ea typeface="楷体" panose="02010609060101010101" pitchFamily="49" charset="-122"/>
              </a:rPr>
              <a:t>将</a:t>
            </a:r>
            <a:r>
              <a:rPr lang="en-US" altLang="zh-CN" sz="3600" b="1">
                <a:latin typeface="楷体" panose="02010609060101010101" pitchFamily="49" charset="-122"/>
                <a:ea typeface="楷体" panose="02010609060101010101" pitchFamily="49" charset="-122"/>
              </a:rPr>
              <a:t>MixColumn</a:t>
            </a:r>
            <a:r>
              <a:rPr lang="zh-CN" altLang="en-US" sz="3600" b="1">
                <a:latin typeface="楷体" panose="02010609060101010101" pitchFamily="49" charset="-122"/>
                <a:ea typeface="楷体" panose="02010609060101010101" pitchFamily="49" charset="-122"/>
              </a:rPr>
              <a:t>这一步去掉</a:t>
            </a:r>
            <a:r>
              <a:rPr lang="en-US" altLang="zh-CN" sz="3600" b="1">
                <a:latin typeface="楷体" panose="02010609060101010101" pitchFamily="49" charset="-122"/>
                <a:ea typeface="楷体" panose="02010609060101010101" pitchFamily="49" charset="-122"/>
              </a:rPr>
              <a:t>.</a:t>
            </a:r>
          </a:p>
        </p:txBody>
      </p:sp>
      <p:sp>
        <p:nvSpPr>
          <p:cNvPr id="93187" name="Rectangle 4">
            <a:extLst>
              <a:ext uri="{FF2B5EF4-FFF2-40B4-BE49-F238E27FC236}">
                <a16:creationId xmlns:a16="http://schemas.microsoft.com/office/drawing/2014/main" id="{7E8986CA-D36A-4D9A-9C2C-74015D1F6B92}"/>
              </a:ext>
            </a:extLst>
          </p:cNvPr>
          <p:cNvSpPr>
            <a:spLocks noChangeArrowheads="1"/>
          </p:cNvSpPr>
          <p:nvPr/>
        </p:nvSpPr>
        <p:spPr bwMode="auto">
          <a:xfrm>
            <a:off x="1219200" y="468313"/>
            <a:ext cx="4154488"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spcBef>
                <a:spcPct val="20000"/>
              </a:spcBef>
              <a:buClr>
                <a:schemeClr val="folHlink"/>
              </a:buClr>
              <a:buSzPct val="60000"/>
              <a:buFont typeface="Wingdings" panose="05000000000000000000" pitchFamily="2" charset="2"/>
              <a:buNone/>
            </a:pPr>
            <a:r>
              <a:rPr lang="en-US" altLang="zh-CN" sz="4000" b="1">
                <a:solidFill>
                  <a:srgbClr val="FF0000"/>
                </a:solidFill>
                <a:latin typeface="华文楷体" panose="02010600040101010101" pitchFamily="2" charset="-122"/>
                <a:ea typeface="华文楷体" panose="02010600040101010101" pitchFamily="2" charset="-122"/>
              </a:rPr>
              <a:t>AES</a:t>
            </a:r>
            <a:r>
              <a:rPr lang="zh-CN" altLang="en-US" sz="4000" b="1">
                <a:solidFill>
                  <a:srgbClr val="FF0000"/>
                </a:solidFill>
                <a:latin typeface="华文楷体" panose="02010600040101010101" pitchFamily="2" charset="-122"/>
                <a:ea typeface="华文楷体" panose="02010600040101010101" pitchFamily="2" charset="-122"/>
              </a:rPr>
              <a:t>算法的轮函数</a:t>
            </a:r>
          </a:p>
        </p:txBody>
      </p:sp>
      <p:pic>
        <p:nvPicPr>
          <p:cNvPr id="93188" name="Picture 6">
            <a:extLst>
              <a:ext uri="{FF2B5EF4-FFF2-40B4-BE49-F238E27FC236}">
                <a16:creationId xmlns:a16="http://schemas.microsoft.com/office/drawing/2014/main" id="{59D04ED8-9ED2-4945-A0EB-1764A842B8D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2819400"/>
            <a:ext cx="8458200" cy="338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a:extLst>
              <a:ext uri="{FF2B5EF4-FFF2-40B4-BE49-F238E27FC236}">
                <a16:creationId xmlns:a16="http://schemas.microsoft.com/office/drawing/2014/main" id="{01527867-41A3-4547-80C7-F7A29B26F543}"/>
              </a:ext>
            </a:extLst>
          </p:cNvPr>
          <p:cNvSpPr>
            <a:spLocks noGrp="1" noChangeArrowheads="1"/>
          </p:cNvSpPr>
          <p:nvPr>
            <p:ph type="subTitle" idx="1"/>
          </p:nvPr>
        </p:nvSpPr>
        <p:spPr>
          <a:xfrm>
            <a:off x="304800" y="1295400"/>
            <a:ext cx="8382000" cy="5029200"/>
          </a:xfrm>
          <a:noFill/>
        </p:spPr>
        <p:txBody>
          <a:bodyPr/>
          <a:lstStyle/>
          <a:p>
            <a:pPr marL="287338" indent="-6350" algn="l" eaLnBrk="1" hangingPunct="1"/>
            <a:r>
              <a:rPr lang="zh-CN" altLang="en-US">
                <a:latin typeface="楷体" panose="02010609060101010101" pitchFamily="49" charset="-122"/>
                <a:ea typeface="楷体" panose="02010609060101010101" pitchFamily="49" charset="-122"/>
              </a:rPr>
              <a:t>密钥编排指从种子密钥得到轮密钥的过程，</a:t>
            </a:r>
            <a:r>
              <a:rPr lang="en-US" altLang="zh-CN">
                <a:latin typeface="楷体" panose="02010609060101010101" pitchFamily="49" charset="-122"/>
                <a:ea typeface="楷体" panose="02010609060101010101" pitchFamily="49" charset="-122"/>
              </a:rPr>
              <a:t>AES</a:t>
            </a:r>
            <a:r>
              <a:rPr lang="zh-CN" altLang="en-US">
                <a:latin typeface="楷体" panose="02010609060101010101" pitchFamily="49" charset="-122"/>
                <a:ea typeface="楷体" panose="02010609060101010101" pitchFamily="49" charset="-122"/>
              </a:rPr>
              <a:t>的密钥编排由密钥扩展和轮密钥选取两部分组成，其基本原则如下：  </a:t>
            </a:r>
          </a:p>
          <a:p>
            <a:pPr marL="287338" indent="-6350" algn="l" eaLnBrk="1" hangingPunct="1"/>
            <a:r>
              <a:rPr lang="zh-CN" altLang="en-US">
                <a:latin typeface="楷体" panose="02010609060101010101" pitchFamily="49" charset="-122"/>
                <a:ea typeface="楷体" panose="02010609060101010101" pitchFamily="49" charset="-122"/>
              </a:rPr>
              <a:t>    </a:t>
            </a:r>
            <a:r>
              <a:rPr lang="en-US" altLang="zh-CN" sz="2800">
                <a:latin typeface="楷体" panose="02010609060101010101" pitchFamily="49" charset="-122"/>
                <a:ea typeface="楷体" panose="02010609060101010101" pitchFamily="49" charset="-122"/>
              </a:rPr>
              <a:t>1</a:t>
            </a:r>
            <a:r>
              <a:rPr lang="zh-CN" altLang="en-US" sz="2800">
                <a:latin typeface="楷体" panose="02010609060101010101" pitchFamily="49" charset="-122"/>
                <a:ea typeface="楷体" panose="02010609060101010101" pitchFamily="49" charset="-122"/>
              </a:rPr>
              <a:t>）轮密钥的总比特数等于轮数加</a:t>
            </a:r>
            <a:r>
              <a:rPr lang="en-US" altLang="zh-CN" sz="2800">
                <a:latin typeface="楷体" panose="02010609060101010101" pitchFamily="49" charset="-122"/>
                <a:ea typeface="楷体" panose="02010609060101010101" pitchFamily="49" charset="-122"/>
              </a:rPr>
              <a:t>1</a:t>
            </a:r>
            <a:r>
              <a:rPr lang="zh-CN" altLang="en-US" sz="2800">
                <a:latin typeface="楷体" panose="02010609060101010101" pitchFamily="49" charset="-122"/>
                <a:ea typeface="楷体" panose="02010609060101010101" pitchFamily="49" charset="-122"/>
              </a:rPr>
              <a:t>再乘以分组长度；如</a:t>
            </a:r>
            <a:r>
              <a:rPr kumimoji="1" lang="en-US" altLang="zh-CN" sz="2800">
                <a:solidFill>
                  <a:schemeClr val="tx1"/>
                </a:solidFill>
                <a:latin typeface="楷体" panose="02010609060101010101" pitchFamily="49" charset="-122"/>
                <a:ea typeface="楷体" panose="02010609060101010101" pitchFamily="49" charset="-122"/>
              </a:rPr>
              <a:t>128</a:t>
            </a:r>
            <a:r>
              <a:rPr kumimoji="1" lang="zh-CN" altLang="en-US" sz="2800">
                <a:solidFill>
                  <a:schemeClr val="tx1"/>
                </a:solidFill>
                <a:latin typeface="楷体" panose="02010609060101010101" pitchFamily="49" charset="-122"/>
                <a:ea typeface="楷体" panose="02010609060101010101" pitchFamily="49" charset="-122"/>
              </a:rPr>
              <a:t>比特的明文经过</a:t>
            </a:r>
            <a:r>
              <a:rPr kumimoji="1" lang="en-US" altLang="zh-CN" sz="2800">
                <a:solidFill>
                  <a:schemeClr val="tx1"/>
                </a:solidFill>
                <a:latin typeface="楷体" panose="02010609060101010101" pitchFamily="49" charset="-122"/>
                <a:ea typeface="楷体" panose="02010609060101010101" pitchFamily="49" charset="-122"/>
              </a:rPr>
              <a:t>10</a:t>
            </a:r>
            <a:r>
              <a:rPr kumimoji="1" lang="zh-CN" altLang="en-US" sz="2800">
                <a:solidFill>
                  <a:schemeClr val="tx1"/>
                </a:solidFill>
                <a:latin typeface="楷体" panose="02010609060101010101" pitchFamily="49" charset="-122"/>
                <a:ea typeface="楷体" panose="02010609060101010101" pitchFamily="49" charset="-122"/>
              </a:rPr>
              <a:t>轮的加密，则总共需要（</a:t>
            </a:r>
            <a:r>
              <a:rPr kumimoji="1" lang="en-US" altLang="zh-CN" sz="2800">
                <a:solidFill>
                  <a:schemeClr val="tx1"/>
                </a:solidFill>
                <a:latin typeface="楷体" panose="02010609060101010101" pitchFamily="49" charset="-122"/>
                <a:ea typeface="楷体" panose="02010609060101010101" pitchFamily="49" charset="-122"/>
              </a:rPr>
              <a:t>10+1</a:t>
            </a:r>
            <a:r>
              <a:rPr kumimoji="1" lang="zh-CN" altLang="en-US" sz="2800">
                <a:solidFill>
                  <a:schemeClr val="tx1"/>
                </a:solidFill>
                <a:latin typeface="楷体" panose="02010609060101010101" pitchFamily="49" charset="-122"/>
                <a:ea typeface="楷体" panose="02010609060101010101" pitchFamily="49" charset="-122"/>
              </a:rPr>
              <a:t>）*</a:t>
            </a:r>
            <a:r>
              <a:rPr kumimoji="1" lang="en-US" altLang="zh-CN" sz="2800">
                <a:solidFill>
                  <a:schemeClr val="tx1"/>
                </a:solidFill>
                <a:latin typeface="楷体" panose="02010609060101010101" pitchFamily="49" charset="-122"/>
                <a:ea typeface="楷体" panose="02010609060101010101" pitchFamily="49" charset="-122"/>
              </a:rPr>
              <a:t>128=1408</a:t>
            </a:r>
            <a:r>
              <a:rPr kumimoji="1" lang="zh-CN" altLang="en-US" sz="2800">
                <a:solidFill>
                  <a:schemeClr val="tx1"/>
                </a:solidFill>
                <a:latin typeface="楷体" panose="02010609060101010101" pitchFamily="49" charset="-122"/>
                <a:ea typeface="楷体" panose="02010609060101010101" pitchFamily="49" charset="-122"/>
              </a:rPr>
              <a:t>比特的密钥</a:t>
            </a:r>
            <a:r>
              <a:rPr kumimoji="1" lang="en-US" altLang="zh-CN" sz="2800">
                <a:solidFill>
                  <a:schemeClr val="tx1"/>
                </a:solidFill>
                <a:latin typeface="楷体" panose="02010609060101010101" pitchFamily="49" charset="-122"/>
                <a:ea typeface="楷体" panose="02010609060101010101" pitchFamily="49" charset="-122"/>
              </a:rPr>
              <a:t>.</a:t>
            </a:r>
          </a:p>
          <a:p>
            <a:pPr marL="287338" indent="-6350" algn="l" eaLnBrk="1" hangingPunct="1">
              <a:spcBef>
                <a:spcPct val="0"/>
              </a:spcBef>
              <a:buClrTx/>
              <a:buSzTx/>
              <a:buFontTx/>
              <a:buNone/>
            </a:pPr>
            <a:r>
              <a:rPr lang="en-US" altLang="zh-CN" sz="2800">
                <a:latin typeface="楷体" panose="02010609060101010101" pitchFamily="49" charset="-122"/>
                <a:ea typeface="楷体" panose="02010609060101010101" pitchFamily="49" charset="-122"/>
              </a:rPr>
              <a:t>    2</a:t>
            </a:r>
            <a:r>
              <a:rPr lang="zh-CN" altLang="en-US" sz="2800">
                <a:latin typeface="楷体" panose="02010609060101010101" pitchFamily="49" charset="-122"/>
                <a:ea typeface="楷体" panose="02010609060101010101" pitchFamily="49" charset="-122"/>
              </a:rPr>
              <a:t>）种子密钥被扩展成为扩展密钥；</a:t>
            </a:r>
          </a:p>
          <a:p>
            <a:pPr marL="287338" indent="-6350" algn="l" eaLnBrk="1" hangingPunct="1"/>
            <a:r>
              <a:rPr lang="zh-CN" altLang="en-US" sz="2800">
                <a:latin typeface="楷体" panose="02010609060101010101" pitchFamily="49" charset="-122"/>
                <a:ea typeface="楷体" panose="02010609060101010101" pitchFamily="49" charset="-122"/>
              </a:rPr>
              <a:t>    </a:t>
            </a:r>
            <a:r>
              <a:rPr lang="en-US" altLang="zh-CN" sz="2800">
                <a:latin typeface="楷体" panose="02010609060101010101" pitchFamily="49" charset="-122"/>
                <a:ea typeface="楷体" panose="02010609060101010101" pitchFamily="49" charset="-122"/>
              </a:rPr>
              <a:t>3</a:t>
            </a:r>
            <a:r>
              <a:rPr lang="zh-CN" altLang="en-US" sz="2800">
                <a:latin typeface="楷体" panose="02010609060101010101" pitchFamily="49" charset="-122"/>
                <a:ea typeface="楷体" panose="02010609060101010101" pitchFamily="49" charset="-122"/>
              </a:rPr>
              <a:t>）轮密钥从扩展密钥中取，其中第</a:t>
            </a:r>
            <a:r>
              <a:rPr lang="en-US" altLang="zh-CN" sz="2800">
                <a:latin typeface="楷体" panose="02010609060101010101" pitchFamily="49" charset="-122"/>
                <a:ea typeface="楷体" panose="02010609060101010101" pitchFamily="49" charset="-122"/>
              </a:rPr>
              <a:t>1</a:t>
            </a:r>
            <a:r>
              <a:rPr lang="zh-CN" altLang="en-US" sz="2800">
                <a:latin typeface="楷体" panose="02010609060101010101" pitchFamily="49" charset="-122"/>
                <a:ea typeface="楷体" panose="02010609060101010101" pitchFamily="49" charset="-122"/>
              </a:rPr>
              <a:t>轮轮密钥取扩展密钥的前</a:t>
            </a:r>
            <a:r>
              <a:rPr lang="en-US" altLang="zh-CN" sz="2800">
                <a:latin typeface="楷体" panose="02010609060101010101" pitchFamily="49" charset="-122"/>
                <a:ea typeface="楷体" panose="02010609060101010101" pitchFamily="49" charset="-122"/>
              </a:rPr>
              <a:t>N</a:t>
            </a:r>
            <a:r>
              <a:rPr lang="en-US" altLang="zh-CN" sz="2800" baseline="-25000">
                <a:latin typeface="楷体" panose="02010609060101010101" pitchFamily="49" charset="-122"/>
                <a:ea typeface="楷体" panose="02010609060101010101" pitchFamily="49" charset="-122"/>
              </a:rPr>
              <a:t>b</a:t>
            </a:r>
            <a:r>
              <a:rPr lang="zh-CN" altLang="en-US" sz="2800">
                <a:latin typeface="楷体" panose="02010609060101010101" pitchFamily="49" charset="-122"/>
                <a:ea typeface="楷体" panose="02010609060101010101" pitchFamily="49" charset="-122"/>
              </a:rPr>
              <a:t>个字，第</a:t>
            </a:r>
            <a:r>
              <a:rPr lang="en-US" altLang="zh-CN" sz="2800">
                <a:latin typeface="楷体" panose="02010609060101010101" pitchFamily="49" charset="-122"/>
                <a:ea typeface="楷体" panose="02010609060101010101" pitchFamily="49" charset="-122"/>
              </a:rPr>
              <a:t>2</a:t>
            </a:r>
            <a:r>
              <a:rPr lang="zh-CN" altLang="en-US" sz="2800">
                <a:latin typeface="楷体" panose="02010609060101010101" pitchFamily="49" charset="-122"/>
                <a:ea typeface="楷体" panose="02010609060101010101" pitchFamily="49" charset="-122"/>
              </a:rPr>
              <a:t>轮轮密钥取接下来的</a:t>
            </a:r>
            <a:r>
              <a:rPr lang="en-US" altLang="zh-CN" sz="2800">
                <a:latin typeface="楷体" panose="02010609060101010101" pitchFamily="49" charset="-122"/>
                <a:ea typeface="楷体" panose="02010609060101010101" pitchFamily="49" charset="-122"/>
              </a:rPr>
              <a:t>N</a:t>
            </a:r>
            <a:r>
              <a:rPr lang="en-US" altLang="zh-CN" sz="2800" baseline="-25000">
                <a:latin typeface="楷体" panose="02010609060101010101" pitchFamily="49" charset="-122"/>
                <a:ea typeface="楷体" panose="02010609060101010101" pitchFamily="49" charset="-122"/>
              </a:rPr>
              <a:t>b</a:t>
            </a:r>
            <a:r>
              <a:rPr lang="zh-CN" altLang="en-US" sz="2800">
                <a:latin typeface="楷体" panose="02010609060101010101" pitchFamily="49" charset="-122"/>
                <a:ea typeface="楷体" panose="02010609060101010101" pitchFamily="49" charset="-122"/>
              </a:rPr>
              <a:t>个字，依次类推</a:t>
            </a:r>
            <a:r>
              <a:rPr lang="en-US" altLang="zh-CN" sz="2800">
                <a:latin typeface="楷体" panose="02010609060101010101" pitchFamily="49" charset="-122"/>
                <a:ea typeface="楷体" panose="02010609060101010101" pitchFamily="49" charset="-122"/>
              </a:rPr>
              <a:t>.</a:t>
            </a:r>
          </a:p>
        </p:txBody>
      </p:sp>
      <p:sp>
        <p:nvSpPr>
          <p:cNvPr id="94211" name="Rectangle 3">
            <a:extLst>
              <a:ext uri="{FF2B5EF4-FFF2-40B4-BE49-F238E27FC236}">
                <a16:creationId xmlns:a16="http://schemas.microsoft.com/office/drawing/2014/main" id="{3AE2BA59-769E-46D8-A309-49EDF9EAC7C7}"/>
              </a:ext>
            </a:extLst>
          </p:cNvPr>
          <p:cNvSpPr>
            <a:spLocks noChangeArrowheads="1"/>
          </p:cNvSpPr>
          <p:nvPr/>
        </p:nvSpPr>
        <p:spPr bwMode="auto">
          <a:xfrm>
            <a:off x="1219200" y="412750"/>
            <a:ext cx="5732463"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spcBef>
                <a:spcPct val="20000"/>
              </a:spcBef>
              <a:buClr>
                <a:schemeClr val="folHlink"/>
              </a:buClr>
              <a:buSzPct val="60000"/>
              <a:buFont typeface="Wingdings" panose="05000000000000000000" pitchFamily="2" charset="2"/>
              <a:buNone/>
            </a:pPr>
            <a:r>
              <a:rPr lang="en-US" altLang="zh-CN" sz="4000" b="1">
                <a:solidFill>
                  <a:srgbClr val="FF0000"/>
                </a:solidFill>
                <a:latin typeface="华文楷体" panose="02010600040101010101" pitchFamily="2" charset="-122"/>
                <a:ea typeface="华文楷体" panose="02010600040101010101" pitchFamily="2" charset="-122"/>
              </a:rPr>
              <a:t>AES</a:t>
            </a:r>
            <a:r>
              <a:rPr lang="zh-CN" altLang="en-US" sz="4000" b="1">
                <a:solidFill>
                  <a:srgbClr val="FF0000"/>
                </a:solidFill>
                <a:latin typeface="华文楷体" panose="02010600040101010101" pitchFamily="2" charset="-122"/>
                <a:ea typeface="华文楷体" panose="02010600040101010101" pitchFamily="2" charset="-122"/>
              </a:rPr>
              <a:t>算法的密钥编排算法</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a:extLst>
              <a:ext uri="{FF2B5EF4-FFF2-40B4-BE49-F238E27FC236}">
                <a16:creationId xmlns:a16="http://schemas.microsoft.com/office/drawing/2014/main" id="{E3072CE6-A019-4B1A-81D9-1B0C47FE8DD1}"/>
              </a:ext>
            </a:extLst>
          </p:cNvPr>
          <p:cNvSpPr>
            <a:spLocks noGrp="1" noChangeArrowheads="1"/>
          </p:cNvSpPr>
          <p:nvPr>
            <p:ph type="subTitle" idx="1"/>
          </p:nvPr>
        </p:nvSpPr>
        <p:spPr>
          <a:xfrm>
            <a:off x="304800" y="1371600"/>
            <a:ext cx="8382000" cy="5153025"/>
          </a:xfrm>
          <a:noFill/>
        </p:spPr>
        <p:txBody>
          <a:bodyPr/>
          <a:lstStyle/>
          <a:p>
            <a:pPr marL="287338" indent="-6350" algn="l" eaLnBrk="1" hangingPunct="1"/>
            <a:r>
              <a:rPr lang="en-US" altLang="zh-CN">
                <a:latin typeface="楷体" panose="02010609060101010101" pitchFamily="49" charset="-122"/>
                <a:ea typeface="楷体" panose="02010609060101010101" pitchFamily="49" charset="-122"/>
              </a:rPr>
              <a:t>1) </a:t>
            </a:r>
            <a:r>
              <a:rPr lang="zh-CN" altLang="en-US">
                <a:latin typeface="楷体" panose="02010609060101010101" pitchFamily="49" charset="-122"/>
                <a:ea typeface="楷体" panose="02010609060101010101" pitchFamily="49" charset="-122"/>
              </a:rPr>
              <a:t>密钥扩展</a:t>
            </a:r>
          </a:p>
          <a:p>
            <a:pPr marL="287338" indent="-6350" algn="l" eaLnBrk="1" hangingPunct="1"/>
            <a:r>
              <a:rPr lang="zh-CN" altLang="en-US">
                <a:latin typeface="楷体" panose="02010609060101010101" pitchFamily="49" charset="-122"/>
                <a:ea typeface="楷体" panose="02010609060101010101" pitchFamily="49" charset="-122"/>
              </a:rPr>
              <a:t>    扩展密钥是以</a:t>
            </a:r>
            <a:r>
              <a:rPr lang="en-US" altLang="zh-CN">
                <a:latin typeface="楷体" panose="02010609060101010101" pitchFamily="49" charset="-122"/>
                <a:ea typeface="楷体" panose="02010609060101010101" pitchFamily="49" charset="-122"/>
              </a:rPr>
              <a:t>4</a:t>
            </a:r>
            <a:r>
              <a:rPr lang="zh-CN" altLang="en-US">
                <a:latin typeface="楷体" panose="02010609060101010101" pitchFamily="49" charset="-122"/>
                <a:ea typeface="楷体" panose="02010609060101010101" pitchFamily="49" charset="-122"/>
              </a:rPr>
              <a:t>字节字为元素的一维阵列，表示为</a:t>
            </a:r>
            <a:r>
              <a:rPr lang="en-US" altLang="zh-CN">
                <a:latin typeface="楷体" panose="02010609060101010101" pitchFamily="49" charset="-122"/>
                <a:ea typeface="楷体" panose="02010609060101010101" pitchFamily="49" charset="-122"/>
              </a:rPr>
              <a:t>W[Nb* (N</a:t>
            </a:r>
            <a:r>
              <a:rPr lang="en-US" altLang="zh-CN" baseline="-25000">
                <a:latin typeface="楷体" panose="02010609060101010101" pitchFamily="49" charset="-122"/>
                <a:ea typeface="楷体" panose="02010609060101010101" pitchFamily="49" charset="-122"/>
              </a:rPr>
              <a:t>r</a:t>
            </a:r>
            <a:r>
              <a:rPr lang="en-US" altLang="zh-CN">
                <a:latin typeface="楷体" panose="02010609060101010101" pitchFamily="49" charset="-122"/>
                <a:ea typeface="楷体" panose="02010609060101010101" pitchFamily="49" charset="-122"/>
              </a:rPr>
              <a:t>+1)]</a:t>
            </a:r>
            <a:r>
              <a:rPr lang="zh-CN" altLang="en-US">
                <a:latin typeface="楷体" panose="02010609060101010101" pitchFamily="49" charset="-122"/>
                <a:ea typeface="楷体" panose="02010609060101010101" pitchFamily="49" charset="-122"/>
              </a:rPr>
              <a:t>，其中前</a:t>
            </a:r>
            <a:r>
              <a:rPr lang="en-US" altLang="zh-CN">
                <a:latin typeface="楷体" panose="02010609060101010101" pitchFamily="49" charset="-122"/>
                <a:ea typeface="楷体" panose="02010609060101010101" pitchFamily="49" charset="-122"/>
              </a:rPr>
              <a:t>N</a:t>
            </a:r>
            <a:r>
              <a:rPr lang="en-US" altLang="zh-CN" baseline="-25000">
                <a:latin typeface="楷体" panose="02010609060101010101" pitchFamily="49" charset="-122"/>
                <a:ea typeface="楷体" panose="02010609060101010101" pitchFamily="49" charset="-122"/>
              </a:rPr>
              <a:t>k</a:t>
            </a:r>
            <a:r>
              <a:rPr lang="zh-CN" altLang="en-US">
                <a:latin typeface="楷体" panose="02010609060101010101" pitchFamily="49" charset="-122"/>
                <a:ea typeface="楷体" panose="02010609060101010101" pitchFamily="49" charset="-122"/>
              </a:rPr>
              <a:t>个字取为种子密钥，以后每个字按递归方式定义</a:t>
            </a:r>
            <a:r>
              <a:rPr lang="en-US" altLang="zh-CN">
                <a:latin typeface="楷体" panose="02010609060101010101" pitchFamily="49" charset="-122"/>
                <a:ea typeface="楷体" panose="02010609060101010101" pitchFamily="49" charset="-122"/>
              </a:rPr>
              <a:t>.</a:t>
            </a:r>
            <a:r>
              <a:rPr lang="zh-CN" altLang="en-US">
                <a:latin typeface="楷体" panose="02010609060101010101" pitchFamily="49" charset="-122"/>
                <a:ea typeface="楷体" panose="02010609060101010101" pitchFamily="49" charset="-122"/>
              </a:rPr>
              <a:t>扩展算法根据</a:t>
            </a:r>
            <a:r>
              <a:rPr lang="en-US" altLang="zh-CN">
                <a:latin typeface="楷体" panose="02010609060101010101" pitchFamily="49" charset="-122"/>
                <a:ea typeface="楷体" panose="02010609060101010101" pitchFamily="49" charset="-122"/>
              </a:rPr>
              <a:t>N</a:t>
            </a:r>
            <a:r>
              <a:rPr lang="en-US" altLang="zh-CN" baseline="-25000">
                <a:latin typeface="楷体" panose="02010609060101010101" pitchFamily="49" charset="-122"/>
                <a:ea typeface="楷体" panose="02010609060101010101" pitchFamily="49" charset="-122"/>
              </a:rPr>
              <a:t>k</a:t>
            </a:r>
            <a:r>
              <a:rPr lang="en-US" altLang="zh-CN">
                <a:latin typeface="楷体" panose="02010609060101010101" pitchFamily="49" charset="-122"/>
                <a:ea typeface="楷体" panose="02010609060101010101" pitchFamily="49" charset="-122"/>
              </a:rPr>
              <a:t>≤6</a:t>
            </a:r>
            <a:r>
              <a:rPr lang="zh-CN" altLang="en-US">
                <a:latin typeface="楷体" panose="02010609060101010101" pitchFamily="49" charset="-122"/>
                <a:ea typeface="楷体" panose="02010609060101010101" pitchFamily="49" charset="-122"/>
              </a:rPr>
              <a:t>和</a:t>
            </a:r>
            <a:r>
              <a:rPr lang="en-US" altLang="zh-CN">
                <a:latin typeface="楷体" panose="02010609060101010101" pitchFamily="49" charset="-122"/>
                <a:ea typeface="楷体" panose="02010609060101010101" pitchFamily="49" charset="-122"/>
              </a:rPr>
              <a:t>N</a:t>
            </a:r>
            <a:r>
              <a:rPr lang="en-US" altLang="zh-CN" baseline="-25000">
                <a:latin typeface="楷体" panose="02010609060101010101" pitchFamily="49" charset="-122"/>
                <a:ea typeface="楷体" panose="02010609060101010101" pitchFamily="49" charset="-122"/>
              </a:rPr>
              <a:t>k</a:t>
            </a:r>
            <a:r>
              <a:rPr lang="en-US" altLang="zh-CN">
                <a:latin typeface="楷体" panose="02010609060101010101" pitchFamily="49" charset="-122"/>
                <a:ea typeface="楷体" panose="02010609060101010101" pitchFamily="49" charset="-122"/>
              </a:rPr>
              <a:t>&gt;6</a:t>
            </a:r>
            <a:r>
              <a:rPr lang="zh-CN" altLang="en-US">
                <a:latin typeface="楷体" panose="02010609060101010101" pitchFamily="49" charset="-122"/>
                <a:ea typeface="楷体" panose="02010609060101010101" pitchFamily="49" charset="-122"/>
              </a:rPr>
              <a:t>有所不同。</a:t>
            </a:r>
          </a:p>
        </p:txBody>
      </p:sp>
      <p:sp>
        <p:nvSpPr>
          <p:cNvPr id="95235" name="Rectangle 4">
            <a:extLst>
              <a:ext uri="{FF2B5EF4-FFF2-40B4-BE49-F238E27FC236}">
                <a16:creationId xmlns:a16="http://schemas.microsoft.com/office/drawing/2014/main" id="{0AFDE5B6-9575-4C6D-BEA4-678E5C36A193}"/>
              </a:ext>
            </a:extLst>
          </p:cNvPr>
          <p:cNvSpPr>
            <a:spLocks noChangeArrowheads="1"/>
          </p:cNvSpPr>
          <p:nvPr/>
        </p:nvSpPr>
        <p:spPr bwMode="auto">
          <a:xfrm>
            <a:off x="1219200" y="412750"/>
            <a:ext cx="5732463"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spcBef>
                <a:spcPct val="20000"/>
              </a:spcBef>
              <a:buClr>
                <a:schemeClr val="folHlink"/>
              </a:buClr>
              <a:buSzPct val="60000"/>
              <a:buFont typeface="Wingdings" panose="05000000000000000000" pitchFamily="2" charset="2"/>
              <a:buNone/>
            </a:pPr>
            <a:r>
              <a:rPr lang="en-US" altLang="zh-CN" sz="4000" b="1">
                <a:solidFill>
                  <a:srgbClr val="FF0000"/>
                </a:solidFill>
                <a:latin typeface="华文楷体" panose="02010600040101010101" pitchFamily="2" charset="-122"/>
                <a:ea typeface="华文楷体" panose="02010600040101010101" pitchFamily="2" charset="-122"/>
              </a:rPr>
              <a:t>AES</a:t>
            </a:r>
            <a:r>
              <a:rPr lang="zh-CN" altLang="en-US" sz="4000" b="1">
                <a:solidFill>
                  <a:srgbClr val="FF0000"/>
                </a:solidFill>
                <a:latin typeface="华文楷体" panose="02010600040101010101" pitchFamily="2" charset="-122"/>
                <a:ea typeface="华文楷体" panose="02010600040101010101" pitchFamily="2" charset="-122"/>
              </a:rPr>
              <a:t>算法的密钥编排算法</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6258" name="Picture 4">
            <a:extLst>
              <a:ext uri="{FF2B5EF4-FFF2-40B4-BE49-F238E27FC236}">
                <a16:creationId xmlns:a16="http://schemas.microsoft.com/office/drawing/2014/main" id="{06C4AD02-C0A5-4737-AE1A-21EFB7A5F89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t="3590" r="4094" b="5132"/>
          <a:stretch>
            <a:fillRect/>
          </a:stretch>
        </p:blipFill>
        <p:spPr bwMode="auto">
          <a:xfrm>
            <a:off x="0" y="1371600"/>
            <a:ext cx="6769100" cy="3671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39687" name="Rectangle 7">
            <a:extLst>
              <a:ext uri="{FF2B5EF4-FFF2-40B4-BE49-F238E27FC236}">
                <a16:creationId xmlns:a16="http://schemas.microsoft.com/office/drawing/2014/main" id="{A55BFA1E-1F22-4B62-BA47-35827107111D}"/>
              </a:ext>
            </a:extLst>
          </p:cNvPr>
          <p:cNvSpPr>
            <a:spLocks noChangeArrowheads="1"/>
          </p:cNvSpPr>
          <p:nvPr/>
        </p:nvSpPr>
        <p:spPr bwMode="auto">
          <a:xfrm>
            <a:off x="6048375" y="1295400"/>
            <a:ext cx="3095625" cy="3084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spcBef>
                <a:spcPct val="20000"/>
              </a:spcBef>
              <a:buClr>
                <a:schemeClr val="folHlink"/>
              </a:buClr>
              <a:buSzPct val="60000"/>
              <a:buFont typeface="Wingdings" panose="05000000000000000000" pitchFamily="2" charset="2"/>
              <a:buNone/>
            </a:pPr>
            <a:r>
              <a:rPr lang="en-US" altLang="zh-CN">
                <a:solidFill>
                  <a:schemeClr val="hlink"/>
                </a:solidFill>
              </a:rPr>
              <a:t>RotByte</a:t>
            </a:r>
            <a:r>
              <a:rPr lang="en-US" altLang="zh-CN"/>
              <a:t> ( ) :</a:t>
            </a:r>
          </a:p>
          <a:p>
            <a:pPr eaLnBrk="1" hangingPunct="1">
              <a:spcBef>
                <a:spcPct val="20000"/>
              </a:spcBef>
              <a:buClr>
                <a:schemeClr val="folHlink"/>
              </a:buClr>
              <a:buSzPct val="60000"/>
              <a:buFont typeface="Wingdings" panose="05000000000000000000" pitchFamily="2" charset="2"/>
              <a:buNone/>
            </a:pPr>
            <a:r>
              <a:rPr lang="zh-CN" altLang="en-US"/>
              <a:t>返回4字节字，由输入的字循环移位得到，即当输入字为(</a:t>
            </a:r>
            <a:r>
              <a:rPr lang="en-US" altLang="zh-CN"/>
              <a:t>a, b, c, d)</a:t>
            </a:r>
            <a:r>
              <a:rPr lang="zh-CN" altLang="en-US"/>
              <a:t>时，输出字为 (</a:t>
            </a:r>
            <a:r>
              <a:rPr lang="en-US" altLang="zh-CN"/>
              <a:t>b, c, d, a)。</a:t>
            </a:r>
          </a:p>
          <a:p>
            <a:pPr eaLnBrk="1" hangingPunct="1">
              <a:spcBef>
                <a:spcPct val="20000"/>
              </a:spcBef>
              <a:buClr>
                <a:schemeClr val="folHlink"/>
              </a:buClr>
              <a:buSzPct val="60000"/>
              <a:buFont typeface="Wingdings" panose="05000000000000000000" pitchFamily="2" charset="2"/>
              <a:buNone/>
            </a:pPr>
            <a:r>
              <a:rPr lang="en-US" altLang="zh-CN">
                <a:solidFill>
                  <a:schemeClr val="hlink"/>
                </a:solidFill>
              </a:rPr>
              <a:t>SubByte</a:t>
            </a:r>
            <a:r>
              <a:rPr lang="en-US" altLang="zh-CN"/>
              <a:t> ( ):</a:t>
            </a:r>
          </a:p>
          <a:p>
            <a:pPr eaLnBrk="1" hangingPunct="1">
              <a:spcBef>
                <a:spcPct val="20000"/>
              </a:spcBef>
              <a:buClr>
                <a:schemeClr val="folHlink"/>
              </a:buClr>
              <a:buSzPct val="60000"/>
              <a:buFont typeface="Wingdings" panose="05000000000000000000" pitchFamily="2" charset="2"/>
              <a:buNone/>
            </a:pPr>
            <a:r>
              <a:rPr lang="zh-CN" altLang="en-US"/>
              <a:t>返回4字节字，其中每一个字节都是用</a:t>
            </a:r>
            <a:r>
              <a:rPr lang="en-US" altLang="zh-CN"/>
              <a:t>Rijndael</a:t>
            </a:r>
            <a:r>
              <a:rPr lang="zh-CN" altLang="en-US"/>
              <a:t>的</a:t>
            </a:r>
            <a:r>
              <a:rPr lang="en-US" altLang="zh-CN"/>
              <a:t>S</a:t>
            </a:r>
            <a:r>
              <a:rPr lang="zh-CN" altLang="en-US"/>
              <a:t>盒作用得到。</a:t>
            </a:r>
            <a:endParaRPr lang="en-US" altLang="zh-CN"/>
          </a:p>
          <a:p>
            <a:pPr eaLnBrk="1" hangingPunct="1">
              <a:spcBef>
                <a:spcPct val="20000"/>
              </a:spcBef>
              <a:buClr>
                <a:schemeClr val="folHlink"/>
              </a:buClr>
              <a:buSzPct val="60000"/>
              <a:buFont typeface="Wingdings" panose="05000000000000000000" pitchFamily="2" charset="2"/>
              <a:buNone/>
            </a:pPr>
            <a:r>
              <a:rPr lang="zh-CN" altLang="en-US">
                <a:solidFill>
                  <a:schemeClr val="hlink"/>
                </a:solidFill>
              </a:rPr>
              <a:t>轮常数</a:t>
            </a:r>
            <a:r>
              <a:rPr lang="en-US" altLang="zh-CN">
                <a:solidFill>
                  <a:schemeClr val="hlink"/>
                </a:solidFill>
              </a:rPr>
              <a:t>Rcon[i/Nk]</a:t>
            </a:r>
            <a:endParaRPr lang="zh-CN" altLang="en-US">
              <a:solidFill>
                <a:schemeClr val="hlink"/>
              </a:solidFill>
            </a:endParaRPr>
          </a:p>
        </p:txBody>
      </p:sp>
      <p:sp>
        <p:nvSpPr>
          <p:cNvPr id="96260" name="Rectangle 10">
            <a:extLst>
              <a:ext uri="{FF2B5EF4-FFF2-40B4-BE49-F238E27FC236}">
                <a16:creationId xmlns:a16="http://schemas.microsoft.com/office/drawing/2014/main" id="{1F375406-11F6-421C-B892-B03808292813}"/>
              </a:ext>
            </a:extLst>
          </p:cNvPr>
          <p:cNvSpPr>
            <a:spLocks noChangeArrowheads="1"/>
          </p:cNvSpPr>
          <p:nvPr/>
        </p:nvSpPr>
        <p:spPr bwMode="auto">
          <a:xfrm>
            <a:off x="381000" y="152400"/>
            <a:ext cx="25400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spcBef>
                <a:spcPct val="20000"/>
              </a:spcBef>
              <a:buClr>
                <a:schemeClr val="folHlink"/>
              </a:buClr>
              <a:buSzPct val="60000"/>
              <a:buFont typeface="Wingdings" panose="05000000000000000000" pitchFamily="2" charset="2"/>
              <a:buNone/>
            </a:pPr>
            <a:r>
              <a:rPr lang="zh-CN" altLang="en-US" sz="4000">
                <a:solidFill>
                  <a:schemeClr val="hlink"/>
                </a:solidFill>
                <a:latin typeface="楷体" panose="02010609060101010101" pitchFamily="49" charset="-122"/>
                <a:ea typeface="楷体" panose="02010609060101010101" pitchFamily="49" charset="-122"/>
              </a:rPr>
              <a:t>密钥扩展</a:t>
            </a:r>
          </a:p>
        </p:txBody>
      </p:sp>
      <p:sp>
        <p:nvSpPr>
          <p:cNvPr id="96261" name="Rectangle 11">
            <a:extLst>
              <a:ext uri="{FF2B5EF4-FFF2-40B4-BE49-F238E27FC236}">
                <a16:creationId xmlns:a16="http://schemas.microsoft.com/office/drawing/2014/main" id="{C49F78A7-6836-4DB6-BC25-7074C8AA8B39}"/>
              </a:ext>
            </a:extLst>
          </p:cNvPr>
          <p:cNvSpPr>
            <a:spLocks noChangeArrowheads="1"/>
          </p:cNvSpPr>
          <p:nvPr/>
        </p:nvSpPr>
        <p:spPr bwMode="auto">
          <a:xfrm>
            <a:off x="3505200" y="1828800"/>
            <a:ext cx="2520950"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zh-CN" altLang="en-US" sz="2400"/>
              <a:t>比特数等于分组长度乘</a:t>
            </a:r>
            <a:r>
              <a:rPr lang="en-US" altLang="zh-CN" sz="2400"/>
              <a:t>(</a:t>
            </a:r>
            <a:r>
              <a:rPr lang="zh-CN" altLang="en-US" sz="2400"/>
              <a:t>轮数加1</a:t>
            </a:r>
            <a:r>
              <a:rPr lang="en-US" altLang="zh-CN" sz="2400"/>
              <a:t>)</a:t>
            </a:r>
          </a:p>
          <a:p>
            <a:pPr eaLnBrk="1" hangingPunct="1"/>
            <a:r>
              <a:rPr lang="en-US" altLang="zh-CN"/>
              <a:t>Nb*</a:t>
            </a:r>
            <a:r>
              <a:rPr lang="en-US" altLang="zh-CN">
                <a:solidFill>
                  <a:schemeClr val="hlink"/>
                </a:solidFill>
              </a:rPr>
              <a:t>32</a:t>
            </a:r>
            <a:r>
              <a:rPr lang="en-US" altLang="zh-CN"/>
              <a:t>*(Nr+1)</a:t>
            </a:r>
            <a:r>
              <a:rPr lang="en-US" altLang="zh-CN" sz="2400"/>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3968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39687">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39687">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839687">
                                            <p:txEl>
                                              <p:pRg st="1" end="1"/>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839687">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39687">
                                            <p:txEl>
                                              <p:pRg st="3" end="3"/>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83968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a:extLst>
              <a:ext uri="{FF2B5EF4-FFF2-40B4-BE49-F238E27FC236}">
                <a16:creationId xmlns:a16="http://schemas.microsoft.com/office/drawing/2014/main" id="{89501953-4DC8-419C-977D-80CFE145C26D}"/>
              </a:ext>
            </a:extLst>
          </p:cNvPr>
          <p:cNvSpPr>
            <a:spLocks noGrp="1" noChangeArrowheads="1"/>
          </p:cNvSpPr>
          <p:nvPr>
            <p:ph type="subTitle" idx="1"/>
          </p:nvPr>
        </p:nvSpPr>
        <p:spPr>
          <a:xfrm>
            <a:off x="228600" y="1295400"/>
            <a:ext cx="8763000" cy="4953000"/>
          </a:xfrm>
          <a:noFill/>
        </p:spPr>
        <p:txBody>
          <a:bodyPr/>
          <a:lstStyle/>
          <a:p>
            <a:pPr marL="287338" indent="-6350" algn="l" eaLnBrk="1" hangingPunct="1">
              <a:lnSpc>
                <a:spcPct val="80000"/>
              </a:lnSpc>
            </a:pPr>
            <a:r>
              <a:rPr lang="zh-CN" altLang="en-US" sz="2000" b="1">
                <a:solidFill>
                  <a:schemeClr val="tx1"/>
                </a:solidFill>
                <a:latin typeface="楷体" panose="02010609060101010101" pitchFamily="49" charset="-122"/>
                <a:ea typeface="楷体" panose="02010609060101010101" pitchFamily="49" charset="-122"/>
              </a:rPr>
              <a:t>当</a:t>
            </a:r>
            <a:r>
              <a:rPr lang="en-US" altLang="zh-CN" sz="2000" b="1">
                <a:solidFill>
                  <a:schemeClr val="tx1"/>
                </a:solidFill>
                <a:latin typeface="楷体" panose="02010609060101010101" pitchFamily="49" charset="-122"/>
                <a:ea typeface="楷体" panose="02010609060101010101" pitchFamily="49" charset="-122"/>
              </a:rPr>
              <a:t>Nk≤6</a:t>
            </a:r>
            <a:r>
              <a:rPr lang="zh-CN" altLang="en-US" sz="2000" b="1">
                <a:solidFill>
                  <a:schemeClr val="tx1"/>
                </a:solidFill>
                <a:latin typeface="楷体" panose="02010609060101010101" pitchFamily="49" charset="-122"/>
                <a:ea typeface="楷体" panose="02010609060101010101" pitchFamily="49" charset="-122"/>
              </a:rPr>
              <a:t>时，扩展算法如下</a:t>
            </a:r>
            <a:r>
              <a:rPr lang="en-US" altLang="zh-CN" sz="2000" b="1">
                <a:solidFill>
                  <a:schemeClr val="tx1"/>
                </a:solidFill>
                <a:latin typeface="楷体" panose="02010609060101010101" pitchFamily="49" charset="-122"/>
                <a:ea typeface="楷体" panose="02010609060101010101" pitchFamily="49" charset="-122"/>
              </a:rPr>
              <a:t>:</a:t>
            </a:r>
          </a:p>
          <a:p>
            <a:pPr marL="287338" indent="-6350" algn="l" eaLnBrk="1" hangingPunct="1">
              <a:lnSpc>
                <a:spcPct val="80000"/>
              </a:lnSpc>
            </a:pPr>
            <a:r>
              <a:rPr lang="en-US" altLang="zh-CN" sz="2000">
                <a:solidFill>
                  <a:schemeClr val="tx1"/>
                </a:solidFill>
                <a:latin typeface="楷体" panose="02010609060101010101" pitchFamily="49" charset="-122"/>
                <a:ea typeface="楷体" panose="02010609060101010101" pitchFamily="49" charset="-122"/>
              </a:rPr>
              <a:t> </a:t>
            </a:r>
          </a:p>
          <a:p>
            <a:pPr marL="287338" indent="-6350" algn="l" eaLnBrk="1" hangingPunct="1">
              <a:lnSpc>
                <a:spcPct val="80000"/>
              </a:lnSpc>
            </a:pPr>
            <a:r>
              <a:rPr lang="en-US" altLang="zh-CN" sz="2000">
                <a:latin typeface="楷体" panose="02010609060101010101" pitchFamily="49" charset="-122"/>
                <a:ea typeface="楷体" panose="02010609060101010101" pitchFamily="49" charset="-122"/>
              </a:rPr>
              <a:t>KeyExpansion (byteKey[4*Nk] , W[Nb*(Nr+1)])</a:t>
            </a:r>
          </a:p>
          <a:p>
            <a:pPr marL="287338" indent="-6350" algn="l" eaLnBrk="1" hangingPunct="1">
              <a:lnSpc>
                <a:spcPct val="80000"/>
              </a:lnSpc>
            </a:pPr>
            <a:r>
              <a:rPr lang="en-US" altLang="zh-CN" sz="2000">
                <a:latin typeface="楷体" panose="02010609060101010101" pitchFamily="49" charset="-122"/>
                <a:ea typeface="楷体" panose="02010609060101010101" pitchFamily="49" charset="-122"/>
              </a:rPr>
              <a:t>{</a:t>
            </a:r>
          </a:p>
          <a:p>
            <a:pPr marL="287338" indent="-6350" algn="l" eaLnBrk="1" hangingPunct="1">
              <a:lnSpc>
                <a:spcPct val="80000"/>
              </a:lnSpc>
            </a:pPr>
            <a:r>
              <a:rPr lang="en-US" altLang="zh-CN" sz="2000">
                <a:latin typeface="楷体" panose="02010609060101010101" pitchFamily="49" charset="-122"/>
                <a:ea typeface="楷体" panose="02010609060101010101" pitchFamily="49" charset="-122"/>
              </a:rPr>
              <a:t>    for (i =0; i &lt; Nk; i ++)</a:t>
            </a:r>
          </a:p>
          <a:p>
            <a:pPr marL="287338" indent="-6350" algn="l" eaLnBrk="1" hangingPunct="1">
              <a:lnSpc>
                <a:spcPct val="80000"/>
              </a:lnSpc>
            </a:pPr>
            <a:r>
              <a:rPr lang="en-US" altLang="zh-CN" sz="2000">
                <a:latin typeface="楷体" panose="02010609060101010101" pitchFamily="49" charset="-122"/>
                <a:ea typeface="楷体" panose="02010609060101010101" pitchFamily="49" charset="-122"/>
              </a:rPr>
              <a:t>		W[i]=(Key[4* i],Key[4* i +1],Key[4* i +2],Key[4* i +3] );</a:t>
            </a:r>
          </a:p>
          <a:p>
            <a:pPr marL="287338" indent="-6350" algn="l" eaLnBrk="1" hangingPunct="1">
              <a:lnSpc>
                <a:spcPct val="80000"/>
              </a:lnSpc>
            </a:pPr>
            <a:r>
              <a:rPr lang="en-US" altLang="zh-CN" sz="2000">
                <a:latin typeface="楷体" panose="02010609060101010101" pitchFamily="49" charset="-122"/>
                <a:ea typeface="楷体" panose="02010609060101010101" pitchFamily="49" charset="-122"/>
              </a:rPr>
              <a:t>    for (i =Nk; i &lt;Nb*(Nr+1); i ++)</a:t>
            </a:r>
          </a:p>
          <a:p>
            <a:pPr marL="287338" indent="-6350" algn="l" eaLnBrk="1" hangingPunct="1">
              <a:lnSpc>
                <a:spcPct val="80000"/>
              </a:lnSpc>
            </a:pPr>
            <a:r>
              <a:rPr lang="en-US" altLang="zh-CN" sz="2000">
                <a:latin typeface="楷体" panose="02010609060101010101" pitchFamily="49" charset="-122"/>
                <a:ea typeface="楷体" panose="02010609060101010101" pitchFamily="49" charset="-122"/>
              </a:rPr>
              <a:t>    {</a:t>
            </a:r>
          </a:p>
          <a:p>
            <a:pPr marL="287338" indent="-6350" algn="l" eaLnBrk="1" hangingPunct="1">
              <a:lnSpc>
                <a:spcPct val="80000"/>
              </a:lnSpc>
            </a:pPr>
            <a:r>
              <a:rPr lang="en-US" altLang="zh-CN" sz="2000">
                <a:latin typeface="楷体" panose="02010609060101010101" pitchFamily="49" charset="-122"/>
                <a:ea typeface="楷体" panose="02010609060101010101" pitchFamily="49" charset="-122"/>
              </a:rPr>
              <a:t>		temp=W[i-1];</a:t>
            </a:r>
          </a:p>
          <a:p>
            <a:pPr marL="287338" indent="-6350" algn="l" eaLnBrk="1" hangingPunct="1">
              <a:lnSpc>
                <a:spcPct val="80000"/>
              </a:lnSpc>
            </a:pPr>
            <a:r>
              <a:rPr lang="en-US" altLang="zh-CN" sz="2000">
                <a:latin typeface="楷体" panose="02010609060101010101" pitchFamily="49" charset="-122"/>
                <a:ea typeface="楷体" panose="02010609060101010101" pitchFamily="49" charset="-122"/>
              </a:rPr>
              <a:t>		if (i % Nk= =0)</a:t>
            </a:r>
          </a:p>
          <a:p>
            <a:pPr marL="287338" indent="-6350" algn="l" eaLnBrk="1" hangingPunct="1">
              <a:lnSpc>
                <a:spcPct val="80000"/>
              </a:lnSpc>
            </a:pPr>
            <a:r>
              <a:rPr lang="en-US" altLang="zh-CN" sz="2000">
                <a:latin typeface="楷体" panose="02010609060101010101" pitchFamily="49" charset="-122"/>
                <a:ea typeface="楷体" panose="02010609060101010101" pitchFamily="49" charset="-122"/>
              </a:rPr>
              <a:t>			temp=SubByte (RotByte (temp))^Rcon[i /Nk];</a:t>
            </a:r>
          </a:p>
          <a:p>
            <a:pPr marL="287338" indent="-6350" algn="l" eaLnBrk="1" hangingPunct="1">
              <a:lnSpc>
                <a:spcPct val="80000"/>
              </a:lnSpc>
            </a:pPr>
            <a:r>
              <a:rPr lang="en-US" altLang="zh-CN" sz="2000">
                <a:latin typeface="楷体" panose="02010609060101010101" pitchFamily="49" charset="-122"/>
                <a:ea typeface="楷体" panose="02010609060101010101" pitchFamily="49" charset="-122"/>
              </a:rPr>
              <a:t>		W[i]=W[i-Nk]^ temp;</a:t>
            </a:r>
          </a:p>
          <a:p>
            <a:pPr marL="287338" indent="-6350" algn="l" eaLnBrk="1" hangingPunct="1">
              <a:lnSpc>
                <a:spcPct val="80000"/>
              </a:lnSpc>
            </a:pPr>
            <a:r>
              <a:rPr lang="en-US" altLang="zh-CN" sz="2000">
                <a:latin typeface="楷体" panose="02010609060101010101" pitchFamily="49" charset="-122"/>
                <a:ea typeface="楷体" panose="02010609060101010101" pitchFamily="49" charset="-122"/>
              </a:rPr>
              <a:t>    }</a:t>
            </a:r>
          </a:p>
          <a:p>
            <a:pPr marL="287338" indent="-6350" algn="l" eaLnBrk="1" hangingPunct="1">
              <a:lnSpc>
                <a:spcPct val="80000"/>
              </a:lnSpc>
            </a:pPr>
            <a:r>
              <a:rPr lang="en-US" altLang="zh-CN" sz="2000">
                <a:latin typeface="楷体" panose="02010609060101010101" pitchFamily="49" charset="-122"/>
                <a:ea typeface="楷体" panose="02010609060101010101" pitchFamily="49" charset="-122"/>
              </a:rPr>
              <a:t>}</a:t>
            </a:r>
          </a:p>
          <a:p>
            <a:pPr marL="287338" indent="-6350" algn="l" eaLnBrk="1" hangingPunct="1">
              <a:lnSpc>
                <a:spcPct val="80000"/>
              </a:lnSpc>
            </a:pPr>
            <a:endParaRPr lang="en-US" altLang="zh-CN" sz="2000">
              <a:latin typeface="楷体" panose="02010609060101010101" pitchFamily="49" charset="-122"/>
              <a:ea typeface="楷体" panose="02010609060101010101" pitchFamily="49" charset="-122"/>
            </a:endParaRPr>
          </a:p>
        </p:txBody>
      </p:sp>
      <p:sp>
        <p:nvSpPr>
          <p:cNvPr id="97283" name="Rectangle 4">
            <a:extLst>
              <a:ext uri="{FF2B5EF4-FFF2-40B4-BE49-F238E27FC236}">
                <a16:creationId xmlns:a16="http://schemas.microsoft.com/office/drawing/2014/main" id="{25BB815B-D78A-4178-AC66-0D0CC4058399}"/>
              </a:ext>
            </a:extLst>
          </p:cNvPr>
          <p:cNvSpPr>
            <a:spLocks noChangeArrowheads="1"/>
          </p:cNvSpPr>
          <p:nvPr/>
        </p:nvSpPr>
        <p:spPr bwMode="auto">
          <a:xfrm>
            <a:off x="1219200" y="412750"/>
            <a:ext cx="5732463"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spcBef>
                <a:spcPct val="20000"/>
              </a:spcBef>
              <a:buClr>
                <a:schemeClr val="folHlink"/>
              </a:buClr>
              <a:buSzPct val="60000"/>
              <a:buFont typeface="Wingdings" panose="05000000000000000000" pitchFamily="2" charset="2"/>
              <a:buNone/>
            </a:pPr>
            <a:r>
              <a:rPr lang="en-US" altLang="zh-CN" sz="4000" b="1">
                <a:solidFill>
                  <a:srgbClr val="FF0000"/>
                </a:solidFill>
                <a:latin typeface="华文楷体" panose="02010600040101010101" pitchFamily="2" charset="-122"/>
                <a:ea typeface="华文楷体" panose="02010600040101010101" pitchFamily="2" charset="-122"/>
              </a:rPr>
              <a:t>AES</a:t>
            </a:r>
            <a:r>
              <a:rPr lang="zh-CN" altLang="en-US" sz="4000" b="1">
                <a:solidFill>
                  <a:srgbClr val="FF0000"/>
                </a:solidFill>
                <a:latin typeface="华文楷体" panose="02010600040101010101" pitchFamily="2" charset="-122"/>
                <a:ea typeface="华文楷体" panose="02010600040101010101" pitchFamily="2" charset="-122"/>
              </a:rPr>
              <a:t>算法的密钥编排算法</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5" name="Rectangle 5">
            <a:extLst>
              <a:ext uri="{FF2B5EF4-FFF2-40B4-BE49-F238E27FC236}">
                <a16:creationId xmlns:a16="http://schemas.microsoft.com/office/drawing/2014/main" id="{F8F40565-5206-4087-AA8E-AD00F706D0B8}"/>
              </a:ext>
            </a:extLst>
          </p:cNvPr>
          <p:cNvSpPr>
            <a:spLocks noChangeArrowheads="1"/>
          </p:cNvSpPr>
          <p:nvPr/>
        </p:nvSpPr>
        <p:spPr bwMode="auto">
          <a:xfrm>
            <a:off x="0" y="6000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pic>
        <p:nvPicPr>
          <p:cNvPr id="3" name="图片 2">
            <a:extLst>
              <a:ext uri="{FF2B5EF4-FFF2-40B4-BE49-F238E27FC236}">
                <a16:creationId xmlns:a16="http://schemas.microsoft.com/office/drawing/2014/main" id="{5394EA53-2CB1-45BD-93A6-AFCFBC3CFCCF}"/>
              </a:ext>
            </a:extLst>
          </p:cNvPr>
          <p:cNvPicPr>
            <a:picLocks noChangeAspect="1"/>
          </p:cNvPicPr>
          <p:nvPr/>
        </p:nvPicPr>
        <p:blipFill>
          <a:blip r:embed="rId3"/>
          <a:stretch>
            <a:fillRect/>
          </a:stretch>
        </p:blipFill>
        <p:spPr>
          <a:xfrm>
            <a:off x="0" y="5819479"/>
            <a:ext cx="9144000" cy="512118"/>
          </a:xfrm>
          <a:prstGeom prst="rect">
            <a:avLst/>
          </a:prstGeom>
        </p:spPr>
      </p:pic>
      <p:graphicFrame>
        <p:nvGraphicFramePr>
          <p:cNvPr id="6" name="对象 4">
            <a:extLst>
              <a:ext uri="{FF2B5EF4-FFF2-40B4-BE49-F238E27FC236}">
                <a16:creationId xmlns:a16="http://schemas.microsoft.com/office/drawing/2014/main" id="{E33123C3-11B4-4B3C-A567-6B4E1066C139}"/>
              </a:ext>
            </a:extLst>
          </p:cNvPr>
          <p:cNvGraphicFramePr>
            <a:graphicFrameLocks/>
          </p:cNvGraphicFramePr>
          <p:nvPr>
            <p:extLst>
              <p:ext uri="{D42A27DB-BD31-4B8C-83A1-F6EECF244321}">
                <p14:modId xmlns:p14="http://schemas.microsoft.com/office/powerpoint/2010/main" val="70547904"/>
              </p:ext>
            </p:extLst>
          </p:nvPr>
        </p:nvGraphicFramePr>
        <p:xfrm>
          <a:off x="467544" y="188640"/>
          <a:ext cx="7791450" cy="5165725"/>
        </p:xfrm>
        <a:graphic>
          <a:graphicData uri="http://schemas.openxmlformats.org/presentationml/2006/ole">
            <mc:AlternateContent xmlns:mc="http://schemas.openxmlformats.org/markup-compatibility/2006">
              <mc:Choice xmlns:v="urn:schemas-microsoft-com:vml" Requires="v">
                <p:oleObj spid="_x0000_s25625" name="Visio" r:id="rId4" imgW="6299109" imgH="4979977" progId="Visio.Drawing.15">
                  <p:embed/>
                </p:oleObj>
              </mc:Choice>
              <mc:Fallback>
                <p:oleObj name="Visio" r:id="rId4" imgW="6299109" imgH="4979977" progId="Visio.Drawing.15">
                  <p:embed/>
                  <p:pic>
                    <p:nvPicPr>
                      <p:cNvPr id="157701" name="对象 4">
                        <a:extLst>
                          <a:ext uri="{FF2B5EF4-FFF2-40B4-BE49-F238E27FC236}">
                            <a16:creationId xmlns:a16="http://schemas.microsoft.com/office/drawing/2014/main" id="{7F6BD855-9769-40B0-87BF-8500D101E43A}"/>
                          </a:ext>
                        </a:extLst>
                      </p:cNvPr>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7544" y="188640"/>
                        <a:ext cx="7791450" cy="5165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a:extLst>
              <a:ext uri="{FF2B5EF4-FFF2-40B4-BE49-F238E27FC236}">
                <a16:creationId xmlns:a16="http://schemas.microsoft.com/office/drawing/2014/main" id="{D3679F44-ECD0-4ABA-A44A-156E48733C23}"/>
              </a:ext>
            </a:extLst>
          </p:cNvPr>
          <p:cNvSpPr>
            <a:spLocks noGrp="1" noChangeArrowheads="1"/>
          </p:cNvSpPr>
          <p:nvPr>
            <p:ph type="subTitle" idx="1"/>
          </p:nvPr>
        </p:nvSpPr>
        <p:spPr>
          <a:xfrm>
            <a:off x="304800" y="1295400"/>
            <a:ext cx="8382000" cy="5229225"/>
          </a:xfrm>
          <a:noFill/>
        </p:spPr>
        <p:txBody>
          <a:bodyPr/>
          <a:lstStyle/>
          <a:p>
            <a:pPr marL="287338" indent="-6350" algn="l" eaLnBrk="1" hangingPunct="1">
              <a:buFont typeface="Wingdings" panose="05000000000000000000" pitchFamily="2" charset="2"/>
              <a:buChar char="n"/>
            </a:pPr>
            <a:r>
              <a:rPr lang="en-US" altLang="zh-CN">
                <a:latin typeface="楷体" panose="02010609060101010101" pitchFamily="49" charset="-122"/>
                <a:ea typeface="楷体" panose="02010609060101010101" pitchFamily="49" charset="-122"/>
              </a:rPr>
              <a:t> Key[4*Nk]</a:t>
            </a:r>
            <a:r>
              <a:rPr lang="zh-CN" altLang="en-US">
                <a:latin typeface="楷体" panose="02010609060101010101" pitchFamily="49" charset="-122"/>
                <a:ea typeface="楷体" panose="02010609060101010101" pitchFamily="49" charset="-122"/>
              </a:rPr>
              <a:t>为种子密钥，看作以字为元素的一维阵列</a:t>
            </a:r>
            <a:r>
              <a:rPr lang="en-US" altLang="zh-CN">
                <a:latin typeface="楷体" panose="02010609060101010101" pitchFamily="49" charset="-122"/>
                <a:ea typeface="楷体" panose="02010609060101010101" pitchFamily="49" charset="-122"/>
              </a:rPr>
              <a:t>;</a:t>
            </a:r>
          </a:p>
          <a:p>
            <a:pPr marL="287338" indent="-6350" algn="l" eaLnBrk="1" hangingPunct="1">
              <a:buFont typeface="Wingdings" panose="05000000000000000000" pitchFamily="2" charset="2"/>
              <a:buChar char="n"/>
            </a:pPr>
            <a:r>
              <a:rPr lang="en-US" altLang="zh-CN">
                <a:latin typeface="楷体" panose="02010609060101010101" pitchFamily="49" charset="-122"/>
                <a:ea typeface="楷体" panose="02010609060101010101" pitchFamily="49" charset="-122"/>
              </a:rPr>
              <a:t> </a:t>
            </a:r>
            <a:r>
              <a:rPr lang="zh-CN" altLang="en-US">
                <a:latin typeface="楷体" panose="02010609060101010101" pitchFamily="49" charset="-122"/>
                <a:ea typeface="楷体" panose="02010609060101010101" pitchFamily="49" charset="-122"/>
              </a:rPr>
              <a:t>函数</a:t>
            </a:r>
            <a:r>
              <a:rPr lang="en-US" altLang="zh-CN">
                <a:latin typeface="楷体" panose="02010609060101010101" pitchFamily="49" charset="-122"/>
                <a:ea typeface="楷体" panose="02010609060101010101" pitchFamily="49" charset="-122"/>
              </a:rPr>
              <a:t>SubByte ( )</a:t>
            </a:r>
            <a:r>
              <a:rPr lang="zh-CN" altLang="en-US">
                <a:latin typeface="楷体" panose="02010609060101010101" pitchFamily="49" charset="-122"/>
                <a:ea typeface="楷体" panose="02010609060101010101" pitchFamily="49" charset="-122"/>
              </a:rPr>
              <a:t>返回</a:t>
            </a:r>
            <a:r>
              <a:rPr lang="en-US" altLang="zh-CN">
                <a:latin typeface="楷体" panose="02010609060101010101" pitchFamily="49" charset="-122"/>
                <a:ea typeface="楷体" panose="02010609060101010101" pitchFamily="49" charset="-122"/>
              </a:rPr>
              <a:t>4</a:t>
            </a:r>
            <a:r>
              <a:rPr lang="zh-CN" altLang="en-US">
                <a:latin typeface="楷体" panose="02010609060101010101" pitchFamily="49" charset="-122"/>
                <a:ea typeface="楷体" panose="02010609060101010101" pitchFamily="49" charset="-122"/>
              </a:rPr>
              <a:t>字节字，其中每一个字节都是用</a:t>
            </a:r>
            <a:r>
              <a:rPr lang="en-US" altLang="zh-CN">
                <a:latin typeface="楷体" panose="02010609060101010101" pitchFamily="49" charset="-122"/>
                <a:ea typeface="楷体" panose="02010609060101010101" pitchFamily="49" charset="-122"/>
              </a:rPr>
              <a:t>Rijndael</a:t>
            </a:r>
            <a:r>
              <a:rPr lang="zh-CN" altLang="en-US">
                <a:latin typeface="楷体" panose="02010609060101010101" pitchFamily="49" charset="-122"/>
                <a:ea typeface="楷体" panose="02010609060101010101" pitchFamily="49" charset="-122"/>
              </a:rPr>
              <a:t>的</a:t>
            </a:r>
            <a:r>
              <a:rPr lang="en-US" altLang="zh-CN">
                <a:latin typeface="楷体" panose="02010609060101010101" pitchFamily="49" charset="-122"/>
                <a:ea typeface="楷体" panose="02010609060101010101" pitchFamily="49" charset="-122"/>
              </a:rPr>
              <a:t>S</a:t>
            </a:r>
            <a:r>
              <a:rPr lang="zh-CN" altLang="en-US">
                <a:latin typeface="楷体" panose="02010609060101010101" pitchFamily="49" charset="-122"/>
                <a:ea typeface="楷体" panose="02010609060101010101" pitchFamily="49" charset="-122"/>
              </a:rPr>
              <a:t>盒作用到输入字对应的字节得到</a:t>
            </a:r>
            <a:r>
              <a:rPr lang="en-US" altLang="zh-CN">
                <a:latin typeface="楷体" panose="02010609060101010101" pitchFamily="49" charset="-122"/>
                <a:ea typeface="楷体" panose="02010609060101010101" pitchFamily="49" charset="-122"/>
              </a:rPr>
              <a:t>;</a:t>
            </a:r>
          </a:p>
          <a:p>
            <a:pPr marL="287338" indent="-6350" algn="l" eaLnBrk="1" hangingPunct="1">
              <a:buFont typeface="Wingdings" panose="05000000000000000000" pitchFamily="2" charset="2"/>
              <a:buChar char="n"/>
            </a:pPr>
            <a:r>
              <a:rPr lang="en-US" altLang="zh-CN">
                <a:latin typeface="楷体" panose="02010609060101010101" pitchFamily="49" charset="-122"/>
                <a:ea typeface="楷体" panose="02010609060101010101" pitchFamily="49" charset="-122"/>
              </a:rPr>
              <a:t> </a:t>
            </a:r>
            <a:r>
              <a:rPr lang="zh-CN" altLang="en-US">
                <a:latin typeface="楷体" panose="02010609060101010101" pitchFamily="49" charset="-122"/>
                <a:ea typeface="楷体" panose="02010609060101010101" pitchFamily="49" charset="-122"/>
              </a:rPr>
              <a:t>函数</a:t>
            </a:r>
            <a:r>
              <a:rPr lang="en-US" altLang="zh-CN">
                <a:latin typeface="楷体" panose="02010609060101010101" pitchFamily="49" charset="-122"/>
                <a:ea typeface="楷体" panose="02010609060101010101" pitchFamily="49" charset="-122"/>
              </a:rPr>
              <a:t>RotByte ( ) </a:t>
            </a:r>
            <a:r>
              <a:rPr lang="zh-CN" altLang="en-US">
                <a:latin typeface="楷体" panose="02010609060101010101" pitchFamily="49" charset="-122"/>
                <a:ea typeface="楷体" panose="02010609060101010101" pitchFamily="49" charset="-122"/>
              </a:rPr>
              <a:t>也返回</a:t>
            </a:r>
            <a:r>
              <a:rPr lang="en-US" altLang="zh-CN">
                <a:latin typeface="楷体" panose="02010609060101010101" pitchFamily="49" charset="-122"/>
                <a:ea typeface="楷体" panose="02010609060101010101" pitchFamily="49" charset="-122"/>
              </a:rPr>
              <a:t>4</a:t>
            </a:r>
            <a:r>
              <a:rPr lang="zh-CN" altLang="en-US">
                <a:latin typeface="楷体" panose="02010609060101010101" pitchFamily="49" charset="-122"/>
                <a:ea typeface="楷体" panose="02010609060101010101" pitchFamily="49" charset="-122"/>
              </a:rPr>
              <a:t>字节字，该字由输入的字循环移位得到，即当输入字为</a:t>
            </a:r>
            <a:r>
              <a:rPr lang="en-US" altLang="zh-CN">
                <a:latin typeface="楷体" panose="02010609060101010101" pitchFamily="49" charset="-122"/>
                <a:ea typeface="楷体" panose="02010609060101010101" pitchFamily="49" charset="-122"/>
              </a:rPr>
              <a:t>(a, b, c, d)</a:t>
            </a:r>
            <a:r>
              <a:rPr lang="zh-CN" altLang="en-US">
                <a:latin typeface="楷体" panose="02010609060101010101" pitchFamily="49" charset="-122"/>
                <a:ea typeface="楷体" panose="02010609060101010101" pitchFamily="49" charset="-122"/>
              </a:rPr>
              <a:t>时，输出字为 </a:t>
            </a:r>
            <a:r>
              <a:rPr lang="en-US" altLang="zh-CN">
                <a:latin typeface="楷体" panose="02010609060101010101" pitchFamily="49" charset="-122"/>
                <a:ea typeface="楷体" panose="02010609060101010101" pitchFamily="49" charset="-122"/>
              </a:rPr>
              <a:t>(b, c, d, a).</a:t>
            </a:r>
          </a:p>
        </p:txBody>
      </p:sp>
      <p:sp>
        <p:nvSpPr>
          <p:cNvPr id="98307" name="Rectangle 4">
            <a:extLst>
              <a:ext uri="{FF2B5EF4-FFF2-40B4-BE49-F238E27FC236}">
                <a16:creationId xmlns:a16="http://schemas.microsoft.com/office/drawing/2014/main" id="{878BEFB1-A72C-45F9-A746-D0C08D40B311}"/>
              </a:ext>
            </a:extLst>
          </p:cNvPr>
          <p:cNvSpPr>
            <a:spLocks noChangeArrowheads="1"/>
          </p:cNvSpPr>
          <p:nvPr/>
        </p:nvSpPr>
        <p:spPr bwMode="auto">
          <a:xfrm>
            <a:off x="1219200" y="412750"/>
            <a:ext cx="5732463"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spcBef>
                <a:spcPct val="20000"/>
              </a:spcBef>
              <a:buClr>
                <a:schemeClr val="folHlink"/>
              </a:buClr>
              <a:buSzPct val="60000"/>
              <a:buFont typeface="Wingdings" panose="05000000000000000000" pitchFamily="2" charset="2"/>
              <a:buNone/>
            </a:pPr>
            <a:r>
              <a:rPr lang="en-US" altLang="zh-CN" sz="4000" b="1">
                <a:solidFill>
                  <a:srgbClr val="FF0000"/>
                </a:solidFill>
                <a:latin typeface="华文楷体" panose="02010600040101010101" pitchFamily="2" charset="-122"/>
                <a:ea typeface="华文楷体" panose="02010600040101010101" pitchFamily="2" charset="-122"/>
              </a:rPr>
              <a:t>AES</a:t>
            </a:r>
            <a:r>
              <a:rPr lang="zh-CN" altLang="en-US" sz="4000" b="1">
                <a:solidFill>
                  <a:srgbClr val="FF0000"/>
                </a:solidFill>
                <a:latin typeface="华文楷体" panose="02010600040101010101" pitchFamily="2" charset="-122"/>
                <a:ea typeface="华文楷体" panose="02010600040101010101" pitchFamily="2" charset="-122"/>
              </a:rPr>
              <a:t>算法的密钥编排算法</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a:extLst>
              <a:ext uri="{FF2B5EF4-FFF2-40B4-BE49-F238E27FC236}">
                <a16:creationId xmlns:a16="http://schemas.microsoft.com/office/drawing/2014/main" id="{89F3119E-4F8B-43A9-B120-929BA5C97EFE}"/>
              </a:ext>
            </a:extLst>
          </p:cNvPr>
          <p:cNvSpPr>
            <a:spLocks noGrp="1" noChangeArrowheads="1"/>
          </p:cNvSpPr>
          <p:nvPr>
            <p:ph type="subTitle" idx="1"/>
          </p:nvPr>
        </p:nvSpPr>
        <p:spPr>
          <a:xfrm>
            <a:off x="304800" y="1295400"/>
            <a:ext cx="8382000" cy="4876800"/>
          </a:xfrm>
          <a:noFill/>
        </p:spPr>
        <p:txBody>
          <a:bodyPr/>
          <a:lstStyle/>
          <a:p>
            <a:pPr marL="287338" indent="-6350" algn="l" eaLnBrk="1" hangingPunct="1">
              <a:lnSpc>
                <a:spcPct val="90000"/>
              </a:lnSpc>
            </a:pPr>
            <a:r>
              <a:rPr lang="en-US" altLang="zh-CN">
                <a:latin typeface="楷体" panose="02010609060101010101" pitchFamily="49" charset="-122"/>
                <a:ea typeface="楷体" panose="02010609060101010101" pitchFamily="49" charset="-122"/>
              </a:rPr>
              <a:t>Rcon[i/Nk] </a:t>
            </a:r>
            <a:r>
              <a:rPr lang="zh-CN" altLang="en-US">
                <a:latin typeface="楷体" panose="02010609060101010101" pitchFamily="49" charset="-122"/>
                <a:ea typeface="楷体" panose="02010609060101010101" pitchFamily="49" charset="-122"/>
              </a:rPr>
              <a:t>为轮常数，其值与</a:t>
            </a:r>
            <a:r>
              <a:rPr lang="en-US" altLang="zh-CN">
                <a:latin typeface="楷体" panose="02010609060101010101" pitchFamily="49" charset="-122"/>
                <a:ea typeface="楷体" panose="02010609060101010101" pitchFamily="49" charset="-122"/>
              </a:rPr>
              <a:t>Nk</a:t>
            </a:r>
            <a:r>
              <a:rPr lang="zh-CN" altLang="en-US">
                <a:latin typeface="楷体" panose="02010609060101010101" pitchFamily="49" charset="-122"/>
                <a:ea typeface="楷体" panose="02010609060101010101" pitchFamily="49" charset="-122"/>
              </a:rPr>
              <a:t>无关，定义为（字节用十六进制表示，同时理解为</a:t>
            </a:r>
            <a:r>
              <a:rPr lang="en-US" altLang="zh-CN">
                <a:latin typeface="楷体" panose="02010609060101010101" pitchFamily="49" charset="-122"/>
                <a:ea typeface="楷体" panose="02010609060101010101" pitchFamily="49" charset="-122"/>
              </a:rPr>
              <a:t>GF(2</a:t>
            </a:r>
            <a:r>
              <a:rPr lang="en-US" altLang="zh-CN" baseline="30000">
                <a:latin typeface="楷体" panose="02010609060101010101" pitchFamily="49" charset="-122"/>
                <a:ea typeface="楷体" panose="02010609060101010101" pitchFamily="49" charset="-122"/>
              </a:rPr>
              <a:t>8</a:t>
            </a:r>
            <a:r>
              <a:rPr lang="en-US" altLang="zh-CN">
                <a:latin typeface="楷体" panose="02010609060101010101" pitchFamily="49" charset="-122"/>
                <a:ea typeface="楷体" panose="02010609060101010101" pitchFamily="49" charset="-122"/>
              </a:rPr>
              <a:t>)</a:t>
            </a:r>
            <a:r>
              <a:rPr lang="zh-CN" altLang="en-US">
                <a:latin typeface="楷体" panose="02010609060101010101" pitchFamily="49" charset="-122"/>
                <a:ea typeface="楷体" panose="02010609060101010101" pitchFamily="49" charset="-122"/>
              </a:rPr>
              <a:t>上的元素）：</a:t>
            </a:r>
          </a:p>
          <a:p>
            <a:pPr marL="287338" indent="-6350" algn="l" eaLnBrk="1" hangingPunct="1">
              <a:lnSpc>
                <a:spcPct val="90000"/>
              </a:lnSpc>
            </a:pPr>
            <a:r>
              <a:rPr lang="en-US" altLang="zh-CN">
                <a:latin typeface="楷体" panose="02010609060101010101" pitchFamily="49" charset="-122"/>
                <a:ea typeface="楷体" panose="02010609060101010101" pitchFamily="49" charset="-122"/>
              </a:rPr>
              <a:t>Rcon [i]=(RC[i], ‘00’, ‘00’, 00’)</a:t>
            </a:r>
          </a:p>
          <a:p>
            <a:pPr marL="287338" indent="-6350" algn="l" eaLnBrk="1" hangingPunct="1">
              <a:lnSpc>
                <a:spcPct val="90000"/>
              </a:lnSpc>
            </a:pPr>
            <a:r>
              <a:rPr lang="en-US" altLang="zh-CN">
                <a:latin typeface="楷体" panose="02010609060101010101" pitchFamily="49" charset="-122"/>
                <a:ea typeface="楷体" panose="02010609060101010101" pitchFamily="49" charset="-122"/>
              </a:rPr>
              <a:t>   </a:t>
            </a:r>
            <a:r>
              <a:rPr lang="zh-CN" altLang="en-US">
                <a:latin typeface="楷体" panose="02010609060101010101" pitchFamily="49" charset="-122"/>
                <a:ea typeface="楷体" panose="02010609060101010101" pitchFamily="49" charset="-122"/>
              </a:rPr>
              <a:t>其中</a:t>
            </a:r>
            <a:r>
              <a:rPr lang="en-US" altLang="zh-CN">
                <a:latin typeface="楷体" panose="02010609060101010101" pitchFamily="49" charset="-122"/>
                <a:ea typeface="楷体" panose="02010609060101010101" pitchFamily="49" charset="-122"/>
              </a:rPr>
              <a:t>RC[i] </a:t>
            </a:r>
            <a:r>
              <a:rPr lang="zh-CN" altLang="en-US">
                <a:latin typeface="楷体" panose="02010609060101010101" pitchFamily="49" charset="-122"/>
                <a:ea typeface="楷体" panose="02010609060101010101" pitchFamily="49" charset="-122"/>
              </a:rPr>
              <a:t>是</a:t>
            </a:r>
            <a:r>
              <a:rPr lang="en-US" altLang="zh-CN">
                <a:latin typeface="楷体" panose="02010609060101010101" pitchFamily="49" charset="-122"/>
                <a:ea typeface="楷体" panose="02010609060101010101" pitchFamily="49" charset="-122"/>
              </a:rPr>
              <a:t>GF(2</a:t>
            </a:r>
            <a:r>
              <a:rPr lang="en-US" altLang="zh-CN" baseline="30000">
                <a:latin typeface="楷体" panose="02010609060101010101" pitchFamily="49" charset="-122"/>
                <a:ea typeface="楷体" panose="02010609060101010101" pitchFamily="49" charset="-122"/>
              </a:rPr>
              <a:t>8</a:t>
            </a:r>
            <a:r>
              <a:rPr lang="en-US" altLang="zh-CN">
                <a:latin typeface="楷体" panose="02010609060101010101" pitchFamily="49" charset="-122"/>
                <a:ea typeface="楷体" panose="02010609060101010101" pitchFamily="49" charset="-122"/>
              </a:rPr>
              <a:t>) </a:t>
            </a:r>
            <a:r>
              <a:rPr lang="zh-CN" altLang="en-US">
                <a:latin typeface="楷体" panose="02010609060101010101" pitchFamily="49" charset="-122"/>
                <a:ea typeface="楷体" panose="02010609060101010101" pitchFamily="49" charset="-122"/>
              </a:rPr>
              <a:t>中值为</a:t>
            </a:r>
            <a:r>
              <a:rPr lang="en-US" altLang="zh-CN">
                <a:latin typeface="楷体" panose="02010609060101010101" pitchFamily="49" charset="-122"/>
                <a:ea typeface="楷体" panose="02010609060101010101" pitchFamily="49" charset="-122"/>
              </a:rPr>
              <a:t>x</a:t>
            </a:r>
            <a:r>
              <a:rPr lang="en-US" altLang="zh-CN" baseline="30000">
                <a:latin typeface="楷体" panose="02010609060101010101" pitchFamily="49" charset="-122"/>
                <a:ea typeface="楷体" panose="02010609060101010101" pitchFamily="49" charset="-122"/>
              </a:rPr>
              <a:t>i-1</a:t>
            </a:r>
            <a:r>
              <a:rPr lang="zh-CN" altLang="en-US">
                <a:latin typeface="楷体" panose="02010609060101010101" pitchFamily="49" charset="-122"/>
                <a:ea typeface="楷体" panose="02010609060101010101" pitchFamily="49" charset="-122"/>
              </a:rPr>
              <a:t>的元素，因此</a:t>
            </a:r>
          </a:p>
          <a:p>
            <a:pPr marL="287338" indent="-6350" algn="l" eaLnBrk="1" hangingPunct="1">
              <a:lnSpc>
                <a:spcPct val="90000"/>
              </a:lnSpc>
            </a:pPr>
            <a:r>
              <a:rPr lang="zh-CN" altLang="en-US">
                <a:latin typeface="楷体" panose="02010609060101010101" pitchFamily="49" charset="-122"/>
                <a:ea typeface="楷体" panose="02010609060101010101" pitchFamily="49" charset="-122"/>
              </a:rPr>
              <a:t>       </a:t>
            </a:r>
            <a:r>
              <a:rPr lang="en-US" altLang="zh-CN">
                <a:latin typeface="楷体" panose="02010609060101010101" pitchFamily="49" charset="-122"/>
                <a:ea typeface="楷体" panose="02010609060101010101" pitchFamily="49" charset="-122"/>
              </a:rPr>
              <a:t>RC[1] =1(</a:t>
            </a:r>
            <a:r>
              <a:rPr lang="zh-CN" altLang="en-US">
                <a:latin typeface="楷体" panose="02010609060101010101" pitchFamily="49" charset="-122"/>
                <a:ea typeface="楷体" panose="02010609060101010101" pitchFamily="49" charset="-122"/>
              </a:rPr>
              <a:t>即‘</a:t>
            </a:r>
            <a:r>
              <a:rPr lang="en-US" altLang="zh-CN">
                <a:latin typeface="楷体" panose="02010609060101010101" pitchFamily="49" charset="-122"/>
                <a:ea typeface="楷体" panose="02010609060101010101" pitchFamily="49" charset="-122"/>
              </a:rPr>
              <a:t>01’)</a:t>
            </a:r>
          </a:p>
          <a:p>
            <a:pPr marL="287338" indent="-6350" algn="l" eaLnBrk="1" hangingPunct="1">
              <a:lnSpc>
                <a:spcPct val="90000"/>
              </a:lnSpc>
            </a:pPr>
            <a:r>
              <a:rPr lang="en-US" altLang="zh-CN">
                <a:latin typeface="楷体" panose="02010609060101010101" pitchFamily="49" charset="-122"/>
                <a:ea typeface="楷体" panose="02010609060101010101" pitchFamily="49" charset="-122"/>
              </a:rPr>
              <a:t>		    RC[2] = x(</a:t>
            </a:r>
            <a:r>
              <a:rPr lang="zh-CN" altLang="en-US">
                <a:latin typeface="楷体" panose="02010609060101010101" pitchFamily="49" charset="-122"/>
                <a:ea typeface="楷体" panose="02010609060101010101" pitchFamily="49" charset="-122"/>
              </a:rPr>
              <a:t>即‘</a:t>
            </a:r>
            <a:r>
              <a:rPr lang="en-US" altLang="zh-CN">
                <a:latin typeface="楷体" panose="02010609060101010101" pitchFamily="49" charset="-122"/>
                <a:ea typeface="楷体" panose="02010609060101010101" pitchFamily="49" charset="-122"/>
              </a:rPr>
              <a:t>02’)</a:t>
            </a:r>
          </a:p>
          <a:p>
            <a:pPr marL="287338" indent="-6350" algn="l" eaLnBrk="1" hangingPunct="1">
              <a:lnSpc>
                <a:spcPct val="90000"/>
              </a:lnSpc>
            </a:pPr>
            <a:r>
              <a:rPr lang="en-US" altLang="zh-CN">
                <a:latin typeface="楷体" panose="02010609060101010101" pitchFamily="49" charset="-122"/>
                <a:ea typeface="楷体" panose="02010609060101010101" pitchFamily="49" charset="-122"/>
              </a:rPr>
              <a:t>       RC[i]=x·RC[i-1]= x</a:t>
            </a:r>
            <a:r>
              <a:rPr lang="en-US" altLang="zh-CN" baseline="30000">
                <a:latin typeface="楷体" panose="02010609060101010101" pitchFamily="49" charset="-122"/>
                <a:ea typeface="楷体" panose="02010609060101010101" pitchFamily="49" charset="-122"/>
              </a:rPr>
              <a:t>i-1</a:t>
            </a:r>
          </a:p>
          <a:p>
            <a:pPr marL="287338" indent="-6350" algn="l" eaLnBrk="1" hangingPunct="1">
              <a:lnSpc>
                <a:spcPct val="90000"/>
              </a:lnSpc>
            </a:pPr>
            <a:endParaRPr lang="en-US" altLang="zh-CN">
              <a:latin typeface="楷体" panose="02010609060101010101" pitchFamily="49" charset="-122"/>
              <a:ea typeface="楷体" panose="02010609060101010101" pitchFamily="49" charset="-122"/>
            </a:endParaRPr>
          </a:p>
        </p:txBody>
      </p:sp>
      <p:sp>
        <p:nvSpPr>
          <p:cNvPr id="99331" name="Rectangle 5">
            <a:extLst>
              <a:ext uri="{FF2B5EF4-FFF2-40B4-BE49-F238E27FC236}">
                <a16:creationId xmlns:a16="http://schemas.microsoft.com/office/drawing/2014/main" id="{689244EB-2351-431F-89B2-2D0708B8A648}"/>
              </a:ext>
            </a:extLst>
          </p:cNvPr>
          <p:cNvSpPr>
            <a:spLocks noChangeArrowheads="1"/>
          </p:cNvSpPr>
          <p:nvPr/>
        </p:nvSpPr>
        <p:spPr bwMode="auto">
          <a:xfrm>
            <a:off x="1219200" y="412750"/>
            <a:ext cx="5732463"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spcBef>
                <a:spcPct val="20000"/>
              </a:spcBef>
              <a:buClr>
                <a:schemeClr val="folHlink"/>
              </a:buClr>
              <a:buSzPct val="60000"/>
              <a:buFont typeface="Wingdings" panose="05000000000000000000" pitchFamily="2" charset="2"/>
              <a:buNone/>
            </a:pPr>
            <a:r>
              <a:rPr lang="en-US" altLang="zh-CN" sz="4000" b="1">
                <a:solidFill>
                  <a:srgbClr val="FF0000"/>
                </a:solidFill>
                <a:latin typeface="华文楷体" panose="02010600040101010101" pitchFamily="2" charset="-122"/>
                <a:ea typeface="华文楷体" panose="02010600040101010101" pitchFamily="2" charset="-122"/>
              </a:rPr>
              <a:t>AES</a:t>
            </a:r>
            <a:r>
              <a:rPr lang="zh-CN" altLang="en-US" sz="4000" b="1">
                <a:solidFill>
                  <a:srgbClr val="FF0000"/>
                </a:solidFill>
                <a:latin typeface="华文楷体" panose="02010600040101010101" pitchFamily="2" charset="-122"/>
                <a:ea typeface="华文楷体" panose="02010600040101010101" pitchFamily="2" charset="-122"/>
              </a:rPr>
              <a:t>算法的密钥编排算法</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2">
            <a:extLst>
              <a:ext uri="{FF2B5EF4-FFF2-40B4-BE49-F238E27FC236}">
                <a16:creationId xmlns:a16="http://schemas.microsoft.com/office/drawing/2014/main" id="{B59E8AD4-5CA1-4004-808F-00A1F4D1A742}"/>
              </a:ext>
            </a:extLst>
          </p:cNvPr>
          <p:cNvSpPr>
            <a:spLocks noGrp="1" noChangeArrowheads="1"/>
          </p:cNvSpPr>
          <p:nvPr>
            <p:ph type="body" idx="1"/>
          </p:nvPr>
        </p:nvSpPr>
        <p:spPr>
          <a:xfrm>
            <a:off x="838200" y="990600"/>
            <a:ext cx="7772400" cy="5029200"/>
          </a:xfrm>
          <a:noFill/>
        </p:spPr>
        <p:txBody>
          <a:bodyPr>
            <a:normAutofit lnSpcReduction="10000"/>
          </a:bodyPr>
          <a:lstStyle/>
          <a:p>
            <a:pPr marL="287338" indent="-6350">
              <a:lnSpc>
                <a:spcPct val="80000"/>
              </a:lnSpc>
              <a:buFont typeface="Wingdings" panose="05000000000000000000" pitchFamily="2" charset="2"/>
              <a:buNone/>
            </a:pPr>
            <a:r>
              <a:rPr lang="zh-CN" altLang="en-US" sz="2000" b="1"/>
              <a:t>② 当</a:t>
            </a:r>
            <a:r>
              <a:rPr lang="en-US" altLang="zh-CN" sz="2000" b="1"/>
              <a:t>Nk&gt;6</a:t>
            </a:r>
            <a:r>
              <a:rPr lang="zh-CN" altLang="en-US" sz="2000" b="1"/>
              <a:t>时，扩展算法如下： </a:t>
            </a:r>
          </a:p>
          <a:p>
            <a:pPr marL="287338" indent="-6350">
              <a:lnSpc>
                <a:spcPct val="80000"/>
              </a:lnSpc>
              <a:buFont typeface="Wingdings" panose="05000000000000000000" pitchFamily="2" charset="2"/>
              <a:buNone/>
            </a:pPr>
            <a:r>
              <a:rPr lang="en-US" altLang="zh-CN" sz="2000" b="1"/>
              <a:t>KeyExpansion (byte  Key[4*Nk] , W[Nb*(Nr+1)])</a:t>
            </a:r>
          </a:p>
          <a:p>
            <a:pPr marL="287338" indent="-6350">
              <a:lnSpc>
                <a:spcPct val="80000"/>
              </a:lnSpc>
              <a:buFont typeface="Wingdings" panose="05000000000000000000" pitchFamily="2" charset="2"/>
              <a:buNone/>
            </a:pPr>
            <a:r>
              <a:rPr lang="en-US" altLang="zh-CN" sz="2000" b="1"/>
              <a:t>{</a:t>
            </a:r>
          </a:p>
          <a:p>
            <a:pPr marL="287338" indent="-6350">
              <a:lnSpc>
                <a:spcPct val="80000"/>
              </a:lnSpc>
              <a:buFont typeface="Wingdings" panose="05000000000000000000" pitchFamily="2" charset="2"/>
              <a:buNone/>
            </a:pPr>
            <a:r>
              <a:rPr lang="en-US" altLang="zh-CN" sz="2000" b="1"/>
              <a:t>	    for (i=0; i &lt; Nk; i ++)</a:t>
            </a:r>
          </a:p>
          <a:p>
            <a:pPr marL="287338" indent="-6350">
              <a:lnSpc>
                <a:spcPct val="80000"/>
              </a:lnSpc>
              <a:buFont typeface="Wingdings" panose="05000000000000000000" pitchFamily="2" charset="2"/>
              <a:buNone/>
            </a:pPr>
            <a:r>
              <a:rPr lang="en-US" altLang="zh-CN" sz="2000" b="1"/>
              <a:t>		W[i]=(Key[4* i], Key[4* i +1], Key[4* i +2], Key[4* i +3] );</a:t>
            </a:r>
          </a:p>
          <a:p>
            <a:pPr marL="287338" indent="-6350">
              <a:lnSpc>
                <a:spcPct val="80000"/>
              </a:lnSpc>
              <a:buFont typeface="Wingdings" panose="05000000000000000000" pitchFamily="2" charset="2"/>
              <a:buNone/>
            </a:pPr>
            <a:r>
              <a:rPr lang="en-US" altLang="zh-CN" sz="2000" b="1"/>
              <a:t>for (i =Nk; i &lt;Nb*(Nr+1); i ++)</a:t>
            </a:r>
          </a:p>
          <a:p>
            <a:pPr marL="287338" indent="-6350">
              <a:lnSpc>
                <a:spcPct val="80000"/>
              </a:lnSpc>
              <a:buFont typeface="Wingdings" panose="05000000000000000000" pitchFamily="2" charset="2"/>
              <a:buNone/>
            </a:pPr>
            <a:r>
              <a:rPr lang="en-US" altLang="zh-CN" sz="2000" b="1"/>
              <a:t>    {</a:t>
            </a:r>
          </a:p>
          <a:p>
            <a:pPr marL="287338" indent="-6350">
              <a:lnSpc>
                <a:spcPct val="80000"/>
              </a:lnSpc>
              <a:buFont typeface="Wingdings" panose="05000000000000000000" pitchFamily="2" charset="2"/>
              <a:buNone/>
            </a:pPr>
            <a:r>
              <a:rPr lang="en-US" altLang="zh-CN" sz="2000" b="1"/>
              <a:t>		temp=W[i -1];</a:t>
            </a:r>
          </a:p>
          <a:p>
            <a:pPr marL="287338" indent="-6350">
              <a:lnSpc>
                <a:spcPct val="80000"/>
              </a:lnSpc>
              <a:buFont typeface="Wingdings" panose="05000000000000000000" pitchFamily="2" charset="2"/>
              <a:buNone/>
            </a:pPr>
            <a:r>
              <a:rPr lang="en-US" altLang="zh-CN" sz="2000" b="1"/>
              <a:t>		if (i % Nk= =0)</a:t>
            </a:r>
          </a:p>
          <a:p>
            <a:pPr marL="287338" indent="-6350">
              <a:lnSpc>
                <a:spcPct val="80000"/>
              </a:lnSpc>
              <a:buFont typeface="Wingdings" panose="05000000000000000000" pitchFamily="2" charset="2"/>
              <a:buNone/>
            </a:pPr>
            <a:r>
              <a:rPr lang="en-US" altLang="zh-CN" sz="2000" b="1"/>
              <a:t>		    temp=SubByte (RotByte (temp))  Rcon[i /Nk]; </a:t>
            </a:r>
            <a:r>
              <a:rPr lang="en-US" altLang="zh-CN" sz="2000" b="1">
                <a:solidFill>
                  <a:schemeClr val="hlink"/>
                </a:solidFill>
              </a:rPr>
              <a:t>	else if (i % Nk==4)</a:t>
            </a:r>
          </a:p>
          <a:p>
            <a:pPr marL="287338" indent="-6350">
              <a:lnSpc>
                <a:spcPct val="80000"/>
              </a:lnSpc>
              <a:buFont typeface="Wingdings" panose="05000000000000000000" pitchFamily="2" charset="2"/>
              <a:buNone/>
            </a:pPr>
            <a:r>
              <a:rPr lang="en-US" altLang="zh-CN" sz="2000" b="1">
                <a:solidFill>
                  <a:schemeClr val="hlink"/>
                </a:solidFill>
              </a:rPr>
              <a:t>		    temp=SubByte (temp);</a:t>
            </a:r>
          </a:p>
          <a:p>
            <a:pPr marL="287338" indent="-6350">
              <a:lnSpc>
                <a:spcPct val="80000"/>
              </a:lnSpc>
              <a:buFont typeface="Wingdings" panose="05000000000000000000" pitchFamily="2" charset="2"/>
              <a:buNone/>
            </a:pPr>
            <a:r>
              <a:rPr lang="en-US" altLang="zh-CN" sz="2000" b="1"/>
              <a:t>		W[i]=W[i - Nk]   temp;</a:t>
            </a:r>
          </a:p>
          <a:p>
            <a:pPr marL="287338" indent="-6350">
              <a:lnSpc>
                <a:spcPct val="80000"/>
              </a:lnSpc>
              <a:buFont typeface="Wingdings" panose="05000000000000000000" pitchFamily="2" charset="2"/>
              <a:buNone/>
            </a:pPr>
            <a:r>
              <a:rPr lang="en-US" altLang="zh-CN" sz="2000" b="1"/>
              <a:t>    }</a:t>
            </a:r>
          </a:p>
          <a:p>
            <a:pPr marL="287338" indent="-6350">
              <a:lnSpc>
                <a:spcPct val="80000"/>
              </a:lnSpc>
              <a:buFont typeface="Wingdings" panose="05000000000000000000" pitchFamily="2" charset="2"/>
              <a:buNone/>
            </a:pPr>
            <a:r>
              <a:rPr lang="en-US" altLang="zh-CN" sz="2000" b="1"/>
              <a:t>}</a:t>
            </a:r>
            <a:endParaRPr lang="zh-CN" altLang="en-US" sz="2000" b="1"/>
          </a:p>
        </p:txBody>
      </p:sp>
      <p:graphicFrame>
        <p:nvGraphicFramePr>
          <p:cNvPr id="10242" name="Object 2">
            <a:extLst>
              <a:ext uri="{FF2B5EF4-FFF2-40B4-BE49-F238E27FC236}">
                <a16:creationId xmlns:a16="http://schemas.microsoft.com/office/drawing/2014/main" id="{579CE759-3CD7-4AA4-8621-82BC07915DCD}"/>
              </a:ext>
            </a:extLst>
          </p:cNvPr>
          <p:cNvGraphicFramePr>
            <a:graphicFrameLocks noChangeAspect="1"/>
          </p:cNvGraphicFramePr>
          <p:nvPr/>
        </p:nvGraphicFramePr>
        <p:xfrm>
          <a:off x="6234113" y="3213100"/>
          <a:ext cx="282575" cy="304800"/>
        </p:xfrm>
        <a:graphic>
          <a:graphicData uri="http://schemas.openxmlformats.org/presentationml/2006/ole">
            <mc:AlternateContent xmlns:mc="http://schemas.openxmlformats.org/markup-compatibility/2006">
              <mc:Choice xmlns:v="urn:schemas-microsoft-com:vml" Requires="v">
                <p:oleObj spid="_x0000_s13370" name="公式" r:id="rId4" imgW="164880" imgH="177480" progId="Equation.3">
                  <p:embed/>
                </p:oleObj>
              </mc:Choice>
              <mc:Fallback>
                <p:oleObj name="公式" r:id="rId4" imgW="164880" imgH="177480" progId="Equation.3">
                  <p:embed/>
                  <p:pic>
                    <p:nvPicPr>
                      <p:cNvPr id="10242" name="Object 2">
                        <a:extLst>
                          <a:ext uri="{FF2B5EF4-FFF2-40B4-BE49-F238E27FC236}">
                            <a16:creationId xmlns:a16="http://schemas.microsoft.com/office/drawing/2014/main" id="{579CE759-3CD7-4AA4-8621-82BC07915DC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34113" y="3213100"/>
                        <a:ext cx="282575"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243" name="Object 3">
            <a:extLst>
              <a:ext uri="{FF2B5EF4-FFF2-40B4-BE49-F238E27FC236}">
                <a16:creationId xmlns:a16="http://schemas.microsoft.com/office/drawing/2014/main" id="{FEBFF669-9BAB-4AEE-9165-E9F768A5FF30}"/>
              </a:ext>
            </a:extLst>
          </p:cNvPr>
          <p:cNvGraphicFramePr>
            <a:graphicFrameLocks noChangeAspect="1"/>
          </p:cNvGraphicFramePr>
          <p:nvPr/>
        </p:nvGraphicFramePr>
        <p:xfrm>
          <a:off x="3779838" y="4076700"/>
          <a:ext cx="282575" cy="304800"/>
        </p:xfrm>
        <a:graphic>
          <a:graphicData uri="http://schemas.openxmlformats.org/presentationml/2006/ole">
            <mc:AlternateContent xmlns:mc="http://schemas.openxmlformats.org/markup-compatibility/2006">
              <mc:Choice xmlns:v="urn:schemas-microsoft-com:vml" Requires="v">
                <p:oleObj spid="_x0000_s13371" name="公式" r:id="rId6" imgW="164880" imgH="177480" progId="Equation.3">
                  <p:embed/>
                </p:oleObj>
              </mc:Choice>
              <mc:Fallback>
                <p:oleObj name="公式" r:id="rId6" imgW="164880" imgH="177480" progId="Equation.3">
                  <p:embed/>
                  <p:pic>
                    <p:nvPicPr>
                      <p:cNvPr id="10243" name="Object 3">
                        <a:extLst>
                          <a:ext uri="{FF2B5EF4-FFF2-40B4-BE49-F238E27FC236}">
                            <a16:creationId xmlns:a16="http://schemas.microsoft.com/office/drawing/2014/main" id="{FEBFF669-9BAB-4AEE-9165-E9F768A5FF3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79838" y="4076700"/>
                        <a:ext cx="282575"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a:extLst>
              <a:ext uri="{FF2B5EF4-FFF2-40B4-BE49-F238E27FC236}">
                <a16:creationId xmlns:a16="http://schemas.microsoft.com/office/drawing/2014/main" id="{0AD69966-F68D-474A-8334-0EB536B7B69F}"/>
              </a:ext>
            </a:extLst>
          </p:cNvPr>
          <p:cNvSpPr>
            <a:spLocks noGrp="1" noChangeArrowheads="1"/>
          </p:cNvSpPr>
          <p:nvPr>
            <p:ph type="subTitle" idx="1"/>
          </p:nvPr>
        </p:nvSpPr>
        <p:spPr>
          <a:xfrm>
            <a:off x="304800" y="1295400"/>
            <a:ext cx="8382000" cy="5229225"/>
          </a:xfrm>
          <a:noFill/>
        </p:spPr>
        <p:txBody>
          <a:bodyPr/>
          <a:lstStyle/>
          <a:p>
            <a:pPr marL="287338" indent="-6350" algn="l" eaLnBrk="1" hangingPunct="1"/>
            <a:r>
              <a:rPr lang="en-US" altLang="zh-CN" dirty="0">
                <a:latin typeface="楷体" panose="02010609060101010101" pitchFamily="49" charset="-122"/>
                <a:ea typeface="楷体" panose="02010609060101010101" pitchFamily="49" charset="-122"/>
              </a:rPr>
              <a:t>2) </a:t>
            </a:r>
            <a:r>
              <a:rPr lang="zh-CN" altLang="en-US" dirty="0">
                <a:latin typeface="楷体" panose="02010609060101010101" pitchFamily="49" charset="-122"/>
                <a:ea typeface="楷体" panose="02010609060101010101" pitchFamily="49" charset="-122"/>
              </a:rPr>
              <a:t>轮密钥选取</a:t>
            </a:r>
          </a:p>
          <a:p>
            <a:pPr marL="287338" indent="-6350" algn="l" eaLnBrk="1" hangingPunct="1"/>
            <a:r>
              <a:rPr lang="zh-CN" altLang="en-US" dirty="0">
                <a:latin typeface="楷体" panose="02010609060101010101" pitchFamily="49" charset="-122"/>
                <a:ea typeface="楷体" panose="02010609060101010101" pitchFamily="49" charset="-122"/>
              </a:rPr>
              <a:t>    轮密钥</a:t>
            </a:r>
            <a:r>
              <a:rPr lang="en-US" altLang="zh-CN" dirty="0" err="1">
                <a:latin typeface="楷体" panose="02010609060101010101" pitchFamily="49" charset="-122"/>
                <a:ea typeface="楷体" panose="02010609060101010101" pitchFamily="49" charset="-122"/>
              </a:rPr>
              <a:t>i</a:t>
            </a:r>
            <a:r>
              <a:rPr lang="zh-CN" altLang="en-US" dirty="0">
                <a:latin typeface="楷体" panose="02010609060101010101" pitchFamily="49" charset="-122"/>
                <a:ea typeface="楷体" panose="02010609060101010101" pitchFamily="49" charset="-122"/>
              </a:rPr>
              <a:t>（即第</a:t>
            </a:r>
            <a:r>
              <a:rPr lang="en-US" altLang="zh-CN" dirty="0" err="1">
                <a:latin typeface="楷体" panose="02010609060101010101" pitchFamily="49" charset="-122"/>
                <a:ea typeface="楷体" panose="02010609060101010101" pitchFamily="49" charset="-122"/>
              </a:rPr>
              <a:t>i</a:t>
            </a:r>
            <a:r>
              <a:rPr lang="en-US" altLang="zh-CN" dirty="0">
                <a:latin typeface="楷体" panose="02010609060101010101" pitchFamily="49" charset="-122"/>
                <a:ea typeface="楷体" panose="02010609060101010101" pitchFamily="49" charset="-122"/>
              </a:rPr>
              <a:t> </a:t>
            </a:r>
            <a:r>
              <a:rPr lang="zh-CN" altLang="en-US" dirty="0">
                <a:latin typeface="楷体" panose="02010609060101010101" pitchFamily="49" charset="-122"/>
                <a:ea typeface="楷体" panose="02010609060101010101" pitchFamily="49" charset="-122"/>
              </a:rPr>
              <a:t>个轮密钥）由轮密钥缓冲字</a:t>
            </a:r>
            <a:r>
              <a:rPr lang="en-US" altLang="zh-CN" dirty="0">
                <a:latin typeface="楷体" panose="02010609060101010101" pitchFamily="49" charset="-122"/>
                <a:ea typeface="楷体" panose="02010609060101010101" pitchFamily="49" charset="-122"/>
              </a:rPr>
              <a:t>W[</a:t>
            </a:r>
            <a:r>
              <a:rPr lang="en-US" altLang="zh-CN" dirty="0" err="1">
                <a:latin typeface="楷体" panose="02010609060101010101" pitchFamily="49" charset="-122"/>
                <a:ea typeface="楷体" panose="02010609060101010101" pitchFamily="49" charset="-122"/>
              </a:rPr>
              <a:t>Nb</a:t>
            </a:r>
            <a:r>
              <a:rPr lang="en-US" altLang="zh-CN" dirty="0">
                <a:latin typeface="楷体" panose="02010609060101010101" pitchFamily="49" charset="-122"/>
                <a:ea typeface="楷体" panose="02010609060101010101" pitchFamily="49" charset="-122"/>
              </a:rPr>
              <a:t>* </a:t>
            </a:r>
            <a:r>
              <a:rPr lang="en-US" altLang="zh-CN" dirty="0" err="1">
                <a:latin typeface="楷体" panose="02010609060101010101" pitchFamily="49" charset="-122"/>
                <a:ea typeface="楷体" panose="02010609060101010101" pitchFamily="49" charset="-122"/>
              </a:rPr>
              <a:t>i</a:t>
            </a:r>
            <a:r>
              <a:rPr lang="en-US" altLang="zh-CN" dirty="0">
                <a:latin typeface="楷体" panose="02010609060101010101" pitchFamily="49" charset="-122"/>
                <a:ea typeface="楷体" panose="02010609060101010101" pitchFamily="49" charset="-122"/>
              </a:rPr>
              <a:t>]</a:t>
            </a:r>
            <a:r>
              <a:rPr lang="zh-CN" altLang="en-US" dirty="0">
                <a:latin typeface="楷体" panose="02010609060101010101" pitchFamily="49" charset="-122"/>
                <a:ea typeface="楷体" panose="02010609060101010101" pitchFamily="49" charset="-122"/>
              </a:rPr>
              <a:t>到</a:t>
            </a:r>
            <a:r>
              <a:rPr lang="en-US" altLang="zh-CN" dirty="0">
                <a:latin typeface="楷体" panose="02010609060101010101" pitchFamily="49" charset="-122"/>
                <a:ea typeface="楷体" panose="02010609060101010101" pitchFamily="49" charset="-122"/>
              </a:rPr>
              <a:t>W[</a:t>
            </a:r>
            <a:r>
              <a:rPr lang="en-US" altLang="zh-CN" dirty="0" err="1">
                <a:latin typeface="楷体" panose="02010609060101010101" pitchFamily="49" charset="-122"/>
                <a:ea typeface="楷体" panose="02010609060101010101" pitchFamily="49" charset="-122"/>
              </a:rPr>
              <a:t>Nb</a:t>
            </a:r>
            <a:r>
              <a:rPr lang="en-US" altLang="zh-CN" dirty="0">
                <a:latin typeface="楷体" panose="02010609060101010101" pitchFamily="49" charset="-122"/>
                <a:ea typeface="楷体" panose="02010609060101010101" pitchFamily="49" charset="-122"/>
              </a:rPr>
              <a:t>*(i+1)]</a:t>
            </a:r>
            <a:r>
              <a:rPr lang="zh-CN" altLang="en-US" dirty="0">
                <a:latin typeface="楷体" panose="02010609060101010101" pitchFamily="49" charset="-122"/>
                <a:ea typeface="楷体" panose="02010609060101010101" pitchFamily="49" charset="-122"/>
              </a:rPr>
              <a:t>给出</a:t>
            </a:r>
            <a:r>
              <a:rPr lang="en-US" altLang="zh-CN" dirty="0">
                <a:latin typeface="楷体" panose="02010609060101010101" pitchFamily="49" charset="-122"/>
                <a:ea typeface="楷体" panose="02010609060101010101" pitchFamily="49" charset="-122"/>
              </a:rPr>
              <a:t>:</a:t>
            </a:r>
          </a:p>
          <a:p>
            <a:pPr marL="287338" indent="-6350" algn="l" eaLnBrk="1" hangingPunct="1"/>
            <a:endParaRPr lang="en-US" altLang="zh-CN" dirty="0">
              <a:latin typeface="楷体" panose="02010609060101010101" pitchFamily="49" charset="-122"/>
              <a:ea typeface="楷体" panose="02010609060101010101" pitchFamily="49" charset="-122"/>
            </a:endParaRPr>
          </a:p>
        </p:txBody>
      </p:sp>
      <p:sp>
        <p:nvSpPr>
          <p:cNvPr id="11268" name="Rectangle 6">
            <a:extLst>
              <a:ext uri="{FF2B5EF4-FFF2-40B4-BE49-F238E27FC236}">
                <a16:creationId xmlns:a16="http://schemas.microsoft.com/office/drawing/2014/main" id="{88FC6A56-D1A0-4395-8F56-1724656764B0}"/>
              </a:ext>
            </a:extLst>
          </p:cNvPr>
          <p:cNvSpPr>
            <a:spLocks noChangeArrowheads="1"/>
          </p:cNvSpPr>
          <p:nvPr/>
        </p:nvSpPr>
        <p:spPr bwMode="auto">
          <a:xfrm>
            <a:off x="1219200" y="412750"/>
            <a:ext cx="5732463"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spcBef>
                <a:spcPct val="20000"/>
              </a:spcBef>
              <a:buClr>
                <a:schemeClr val="folHlink"/>
              </a:buClr>
              <a:buSzPct val="60000"/>
              <a:buFont typeface="Wingdings" panose="05000000000000000000" pitchFamily="2" charset="2"/>
              <a:buNone/>
            </a:pPr>
            <a:r>
              <a:rPr lang="en-US" altLang="zh-CN" sz="4000" b="1">
                <a:solidFill>
                  <a:srgbClr val="FF0000"/>
                </a:solidFill>
                <a:latin typeface="华文楷体" panose="02010600040101010101" pitchFamily="2" charset="-122"/>
                <a:ea typeface="华文楷体" panose="02010600040101010101" pitchFamily="2" charset="-122"/>
              </a:rPr>
              <a:t>AES</a:t>
            </a:r>
            <a:r>
              <a:rPr lang="zh-CN" altLang="en-US" sz="4000" b="1">
                <a:solidFill>
                  <a:srgbClr val="FF0000"/>
                </a:solidFill>
                <a:latin typeface="华文楷体" panose="02010600040101010101" pitchFamily="2" charset="-122"/>
                <a:ea typeface="华文楷体" panose="02010600040101010101" pitchFamily="2" charset="-122"/>
              </a:rPr>
              <a:t>算法的密钥编排算法</a:t>
            </a:r>
          </a:p>
        </p:txBody>
      </p:sp>
      <p:graphicFrame>
        <p:nvGraphicFramePr>
          <p:cNvPr id="11266" name="Object 2">
            <a:extLst>
              <a:ext uri="{FF2B5EF4-FFF2-40B4-BE49-F238E27FC236}">
                <a16:creationId xmlns:a16="http://schemas.microsoft.com/office/drawing/2014/main" id="{9AC512C7-AD09-4F8A-AD9A-FE822A6FC999}"/>
              </a:ext>
            </a:extLst>
          </p:cNvPr>
          <p:cNvGraphicFramePr>
            <a:graphicFrameLocks noChangeAspect="1"/>
          </p:cNvGraphicFramePr>
          <p:nvPr/>
        </p:nvGraphicFramePr>
        <p:xfrm>
          <a:off x="0" y="3487738"/>
          <a:ext cx="9144000" cy="1406525"/>
        </p:xfrm>
        <a:graphic>
          <a:graphicData uri="http://schemas.openxmlformats.org/presentationml/2006/ole">
            <mc:AlternateContent xmlns:mc="http://schemas.openxmlformats.org/markup-compatibility/2006">
              <mc:Choice xmlns:v="urn:schemas-microsoft-com:vml" Requires="v">
                <p:oleObj spid="_x0000_s14366" name="Visio" r:id="rId4" imgW="4567733" imgH="702259" progId="Visio.Drawing.11">
                  <p:embed/>
                </p:oleObj>
              </mc:Choice>
              <mc:Fallback>
                <p:oleObj name="Visio" r:id="rId4" imgW="4567733" imgH="702259" progId="Visio.Drawing.11">
                  <p:embed/>
                  <p:pic>
                    <p:nvPicPr>
                      <p:cNvPr id="11266" name="Object 2">
                        <a:extLst>
                          <a:ext uri="{FF2B5EF4-FFF2-40B4-BE49-F238E27FC236}">
                            <a16:creationId xmlns:a16="http://schemas.microsoft.com/office/drawing/2014/main" id="{9AC512C7-AD09-4F8A-AD9A-FE822A6FC99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3487738"/>
                        <a:ext cx="9144000" cy="1406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269" name="Rectangle 8">
            <a:extLst>
              <a:ext uri="{FF2B5EF4-FFF2-40B4-BE49-F238E27FC236}">
                <a16:creationId xmlns:a16="http://schemas.microsoft.com/office/drawing/2014/main" id="{7B88B8A9-6C2D-4E9C-8A72-08A30AB4DC88}"/>
              </a:ext>
            </a:extLst>
          </p:cNvPr>
          <p:cNvSpPr>
            <a:spLocks noChangeArrowheads="1"/>
          </p:cNvSpPr>
          <p:nvPr/>
        </p:nvSpPr>
        <p:spPr bwMode="auto">
          <a:xfrm>
            <a:off x="1828800" y="5486400"/>
            <a:ext cx="56515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spcBef>
                <a:spcPct val="20000"/>
              </a:spcBef>
              <a:buClr>
                <a:schemeClr val="folHlink"/>
              </a:buClr>
              <a:buSzPct val="60000"/>
              <a:buFont typeface="Wingdings" panose="05000000000000000000" pitchFamily="2" charset="2"/>
              <a:buNone/>
            </a:pPr>
            <a:r>
              <a:rPr lang="en-US" altLang="zh-CN" sz="2400" dirty="0" err="1"/>
              <a:t>Nb</a:t>
            </a:r>
            <a:r>
              <a:rPr lang="en-US" altLang="zh-CN" sz="2400" dirty="0"/>
              <a:t>=4</a:t>
            </a:r>
            <a:r>
              <a:rPr lang="zh-CN" altLang="en-US" sz="2400" dirty="0"/>
              <a:t>及</a:t>
            </a:r>
            <a:r>
              <a:rPr lang="en-US" altLang="zh-CN" sz="2400" dirty="0" err="1"/>
              <a:t>Nk</a:t>
            </a:r>
            <a:r>
              <a:rPr lang="en-US" altLang="zh-CN" sz="2400" dirty="0"/>
              <a:t>=4</a:t>
            </a:r>
            <a:r>
              <a:rPr lang="zh-CN" altLang="en-US" sz="2400" dirty="0"/>
              <a:t>时的密钥扩展与轮密钥选取</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a:extLst>
              <a:ext uri="{FF2B5EF4-FFF2-40B4-BE49-F238E27FC236}">
                <a16:creationId xmlns:a16="http://schemas.microsoft.com/office/drawing/2014/main" id="{DFC52DD8-E1EA-4696-9488-6067DA4CDAE0}"/>
              </a:ext>
            </a:extLst>
          </p:cNvPr>
          <p:cNvSpPr>
            <a:spLocks noGrp="1" noChangeArrowheads="1"/>
          </p:cNvSpPr>
          <p:nvPr>
            <p:ph type="subTitle" idx="1"/>
          </p:nvPr>
        </p:nvSpPr>
        <p:spPr>
          <a:xfrm>
            <a:off x="304800" y="1371600"/>
            <a:ext cx="8382000" cy="4876800"/>
          </a:xfrm>
          <a:noFill/>
        </p:spPr>
        <p:txBody>
          <a:bodyPr/>
          <a:lstStyle/>
          <a:p>
            <a:pPr marL="287338" indent="-6350" algn="l" eaLnBrk="1" hangingPunct="1"/>
            <a:r>
              <a:rPr lang="en-US" altLang="zh-CN" b="1">
                <a:latin typeface="楷体" panose="02010609060101010101" pitchFamily="49" charset="-122"/>
                <a:ea typeface="楷体" panose="02010609060101010101" pitchFamily="49" charset="-122"/>
              </a:rPr>
              <a:t>AES</a:t>
            </a:r>
            <a:r>
              <a:rPr lang="zh-CN" altLang="en-US" b="1">
                <a:latin typeface="楷体" panose="02010609060101010101" pitchFamily="49" charset="-122"/>
                <a:ea typeface="楷体" panose="02010609060101010101" pitchFamily="49" charset="-122"/>
              </a:rPr>
              <a:t>解密运算是加密运算的逆运算，其中轮函数的逆为：</a:t>
            </a:r>
          </a:p>
          <a:p>
            <a:pPr marL="287338" indent="-6350" algn="l" eaLnBrk="1" hangingPunct="1"/>
            <a:r>
              <a:rPr lang="en-US" altLang="zh-CN">
                <a:latin typeface="楷体" panose="02010609060101010101" pitchFamily="49" charset="-122"/>
                <a:ea typeface="楷体" panose="02010609060101010101" pitchFamily="49" charset="-122"/>
              </a:rPr>
              <a:t>1</a:t>
            </a:r>
            <a:r>
              <a:rPr lang="zh-CN" altLang="en-US">
                <a:latin typeface="楷体" panose="02010609060101010101" pitchFamily="49" charset="-122"/>
                <a:ea typeface="楷体" panose="02010609060101010101" pitchFamily="49" charset="-122"/>
              </a:rPr>
              <a:t>）</a:t>
            </a:r>
            <a:r>
              <a:rPr lang="en-US" altLang="zh-CN">
                <a:latin typeface="楷体" panose="02010609060101010101" pitchFamily="49" charset="-122"/>
                <a:ea typeface="楷体" panose="02010609060101010101" pitchFamily="49" charset="-122"/>
              </a:rPr>
              <a:t>ByteSub</a:t>
            </a:r>
            <a:r>
              <a:rPr lang="zh-CN" altLang="en-US">
                <a:latin typeface="楷体" panose="02010609060101010101" pitchFamily="49" charset="-122"/>
                <a:ea typeface="楷体" panose="02010609060101010101" pitchFamily="49" charset="-122"/>
              </a:rPr>
              <a:t>的逆变换由代换表的逆表做字节代换，可通过如下两步实现</a:t>
            </a:r>
            <a:r>
              <a:rPr lang="en-US" altLang="zh-CN">
                <a:latin typeface="楷体" panose="02010609060101010101" pitchFamily="49" charset="-122"/>
                <a:ea typeface="楷体" panose="02010609060101010101" pitchFamily="49" charset="-122"/>
              </a:rPr>
              <a:t>: </a:t>
            </a:r>
            <a:r>
              <a:rPr lang="zh-CN" altLang="en-US">
                <a:latin typeface="楷体" panose="02010609060101010101" pitchFamily="49" charset="-122"/>
                <a:ea typeface="楷体" panose="02010609060101010101" pitchFamily="49" charset="-122"/>
              </a:rPr>
              <a:t>首先进行仿射变换的逆变换，再求每一字节在</a:t>
            </a:r>
            <a:r>
              <a:rPr lang="en-US" altLang="zh-CN">
                <a:latin typeface="楷体" panose="02010609060101010101" pitchFamily="49" charset="-122"/>
                <a:ea typeface="楷体" panose="02010609060101010101" pitchFamily="49" charset="-122"/>
              </a:rPr>
              <a:t>GF(2</a:t>
            </a:r>
            <a:r>
              <a:rPr lang="en-US" altLang="zh-CN" baseline="30000">
                <a:latin typeface="楷体" panose="02010609060101010101" pitchFamily="49" charset="-122"/>
                <a:ea typeface="楷体" panose="02010609060101010101" pitchFamily="49" charset="-122"/>
              </a:rPr>
              <a:t>8</a:t>
            </a:r>
            <a:r>
              <a:rPr lang="en-US" altLang="zh-CN">
                <a:latin typeface="楷体" panose="02010609060101010101" pitchFamily="49" charset="-122"/>
                <a:ea typeface="楷体" panose="02010609060101010101" pitchFamily="49" charset="-122"/>
              </a:rPr>
              <a:t>)</a:t>
            </a:r>
            <a:r>
              <a:rPr lang="zh-CN" altLang="en-US">
                <a:latin typeface="楷体" panose="02010609060101010101" pitchFamily="49" charset="-122"/>
                <a:ea typeface="楷体" panose="02010609060101010101" pitchFamily="49" charset="-122"/>
              </a:rPr>
              <a:t>上逆元</a:t>
            </a:r>
            <a:r>
              <a:rPr lang="en-US" altLang="zh-CN">
                <a:latin typeface="楷体" panose="02010609060101010101" pitchFamily="49" charset="-122"/>
                <a:ea typeface="楷体" panose="02010609060101010101" pitchFamily="49" charset="-122"/>
              </a:rPr>
              <a:t>.</a:t>
            </a:r>
          </a:p>
          <a:p>
            <a:pPr marL="287338" indent="-6350" algn="l" eaLnBrk="1" hangingPunct="1"/>
            <a:r>
              <a:rPr lang="en-US" altLang="zh-CN">
                <a:latin typeface="楷体" panose="02010609060101010101" pitchFamily="49" charset="-122"/>
                <a:ea typeface="楷体" panose="02010609060101010101" pitchFamily="49" charset="-122"/>
              </a:rPr>
              <a:t>2)</a:t>
            </a:r>
            <a:r>
              <a:rPr lang="zh-CN" altLang="en-US">
                <a:latin typeface="楷体" panose="02010609060101010101" pitchFamily="49" charset="-122"/>
                <a:ea typeface="楷体" panose="02010609060101010101" pitchFamily="49" charset="-122"/>
              </a:rPr>
              <a:t>行移位运算的逆变换是循环右移，位移量与左移时相同</a:t>
            </a:r>
            <a:r>
              <a:rPr lang="en-US" altLang="zh-CN">
                <a:latin typeface="楷体" panose="02010609060101010101" pitchFamily="49" charset="-122"/>
                <a:ea typeface="楷体" panose="02010609060101010101" pitchFamily="49" charset="-122"/>
              </a:rPr>
              <a:t>.</a:t>
            </a:r>
          </a:p>
          <a:p>
            <a:pPr marL="287338" indent="-6350" algn="l" eaLnBrk="1" hangingPunct="1"/>
            <a:endParaRPr lang="en-US" altLang="zh-CN">
              <a:latin typeface="楷体" panose="02010609060101010101" pitchFamily="49" charset="-122"/>
              <a:ea typeface="楷体" panose="02010609060101010101" pitchFamily="49" charset="-122"/>
            </a:endParaRPr>
          </a:p>
        </p:txBody>
      </p:sp>
      <p:sp>
        <p:nvSpPr>
          <p:cNvPr id="100355" name="Rectangle 3">
            <a:extLst>
              <a:ext uri="{FF2B5EF4-FFF2-40B4-BE49-F238E27FC236}">
                <a16:creationId xmlns:a16="http://schemas.microsoft.com/office/drawing/2014/main" id="{6203B4B1-835F-4BEA-BA95-974755D1D721}"/>
              </a:ext>
            </a:extLst>
          </p:cNvPr>
          <p:cNvSpPr>
            <a:spLocks noChangeArrowheads="1"/>
          </p:cNvSpPr>
          <p:nvPr/>
        </p:nvSpPr>
        <p:spPr bwMode="auto">
          <a:xfrm>
            <a:off x="1219200" y="468313"/>
            <a:ext cx="3773488"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spcBef>
                <a:spcPct val="20000"/>
              </a:spcBef>
              <a:buClr>
                <a:schemeClr val="folHlink"/>
              </a:buClr>
              <a:buSzPct val="60000"/>
              <a:buFont typeface="Wingdings" panose="05000000000000000000" pitchFamily="2" charset="2"/>
              <a:buNone/>
            </a:pPr>
            <a:r>
              <a:rPr lang="en-US" altLang="zh-CN" sz="4000" b="1">
                <a:solidFill>
                  <a:srgbClr val="FF0000"/>
                </a:solidFill>
                <a:latin typeface="华文楷体" panose="02010600040101010101" pitchFamily="2" charset="-122"/>
                <a:ea typeface="华文楷体" panose="02010600040101010101" pitchFamily="2" charset="-122"/>
              </a:rPr>
              <a:t>AES </a:t>
            </a:r>
            <a:r>
              <a:rPr lang="zh-CN" altLang="en-US" sz="4000" b="1">
                <a:solidFill>
                  <a:srgbClr val="FF0000"/>
                </a:solidFill>
                <a:ea typeface="华文楷体" panose="02010600040101010101" pitchFamily="2" charset="-122"/>
              </a:rPr>
              <a:t>的解密变换</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a:extLst>
              <a:ext uri="{FF2B5EF4-FFF2-40B4-BE49-F238E27FC236}">
                <a16:creationId xmlns:a16="http://schemas.microsoft.com/office/drawing/2014/main" id="{E47930B6-F50D-49CE-B2DC-C5238355D8D1}"/>
              </a:ext>
            </a:extLst>
          </p:cNvPr>
          <p:cNvSpPr>
            <a:spLocks noGrp="1" noChangeArrowheads="1"/>
          </p:cNvSpPr>
          <p:nvPr>
            <p:ph type="subTitle" idx="1"/>
          </p:nvPr>
        </p:nvSpPr>
        <p:spPr>
          <a:xfrm>
            <a:off x="304800" y="1371600"/>
            <a:ext cx="8382000" cy="5153025"/>
          </a:xfrm>
          <a:noFill/>
        </p:spPr>
        <p:txBody>
          <a:bodyPr/>
          <a:lstStyle/>
          <a:p>
            <a:pPr marL="287338" indent="-6350" algn="l" eaLnBrk="1" hangingPunct="1"/>
            <a:r>
              <a:rPr lang="en-US" altLang="zh-CN" sz="2800">
                <a:latin typeface="楷体" panose="02010609060101010101" pitchFamily="49" charset="-122"/>
                <a:ea typeface="楷体" panose="02010609060101010101" pitchFamily="49" charset="-122"/>
              </a:rPr>
              <a:t>3)  </a:t>
            </a:r>
            <a:r>
              <a:rPr lang="zh-CN" altLang="en-US" sz="2800">
                <a:latin typeface="楷体" panose="02010609060101010101" pitchFamily="49" charset="-122"/>
                <a:ea typeface="楷体" panose="02010609060101010101" pitchFamily="49" charset="-122"/>
              </a:rPr>
              <a:t>列混合运算的逆运算是类似的，即每列都用一个特定的多项式</a:t>
            </a:r>
            <a:r>
              <a:rPr lang="en-US" altLang="zh-CN" sz="2800">
                <a:latin typeface="楷体" panose="02010609060101010101" pitchFamily="49" charset="-122"/>
                <a:ea typeface="楷体" panose="02010609060101010101" pitchFamily="49" charset="-122"/>
              </a:rPr>
              <a:t>d(x)</a:t>
            </a:r>
            <a:r>
              <a:rPr lang="zh-CN" altLang="en-US" sz="2800">
                <a:latin typeface="楷体" panose="02010609060101010101" pitchFamily="49" charset="-122"/>
                <a:ea typeface="楷体" panose="02010609060101010101" pitchFamily="49" charset="-122"/>
              </a:rPr>
              <a:t>相乘</a:t>
            </a:r>
            <a:r>
              <a:rPr lang="en-US" altLang="zh-CN" sz="2800">
                <a:latin typeface="楷体" panose="02010609060101010101" pitchFamily="49" charset="-122"/>
                <a:ea typeface="楷体" panose="02010609060101010101" pitchFamily="49" charset="-122"/>
              </a:rPr>
              <a:t>, d(x)</a:t>
            </a:r>
            <a:r>
              <a:rPr lang="zh-CN" altLang="en-US" sz="2800">
                <a:latin typeface="楷体" panose="02010609060101010101" pitchFamily="49" charset="-122"/>
                <a:ea typeface="楷体" panose="02010609060101010101" pitchFamily="49" charset="-122"/>
              </a:rPr>
              <a:t>满足</a:t>
            </a:r>
          </a:p>
          <a:p>
            <a:pPr marL="287338" indent="-6350" eaLnBrk="1" hangingPunct="1"/>
            <a:r>
              <a:rPr lang="en-US" altLang="zh-CN" sz="2800">
                <a:latin typeface="楷体" panose="02010609060101010101" pitchFamily="49" charset="-122"/>
                <a:ea typeface="楷体" panose="02010609060101010101" pitchFamily="49" charset="-122"/>
              </a:rPr>
              <a:t>(‘03’x</a:t>
            </a:r>
            <a:r>
              <a:rPr lang="en-US" altLang="zh-CN" sz="2800" baseline="30000">
                <a:latin typeface="楷体" panose="02010609060101010101" pitchFamily="49" charset="-122"/>
                <a:ea typeface="楷体" panose="02010609060101010101" pitchFamily="49" charset="-122"/>
              </a:rPr>
              <a:t>3</a:t>
            </a:r>
            <a:r>
              <a:rPr lang="en-US" altLang="zh-CN" sz="2800">
                <a:latin typeface="楷体" panose="02010609060101010101" pitchFamily="49" charset="-122"/>
                <a:ea typeface="楷体" panose="02010609060101010101" pitchFamily="49" charset="-122"/>
              </a:rPr>
              <a:t>+‘01’x</a:t>
            </a:r>
            <a:r>
              <a:rPr lang="en-US" altLang="zh-CN" sz="2800" baseline="30000">
                <a:latin typeface="楷体" panose="02010609060101010101" pitchFamily="49" charset="-122"/>
                <a:ea typeface="楷体" panose="02010609060101010101" pitchFamily="49" charset="-122"/>
              </a:rPr>
              <a:t>2</a:t>
            </a:r>
            <a:r>
              <a:rPr lang="en-US" altLang="zh-CN" sz="2800">
                <a:latin typeface="楷体" panose="02010609060101010101" pitchFamily="49" charset="-122"/>
                <a:ea typeface="楷体" panose="02010609060101010101" pitchFamily="49" charset="-122"/>
              </a:rPr>
              <a:t>+‘01’x+‘02’)d(x)=‘01’</a:t>
            </a:r>
          </a:p>
          <a:p>
            <a:pPr marL="287338" indent="-6350" algn="l" eaLnBrk="1" hangingPunct="1"/>
            <a:r>
              <a:rPr lang="zh-CN" altLang="en-US" sz="2800">
                <a:latin typeface="楷体" panose="02010609060101010101" pitchFamily="49" charset="-122"/>
                <a:ea typeface="楷体" panose="02010609060101010101" pitchFamily="49" charset="-122"/>
              </a:rPr>
              <a:t>由此可得 </a:t>
            </a:r>
            <a:r>
              <a:rPr lang="en-US" altLang="zh-CN" sz="2800">
                <a:latin typeface="楷体" panose="02010609060101010101" pitchFamily="49" charset="-122"/>
                <a:ea typeface="楷体" panose="02010609060101010101" pitchFamily="49" charset="-122"/>
              </a:rPr>
              <a:t>d(x)=‘0B’x</a:t>
            </a:r>
            <a:r>
              <a:rPr lang="en-US" altLang="zh-CN" sz="2800" baseline="30000">
                <a:latin typeface="楷体" panose="02010609060101010101" pitchFamily="49" charset="-122"/>
                <a:ea typeface="楷体" panose="02010609060101010101" pitchFamily="49" charset="-122"/>
              </a:rPr>
              <a:t>3</a:t>
            </a:r>
            <a:r>
              <a:rPr lang="en-US" altLang="zh-CN" sz="2800">
                <a:latin typeface="楷体" panose="02010609060101010101" pitchFamily="49" charset="-122"/>
                <a:ea typeface="楷体" panose="02010609060101010101" pitchFamily="49" charset="-122"/>
              </a:rPr>
              <a:t>+‘0D’x</a:t>
            </a:r>
            <a:r>
              <a:rPr lang="en-US" altLang="zh-CN" sz="2800" baseline="30000">
                <a:latin typeface="楷体" panose="02010609060101010101" pitchFamily="49" charset="-122"/>
                <a:ea typeface="楷体" panose="02010609060101010101" pitchFamily="49" charset="-122"/>
              </a:rPr>
              <a:t>2</a:t>
            </a:r>
            <a:r>
              <a:rPr lang="en-US" altLang="zh-CN" sz="2800">
                <a:latin typeface="楷体" panose="02010609060101010101" pitchFamily="49" charset="-122"/>
                <a:ea typeface="楷体" panose="02010609060101010101" pitchFamily="49" charset="-122"/>
              </a:rPr>
              <a:t>+‘09’x+‘0E’.</a:t>
            </a:r>
          </a:p>
          <a:p>
            <a:pPr marL="287338" indent="-6350" algn="l" eaLnBrk="1" hangingPunct="1"/>
            <a:endParaRPr lang="en-US" altLang="zh-CN" sz="2800">
              <a:latin typeface="楷体" panose="02010609060101010101" pitchFamily="49" charset="-122"/>
              <a:ea typeface="楷体" panose="02010609060101010101" pitchFamily="49" charset="-122"/>
            </a:endParaRPr>
          </a:p>
          <a:p>
            <a:pPr marL="287338" indent="-6350" algn="l" eaLnBrk="1" hangingPunct="1"/>
            <a:r>
              <a:rPr lang="en-US" altLang="zh-CN" sz="2800">
                <a:latin typeface="楷体" panose="02010609060101010101" pitchFamily="49" charset="-122"/>
                <a:ea typeface="楷体" panose="02010609060101010101" pitchFamily="49" charset="-122"/>
              </a:rPr>
              <a:t>4)  </a:t>
            </a:r>
            <a:r>
              <a:rPr lang="zh-CN" altLang="en-US" sz="2800">
                <a:latin typeface="楷体" panose="02010609060101010101" pitchFamily="49" charset="-122"/>
                <a:ea typeface="楷体" panose="02010609060101010101" pitchFamily="49" charset="-122"/>
              </a:rPr>
              <a:t>密钥加运算的逆运算是其自身</a:t>
            </a:r>
            <a:r>
              <a:rPr lang="en-US" altLang="zh-CN" sz="2800">
                <a:latin typeface="楷体" panose="02010609060101010101" pitchFamily="49" charset="-122"/>
                <a:ea typeface="楷体" panose="02010609060101010101" pitchFamily="49" charset="-122"/>
              </a:rPr>
              <a:t>.</a:t>
            </a:r>
          </a:p>
          <a:p>
            <a:pPr marL="287338" indent="-6350" algn="l" eaLnBrk="1" hangingPunct="1"/>
            <a:r>
              <a:rPr lang="en-US" altLang="zh-CN" sz="2800">
                <a:latin typeface="楷体" panose="02010609060101010101" pitchFamily="49" charset="-122"/>
                <a:ea typeface="楷体" panose="02010609060101010101" pitchFamily="49" charset="-122"/>
              </a:rPr>
              <a:t>      </a:t>
            </a:r>
          </a:p>
        </p:txBody>
      </p:sp>
      <p:sp>
        <p:nvSpPr>
          <p:cNvPr id="101379" name="Rectangle 5">
            <a:extLst>
              <a:ext uri="{FF2B5EF4-FFF2-40B4-BE49-F238E27FC236}">
                <a16:creationId xmlns:a16="http://schemas.microsoft.com/office/drawing/2014/main" id="{E89684C2-587D-4D51-9BBF-B7C6D72A15CF}"/>
              </a:ext>
            </a:extLst>
          </p:cNvPr>
          <p:cNvSpPr>
            <a:spLocks noChangeArrowheads="1"/>
          </p:cNvSpPr>
          <p:nvPr/>
        </p:nvSpPr>
        <p:spPr bwMode="auto">
          <a:xfrm>
            <a:off x="1219200" y="468313"/>
            <a:ext cx="3773488"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spcBef>
                <a:spcPct val="20000"/>
              </a:spcBef>
              <a:buClr>
                <a:schemeClr val="folHlink"/>
              </a:buClr>
              <a:buSzPct val="60000"/>
              <a:buFont typeface="Wingdings" panose="05000000000000000000" pitchFamily="2" charset="2"/>
              <a:buNone/>
            </a:pPr>
            <a:r>
              <a:rPr lang="en-US" altLang="zh-CN" sz="4000" b="1">
                <a:solidFill>
                  <a:srgbClr val="FF0000"/>
                </a:solidFill>
                <a:latin typeface="华文楷体" panose="02010600040101010101" pitchFamily="2" charset="-122"/>
                <a:ea typeface="华文楷体" panose="02010600040101010101" pitchFamily="2" charset="-122"/>
              </a:rPr>
              <a:t>AES </a:t>
            </a:r>
            <a:r>
              <a:rPr lang="zh-CN" altLang="en-US" sz="4000" b="1">
                <a:solidFill>
                  <a:srgbClr val="FF0000"/>
                </a:solidFill>
                <a:ea typeface="华文楷体" panose="02010600040101010101" pitchFamily="2" charset="-122"/>
              </a:rPr>
              <a:t>的解密变换</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A822C0E6-0842-47A2-9665-8FC9DCA71485}"/>
              </a:ext>
            </a:extLst>
          </p:cNvPr>
          <p:cNvSpPr>
            <a:spLocks noGrp="1"/>
          </p:cNvSpPr>
          <p:nvPr>
            <p:ph type="sldNum" sz="quarter" idx="12"/>
          </p:nvPr>
        </p:nvSpPr>
        <p:spPr/>
        <p:txBody>
          <a:bodyPr/>
          <a:lstStyle/>
          <a:p>
            <a:fld id="{3FA3B7B3-45F1-4F78-8C74-FDB527C9F76D}" type="slidenum">
              <a:rPr lang="zh-CN" altLang="en-US" smtClean="0"/>
              <a:pPr/>
              <a:t>46</a:t>
            </a:fld>
            <a:endParaRPr lang="zh-CN" altLang="en-US" dirty="0"/>
          </a:p>
        </p:txBody>
      </p:sp>
      <p:pic>
        <p:nvPicPr>
          <p:cNvPr id="4" name="图片 3">
            <a:extLst>
              <a:ext uri="{FF2B5EF4-FFF2-40B4-BE49-F238E27FC236}">
                <a16:creationId xmlns:a16="http://schemas.microsoft.com/office/drawing/2014/main" id="{5135B712-5B17-4825-B08C-8FAFAD757CCC}"/>
              </a:ext>
            </a:extLst>
          </p:cNvPr>
          <p:cNvPicPr>
            <a:picLocks noChangeAspect="1"/>
          </p:cNvPicPr>
          <p:nvPr/>
        </p:nvPicPr>
        <p:blipFill>
          <a:blip r:embed="rId2"/>
          <a:stretch>
            <a:fillRect/>
          </a:stretch>
        </p:blipFill>
        <p:spPr>
          <a:xfrm>
            <a:off x="0" y="980728"/>
            <a:ext cx="9144000" cy="1167027"/>
          </a:xfrm>
          <a:prstGeom prst="rect">
            <a:avLst/>
          </a:prstGeom>
        </p:spPr>
      </p:pic>
      <p:pic>
        <p:nvPicPr>
          <p:cNvPr id="6" name="图片 5">
            <a:extLst>
              <a:ext uri="{FF2B5EF4-FFF2-40B4-BE49-F238E27FC236}">
                <a16:creationId xmlns:a16="http://schemas.microsoft.com/office/drawing/2014/main" id="{8107F984-83EF-42CA-B305-FA1490723C35}"/>
              </a:ext>
            </a:extLst>
          </p:cNvPr>
          <p:cNvPicPr>
            <a:picLocks noChangeAspect="1"/>
          </p:cNvPicPr>
          <p:nvPr/>
        </p:nvPicPr>
        <p:blipFill>
          <a:blip r:embed="rId3"/>
          <a:stretch>
            <a:fillRect/>
          </a:stretch>
        </p:blipFill>
        <p:spPr>
          <a:xfrm>
            <a:off x="0" y="2348880"/>
            <a:ext cx="9144000" cy="1522808"/>
          </a:xfrm>
          <a:prstGeom prst="rect">
            <a:avLst/>
          </a:prstGeom>
        </p:spPr>
      </p:pic>
      <p:pic>
        <p:nvPicPr>
          <p:cNvPr id="7" name="图片 6">
            <a:extLst>
              <a:ext uri="{FF2B5EF4-FFF2-40B4-BE49-F238E27FC236}">
                <a16:creationId xmlns:a16="http://schemas.microsoft.com/office/drawing/2014/main" id="{A175F638-29F2-45D5-9BF1-96B27D888C7E}"/>
              </a:ext>
            </a:extLst>
          </p:cNvPr>
          <p:cNvPicPr>
            <a:picLocks noChangeAspect="1"/>
          </p:cNvPicPr>
          <p:nvPr/>
        </p:nvPicPr>
        <p:blipFill>
          <a:blip r:embed="rId4"/>
          <a:stretch>
            <a:fillRect/>
          </a:stretch>
        </p:blipFill>
        <p:spPr>
          <a:xfrm>
            <a:off x="0" y="4221088"/>
            <a:ext cx="9144000" cy="1097826"/>
          </a:xfrm>
          <a:prstGeom prst="rect">
            <a:avLst/>
          </a:prstGeom>
        </p:spPr>
      </p:pic>
    </p:spTree>
    <p:extLst>
      <p:ext uri="{BB962C8B-B14F-4D97-AF65-F5344CB8AC3E}">
        <p14:creationId xmlns:p14="http://schemas.microsoft.com/office/powerpoint/2010/main" val="40103192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2" name="Rectangle 2">
            <a:extLst>
              <a:ext uri="{FF2B5EF4-FFF2-40B4-BE49-F238E27FC236}">
                <a16:creationId xmlns:a16="http://schemas.microsoft.com/office/drawing/2014/main" id="{C6E57107-2FD2-40E3-BA78-EAE7E66BDCD4}"/>
              </a:ext>
            </a:extLst>
          </p:cNvPr>
          <p:cNvSpPr>
            <a:spLocks noGrp="1" noChangeArrowheads="1"/>
          </p:cNvSpPr>
          <p:nvPr>
            <p:ph type="title"/>
          </p:nvPr>
        </p:nvSpPr>
        <p:spPr>
          <a:xfrm>
            <a:off x="685800" y="609600"/>
            <a:ext cx="7772400" cy="838200"/>
          </a:xfrm>
        </p:spPr>
        <p:txBody>
          <a:bodyPr/>
          <a:lstStyle/>
          <a:p>
            <a:r>
              <a:rPr lang="zh-CN" altLang="en-US">
                <a:latin typeface="楷体" panose="02010609060101010101" pitchFamily="49" charset="-122"/>
                <a:ea typeface="楷体" panose="02010609060101010101" pitchFamily="49" charset="-122"/>
              </a:rPr>
              <a:t>轮函数</a:t>
            </a:r>
            <a:r>
              <a:rPr lang="en-US" altLang="zh-CN">
                <a:latin typeface="楷体" panose="02010609060101010101" pitchFamily="49" charset="-122"/>
                <a:ea typeface="楷体" panose="02010609060101010101" pitchFamily="49" charset="-122"/>
              </a:rPr>
              <a:t>F</a:t>
            </a:r>
          </a:p>
        </p:txBody>
      </p:sp>
      <p:sp>
        <p:nvSpPr>
          <p:cNvPr id="14343" name="Rectangle 5">
            <a:extLst>
              <a:ext uri="{FF2B5EF4-FFF2-40B4-BE49-F238E27FC236}">
                <a16:creationId xmlns:a16="http://schemas.microsoft.com/office/drawing/2014/main" id="{55DC472A-D2D5-4920-AB65-760332D295DE}"/>
              </a:ext>
            </a:extLst>
          </p:cNvPr>
          <p:cNvSpPr>
            <a:spLocks noChangeArrowheads="1"/>
          </p:cNvSpPr>
          <p:nvPr/>
        </p:nvSpPr>
        <p:spPr bwMode="auto">
          <a:xfrm>
            <a:off x="0"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14344" name="Rectangle 7">
            <a:extLst>
              <a:ext uri="{FF2B5EF4-FFF2-40B4-BE49-F238E27FC236}">
                <a16:creationId xmlns:a16="http://schemas.microsoft.com/office/drawing/2014/main" id="{02BA7CE8-43B3-4F58-9C0B-4B44187923F9}"/>
              </a:ext>
            </a:extLst>
          </p:cNvPr>
          <p:cNvSpPr>
            <a:spLocks noChangeArrowheads="1"/>
          </p:cNvSpPr>
          <p:nvPr/>
        </p:nvSpPr>
        <p:spPr bwMode="auto">
          <a:xfrm>
            <a:off x="0"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graphicFrame>
        <p:nvGraphicFramePr>
          <p:cNvPr id="14339" name="Object 3">
            <a:extLst>
              <a:ext uri="{FF2B5EF4-FFF2-40B4-BE49-F238E27FC236}">
                <a16:creationId xmlns:a16="http://schemas.microsoft.com/office/drawing/2014/main" id="{AF342364-D416-4774-A24D-2EDBCD62FA15}"/>
              </a:ext>
            </a:extLst>
          </p:cNvPr>
          <p:cNvGraphicFramePr>
            <a:graphicFrameLocks noChangeAspect="1"/>
          </p:cNvGraphicFramePr>
          <p:nvPr/>
        </p:nvGraphicFramePr>
        <p:xfrm>
          <a:off x="684213" y="3068638"/>
          <a:ext cx="1584325" cy="446087"/>
        </p:xfrm>
        <a:graphic>
          <a:graphicData uri="http://schemas.openxmlformats.org/presentationml/2006/ole">
            <mc:AlternateContent xmlns:mc="http://schemas.openxmlformats.org/markup-compatibility/2006">
              <mc:Choice xmlns:v="urn:schemas-microsoft-com:vml" Requires="v">
                <p:oleObj spid="_x0000_s10361" name="Equation" r:id="rId3" imgW="914400" imgH="254000" progId="Equation.DSMT4">
                  <p:embed/>
                </p:oleObj>
              </mc:Choice>
              <mc:Fallback>
                <p:oleObj name="Equation" r:id="rId3" imgW="914400" imgH="254000" progId="Equation.DSMT4">
                  <p:embed/>
                  <p:pic>
                    <p:nvPicPr>
                      <p:cNvPr id="14339" name="Object 3">
                        <a:extLst>
                          <a:ext uri="{FF2B5EF4-FFF2-40B4-BE49-F238E27FC236}">
                            <a16:creationId xmlns:a16="http://schemas.microsoft.com/office/drawing/2014/main" id="{AF342364-D416-4774-A24D-2EDBCD62FA1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4213" y="3068638"/>
                        <a:ext cx="1584325" cy="446087"/>
                      </a:xfrm>
                      <a:prstGeom prst="rect">
                        <a:avLst/>
                      </a:prstGeom>
                      <a:solidFill>
                        <a:schemeClr val="bg1"/>
                      </a:solidFill>
                    </p:spPr>
                  </p:pic>
                </p:oleObj>
              </mc:Fallback>
            </mc:AlternateContent>
          </a:graphicData>
        </a:graphic>
      </p:graphicFrame>
      <p:sp>
        <p:nvSpPr>
          <p:cNvPr id="14345" name="Rectangle 9">
            <a:extLst>
              <a:ext uri="{FF2B5EF4-FFF2-40B4-BE49-F238E27FC236}">
                <a16:creationId xmlns:a16="http://schemas.microsoft.com/office/drawing/2014/main" id="{DC9F0F38-4827-4287-BDAA-610F37410F71}"/>
              </a:ext>
            </a:extLst>
          </p:cNvPr>
          <p:cNvSpPr>
            <a:spLocks noChangeArrowheads="1"/>
          </p:cNvSpPr>
          <p:nvPr/>
        </p:nvSpPr>
        <p:spPr bwMode="auto">
          <a:xfrm>
            <a:off x="0"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graphicFrame>
        <p:nvGraphicFramePr>
          <p:cNvPr id="14340" name="Object 4">
            <a:extLst>
              <a:ext uri="{FF2B5EF4-FFF2-40B4-BE49-F238E27FC236}">
                <a16:creationId xmlns:a16="http://schemas.microsoft.com/office/drawing/2014/main" id="{E0438113-6836-417E-9840-1EE0647150F5}"/>
              </a:ext>
            </a:extLst>
          </p:cNvPr>
          <p:cNvGraphicFramePr>
            <a:graphicFrameLocks noChangeAspect="1"/>
          </p:cNvGraphicFramePr>
          <p:nvPr/>
        </p:nvGraphicFramePr>
        <p:xfrm>
          <a:off x="684213" y="3860800"/>
          <a:ext cx="6913562" cy="441325"/>
        </p:xfrm>
        <a:graphic>
          <a:graphicData uri="http://schemas.openxmlformats.org/presentationml/2006/ole">
            <mc:AlternateContent xmlns:mc="http://schemas.openxmlformats.org/markup-compatibility/2006">
              <mc:Choice xmlns:v="urn:schemas-microsoft-com:vml" Requires="v">
                <p:oleObj spid="_x0000_s10362" name="Equation" r:id="rId5" imgW="4025900" imgH="254000" progId="Equation.DSMT4">
                  <p:embed/>
                </p:oleObj>
              </mc:Choice>
              <mc:Fallback>
                <p:oleObj name="Equation" r:id="rId5" imgW="4025900" imgH="254000" progId="Equation.DSMT4">
                  <p:embed/>
                  <p:pic>
                    <p:nvPicPr>
                      <p:cNvPr id="14340" name="Object 4">
                        <a:extLst>
                          <a:ext uri="{FF2B5EF4-FFF2-40B4-BE49-F238E27FC236}">
                            <a16:creationId xmlns:a16="http://schemas.microsoft.com/office/drawing/2014/main" id="{E0438113-6836-417E-9840-1EE0647150F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4213" y="3860800"/>
                        <a:ext cx="6913562" cy="441325"/>
                      </a:xfrm>
                      <a:prstGeom prst="rect">
                        <a:avLst/>
                      </a:prstGeom>
                      <a:solidFill>
                        <a:schemeClr val="bg1"/>
                      </a:solidFill>
                    </p:spPr>
                  </p:pic>
                </p:oleObj>
              </mc:Fallback>
            </mc:AlternateContent>
          </a:graphicData>
        </a:graphic>
      </p:graphicFrame>
      <p:sp>
        <p:nvSpPr>
          <p:cNvPr id="14346" name="Rectangle 11">
            <a:extLst>
              <a:ext uri="{FF2B5EF4-FFF2-40B4-BE49-F238E27FC236}">
                <a16:creationId xmlns:a16="http://schemas.microsoft.com/office/drawing/2014/main" id="{2EEA875E-E4E0-4E5B-8449-DBFD3E59271F}"/>
              </a:ext>
            </a:extLst>
          </p:cNvPr>
          <p:cNvSpPr>
            <a:spLocks noChangeArrowheads="1"/>
          </p:cNvSpPr>
          <p:nvPr/>
        </p:nvSpPr>
        <p:spPr bwMode="auto">
          <a:xfrm>
            <a:off x="0"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graphicFrame>
        <p:nvGraphicFramePr>
          <p:cNvPr id="14341" name="Object 5">
            <a:extLst>
              <a:ext uri="{FF2B5EF4-FFF2-40B4-BE49-F238E27FC236}">
                <a16:creationId xmlns:a16="http://schemas.microsoft.com/office/drawing/2014/main" id="{4F87EA5B-A3B0-4141-A00D-68D752B92549}"/>
              </a:ext>
            </a:extLst>
          </p:cNvPr>
          <p:cNvGraphicFramePr>
            <a:graphicFrameLocks noChangeAspect="1"/>
          </p:cNvGraphicFramePr>
          <p:nvPr/>
        </p:nvGraphicFramePr>
        <p:xfrm>
          <a:off x="684213" y="4652963"/>
          <a:ext cx="6985000" cy="428625"/>
        </p:xfrm>
        <a:graphic>
          <a:graphicData uri="http://schemas.openxmlformats.org/presentationml/2006/ole">
            <mc:AlternateContent xmlns:mc="http://schemas.openxmlformats.org/markup-compatibility/2006">
              <mc:Choice xmlns:v="urn:schemas-microsoft-com:vml" Requires="v">
                <p:oleObj spid="_x0000_s10363" name="Equation" r:id="rId7" imgW="4191000" imgH="254000" progId="Equation.DSMT4">
                  <p:embed/>
                </p:oleObj>
              </mc:Choice>
              <mc:Fallback>
                <p:oleObj name="Equation" r:id="rId7" imgW="4191000" imgH="254000" progId="Equation.DSMT4">
                  <p:embed/>
                  <p:pic>
                    <p:nvPicPr>
                      <p:cNvPr id="14341" name="Object 5">
                        <a:extLst>
                          <a:ext uri="{FF2B5EF4-FFF2-40B4-BE49-F238E27FC236}">
                            <a16:creationId xmlns:a16="http://schemas.microsoft.com/office/drawing/2014/main" id="{4F87EA5B-A3B0-4141-A00D-68D752B92549}"/>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84213" y="4652963"/>
                        <a:ext cx="6985000" cy="428625"/>
                      </a:xfrm>
                      <a:prstGeom prst="rect">
                        <a:avLst/>
                      </a:prstGeom>
                      <a:solidFill>
                        <a:schemeClr val="bg1"/>
                      </a:solidFill>
                    </p:spPr>
                  </p:pic>
                </p:oleObj>
              </mc:Fallback>
            </mc:AlternateContent>
          </a:graphicData>
        </a:graphic>
      </p:graphicFrame>
      <p:pic>
        <p:nvPicPr>
          <p:cNvPr id="2" name="图片 1">
            <a:extLst>
              <a:ext uri="{FF2B5EF4-FFF2-40B4-BE49-F238E27FC236}">
                <a16:creationId xmlns:a16="http://schemas.microsoft.com/office/drawing/2014/main" id="{A4772475-9BD3-4D8D-8280-E9F52CDF5EE7}"/>
              </a:ext>
            </a:extLst>
          </p:cNvPr>
          <p:cNvPicPr>
            <a:picLocks noChangeAspect="1"/>
          </p:cNvPicPr>
          <p:nvPr/>
        </p:nvPicPr>
        <p:blipFill>
          <a:blip r:embed="rId9"/>
          <a:stretch>
            <a:fillRect/>
          </a:stretch>
        </p:blipFill>
        <p:spPr>
          <a:xfrm>
            <a:off x="15405" y="2020268"/>
            <a:ext cx="9144000" cy="512118"/>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a:extLst>
              <a:ext uri="{FF2B5EF4-FFF2-40B4-BE49-F238E27FC236}">
                <a16:creationId xmlns:a16="http://schemas.microsoft.com/office/drawing/2014/main" id="{90DD6784-3808-4995-A58E-A53081480A05}"/>
              </a:ext>
            </a:extLst>
          </p:cNvPr>
          <p:cNvSpPr>
            <a:spLocks noGrp="1" noChangeArrowheads="1"/>
          </p:cNvSpPr>
          <p:nvPr>
            <p:ph type="title"/>
          </p:nvPr>
        </p:nvSpPr>
        <p:spPr/>
        <p:txBody>
          <a:bodyPr/>
          <a:lstStyle/>
          <a:p>
            <a:r>
              <a:rPr lang="en-US" altLang="zh-CN">
                <a:latin typeface="楷体" panose="02010609060101010101" pitchFamily="49" charset="-122"/>
                <a:ea typeface="楷体" panose="02010609060101010101" pitchFamily="49" charset="-122"/>
              </a:rPr>
              <a:t>S</a:t>
            </a:r>
            <a:r>
              <a:rPr lang="zh-CN" altLang="en-US">
                <a:latin typeface="楷体" panose="02010609060101010101" pitchFamily="49" charset="-122"/>
                <a:ea typeface="楷体" panose="02010609060101010101" pitchFamily="49" charset="-122"/>
              </a:rPr>
              <a:t>盒</a:t>
            </a:r>
          </a:p>
        </p:txBody>
      </p:sp>
      <p:pic>
        <p:nvPicPr>
          <p:cNvPr id="4" name="图片 4">
            <a:extLst>
              <a:ext uri="{FF2B5EF4-FFF2-40B4-BE49-F238E27FC236}">
                <a16:creationId xmlns:a16="http://schemas.microsoft.com/office/drawing/2014/main" id="{932823C7-CCF1-4FF0-A4A8-0C44CEAB755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876425" y="1166813"/>
            <a:ext cx="6421438" cy="5040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379523C3-B054-41BD-B525-D5E64714EA55}"/>
              </a:ext>
            </a:extLst>
          </p:cNvPr>
          <p:cNvSpPr>
            <a:spLocks noGrp="1"/>
          </p:cNvSpPr>
          <p:nvPr>
            <p:ph type="sldNum" sz="quarter" idx="12"/>
          </p:nvPr>
        </p:nvSpPr>
        <p:spPr/>
        <p:txBody>
          <a:bodyPr/>
          <a:lstStyle/>
          <a:p>
            <a:fld id="{3FA3B7B3-45F1-4F78-8C74-FDB527C9F76D}" type="slidenum">
              <a:rPr lang="zh-CN" altLang="en-US" smtClean="0"/>
              <a:pPr/>
              <a:t>7</a:t>
            </a:fld>
            <a:endParaRPr lang="zh-CN" altLang="en-US" dirty="0"/>
          </a:p>
        </p:txBody>
      </p:sp>
      <p:sp>
        <p:nvSpPr>
          <p:cNvPr id="6" name="文本框 5">
            <a:extLst>
              <a:ext uri="{FF2B5EF4-FFF2-40B4-BE49-F238E27FC236}">
                <a16:creationId xmlns:a16="http://schemas.microsoft.com/office/drawing/2014/main" id="{FC337717-8C81-4C3D-9508-188BED9DDC47}"/>
              </a:ext>
            </a:extLst>
          </p:cNvPr>
          <p:cNvSpPr txBox="1"/>
          <p:nvPr/>
        </p:nvSpPr>
        <p:spPr>
          <a:xfrm>
            <a:off x="179512" y="1484784"/>
            <a:ext cx="5760640" cy="523220"/>
          </a:xfrm>
          <a:prstGeom prst="rect">
            <a:avLst/>
          </a:prstGeom>
          <a:noFill/>
        </p:spPr>
        <p:txBody>
          <a:bodyPr wrap="square" rtlCol="0">
            <a:spAutoFit/>
          </a:bodyPr>
          <a:lstStyle/>
          <a:p>
            <a:r>
              <a:rPr lang="en-US" altLang="zh-CN" sz="2800" b="1" dirty="0">
                <a:solidFill>
                  <a:schemeClr val="tx1"/>
                </a:solidFill>
                <a:latin typeface="华文楷体" panose="02010600040101010101" pitchFamily="2" charset="-122"/>
                <a:ea typeface="华文楷体" panose="02010600040101010101" pitchFamily="2" charset="-122"/>
              </a:rPr>
              <a:t>SMS4</a:t>
            </a:r>
            <a:r>
              <a:rPr lang="zh-CN" altLang="en-US" sz="2800" b="1" dirty="0">
                <a:solidFill>
                  <a:schemeClr val="tx1"/>
                </a:solidFill>
                <a:latin typeface="华文楷体" panose="02010600040101010101" pitchFamily="2" charset="-122"/>
                <a:ea typeface="华文楷体" panose="02010600040101010101" pitchFamily="2" charset="-122"/>
              </a:rPr>
              <a:t>算法的差分分析</a:t>
            </a:r>
          </a:p>
        </p:txBody>
      </p:sp>
      <p:sp>
        <p:nvSpPr>
          <p:cNvPr id="3" name="矩形 2">
            <a:extLst>
              <a:ext uri="{FF2B5EF4-FFF2-40B4-BE49-F238E27FC236}">
                <a16:creationId xmlns:a16="http://schemas.microsoft.com/office/drawing/2014/main" id="{241E500F-C8EE-4F70-8FFB-DDA8CEC3F1EB}"/>
              </a:ext>
            </a:extLst>
          </p:cNvPr>
          <p:cNvSpPr/>
          <p:nvPr/>
        </p:nvSpPr>
        <p:spPr>
          <a:xfrm>
            <a:off x="480948" y="2828835"/>
            <a:ext cx="8663052" cy="1200329"/>
          </a:xfrm>
          <a:prstGeom prst="rect">
            <a:avLst/>
          </a:prstGeom>
        </p:spPr>
        <p:txBody>
          <a:bodyPr wrap="square">
            <a:spAutoFit/>
          </a:bodyPr>
          <a:lstStyle/>
          <a:p>
            <a:r>
              <a:rPr lang="en-US" altLang="zh-CN" b="1" dirty="0">
                <a:solidFill>
                  <a:schemeClr val="tx1"/>
                </a:solidFill>
                <a:cs typeface="Times New Roman" panose="02020603050405020304" pitchFamily="18" charset="0"/>
              </a:rPr>
              <a:t>Lei Zhang, </a:t>
            </a:r>
            <a:r>
              <a:rPr lang="en-US" altLang="zh-CN" b="1" dirty="0" err="1">
                <a:solidFill>
                  <a:schemeClr val="tx1"/>
                </a:solidFill>
                <a:cs typeface="Times New Roman" panose="02020603050405020304" pitchFamily="18" charset="0"/>
              </a:rPr>
              <a:t>Wentao</a:t>
            </a:r>
            <a:r>
              <a:rPr lang="en-US" altLang="zh-CN" b="1" dirty="0">
                <a:solidFill>
                  <a:schemeClr val="tx1"/>
                </a:solidFill>
                <a:cs typeface="Times New Roman" panose="02020603050405020304" pitchFamily="18" charset="0"/>
              </a:rPr>
              <a:t> Zhang, and </a:t>
            </a:r>
            <a:r>
              <a:rPr lang="en-US" altLang="zh-CN" b="1" dirty="0" err="1">
                <a:solidFill>
                  <a:schemeClr val="tx1"/>
                </a:solidFill>
                <a:cs typeface="Times New Roman" panose="02020603050405020304" pitchFamily="18" charset="0"/>
              </a:rPr>
              <a:t>Wenling</a:t>
            </a:r>
            <a:r>
              <a:rPr lang="en-US" altLang="zh-CN" b="1" dirty="0">
                <a:solidFill>
                  <a:schemeClr val="tx1"/>
                </a:solidFill>
                <a:cs typeface="Times New Roman" panose="02020603050405020304" pitchFamily="18" charset="0"/>
              </a:rPr>
              <a:t> Wu, Cryptanalysis of Reduced-Round SMS4 Block Cipher,</a:t>
            </a:r>
            <a:r>
              <a:rPr lang="fr-FR" altLang="zh-CN" b="1" dirty="0">
                <a:solidFill>
                  <a:schemeClr val="tx1"/>
                </a:solidFill>
                <a:cs typeface="Times New Roman" panose="02020603050405020304" pitchFamily="18" charset="0"/>
              </a:rPr>
              <a:t> ACISP 2008, LNCS 5107, pp. 216–229, 2008</a:t>
            </a:r>
            <a:endParaRPr lang="zh-CN" altLang="en-US" b="1" dirty="0">
              <a:solidFill>
                <a:schemeClr val="tx1"/>
              </a:solidFill>
              <a:cs typeface="Times New Roman" panose="02020603050405020304" pitchFamily="18" charset="0"/>
            </a:endParaRPr>
          </a:p>
        </p:txBody>
      </p:sp>
    </p:spTree>
    <p:extLst>
      <p:ext uri="{BB962C8B-B14F-4D97-AF65-F5344CB8AC3E}">
        <p14:creationId xmlns:p14="http://schemas.microsoft.com/office/powerpoint/2010/main" val="6025062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39FFEC2F-4E27-49B0-BBAF-02B21E1097EC}"/>
              </a:ext>
            </a:extLst>
          </p:cNvPr>
          <p:cNvSpPr>
            <a:spLocks noGrp="1"/>
          </p:cNvSpPr>
          <p:nvPr>
            <p:ph type="sldNum" sz="quarter" idx="12"/>
          </p:nvPr>
        </p:nvSpPr>
        <p:spPr/>
        <p:txBody>
          <a:bodyPr/>
          <a:lstStyle/>
          <a:p>
            <a:fld id="{3FA3B7B3-45F1-4F78-8C74-FDB527C9F76D}" type="slidenum">
              <a:rPr lang="zh-CN" altLang="en-US" smtClean="0"/>
              <a:pPr/>
              <a:t>8</a:t>
            </a:fld>
            <a:endParaRPr lang="zh-CN" altLang="en-US" dirty="0"/>
          </a:p>
        </p:txBody>
      </p:sp>
      <p:pic>
        <p:nvPicPr>
          <p:cNvPr id="4" name="图片 3">
            <a:extLst>
              <a:ext uri="{FF2B5EF4-FFF2-40B4-BE49-F238E27FC236}">
                <a16:creationId xmlns:a16="http://schemas.microsoft.com/office/drawing/2014/main" id="{16FADE46-7659-4427-AC6E-F9477193F42B}"/>
              </a:ext>
            </a:extLst>
          </p:cNvPr>
          <p:cNvPicPr>
            <a:picLocks noChangeAspect="1"/>
          </p:cNvPicPr>
          <p:nvPr/>
        </p:nvPicPr>
        <p:blipFill>
          <a:blip r:embed="rId2"/>
          <a:stretch>
            <a:fillRect/>
          </a:stretch>
        </p:blipFill>
        <p:spPr>
          <a:xfrm>
            <a:off x="157420" y="135627"/>
            <a:ext cx="5067300" cy="6438900"/>
          </a:xfrm>
          <a:prstGeom prst="rect">
            <a:avLst/>
          </a:prstGeom>
        </p:spPr>
      </p:pic>
      <p:pic>
        <p:nvPicPr>
          <p:cNvPr id="5" name="图片 4">
            <a:extLst>
              <a:ext uri="{FF2B5EF4-FFF2-40B4-BE49-F238E27FC236}">
                <a16:creationId xmlns:a16="http://schemas.microsoft.com/office/drawing/2014/main" id="{C836050E-A5BE-4968-B58D-55D1A818386A}"/>
              </a:ext>
            </a:extLst>
          </p:cNvPr>
          <p:cNvPicPr>
            <a:picLocks noChangeAspect="1"/>
          </p:cNvPicPr>
          <p:nvPr/>
        </p:nvPicPr>
        <p:blipFill>
          <a:blip r:embed="rId3"/>
          <a:stretch>
            <a:fillRect/>
          </a:stretch>
        </p:blipFill>
        <p:spPr>
          <a:xfrm>
            <a:off x="5067239" y="1556792"/>
            <a:ext cx="4076761" cy="432048"/>
          </a:xfrm>
          <a:prstGeom prst="rect">
            <a:avLst/>
          </a:prstGeom>
        </p:spPr>
      </p:pic>
      <p:sp>
        <p:nvSpPr>
          <p:cNvPr id="6" name="文本框 5">
            <a:extLst>
              <a:ext uri="{FF2B5EF4-FFF2-40B4-BE49-F238E27FC236}">
                <a16:creationId xmlns:a16="http://schemas.microsoft.com/office/drawing/2014/main" id="{644983E5-B071-4F97-8EEE-5D2BF8842388}"/>
              </a:ext>
            </a:extLst>
          </p:cNvPr>
          <p:cNvSpPr txBox="1"/>
          <p:nvPr/>
        </p:nvSpPr>
        <p:spPr>
          <a:xfrm>
            <a:off x="5796136" y="2132856"/>
            <a:ext cx="3077800" cy="523220"/>
          </a:xfrm>
          <a:prstGeom prst="rect">
            <a:avLst/>
          </a:prstGeom>
          <a:noFill/>
        </p:spPr>
        <p:txBody>
          <a:bodyPr wrap="square" rtlCol="0">
            <a:spAutoFit/>
          </a:bodyPr>
          <a:lstStyle/>
          <a:p>
            <a:pPr algn="l"/>
            <a:r>
              <a:rPr lang="zh-CN" altLang="en-US" sz="2800" b="1" dirty="0">
                <a:solidFill>
                  <a:schemeClr val="tx1"/>
                </a:solidFill>
                <a:latin typeface="华文楷体" panose="02010600040101010101" pitchFamily="2" charset="-122"/>
                <a:ea typeface="华文楷体" panose="02010600040101010101" pitchFamily="2" charset="-122"/>
              </a:rPr>
              <a:t>找路径使得</a:t>
            </a:r>
            <a:r>
              <a:rPr lang="en-US" altLang="zh-CN" sz="2800" b="1" dirty="0">
                <a:solidFill>
                  <a:schemeClr val="tx1"/>
                </a:solidFill>
                <a:latin typeface="华文楷体" panose="02010600040101010101" pitchFamily="2" charset="-122"/>
                <a:ea typeface="华文楷体" panose="02010600040101010101" pitchFamily="2" charset="-122"/>
              </a:rPr>
              <a:t>p</a:t>
            </a:r>
            <a:r>
              <a:rPr lang="zh-CN" altLang="en-US" sz="2800" b="1" dirty="0">
                <a:solidFill>
                  <a:schemeClr val="tx1"/>
                </a:solidFill>
                <a:latin typeface="华文楷体" panose="02010600040101010101" pitchFamily="2" charset="-122"/>
                <a:ea typeface="华文楷体" panose="02010600040101010101" pitchFamily="2" charset="-122"/>
              </a:rPr>
              <a:t>最高</a:t>
            </a:r>
          </a:p>
        </p:txBody>
      </p:sp>
    </p:spTree>
    <p:extLst>
      <p:ext uri="{BB962C8B-B14F-4D97-AF65-F5344CB8AC3E}">
        <p14:creationId xmlns:p14="http://schemas.microsoft.com/office/powerpoint/2010/main" val="29868514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4BDA28CA-5488-4CB1-8E89-76D81C2E555C}"/>
              </a:ext>
            </a:extLst>
          </p:cNvPr>
          <p:cNvSpPr>
            <a:spLocks noGrp="1"/>
          </p:cNvSpPr>
          <p:nvPr>
            <p:ph type="sldNum" sz="quarter" idx="12"/>
          </p:nvPr>
        </p:nvSpPr>
        <p:spPr/>
        <p:txBody>
          <a:bodyPr/>
          <a:lstStyle/>
          <a:p>
            <a:fld id="{3FA3B7B3-45F1-4F78-8C74-FDB527C9F76D}" type="slidenum">
              <a:rPr lang="zh-CN" altLang="en-US" smtClean="0"/>
              <a:pPr/>
              <a:t>9</a:t>
            </a:fld>
            <a:endParaRPr lang="zh-CN" altLang="en-US" dirty="0"/>
          </a:p>
        </p:txBody>
      </p:sp>
      <p:pic>
        <p:nvPicPr>
          <p:cNvPr id="5" name="图片 4">
            <a:extLst>
              <a:ext uri="{FF2B5EF4-FFF2-40B4-BE49-F238E27FC236}">
                <a16:creationId xmlns:a16="http://schemas.microsoft.com/office/drawing/2014/main" id="{5B9FF0C6-2662-4E08-B81C-DD7095159444}"/>
              </a:ext>
            </a:extLst>
          </p:cNvPr>
          <p:cNvPicPr>
            <a:picLocks noChangeAspect="1"/>
          </p:cNvPicPr>
          <p:nvPr/>
        </p:nvPicPr>
        <p:blipFill>
          <a:blip r:embed="rId2"/>
          <a:stretch>
            <a:fillRect/>
          </a:stretch>
        </p:blipFill>
        <p:spPr>
          <a:xfrm>
            <a:off x="760207" y="908720"/>
            <a:ext cx="7732494" cy="5112568"/>
          </a:xfrm>
          <a:prstGeom prst="rect">
            <a:avLst/>
          </a:prstGeom>
        </p:spPr>
      </p:pic>
    </p:spTree>
    <p:extLst>
      <p:ext uri="{BB962C8B-B14F-4D97-AF65-F5344CB8AC3E}">
        <p14:creationId xmlns:p14="http://schemas.microsoft.com/office/powerpoint/2010/main" val="881670279"/>
      </p:ext>
    </p:extLst>
  </p:cSld>
  <p:clrMapOvr>
    <a:masterClrMapping/>
  </p:clrMapOvr>
</p:sld>
</file>

<file path=ppt/theme/theme1.xml><?xml version="1.0" encoding="utf-8"?>
<a:theme xmlns:a="http://schemas.openxmlformats.org/drawingml/2006/main" name="自定义设计">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4F81BD"/>
        </a:solidFill>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0.xml><?xml version="1.0" encoding="utf-8"?>
<a:theme xmlns:a="http://schemas.openxmlformats.org/drawingml/2006/main" name="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1_自定义设计">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4F81BD"/>
        </a:solidFill>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2_自定义设计">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4F81BD"/>
        </a:solidFill>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3_自定义设计">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4F81BD"/>
        </a:solidFill>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4_自定义设计">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4F81BD"/>
        </a:solidFill>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1_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lgn="l">
          <a:defRPr sz="2800" b="1" dirty="0" smtClean="0">
            <a:solidFill>
              <a:schemeClr val="tx1"/>
            </a:solidFill>
            <a:latin typeface="华文楷体" panose="02010600040101010101" pitchFamily="2" charset="-122"/>
            <a:ea typeface="华文楷体" panose="02010600040101010101" pitchFamily="2" charset="-122"/>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C:\Program Files\Microsoft Office\Templates\演示文稿设计\专业型模板.pot</Template>
  <TotalTime>2757</TotalTime>
  <Words>2344</Words>
  <Application>Microsoft Office PowerPoint</Application>
  <PresentationFormat>全屏显示(4:3)</PresentationFormat>
  <Paragraphs>207</Paragraphs>
  <Slides>46</Slides>
  <Notes>20</Notes>
  <HiddenSlides>0</HiddenSlides>
  <MMClips>0</MMClips>
  <ScaleCrop>false</ScaleCrop>
  <HeadingPairs>
    <vt:vector size="8" baseType="variant">
      <vt:variant>
        <vt:lpstr>已用的字体</vt:lpstr>
      </vt:variant>
      <vt:variant>
        <vt:i4>12</vt:i4>
      </vt:variant>
      <vt:variant>
        <vt:lpstr>主题</vt:lpstr>
      </vt:variant>
      <vt:variant>
        <vt:i4>8</vt:i4>
      </vt:variant>
      <vt:variant>
        <vt:lpstr>嵌入 OLE 服务器</vt:lpstr>
      </vt:variant>
      <vt:variant>
        <vt:i4>4</vt:i4>
      </vt:variant>
      <vt:variant>
        <vt:lpstr>幻灯片标题</vt:lpstr>
      </vt:variant>
      <vt:variant>
        <vt:i4>46</vt:i4>
      </vt:variant>
    </vt:vector>
  </HeadingPairs>
  <TitlesOfParts>
    <vt:vector size="70" baseType="lpstr">
      <vt:lpstr>黑体</vt:lpstr>
      <vt:lpstr>华文楷体</vt:lpstr>
      <vt:lpstr>楷体</vt:lpstr>
      <vt:lpstr>宋体</vt:lpstr>
      <vt:lpstr>微软雅黑</vt:lpstr>
      <vt:lpstr>Arial</vt:lpstr>
      <vt:lpstr>Calibri</vt:lpstr>
      <vt:lpstr>Calibri Light</vt:lpstr>
      <vt:lpstr>Tahoma</vt:lpstr>
      <vt:lpstr>Times</vt:lpstr>
      <vt:lpstr>Times New Roman</vt:lpstr>
      <vt:lpstr>Wingdings</vt:lpstr>
      <vt:lpstr>自定义设计</vt:lpstr>
      <vt:lpstr>自定义设计方案</vt:lpstr>
      <vt:lpstr>1_自定义设计方案</vt:lpstr>
      <vt:lpstr>1_自定义设计</vt:lpstr>
      <vt:lpstr>2_自定义设计</vt:lpstr>
      <vt:lpstr>3_自定义设计</vt:lpstr>
      <vt:lpstr>4_自定义设计</vt:lpstr>
      <vt:lpstr>1_Office 主题​​</vt:lpstr>
      <vt:lpstr>Equation</vt:lpstr>
      <vt:lpstr>Visio</vt:lpstr>
      <vt:lpstr>Equation.DSMT4</vt:lpstr>
      <vt:lpstr>公式</vt:lpstr>
      <vt:lpstr>PowerPoint 演示文稿</vt:lpstr>
      <vt:lpstr>SMS4分组密码算法的差分分析 </vt:lpstr>
      <vt:lpstr>SMS4算法描述</vt:lpstr>
      <vt:lpstr>PowerPoint 演示文稿</vt:lpstr>
      <vt:lpstr>轮函数F</vt:lpstr>
      <vt:lpstr>S盒</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AES算法的整体结构</vt:lpstr>
      <vt:lpstr>AES算法的整体结构</vt:lpstr>
      <vt:lpstr>AES算法的轮函数</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AES算法的轮函数</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中科院软件所</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论文答辩</dc:title>
  <dc:creator>石文昌</dc:creator>
  <cp:lastModifiedBy>changhui hu</cp:lastModifiedBy>
  <cp:revision>1518</cp:revision>
  <dcterms:created xsi:type="dcterms:W3CDTF">2001-11-05T10:38:16Z</dcterms:created>
  <dcterms:modified xsi:type="dcterms:W3CDTF">2023-04-05T09:10:06Z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2052-10.1.0.7520</vt:lpwstr>
  </property>
</Properties>
</file>