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8" r:id="rId2"/>
    <p:sldMasterId id="2147483715" r:id="rId3"/>
    <p:sldMasterId id="2147483735" r:id="rId4"/>
    <p:sldMasterId id="2147483763" r:id="rId5"/>
    <p:sldMasterId id="2147483846" r:id="rId6"/>
    <p:sldMasterId id="2147483899" r:id="rId7"/>
    <p:sldMasterId id="2147485188" r:id="rId8"/>
  </p:sldMasterIdLst>
  <p:notesMasterIdLst>
    <p:notesMasterId r:id="rId55"/>
  </p:notesMasterIdLst>
  <p:handoutMasterIdLst>
    <p:handoutMasterId r:id="rId56"/>
  </p:handoutMasterIdLst>
  <p:sldIdLst>
    <p:sldId id="256" r:id="rId9"/>
    <p:sldId id="688" r:id="rId10"/>
    <p:sldId id="689" r:id="rId11"/>
    <p:sldId id="697" r:id="rId12"/>
    <p:sldId id="690" r:id="rId13"/>
    <p:sldId id="691" r:id="rId14"/>
    <p:sldId id="771" r:id="rId15"/>
    <p:sldId id="772" r:id="rId16"/>
    <p:sldId id="773" r:id="rId17"/>
    <p:sldId id="848" r:id="rId18"/>
    <p:sldId id="849" r:id="rId19"/>
    <p:sldId id="847" r:id="rId20"/>
    <p:sldId id="785" r:id="rId21"/>
    <p:sldId id="850" r:id="rId22"/>
    <p:sldId id="851" r:id="rId23"/>
    <p:sldId id="852" r:id="rId24"/>
    <p:sldId id="853" r:id="rId25"/>
    <p:sldId id="854"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3" r:id="rId42"/>
    <p:sldId id="594" r:id="rId43"/>
    <p:sldId id="595" r:id="rId44"/>
    <p:sldId id="596" r:id="rId45"/>
    <p:sldId id="712" r:id="rId46"/>
    <p:sldId id="716" r:id="rId47"/>
    <p:sldId id="717" r:id="rId48"/>
    <p:sldId id="718" r:id="rId49"/>
    <p:sldId id="714" r:id="rId50"/>
    <p:sldId id="601" r:id="rId51"/>
    <p:sldId id="603" r:id="rId52"/>
    <p:sldId id="604" r:id="rId53"/>
    <p:sldId id="784" r:id="rId54"/>
  </p:sldIdLst>
  <p:sldSz cx="9144000" cy="6858000" type="screen4x3"/>
  <p:notesSz cx="9926638" cy="6669088"/>
  <p:defaultTextStyle>
    <a:defPPr>
      <a:defRPr lang="zh-CN"/>
    </a:defPPr>
    <a:lvl1pPr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6600"/>
    <a:srgbClr val="339966"/>
    <a:srgbClr val="0000FF"/>
    <a:srgbClr val="FF0066"/>
    <a:srgbClr val="FF0000"/>
    <a:srgbClr val="E412E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1" autoAdjust="0"/>
    <p:restoredTop sz="94249" autoAdjust="0"/>
  </p:normalViewPr>
  <p:slideViewPr>
    <p:cSldViewPr>
      <p:cViewPr varScale="1">
        <p:scale>
          <a:sx n="114" d="100"/>
          <a:sy n="114" d="100"/>
        </p:scale>
        <p:origin x="1608" y="102"/>
      </p:cViewPr>
      <p:guideLst>
        <p:guide orient="horz" pos="2190"/>
        <p:guide pos="29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0274" name="页眉占位符 310273">
            <a:extLst>
              <a:ext uri="{FF2B5EF4-FFF2-40B4-BE49-F238E27FC236}">
                <a16:creationId xmlns:a16="http://schemas.microsoft.com/office/drawing/2014/main" id="{91346C9E-07EB-41A3-8428-08B4C220573C}"/>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0275" name="日期占位符 310274">
            <a:extLst>
              <a:ext uri="{FF2B5EF4-FFF2-40B4-BE49-F238E27FC236}">
                <a16:creationId xmlns:a16="http://schemas.microsoft.com/office/drawing/2014/main" id="{02CBBB72-0E03-4A92-B0B6-72882F4E8B25}"/>
              </a:ext>
            </a:extLst>
          </p:cNvPr>
          <p:cNvSpPr>
            <a:spLocks noGrp="1"/>
          </p:cNvSpPr>
          <p:nvPr>
            <p:ph type="dt" sz="quarter"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310276" name="页脚占位符 310275">
            <a:extLst>
              <a:ext uri="{FF2B5EF4-FFF2-40B4-BE49-F238E27FC236}">
                <a16:creationId xmlns:a16="http://schemas.microsoft.com/office/drawing/2014/main" id="{B4B4CEE4-FB70-4A05-A2B7-404F25C7E79B}"/>
              </a:ext>
            </a:extLst>
          </p:cNvPr>
          <p:cNvSpPr>
            <a:spLocks noGrp="1"/>
          </p:cNvSpPr>
          <p:nvPr>
            <p:ph type="ftr" sz="quarter" idx="2"/>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0277" name="灯片编号占位符 310276">
            <a:extLst>
              <a:ext uri="{FF2B5EF4-FFF2-40B4-BE49-F238E27FC236}">
                <a16:creationId xmlns:a16="http://schemas.microsoft.com/office/drawing/2014/main" id="{2D377FE8-1DB6-4D57-B6A6-21A0ACBCB4C8}"/>
              </a:ext>
            </a:extLst>
          </p:cNvPr>
          <p:cNvSpPr>
            <a:spLocks noGrp="1"/>
          </p:cNvSpPr>
          <p:nvPr>
            <p:ph type="sldNum" sz="quarter" idx="3"/>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15342898-3F19-43A8-9F3D-83AB380A6D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a:extLst>
              <a:ext uri="{FF2B5EF4-FFF2-40B4-BE49-F238E27FC236}">
                <a16:creationId xmlns:a16="http://schemas.microsoft.com/office/drawing/2014/main" id="{0F4C233A-48A0-4F8B-B4CB-5D752C947FA0}"/>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3347" name="日期占位符 313346">
            <a:extLst>
              <a:ext uri="{FF2B5EF4-FFF2-40B4-BE49-F238E27FC236}">
                <a16:creationId xmlns:a16="http://schemas.microsoft.com/office/drawing/2014/main" id="{59189991-1D30-4C70-B933-A51E1EB13F67}"/>
              </a:ext>
            </a:extLst>
          </p:cNvPr>
          <p:cNvSpPr>
            <a:spLocks noGrp="1"/>
          </p:cNvSpPr>
          <p:nvPr>
            <p:ph type="dt"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61444" name="幻灯片图像占位符 313347">
            <a:extLst>
              <a:ext uri="{FF2B5EF4-FFF2-40B4-BE49-F238E27FC236}">
                <a16:creationId xmlns:a16="http://schemas.microsoft.com/office/drawing/2014/main" id="{EB8A430E-F814-4C60-8E7F-4D516E9268BB}"/>
              </a:ext>
            </a:extLst>
          </p:cNvPr>
          <p:cNvSpPr>
            <a:spLocks noGrp="1" noRot="1" noChangeAspect="1" noChangeArrowheads="1" noTextEdit="1"/>
          </p:cNvSpPr>
          <p:nvPr>
            <p:ph type="sldImg" idx="4294967295"/>
          </p:nvPr>
        </p:nvSpPr>
        <p:spPr bwMode="auto">
          <a:xfrm>
            <a:off x="3295650" y="500063"/>
            <a:ext cx="3335338"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文本占位符 313348">
            <a:extLst>
              <a:ext uri="{FF2B5EF4-FFF2-40B4-BE49-F238E27FC236}">
                <a16:creationId xmlns:a16="http://schemas.microsoft.com/office/drawing/2014/main" id="{D5FFC662-6B54-4947-BD53-AE62FDEC8BDD}"/>
              </a:ext>
            </a:extLst>
          </p:cNvPr>
          <p:cNvSpPr>
            <a:spLocks noGrp="1" noChangeArrowheads="1"/>
          </p:cNvSpPr>
          <p:nvPr>
            <p:ph type="body" sz="quarter" idx="4294967295"/>
          </p:nvPr>
        </p:nvSpPr>
        <p:spPr bwMode="auto">
          <a:xfrm>
            <a:off x="992188" y="3167063"/>
            <a:ext cx="7942262"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3350" name="页脚占位符 313349">
            <a:extLst>
              <a:ext uri="{FF2B5EF4-FFF2-40B4-BE49-F238E27FC236}">
                <a16:creationId xmlns:a16="http://schemas.microsoft.com/office/drawing/2014/main" id="{81D7A92A-D27C-4F6E-91D9-B399502869D8}"/>
              </a:ext>
            </a:extLst>
          </p:cNvPr>
          <p:cNvSpPr>
            <a:spLocks noGrp="1"/>
          </p:cNvSpPr>
          <p:nvPr>
            <p:ph type="ftr" sz="quarter" idx="4"/>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3351" name="灯片编号占位符 313350">
            <a:extLst>
              <a:ext uri="{FF2B5EF4-FFF2-40B4-BE49-F238E27FC236}">
                <a16:creationId xmlns:a16="http://schemas.microsoft.com/office/drawing/2014/main" id="{6E31CF5A-D0DD-4086-A6D2-937E3CCAE14C}"/>
              </a:ext>
            </a:extLst>
          </p:cNvPr>
          <p:cNvSpPr>
            <a:spLocks noGrp="1"/>
          </p:cNvSpPr>
          <p:nvPr>
            <p:ph type="sldNum" sz="quarter" idx="5"/>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05C2D7AF-8AB6-4AA7-8F47-7CED6B00AC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0F066179-D218-47DC-81BC-EEFC049A53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118EB41-BB54-4562-A37D-1784A8B5FA05}" type="slidenum">
              <a:rPr lang="en-US" altLang="zh-CN">
                <a:latin typeface="Arial" panose="020B0604020202020204" pitchFamily="34" charset="0"/>
              </a:rPr>
              <a:pPr eaLnBrk="1" hangingPunct="1"/>
              <a:t>19</a:t>
            </a:fld>
            <a:endParaRPr lang="en-US" altLang="zh-CN">
              <a:latin typeface="Arial" panose="020B0604020202020204" pitchFamily="34" charset="0"/>
            </a:endParaRPr>
          </a:p>
        </p:txBody>
      </p:sp>
      <p:sp>
        <p:nvSpPr>
          <p:cNvPr id="151555" name="Rectangle 2">
            <a:extLst>
              <a:ext uri="{FF2B5EF4-FFF2-40B4-BE49-F238E27FC236}">
                <a16:creationId xmlns:a16="http://schemas.microsoft.com/office/drawing/2014/main" id="{8C961A66-1099-4950-B955-178BBFB9C3B3}"/>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FB1E02D5-803D-4ED0-869E-D4AE12847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Rijdael</a:t>
            </a:r>
            <a:r>
              <a:rPr lang="zh-CN" altLang="en-US">
                <a:latin typeface="Arial" panose="020B0604020202020204" pitchFamily="34" charset="0"/>
              </a:rPr>
              <a:t>可变分组长度和可变密钥长度，长度可以是</a:t>
            </a:r>
            <a:r>
              <a:rPr lang="en-US" altLang="zh-CN">
                <a:latin typeface="Arial" panose="020B0604020202020204" pitchFamily="34" charset="0"/>
              </a:rPr>
              <a:t>32</a:t>
            </a:r>
            <a:r>
              <a:rPr lang="zh-CN" altLang="en-US">
                <a:latin typeface="Arial" panose="020B0604020202020204" pitchFamily="34" charset="0"/>
              </a:rPr>
              <a:t>的任意倍数；</a:t>
            </a:r>
            <a:r>
              <a:rPr lang="en-US" altLang="zh-CN">
                <a:latin typeface="Arial" panose="020B0604020202020204" pitchFamily="34" charset="0"/>
              </a:rPr>
              <a:t>AES</a:t>
            </a:r>
            <a:r>
              <a:rPr lang="zh-CN" altLang="en-US">
                <a:latin typeface="Arial" panose="020B0604020202020204" pitchFamily="34" charset="0"/>
              </a:rPr>
              <a:t>分组固定，密钥长度</a:t>
            </a:r>
            <a:r>
              <a:rPr lang="en-US" altLang="zh-CN">
                <a:latin typeface="Arial" panose="020B0604020202020204" pitchFamily="34" charset="0"/>
              </a:rPr>
              <a:t>128</a:t>
            </a:r>
            <a:r>
              <a:rPr lang="zh-CN" altLang="en-US">
                <a:latin typeface="Arial" panose="020B0604020202020204" pitchFamily="34" charset="0"/>
              </a:rPr>
              <a:t>，</a:t>
            </a:r>
            <a:r>
              <a:rPr lang="en-US" altLang="zh-CN">
                <a:latin typeface="Arial" panose="020B0604020202020204" pitchFamily="34" charset="0"/>
              </a:rPr>
              <a:t>192</a:t>
            </a:r>
            <a:r>
              <a:rPr lang="zh-CN" altLang="en-US">
                <a:latin typeface="Arial" panose="020B0604020202020204" pitchFamily="34" charset="0"/>
              </a:rPr>
              <a:t>，</a:t>
            </a:r>
            <a:r>
              <a:rPr lang="en-US" altLang="zh-CN">
                <a:latin typeface="Arial" panose="020B0604020202020204" pitchFamily="34" charset="0"/>
              </a:rPr>
              <a:t>256</a:t>
            </a:r>
            <a:r>
              <a:rPr lang="zh-CN" altLang="en-US">
                <a:latin typeface="Arial" panose="020B0604020202020204" pitchFamily="34" charset="0"/>
              </a:rPr>
              <a:t>；其余没有评估不在标准之内；</a:t>
            </a:r>
          </a:p>
          <a:p>
            <a:pPr eaLnBrk="1" hangingPunct="1"/>
            <a:r>
              <a:rPr lang="zh-CN" altLang="en-US">
                <a:latin typeface="Arial" panose="020B0604020202020204" pitchFamily="34" charset="0"/>
              </a:rPr>
              <a:t>密钥长则轮数多，简单来说，</a:t>
            </a:r>
            <a:r>
              <a:rPr lang="en-US" altLang="zh-CN">
                <a:latin typeface="Arial" panose="020B0604020202020204" pitchFamily="34" charset="0"/>
              </a:rPr>
              <a:t>128</a:t>
            </a:r>
            <a:r>
              <a:rPr lang="zh-CN" altLang="en-US">
                <a:latin typeface="Arial" panose="020B0604020202020204" pitchFamily="34" charset="0"/>
              </a:rPr>
              <a:t>比特密钥穷举搜索复杂度为</a:t>
            </a:r>
            <a:r>
              <a:rPr lang="en-US" altLang="zh-CN">
                <a:latin typeface="Arial" panose="020B0604020202020204" pitchFamily="34" charset="0"/>
              </a:rPr>
              <a:t>2^128,</a:t>
            </a:r>
            <a:r>
              <a:rPr lang="zh-CN" altLang="en-US">
                <a:latin typeface="Arial" panose="020B0604020202020204" pitchFamily="34" charset="0"/>
              </a:rPr>
              <a:t>攻击无效只需要证明攻击的复杂度大于</a:t>
            </a:r>
            <a:r>
              <a:rPr lang="en-US" altLang="zh-CN">
                <a:latin typeface="Arial" panose="020B0604020202020204" pitchFamily="34" charset="0"/>
              </a:rPr>
              <a:t>2^128,</a:t>
            </a:r>
            <a:r>
              <a:rPr lang="zh-CN" altLang="en-US">
                <a:latin typeface="Arial" panose="020B0604020202020204" pitchFamily="34" charset="0"/>
              </a:rPr>
              <a:t>而这个攻击对</a:t>
            </a:r>
            <a:r>
              <a:rPr lang="en-US" altLang="zh-CN">
                <a:latin typeface="Arial" panose="020B0604020202020204" pitchFamily="34" charset="0"/>
              </a:rPr>
              <a:t>256</a:t>
            </a:r>
            <a:r>
              <a:rPr lang="zh-CN" altLang="en-US">
                <a:latin typeface="Arial" panose="020B0604020202020204" pitchFamily="34" charset="0"/>
              </a:rPr>
              <a:t>比特版本有可能是有效的，所以算法设计增加轮数来增加密钥的复杂度</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AA141E6D-77B9-409B-9B20-AF30DDFBA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6CFC7F4-818F-46C9-8D3A-ABC69ABD2BF5}" type="slidenum">
              <a:rPr lang="en-US" altLang="zh-CN">
                <a:latin typeface="Arial" panose="020B0604020202020204" pitchFamily="34" charset="0"/>
              </a:rPr>
              <a:pPr eaLnBrk="1" hangingPunct="1"/>
              <a:t>34</a:t>
            </a:fld>
            <a:endParaRPr lang="en-US" altLang="zh-CN">
              <a:latin typeface="Arial" panose="020B0604020202020204" pitchFamily="34" charset="0"/>
            </a:endParaRPr>
          </a:p>
        </p:txBody>
      </p:sp>
      <p:sp>
        <p:nvSpPr>
          <p:cNvPr id="160771" name="Rectangle 2">
            <a:extLst>
              <a:ext uri="{FF2B5EF4-FFF2-40B4-BE49-F238E27FC236}">
                <a16:creationId xmlns:a16="http://schemas.microsoft.com/office/drawing/2014/main" id="{3653C9E4-FEFA-4B4A-83CC-9689695847FF}"/>
              </a:ext>
            </a:extLst>
          </p:cNvPr>
          <p:cNvSpPr>
            <a:spLocks noGrp="1" noRot="1" noChangeAspect="1" noChangeArrowheads="1" noTextEdit="1"/>
          </p:cNvSpPr>
          <p:nvPr>
            <p:ph type="sldImg"/>
          </p:nvPr>
        </p:nvSpPr>
        <p:spPr>
          <a:xfrm>
            <a:off x="3429000" y="2400300"/>
            <a:ext cx="0" cy="0"/>
          </a:xfrm>
          <a:ln/>
        </p:spPr>
      </p:sp>
      <p:sp>
        <p:nvSpPr>
          <p:cNvPr id="160772" name="Rectangle 3">
            <a:extLst>
              <a:ext uri="{FF2B5EF4-FFF2-40B4-BE49-F238E27FC236}">
                <a16:creationId xmlns:a16="http://schemas.microsoft.com/office/drawing/2014/main" id="{BB4A67F2-EAA4-4A93-9BE4-F3BD44707379}"/>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83AF5195-34C4-4596-9B4A-A0382F98D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E7829BA-9F4F-4168-B488-02871C52EEEE}" type="slidenum">
              <a:rPr lang="en-US" altLang="zh-CN">
                <a:latin typeface="Arial" panose="020B0604020202020204" pitchFamily="34" charset="0"/>
              </a:rPr>
              <a:pPr eaLnBrk="1" hangingPunct="1"/>
              <a:t>35</a:t>
            </a:fld>
            <a:endParaRPr lang="en-US" altLang="zh-CN">
              <a:latin typeface="Arial" panose="020B0604020202020204" pitchFamily="34" charset="0"/>
            </a:endParaRPr>
          </a:p>
        </p:txBody>
      </p:sp>
      <p:sp>
        <p:nvSpPr>
          <p:cNvPr id="161795" name="Rectangle 2">
            <a:extLst>
              <a:ext uri="{FF2B5EF4-FFF2-40B4-BE49-F238E27FC236}">
                <a16:creationId xmlns:a16="http://schemas.microsoft.com/office/drawing/2014/main" id="{B3D354D3-F7EE-405C-B586-8B229209DEB7}"/>
              </a:ext>
            </a:extLst>
          </p:cNvPr>
          <p:cNvSpPr>
            <a:spLocks noGrp="1" noRot="1" noChangeAspect="1" noChangeArrowheads="1" noTextEdit="1"/>
          </p:cNvSpPr>
          <p:nvPr>
            <p:ph type="sldImg"/>
          </p:nvPr>
        </p:nvSpPr>
        <p:spPr>
          <a:xfrm>
            <a:off x="3429000" y="2400300"/>
            <a:ext cx="0" cy="0"/>
          </a:xfrm>
          <a:ln/>
        </p:spPr>
      </p:sp>
      <p:sp>
        <p:nvSpPr>
          <p:cNvPr id="161796" name="Rectangle 3">
            <a:extLst>
              <a:ext uri="{FF2B5EF4-FFF2-40B4-BE49-F238E27FC236}">
                <a16:creationId xmlns:a16="http://schemas.microsoft.com/office/drawing/2014/main" id="{AB5C12E8-DD09-48F8-AA9A-0E6F37B0061E}"/>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08DE9884-6937-4DF2-B6D3-6038E60D7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0D9BF5A-9240-4F8C-BC34-8963C0786F6B}" type="slidenum">
              <a:rPr lang="en-US" altLang="zh-CN">
                <a:latin typeface="Arial" panose="020B0604020202020204" pitchFamily="34" charset="0"/>
              </a:rPr>
              <a:pPr eaLnBrk="1" hangingPunct="1"/>
              <a:t>36</a:t>
            </a:fld>
            <a:endParaRPr lang="en-US" altLang="zh-CN">
              <a:latin typeface="Arial" panose="020B0604020202020204" pitchFamily="34" charset="0"/>
            </a:endParaRPr>
          </a:p>
        </p:txBody>
      </p:sp>
      <p:sp>
        <p:nvSpPr>
          <p:cNvPr id="162819" name="Rectangle 2">
            <a:extLst>
              <a:ext uri="{FF2B5EF4-FFF2-40B4-BE49-F238E27FC236}">
                <a16:creationId xmlns:a16="http://schemas.microsoft.com/office/drawing/2014/main" id="{94384D93-1A54-490C-A95C-A0CE55D91126}"/>
              </a:ext>
            </a:extLst>
          </p:cNvPr>
          <p:cNvSpPr>
            <a:spLocks noGrp="1" noRot="1" noChangeAspect="1" noChangeArrowheads="1" noTextEdit="1"/>
          </p:cNvSpPr>
          <p:nvPr>
            <p:ph type="sldImg"/>
          </p:nvPr>
        </p:nvSpPr>
        <p:spPr>
          <a:xfrm>
            <a:off x="3429000" y="2400300"/>
            <a:ext cx="0" cy="0"/>
          </a:xfrm>
          <a:ln/>
        </p:spPr>
      </p:sp>
      <p:sp>
        <p:nvSpPr>
          <p:cNvPr id="162820" name="Rectangle 3">
            <a:extLst>
              <a:ext uri="{FF2B5EF4-FFF2-40B4-BE49-F238E27FC236}">
                <a16:creationId xmlns:a16="http://schemas.microsoft.com/office/drawing/2014/main" id="{5C8B0095-DA0C-4FED-AE7C-A4D2FC5944DB}"/>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558DB069-4AF5-4448-9928-CE60F0CE2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CD1D25D-BE40-42D4-A507-AC25E0DBB985}" type="slidenum">
              <a:rPr lang="en-US" altLang="zh-CN">
                <a:latin typeface="Arial" panose="020B0604020202020204" pitchFamily="34" charset="0"/>
              </a:rPr>
              <a:pPr eaLnBrk="1" hangingPunct="1"/>
              <a:t>37</a:t>
            </a:fld>
            <a:endParaRPr lang="en-US" altLang="zh-CN">
              <a:latin typeface="Arial" panose="020B0604020202020204" pitchFamily="34" charset="0"/>
            </a:endParaRPr>
          </a:p>
        </p:txBody>
      </p:sp>
      <p:sp>
        <p:nvSpPr>
          <p:cNvPr id="163843" name="Rectangle 2">
            <a:extLst>
              <a:ext uri="{FF2B5EF4-FFF2-40B4-BE49-F238E27FC236}">
                <a16:creationId xmlns:a16="http://schemas.microsoft.com/office/drawing/2014/main" id="{0ECDDD74-5A8C-4670-ADBA-DFA0C3BE7DF4}"/>
              </a:ext>
            </a:extLst>
          </p:cNvPr>
          <p:cNvSpPr>
            <a:spLocks noGrp="1" noRot="1" noChangeAspect="1" noChangeArrowheads="1" noTextEdit="1"/>
          </p:cNvSpPr>
          <p:nvPr>
            <p:ph type="sldImg"/>
          </p:nvPr>
        </p:nvSpPr>
        <p:spPr>
          <a:xfrm>
            <a:off x="3429000" y="2400300"/>
            <a:ext cx="0" cy="0"/>
          </a:xfrm>
          <a:ln/>
        </p:spPr>
      </p:sp>
      <p:sp>
        <p:nvSpPr>
          <p:cNvPr id="163844" name="Rectangle 3">
            <a:extLst>
              <a:ext uri="{FF2B5EF4-FFF2-40B4-BE49-F238E27FC236}">
                <a16:creationId xmlns:a16="http://schemas.microsoft.com/office/drawing/2014/main" id="{61CBE63A-A551-488D-95B7-F4F125722E2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EC5B43B0-FBF6-43BB-A8BA-8B508D8992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894D9E4-C0B8-4360-8B5D-51ACBA5080CB}" type="slidenum">
              <a:rPr lang="en-US" altLang="zh-CN">
                <a:latin typeface="Arial" panose="020B0604020202020204" pitchFamily="34" charset="0"/>
              </a:rPr>
              <a:pPr eaLnBrk="1" hangingPunct="1"/>
              <a:t>39</a:t>
            </a:fld>
            <a:endParaRPr lang="en-US" altLang="zh-CN">
              <a:latin typeface="Arial" panose="020B0604020202020204" pitchFamily="34" charset="0"/>
            </a:endParaRPr>
          </a:p>
        </p:txBody>
      </p:sp>
      <p:sp>
        <p:nvSpPr>
          <p:cNvPr id="164867" name="Rectangle 2">
            <a:extLst>
              <a:ext uri="{FF2B5EF4-FFF2-40B4-BE49-F238E27FC236}">
                <a16:creationId xmlns:a16="http://schemas.microsoft.com/office/drawing/2014/main" id="{C3E09B1C-096A-4DC2-87A1-7969385BE3F2}"/>
              </a:ext>
            </a:extLst>
          </p:cNvPr>
          <p:cNvSpPr>
            <a:spLocks noGrp="1" noRot="1" noChangeAspect="1" noChangeArrowheads="1" noTextEdit="1"/>
          </p:cNvSpPr>
          <p:nvPr>
            <p:ph type="sldImg"/>
          </p:nvPr>
        </p:nvSpPr>
        <p:spPr>
          <a:xfrm>
            <a:off x="3429000" y="2400300"/>
            <a:ext cx="0" cy="0"/>
          </a:xfrm>
          <a:ln/>
        </p:spPr>
      </p:sp>
      <p:sp>
        <p:nvSpPr>
          <p:cNvPr id="164868" name="Rectangle 3">
            <a:extLst>
              <a:ext uri="{FF2B5EF4-FFF2-40B4-BE49-F238E27FC236}">
                <a16:creationId xmlns:a16="http://schemas.microsoft.com/office/drawing/2014/main" id="{9DAA8A1E-EA1C-41D1-9762-9A45B3A6F80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可以看出，扩展密钥的前</a:t>
            </a:r>
            <a:r>
              <a:rPr lang="en-US" altLang="zh-CN">
                <a:latin typeface="Arial" panose="020B0604020202020204" pitchFamily="34" charset="0"/>
              </a:rPr>
              <a:t>Nk</a:t>
            </a:r>
            <a:r>
              <a:rPr lang="zh-CN" altLang="en-US">
                <a:latin typeface="Arial" panose="020B0604020202020204" pitchFamily="34" charset="0"/>
              </a:rPr>
              <a:t>个字即为种子密钥，之后的每个字</a:t>
            </a:r>
            <a:r>
              <a:rPr lang="en-US" altLang="zh-CN">
                <a:latin typeface="Arial" panose="020B0604020202020204" pitchFamily="34" charset="0"/>
              </a:rPr>
              <a:t>W[i]</a:t>
            </a:r>
            <a:r>
              <a:rPr lang="zh-CN" altLang="en-US">
                <a:latin typeface="Arial" panose="020B0604020202020204" pitchFamily="34" charset="0"/>
              </a:rPr>
              <a:t>等于前一个字</a:t>
            </a:r>
            <a:r>
              <a:rPr lang="en-US" altLang="zh-CN">
                <a:latin typeface="Arial" panose="020B0604020202020204" pitchFamily="34" charset="0"/>
              </a:rPr>
              <a:t>W[i-1]</a:t>
            </a:r>
            <a:r>
              <a:rPr lang="zh-CN" altLang="en-US">
                <a:latin typeface="Arial" panose="020B0604020202020204" pitchFamily="34" charset="0"/>
              </a:rPr>
              <a:t>与</a:t>
            </a:r>
            <a:r>
              <a:rPr lang="en-US" altLang="zh-CN">
                <a:latin typeface="Arial" panose="020B0604020202020204" pitchFamily="34" charset="0"/>
              </a:rPr>
              <a:t>Nk</a:t>
            </a:r>
            <a:r>
              <a:rPr lang="zh-CN" altLang="en-US">
                <a:latin typeface="Arial" panose="020B0604020202020204" pitchFamily="34" charset="0"/>
              </a:rPr>
              <a:t>个位置之前的字</a:t>
            </a:r>
            <a:r>
              <a:rPr lang="en-US" altLang="zh-CN">
                <a:latin typeface="Arial" panose="020B0604020202020204" pitchFamily="34" charset="0"/>
              </a:rPr>
              <a:t>W[i- Nk]</a:t>
            </a:r>
            <a:r>
              <a:rPr lang="zh-CN" altLang="en-US">
                <a:latin typeface="Arial" panose="020B0604020202020204" pitchFamily="34" charset="0"/>
              </a:rPr>
              <a:t>的异或；不过当</a:t>
            </a:r>
            <a:r>
              <a:rPr lang="en-US" altLang="zh-CN">
                <a:latin typeface="Arial" panose="020B0604020202020204" pitchFamily="34" charset="0"/>
              </a:rPr>
              <a:t>i/Nk</a:t>
            </a:r>
            <a:r>
              <a:rPr lang="zh-CN" altLang="en-US">
                <a:latin typeface="Arial" panose="020B0604020202020204" pitchFamily="34" charset="0"/>
              </a:rPr>
              <a:t>为整数时，须先将前一个字</a:t>
            </a:r>
            <a:r>
              <a:rPr lang="en-US" altLang="zh-CN">
                <a:latin typeface="Arial" panose="020B0604020202020204" pitchFamily="34" charset="0"/>
              </a:rPr>
              <a:t>W[i-1]</a:t>
            </a:r>
            <a:r>
              <a:rPr lang="zh-CN" altLang="en-US">
                <a:latin typeface="Arial" panose="020B0604020202020204" pitchFamily="34" charset="0"/>
              </a:rPr>
              <a:t>经过以下一系列的变换：  </a:t>
            </a:r>
          </a:p>
          <a:p>
            <a:pPr eaLnBrk="1" hangingPunct="1"/>
            <a:r>
              <a:rPr lang="zh-CN" altLang="en-US">
                <a:latin typeface="Arial" panose="020B0604020202020204" pitchFamily="34" charset="0"/>
              </a:rPr>
              <a:t>      </a:t>
            </a:r>
            <a:r>
              <a:rPr lang="en-US" altLang="zh-CN">
                <a:latin typeface="Arial" panose="020B0604020202020204" pitchFamily="34" charset="0"/>
              </a:rPr>
              <a:t>1</a:t>
            </a:r>
            <a:r>
              <a:rPr lang="zh-CN" altLang="en-US">
                <a:latin typeface="Arial" panose="020B0604020202020204" pitchFamily="34" charset="0"/>
              </a:rPr>
              <a:t>字节的循环移位</a:t>
            </a:r>
            <a:r>
              <a:rPr lang="en-US" altLang="zh-CN">
                <a:latin typeface="Arial" panose="020B0604020202020204" pitchFamily="34" charset="0"/>
              </a:rPr>
              <a:t>RotByte→</a:t>
            </a:r>
            <a:r>
              <a:rPr lang="zh-CN" altLang="en-US">
                <a:latin typeface="Arial" panose="020B0604020202020204" pitchFamily="34" charset="0"/>
              </a:rPr>
              <a:t>用</a:t>
            </a:r>
            <a:r>
              <a:rPr lang="en-US" altLang="zh-CN">
                <a:latin typeface="Arial" panose="020B0604020202020204" pitchFamily="34" charset="0"/>
              </a:rPr>
              <a:t>S</a:t>
            </a:r>
            <a:r>
              <a:rPr lang="zh-CN" altLang="en-US">
                <a:latin typeface="Arial" panose="020B0604020202020204" pitchFamily="34" charset="0"/>
              </a:rPr>
              <a:t>盒进行变换</a:t>
            </a:r>
            <a:r>
              <a:rPr lang="en-US" altLang="zh-CN">
                <a:latin typeface="Arial" panose="020B0604020202020204" pitchFamily="34" charset="0"/>
              </a:rPr>
              <a:t>SubByte→</a:t>
            </a:r>
            <a:r>
              <a:rPr lang="zh-CN" altLang="en-US">
                <a:latin typeface="Arial" panose="020B0604020202020204" pitchFamily="34" charset="0"/>
              </a:rPr>
              <a:t>异或轮常数</a:t>
            </a:r>
            <a:r>
              <a:rPr lang="en-US" altLang="zh-CN">
                <a:latin typeface="Arial" panose="020B0604020202020204" pitchFamily="34" charset="0"/>
              </a:rPr>
              <a:t>Rcon[i/Nk].</a:t>
            </a:r>
          </a:p>
          <a:p>
            <a:pPr eaLnBrk="1" hangingPunct="1"/>
            <a:endParaRPr lang="en-US"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B21BA105-D296-45FB-A918-2890CABF2B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7A2F118-DC2E-4DF3-94C6-E29D34A7D29F}" type="slidenum">
              <a:rPr lang="en-US" altLang="zh-CN">
                <a:latin typeface="Arial" panose="020B0604020202020204" pitchFamily="34" charset="0"/>
              </a:rPr>
              <a:pPr eaLnBrk="1" hangingPunct="1"/>
              <a:t>40</a:t>
            </a:fld>
            <a:endParaRPr lang="en-US" altLang="zh-CN">
              <a:latin typeface="Arial" panose="020B0604020202020204" pitchFamily="34" charset="0"/>
            </a:endParaRPr>
          </a:p>
        </p:txBody>
      </p:sp>
      <p:sp>
        <p:nvSpPr>
          <p:cNvPr id="165891" name="Rectangle 2">
            <a:extLst>
              <a:ext uri="{FF2B5EF4-FFF2-40B4-BE49-F238E27FC236}">
                <a16:creationId xmlns:a16="http://schemas.microsoft.com/office/drawing/2014/main" id="{89745BD7-B8B1-4879-B949-0F8DA7F60BC7}"/>
              </a:ext>
            </a:extLst>
          </p:cNvPr>
          <p:cNvSpPr>
            <a:spLocks noGrp="1" noRot="1" noChangeAspect="1" noChangeArrowheads="1" noTextEdit="1"/>
          </p:cNvSpPr>
          <p:nvPr>
            <p:ph type="sldImg"/>
          </p:nvPr>
        </p:nvSpPr>
        <p:spPr>
          <a:xfrm>
            <a:off x="3429000" y="2400300"/>
            <a:ext cx="0" cy="0"/>
          </a:xfrm>
          <a:ln/>
        </p:spPr>
      </p:sp>
      <p:sp>
        <p:nvSpPr>
          <p:cNvPr id="165892" name="Rectangle 3">
            <a:extLst>
              <a:ext uri="{FF2B5EF4-FFF2-40B4-BE49-F238E27FC236}">
                <a16:creationId xmlns:a16="http://schemas.microsoft.com/office/drawing/2014/main" id="{8E834032-3ED5-474C-8B88-9256C46B649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89EDBF9E-33E9-4EFB-B487-197B04F12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B976AAC-7107-40CC-BB67-09592DDD5AE9}" type="slidenum">
              <a:rPr lang="en-US" altLang="zh-CN">
                <a:latin typeface="Arial" panose="020B0604020202020204" pitchFamily="34" charset="0"/>
              </a:rPr>
              <a:pPr eaLnBrk="1" hangingPunct="1"/>
              <a:t>41</a:t>
            </a:fld>
            <a:endParaRPr lang="en-US" altLang="zh-CN">
              <a:latin typeface="Arial" panose="020B0604020202020204" pitchFamily="34" charset="0"/>
            </a:endParaRPr>
          </a:p>
        </p:txBody>
      </p:sp>
      <p:sp>
        <p:nvSpPr>
          <p:cNvPr id="166915" name="Rectangle 2">
            <a:extLst>
              <a:ext uri="{FF2B5EF4-FFF2-40B4-BE49-F238E27FC236}">
                <a16:creationId xmlns:a16="http://schemas.microsoft.com/office/drawing/2014/main" id="{822702E6-4B00-4419-A40E-EFA0BFC45F03}"/>
              </a:ext>
            </a:extLst>
          </p:cNvPr>
          <p:cNvSpPr>
            <a:spLocks noGrp="1" noRot="1" noChangeAspect="1" noChangeArrowheads="1" noTextEdit="1"/>
          </p:cNvSpPr>
          <p:nvPr>
            <p:ph type="sldImg"/>
          </p:nvPr>
        </p:nvSpPr>
        <p:spPr>
          <a:xfrm>
            <a:off x="3429000" y="2400300"/>
            <a:ext cx="0" cy="0"/>
          </a:xfrm>
          <a:ln/>
        </p:spPr>
      </p:sp>
      <p:sp>
        <p:nvSpPr>
          <p:cNvPr id="166916" name="Rectangle 3">
            <a:extLst>
              <a:ext uri="{FF2B5EF4-FFF2-40B4-BE49-F238E27FC236}">
                <a16:creationId xmlns:a16="http://schemas.microsoft.com/office/drawing/2014/main" id="{C0A2919B-0C83-45EF-B95F-4A705049B3D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23AC5017-7DD7-4B55-8A7F-66D87C4D6A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7787D32-25ED-4821-94E7-D523C4C363D8}" type="slidenum">
              <a:rPr lang="zh-CN" altLang="en-US">
                <a:latin typeface="Arial" panose="020B0604020202020204" pitchFamily="34" charset="0"/>
              </a:rPr>
              <a:pPr eaLnBrk="1" hangingPunct="1"/>
              <a:t>42</a:t>
            </a:fld>
            <a:endParaRPr lang="en-US" altLang="zh-CN">
              <a:latin typeface="Arial" panose="020B0604020202020204" pitchFamily="34" charset="0"/>
            </a:endParaRPr>
          </a:p>
        </p:txBody>
      </p:sp>
      <p:sp>
        <p:nvSpPr>
          <p:cNvPr id="167939" name="Rectangle 2">
            <a:extLst>
              <a:ext uri="{FF2B5EF4-FFF2-40B4-BE49-F238E27FC236}">
                <a16:creationId xmlns:a16="http://schemas.microsoft.com/office/drawing/2014/main" id="{F1E6B803-551C-45CD-88D3-5BD5084D0873}"/>
              </a:ext>
            </a:extLst>
          </p:cNvPr>
          <p:cNvSpPr>
            <a:spLocks noGrp="1" noRot="1" noChangeAspect="1" noChangeArrowheads="1" noTextEdit="1"/>
          </p:cNvSpPr>
          <p:nvPr>
            <p:ph type="sldImg"/>
          </p:nvPr>
        </p:nvSpPr>
        <p:spPr>
          <a:xfrm>
            <a:off x="3429000" y="2400300"/>
            <a:ext cx="0" cy="0"/>
          </a:xfrm>
          <a:ln/>
        </p:spPr>
      </p:sp>
      <p:sp>
        <p:nvSpPr>
          <p:cNvPr id="167940" name="Rectangle 3">
            <a:extLst>
              <a:ext uri="{FF2B5EF4-FFF2-40B4-BE49-F238E27FC236}">
                <a16:creationId xmlns:a16="http://schemas.microsoft.com/office/drawing/2014/main" id="{74C2F310-7FC5-44D3-B512-1FFE6DC212BE}"/>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CC19377D-8AD1-47C1-89A4-391F6D746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2687065-4544-4C55-B289-A58F754083F3}" type="slidenum">
              <a:rPr lang="en-US" altLang="zh-CN">
                <a:latin typeface="Arial" panose="020B0604020202020204" pitchFamily="34" charset="0"/>
              </a:rPr>
              <a:pPr eaLnBrk="1" hangingPunct="1"/>
              <a:t>43</a:t>
            </a:fld>
            <a:endParaRPr lang="en-US" altLang="zh-CN">
              <a:latin typeface="Arial" panose="020B0604020202020204" pitchFamily="34" charset="0"/>
            </a:endParaRPr>
          </a:p>
        </p:txBody>
      </p:sp>
      <p:sp>
        <p:nvSpPr>
          <p:cNvPr id="168963" name="Rectangle 2">
            <a:extLst>
              <a:ext uri="{FF2B5EF4-FFF2-40B4-BE49-F238E27FC236}">
                <a16:creationId xmlns:a16="http://schemas.microsoft.com/office/drawing/2014/main" id="{357FF622-BC33-4AFA-AD04-E5FD0DFAC519}"/>
              </a:ext>
            </a:extLst>
          </p:cNvPr>
          <p:cNvSpPr>
            <a:spLocks noGrp="1" noRot="1" noChangeAspect="1" noChangeArrowheads="1" noTextEdit="1"/>
          </p:cNvSpPr>
          <p:nvPr>
            <p:ph type="sldImg"/>
          </p:nvPr>
        </p:nvSpPr>
        <p:spPr>
          <a:xfrm>
            <a:off x="3429000" y="2400300"/>
            <a:ext cx="0" cy="0"/>
          </a:xfrm>
          <a:ln/>
        </p:spPr>
      </p:sp>
      <p:sp>
        <p:nvSpPr>
          <p:cNvPr id="168964" name="Rectangle 3">
            <a:extLst>
              <a:ext uri="{FF2B5EF4-FFF2-40B4-BE49-F238E27FC236}">
                <a16:creationId xmlns:a16="http://schemas.microsoft.com/office/drawing/2014/main" id="{60DE796C-D106-42A4-924A-1F04ED6B3F16}"/>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F42F83D4-AE16-42DE-8769-B2AF799CA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6FF7BFA-101C-4330-B735-9923A679F0C7}" type="slidenum">
              <a:rPr lang="en-US" altLang="zh-CN">
                <a:latin typeface="Arial" panose="020B0604020202020204" pitchFamily="34" charset="0"/>
              </a:rPr>
              <a:pPr eaLnBrk="1" hangingPunct="1"/>
              <a:t>44</a:t>
            </a:fld>
            <a:endParaRPr lang="en-US" altLang="zh-CN">
              <a:latin typeface="Arial" panose="020B0604020202020204" pitchFamily="34" charset="0"/>
            </a:endParaRPr>
          </a:p>
        </p:txBody>
      </p:sp>
      <p:sp>
        <p:nvSpPr>
          <p:cNvPr id="169987" name="Rectangle 2">
            <a:extLst>
              <a:ext uri="{FF2B5EF4-FFF2-40B4-BE49-F238E27FC236}">
                <a16:creationId xmlns:a16="http://schemas.microsoft.com/office/drawing/2014/main" id="{187BBA8F-41FC-4C37-9C7E-65062E632328}"/>
              </a:ext>
            </a:extLst>
          </p:cNvPr>
          <p:cNvSpPr>
            <a:spLocks noGrp="1" noRot="1" noChangeAspect="1" noChangeArrowheads="1" noTextEdit="1"/>
          </p:cNvSpPr>
          <p:nvPr>
            <p:ph type="sldImg"/>
          </p:nvPr>
        </p:nvSpPr>
        <p:spPr>
          <a:xfrm>
            <a:off x="3429000" y="2400300"/>
            <a:ext cx="0" cy="0"/>
          </a:xfrm>
          <a:ln/>
        </p:spPr>
      </p:sp>
      <p:sp>
        <p:nvSpPr>
          <p:cNvPr id="169988" name="Rectangle 3">
            <a:extLst>
              <a:ext uri="{FF2B5EF4-FFF2-40B4-BE49-F238E27FC236}">
                <a16:creationId xmlns:a16="http://schemas.microsoft.com/office/drawing/2014/main" id="{80512DDE-48A1-4E93-BCD6-89549FD9C4F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924BD76-9D72-453B-BE0E-A6800F843A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C8054E7-0006-49EB-A6C4-308CF8753501}" type="slidenum">
              <a:rPr lang="en-US" altLang="zh-CN">
                <a:latin typeface="Arial" panose="020B0604020202020204" pitchFamily="34" charset="0"/>
              </a:rPr>
              <a:pPr eaLnBrk="1" hangingPunct="1"/>
              <a:t>22</a:t>
            </a:fld>
            <a:endParaRPr lang="en-US" altLang="zh-CN">
              <a:latin typeface="Arial" panose="020B0604020202020204" pitchFamily="34" charset="0"/>
            </a:endParaRPr>
          </a:p>
        </p:txBody>
      </p:sp>
      <p:sp>
        <p:nvSpPr>
          <p:cNvPr id="152579" name="Rectangle 2">
            <a:extLst>
              <a:ext uri="{FF2B5EF4-FFF2-40B4-BE49-F238E27FC236}">
                <a16:creationId xmlns:a16="http://schemas.microsoft.com/office/drawing/2014/main" id="{FF4FBE27-896B-4815-8B6A-579CE0550BAA}"/>
              </a:ext>
            </a:extLst>
          </p:cNvPr>
          <p:cNvSpPr>
            <a:spLocks noGrp="1" noRot="1" noChangeAspect="1" noChangeArrowheads="1" noTextEdit="1"/>
          </p:cNvSpPr>
          <p:nvPr>
            <p:ph type="sldImg"/>
          </p:nvPr>
        </p:nvSpPr>
        <p:spPr>
          <a:xfrm>
            <a:off x="3429000" y="2400300"/>
            <a:ext cx="0" cy="0"/>
          </a:xfrm>
          <a:ln/>
        </p:spPr>
      </p:sp>
      <p:sp>
        <p:nvSpPr>
          <p:cNvPr id="152580" name="Rectangle 3">
            <a:extLst>
              <a:ext uri="{FF2B5EF4-FFF2-40B4-BE49-F238E27FC236}">
                <a16:creationId xmlns:a16="http://schemas.microsoft.com/office/drawing/2014/main" id="{3A3CC588-FBFD-4B9F-B843-BF2BC87CD502}"/>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5D8A75D3-58C9-485E-91A0-C9C31F68EA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A4CA8B6-9474-4B07-8AEA-C08C2D9AB5DE}" type="slidenum">
              <a:rPr lang="en-US" altLang="zh-CN">
                <a:latin typeface="Arial" panose="020B0604020202020204" pitchFamily="34" charset="0"/>
              </a:rPr>
              <a:pPr eaLnBrk="1" hangingPunct="1"/>
              <a:t>45</a:t>
            </a:fld>
            <a:endParaRPr lang="en-US" altLang="zh-CN">
              <a:latin typeface="Arial" panose="020B0604020202020204" pitchFamily="34" charset="0"/>
            </a:endParaRPr>
          </a:p>
        </p:txBody>
      </p:sp>
      <p:sp>
        <p:nvSpPr>
          <p:cNvPr id="171011" name="Rectangle 2">
            <a:extLst>
              <a:ext uri="{FF2B5EF4-FFF2-40B4-BE49-F238E27FC236}">
                <a16:creationId xmlns:a16="http://schemas.microsoft.com/office/drawing/2014/main" id="{CE509F00-D417-4471-8817-1E0CE03C9082}"/>
              </a:ext>
            </a:extLst>
          </p:cNvPr>
          <p:cNvSpPr>
            <a:spLocks noGrp="1" noRot="1" noChangeAspect="1" noChangeArrowheads="1" noTextEdit="1"/>
          </p:cNvSpPr>
          <p:nvPr>
            <p:ph type="sldImg"/>
          </p:nvPr>
        </p:nvSpPr>
        <p:spPr>
          <a:xfrm>
            <a:off x="3429000" y="2400300"/>
            <a:ext cx="0" cy="0"/>
          </a:xfrm>
          <a:ln/>
        </p:spPr>
      </p:sp>
      <p:sp>
        <p:nvSpPr>
          <p:cNvPr id="171012" name="Rectangle 3">
            <a:extLst>
              <a:ext uri="{FF2B5EF4-FFF2-40B4-BE49-F238E27FC236}">
                <a16:creationId xmlns:a16="http://schemas.microsoft.com/office/drawing/2014/main" id="{0CF9E707-F724-40BE-A8F4-36128139A52E}"/>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B4F624C6-21F6-487F-9D9F-7F94E2D50C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4AFAD98-F7E9-46E2-A025-1F586EF67B60}" type="slidenum">
              <a:rPr lang="en-US" altLang="zh-CN">
                <a:latin typeface="Arial" panose="020B0604020202020204" pitchFamily="34" charset="0"/>
              </a:rPr>
              <a:pPr eaLnBrk="1" hangingPunct="1"/>
              <a:t>25</a:t>
            </a:fld>
            <a:endParaRPr lang="en-US" altLang="zh-CN">
              <a:latin typeface="Arial" panose="020B0604020202020204" pitchFamily="34" charset="0"/>
            </a:endParaRPr>
          </a:p>
        </p:txBody>
      </p:sp>
      <p:sp>
        <p:nvSpPr>
          <p:cNvPr id="153603" name="Rectangle 2">
            <a:extLst>
              <a:ext uri="{FF2B5EF4-FFF2-40B4-BE49-F238E27FC236}">
                <a16:creationId xmlns:a16="http://schemas.microsoft.com/office/drawing/2014/main" id="{31B02455-90A2-4738-87E9-77BAF288998A}"/>
              </a:ext>
            </a:extLst>
          </p:cNvPr>
          <p:cNvSpPr>
            <a:spLocks noGrp="1" noRot="1" noChangeAspect="1" noChangeArrowheads="1" noTextEdit="1"/>
          </p:cNvSpPr>
          <p:nvPr>
            <p:ph type="sldImg"/>
          </p:nvPr>
        </p:nvSpPr>
        <p:spPr>
          <a:xfrm>
            <a:off x="3429000" y="2400300"/>
            <a:ext cx="0" cy="0"/>
          </a:xfrm>
          <a:ln/>
        </p:spPr>
      </p:sp>
      <p:sp>
        <p:nvSpPr>
          <p:cNvPr id="153604" name="Rectangle 3">
            <a:extLst>
              <a:ext uri="{FF2B5EF4-FFF2-40B4-BE49-F238E27FC236}">
                <a16:creationId xmlns:a16="http://schemas.microsoft.com/office/drawing/2014/main" id="{4F7B88D0-1AD4-423F-BD4F-339A9A34228D}"/>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DB24DA0D-068F-48FD-ACDA-F3442A9A75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F9B21E3-8352-4A2A-94F2-9115969F8FBC}" type="slidenum">
              <a:rPr lang="en-US" altLang="zh-CN">
                <a:latin typeface="Arial" panose="020B0604020202020204" pitchFamily="34" charset="0"/>
              </a:rPr>
              <a:pPr eaLnBrk="1" hangingPunct="1"/>
              <a:t>26</a:t>
            </a:fld>
            <a:endParaRPr lang="en-US" altLang="zh-CN">
              <a:latin typeface="Arial" panose="020B0604020202020204" pitchFamily="34" charset="0"/>
            </a:endParaRPr>
          </a:p>
        </p:txBody>
      </p:sp>
      <p:sp>
        <p:nvSpPr>
          <p:cNvPr id="154627" name="Rectangle 2">
            <a:extLst>
              <a:ext uri="{FF2B5EF4-FFF2-40B4-BE49-F238E27FC236}">
                <a16:creationId xmlns:a16="http://schemas.microsoft.com/office/drawing/2014/main" id="{9F8AEA14-7CFF-4FE7-9796-F97F8ECE4E5B}"/>
              </a:ext>
            </a:extLst>
          </p:cNvPr>
          <p:cNvSpPr>
            <a:spLocks noGrp="1" noRot="1" noChangeAspect="1" noChangeArrowheads="1" noTextEdit="1"/>
          </p:cNvSpPr>
          <p:nvPr>
            <p:ph type="sldImg"/>
          </p:nvPr>
        </p:nvSpPr>
        <p:spPr>
          <a:xfrm>
            <a:off x="3429000" y="2400300"/>
            <a:ext cx="0" cy="0"/>
          </a:xfrm>
          <a:ln/>
        </p:spPr>
      </p:sp>
      <p:sp>
        <p:nvSpPr>
          <p:cNvPr id="154628" name="Rectangle 3">
            <a:extLst>
              <a:ext uri="{FF2B5EF4-FFF2-40B4-BE49-F238E27FC236}">
                <a16:creationId xmlns:a16="http://schemas.microsoft.com/office/drawing/2014/main" id="{C636AA9F-492E-4629-B916-0BAD7D158C2F}"/>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5424C8EE-FABF-432E-B274-B4AB8DB515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6E5E9B8-B763-425D-B3A6-545909BE5257}" type="slidenum">
              <a:rPr lang="en-US" altLang="zh-CN">
                <a:latin typeface="Arial" panose="020B0604020202020204" pitchFamily="34" charset="0"/>
              </a:rPr>
              <a:pPr eaLnBrk="1" hangingPunct="1"/>
              <a:t>27</a:t>
            </a:fld>
            <a:endParaRPr lang="en-US" altLang="zh-CN">
              <a:latin typeface="Arial" panose="020B0604020202020204" pitchFamily="34" charset="0"/>
            </a:endParaRPr>
          </a:p>
        </p:txBody>
      </p:sp>
      <p:sp>
        <p:nvSpPr>
          <p:cNvPr id="155651" name="Rectangle 2">
            <a:extLst>
              <a:ext uri="{FF2B5EF4-FFF2-40B4-BE49-F238E27FC236}">
                <a16:creationId xmlns:a16="http://schemas.microsoft.com/office/drawing/2014/main" id="{0FEE9CD1-8C06-4652-BEAB-0BD6C93EF187}"/>
              </a:ext>
            </a:extLst>
          </p:cNvPr>
          <p:cNvSpPr>
            <a:spLocks noGrp="1" noRot="1" noChangeAspect="1" noChangeArrowheads="1" noTextEdit="1"/>
          </p:cNvSpPr>
          <p:nvPr>
            <p:ph type="sldImg"/>
          </p:nvPr>
        </p:nvSpPr>
        <p:spPr>
          <a:xfrm>
            <a:off x="3429000" y="2400300"/>
            <a:ext cx="0" cy="0"/>
          </a:xfrm>
          <a:ln/>
        </p:spPr>
      </p:sp>
      <p:sp>
        <p:nvSpPr>
          <p:cNvPr id="155652" name="Rectangle 3">
            <a:extLst>
              <a:ext uri="{FF2B5EF4-FFF2-40B4-BE49-F238E27FC236}">
                <a16:creationId xmlns:a16="http://schemas.microsoft.com/office/drawing/2014/main" id="{76C4CEC1-0B9F-40A1-82AA-E19B8964CE46}"/>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4D1DF38-E3BC-4409-B3BB-5E9428CB4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0E03217-E725-48D8-B7EA-CAB8E0DF6388}" type="slidenum">
              <a:rPr lang="en-US" altLang="zh-CN">
                <a:latin typeface="Arial" panose="020B0604020202020204" pitchFamily="34" charset="0"/>
              </a:rPr>
              <a:pPr eaLnBrk="1" hangingPunct="1"/>
              <a:t>29</a:t>
            </a:fld>
            <a:endParaRPr lang="en-US" altLang="zh-CN">
              <a:latin typeface="Arial" panose="020B0604020202020204" pitchFamily="34" charset="0"/>
            </a:endParaRPr>
          </a:p>
        </p:txBody>
      </p:sp>
      <p:sp>
        <p:nvSpPr>
          <p:cNvPr id="156675" name="Rectangle 2">
            <a:extLst>
              <a:ext uri="{FF2B5EF4-FFF2-40B4-BE49-F238E27FC236}">
                <a16:creationId xmlns:a16="http://schemas.microsoft.com/office/drawing/2014/main" id="{66756E78-95ED-429A-B27F-8CB55B4B862F}"/>
              </a:ext>
            </a:extLst>
          </p:cNvPr>
          <p:cNvSpPr>
            <a:spLocks noGrp="1" noRot="1" noChangeAspect="1" noChangeArrowheads="1" noTextEdit="1"/>
          </p:cNvSpPr>
          <p:nvPr>
            <p:ph type="sldImg"/>
          </p:nvPr>
        </p:nvSpPr>
        <p:spPr>
          <a:xfrm>
            <a:off x="3429000" y="2400300"/>
            <a:ext cx="0" cy="0"/>
          </a:xfrm>
          <a:ln/>
        </p:spPr>
      </p:sp>
      <p:sp>
        <p:nvSpPr>
          <p:cNvPr id="156676" name="Rectangle 3">
            <a:extLst>
              <a:ext uri="{FF2B5EF4-FFF2-40B4-BE49-F238E27FC236}">
                <a16:creationId xmlns:a16="http://schemas.microsoft.com/office/drawing/2014/main" id="{DE91A0E6-CD77-4519-A06D-31CACEA28001}"/>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当然要求</a:t>
            </a:r>
            <a:r>
              <a:rPr lang="en-US" altLang="zh-CN">
                <a:latin typeface="Arial" panose="020B0604020202020204" pitchFamily="34" charset="0"/>
              </a:rPr>
              <a:t>c(x)</a:t>
            </a:r>
            <a:r>
              <a:rPr lang="zh-CN" altLang="en-US">
                <a:latin typeface="Arial" panose="020B0604020202020204" pitchFamily="34" charset="0"/>
              </a:rPr>
              <a:t>是模</a:t>
            </a:r>
            <a:r>
              <a:rPr lang="en-US" altLang="zh-CN">
                <a:latin typeface="Arial" panose="020B0604020202020204" pitchFamily="34" charset="0"/>
              </a:rPr>
              <a:t>x</a:t>
            </a:r>
            <a:r>
              <a:rPr lang="en-US" altLang="zh-CN" baseline="30000">
                <a:latin typeface="Arial" panose="020B0604020202020204" pitchFamily="34" charset="0"/>
              </a:rPr>
              <a:t>4</a:t>
            </a:r>
            <a:r>
              <a:rPr lang="en-US" altLang="zh-CN">
                <a:latin typeface="Arial" panose="020B0604020202020204" pitchFamily="34" charset="0"/>
              </a:rPr>
              <a:t>+1</a:t>
            </a:r>
            <a:r>
              <a:rPr lang="zh-CN" altLang="en-US">
                <a:latin typeface="Arial" panose="020B0604020202020204" pitchFamily="34" charset="0"/>
              </a:rPr>
              <a:t>可逆的多项式，否则列混合变换就是不可逆的，因而会使不同的输入分组对应的输出分组可能相同</a:t>
            </a:r>
            <a:r>
              <a:rPr lang="en-US" altLang="zh-CN">
                <a:latin typeface="Arial" panose="020B0604020202020204" pitchFamily="34"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09BDBF5F-4A5E-4647-80F6-39A89DB3B2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71B45F3-4A4A-4185-B12D-95698B669B38}" type="slidenum">
              <a:rPr lang="en-US" altLang="zh-CN">
                <a:latin typeface="Arial" panose="020B0604020202020204" pitchFamily="34" charset="0"/>
              </a:rPr>
              <a:pPr eaLnBrk="1" hangingPunct="1"/>
              <a:t>30</a:t>
            </a:fld>
            <a:endParaRPr lang="en-US" altLang="zh-CN">
              <a:latin typeface="Arial" panose="020B0604020202020204" pitchFamily="34" charset="0"/>
            </a:endParaRPr>
          </a:p>
        </p:txBody>
      </p:sp>
      <p:sp>
        <p:nvSpPr>
          <p:cNvPr id="157699" name="Rectangle 2">
            <a:extLst>
              <a:ext uri="{FF2B5EF4-FFF2-40B4-BE49-F238E27FC236}">
                <a16:creationId xmlns:a16="http://schemas.microsoft.com/office/drawing/2014/main" id="{924853E7-4192-4CE6-BFFA-86CE5C9D9DD1}"/>
              </a:ext>
            </a:extLst>
          </p:cNvPr>
          <p:cNvSpPr>
            <a:spLocks noGrp="1" noRot="1" noChangeAspect="1" noChangeArrowheads="1" noTextEdit="1"/>
          </p:cNvSpPr>
          <p:nvPr>
            <p:ph type="sldImg"/>
          </p:nvPr>
        </p:nvSpPr>
        <p:spPr>
          <a:xfrm>
            <a:off x="3429000" y="2400300"/>
            <a:ext cx="0" cy="0"/>
          </a:xfrm>
          <a:ln/>
        </p:spPr>
      </p:sp>
      <p:sp>
        <p:nvSpPr>
          <p:cNvPr id="157700" name="Rectangle 3">
            <a:extLst>
              <a:ext uri="{FF2B5EF4-FFF2-40B4-BE49-F238E27FC236}">
                <a16:creationId xmlns:a16="http://schemas.microsoft.com/office/drawing/2014/main" id="{A84A6558-CEA6-4E90-8B3F-FBF9280E148C}"/>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E384B9F5-3CFF-43FF-88EF-F0898B26A1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379F059-650F-4D10-A9FC-EA2644A4A8BA}" type="slidenum">
              <a:rPr lang="en-US" altLang="zh-CN">
                <a:latin typeface="Arial" panose="020B0604020202020204" pitchFamily="34" charset="0"/>
              </a:rPr>
              <a:pPr eaLnBrk="1" hangingPunct="1"/>
              <a:t>31</a:t>
            </a:fld>
            <a:endParaRPr lang="en-US" altLang="zh-CN">
              <a:latin typeface="Arial" panose="020B0604020202020204" pitchFamily="34" charset="0"/>
            </a:endParaRPr>
          </a:p>
        </p:txBody>
      </p:sp>
      <p:sp>
        <p:nvSpPr>
          <p:cNvPr id="158723" name="Rectangle 2">
            <a:extLst>
              <a:ext uri="{FF2B5EF4-FFF2-40B4-BE49-F238E27FC236}">
                <a16:creationId xmlns:a16="http://schemas.microsoft.com/office/drawing/2014/main" id="{F31A437F-914E-48D1-934A-9DE172F594EB}"/>
              </a:ext>
            </a:extLst>
          </p:cNvPr>
          <p:cNvSpPr>
            <a:spLocks noGrp="1" noRot="1" noChangeAspect="1" noChangeArrowheads="1" noTextEdit="1"/>
          </p:cNvSpPr>
          <p:nvPr>
            <p:ph type="sldImg"/>
          </p:nvPr>
        </p:nvSpPr>
        <p:spPr>
          <a:xfrm>
            <a:off x="3429000" y="2400300"/>
            <a:ext cx="0" cy="0"/>
          </a:xfrm>
          <a:ln/>
        </p:spPr>
      </p:sp>
      <p:sp>
        <p:nvSpPr>
          <p:cNvPr id="158724" name="Rectangle 3">
            <a:extLst>
              <a:ext uri="{FF2B5EF4-FFF2-40B4-BE49-F238E27FC236}">
                <a16:creationId xmlns:a16="http://schemas.microsoft.com/office/drawing/2014/main" id="{5CE97522-6CCC-44A8-86DC-36FEECB7D4BF}"/>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注意：第</a:t>
            </a:r>
            <a:r>
              <a:rPr lang="en-US" altLang="zh-CN">
                <a:latin typeface="Arial" panose="020B0604020202020204" pitchFamily="34" charset="0"/>
              </a:rPr>
              <a:t>0</a:t>
            </a:r>
            <a:r>
              <a:rPr lang="zh-CN" altLang="en-US">
                <a:latin typeface="Arial" panose="020B0604020202020204" pitchFamily="34" charset="0"/>
              </a:rPr>
              <a:t>行是最低位，</a:t>
            </a:r>
            <a:r>
              <a:rPr lang="en-US" altLang="zh-CN">
                <a:latin typeface="Arial" panose="020B0604020202020204" pitchFamily="34" charset="0"/>
              </a:rPr>
              <a:t>c(x)=c0+c1x+c2x2+c3x3; b(x)=b0+b1x+b2x2+b3x3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CF1FF2B-A35E-402C-96BF-298F79054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EA6B31E-7401-490D-8653-E8EA18D35089}" type="slidenum">
              <a:rPr lang="en-US" altLang="zh-CN">
                <a:latin typeface="Arial" panose="020B0604020202020204" pitchFamily="34" charset="0"/>
              </a:rPr>
              <a:pPr eaLnBrk="1" hangingPunct="1"/>
              <a:t>33</a:t>
            </a:fld>
            <a:endParaRPr lang="en-US" altLang="zh-CN">
              <a:latin typeface="Arial" panose="020B0604020202020204" pitchFamily="34" charset="0"/>
            </a:endParaRPr>
          </a:p>
        </p:txBody>
      </p:sp>
      <p:sp>
        <p:nvSpPr>
          <p:cNvPr id="159747" name="Rectangle 2">
            <a:extLst>
              <a:ext uri="{FF2B5EF4-FFF2-40B4-BE49-F238E27FC236}">
                <a16:creationId xmlns:a16="http://schemas.microsoft.com/office/drawing/2014/main" id="{2D667825-3D67-4F66-BE95-B561152165DD}"/>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BBDC5DA2-72D2-455A-9D73-D1F4D72D57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快速运算：分配律化为</a:t>
            </a:r>
            <a:r>
              <a:rPr lang="en-US" altLang="zh-CN">
                <a:latin typeface="Arial" panose="020B0604020202020204" pitchFamily="34" charset="0"/>
              </a:rPr>
              <a:t>02</a:t>
            </a:r>
            <a:r>
              <a:rPr lang="zh-CN" altLang="en-US">
                <a:latin typeface="Arial" panose="020B0604020202020204" pitchFamily="34" charset="0"/>
              </a:rPr>
              <a:t>的幂次进行运算</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312926F6-EEA9-4702-ADC4-537D6A5D70E1}"/>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2176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7875409-2857-46F2-A437-D65C5BA6257E}"/>
              </a:ext>
            </a:extLst>
          </p:cNvPr>
          <p:cNvSpPr>
            <a:spLocks noGrp="1"/>
          </p:cNvSpPr>
          <p:nvPr>
            <p:ph type="dt" sz="half" idx="10"/>
          </p:nvPr>
        </p:nvSpPr>
        <p:spPr/>
        <p:txBody>
          <a:bodyPr/>
          <a:lstStyle>
            <a:lvl1pPr>
              <a:defRPr/>
            </a:lvl1pPr>
          </a:lstStyle>
          <a:p>
            <a:pPr>
              <a:defRPr/>
            </a:pPr>
            <a:fld id="{AC391E7F-869F-48DB-9EC4-ED9B83652008}"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25BF9DB7-CCF2-4F31-A88A-C41A9A9F185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269F025-46AE-4014-8069-7FB757CEB071}"/>
              </a:ext>
            </a:extLst>
          </p:cNvPr>
          <p:cNvSpPr>
            <a:spLocks noGrp="1"/>
          </p:cNvSpPr>
          <p:nvPr>
            <p:ph type="sldNum" sz="quarter" idx="12"/>
          </p:nvPr>
        </p:nvSpPr>
        <p:spPr/>
        <p:txBody>
          <a:bodyPr/>
          <a:lstStyle>
            <a:lvl1pPr>
              <a:defRPr/>
            </a:lvl1pPr>
          </a:lstStyle>
          <a:p>
            <a:pPr>
              <a:defRPr/>
            </a:pPr>
            <a:fld id="{FB3C8DB8-8057-4E2C-909E-7A02320EA987}" type="slidenum">
              <a:rPr lang="zh-CN" altLang="en-US"/>
              <a:pPr>
                <a:defRPr/>
              </a:pPr>
              <a:t>‹#›</a:t>
            </a:fld>
            <a:endParaRPr lang="zh-CN" altLang="en-US"/>
          </a:p>
        </p:txBody>
      </p:sp>
    </p:spTree>
    <p:extLst>
      <p:ext uri="{BB962C8B-B14F-4D97-AF65-F5344CB8AC3E}">
        <p14:creationId xmlns:p14="http://schemas.microsoft.com/office/powerpoint/2010/main" val="382407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D265D71-D1FA-4D4D-B588-990EABAEBAEF}"/>
              </a:ext>
            </a:extLst>
          </p:cNvPr>
          <p:cNvSpPr>
            <a:spLocks noGrp="1"/>
          </p:cNvSpPr>
          <p:nvPr>
            <p:ph type="dt" sz="half" idx="10"/>
          </p:nvPr>
        </p:nvSpPr>
        <p:spPr/>
        <p:txBody>
          <a:bodyPr/>
          <a:lstStyle>
            <a:lvl1pPr>
              <a:defRPr/>
            </a:lvl1pPr>
          </a:lstStyle>
          <a:p>
            <a:pPr>
              <a:defRPr/>
            </a:pPr>
            <a:fld id="{11F008BD-D788-4237-9090-FB86C460776E}"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E1386B82-561F-4405-AE75-F91C7BD52D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E81FDF3-EB6F-47C9-9074-877D906E3630}"/>
              </a:ext>
            </a:extLst>
          </p:cNvPr>
          <p:cNvSpPr>
            <a:spLocks noGrp="1"/>
          </p:cNvSpPr>
          <p:nvPr>
            <p:ph type="sldNum" sz="quarter" idx="12"/>
          </p:nvPr>
        </p:nvSpPr>
        <p:spPr/>
        <p:txBody>
          <a:bodyPr/>
          <a:lstStyle>
            <a:lvl1pPr>
              <a:defRPr/>
            </a:lvl1pPr>
          </a:lstStyle>
          <a:p>
            <a:pPr>
              <a:defRPr/>
            </a:pPr>
            <a:fld id="{2AC4A329-F218-46FC-85B7-6A62ED4B2E75}" type="slidenum">
              <a:rPr lang="zh-CN" altLang="en-US"/>
              <a:pPr>
                <a:defRPr/>
              </a:pPr>
              <a:t>‹#›</a:t>
            </a:fld>
            <a:endParaRPr lang="zh-CN" altLang="en-US"/>
          </a:p>
        </p:txBody>
      </p:sp>
    </p:spTree>
    <p:extLst>
      <p:ext uri="{BB962C8B-B14F-4D97-AF65-F5344CB8AC3E}">
        <p14:creationId xmlns:p14="http://schemas.microsoft.com/office/powerpoint/2010/main" val="285411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39845CB-0FBE-467B-964D-6B48948DEB29}"/>
              </a:ext>
            </a:extLst>
          </p:cNvPr>
          <p:cNvSpPr>
            <a:spLocks noGrp="1"/>
          </p:cNvSpPr>
          <p:nvPr>
            <p:ph type="dt" sz="half" idx="10"/>
          </p:nvPr>
        </p:nvSpPr>
        <p:spPr/>
        <p:txBody>
          <a:bodyPr/>
          <a:lstStyle>
            <a:lvl1pPr>
              <a:defRPr/>
            </a:lvl1pPr>
          </a:lstStyle>
          <a:p>
            <a:pPr>
              <a:defRPr/>
            </a:pPr>
            <a:fld id="{C876955E-9D71-4A73-9B8C-2272C60239B2}" type="datetimeFigureOut">
              <a:rPr lang="zh-CN" altLang="en-US"/>
              <a:pPr>
                <a:defRPr/>
              </a:pPr>
              <a:t>2022/4/10</a:t>
            </a:fld>
            <a:endParaRPr lang="zh-CN" altLang="en-US"/>
          </a:p>
        </p:txBody>
      </p:sp>
      <p:sp>
        <p:nvSpPr>
          <p:cNvPr id="6" name="页脚占位符 4">
            <a:extLst>
              <a:ext uri="{FF2B5EF4-FFF2-40B4-BE49-F238E27FC236}">
                <a16:creationId xmlns:a16="http://schemas.microsoft.com/office/drawing/2014/main" id="{6D6646DC-6481-4142-AC9C-C1D1D1F5AC4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48058A-BC1A-4647-B6CE-731284C31C7E}"/>
              </a:ext>
            </a:extLst>
          </p:cNvPr>
          <p:cNvSpPr>
            <a:spLocks noGrp="1"/>
          </p:cNvSpPr>
          <p:nvPr>
            <p:ph type="sldNum" sz="quarter" idx="12"/>
          </p:nvPr>
        </p:nvSpPr>
        <p:spPr/>
        <p:txBody>
          <a:bodyPr/>
          <a:lstStyle>
            <a:lvl1pPr>
              <a:defRPr/>
            </a:lvl1pPr>
          </a:lstStyle>
          <a:p>
            <a:pPr>
              <a:defRPr/>
            </a:pPr>
            <a:fld id="{49F48F77-23F0-434E-8371-6283A4DFADB1}" type="slidenum">
              <a:rPr lang="zh-CN" altLang="en-US"/>
              <a:pPr>
                <a:defRPr/>
              </a:pPr>
              <a:t>‹#›</a:t>
            </a:fld>
            <a:endParaRPr lang="zh-CN" altLang="en-US"/>
          </a:p>
        </p:txBody>
      </p:sp>
    </p:spTree>
    <p:extLst>
      <p:ext uri="{BB962C8B-B14F-4D97-AF65-F5344CB8AC3E}">
        <p14:creationId xmlns:p14="http://schemas.microsoft.com/office/powerpoint/2010/main" val="1293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4C364AC7-4560-47BC-91EA-F893699EF16A}"/>
              </a:ext>
            </a:extLst>
          </p:cNvPr>
          <p:cNvSpPr>
            <a:spLocks noGrp="1"/>
          </p:cNvSpPr>
          <p:nvPr>
            <p:ph type="dt" sz="half" idx="10"/>
          </p:nvPr>
        </p:nvSpPr>
        <p:spPr/>
        <p:txBody>
          <a:bodyPr/>
          <a:lstStyle>
            <a:lvl1pPr>
              <a:defRPr/>
            </a:lvl1pPr>
          </a:lstStyle>
          <a:p>
            <a:pPr>
              <a:defRPr/>
            </a:pPr>
            <a:fld id="{18FF7271-0291-4E44-93F1-C97C6107ADBE}" type="datetimeFigureOut">
              <a:rPr lang="zh-CN" altLang="en-US"/>
              <a:pPr>
                <a:defRPr/>
              </a:pPr>
              <a:t>2022/4/10</a:t>
            </a:fld>
            <a:endParaRPr lang="zh-CN" altLang="en-US"/>
          </a:p>
        </p:txBody>
      </p:sp>
      <p:sp>
        <p:nvSpPr>
          <p:cNvPr id="8" name="页脚占位符 4">
            <a:extLst>
              <a:ext uri="{FF2B5EF4-FFF2-40B4-BE49-F238E27FC236}">
                <a16:creationId xmlns:a16="http://schemas.microsoft.com/office/drawing/2014/main" id="{46532D64-CF0C-42CC-80EF-63EF266DB40D}"/>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A24B177-2017-4F0D-9A4A-C487DA282EBB}"/>
              </a:ext>
            </a:extLst>
          </p:cNvPr>
          <p:cNvSpPr>
            <a:spLocks noGrp="1"/>
          </p:cNvSpPr>
          <p:nvPr>
            <p:ph type="sldNum" sz="quarter" idx="12"/>
          </p:nvPr>
        </p:nvSpPr>
        <p:spPr/>
        <p:txBody>
          <a:bodyPr/>
          <a:lstStyle>
            <a:lvl1pPr>
              <a:defRPr/>
            </a:lvl1pPr>
          </a:lstStyle>
          <a:p>
            <a:pPr>
              <a:defRPr/>
            </a:pPr>
            <a:fld id="{802D231C-E923-4CFF-9655-BD834F3DE843}" type="slidenum">
              <a:rPr lang="zh-CN" altLang="en-US"/>
              <a:pPr>
                <a:defRPr/>
              </a:pPr>
              <a:t>‹#›</a:t>
            </a:fld>
            <a:endParaRPr lang="zh-CN" altLang="en-US"/>
          </a:p>
        </p:txBody>
      </p:sp>
    </p:spTree>
    <p:extLst>
      <p:ext uri="{BB962C8B-B14F-4D97-AF65-F5344CB8AC3E}">
        <p14:creationId xmlns:p14="http://schemas.microsoft.com/office/powerpoint/2010/main" val="376924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AA3A3A16-3B12-44A1-85D9-75415F7A5635}"/>
              </a:ext>
            </a:extLst>
          </p:cNvPr>
          <p:cNvSpPr>
            <a:spLocks noGrp="1"/>
          </p:cNvSpPr>
          <p:nvPr>
            <p:ph type="dt" sz="half" idx="10"/>
          </p:nvPr>
        </p:nvSpPr>
        <p:spPr/>
        <p:txBody>
          <a:bodyPr/>
          <a:lstStyle>
            <a:lvl1pPr>
              <a:defRPr/>
            </a:lvl1pPr>
          </a:lstStyle>
          <a:p>
            <a:pPr>
              <a:defRPr/>
            </a:pPr>
            <a:fld id="{2A65BE1E-F0ED-4776-BC2D-E93AD5676458}" type="datetimeFigureOut">
              <a:rPr lang="zh-CN" altLang="en-US"/>
              <a:pPr>
                <a:defRPr/>
              </a:pPr>
              <a:t>2022/4/10</a:t>
            </a:fld>
            <a:endParaRPr lang="zh-CN" altLang="en-US"/>
          </a:p>
        </p:txBody>
      </p:sp>
      <p:sp>
        <p:nvSpPr>
          <p:cNvPr id="4" name="页脚占位符 4">
            <a:extLst>
              <a:ext uri="{FF2B5EF4-FFF2-40B4-BE49-F238E27FC236}">
                <a16:creationId xmlns:a16="http://schemas.microsoft.com/office/drawing/2014/main" id="{385A9E8F-892E-4081-B346-FF70D409D21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AEE6985-3077-4D4A-A1FC-7B15067F3EB7}"/>
              </a:ext>
            </a:extLst>
          </p:cNvPr>
          <p:cNvSpPr>
            <a:spLocks noGrp="1"/>
          </p:cNvSpPr>
          <p:nvPr>
            <p:ph type="sldNum" sz="quarter" idx="12"/>
          </p:nvPr>
        </p:nvSpPr>
        <p:spPr/>
        <p:txBody>
          <a:bodyPr/>
          <a:lstStyle>
            <a:lvl1pPr>
              <a:defRPr/>
            </a:lvl1pPr>
          </a:lstStyle>
          <a:p>
            <a:pPr>
              <a:defRPr/>
            </a:pPr>
            <a:fld id="{3EDE8D35-89AD-4F88-BAB5-49078A6A5F34}" type="slidenum">
              <a:rPr lang="zh-CN" altLang="en-US"/>
              <a:pPr>
                <a:defRPr/>
              </a:pPr>
              <a:t>‹#›</a:t>
            </a:fld>
            <a:endParaRPr lang="zh-CN" altLang="en-US"/>
          </a:p>
        </p:txBody>
      </p:sp>
    </p:spTree>
    <p:extLst>
      <p:ext uri="{BB962C8B-B14F-4D97-AF65-F5344CB8AC3E}">
        <p14:creationId xmlns:p14="http://schemas.microsoft.com/office/powerpoint/2010/main" val="310032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03219DB-EF1E-4741-B824-6C0B69B02258}"/>
              </a:ext>
            </a:extLst>
          </p:cNvPr>
          <p:cNvSpPr>
            <a:spLocks noGrp="1"/>
          </p:cNvSpPr>
          <p:nvPr>
            <p:ph type="dt" sz="half" idx="10"/>
          </p:nvPr>
        </p:nvSpPr>
        <p:spPr/>
        <p:txBody>
          <a:bodyPr/>
          <a:lstStyle>
            <a:lvl1pPr>
              <a:defRPr/>
            </a:lvl1pPr>
          </a:lstStyle>
          <a:p>
            <a:pPr>
              <a:defRPr/>
            </a:pPr>
            <a:fld id="{44F80BC3-E249-413B-B2B8-467D0EA8ABFD}" type="datetimeFigureOut">
              <a:rPr lang="zh-CN" altLang="en-US"/>
              <a:pPr>
                <a:defRPr/>
              </a:pPr>
              <a:t>2022/4/10</a:t>
            </a:fld>
            <a:endParaRPr lang="zh-CN" altLang="en-US"/>
          </a:p>
        </p:txBody>
      </p:sp>
      <p:sp>
        <p:nvSpPr>
          <p:cNvPr id="3" name="页脚占位符 4">
            <a:extLst>
              <a:ext uri="{FF2B5EF4-FFF2-40B4-BE49-F238E27FC236}">
                <a16:creationId xmlns:a16="http://schemas.microsoft.com/office/drawing/2014/main" id="{EC4AADB6-A5BE-421A-A7FF-E2E8F4A1159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21BB37A-AED1-4E15-838E-30E783B88BD4}"/>
              </a:ext>
            </a:extLst>
          </p:cNvPr>
          <p:cNvSpPr>
            <a:spLocks noGrp="1"/>
          </p:cNvSpPr>
          <p:nvPr>
            <p:ph type="sldNum" sz="quarter" idx="12"/>
          </p:nvPr>
        </p:nvSpPr>
        <p:spPr/>
        <p:txBody>
          <a:bodyPr/>
          <a:lstStyle>
            <a:lvl1pPr>
              <a:defRPr/>
            </a:lvl1pPr>
          </a:lstStyle>
          <a:p>
            <a:pPr>
              <a:defRPr/>
            </a:pPr>
            <a:fld id="{3ACE82DC-F5BF-4BF0-AA9E-EBC82AEE009D}" type="slidenum">
              <a:rPr lang="zh-CN" altLang="en-US"/>
              <a:pPr>
                <a:defRPr/>
              </a:pPr>
              <a:t>‹#›</a:t>
            </a:fld>
            <a:endParaRPr lang="zh-CN" altLang="en-US"/>
          </a:p>
        </p:txBody>
      </p:sp>
    </p:spTree>
    <p:extLst>
      <p:ext uri="{BB962C8B-B14F-4D97-AF65-F5344CB8AC3E}">
        <p14:creationId xmlns:p14="http://schemas.microsoft.com/office/powerpoint/2010/main" val="133744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A2917D4D-4E11-4BCC-A1D0-F966F8CB7799}"/>
              </a:ext>
            </a:extLst>
          </p:cNvPr>
          <p:cNvSpPr>
            <a:spLocks noGrp="1"/>
          </p:cNvSpPr>
          <p:nvPr>
            <p:ph type="dt" sz="half" idx="10"/>
          </p:nvPr>
        </p:nvSpPr>
        <p:spPr/>
        <p:txBody>
          <a:bodyPr/>
          <a:lstStyle>
            <a:lvl1pPr>
              <a:defRPr/>
            </a:lvl1pPr>
          </a:lstStyle>
          <a:p>
            <a:pPr>
              <a:defRPr/>
            </a:pPr>
            <a:fld id="{ECC8C362-6A4D-4192-B53D-6B73C5A61625}" type="datetimeFigureOut">
              <a:rPr lang="zh-CN" altLang="en-US"/>
              <a:pPr>
                <a:defRPr/>
              </a:pPr>
              <a:t>2022/4/10</a:t>
            </a:fld>
            <a:endParaRPr lang="zh-CN" altLang="en-US"/>
          </a:p>
        </p:txBody>
      </p:sp>
      <p:sp>
        <p:nvSpPr>
          <p:cNvPr id="6" name="页脚占位符 4">
            <a:extLst>
              <a:ext uri="{FF2B5EF4-FFF2-40B4-BE49-F238E27FC236}">
                <a16:creationId xmlns:a16="http://schemas.microsoft.com/office/drawing/2014/main" id="{05A5B2CE-678B-40F7-88A3-F9FB2F3A0DE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2F67602-6098-4BC5-AF97-65D6F030F01A}"/>
              </a:ext>
            </a:extLst>
          </p:cNvPr>
          <p:cNvSpPr>
            <a:spLocks noGrp="1"/>
          </p:cNvSpPr>
          <p:nvPr>
            <p:ph type="sldNum" sz="quarter" idx="12"/>
          </p:nvPr>
        </p:nvSpPr>
        <p:spPr/>
        <p:txBody>
          <a:bodyPr/>
          <a:lstStyle>
            <a:lvl1pPr>
              <a:defRPr/>
            </a:lvl1pPr>
          </a:lstStyle>
          <a:p>
            <a:pPr>
              <a:defRPr/>
            </a:pPr>
            <a:fld id="{6C484832-7BB9-467E-BA27-2DE64E73A70B}" type="slidenum">
              <a:rPr lang="zh-CN" altLang="en-US"/>
              <a:pPr>
                <a:defRPr/>
              </a:pPr>
              <a:t>‹#›</a:t>
            </a:fld>
            <a:endParaRPr lang="zh-CN" altLang="en-US"/>
          </a:p>
        </p:txBody>
      </p:sp>
    </p:spTree>
    <p:extLst>
      <p:ext uri="{BB962C8B-B14F-4D97-AF65-F5344CB8AC3E}">
        <p14:creationId xmlns:p14="http://schemas.microsoft.com/office/powerpoint/2010/main" val="234505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4BA7DAF-4427-4EDC-A8DF-AC99D9FC20D0}"/>
              </a:ext>
            </a:extLst>
          </p:cNvPr>
          <p:cNvSpPr>
            <a:spLocks noGrp="1"/>
          </p:cNvSpPr>
          <p:nvPr>
            <p:ph type="dt" sz="half" idx="10"/>
          </p:nvPr>
        </p:nvSpPr>
        <p:spPr/>
        <p:txBody>
          <a:bodyPr/>
          <a:lstStyle>
            <a:lvl1pPr>
              <a:defRPr/>
            </a:lvl1pPr>
          </a:lstStyle>
          <a:p>
            <a:pPr>
              <a:defRPr/>
            </a:pPr>
            <a:fld id="{4D60DA76-F84C-4C0D-B5B8-9D9E19278E0B}"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54965C1E-9AEC-45CC-BD0D-01540C3F42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D6007F4-3C36-4F3F-9627-7A49CFCED5BA}"/>
              </a:ext>
            </a:extLst>
          </p:cNvPr>
          <p:cNvSpPr>
            <a:spLocks noGrp="1"/>
          </p:cNvSpPr>
          <p:nvPr>
            <p:ph type="sldNum" sz="quarter" idx="12"/>
          </p:nvPr>
        </p:nvSpPr>
        <p:spPr/>
        <p:txBody>
          <a:bodyPr/>
          <a:lstStyle>
            <a:lvl1pPr>
              <a:defRPr/>
            </a:lvl1pPr>
          </a:lstStyle>
          <a:p>
            <a:pPr>
              <a:defRPr/>
            </a:pPr>
            <a:fld id="{8851604D-9432-441C-B28B-70808B23A63D}" type="slidenum">
              <a:rPr lang="zh-CN" altLang="en-US"/>
              <a:pPr>
                <a:defRPr/>
              </a:pPr>
              <a:t>‹#›</a:t>
            </a:fld>
            <a:endParaRPr lang="zh-CN" altLang="en-US"/>
          </a:p>
        </p:txBody>
      </p:sp>
    </p:spTree>
    <p:extLst>
      <p:ext uri="{BB962C8B-B14F-4D97-AF65-F5344CB8AC3E}">
        <p14:creationId xmlns:p14="http://schemas.microsoft.com/office/powerpoint/2010/main" val="37215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766ADE6-279A-452B-8006-3FA507F655AB}"/>
              </a:ext>
            </a:extLst>
          </p:cNvPr>
          <p:cNvSpPr>
            <a:spLocks noGrp="1"/>
          </p:cNvSpPr>
          <p:nvPr>
            <p:ph type="dt" sz="half" idx="10"/>
          </p:nvPr>
        </p:nvSpPr>
        <p:spPr/>
        <p:txBody>
          <a:bodyPr/>
          <a:lstStyle>
            <a:lvl1pPr>
              <a:defRPr/>
            </a:lvl1pPr>
          </a:lstStyle>
          <a:p>
            <a:pPr>
              <a:defRPr/>
            </a:pPr>
            <a:fld id="{E1596FAD-B9B4-44EE-80D8-2B3BB9385F31}" type="datetimeFigureOut">
              <a:rPr lang="zh-CN" altLang="en-US"/>
              <a:pPr>
                <a:defRPr/>
              </a:pPr>
              <a:t>2022/4/10</a:t>
            </a:fld>
            <a:endParaRPr lang="zh-CN" altLang="en-US"/>
          </a:p>
        </p:txBody>
      </p:sp>
      <p:sp>
        <p:nvSpPr>
          <p:cNvPr id="4" name="页脚占位符 4">
            <a:extLst>
              <a:ext uri="{FF2B5EF4-FFF2-40B4-BE49-F238E27FC236}">
                <a16:creationId xmlns:a16="http://schemas.microsoft.com/office/drawing/2014/main" id="{277118ED-BBCF-4DF9-9BBD-A3224C569AD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5AC70E8-2E0A-4AB1-8CD6-D782E69F3E04}"/>
              </a:ext>
            </a:extLst>
          </p:cNvPr>
          <p:cNvSpPr>
            <a:spLocks noGrp="1"/>
          </p:cNvSpPr>
          <p:nvPr>
            <p:ph type="sldNum" sz="quarter" idx="12"/>
          </p:nvPr>
        </p:nvSpPr>
        <p:spPr/>
        <p:txBody>
          <a:bodyPr/>
          <a:lstStyle>
            <a:lvl1pPr>
              <a:defRPr/>
            </a:lvl1pPr>
          </a:lstStyle>
          <a:p>
            <a:pPr>
              <a:defRPr/>
            </a:pPr>
            <a:fld id="{DB060855-ADD0-4B4C-8B71-206ECC72BF35}" type="slidenum">
              <a:rPr lang="zh-CN" altLang="en-US"/>
              <a:pPr>
                <a:defRPr/>
              </a:pPr>
              <a:t>‹#›</a:t>
            </a:fld>
            <a:endParaRPr lang="zh-CN" altLang="en-US"/>
          </a:p>
        </p:txBody>
      </p:sp>
    </p:spTree>
    <p:extLst>
      <p:ext uri="{BB962C8B-B14F-4D97-AF65-F5344CB8AC3E}">
        <p14:creationId xmlns:p14="http://schemas.microsoft.com/office/powerpoint/2010/main" val="321160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EE20063-1DCC-4639-BAC4-5ED2B66A8148}"/>
              </a:ext>
            </a:extLst>
          </p:cNvPr>
          <p:cNvSpPr>
            <a:spLocks noGrp="1"/>
          </p:cNvSpPr>
          <p:nvPr>
            <p:ph type="dt" sz="half" idx="10"/>
          </p:nvPr>
        </p:nvSpPr>
        <p:spPr/>
        <p:txBody>
          <a:bodyPr/>
          <a:lstStyle>
            <a:lvl1pPr>
              <a:defRPr/>
            </a:lvl1pPr>
          </a:lstStyle>
          <a:p>
            <a:pPr>
              <a:defRPr/>
            </a:pPr>
            <a:fld id="{26126F68-0140-4D62-8F65-72EF1E2628F3}"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489FC43A-CEFE-4652-9D63-DE3EC716169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34D8815-3799-4133-ADB1-D20DE76E1970}"/>
              </a:ext>
            </a:extLst>
          </p:cNvPr>
          <p:cNvSpPr>
            <a:spLocks noGrp="1"/>
          </p:cNvSpPr>
          <p:nvPr>
            <p:ph type="sldNum" sz="quarter" idx="12"/>
          </p:nvPr>
        </p:nvSpPr>
        <p:spPr/>
        <p:txBody>
          <a:bodyPr/>
          <a:lstStyle>
            <a:lvl1pPr>
              <a:defRPr/>
            </a:lvl1pPr>
          </a:lstStyle>
          <a:p>
            <a:pPr>
              <a:defRPr/>
            </a:pPr>
            <a:fld id="{30EB10EB-B611-48E0-9A01-B51F6BBE321A}" type="slidenum">
              <a:rPr lang="zh-CN" altLang="en-US"/>
              <a:pPr>
                <a:defRPr/>
              </a:pPr>
              <a:t>‹#›</a:t>
            </a:fld>
            <a:endParaRPr lang="zh-CN" altLang="en-US"/>
          </a:p>
        </p:txBody>
      </p:sp>
    </p:spTree>
    <p:extLst>
      <p:ext uri="{BB962C8B-B14F-4D97-AF65-F5344CB8AC3E}">
        <p14:creationId xmlns:p14="http://schemas.microsoft.com/office/powerpoint/2010/main" val="267894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CC41AE-5636-42FA-BED8-55367DEA2B3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01480104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4463194-BEF4-4B8B-9FD6-140A32BB04AE}"/>
              </a:ext>
            </a:extLst>
          </p:cNvPr>
          <p:cNvSpPr>
            <a:spLocks noGrp="1"/>
          </p:cNvSpPr>
          <p:nvPr>
            <p:ph type="dt" sz="half" idx="10"/>
          </p:nvPr>
        </p:nvSpPr>
        <p:spPr/>
        <p:txBody>
          <a:bodyPr/>
          <a:lstStyle>
            <a:lvl1pPr>
              <a:defRPr/>
            </a:lvl1pPr>
          </a:lstStyle>
          <a:p>
            <a:pPr>
              <a:defRPr/>
            </a:pPr>
            <a:fld id="{CA79FE2E-24C4-4D95-820E-342B032C627A}"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E272CC19-8A4C-4562-BFBB-0F9B99E7B7E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091B783-7066-4E2C-B00C-EE970B098214}"/>
              </a:ext>
            </a:extLst>
          </p:cNvPr>
          <p:cNvSpPr>
            <a:spLocks noGrp="1"/>
          </p:cNvSpPr>
          <p:nvPr>
            <p:ph type="sldNum" sz="quarter" idx="12"/>
          </p:nvPr>
        </p:nvSpPr>
        <p:spPr/>
        <p:txBody>
          <a:bodyPr/>
          <a:lstStyle>
            <a:lvl1pPr>
              <a:defRPr/>
            </a:lvl1pPr>
          </a:lstStyle>
          <a:p>
            <a:pPr>
              <a:defRPr/>
            </a:pPr>
            <a:fld id="{B1EE4AAD-716F-41FB-AA1D-668CD1749F23}" type="slidenum">
              <a:rPr lang="zh-CN" altLang="en-US"/>
              <a:pPr>
                <a:defRPr/>
              </a:pPr>
              <a:t>‹#›</a:t>
            </a:fld>
            <a:endParaRPr lang="zh-CN" altLang="en-US"/>
          </a:p>
        </p:txBody>
      </p:sp>
    </p:spTree>
    <p:extLst>
      <p:ext uri="{BB962C8B-B14F-4D97-AF65-F5344CB8AC3E}">
        <p14:creationId xmlns:p14="http://schemas.microsoft.com/office/powerpoint/2010/main" val="988720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343EA8A-255E-4C33-9B52-926D9D4922B4}"/>
              </a:ext>
            </a:extLst>
          </p:cNvPr>
          <p:cNvSpPr>
            <a:spLocks noGrp="1"/>
          </p:cNvSpPr>
          <p:nvPr>
            <p:ph type="dt" sz="half" idx="10"/>
          </p:nvPr>
        </p:nvSpPr>
        <p:spPr/>
        <p:txBody>
          <a:bodyPr/>
          <a:lstStyle>
            <a:lvl1pPr>
              <a:defRPr/>
            </a:lvl1pPr>
          </a:lstStyle>
          <a:p>
            <a:pPr>
              <a:defRPr/>
            </a:pPr>
            <a:fld id="{B218E050-E9F7-4500-9038-0C86E8700683}"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9D68A2D1-99D8-4088-8407-30D25BD0706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BD54E4C-FD9A-4A75-BA4C-5EE9D57E3A5D}"/>
              </a:ext>
            </a:extLst>
          </p:cNvPr>
          <p:cNvSpPr>
            <a:spLocks noGrp="1"/>
          </p:cNvSpPr>
          <p:nvPr>
            <p:ph type="sldNum" sz="quarter" idx="12"/>
          </p:nvPr>
        </p:nvSpPr>
        <p:spPr/>
        <p:txBody>
          <a:bodyPr/>
          <a:lstStyle>
            <a:lvl1pPr>
              <a:defRPr/>
            </a:lvl1pPr>
          </a:lstStyle>
          <a:p>
            <a:pPr>
              <a:defRPr/>
            </a:pPr>
            <a:fld id="{1028A666-559C-435A-BDCF-D2061408AD75}" type="slidenum">
              <a:rPr lang="zh-CN" altLang="en-US"/>
              <a:pPr>
                <a:defRPr/>
              </a:pPr>
              <a:t>‹#›</a:t>
            </a:fld>
            <a:endParaRPr lang="zh-CN" altLang="en-US"/>
          </a:p>
        </p:txBody>
      </p:sp>
    </p:spTree>
    <p:extLst>
      <p:ext uri="{BB962C8B-B14F-4D97-AF65-F5344CB8AC3E}">
        <p14:creationId xmlns:p14="http://schemas.microsoft.com/office/powerpoint/2010/main" val="895813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9E1EC42F-87D2-42C9-BAEC-7FCAEC88D3B3}"/>
              </a:ext>
            </a:extLst>
          </p:cNvPr>
          <p:cNvSpPr>
            <a:spLocks noGrp="1"/>
          </p:cNvSpPr>
          <p:nvPr>
            <p:ph type="dt" sz="half" idx="10"/>
          </p:nvPr>
        </p:nvSpPr>
        <p:spPr/>
        <p:txBody>
          <a:bodyPr/>
          <a:lstStyle>
            <a:lvl1pPr>
              <a:defRPr/>
            </a:lvl1pPr>
          </a:lstStyle>
          <a:p>
            <a:pPr>
              <a:defRPr/>
            </a:pPr>
            <a:fld id="{857E45F5-4F3E-4A6E-83AD-03B6E8494E77}" type="datetimeFigureOut">
              <a:rPr lang="zh-CN" altLang="en-US"/>
              <a:pPr>
                <a:defRPr/>
              </a:pPr>
              <a:t>2022/4/10</a:t>
            </a:fld>
            <a:endParaRPr lang="zh-CN" altLang="en-US"/>
          </a:p>
        </p:txBody>
      </p:sp>
      <p:sp>
        <p:nvSpPr>
          <p:cNvPr id="6" name="页脚占位符 4">
            <a:extLst>
              <a:ext uri="{FF2B5EF4-FFF2-40B4-BE49-F238E27FC236}">
                <a16:creationId xmlns:a16="http://schemas.microsoft.com/office/drawing/2014/main" id="{D5AB6260-3A8E-449E-BC1A-C9348FCDF2D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5FED1C0-ADB1-430C-8F36-0A7413400F20}"/>
              </a:ext>
            </a:extLst>
          </p:cNvPr>
          <p:cNvSpPr>
            <a:spLocks noGrp="1"/>
          </p:cNvSpPr>
          <p:nvPr>
            <p:ph type="sldNum" sz="quarter" idx="12"/>
          </p:nvPr>
        </p:nvSpPr>
        <p:spPr/>
        <p:txBody>
          <a:bodyPr/>
          <a:lstStyle>
            <a:lvl1pPr>
              <a:defRPr/>
            </a:lvl1pPr>
          </a:lstStyle>
          <a:p>
            <a:pPr>
              <a:defRPr/>
            </a:pPr>
            <a:fld id="{A44C628C-595A-4B10-8F15-77484F14DF61}" type="slidenum">
              <a:rPr lang="zh-CN" altLang="en-US"/>
              <a:pPr>
                <a:defRPr/>
              </a:pPr>
              <a:t>‹#›</a:t>
            </a:fld>
            <a:endParaRPr lang="zh-CN" altLang="en-US"/>
          </a:p>
        </p:txBody>
      </p:sp>
    </p:spTree>
    <p:extLst>
      <p:ext uri="{BB962C8B-B14F-4D97-AF65-F5344CB8AC3E}">
        <p14:creationId xmlns:p14="http://schemas.microsoft.com/office/powerpoint/2010/main" val="481287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7602D65D-BFDE-471E-9629-FF1A3DAC00BF}"/>
              </a:ext>
            </a:extLst>
          </p:cNvPr>
          <p:cNvSpPr>
            <a:spLocks noGrp="1"/>
          </p:cNvSpPr>
          <p:nvPr>
            <p:ph type="dt" sz="half" idx="10"/>
          </p:nvPr>
        </p:nvSpPr>
        <p:spPr/>
        <p:txBody>
          <a:bodyPr/>
          <a:lstStyle>
            <a:lvl1pPr>
              <a:defRPr/>
            </a:lvl1pPr>
          </a:lstStyle>
          <a:p>
            <a:pPr>
              <a:defRPr/>
            </a:pPr>
            <a:fld id="{757F3D04-BC9E-4CBC-A7FC-F4723ED215BA}" type="datetimeFigureOut">
              <a:rPr lang="zh-CN" altLang="en-US"/>
              <a:pPr>
                <a:defRPr/>
              </a:pPr>
              <a:t>2022/4/10</a:t>
            </a:fld>
            <a:endParaRPr lang="zh-CN" altLang="en-US"/>
          </a:p>
        </p:txBody>
      </p:sp>
      <p:sp>
        <p:nvSpPr>
          <p:cNvPr id="8" name="页脚占位符 4">
            <a:extLst>
              <a:ext uri="{FF2B5EF4-FFF2-40B4-BE49-F238E27FC236}">
                <a16:creationId xmlns:a16="http://schemas.microsoft.com/office/drawing/2014/main" id="{F4BF3967-1621-4BCE-B86B-8CCCB2E6E18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CD78F22-F9E9-4E85-B7F6-B31C644DD740}"/>
              </a:ext>
            </a:extLst>
          </p:cNvPr>
          <p:cNvSpPr>
            <a:spLocks noGrp="1"/>
          </p:cNvSpPr>
          <p:nvPr>
            <p:ph type="sldNum" sz="quarter" idx="12"/>
          </p:nvPr>
        </p:nvSpPr>
        <p:spPr/>
        <p:txBody>
          <a:bodyPr/>
          <a:lstStyle>
            <a:lvl1pPr>
              <a:defRPr/>
            </a:lvl1pPr>
          </a:lstStyle>
          <a:p>
            <a:pPr>
              <a:defRPr/>
            </a:pPr>
            <a:fld id="{73FE2E2A-C4C4-4F5F-BF05-2BC678CB96CB}" type="slidenum">
              <a:rPr lang="zh-CN" altLang="en-US"/>
              <a:pPr>
                <a:defRPr/>
              </a:pPr>
              <a:t>‹#›</a:t>
            </a:fld>
            <a:endParaRPr lang="zh-CN" altLang="en-US"/>
          </a:p>
        </p:txBody>
      </p:sp>
    </p:spTree>
    <p:extLst>
      <p:ext uri="{BB962C8B-B14F-4D97-AF65-F5344CB8AC3E}">
        <p14:creationId xmlns:p14="http://schemas.microsoft.com/office/powerpoint/2010/main" val="3026197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53B96762-0B34-4AA6-AC27-4A9DACAC3615}"/>
              </a:ext>
            </a:extLst>
          </p:cNvPr>
          <p:cNvSpPr>
            <a:spLocks noGrp="1"/>
          </p:cNvSpPr>
          <p:nvPr>
            <p:ph type="dt" sz="half" idx="10"/>
          </p:nvPr>
        </p:nvSpPr>
        <p:spPr/>
        <p:txBody>
          <a:bodyPr/>
          <a:lstStyle>
            <a:lvl1pPr>
              <a:defRPr/>
            </a:lvl1pPr>
          </a:lstStyle>
          <a:p>
            <a:pPr>
              <a:defRPr/>
            </a:pPr>
            <a:fld id="{92000286-003C-4030-87A3-C62068A059CB}" type="datetimeFigureOut">
              <a:rPr lang="zh-CN" altLang="en-US"/>
              <a:pPr>
                <a:defRPr/>
              </a:pPr>
              <a:t>2022/4/10</a:t>
            </a:fld>
            <a:endParaRPr lang="zh-CN" altLang="en-US"/>
          </a:p>
        </p:txBody>
      </p:sp>
      <p:sp>
        <p:nvSpPr>
          <p:cNvPr id="4" name="页脚占位符 4">
            <a:extLst>
              <a:ext uri="{FF2B5EF4-FFF2-40B4-BE49-F238E27FC236}">
                <a16:creationId xmlns:a16="http://schemas.microsoft.com/office/drawing/2014/main" id="{967469E5-0AB5-458C-A02E-BB40A97C51A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88D27D5-218B-495F-8C6B-AD900AF095B8}"/>
              </a:ext>
            </a:extLst>
          </p:cNvPr>
          <p:cNvSpPr>
            <a:spLocks noGrp="1"/>
          </p:cNvSpPr>
          <p:nvPr>
            <p:ph type="sldNum" sz="quarter" idx="12"/>
          </p:nvPr>
        </p:nvSpPr>
        <p:spPr/>
        <p:txBody>
          <a:bodyPr/>
          <a:lstStyle>
            <a:lvl1pPr>
              <a:defRPr/>
            </a:lvl1pPr>
          </a:lstStyle>
          <a:p>
            <a:pPr>
              <a:defRPr/>
            </a:pPr>
            <a:fld id="{2073AB84-929C-4FB5-968A-88636B331AA7}" type="slidenum">
              <a:rPr lang="zh-CN" altLang="en-US"/>
              <a:pPr>
                <a:defRPr/>
              </a:pPr>
              <a:t>‹#›</a:t>
            </a:fld>
            <a:endParaRPr lang="zh-CN" altLang="en-US"/>
          </a:p>
        </p:txBody>
      </p:sp>
    </p:spTree>
    <p:extLst>
      <p:ext uri="{BB962C8B-B14F-4D97-AF65-F5344CB8AC3E}">
        <p14:creationId xmlns:p14="http://schemas.microsoft.com/office/powerpoint/2010/main" val="382352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48A1B85-4721-4FCC-A49F-B540F7792B4D}"/>
              </a:ext>
            </a:extLst>
          </p:cNvPr>
          <p:cNvSpPr>
            <a:spLocks noGrp="1"/>
          </p:cNvSpPr>
          <p:nvPr>
            <p:ph type="dt" sz="half" idx="10"/>
          </p:nvPr>
        </p:nvSpPr>
        <p:spPr/>
        <p:txBody>
          <a:bodyPr/>
          <a:lstStyle>
            <a:lvl1pPr>
              <a:defRPr/>
            </a:lvl1pPr>
          </a:lstStyle>
          <a:p>
            <a:pPr>
              <a:defRPr/>
            </a:pPr>
            <a:fld id="{18FEBB38-6B06-4FD1-A7F6-5F1EB0E6B78F}" type="datetimeFigureOut">
              <a:rPr lang="zh-CN" altLang="en-US"/>
              <a:pPr>
                <a:defRPr/>
              </a:pPr>
              <a:t>2022/4/10</a:t>
            </a:fld>
            <a:endParaRPr lang="zh-CN" altLang="en-US"/>
          </a:p>
        </p:txBody>
      </p:sp>
      <p:sp>
        <p:nvSpPr>
          <p:cNvPr id="3" name="页脚占位符 4">
            <a:extLst>
              <a:ext uri="{FF2B5EF4-FFF2-40B4-BE49-F238E27FC236}">
                <a16:creationId xmlns:a16="http://schemas.microsoft.com/office/drawing/2014/main" id="{495A140C-9D0D-4B32-9466-6257CDC596E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24E1C62-FCB2-44D3-908C-03DC73D316D7}"/>
              </a:ext>
            </a:extLst>
          </p:cNvPr>
          <p:cNvSpPr>
            <a:spLocks noGrp="1"/>
          </p:cNvSpPr>
          <p:nvPr>
            <p:ph type="sldNum" sz="quarter" idx="12"/>
          </p:nvPr>
        </p:nvSpPr>
        <p:spPr/>
        <p:txBody>
          <a:bodyPr/>
          <a:lstStyle>
            <a:lvl1pPr>
              <a:defRPr/>
            </a:lvl1pPr>
          </a:lstStyle>
          <a:p>
            <a:pPr>
              <a:defRPr/>
            </a:pPr>
            <a:fld id="{D6CAB9F4-76A6-4BE3-8731-4430965B3D7C}" type="slidenum">
              <a:rPr lang="zh-CN" altLang="en-US"/>
              <a:pPr>
                <a:defRPr/>
              </a:pPr>
              <a:t>‹#›</a:t>
            </a:fld>
            <a:endParaRPr lang="zh-CN" altLang="en-US"/>
          </a:p>
        </p:txBody>
      </p:sp>
    </p:spTree>
    <p:extLst>
      <p:ext uri="{BB962C8B-B14F-4D97-AF65-F5344CB8AC3E}">
        <p14:creationId xmlns:p14="http://schemas.microsoft.com/office/powerpoint/2010/main" val="1744743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B68DC8-37BA-4AE1-9B5C-9B7DFAE01C3A}"/>
              </a:ext>
            </a:extLst>
          </p:cNvPr>
          <p:cNvSpPr>
            <a:spLocks noGrp="1"/>
          </p:cNvSpPr>
          <p:nvPr>
            <p:ph type="dt" sz="half" idx="10"/>
          </p:nvPr>
        </p:nvSpPr>
        <p:spPr/>
        <p:txBody>
          <a:bodyPr/>
          <a:lstStyle>
            <a:lvl1pPr>
              <a:defRPr/>
            </a:lvl1pPr>
          </a:lstStyle>
          <a:p>
            <a:pPr>
              <a:defRPr/>
            </a:pPr>
            <a:fld id="{E9BC08B5-EF87-4E06-BE97-ADB089AF5B24}" type="datetimeFigureOut">
              <a:rPr lang="zh-CN" altLang="en-US"/>
              <a:pPr>
                <a:defRPr/>
              </a:pPr>
              <a:t>2022/4/10</a:t>
            </a:fld>
            <a:endParaRPr lang="zh-CN" altLang="en-US"/>
          </a:p>
        </p:txBody>
      </p:sp>
      <p:sp>
        <p:nvSpPr>
          <p:cNvPr id="6" name="页脚占位符 4">
            <a:extLst>
              <a:ext uri="{FF2B5EF4-FFF2-40B4-BE49-F238E27FC236}">
                <a16:creationId xmlns:a16="http://schemas.microsoft.com/office/drawing/2014/main" id="{B2AA41A4-67C1-49F1-A8EE-0BD27056849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66B3E58-D665-410B-9076-8C8C4E9747DB}"/>
              </a:ext>
            </a:extLst>
          </p:cNvPr>
          <p:cNvSpPr>
            <a:spLocks noGrp="1"/>
          </p:cNvSpPr>
          <p:nvPr>
            <p:ph type="sldNum" sz="quarter" idx="12"/>
          </p:nvPr>
        </p:nvSpPr>
        <p:spPr/>
        <p:txBody>
          <a:bodyPr/>
          <a:lstStyle>
            <a:lvl1pPr>
              <a:defRPr/>
            </a:lvl1pPr>
          </a:lstStyle>
          <a:p>
            <a:pPr>
              <a:defRPr/>
            </a:pPr>
            <a:fld id="{38171A5D-3582-4BCF-B3A4-AEDAD6615C06}" type="slidenum">
              <a:rPr lang="zh-CN" altLang="en-US"/>
              <a:pPr>
                <a:defRPr/>
              </a:pPr>
              <a:t>‹#›</a:t>
            </a:fld>
            <a:endParaRPr lang="zh-CN" altLang="en-US"/>
          </a:p>
        </p:txBody>
      </p:sp>
    </p:spTree>
    <p:extLst>
      <p:ext uri="{BB962C8B-B14F-4D97-AF65-F5344CB8AC3E}">
        <p14:creationId xmlns:p14="http://schemas.microsoft.com/office/powerpoint/2010/main" val="1003985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B89331D-F930-4273-ADF3-E04B431B35C6}"/>
              </a:ext>
            </a:extLst>
          </p:cNvPr>
          <p:cNvSpPr>
            <a:spLocks noGrp="1"/>
          </p:cNvSpPr>
          <p:nvPr>
            <p:ph type="dt" sz="half" idx="10"/>
          </p:nvPr>
        </p:nvSpPr>
        <p:spPr/>
        <p:txBody>
          <a:bodyPr/>
          <a:lstStyle>
            <a:lvl1pPr>
              <a:defRPr/>
            </a:lvl1pPr>
          </a:lstStyle>
          <a:p>
            <a:pPr>
              <a:defRPr/>
            </a:pPr>
            <a:fld id="{3F90FA45-7B25-4AC2-8430-91EE2DCF9284}"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777D8B45-229D-4396-9011-00DBE46C10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9F35962-5058-47F6-A1B2-4F27C7ABDEB0}"/>
              </a:ext>
            </a:extLst>
          </p:cNvPr>
          <p:cNvSpPr>
            <a:spLocks noGrp="1"/>
          </p:cNvSpPr>
          <p:nvPr>
            <p:ph type="sldNum" sz="quarter" idx="12"/>
          </p:nvPr>
        </p:nvSpPr>
        <p:spPr/>
        <p:txBody>
          <a:bodyPr/>
          <a:lstStyle>
            <a:lvl1pPr>
              <a:defRPr/>
            </a:lvl1pPr>
          </a:lstStyle>
          <a:p>
            <a:pPr>
              <a:defRPr/>
            </a:pPr>
            <a:fld id="{EE2F812E-6BC5-46FF-8D3A-288CA25E4C91}" type="slidenum">
              <a:rPr lang="zh-CN" altLang="en-US"/>
              <a:pPr>
                <a:defRPr/>
              </a:pPr>
              <a:t>‹#›</a:t>
            </a:fld>
            <a:endParaRPr lang="zh-CN" altLang="en-US"/>
          </a:p>
        </p:txBody>
      </p:sp>
    </p:spTree>
    <p:extLst>
      <p:ext uri="{BB962C8B-B14F-4D97-AF65-F5344CB8AC3E}">
        <p14:creationId xmlns:p14="http://schemas.microsoft.com/office/powerpoint/2010/main" val="338303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E0C603E0-1192-472B-8DCA-C62DEDF2ACD8}"/>
              </a:ext>
            </a:extLst>
          </p:cNvPr>
          <p:cNvSpPr>
            <a:spLocks noGrp="1"/>
          </p:cNvSpPr>
          <p:nvPr>
            <p:ph type="dt" sz="half" idx="10"/>
          </p:nvPr>
        </p:nvSpPr>
        <p:spPr/>
        <p:txBody>
          <a:bodyPr/>
          <a:lstStyle>
            <a:lvl1pPr>
              <a:defRPr/>
            </a:lvl1pPr>
          </a:lstStyle>
          <a:p>
            <a:pPr>
              <a:defRPr/>
            </a:pPr>
            <a:fld id="{03AE914E-9395-4C87-854A-8ED7B8344857}" type="datetimeFigureOut">
              <a:rPr lang="zh-CN" altLang="en-US"/>
              <a:pPr>
                <a:defRPr/>
              </a:pPr>
              <a:t>2022/4/10</a:t>
            </a:fld>
            <a:endParaRPr lang="zh-CN" altLang="en-US"/>
          </a:p>
        </p:txBody>
      </p:sp>
      <p:sp>
        <p:nvSpPr>
          <p:cNvPr id="4" name="页脚占位符 4">
            <a:extLst>
              <a:ext uri="{FF2B5EF4-FFF2-40B4-BE49-F238E27FC236}">
                <a16:creationId xmlns:a16="http://schemas.microsoft.com/office/drawing/2014/main" id="{F7254952-8093-4EF8-ABB5-9B45A17AAE6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65DCF96-9FC0-42B7-AB41-7D36A57023FB}"/>
              </a:ext>
            </a:extLst>
          </p:cNvPr>
          <p:cNvSpPr>
            <a:spLocks noGrp="1"/>
          </p:cNvSpPr>
          <p:nvPr>
            <p:ph type="sldNum" sz="quarter" idx="12"/>
          </p:nvPr>
        </p:nvSpPr>
        <p:spPr/>
        <p:txBody>
          <a:bodyPr/>
          <a:lstStyle>
            <a:lvl1pPr>
              <a:defRPr/>
            </a:lvl1pPr>
          </a:lstStyle>
          <a:p>
            <a:pPr>
              <a:defRPr/>
            </a:pPr>
            <a:fld id="{4006D31F-2B0C-44E9-A030-DBE253AE505E}" type="slidenum">
              <a:rPr lang="zh-CN" altLang="en-US"/>
              <a:pPr>
                <a:defRPr/>
              </a:pPr>
              <a:t>‹#›</a:t>
            </a:fld>
            <a:endParaRPr lang="zh-CN" altLang="en-US"/>
          </a:p>
        </p:txBody>
      </p:sp>
    </p:spTree>
    <p:extLst>
      <p:ext uri="{BB962C8B-B14F-4D97-AF65-F5344CB8AC3E}">
        <p14:creationId xmlns:p14="http://schemas.microsoft.com/office/powerpoint/2010/main" val="2937790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913B1D9B-EC44-4850-88A6-D3255863F29B}"/>
              </a:ext>
            </a:extLst>
          </p:cNvPr>
          <p:cNvSpPr>
            <a:spLocks noGrp="1"/>
          </p:cNvSpPr>
          <p:nvPr>
            <p:ph type="dt" sz="half" idx="10"/>
          </p:nvPr>
        </p:nvSpPr>
        <p:spPr/>
        <p:txBody>
          <a:bodyPr/>
          <a:lstStyle>
            <a:lvl1pPr>
              <a:defRPr/>
            </a:lvl1pPr>
          </a:lstStyle>
          <a:p>
            <a:pPr>
              <a:defRPr/>
            </a:pPr>
            <a:fld id="{E8748991-24F9-428E-930E-FFD921C7B45A}" type="datetimeFigureOut">
              <a:rPr lang="zh-CN" altLang="en-US"/>
              <a:pPr>
                <a:defRPr/>
              </a:pPr>
              <a:t>2022/4/10</a:t>
            </a:fld>
            <a:endParaRPr lang="zh-CN" altLang="en-US"/>
          </a:p>
        </p:txBody>
      </p:sp>
      <p:sp>
        <p:nvSpPr>
          <p:cNvPr id="4" name="页脚占位符 4">
            <a:extLst>
              <a:ext uri="{FF2B5EF4-FFF2-40B4-BE49-F238E27FC236}">
                <a16:creationId xmlns:a16="http://schemas.microsoft.com/office/drawing/2014/main" id="{EEF4C4D9-4516-4505-BF91-DFC3FAB0126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1FB49CD-0FF0-4B4E-8EB1-9587626E793F}"/>
              </a:ext>
            </a:extLst>
          </p:cNvPr>
          <p:cNvSpPr>
            <a:spLocks noGrp="1"/>
          </p:cNvSpPr>
          <p:nvPr>
            <p:ph type="sldNum" sz="quarter" idx="12"/>
          </p:nvPr>
        </p:nvSpPr>
        <p:spPr/>
        <p:txBody>
          <a:bodyPr/>
          <a:lstStyle>
            <a:lvl1pPr>
              <a:defRPr/>
            </a:lvl1pPr>
          </a:lstStyle>
          <a:p>
            <a:pPr>
              <a:defRPr/>
            </a:pPr>
            <a:fld id="{E235C56D-F15E-4ECF-B1B5-83FD3078D461}" type="slidenum">
              <a:rPr lang="zh-CN" altLang="en-US"/>
              <a:pPr>
                <a:defRPr/>
              </a:pPr>
              <a:t>‹#›</a:t>
            </a:fld>
            <a:endParaRPr lang="zh-CN" altLang="en-US"/>
          </a:p>
        </p:txBody>
      </p:sp>
    </p:spTree>
    <p:extLst>
      <p:ext uri="{BB962C8B-B14F-4D97-AF65-F5344CB8AC3E}">
        <p14:creationId xmlns:p14="http://schemas.microsoft.com/office/powerpoint/2010/main" val="82266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DB7C525-7422-4F5F-A507-2F12CA0BF74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7ED41F0-7BE5-4813-802B-0930B26D7D9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FE4F750F-7864-4CAA-96AE-976D79E436CD}"/>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14E3D833-07AB-492C-9A1C-B9DF053FF404}"/>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14971EB-5A9E-409D-B075-C4817D7D81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123DEE14-3F48-4F90-B739-6657F658CEB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48BC4A00-861B-42CE-9F8D-A1046DC91AB8}"/>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1DACA1B-F1BD-4ABC-9201-3C3963BE1CC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0D673480-6BB4-4CEE-ADB4-EEC21D86DFEA}"/>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77A0AEE9-9FD2-496D-B491-F35FBE9628C5}"/>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0EBBAE8F-0000-4057-A6E0-C841B682CEDA}"/>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2093B-1AC5-4F04-95D9-C1F882FAEF3F}"/>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FB0DF43D-7E28-4009-B71E-0D0C0EF87747}"/>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F60CF25-DC27-4937-A9D9-877FFA5EE418}"/>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33845060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092E5F-1ABE-4FF0-A760-CA5F7DA8F724}"/>
              </a:ext>
            </a:extLst>
          </p:cNvPr>
          <p:cNvSpPr>
            <a:spLocks noGrp="1"/>
          </p:cNvSpPr>
          <p:nvPr>
            <p:ph type="dt" sz="half" idx="10"/>
          </p:nvPr>
        </p:nvSpPr>
        <p:spPr/>
        <p:txBody>
          <a:bodyPr/>
          <a:lstStyle>
            <a:lvl1pPr>
              <a:defRPr/>
            </a:lvl1pPr>
          </a:lstStyle>
          <a:p>
            <a:pPr>
              <a:defRPr/>
            </a:pPr>
            <a:fld id="{7FBC15C1-5A17-4539-8FCC-D8FE8CFCCC47}" type="datetimeFigureOut">
              <a:rPr lang="zh-CN" altLang="en-US"/>
              <a:pPr>
                <a:defRPr/>
              </a:pPr>
              <a:t>2022/4/10</a:t>
            </a:fld>
            <a:endParaRPr lang="zh-CN" altLang="en-US"/>
          </a:p>
        </p:txBody>
      </p:sp>
      <p:sp>
        <p:nvSpPr>
          <p:cNvPr id="4" name="页脚占位符 4">
            <a:extLst>
              <a:ext uri="{FF2B5EF4-FFF2-40B4-BE49-F238E27FC236}">
                <a16:creationId xmlns:a16="http://schemas.microsoft.com/office/drawing/2014/main" id="{4C11565A-02C4-498C-941B-680F40DD48B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1CBFEB1-C60C-46BE-B8BE-925A7F006155}"/>
              </a:ext>
            </a:extLst>
          </p:cNvPr>
          <p:cNvSpPr>
            <a:spLocks noGrp="1"/>
          </p:cNvSpPr>
          <p:nvPr>
            <p:ph type="sldNum" sz="quarter" idx="12"/>
          </p:nvPr>
        </p:nvSpPr>
        <p:spPr/>
        <p:txBody>
          <a:bodyPr/>
          <a:lstStyle>
            <a:lvl1pPr>
              <a:defRPr/>
            </a:lvl1pPr>
          </a:lstStyle>
          <a:p>
            <a:pPr>
              <a:defRPr/>
            </a:pPr>
            <a:fld id="{D2CF2EB0-A56F-40F9-865E-D1A06EB3E541}" type="slidenum">
              <a:rPr lang="zh-CN" altLang="en-US"/>
              <a:pPr>
                <a:defRPr/>
              </a:pPr>
              <a:t>‹#›</a:t>
            </a:fld>
            <a:endParaRPr lang="zh-CN" altLang="en-US"/>
          </a:p>
        </p:txBody>
      </p:sp>
    </p:spTree>
    <p:extLst>
      <p:ext uri="{BB962C8B-B14F-4D97-AF65-F5344CB8AC3E}">
        <p14:creationId xmlns:p14="http://schemas.microsoft.com/office/powerpoint/2010/main" val="3186060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B2B0222-F46B-48B1-9A35-B5FCB4FBABAC}"/>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23324981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AA190F-B8D3-4D3D-8377-79B71D3AEDB0}"/>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250747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904F5D88-4760-48B8-A98B-7E6E5FF41326}"/>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26D0E8FB-C58D-4CDA-AB48-E0D911164FF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55FDB2C9-2C03-481F-B934-3EDFB592F2DE}"/>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72B175D2-4EDE-4DF7-99A6-2763C5FC9AC3}"/>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8B164280-CE60-4DF6-B92D-CC60F62BAB74}"/>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626F4C7-BC2D-4BC6-952B-81C734775013}"/>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D70984BF-3537-4641-B2EF-ABCF2F725DC0}"/>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83E0DBA8-26DA-4208-B36E-893F8F47485E}"/>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1F9DDE78-04F6-4DA4-A086-99C25B7C8426}"/>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240648EA-5B0C-4398-BD3C-DD269A45A1FF}"/>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C48A70E-9C0A-4BC7-BCA8-73C10DE77A5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3D218EC6-C81C-4EC9-BF3C-6AA126CF8F1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6CB8772B-3731-44C5-AEAE-615CF54579A6}"/>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E714231D-1A4F-4165-8198-C12B0F56B2E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58158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82214051-6616-4FBF-A92B-3F6A481935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D831BD79-B7AF-4122-873C-31BA52608FF8}"/>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0C880569-BF1E-4584-AF48-C6CD18461575}"/>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1224DFC7-BE46-47B5-AF47-AF4535BFFA2E}"/>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06D4C9E-EA97-4382-AC9C-D4A8F66D933F}"/>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F8BBB6F6-3B2E-4511-8122-1365ED17016D}" type="slidenum">
              <a:rPr lang="zh-CN" altLang="en-US"/>
              <a:pPr>
                <a:defRPr/>
              </a:pPr>
              <a:t>‹#›</a:t>
            </a:fld>
            <a:endParaRPr lang="zh-CN" altLang="en-US"/>
          </a:p>
        </p:txBody>
      </p:sp>
    </p:spTree>
    <p:extLst>
      <p:ext uri="{BB962C8B-B14F-4D97-AF65-F5344CB8AC3E}">
        <p14:creationId xmlns:p14="http://schemas.microsoft.com/office/powerpoint/2010/main" val="225685406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842050344"/>
      </p:ext>
    </p:extLst>
  </p:cSld>
  <p:clrMapOvr>
    <a:masterClrMapping/>
  </p:clrMapOvr>
  <p:transition spd="slow" advClick="0" advTm="5000">
    <p:random/>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CB1A144-F77F-4C8E-AACE-E2A0398A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67E93B6B-3680-44D5-925A-D910167DB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2362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15E533F-FD50-4D70-96EB-F80739883592}"/>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998F2136-F9F9-48BF-B84D-84A25A5E9E93}"/>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5E7C048-7F15-4041-9717-BFB434502FC1}" type="datetimeFigureOut">
              <a:rPr lang="zh-CN" altLang="en-US"/>
              <a:pPr>
                <a:defRPr/>
              </a:pPr>
              <a:t>2022/4/10</a:t>
            </a:fld>
            <a:endParaRPr lang="zh-CN" altLang="en-US"/>
          </a:p>
        </p:txBody>
      </p:sp>
      <p:sp>
        <p:nvSpPr>
          <p:cNvPr id="6" name="页脚占位符 2">
            <a:extLst>
              <a:ext uri="{FF2B5EF4-FFF2-40B4-BE49-F238E27FC236}">
                <a16:creationId xmlns:a16="http://schemas.microsoft.com/office/drawing/2014/main" id="{6A93CB03-FB21-477D-A73E-4A7521EC4966}"/>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67D54EA-9C4D-45C9-B103-A064BCAF12AD}"/>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232D7BCF-7B1F-4046-ABCE-E78ACA1048F4}" type="slidenum">
              <a:rPr lang="zh-CN" altLang="en-US"/>
              <a:pPr>
                <a:defRPr/>
              </a:pPr>
              <a:t>‹#›</a:t>
            </a:fld>
            <a:endParaRPr lang="zh-CN" altLang="en-US"/>
          </a:p>
        </p:txBody>
      </p:sp>
    </p:spTree>
    <p:extLst>
      <p:ext uri="{BB962C8B-B14F-4D97-AF65-F5344CB8AC3E}">
        <p14:creationId xmlns:p14="http://schemas.microsoft.com/office/powerpoint/2010/main" val="120046142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A63EB79-10C5-46F2-AFF2-D6E8117EA0E6}"/>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6506058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127D55-45A9-4775-995B-DA160EEC517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896453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F0CC81B-66E5-496E-9E32-92AFECDBDD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9FEAA802-AD0A-4B2D-947A-408E1740B19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E51B578D-3A41-4CE8-AE82-DA67DCE9897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560B07F0-C7D8-42FD-A14F-F251D92B7DF7}"/>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4171A4D6-8DBB-475E-89F9-BCB355678276}"/>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807EA3A8-E7DE-4C85-AE2D-20E194A65016}" type="slidenum">
              <a:rPr lang="zh-CN" altLang="en-US"/>
              <a:pPr>
                <a:defRPr/>
              </a:pPr>
              <a:t>‹#›</a:t>
            </a:fld>
            <a:endParaRPr lang="zh-CN" altLang="en-US"/>
          </a:p>
        </p:txBody>
      </p:sp>
    </p:spTree>
    <p:extLst>
      <p:ext uri="{BB962C8B-B14F-4D97-AF65-F5344CB8AC3E}">
        <p14:creationId xmlns:p14="http://schemas.microsoft.com/office/powerpoint/2010/main" val="61110252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29D7803-B166-4270-98A7-391776DFE24D}"/>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B22EC6C4-37D2-4D3A-AB7B-065F036C14C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3A5BD2B-D08F-478F-AA00-B0E576EFC17F}"/>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D67415A-1C43-4207-8FF9-709DCA9C83FB}"/>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AD15B556-0E68-48B7-A86D-27848850A2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386E87F9-7AFE-4871-A42F-B0B0FA8007A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90229D6-082E-4ABE-B655-33E80F3C886C}"/>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F3CB754-C787-4A39-A9B4-E0E9E36D963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4D8DC06A-1EA4-4108-AD0E-39C2E2A5166C}"/>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191D9263-AA01-4735-91DD-1B5F9DFA90A3}"/>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C3FA72E8-68B9-4BA9-8297-1EDF593CDE36}"/>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751F523D-E61C-4F16-8D7D-2BA9F0F99E22}"/>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2CC7167B-8575-4AE2-B8B8-FE3A21082995}"/>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59E897E-822B-4ED2-A812-115D7BEE91C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23816652"/>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743054E-DB4B-4760-B2DA-DC17DBB5C4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8BC049EE-5FF7-4F11-96ED-0E5A31E3775E}"/>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32483E8F-8BB1-45AB-9C64-1C54B72C2B97}"/>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CB9D00FF-59D3-4AD7-B409-1EA351CCABF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5A840A4F-133A-4792-8F44-229F6D873F38}"/>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2725777A-1F94-42FA-8005-0A3B36F602F0}" type="slidenum">
              <a:rPr lang="zh-CN" altLang="en-US"/>
              <a:pPr>
                <a:defRPr/>
              </a:pPr>
              <a:t>‹#›</a:t>
            </a:fld>
            <a:endParaRPr lang="zh-CN" altLang="en-US"/>
          </a:p>
        </p:txBody>
      </p:sp>
    </p:spTree>
    <p:extLst>
      <p:ext uri="{BB962C8B-B14F-4D97-AF65-F5344CB8AC3E}">
        <p14:creationId xmlns:p14="http://schemas.microsoft.com/office/powerpoint/2010/main" val="140122428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583563825"/>
      </p:ext>
    </p:extLst>
  </p:cSld>
  <p:clrMapOvr>
    <a:masterClrMapping/>
  </p:clrMapOvr>
  <p:transition spd="slow" advClick="0" advTm="5000">
    <p:random/>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5D77CA6-C10A-4381-AFBD-63D53FE6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BE7D45AC-27EB-453B-B4EB-0CFF83564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72593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D66EF79-D369-46BC-A901-5979CA973BE6}"/>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5EF645AC-455B-4455-9ACB-6424179491E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5D0AFC62-8CBA-448F-9F12-25257AD3D8D1}" type="datetimeFigureOut">
              <a:rPr lang="zh-CN" altLang="en-US"/>
              <a:pPr>
                <a:defRPr/>
              </a:pPr>
              <a:t>2022/4/10</a:t>
            </a:fld>
            <a:endParaRPr lang="zh-CN" altLang="en-US"/>
          </a:p>
        </p:txBody>
      </p:sp>
      <p:sp>
        <p:nvSpPr>
          <p:cNvPr id="6" name="页脚占位符 2">
            <a:extLst>
              <a:ext uri="{FF2B5EF4-FFF2-40B4-BE49-F238E27FC236}">
                <a16:creationId xmlns:a16="http://schemas.microsoft.com/office/drawing/2014/main" id="{1BEEB771-5129-462C-B0DA-E2659483635D}"/>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135FF5F-9901-40AC-8742-45614275D27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C6521A5C-7A37-4726-A429-E5089B2E288D}" type="slidenum">
              <a:rPr lang="zh-CN" altLang="en-US"/>
              <a:pPr>
                <a:defRPr/>
              </a:pPr>
              <a:t>‹#›</a:t>
            </a:fld>
            <a:endParaRPr lang="zh-CN" altLang="en-US"/>
          </a:p>
        </p:txBody>
      </p:sp>
    </p:spTree>
    <p:extLst>
      <p:ext uri="{BB962C8B-B14F-4D97-AF65-F5344CB8AC3E}">
        <p14:creationId xmlns:p14="http://schemas.microsoft.com/office/powerpoint/2010/main" val="239291037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2F05EC9-CE88-455D-9E9D-EA80B72D8C6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5376633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607002-0ED6-4F25-AB04-77083F2D1FF1}"/>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392618622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28FEBE41-E86C-4524-8C66-963781CCCD49}"/>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382CC5F0-A716-4309-B68C-7B11794B923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079BCAA-CCB8-4502-A6A1-0AE95C635543}"/>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14D819A-FC91-4A4A-9E56-AE318C7B17F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3E0BCF83-E4CD-436C-90EA-B5A0CCF08ED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C676F98-2BB7-4196-8163-AE5083233D7E}"/>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88E19C7-0C7A-437C-971F-F7C091EC2D0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15A635F-5AD6-4278-A885-2A3C07FDBB4C}"/>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273D7C77-287F-49DE-B3A2-6DFB331D6699}"/>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8D452CA1-BE04-456D-9405-3472A9EE4E7C}"/>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83A1BE0-360D-4990-8C12-345D3DD85354}"/>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ED329-0A0C-40FE-B158-239C01E2BDA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D9769F6B-23D8-4789-9551-0B9287F83ADC}"/>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DF3E4A85-F8D7-4DA1-90C7-65AFA302E75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43234382"/>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0DCEBD75-EB3E-4970-A0A1-587184B4F6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4CFAF9AA-29A0-4178-803E-387A34ECFBD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24A318D4-B0E9-4AA9-9328-48816FA8768F}"/>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5D50022-9E19-438C-B8D5-5567DFB8A536}"/>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6F49130-423E-4699-B00F-FD588C171B00}"/>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BED0A5C7-1B34-4C01-90DB-FC420BDBBB38}" type="slidenum">
              <a:rPr lang="zh-CN" altLang="en-US"/>
              <a:pPr>
                <a:defRPr/>
              </a:pPr>
              <a:t>‹#›</a:t>
            </a:fld>
            <a:endParaRPr lang="zh-CN" altLang="en-US"/>
          </a:p>
        </p:txBody>
      </p:sp>
    </p:spTree>
    <p:extLst>
      <p:ext uri="{BB962C8B-B14F-4D97-AF65-F5344CB8AC3E}">
        <p14:creationId xmlns:p14="http://schemas.microsoft.com/office/powerpoint/2010/main" val="47248315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67F83EE-AFCD-4E2B-8977-216928D0D1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E125AF1F-8865-49B4-9502-529A6894710F}"/>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E007BEEF-84FB-4F3B-8BB0-24849DCB6DA5}"/>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6CA7CDC-1A7A-4CC5-A347-C8E80FB90F26}"/>
              </a:ext>
            </a:extLst>
          </p:cNvPr>
          <p:cNvCxnSpPr/>
          <p:nvPr/>
        </p:nvCxnSpPr>
        <p:spPr>
          <a:xfrm flipV="1">
            <a:off x="1115693" y="593723"/>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969095"/>
      </p:ext>
    </p:extLst>
  </p:cSld>
  <p:clrMapOvr>
    <a:masterClrMapping/>
  </p:clrMapOvr>
  <p:transition spd="slow" advClick="0" advTm="5000">
    <p:random/>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94B82778-FF9C-4BBA-951E-A6ED959104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A9B7F315-637E-4672-A7A5-70C515A0C9ED}"/>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4A4703F6-A7E5-40E0-850C-73592DC5F751}"/>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B00163B-27AD-403A-875B-3CDE284D68D5}"/>
              </a:ext>
            </a:extLst>
          </p:cNvPr>
          <p:cNvCxnSpPr/>
          <p:nvPr/>
        </p:nvCxnSpPr>
        <p:spPr>
          <a:xfrm flipV="1">
            <a:off x="1115692" y="593722"/>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51920766"/>
      </p:ext>
    </p:extLst>
  </p:cSld>
  <p:clrMapOvr>
    <a:masterClrMapping/>
  </p:clrMapOvr>
  <p:transition spd="slow" advClick="0" advTm="5000">
    <p:random/>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ECE02C87-10AB-4A74-8E60-81449991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9852EEA3-7CB9-47A5-AF38-FA522945B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74733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658D6AEF-6A77-4834-9234-69ECE4044A77}"/>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40643A3-9FB3-4D83-B2A5-1C2E0D117517}"/>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6163BB9F-7FA8-4C41-A2B6-49DF9B7742D2}" type="datetimeFigureOut">
              <a:rPr lang="zh-CN" altLang="en-US"/>
              <a:pPr>
                <a:defRPr/>
              </a:pPr>
              <a:t>2022/4/10</a:t>
            </a:fld>
            <a:endParaRPr lang="zh-CN" altLang="en-US"/>
          </a:p>
        </p:txBody>
      </p:sp>
      <p:sp>
        <p:nvSpPr>
          <p:cNvPr id="6" name="页脚占位符 2">
            <a:extLst>
              <a:ext uri="{FF2B5EF4-FFF2-40B4-BE49-F238E27FC236}">
                <a16:creationId xmlns:a16="http://schemas.microsoft.com/office/drawing/2014/main" id="{6100FBB7-588B-41F9-A131-415466D8E512}"/>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A3133C9C-E43E-42B4-852F-B86CE7739A2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E176BC0B-FC2A-4FDF-9725-C171DE792142}" type="slidenum">
              <a:rPr lang="zh-CN" altLang="en-US"/>
              <a:pPr>
                <a:defRPr/>
              </a:pPr>
              <a:t>‹#›</a:t>
            </a:fld>
            <a:endParaRPr lang="zh-CN" altLang="en-US"/>
          </a:p>
        </p:txBody>
      </p:sp>
    </p:spTree>
    <p:extLst>
      <p:ext uri="{BB962C8B-B14F-4D97-AF65-F5344CB8AC3E}">
        <p14:creationId xmlns:p14="http://schemas.microsoft.com/office/powerpoint/2010/main" val="3030070978"/>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C64C6AD-10CC-4850-8363-91FC1C84F01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FB5E55B5-C691-40E4-B507-3C479D197D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67445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DC5CCC8-5AD9-457F-BD1B-4D88A177DC0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3115307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70DA67-9845-4295-A4E4-ED83C04EA834}"/>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4132400104"/>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9A0188C-C0DE-4792-965F-291B12DE990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997132C-4F55-4048-8EE5-9024B899A453}"/>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ADBFEFC2-658B-4F27-9A36-C71A5E9118C9}"/>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FA50F9E5-9DFF-4403-A4CD-F9275C64175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D771218-45A3-4342-8ABC-3BBA43A5D23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54D4C786-ED91-46D2-84BD-8749A8DDE8C5}"/>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696957CA-A2A4-488E-90AF-9CC794CDA3B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5AE5C49-0EAD-4680-8D36-C582B26F1B56}"/>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BB9615A1-D866-491A-A1EA-16D822741DD8}"/>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D4CBA6B1-4E1D-4C2C-B0E6-AEE7666C00A0}"/>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EA76F927-1943-4639-8B4E-67F5D1C5B17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ECE91AD4-3DD3-499C-AAD4-30CC0E3F8C30}"/>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06D82CC7-CE02-4A72-8674-71E6BE7B324D}"/>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A0CFD81F-F475-470E-A8CF-0773929376F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41659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E8F2B02-AAAF-4E1D-8974-5CE43A1DD9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0A585487-58A0-4054-8B31-1AA51FE8CC34}"/>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12B4F979-2905-48D4-A692-56CB67EF943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F61EE24-63D0-4319-8FFA-75A4E4B6ADE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E38A58C1-5538-4C8E-8059-A7947A5F0369}"/>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E7BF7C4D-F115-488B-94FE-1FA96DDE301A}" type="slidenum">
              <a:rPr lang="zh-CN" altLang="en-US"/>
              <a:pPr>
                <a:defRPr/>
              </a:pPr>
              <a:t>‹#›</a:t>
            </a:fld>
            <a:endParaRPr lang="zh-CN" altLang="en-US"/>
          </a:p>
        </p:txBody>
      </p:sp>
    </p:spTree>
    <p:extLst>
      <p:ext uri="{BB962C8B-B14F-4D97-AF65-F5344CB8AC3E}">
        <p14:creationId xmlns:p14="http://schemas.microsoft.com/office/powerpoint/2010/main" val="1665320856"/>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A0F3AE74-15BD-4FDC-B0C5-D5ACD4260F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49BC325D-A703-4738-BE2D-EE263B969159}"/>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1BD35871-E27D-41BB-92C4-0A1289218148}"/>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11005EBD-924F-4E8E-9DA8-7608DCDBEC8A}"/>
              </a:ext>
            </a:extLst>
          </p:cNvPr>
          <p:cNvCxnSpPr/>
          <p:nvPr/>
        </p:nvCxnSpPr>
        <p:spPr>
          <a:xfrm flipV="1">
            <a:off x="1115694" y="593724"/>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2265203"/>
      </p:ext>
    </p:extLst>
  </p:cSld>
  <p:clrMapOvr>
    <a:masterClrMapping/>
  </p:clrMapOvr>
  <p:transition spd="slow" advClick="0" advTm="5000">
    <p:random/>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57011810-9ABE-4230-A2EF-101CBC6BE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0B736711-75E0-4CAB-AC7C-CA879DC4B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65204"/>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56DC332B-BED0-4BAE-887B-D2E9B9D5E495}"/>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1A484FA-17D3-4C61-B4AC-B709835BD20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42351C4F-89DB-4F64-9F02-EE878A3CB51F}" type="datetimeFigureOut">
              <a:rPr lang="zh-CN" altLang="en-US"/>
              <a:pPr>
                <a:defRPr/>
              </a:pPr>
              <a:t>2022/4/10</a:t>
            </a:fld>
            <a:endParaRPr lang="zh-CN" altLang="en-US"/>
          </a:p>
        </p:txBody>
      </p:sp>
      <p:sp>
        <p:nvSpPr>
          <p:cNvPr id="6" name="页脚占位符 2">
            <a:extLst>
              <a:ext uri="{FF2B5EF4-FFF2-40B4-BE49-F238E27FC236}">
                <a16:creationId xmlns:a16="http://schemas.microsoft.com/office/drawing/2014/main" id="{106F2497-A8B6-46C1-A7D7-0B8EADCAE8C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EE51D66A-FEF8-4BA2-95C1-F2FDA9FA180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7268BB0A-11FC-4B9D-8455-F3B53125DFD0}" type="slidenum">
              <a:rPr lang="zh-CN" altLang="en-US"/>
              <a:pPr>
                <a:defRPr/>
              </a:pPr>
              <a:t>‹#›</a:t>
            </a:fld>
            <a:endParaRPr lang="zh-CN" altLang="en-US"/>
          </a:p>
        </p:txBody>
      </p:sp>
    </p:spTree>
    <p:extLst>
      <p:ext uri="{BB962C8B-B14F-4D97-AF65-F5344CB8AC3E}">
        <p14:creationId xmlns:p14="http://schemas.microsoft.com/office/powerpoint/2010/main" val="2150212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4D3C2A10-104D-4DCD-B93B-C1C7443A3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DAD39177-4374-4BF3-8A04-4C73550AB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77813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95605A-9BDC-467A-9A1C-FC2ABBA214E2}"/>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0F327AD5-3E8C-4D3B-9CCB-7899650E4C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51936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3749E1-3628-421F-8957-E91F15F71CFC}"/>
              </a:ext>
            </a:extLst>
          </p:cNvPr>
          <p:cNvSpPr>
            <a:spLocks noGrp="1"/>
          </p:cNvSpPr>
          <p:nvPr>
            <p:ph type="dt" sz="half" idx="10"/>
          </p:nvPr>
        </p:nvSpPr>
        <p:spPr>
          <a:xfrm>
            <a:off x="762000" y="6391275"/>
            <a:ext cx="2057400" cy="457200"/>
          </a:xfrm>
        </p:spPr>
        <p:txBody>
          <a:bodyPr/>
          <a:lstStyle>
            <a:lvl1pPr>
              <a:defRPr/>
            </a:lvl1pPr>
          </a:lstStyle>
          <a:p>
            <a:pPr>
              <a:defRPr/>
            </a:pPr>
            <a:fld id="{48EB2A0B-EE16-4873-BD35-1240C9B401A6}" type="datetime1">
              <a:rPr lang="zh-CN" altLang="en-US"/>
              <a:pPr>
                <a:defRPr/>
              </a:pPr>
              <a:t>2022/4/10</a:t>
            </a:fld>
            <a:endParaRPr lang="en-US" altLang="zh-CN"/>
          </a:p>
        </p:txBody>
      </p:sp>
      <p:sp>
        <p:nvSpPr>
          <p:cNvPr id="6" name="页脚占位符 5">
            <a:extLst>
              <a:ext uri="{FF2B5EF4-FFF2-40B4-BE49-F238E27FC236}">
                <a16:creationId xmlns:a16="http://schemas.microsoft.com/office/drawing/2014/main" id="{5C79C21E-BDC9-4D34-805A-2C4AB50129BC}"/>
              </a:ext>
            </a:extLst>
          </p:cNvPr>
          <p:cNvSpPr>
            <a:spLocks noGrp="1"/>
          </p:cNvSpPr>
          <p:nvPr>
            <p:ph type="ftr" sz="quarter" idx="11"/>
          </p:nvPr>
        </p:nvSpPr>
        <p:spPr>
          <a:xfrm>
            <a:off x="3352800" y="6403975"/>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EA72596-9588-450D-8483-791B6812F739}"/>
              </a:ext>
            </a:extLst>
          </p:cNvPr>
          <p:cNvSpPr>
            <a:spLocks noGrp="1"/>
          </p:cNvSpPr>
          <p:nvPr>
            <p:ph type="sldNum" sz="quarter" idx="12"/>
          </p:nvPr>
        </p:nvSpPr>
        <p:spPr>
          <a:xfrm>
            <a:off x="6858000" y="6400800"/>
            <a:ext cx="1600200" cy="457200"/>
          </a:xfrm>
        </p:spPr>
        <p:txBody>
          <a:bodyPr/>
          <a:lstStyle>
            <a:lvl1pPr>
              <a:defRPr/>
            </a:lvl1pPr>
          </a:lstStyle>
          <a:p>
            <a:pPr>
              <a:defRPr/>
            </a:pPr>
            <a:fld id="{D389E93E-BEF5-4A9B-A366-A6EA7FC9B118}" type="slidenum">
              <a:rPr lang="zh-CN" altLang="en-US"/>
              <a:pPr>
                <a:defRPr/>
              </a:pPr>
              <a:t>‹#›</a:t>
            </a:fld>
            <a:endParaRPr lang="en-US" altLang="zh-CN"/>
          </a:p>
        </p:txBody>
      </p:sp>
    </p:spTree>
    <p:extLst>
      <p:ext uri="{BB962C8B-B14F-4D97-AF65-F5344CB8AC3E}">
        <p14:creationId xmlns:p14="http://schemas.microsoft.com/office/powerpoint/2010/main" val="219555360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24000"/>
            <a:ext cx="40767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40386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3D243FD7-357D-441D-9829-DF3668B0D42B}"/>
              </a:ext>
            </a:extLst>
          </p:cNvPr>
          <p:cNvSpPr>
            <a:spLocks noGrp="1"/>
          </p:cNvSpPr>
          <p:nvPr>
            <p:ph type="dt" sz="half" idx="10"/>
          </p:nvPr>
        </p:nvSpPr>
        <p:spPr>
          <a:xfrm>
            <a:off x="0" y="0"/>
            <a:ext cx="0" cy="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ED9A642D-5B42-4D6B-BDD7-39D1DFAFD79D}"/>
              </a:ext>
            </a:extLst>
          </p:cNvPr>
          <p:cNvSpPr>
            <a:spLocks noGrp="1"/>
          </p:cNvSpPr>
          <p:nvPr>
            <p:ph type="ftr" sz="quarter" idx="11"/>
          </p:nvPr>
        </p:nvSpPr>
        <p:spPr>
          <a:xfrm>
            <a:off x="0" y="0"/>
            <a:ext cx="0" cy="0"/>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912DCBA8-BE5B-475A-B90A-F564797F2D91}"/>
              </a:ext>
            </a:extLst>
          </p:cNvPr>
          <p:cNvSpPr>
            <a:spLocks noGrp="1"/>
          </p:cNvSpPr>
          <p:nvPr>
            <p:ph type="sldNum" sz="quarter" idx="12"/>
          </p:nvPr>
        </p:nvSpPr>
        <p:spPr>
          <a:xfrm>
            <a:off x="0" y="0"/>
            <a:ext cx="0" cy="0"/>
          </a:xfrm>
        </p:spPr>
        <p:txBody>
          <a:bodyPr/>
          <a:lstStyle>
            <a:lvl1pPr>
              <a:defRPr/>
            </a:lvl1pPr>
          </a:lstStyle>
          <a:p>
            <a:pPr>
              <a:defRPr/>
            </a:pPr>
            <a:fld id="{298B1CE3-C985-455A-A7F2-17644D66F443}" type="slidenum">
              <a:rPr lang="en-US" altLang="zh-CN"/>
              <a:pPr>
                <a:defRPr/>
              </a:pPr>
              <a:t>‹#›</a:t>
            </a:fld>
            <a:endParaRPr lang="en-US" altLang="zh-CN"/>
          </a:p>
        </p:txBody>
      </p:sp>
    </p:spTree>
    <p:extLst>
      <p:ext uri="{BB962C8B-B14F-4D97-AF65-F5344CB8AC3E}">
        <p14:creationId xmlns:p14="http://schemas.microsoft.com/office/powerpoint/2010/main" val="770191540"/>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0985337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9786320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578660610"/>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017091611"/>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71161399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53654394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849275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A07BE5C6-EC0A-4877-A190-170088D4D88A}"/>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F14AF625-FC01-4C2A-B248-7DE246C7B700}"/>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370FC5E-5F28-43EF-8C76-A7C0107991AC}" type="datetimeFigureOut">
              <a:rPr lang="zh-CN" altLang="en-US"/>
              <a:pPr>
                <a:defRPr/>
              </a:pPr>
              <a:t>2022/4/10</a:t>
            </a:fld>
            <a:endParaRPr lang="zh-CN" altLang="en-US"/>
          </a:p>
        </p:txBody>
      </p:sp>
      <p:sp>
        <p:nvSpPr>
          <p:cNvPr id="6" name="页脚占位符 2">
            <a:extLst>
              <a:ext uri="{FF2B5EF4-FFF2-40B4-BE49-F238E27FC236}">
                <a16:creationId xmlns:a16="http://schemas.microsoft.com/office/drawing/2014/main" id="{2D11ED72-0C91-4E9A-9F0C-A17C4F6EE9A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0C26D85A-5A35-43CC-B0AD-AD9F3B299CC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48980DA9-81D3-403E-BD76-2E35A5149B13}" type="slidenum">
              <a:rPr lang="zh-CN" altLang="en-US"/>
              <a:pPr>
                <a:defRPr/>
              </a:pPr>
              <a:t>‹#›</a:t>
            </a:fld>
            <a:endParaRPr lang="zh-CN" altLang="en-US"/>
          </a:p>
        </p:txBody>
      </p:sp>
    </p:spTree>
    <p:extLst>
      <p:ext uri="{BB962C8B-B14F-4D97-AF65-F5344CB8AC3E}">
        <p14:creationId xmlns:p14="http://schemas.microsoft.com/office/powerpoint/2010/main" val="1035852201"/>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582900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278213178"/>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574854417"/>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18122881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3" name="矩形 12"/>
          <p:cNvSpPr/>
          <p:nvPr userDrawn="1"/>
        </p:nvSpPr>
        <p:spPr>
          <a:xfrm>
            <a:off x="0" y="6211330"/>
            <a:ext cx="9144000" cy="646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 name="灯片编号占位符 3"/>
          <p:cNvSpPr>
            <a:spLocks noGrp="1"/>
          </p:cNvSpPr>
          <p:nvPr>
            <p:ph type="sldNum" sz="quarter" idx="12"/>
          </p:nvPr>
        </p:nvSpPr>
        <p:spPr>
          <a:xfrm>
            <a:off x="6929180" y="6356357"/>
            <a:ext cx="2057400" cy="365125"/>
          </a:xfrm>
        </p:spPr>
        <p:txBody>
          <a:bodyPr/>
          <a:lstStyle>
            <a:lvl1pPr>
              <a:defRPr sz="1050" b="1">
                <a:solidFill>
                  <a:schemeClr val="bg1"/>
                </a:solidFill>
                <a:latin typeface="黑体" panose="02010609060101010101" pitchFamily="49" charset="-122"/>
                <a:ea typeface="黑体" panose="02010609060101010101" pitchFamily="49" charset="-122"/>
              </a:defRPr>
            </a:lvl1pPr>
          </a:lstStyle>
          <a:p>
            <a:fld id="{3FA3B7B3-45F1-4F78-8C74-FDB527C9F76D}" type="slidenum">
              <a:rPr lang="zh-CN" altLang="en-US" smtClean="0"/>
              <a:pPr/>
              <a:t>‹#›</a:t>
            </a:fld>
            <a:endParaRPr lang="zh-CN" altLang="en-US" dirty="0"/>
          </a:p>
        </p:txBody>
      </p:sp>
      <p:sp>
        <p:nvSpPr>
          <p:cNvPr id="5" name="矩形 4"/>
          <p:cNvSpPr/>
          <p:nvPr userDrawn="1"/>
        </p:nvSpPr>
        <p:spPr>
          <a:xfrm>
            <a:off x="0"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文本占位符 11"/>
          <p:cNvSpPr>
            <a:spLocks noGrp="1"/>
          </p:cNvSpPr>
          <p:nvPr>
            <p:ph type="body" sz="quarter" idx="13" hasCustomPrompt="1"/>
          </p:nvPr>
        </p:nvSpPr>
        <p:spPr>
          <a:xfrm>
            <a:off x="140497" y="102958"/>
            <a:ext cx="5776913" cy="560215"/>
          </a:xfrm>
        </p:spPr>
        <p:txBody>
          <a:bodyPr/>
          <a:lstStyle>
            <a:lvl1pPr marL="0" indent="0">
              <a:lnSpc>
                <a:spcPct val="100000"/>
              </a:lnSpc>
              <a:buNone/>
              <a:defRPr b="1">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16" name="文本框 15"/>
          <p:cNvSpPr txBox="1"/>
          <p:nvPr userDrawn="1"/>
        </p:nvSpPr>
        <p:spPr>
          <a:xfrm>
            <a:off x="2140398" y="6265132"/>
            <a:ext cx="2002471" cy="248209"/>
          </a:xfrm>
          <a:prstGeom prst="rect">
            <a:avLst/>
          </a:prstGeom>
          <a:noFill/>
        </p:spPr>
        <p:txBody>
          <a:bodyPr wrap="non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网络空间安全学院（密码</a:t>
            </a:r>
            <a:r>
              <a:rPr lang="zh-CN" altLang="en-US" sz="1013" b="0" dirty="0">
                <a:solidFill>
                  <a:schemeClr val="bg1"/>
                </a:solidFill>
                <a:latin typeface="微软雅黑" panose="020B0503020204020204" pitchFamily="34" charset="-122"/>
                <a:ea typeface="微软雅黑" panose="020B0503020204020204" pitchFamily="34" charset="-122"/>
              </a:rPr>
              <a:t>学院</a:t>
            </a:r>
            <a:r>
              <a:rPr lang="zh-CN" altLang="en-US" sz="1013" dirty="0">
                <a:solidFill>
                  <a:schemeClr val="bg1"/>
                </a:solidFill>
                <a:latin typeface="微软雅黑" panose="020B0503020204020204" pitchFamily="34" charset="-122"/>
                <a:ea typeface="微软雅黑" panose="020B0503020204020204" pitchFamily="34" charset="-122"/>
              </a:rPr>
              <a:t>）</a:t>
            </a:r>
          </a:p>
        </p:txBody>
      </p:sp>
      <p:sp>
        <p:nvSpPr>
          <p:cNvPr id="17" name="文本框 16"/>
          <p:cNvSpPr txBox="1"/>
          <p:nvPr userDrawn="1"/>
        </p:nvSpPr>
        <p:spPr>
          <a:xfrm>
            <a:off x="2140399" y="6546822"/>
            <a:ext cx="2089033" cy="196208"/>
          </a:xfrm>
          <a:prstGeom prst="rect">
            <a:avLst/>
          </a:prstGeom>
          <a:noFill/>
        </p:spPr>
        <p:txBody>
          <a:bodyPr wrap="none" rtlCol="0">
            <a:spAutoFit/>
          </a:bodyPr>
          <a:lstStyle/>
          <a:p>
            <a:r>
              <a:rPr lang="en-US" altLang="zh-CN" sz="675" dirty="0">
                <a:solidFill>
                  <a:schemeClr val="bg1"/>
                </a:solidFill>
                <a:latin typeface="Times New Roman" panose="02020603050405020304" pitchFamily="18" charset="0"/>
                <a:cs typeface="Times New Roman" panose="02020603050405020304" pitchFamily="18" charset="0"/>
              </a:rPr>
              <a:t>School of Cyberspace Security (School of Cryptology)</a:t>
            </a:r>
            <a:endParaRPr lang="zh-CN" altLang="en-US" sz="675" dirty="0">
              <a:solidFill>
                <a:schemeClr val="bg1"/>
              </a:solidFill>
              <a:latin typeface="Times New Roman" panose="02020603050405020304" pitchFamily="18" charset="0"/>
              <a:cs typeface="Times New Roman" panose="02020603050405020304" pitchFamily="18" charset="0"/>
            </a:endParaRPr>
          </a:p>
        </p:txBody>
      </p:sp>
      <p:cxnSp>
        <p:nvCxnSpPr>
          <p:cNvPr id="19" name="直接连接符 18"/>
          <p:cNvCxnSpPr/>
          <p:nvPr userDrawn="1"/>
        </p:nvCxnSpPr>
        <p:spPr>
          <a:xfrm>
            <a:off x="2140398" y="6283840"/>
            <a:ext cx="0" cy="5016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userDrawn="1"/>
        </p:nvPicPr>
        <p:blipFill rotWithShape="1">
          <a:blip r:embed="rId2"/>
          <a:srcRect t="27732" b="29452"/>
          <a:stretch>
            <a:fillRect/>
          </a:stretch>
        </p:blipFill>
        <p:spPr>
          <a:xfrm>
            <a:off x="4635621" y="951"/>
            <a:ext cx="4508383" cy="765175"/>
          </a:xfrm>
          <a:prstGeom prst="rect">
            <a:avLst/>
          </a:prstGeom>
        </p:spPr>
      </p:pic>
      <p:pic>
        <p:nvPicPr>
          <p:cNvPr id="2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0218" b="10316"/>
          <a:stretch>
            <a:fillRect/>
          </a:stretch>
        </p:blipFill>
        <p:spPr bwMode="auto">
          <a:xfrm>
            <a:off x="4" y="-1"/>
            <a:ext cx="2541665" cy="76517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FB67534B-9D72-4B29-AF95-EF3BECF51BC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7399" y="6277288"/>
            <a:ext cx="1791903" cy="539068"/>
          </a:xfrm>
          <a:prstGeom prst="rect">
            <a:avLst/>
          </a:prstGeom>
        </p:spPr>
      </p:pic>
    </p:spTree>
    <p:extLst>
      <p:ext uri="{BB962C8B-B14F-4D97-AF65-F5344CB8AC3E}">
        <p14:creationId xmlns:p14="http://schemas.microsoft.com/office/powerpoint/2010/main" val="20025739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24000"/>
            <a:ext cx="8305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38600"/>
            <a:ext cx="8305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9ACE5C1-75A7-43DC-BC63-4D29277F97D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8CD8856A-F517-471D-BA9C-77820EB867BB}"/>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43818E08-992D-4F84-828A-DF5261A5FDA1}"/>
              </a:ext>
            </a:extLst>
          </p:cNvPr>
          <p:cNvSpPr>
            <a:spLocks noGrp="1"/>
          </p:cNvSpPr>
          <p:nvPr>
            <p:ph type="sldNum" sz="quarter" idx="12"/>
          </p:nvPr>
        </p:nvSpPr>
        <p:spPr/>
        <p:txBody>
          <a:bodyPr/>
          <a:lstStyle>
            <a:lvl1pPr>
              <a:defRPr/>
            </a:lvl1pPr>
          </a:lstStyle>
          <a:p>
            <a:fld id="{A36F6030-0F39-4501-822E-CA1149DFE670}" type="slidenum">
              <a:rPr lang="en-US" altLang="zh-CN"/>
              <a:pPr/>
              <a:t>‹#›</a:t>
            </a:fld>
            <a:endParaRPr lang="en-US" altLang="zh-CN"/>
          </a:p>
        </p:txBody>
      </p:sp>
    </p:spTree>
    <p:extLst>
      <p:ext uri="{BB962C8B-B14F-4D97-AF65-F5344CB8AC3E}">
        <p14:creationId xmlns:p14="http://schemas.microsoft.com/office/powerpoint/2010/main" val="305114247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E193E7B-F540-4C2C-81EE-3D59537CCA8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A3C9791A-75A2-489E-94CC-6D2480B2D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58999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EF0766FB-7D0A-4401-B537-C5152BA4A41E}"/>
              </a:ext>
            </a:extLst>
          </p:cNvPr>
          <p:cNvSpPr>
            <a:spLocks noGrp="1"/>
          </p:cNvSpPr>
          <p:nvPr>
            <p:ph type="dt" sz="half" idx="10"/>
          </p:nvPr>
        </p:nvSpPr>
        <p:spPr/>
        <p:txBody>
          <a:bodyPr/>
          <a:lstStyle>
            <a:lvl1pPr>
              <a:defRPr/>
            </a:lvl1pPr>
          </a:lstStyle>
          <a:p>
            <a:pPr>
              <a:defRPr/>
            </a:pPr>
            <a:fld id="{D6E3BF9C-0B2D-4CC1-80D0-11CFD3B568D1}"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DFBAFA56-DE83-4657-A559-202401BB712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5DA0E3A-5845-4A37-BA90-BF70A86B5BFA}"/>
              </a:ext>
            </a:extLst>
          </p:cNvPr>
          <p:cNvSpPr>
            <a:spLocks noGrp="1"/>
          </p:cNvSpPr>
          <p:nvPr>
            <p:ph type="sldNum" sz="quarter" idx="12"/>
          </p:nvPr>
        </p:nvSpPr>
        <p:spPr/>
        <p:txBody>
          <a:bodyPr/>
          <a:lstStyle>
            <a:lvl1pPr>
              <a:defRPr/>
            </a:lvl1pPr>
          </a:lstStyle>
          <a:p>
            <a:pPr>
              <a:defRPr/>
            </a:pPr>
            <a:fld id="{ACD8E82C-5E7C-47B3-8AB5-254269B9C6AE}" type="slidenum">
              <a:rPr lang="zh-CN" altLang="en-US"/>
              <a:pPr>
                <a:defRPr/>
              </a:pPr>
              <a:t>‹#›</a:t>
            </a:fld>
            <a:endParaRPr lang="zh-CN" altLang="en-US"/>
          </a:p>
        </p:txBody>
      </p:sp>
    </p:spTree>
    <p:extLst>
      <p:ext uri="{BB962C8B-B14F-4D97-AF65-F5344CB8AC3E}">
        <p14:creationId xmlns:p14="http://schemas.microsoft.com/office/powerpoint/2010/main" val="342267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7.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6185B8B-AEF9-4ED4-8E17-8EEF4487C99E}"/>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EA70941-1EFF-45EF-AE88-E2DAD5621BBA}"/>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28" name="文本框 9">
            <a:extLst>
              <a:ext uri="{FF2B5EF4-FFF2-40B4-BE49-F238E27FC236}">
                <a16:creationId xmlns:a16="http://schemas.microsoft.com/office/drawing/2014/main" id="{018B97DB-2AA3-4EE6-BEAD-FD0B92AD1D4A}"/>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36" r:id="rId1"/>
    <p:sldLayoutId id="2147485137" r:id="rId2"/>
    <p:sldLayoutId id="2147485138" r:id="rId3"/>
    <p:sldLayoutId id="2147485139" r:id="rId4"/>
    <p:sldLayoutId id="2147485140" r:id="rId5"/>
    <p:sldLayoutId id="2147485141" r:id="rId6"/>
    <p:sldLayoutId id="2147485142" r:id="rId7"/>
    <p:sldLayoutId id="2147485143"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DDB1120F-EF1E-434E-A5BB-519204FDAC57}"/>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B1ABB47-4713-41FC-83FE-E1E54526DF00}"/>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87E16BE-47BF-4B43-85B7-608305F0B91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080727F1-7508-47B6-97E2-0A5982C8C021}"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939AE712-1374-4AA6-ADD1-9E1CA61EDA2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ED00D6C-98DB-45AB-9259-F0E2EEA684A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7C1B1CE2-E135-4287-8913-1297D37EDE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126" r:id="rId1"/>
    <p:sldLayoutId id="2147485127" r:id="rId2"/>
    <p:sldLayoutId id="2147485128" r:id="rId3"/>
    <p:sldLayoutId id="2147485129" r:id="rId4"/>
    <p:sldLayoutId id="2147485130" r:id="rId5"/>
    <p:sldLayoutId id="2147485131" r:id="rId6"/>
    <p:sldLayoutId id="2147485132" r:id="rId7"/>
    <p:sldLayoutId id="2147485133" r:id="rId8"/>
    <p:sldLayoutId id="2147485134" r:id="rId9"/>
    <p:sldLayoutId id="2147485135" r:id="rId10"/>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55C6082-AC73-4E7B-BCE6-305F609D353E}"/>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FD1F955C-22C6-4D6B-A49A-17023222576B}"/>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7E3CDA0-25E4-4BC9-884E-1FCAB88D30B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1D0441A3-C016-4C79-88E5-5E2B24AD6B68}" type="datetimeFigureOut">
              <a:rPr lang="zh-CN" altLang="en-US"/>
              <a:pPr>
                <a:defRPr/>
              </a:pPr>
              <a:t>2022/4/10</a:t>
            </a:fld>
            <a:endParaRPr lang="zh-CN" altLang="en-US"/>
          </a:p>
        </p:txBody>
      </p:sp>
      <p:sp>
        <p:nvSpPr>
          <p:cNvPr id="5" name="页脚占位符 4">
            <a:extLst>
              <a:ext uri="{FF2B5EF4-FFF2-40B4-BE49-F238E27FC236}">
                <a16:creationId xmlns:a16="http://schemas.microsoft.com/office/drawing/2014/main" id="{FAC732EE-0A9C-4D3B-AF76-4F39F4447AD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4FBF75E-D146-4E01-ADC7-F3EA5FFD56F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2FB61546-9F19-43AC-B06D-69B0CCFB0C8E}" type="slidenum">
              <a:rPr lang="zh-CN" altLang="en-US"/>
              <a:pPr>
                <a:defRPr/>
              </a:pPr>
              <a:t>‹#›</a:t>
            </a:fld>
            <a:endParaRPr lang="zh-CN" altLang="en-US"/>
          </a:p>
        </p:txBody>
      </p:sp>
      <p:sp>
        <p:nvSpPr>
          <p:cNvPr id="3079" name="Rectangle 3">
            <a:extLst>
              <a:ext uri="{FF2B5EF4-FFF2-40B4-BE49-F238E27FC236}">
                <a16:creationId xmlns:a16="http://schemas.microsoft.com/office/drawing/2014/main" id="{A647AE5B-002D-4BFD-82C0-3D970C7E7211}"/>
              </a:ext>
            </a:extLst>
          </p:cNvPr>
          <p:cNvSpPr>
            <a:spLocks noChangeArrowheads="1"/>
          </p:cNvSpPr>
          <p:nvPr userDrawn="1"/>
        </p:nvSpPr>
        <p:spPr bwMode="auto">
          <a:xfrm flipV="1">
            <a:off x="0" y="927100"/>
            <a:ext cx="9147175"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5144" r:id="rId1"/>
    <p:sldLayoutId id="2147485145" r:id="rId2"/>
    <p:sldLayoutId id="2147485146" r:id="rId3"/>
    <p:sldLayoutId id="2147485147" r:id="rId4"/>
    <p:sldLayoutId id="2147485148" r:id="rId5"/>
    <p:sldLayoutId id="2147485149" r:id="rId6"/>
    <p:sldLayoutId id="2147485150" r:id="rId7"/>
    <p:sldLayoutId id="2147485151" r:id="rId8"/>
    <p:sldLayoutId id="2147485152" r:id="rId9"/>
    <p:sldLayoutId id="2147485153" r:id="rId10"/>
    <p:sldLayoutId id="2147485154" r:id="rId11"/>
    <p:sldLayoutId id="2147485155"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65435583-B73B-4AE7-90C7-A0312A55352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B35AF23F-A297-4103-B40E-4B5C98DB763F}"/>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100" name="文本框 9">
            <a:extLst>
              <a:ext uri="{FF2B5EF4-FFF2-40B4-BE49-F238E27FC236}">
                <a16:creationId xmlns:a16="http://schemas.microsoft.com/office/drawing/2014/main" id="{D5F7A24F-FAB0-4611-B261-9788C5071F63}"/>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0D896D3B-8DC3-4960-BA8C-74F5AD3C7D19}"/>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05DE7BA8-B155-48DB-A745-23FA3F4386A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124" name="文本框 9">
            <a:extLst>
              <a:ext uri="{FF2B5EF4-FFF2-40B4-BE49-F238E27FC236}">
                <a16:creationId xmlns:a16="http://schemas.microsoft.com/office/drawing/2014/main" id="{751E2C60-4219-4A0B-B87A-266D1BCD8A51}"/>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8D731B5E-BE8D-49D9-95CF-AFD05CC0E27F}"/>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a:extLst>
              <a:ext uri="{FF2B5EF4-FFF2-40B4-BE49-F238E27FC236}">
                <a16:creationId xmlns:a16="http://schemas.microsoft.com/office/drawing/2014/main" id="{A70BB2B1-A5EA-4B2E-8587-FBC00854724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148" name="文本框 9">
            <a:extLst>
              <a:ext uri="{FF2B5EF4-FFF2-40B4-BE49-F238E27FC236}">
                <a16:creationId xmlns:a16="http://schemas.microsoft.com/office/drawing/2014/main" id="{74DB5A8C-21C6-4816-A582-957501FB5D79}"/>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0" r:id="rId1"/>
    <p:sldLayoutId id="2147485171" r:id="rId2"/>
    <p:sldLayoutId id="2147485172" r:id="rId3"/>
    <p:sldLayoutId id="2147485173" r:id="rId4"/>
    <p:sldLayoutId id="2147485174" r:id="rId5"/>
    <p:sldLayoutId id="2147485175" r:id="rId6"/>
    <p:sldLayoutId id="2147485176" r:id="rId7"/>
    <p:sldLayoutId id="2147485177"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6A9A78E2-C3F1-483A-81E1-0C18F4FAEBD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a:extLst>
              <a:ext uri="{FF2B5EF4-FFF2-40B4-BE49-F238E27FC236}">
                <a16:creationId xmlns:a16="http://schemas.microsoft.com/office/drawing/2014/main" id="{C71506D6-0050-4715-A440-AA090B95BBC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172" name="文本框 9">
            <a:extLst>
              <a:ext uri="{FF2B5EF4-FFF2-40B4-BE49-F238E27FC236}">
                <a16:creationId xmlns:a16="http://schemas.microsoft.com/office/drawing/2014/main" id="{52156972-005F-4E17-9DFF-9C5C751258C4}"/>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22070951"/>
      </p:ext>
    </p:extLst>
  </p:cSld>
  <p:clrMap bg1="lt1" tx1="dk1" bg2="lt2" tx2="dk2" accent1="accent1" accent2="accent2" accent3="accent3" accent4="accent4" accent5="accent5" accent6="accent6" hlink="hlink" folHlink="folHlink"/>
  <p:sldLayoutIdLst>
    <p:sldLayoutId id="2147485189" r:id="rId1"/>
    <p:sldLayoutId id="2147485190" r:id="rId2"/>
    <p:sldLayoutId id="2147485191" r:id="rId3"/>
    <p:sldLayoutId id="2147485192" r:id="rId4"/>
    <p:sldLayoutId id="2147485193" r:id="rId5"/>
    <p:sldLayoutId id="2147485194" r:id="rId6"/>
    <p:sldLayoutId id="2147485195" r:id="rId7"/>
    <p:sldLayoutId id="2147485196" r:id="rId8"/>
    <p:sldLayoutId id="2147485197" r:id="rId9"/>
    <p:sldLayoutId id="2147485198" r:id="rId10"/>
    <p:sldLayoutId id="2147485199" r:id="rId11"/>
    <p:sldLayoutId id="2147485200" r:id="rId12"/>
    <p:sldLayoutId id="214748520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hyperlink" Target="AES%20Flash.swf" TargetMode="External"/><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3.xml"/><Relationship Id="rId1" Type="http://schemas.openxmlformats.org/officeDocument/2006/relationships/vmlDrawing" Target="../drawings/vmlDrawing4.vml"/><Relationship Id="rId5" Type="http://schemas.openxmlformats.org/officeDocument/2006/relationships/image" Target="../media/image38.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4.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2.wmf"/><Relationship Id="rId2" Type="http://schemas.openxmlformats.org/officeDocument/2006/relationships/slideLayout" Target="../slideLayouts/slideLayout6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41.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4.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4.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47.w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3.xml"/><Relationship Id="rId1" Type="http://schemas.openxmlformats.org/officeDocument/2006/relationships/vmlDrawing" Target="../drawings/vmlDrawing7.vml"/><Relationship Id="rId5" Type="http://schemas.openxmlformats.org/officeDocument/2006/relationships/image" Target="../media/image48.emf"/><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4.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4581E8-EE7F-42A4-ADD1-6B80FFCAC7E7}"/>
              </a:ext>
            </a:extLst>
          </p:cNvPr>
          <p:cNvSpPr txBox="1"/>
          <p:nvPr/>
        </p:nvSpPr>
        <p:spPr>
          <a:xfrm>
            <a:off x="2843808" y="3075057"/>
            <a:ext cx="2997200" cy="707886"/>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胡昌慧</a:t>
            </a:r>
          </a:p>
        </p:txBody>
      </p:sp>
      <p:sp>
        <p:nvSpPr>
          <p:cNvPr id="5" name="文本框 4">
            <a:extLst>
              <a:ext uri="{FF2B5EF4-FFF2-40B4-BE49-F238E27FC236}">
                <a16:creationId xmlns:a16="http://schemas.microsoft.com/office/drawing/2014/main" id="{BB17E3A9-31DE-4255-9F77-09847362398A}"/>
              </a:ext>
            </a:extLst>
          </p:cNvPr>
          <p:cNvSpPr txBox="1"/>
          <p:nvPr/>
        </p:nvSpPr>
        <p:spPr>
          <a:xfrm>
            <a:off x="1187624" y="4288079"/>
            <a:ext cx="7416824" cy="707886"/>
          </a:xfrm>
          <a:prstGeom prst="rect">
            <a:avLst/>
          </a:prstGeom>
          <a:noFill/>
        </p:spPr>
        <p:txBody>
          <a:bodyPr wrap="square" rtlCol="0">
            <a:spAutoFit/>
          </a:bodyPr>
          <a:lstStyle/>
          <a:p>
            <a:pP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联系方式：</a:t>
            </a:r>
            <a:r>
              <a:rPr lang="en-US" altLang="zh-CN" sz="4000" b="1" dirty="0">
                <a:solidFill>
                  <a:prstClr val="black"/>
                </a:solidFill>
                <a:latin typeface="华文楷体" panose="02010600040101010101" pitchFamily="2" charset="-122"/>
                <a:ea typeface="华文楷体" panose="02010600040101010101" pitchFamily="2" charset="-122"/>
              </a:rPr>
              <a:t>chu@hainanu.edu.cn</a:t>
            </a:r>
            <a:endParaRPr lang="zh-CN" altLang="en-US" sz="4000" b="1" dirty="0">
              <a:solidFill>
                <a:prstClr val="black"/>
              </a:solidFill>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CEAB2072-485E-4CE8-B978-E14B8649FDCB}"/>
              </a:ext>
            </a:extLst>
          </p:cNvPr>
          <p:cNvSpPr txBox="1"/>
          <p:nvPr/>
        </p:nvSpPr>
        <p:spPr>
          <a:xfrm>
            <a:off x="1763688" y="1268760"/>
            <a:ext cx="5976664" cy="830997"/>
          </a:xfrm>
          <a:prstGeom prst="rect">
            <a:avLst/>
          </a:prstGeom>
          <a:noFill/>
        </p:spPr>
        <p:txBody>
          <a:bodyPr wrap="square" rtlCol="0">
            <a:spAutoFit/>
          </a:bodyPr>
          <a:lstStyle/>
          <a:p>
            <a:pPr algn="l"/>
            <a:r>
              <a:rPr lang="zh-CN" altLang="en-US" sz="4800" b="1" dirty="0">
                <a:solidFill>
                  <a:schemeClr val="tx1"/>
                </a:solidFill>
                <a:latin typeface="华文楷体" panose="02010600040101010101" pitchFamily="2" charset="-122"/>
                <a:ea typeface="华文楷体" panose="02010600040101010101" pitchFamily="2" charset="-122"/>
              </a:rPr>
              <a:t>第三章分组密码分析</a:t>
            </a:r>
            <a:endParaRPr lang="en-US" altLang="zh-CN" sz="4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8734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387F1BF-1B4B-4CCA-8FD5-A16FAA9D9693}"/>
              </a:ext>
            </a:extLst>
          </p:cNvPr>
          <p:cNvSpPr>
            <a:spLocks noGrp="1"/>
          </p:cNvSpPr>
          <p:nvPr>
            <p:ph type="sldNum" sz="quarter" idx="12"/>
          </p:nvPr>
        </p:nvSpPr>
        <p:spPr/>
        <p:txBody>
          <a:bodyPr/>
          <a:lstStyle/>
          <a:p>
            <a:fld id="{3FA3B7B3-45F1-4F78-8C74-FDB527C9F76D}"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C6EFE22C-8DDD-48FA-A690-FB77B7287A79}"/>
              </a:ext>
            </a:extLst>
          </p:cNvPr>
          <p:cNvSpPr>
            <a:spLocks noGrp="1"/>
          </p:cNvSpPr>
          <p:nvPr>
            <p:ph type="body" sz="quarter" idx="13"/>
          </p:nvPr>
        </p:nvSpPr>
        <p:spPr/>
        <p:txBody>
          <a:bodyPr/>
          <a:lstStyle/>
          <a:p>
            <a:endParaRPr lang="zh-CN" altLang="en-US"/>
          </a:p>
        </p:txBody>
      </p:sp>
      <p:pic>
        <p:nvPicPr>
          <p:cNvPr id="5" name="图片 4">
            <a:extLst>
              <a:ext uri="{FF2B5EF4-FFF2-40B4-BE49-F238E27FC236}">
                <a16:creationId xmlns:a16="http://schemas.microsoft.com/office/drawing/2014/main" id="{6C76717C-09F6-4E18-A12C-33388B722588}"/>
              </a:ext>
            </a:extLst>
          </p:cNvPr>
          <p:cNvPicPr>
            <a:picLocks noChangeAspect="1"/>
          </p:cNvPicPr>
          <p:nvPr/>
        </p:nvPicPr>
        <p:blipFill>
          <a:blip r:embed="rId2"/>
          <a:stretch>
            <a:fillRect/>
          </a:stretch>
        </p:blipFill>
        <p:spPr>
          <a:xfrm>
            <a:off x="0" y="1052736"/>
            <a:ext cx="9144000" cy="1876029"/>
          </a:xfrm>
          <a:prstGeom prst="rect">
            <a:avLst/>
          </a:prstGeom>
        </p:spPr>
      </p:pic>
      <p:pic>
        <p:nvPicPr>
          <p:cNvPr id="6" name="图片 5">
            <a:extLst>
              <a:ext uri="{FF2B5EF4-FFF2-40B4-BE49-F238E27FC236}">
                <a16:creationId xmlns:a16="http://schemas.microsoft.com/office/drawing/2014/main" id="{15E0718E-8282-41C9-AA59-4BFC2EEF9931}"/>
              </a:ext>
            </a:extLst>
          </p:cNvPr>
          <p:cNvPicPr>
            <a:picLocks noChangeAspect="1"/>
          </p:cNvPicPr>
          <p:nvPr/>
        </p:nvPicPr>
        <p:blipFill>
          <a:blip r:embed="rId3"/>
          <a:stretch>
            <a:fillRect/>
          </a:stretch>
        </p:blipFill>
        <p:spPr>
          <a:xfrm>
            <a:off x="0" y="2780928"/>
            <a:ext cx="9144000" cy="2445488"/>
          </a:xfrm>
          <a:prstGeom prst="rect">
            <a:avLst/>
          </a:prstGeom>
        </p:spPr>
      </p:pic>
    </p:spTree>
    <p:extLst>
      <p:ext uri="{BB962C8B-B14F-4D97-AF65-F5344CB8AC3E}">
        <p14:creationId xmlns:p14="http://schemas.microsoft.com/office/powerpoint/2010/main" val="185608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67C333-A8DD-48D2-B0FB-7D8DDDF8BCD0}"/>
              </a:ext>
            </a:extLst>
          </p:cNvPr>
          <p:cNvSpPr>
            <a:spLocks noGrp="1"/>
          </p:cNvSpPr>
          <p:nvPr>
            <p:ph type="sldNum" sz="quarter" idx="12"/>
          </p:nvPr>
        </p:nvSpPr>
        <p:spPr/>
        <p:txBody>
          <a:bodyPr/>
          <a:lstStyle/>
          <a:p>
            <a:fld id="{3FA3B7B3-45F1-4F78-8C74-FDB527C9F76D}" type="slidenum">
              <a:rPr lang="zh-CN" altLang="en-US" smtClean="0"/>
              <a:pPr/>
              <a:t>11</a:t>
            </a:fld>
            <a:endParaRPr lang="zh-CN" altLang="en-US" dirty="0"/>
          </a:p>
        </p:txBody>
      </p:sp>
      <p:sp>
        <p:nvSpPr>
          <p:cNvPr id="3" name="文本占位符 2">
            <a:extLst>
              <a:ext uri="{FF2B5EF4-FFF2-40B4-BE49-F238E27FC236}">
                <a16:creationId xmlns:a16="http://schemas.microsoft.com/office/drawing/2014/main" id="{3CDF0E59-2E92-4F16-A745-2788283D7B20}"/>
              </a:ext>
            </a:extLst>
          </p:cNvPr>
          <p:cNvSpPr>
            <a:spLocks noGrp="1"/>
          </p:cNvSpPr>
          <p:nvPr>
            <p:ph type="body" sz="quarter" idx="13"/>
          </p:nvPr>
        </p:nvSpPr>
        <p:spPr/>
        <p:txBody>
          <a:bodyPr/>
          <a:lstStyle/>
          <a:p>
            <a:endParaRPr lang="zh-CN" altLang="en-US"/>
          </a:p>
        </p:txBody>
      </p:sp>
      <p:pic>
        <p:nvPicPr>
          <p:cNvPr id="4" name="图片 3">
            <a:extLst>
              <a:ext uri="{FF2B5EF4-FFF2-40B4-BE49-F238E27FC236}">
                <a16:creationId xmlns:a16="http://schemas.microsoft.com/office/drawing/2014/main" id="{D9A55528-287D-4882-8F48-1086E4283819}"/>
              </a:ext>
            </a:extLst>
          </p:cNvPr>
          <p:cNvPicPr>
            <a:picLocks noChangeAspect="1"/>
          </p:cNvPicPr>
          <p:nvPr/>
        </p:nvPicPr>
        <p:blipFill>
          <a:blip r:embed="rId2"/>
          <a:stretch>
            <a:fillRect/>
          </a:stretch>
        </p:blipFill>
        <p:spPr>
          <a:xfrm>
            <a:off x="0" y="922966"/>
            <a:ext cx="9144000" cy="5012068"/>
          </a:xfrm>
          <a:prstGeom prst="rect">
            <a:avLst/>
          </a:prstGeom>
        </p:spPr>
      </p:pic>
    </p:spTree>
    <p:extLst>
      <p:ext uri="{BB962C8B-B14F-4D97-AF65-F5344CB8AC3E}">
        <p14:creationId xmlns:p14="http://schemas.microsoft.com/office/powerpoint/2010/main" val="54321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328FFF5-5689-4D44-84C1-3A4DCEAA5877}"/>
              </a:ext>
            </a:extLst>
          </p:cNvPr>
          <p:cNvSpPr>
            <a:spLocks noGrp="1"/>
          </p:cNvSpPr>
          <p:nvPr>
            <p:ph type="sldNum" sz="quarter" idx="12"/>
          </p:nvPr>
        </p:nvSpPr>
        <p:spPr/>
        <p:txBody>
          <a:bodyPr/>
          <a:lstStyle/>
          <a:p>
            <a:fld id="{3FA3B7B3-45F1-4F78-8C74-FDB527C9F76D}" type="slidenum">
              <a:rPr lang="zh-CN" altLang="en-US" smtClean="0"/>
              <a:pPr/>
              <a:t>12</a:t>
            </a:fld>
            <a:endParaRPr lang="zh-CN" altLang="en-US" dirty="0"/>
          </a:p>
        </p:txBody>
      </p:sp>
      <p:pic>
        <p:nvPicPr>
          <p:cNvPr id="4" name="图片 3">
            <a:extLst>
              <a:ext uri="{FF2B5EF4-FFF2-40B4-BE49-F238E27FC236}">
                <a16:creationId xmlns:a16="http://schemas.microsoft.com/office/drawing/2014/main" id="{2B4B1B12-2485-4B6A-8EAE-80102412E2C2}"/>
              </a:ext>
            </a:extLst>
          </p:cNvPr>
          <p:cNvPicPr>
            <a:picLocks noChangeAspect="1"/>
          </p:cNvPicPr>
          <p:nvPr/>
        </p:nvPicPr>
        <p:blipFill>
          <a:blip r:embed="rId2"/>
          <a:stretch>
            <a:fillRect/>
          </a:stretch>
        </p:blipFill>
        <p:spPr>
          <a:xfrm>
            <a:off x="10449" y="908720"/>
            <a:ext cx="8896350" cy="1628775"/>
          </a:xfrm>
          <a:prstGeom prst="rect">
            <a:avLst/>
          </a:prstGeom>
        </p:spPr>
      </p:pic>
      <p:pic>
        <p:nvPicPr>
          <p:cNvPr id="3" name="图片 2">
            <a:extLst>
              <a:ext uri="{FF2B5EF4-FFF2-40B4-BE49-F238E27FC236}">
                <a16:creationId xmlns:a16="http://schemas.microsoft.com/office/drawing/2014/main" id="{8F228A9D-18E5-4615-95A5-C8274B51741B}"/>
              </a:ext>
            </a:extLst>
          </p:cNvPr>
          <p:cNvPicPr>
            <a:picLocks noChangeAspect="1"/>
          </p:cNvPicPr>
          <p:nvPr/>
        </p:nvPicPr>
        <p:blipFill>
          <a:blip r:embed="rId3"/>
          <a:stretch>
            <a:fillRect/>
          </a:stretch>
        </p:blipFill>
        <p:spPr>
          <a:xfrm>
            <a:off x="20898" y="2625846"/>
            <a:ext cx="9144000" cy="3593243"/>
          </a:xfrm>
          <a:prstGeom prst="rect">
            <a:avLst/>
          </a:prstGeom>
        </p:spPr>
      </p:pic>
    </p:spTree>
    <p:extLst>
      <p:ext uri="{BB962C8B-B14F-4D97-AF65-F5344CB8AC3E}">
        <p14:creationId xmlns:p14="http://schemas.microsoft.com/office/powerpoint/2010/main" val="358818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266B2D-84E5-4722-B22F-8C6B3D3EAD87}"/>
              </a:ext>
            </a:extLst>
          </p:cNvPr>
          <p:cNvSpPr>
            <a:spLocks noGrp="1"/>
          </p:cNvSpPr>
          <p:nvPr>
            <p:ph type="sldNum" sz="quarter" idx="12"/>
          </p:nvPr>
        </p:nvSpPr>
        <p:spPr/>
        <p:txBody>
          <a:bodyPr/>
          <a:lstStyle/>
          <a:p>
            <a:fld id="{3FA3B7B3-45F1-4F78-8C74-FDB527C9F76D}" type="slidenum">
              <a:rPr lang="zh-CN" altLang="en-US" smtClean="0"/>
              <a:pPr/>
              <a:t>13</a:t>
            </a:fld>
            <a:endParaRPr lang="zh-CN" altLang="en-US" dirty="0"/>
          </a:p>
        </p:txBody>
      </p:sp>
      <p:pic>
        <p:nvPicPr>
          <p:cNvPr id="5" name="图片 4">
            <a:extLst>
              <a:ext uri="{FF2B5EF4-FFF2-40B4-BE49-F238E27FC236}">
                <a16:creationId xmlns:a16="http://schemas.microsoft.com/office/drawing/2014/main" id="{0F2BE02F-BCEB-4F13-B357-CE83F844C1BD}"/>
              </a:ext>
            </a:extLst>
          </p:cNvPr>
          <p:cNvPicPr>
            <a:picLocks noChangeAspect="1"/>
          </p:cNvPicPr>
          <p:nvPr/>
        </p:nvPicPr>
        <p:blipFill>
          <a:blip r:embed="rId2"/>
          <a:stretch>
            <a:fillRect/>
          </a:stretch>
        </p:blipFill>
        <p:spPr>
          <a:xfrm>
            <a:off x="0" y="1124744"/>
            <a:ext cx="9144000" cy="2713411"/>
          </a:xfrm>
          <a:prstGeom prst="rect">
            <a:avLst/>
          </a:prstGeom>
        </p:spPr>
      </p:pic>
      <p:pic>
        <p:nvPicPr>
          <p:cNvPr id="3" name="图片 2">
            <a:extLst>
              <a:ext uri="{FF2B5EF4-FFF2-40B4-BE49-F238E27FC236}">
                <a16:creationId xmlns:a16="http://schemas.microsoft.com/office/drawing/2014/main" id="{F7B4C3AF-A202-4BEA-9266-949FC8499532}"/>
              </a:ext>
            </a:extLst>
          </p:cNvPr>
          <p:cNvPicPr>
            <a:picLocks noChangeAspect="1"/>
          </p:cNvPicPr>
          <p:nvPr/>
        </p:nvPicPr>
        <p:blipFill>
          <a:blip r:embed="rId3"/>
          <a:stretch>
            <a:fillRect/>
          </a:stretch>
        </p:blipFill>
        <p:spPr>
          <a:xfrm>
            <a:off x="0" y="4072671"/>
            <a:ext cx="9144000" cy="2049170"/>
          </a:xfrm>
          <a:prstGeom prst="rect">
            <a:avLst/>
          </a:prstGeom>
        </p:spPr>
      </p:pic>
    </p:spTree>
    <p:extLst>
      <p:ext uri="{BB962C8B-B14F-4D97-AF65-F5344CB8AC3E}">
        <p14:creationId xmlns:p14="http://schemas.microsoft.com/office/powerpoint/2010/main" val="202554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8F38F07-73EA-408A-8681-89E5503D185A}"/>
              </a:ext>
            </a:extLst>
          </p:cNvPr>
          <p:cNvSpPr>
            <a:spLocks noGrp="1"/>
          </p:cNvSpPr>
          <p:nvPr>
            <p:ph type="sldNum" sz="quarter" idx="12"/>
          </p:nvPr>
        </p:nvSpPr>
        <p:spPr/>
        <p:txBody>
          <a:bodyPr/>
          <a:lstStyle/>
          <a:p>
            <a:fld id="{3FA3B7B3-45F1-4F78-8C74-FDB527C9F76D}" type="slidenum">
              <a:rPr lang="zh-CN" altLang="en-US" smtClean="0"/>
              <a:pPr/>
              <a:t>14</a:t>
            </a:fld>
            <a:endParaRPr lang="zh-CN" altLang="en-US" dirty="0"/>
          </a:p>
        </p:txBody>
      </p:sp>
      <p:pic>
        <p:nvPicPr>
          <p:cNvPr id="5" name="图片 4">
            <a:extLst>
              <a:ext uri="{FF2B5EF4-FFF2-40B4-BE49-F238E27FC236}">
                <a16:creationId xmlns:a16="http://schemas.microsoft.com/office/drawing/2014/main" id="{01AE4717-1B6D-4109-9844-D3914E359874}"/>
              </a:ext>
            </a:extLst>
          </p:cNvPr>
          <p:cNvPicPr>
            <a:picLocks noChangeAspect="1"/>
          </p:cNvPicPr>
          <p:nvPr/>
        </p:nvPicPr>
        <p:blipFill>
          <a:blip r:embed="rId2"/>
          <a:stretch>
            <a:fillRect/>
          </a:stretch>
        </p:blipFill>
        <p:spPr>
          <a:xfrm>
            <a:off x="0" y="0"/>
            <a:ext cx="9144000" cy="2381662"/>
          </a:xfrm>
          <a:prstGeom prst="rect">
            <a:avLst/>
          </a:prstGeom>
        </p:spPr>
      </p:pic>
      <p:pic>
        <p:nvPicPr>
          <p:cNvPr id="6" name="图片 5">
            <a:extLst>
              <a:ext uri="{FF2B5EF4-FFF2-40B4-BE49-F238E27FC236}">
                <a16:creationId xmlns:a16="http://schemas.microsoft.com/office/drawing/2014/main" id="{C591D4ED-964F-4154-BF3F-2B5F27AB5526}"/>
              </a:ext>
            </a:extLst>
          </p:cNvPr>
          <p:cNvPicPr>
            <a:picLocks noChangeAspect="1"/>
          </p:cNvPicPr>
          <p:nvPr/>
        </p:nvPicPr>
        <p:blipFill>
          <a:blip r:embed="rId3"/>
          <a:stretch>
            <a:fillRect/>
          </a:stretch>
        </p:blipFill>
        <p:spPr>
          <a:xfrm>
            <a:off x="0" y="2362070"/>
            <a:ext cx="9144000" cy="2707591"/>
          </a:xfrm>
          <a:prstGeom prst="rect">
            <a:avLst/>
          </a:prstGeom>
        </p:spPr>
      </p:pic>
      <p:pic>
        <p:nvPicPr>
          <p:cNvPr id="7" name="图片 6">
            <a:extLst>
              <a:ext uri="{FF2B5EF4-FFF2-40B4-BE49-F238E27FC236}">
                <a16:creationId xmlns:a16="http://schemas.microsoft.com/office/drawing/2014/main" id="{0E4C387D-A925-47B2-95EB-CED235E02C57}"/>
              </a:ext>
            </a:extLst>
          </p:cNvPr>
          <p:cNvPicPr>
            <a:picLocks noChangeAspect="1"/>
          </p:cNvPicPr>
          <p:nvPr/>
        </p:nvPicPr>
        <p:blipFill>
          <a:blip r:embed="rId4"/>
          <a:stretch>
            <a:fillRect/>
          </a:stretch>
        </p:blipFill>
        <p:spPr>
          <a:xfrm>
            <a:off x="0" y="4941168"/>
            <a:ext cx="9144000" cy="1661924"/>
          </a:xfrm>
          <a:prstGeom prst="rect">
            <a:avLst/>
          </a:prstGeom>
        </p:spPr>
      </p:pic>
    </p:spTree>
    <p:extLst>
      <p:ext uri="{BB962C8B-B14F-4D97-AF65-F5344CB8AC3E}">
        <p14:creationId xmlns:p14="http://schemas.microsoft.com/office/powerpoint/2010/main" val="345837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553D76-6817-4210-BA52-68416506B405}"/>
              </a:ext>
            </a:extLst>
          </p:cNvPr>
          <p:cNvSpPr>
            <a:spLocks noGrp="1"/>
          </p:cNvSpPr>
          <p:nvPr>
            <p:ph type="sldNum" sz="quarter" idx="12"/>
          </p:nvPr>
        </p:nvSpPr>
        <p:spPr/>
        <p:txBody>
          <a:bodyPr/>
          <a:lstStyle/>
          <a:p>
            <a:fld id="{3FA3B7B3-45F1-4F78-8C74-FDB527C9F76D}" type="slidenum">
              <a:rPr lang="zh-CN" altLang="en-US" smtClean="0"/>
              <a:pPr/>
              <a:t>15</a:t>
            </a:fld>
            <a:endParaRPr lang="zh-CN" altLang="en-US" dirty="0"/>
          </a:p>
        </p:txBody>
      </p:sp>
      <p:pic>
        <p:nvPicPr>
          <p:cNvPr id="4" name="图片 3">
            <a:extLst>
              <a:ext uri="{FF2B5EF4-FFF2-40B4-BE49-F238E27FC236}">
                <a16:creationId xmlns:a16="http://schemas.microsoft.com/office/drawing/2014/main" id="{43CFA2EA-AED5-4BFF-BC98-084B2ED8BCF8}"/>
              </a:ext>
            </a:extLst>
          </p:cNvPr>
          <p:cNvPicPr>
            <a:picLocks noChangeAspect="1"/>
          </p:cNvPicPr>
          <p:nvPr/>
        </p:nvPicPr>
        <p:blipFill>
          <a:blip r:embed="rId2"/>
          <a:stretch>
            <a:fillRect/>
          </a:stretch>
        </p:blipFill>
        <p:spPr>
          <a:xfrm>
            <a:off x="0" y="332656"/>
            <a:ext cx="9144000" cy="5754823"/>
          </a:xfrm>
          <a:prstGeom prst="rect">
            <a:avLst/>
          </a:prstGeom>
        </p:spPr>
      </p:pic>
    </p:spTree>
    <p:extLst>
      <p:ext uri="{BB962C8B-B14F-4D97-AF65-F5344CB8AC3E}">
        <p14:creationId xmlns:p14="http://schemas.microsoft.com/office/powerpoint/2010/main" val="95954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5F1FA7-573B-4640-96FF-F0857B829D25}"/>
              </a:ext>
            </a:extLst>
          </p:cNvPr>
          <p:cNvSpPr>
            <a:spLocks noGrp="1"/>
          </p:cNvSpPr>
          <p:nvPr>
            <p:ph type="sldNum" sz="quarter" idx="12"/>
          </p:nvPr>
        </p:nvSpPr>
        <p:spPr/>
        <p:txBody>
          <a:bodyPr/>
          <a:lstStyle/>
          <a:p>
            <a:fld id="{3FA3B7B3-45F1-4F78-8C74-FDB527C9F76D}" type="slidenum">
              <a:rPr lang="zh-CN" altLang="en-US" smtClean="0"/>
              <a:pPr/>
              <a:t>16</a:t>
            </a:fld>
            <a:endParaRPr lang="zh-CN" altLang="en-US" dirty="0"/>
          </a:p>
        </p:txBody>
      </p:sp>
      <p:pic>
        <p:nvPicPr>
          <p:cNvPr id="4" name="图片 3">
            <a:extLst>
              <a:ext uri="{FF2B5EF4-FFF2-40B4-BE49-F238E27FC236}">
                <a16:creationId xmlns:a16="http://schemas.microsoft.com/office/drawing/2014/main" id="{87F4F745-DC6E-4A1B-8E2A-529A9C957B48}"/>
              </a:ext>
            </a:extLst>
          </p:cNvPr>
          <p:cNvPicPr>
            <a:picLocks noChangeAspect="1"/>
          </p:cNvPicPr>
          <p:nvPr/>
        </p:nvPicPr>
        <p:blipFill>
          <a:blip r:embed="rId2"/>
          <a:stretch>
            <a:fillRect/>
          </a:stretch>
        </p:blipFill>
        <p:spPr>
          <a:xfrm>
            <a:off x="0" y="1844824"/>
            <a:ext cx="9144000" cy="2450003"/>
          </a:xfrm>
          <a:prstGeom prst="rect">
            <a:avLst/>
          </a:prstGeom>
        </p:spPr>
      </p:pic>
    </p:spTree>
    <p:extLst>
      <p:ext uri="{BB962C8B-B14F-4D97-AF65-F5344CB8AC3E}">
        <p14:creationId xmlns:p14="http://schemas.microsoft.com/office/powerpoint/2010/main" val="70211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B8F9BCC-D1F1-4795-82F6-E6436B7E2D04}"/>
              </a:ext>
            </a:extLst>
          </p:cNvPr>
          <p:cNvSpPr>
            <a:spLocks noGrp="1"/>
          </p:cNvSpPr>
          <p:nvPr>
            <p:ph type="sldNum" sz="quarter" idx="12"/>
          </p:nvPr>
        </p:nvSpPr>
        <p:spPr/>
        <p:txBody>
          <a:bodyPr/>
          <a:lstStyle/>
          <a:p>
            <a:fld id="{3FA3B7B3-45F1-4F78-8C74-FDB527C9F76D}"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F8893C13-F0C2-4CDD-B2FE-FF882F01B8C6}"/>
              </a:ext>
            </a:extLst>
          </p:cNvPr>
          <p:cNvSpPr>
            <a:spLocks noGrp="1"/>
          </p:cNvSpPr>
          <p:nvPr>
            <p:ph type="body" sz="quarter" idx="13"/>
          </p:nvPr>
        </p:nvSpPr>
        <p:spPr/>
        <p:txBody>
          <a:bodyPr/>
          <a:lstStyle/>
          <a:p>
            <a:endParaRPr lang="zh-CN" altLang="en-US"/>
          </a:p>
        </p:txBody>
      </p:sp>
      <p:pic>
        <p:nvPicPr>
          <p:cNvPr id="5" name="图片 4">
            <a:extLst>
              <a:ext uri="{FF2B5EF4-FFF2-40B4-BE49-F238E27FC236}">
                <a16:creationId xmlns:a16="http://schemas.microsoft.com/office/drawing/2014/main" id="{19C94E50-7C7B-4BAC-A222-67C4C745E02F}"/>
              </a:ext>
            </a:extLst>
          </p:cNvPr>
          <p:cNvPicPr>
            <a:picLocks noChangeAspect="1"/>
          </p:cNvPicPr>
          <p:nvPr/>
        </p:nvPicPr>
        <p:blipFill>
          <a:blip r:embed="rId2"/>
          <a:stretch>
            <a:fillRect/>
          </a:stretch>
        </p:blipFill>
        <p:spPr>
          <a:xfrm>
            <a:off x="0" y="1782813"/>
            <a:ext cx="9144000" cy="3292373"/>
          </a:xfrm>
          <a:prstGeom prst="rect">
            <a:avLst/>
          </a:prstGeom>
        </p:spPr>
      </p:pic>
    </p:spTree>
    <p:extLst>
      <p:ext uri="{BB962C8B-B14F-4D97-AF65-F5344CB8AC3E}">
        <p14:creationId xmlns:p14="http://schemas.microsoft.com/office/powerpoint/2010/main" val="158210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6CAEDE-501C-4348-94EB-46E6D817AEE8}"/>
              </a:ext>
            </a:extLst>
          </p:cNvPr>
          <p:cNvSpPr>
            <a:spLocks noGrp="1"/>
          </p:cNvSpPr>
          <p:nvPr>
            <p:ph type="sldNum" sz="quarter" idx="12"/>
          </p:nvPr>
        </p:nvSpPr>
        <p:spPr/>
        <p:txBody>
          <a:bodyPr/>
          <a:lstStyle/>
          <a:p>
            <a:fld id="{3FA3B7B3-45F1-4F78-8C74-FDB527C9F76D}" type="slidenum">
              <a:rPr lang="zh-CN" altLang="en-US" smtClean="0"/>
              <a:pPr/>
              <a:t>18</a:t>
            </a:fld>
            <a:endParaRPr lang="zh-CN" altLang="en-US" dirty="0"/>
          </a:p>
        </p:txBody>
      </p:sp>
      <p:sp>
        <p:nvSpPr>
          <p:cNvPr id="3" name="文本占位符 2">
            <a:extLst>
              <a:ext uri="{FF2B5EF4-FFF2-40B4-BE49-F238E27FC236}">
                <a16:creationId xmlns:a16="http://schemas.microsoft.com/office/drawing/2014/main" id="{1918B7BB-B54C-4B65-82F4-202241C35BE0}"/>
              </a:ext>
            </a:extLst>
          </p:cNvPr>
          <p:cNvSpPr>
            <a:spLocks noGrp="1"/>
          </p:cNvSpPr>
          <p:nvPr>
            <p:ph type="body" sz="quarter" idx="13"/>
          </p:nvPr>
        </p:nvSpPr>
        <p:spPr/>
        <p:txBody>
          <a:bodyPr/>
          <a:lstStyle/>
          <a:p>
            <a:endParaRPr lang="zh-CN" altLang="en-US"/>
          </a:p>
        </p:txBody>
      </p:sp>
      <p:pic>
        <p:nvPicPr>
          <p:cNvPr id="4" name="图片 3">
            <a:extLst>
              <a:ext uri="{FF2B5EF4-FFF2-40B4-BE49-F238E27FC236}">
                <a16:creationId xmlns:a16="http://schemas.microsoft.com/office/drawing/2014/main" id="{F2A2C747-D617-4A1F-9B7B-D11882DD0568}"/>
              </a:ext>
            </a:extLst>
          </p:cNvPr>
          <p:cNvPicPr>
            <a:picLocks noChangeAspect="1"/>
          </p:cNvPicPr>
          <p:nvPr/>
        </p:nvPicPr>
        <p:blipFill>
          <a:blip r:embed="rId2"/>
          <a:stretch>
            <a:fillRect/>
          </a:stretch>
        </p:blipFill>
        <p:spPr>
          <a:xfrm>
            <a:off x="0" y="836712"/>
            <a:ext cx="9144000" cy="771504"/>
          </a:xfrm>
          <a:prstGeom prst="rect">
            <a:avLst/>
          </a:prstGeom>
        </p:spPr>
      </p:pic>
      <p:pic>
        <p:nvPicPr>
          <p:cNvPr id="5" name="图片 4">
            <a:extLst>
              <a:ext uri="{FF2B5EF4-FFF2-40B4-BE49-F238E27FC236}">
                <a16:creationId xmlns:a16="http://schemas.microsoft.com/office/drawing/2014/main" id="{09AA8B75-D91F-4690-A65F-E8087AE4D88A}"/>
              </a:ext>
            </a:extLst>
          </p:cNvPr>
          <p:cNvPicPr>
            <a:picLocks noChangeAspect="1"/>
          </p:cNvPicPr>
          <p:nvPr/>
        </p:nvPicPr>
        <p:blipFill>
          <a:blip r:embed="rId3"/>
          <a:stretch>
            <a:fillRect/>
          </a:stretch>
        </p:blipFill>
        <p:spPr>
          <a:xfrm>
            <a:off x="0" y="1484784"/>
            <a:ext cx="9144000" cy="4024981"/>
          </a:xfrm>
          <a:prstGeom prst="rect">
            <a:avLst/>
          </a:prstGeom>
        </p:spPr>
      </p:pic>
    </p:spTree>
    <p:extLst>
      <p:ext uri="{BB962C8B-B14F-4D97-AF65-F5344CB8AC3E}">
        <p14:creationId xmlns:p14="http://schemas.microsoft.com/office/powerpoint/2010/main" val="357712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3D40667-6FC9-4E07-9238-36F665FB2BBB}"/>
              </a:ext>
            </a:extLst>
          </p:cNvPr>
          <p:cNvSpPr>
            <a:spLocks noGrp="1" noChangeArrowheads="1"/>
          </p:cNvSpPr>
          <p:nvPr>
            <p:ph type="title"/>
          </p:nvPr>
        </p:nvSpPr>
        <p:spPr>
          <a:xfrm>
            <a:off x="304800" y="228600"/>
            <a:ext cx="7793038" cy="852488"/>
          </a:xfrm>
        </p:spPr>
        <p:txBody>
          <a:bodyPr/>
          <a:lstStyle/>
          <a:p>
            <a:pPr eaLnBrk="1" hangingPunct="1"/>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算法的整体结构</a:t>
            </a:r>
          </a:p>
        </p:txBody>
      </p:sp>
      <p:sp>
        <p:nvSpPr>
          <p:cNvPr id="78851" name="Rectangle 3">
            <a:extLst>
              <a:ext uri="{FF2B5EF4-FFF2-40B4-BE49-F238E27FC236}">
                <a16:creationId xmlns:a16="http://schemas.microsoft.com/office/drawing/2014/main" id="{A8D8BD14-0050-4370-B520-6857B401C0A6}"/>
              </a:ext>
            </a:extLst>
          </p:cNvPr>
          <p:cNvSpPr>
            <a:spLocks noGrp="1" noChangeArrowheads="1"/>
          </p:cNvSpPr>
          <p:nvPr>
            <p:ph type="body" sz="half" idx="1"/>
          </p:nvPr>
        </p:nvSpPr>
        <p:spPr>
          <a:xfrm>
            <a:off x="457200" y="1447800"/>
            <a:ext cx="8305800" cy="2057400"/>
          </a:xfrm>
        </p:spPr>
        <p:txBody>
          <a:bodyPr/>
          <a:lstStyle/>
          <a:p>
            <a:pPr eaLnBrk="1" hangingPunct="1">
              <a:lnSpc>
                <a:spcPct val="80000"/>
              </a:lnSpc>
            </a:pPr>
            <a:r>
              <a:rPr lang="en-US" altLang="zh-CN" sz="2800">
                <a:latin typeface="楷体" panose="02010609060101010101" pitchFamily="49" charset="-122"/>
                <a:ea typeface="楷体" panose="02010609060101010101" pitchFamily="49" charset="-122"/>
              </a:rPr>
              <a:t>Rijndael </a:t>
            </a:r>
            <a:r>
              <a:rPr lang="zh-CN" altLang="en-US" sz="2800">
                <a:latin typeface="楷体" panose="02010609060101010101" pitchFamily="49" charset="-122"/>
                <a:ea typeface="楷体" panose="02010609060101010101" pitchFamily="49" charset="-122"/>
              </a:rPr>
              <a:t>由比利时的</a:t>
            </a:r>
            <a:r>
              <a:rPr lang="en-US" altLang="zh-CN" sz="2800">
                <a:latin typeface="楷体" panose="02010609060101010101" pitchFamily="49" charset="-122"/>
                <a:ea typeface="楷体" panose="02010609060101010101" pitchFamily="49" charset="-122"/>
              </a:rPr>
              <a:t>Joan Daemen</a:t>
            </a:r>
            <a:r>
              <a:rPr lang="zh-CN" altLang="en-US" sz="2800">
                <a:latin typeface="楷体" panose="02010609060101010101" pitchFamily="49" charset="-122"/>
                <a:ea typeface="楷体" panose="02010609060101010101" pitchFamily="49" charset="-122"/>
              </a:rPr>
              <a:t>和</a:t>
            </a:r>
            <a:r>
              <a:rPr lang="en-US" altLang="zh-CN" sz="2800">
                <a:latin typeface="楷体" panose="02010609060101010101" pitchFamily="49" charset="-122"/>
                <a:ea typeface="楷体" panose="02010609060101010101" pitchFamily="49" charset="-122"/>
              </a:rPr>
              <a:t>Vincent Rijmen</a:t>
            </a:r>
            <a:r>
              <a:rPr lang="zh-CN" altLang="en-US" sz="2800">
                <a:latin typeface="楷体" panose="02010609060101010101" pitchFamily="49" charset="-122"/>
                <a:ea typeface="楷体" panose="02010609060101010101" pitchFamily="49" charset="-122"/>
              </a:rPr>
              <a:t>设计，算法的原型是</a:t>
            </a:r>
            <a:r>
              <a:rPr lang="en-US" altLang="zh-CN" sz="2800">
                <a:latin typeface="楷体" panose="02010609060101010101" pitchFamily="49" charset="-122"/>
                <a:ea typeface="楷体" panose="02010609060101010101" pitchFamily="49" charset="-122"/>
              </a:rPr>
              <a:t>Square</a:t>
            </a:r>
            <a:r>
              <a:rPr lang="zh-CN" altLang="en-US" sz="2800">
                <a:latin typeface="楷体" panose="02010609060101010101" pitchFamily="49" charset="-122"/>
                <a:ea typeface="楷体" panose="02010609060101010101" pitchFamily="49" charset="-122"/>
              </a:rPr>
              <a:t>算法，经过修改后确定为高级数据加密标准</a:t>
            </a:r>
            <a:r>
              <a:rPr lang="en-US" altLang="zh-CN" sz="2800">
                <a:latin typeface="楷体" panose="02010609060101010101" pitchFamily="49" charset="-122"/>
                <a:ea typeface="楷体" panose="02010609060101010101" pitchFamily="49" charset="-122"/>
              </a:rPr>
              <a:t>AES.</a:t>
            </a:r>
          </a:p>
          <a:p>
            <a:pPr eaLnBrk="1" hangingPunct="1">
              <a:lnSpc>
                <a:spcPct val="80000"/>
              </a:lnSpc>
            </a:pPr>
            <a:r>
              <a:rPr lang="zh-CN" altLang="en-US" sz="2800" b="1">
                <a:latin typeface="楷体" panose="02010609060101010101" pitchFamily="49" charset="-122"/>
                <a:ea typeface="楷体" panose="02010609060101010101" pitchFamily="49" charset="-122"/>
              </a:rPr>
              <a:t>典型的</a:t>
            </a:r>
            <a:r>
              <a:rPr lang="en-US" altLang="zh-CN" sz="2800" b="1">
                <a:latin typeface="楷体" panose="02010609060101010101" pitchFamily="49" charset="-122"/>
                <a:ea typeface="楷体" panose="02010609060101010101" pitchFamily="49" charset="-122"/>
                <a:hlinkClick r:id="rId3" action="ppaction://hlinkfile"/>
              </a:rPr>
              <a:t>SPN</a:t>
            </a:r>
            <a:r>
              <a:rPr lang="zh-CN" altLang="en-US" sz="2800" b="1">
                <a:latin typeface="楷体" panose="02010609060101010101" pitchFamily="49" charset="-122"/>
                <a:ea typeface="楷体" panose="02010609060101010101" pitchFamily="49" charset="-122"/>
                <a:hlinkClick r:id="rId3" action="ppaction://hlinkfile"/>
              </a:rPr>
              <a:t>结构</a:t>
            </a:r>
            <a:endParaRPr lang="zh-CN" altLang="en-US" sz="2800" b="1">
              <a:latin typeface="楷体" panose="02010609060101010101" pitchFamily="49" charset="-122"/>
              <a:ea typeface="楷体" panose="02010609060101010101" pitchFamily="49" charset="-122"/>
            </a:endParaRPr>
          </a:p>
          <a:p>
            <a:pPr eaLnBrk="1" hangingPunct="1">
              <a:lnSpc>
                <a:spcPct val="80000"/>
              </a:lnSpc>
            </a:pPr>
            <a:r>
              <a:rPr lang="zh-CN" altLang="en-US" sz="2800" b="1">
                <a:latin typeface="楷体" panose="02010609060101010101" pitchFamily="49" charset="-122"/>
                <a:ea typeface="楷体" panose="02010609060101010101" pitchFamily="49" charset="-122"/>
              </a:rPr>
              <a:t>有较好的数学理论作为基础；结构简单、速度快</a:t>
            </a:r>
          </a:p>
        </p:txBody>
      </p:sp>
      <p:graphicFrame>
        <p:nvGraphicFramePr>
          <p:cNvPr id="492579" name="Group 35">
            <a:extLst>
              <a:ext uri="{FF2B5EF4-FFF2-40B4-BE49-F238E27FC236}">
                <a16:creationId xmlns:a16="http://schemas.microsoft.com/office/drawing/2014/main" id="{F1623C43-3B98-4367-AE03-E320C2B44683}"/>
              </a:ext>
            </a:extLst>
          </p:cNvPr>
          <p:cNvGraphicFramePr>
            <a:graphicFrameLocks noGrp="1"/>
          </p:cNvGraphicFramePr>
          <p:nvPr>
            <p:ph sz="half" idx="2"/>
            <p:extLst>
              <p:ext uri="{D42A27DB-BD31-4B8C-83A1-F6EECF244321}">
                <p14:modId xmlns:p14="http://schemas.microsoft.com/office/powerpoint/2010/main" val="385346157"/>
              </p:ext>
            </p:extLst>
          </p:nvPr>
        </p:nvGraphicFramePr>
        <p:xfrm>
          <a:off x="381000" y="3657600"/>
          <a:ext cx="8305800" cy="2459232"/>
        </p:xfrm>
        <a:graphic>
          <a:graphicData uri="http://schemas.openxmlformats.org/drawingml/2006/table">
            <a:tbl>
              <a:tblPr/>
              <a:tblGrid>
                <a:gridCol w="2076450">
                  <a:extLst>
                    <a:ext uri="{9D8B030D-6E8A-4147-A177-3AD203B41FA5}">
                      <a16:colId xmlns:a16="http://schemas.microsoft.com/office/drawing/2014/main" val="528491946"/>
                    </a:ext>
                  </a:extLst>
                </a:gridCol>
                <a:gridCol w="2076450">
                  <a:extLst>
                    <a:ext uri="{9D8B030D-6E8A-4147-A177-3AD203B41FA5}">
                      <a16:colId xmlns:a16="http://schemas.microsoft.com/office/drawing/2014/main" val="883092750"/>
                    </a:ext>
                  </a:extLst>
                </a:gridCol>
                <a:gridCol w="2076450">
                  <a:extLst>
                    <a:ext uri="{9D8B030D-6E8A-4147-A177-3AD203B41FA5}">
                      <a16:colId xmlns:a16="http://schemas.microsoft.com/office/drawing/2014/main" val="1703497008"/>
                    </a:ext>
                  </a:extLst>
                </a:gridCol>
                <a:gridCol w="2076450">
                  <a:extLst>
                    <a:ext uri="{9D8B030D-6E8A-4147-A177-3AD203B41FA5}">
                      <a16:colId xmlns:a16="http://schemas.microsoft.com/office/drawing/2014/main" val="2151659046"/>
                    </a:ext>
                  </a:extLst>
                </a:gridCol>
              </a:tblGrid>
              <a:tr h="885825">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Key Length</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(Nk words)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Block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(Nb words)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Number of Rounds (Nr)</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994374"/>
                  </a:ext>
                </a:extLst>
              </a:tr>
              <a:tr h="476250">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AES-128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3092226"/>
                  </a:ext>
                </a:extLst>
              </a:tr>
              <a:tr h="476250">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AES-192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7825435"/>
                  </a:ext>
                </a:extLst>
              </a:tr>
              <a:tr h="476250">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AES-256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14</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3324891"/>
                  </a:ext>
                </a:extLst>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6825F61-FE6A-4B6B-BB51-C2B131B6EC0D}"/>
              </a:ext>
            </a:extLst>
          </p:cNvPr>
          <p:cNvSpPr>
            <a:spLocks noGrp="1" noChangeArrowheads="1"/>
          </p:cNvSpPr>
          <p:nvPr>
            <p:ph type="title"/>
          </p:nvPr>
        </p:nvSpPr>
        <p:spPr>
          <a:xfrm>
            <a:off x="251520" y="476672"/>
            <a:ext cx="7886700" cy="677491"/>
          </a:xfrm>
        </p:spPr>
        <p:txBody>
          <a:bodyPr>
            <a:normAutofit/>
          </a:bodyPr>
          <a:lstStyle/>
          <a:p>
            <a:r>
              <a:rPr lang="en-US" altLang="zh-CN" sz="4000" dirty="0">
                <a:latin typeface="楷体" panose="02010609060101010101" pitchFamily="49" charset="-122"/>
                <a:ea typeface="楷体" panose="02010609060101010101" pitchFamily="49" charset="-122"/>
              </a:rPr>
              <a:t>SMS4</a:t>
            </a:r>
            <a:r>
              <a:rPr lang="zh-CN" altLang="en-US" sz="4000" dirty="0">
                <a:latin typeface="楷体" panose="02010609060101010101" pitchFamily="49" charset="-122"/>
                <a:ea typeface="楷体" panose="02010609060101010101" pitchFamily="49" charset="-122"/>
              </a:rPr>
              <a:t>分组密码算法的差分分析 </a:t>
            </a:r>
          </a:p>
        </p:txBody>
      </p:sp>
      <p:sp>
        <p:nvSpPr>
          <p:cNvPr id="104451" name="Rectangle 3">
            <a:extLst>
              <a:ext uri="{FF2B5EF4-FFF2-40B4-BE49-F238E27FC236}">
                <a16:creationId xmlns:a16="http://schemas.microsoft.com/office/drawing/2014/main" id="{E4E9B88B-B0C1-4B3A-8C51-925B153DC1AE}"/>
              </a:ext>
            </a:extLst>
          </p:cNvPr>
          <p:cNvSpPr>
            <a:spLocks noGrp="1" noChangeArrowheads="1"/>
          </p:cNvSpPr>
          <p:nvPr>
            <p:ph type="body" idx="1"/>
          </p:nvPr>
        </p:nvSpPr>
        <p:spPr>
          <a:xfrm>
            <a:off x="628650" y="1412776"/>
            <a:ext cx="7886700" cy="4351338"/>
          </a:xfrm>
        </p:spPr>
        <p:txBody>
          <a:bodyPr/>
          <a:lstStyle/>
          <a:p>
            <a:pPr>
              <a:lnSpc>
                <a:spcPct val="90000"/>
              </a:lnSpc>
            </a:pP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密码算法是中国国家密码管理权威机构发布的国内第一个面向无线局域网</a:t>
            </a:r>
            <a:r>
              <a:rPr lang="en-US" altLang="zh-CN" sz="2800" dirty="0">
                <a:latin typeface="楷体" panose="02010609060101010101" pitchFamily="49" charset="-122"/>
                <a:ea typeface="楷体" panose="02010609060101010101" pitchFamily="49" charset="-122"/>
              </a:rPr>
              <a:t>WAPI</a:t>
            </a:r>
            <a:r>
              <a:rPr lang="zh-CN" altLang="en-US" sz="2800" dirty="0">
                <a:latin typeface="楷体" panose="02010609060101010101" pitchFamily="49" charset="-122"/>
                <a:ea typeface="楷体" panose="02010609060101010101" pitchFamily="49" charset="-122"/>
              </a:rPr>
              <a:t>产品使用的商用分组密码算法</a:t>
            </a:r>
          </a:p>
          <a:p>
            <a:pPr>
              <a:lnSpc>
                <a:spcPct val="90000"/>
              </a:lnSpc>
            </a:pPr>
            <a:r>
              <a:rPr lang="zh-CN" altLang="en-US" sz="2800" dirty="0">
                <a:latin typeface="楷体" panose="02010609060101010101" pitchFamily="49" charset="-122"/>
                <a:ea typeface="楷体" panose="02010609060101010101" pitchFamily="49" charset="-122"/>
              </a:rPr>
              <a:t>该算法的分组长度和密钥长度都是</a:t>
            </a:r>
            <a:r>
              <a:rPr lang="en-US" altLang="zh-CN" sz="2800" dirty="0">
                <a:latin typeface="楷体" panose="02010609060101010101" pitchFamily="49" charset="-122"/>
                <a:ea typeface="楷体" panose="02010609060101010101" pitchFamily="49" charset="-122"/>
              </a:rPr>
              <a:t>128</a:t>
            </a:r>
            <a:r>
              <a:rPr lang="zh-CN" altLang="en-US" sz="2800" dirty="0">
                <a:latin typeface="楷体" panose="02010609060101010101" pitchFamily="49" charset="-122"/>
                <a:ea typeface="楷体" panose="02010609060101010101" pitchFamily="49" charset="-122"/>
              </a:rPr>
              <a:t>比特。</a:t>
            </a:r>
          </a:p>
          <a:p>
            <a:pPr>
              <a:lnSpc>
                <a:spcPct val="90000"/>
              </a:lnSpc>
            </a:pPr>
            <a:r>
              <a:rPr lang="zh-CN" altLang="en-US" sz="2800" dirty="0">
                <a:latin typeface="楷体" panose="02010609060101010101" pitchFamily="49" charset="-122"/>
                <a:ea typeface="楷体" panose="02010609060101010101" pitchFamily="49" charset="-122"/>
              </a:rPr>
              <a:t>加密算法与密钥扩展算法都采用</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轮非线性迭代结构</a:t>
            </a:r>
          </a:p>
          <a:p>
            <a:pPr>
              <a:lnSpc>
                <a:spcPct val="90000"/>
              </a:lnSpc>
            </a:pPr>
            <a:r>
              <a:rPr lang="zh-CN" altLang="en-US" sz="2800" dirty="0">
                <a:latin typeface="楷体" panose="02010609060101010101" pitchFamily="49" charset="-122"/>
                <a:ea typeface="楷体" panose="02010609060101010101" pitchFamily="49" charset="-122"/>
              </a:rPr>
              <a:t>解密算法与加密算法的结构相同，只是轮密钥的使用顺序相反，解密轮密钥是加密轮密钥的逆序。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AA2CDDA-A68D-4287-B72A-8609A6D52276}"/>
              </a:ext>
            </a:extLst>
          </p:cNvPr>
          <p:cNvSpPr>
            <a:spLocks noGrp="1" noChangeArrowheads="1"/>
          </p:cNvSpPr>
          <p:nvPr>
            <p:ph type="title"/>
          </p:nvPr>
        </p:nvSpPr>
        <p:spPr/>
        <p:txBody>
          <a:bodyPr/>
          <a:lstStyle/>
          <a:p>
            <a:pPr eaLnBrk="1" hangingPunct="1"/>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算法的整体结构</a:t>
            </a:r>
          </a:p>
        </p:txBody>
      </p:sp>
      <p:pic>
        <p:nvPicPr>
          <p:cNvPr id="79875" name="Picture 5">
            <a:extLst>
              <a:ext uri="{FF2B5EF4-FFF2-40B4-BE49-F238E27FC236}">
                <a16:creationId xmlns:a16="http://schemas.microsoft.com/office/drawing/2014/main" id="{E1EE2678-1C45-4656-9658-534332737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19200"/>
            <a:ext cx="6096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66FAC74-8FCB-4BDE-AB7B-28A2DCC2C836}"/>
              </a:ext>
            </a:extLst>
          </p:cNvPr>
          <p:cNvSpPr>
            <a:spLocks noGrp="1" noChangeArrowheads="1"/>
          </p:cNvSpPr>
          <p:nvPr>
            <p:ph type="title"/>
          </p:nvPr>
        </p:nvSpPr>
        <p:spPr/>
        <p:txBody>
          <a:bodyPr/>
          <a:lstStyle/>
          <a:p>
            <a:pPr eaLnBrk="1" hangingPunct="1"/>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算法的轮函数</a:t>
            </a:r>
          </a:p>
        </p:txBody>
      </p:sp>
      <p:sp>
        <p:nvSpPr>
          <p:cNvPr id="80899" name="Rectangle 3">
            <a:extLst>
              <a:ext uri="{FF2B5EF4-FFF2-40B4-BE49-F238E27FC236}">
                <a16:creationId xmlns:a16="http://schemas.microsoft.com/office/drawing/2014/main" id="{411F4A4E-2CAF-4E4C-9EBC-85C55ABA620F}"/>
              </a:ext>
            </a:extLst>
          </p:cNvPr>
          <p:cNvSpPr>
            <a:spLocks noGrp="1" noChangeArrowheads="1"/>
          </p:cNvSpPr>
          <p:nvPr>
            <p:ph type="body" idx="1"/>
          </p:nvPr>
        </p:nvSpPr>
        <p:spPr>
          <a:xfrm>
            <a:off x="457200" y="1524000"/>
            <a:ext cx="4267200" cy="4876800"/>
          </a:xfrm>
        </p:spPr>
        <p:txBody>
          <a:bodyPr/>
          <a:lstStyle/>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Rijndael</a:t>
            </a:r>
            <a:r>
              <a:rPr lang="zh-CN" altLang="en-US">
                <a:latin typeface="楷体" panose="02010609060101010101" pitchFamily="49" charset="-122"/>
                <a:ea typeface="楷体" panose="02010609060101010101" pitchFamily="49" charset="-122"/>
              </a:rPr>
              <a:t>的轮函数由</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个变换组成，依次为：</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）字节代换（</a:t>
            </a:r>
            <a:r>
              <a:rPr lang="en-US" altLang="zh-CN" sz="2800">
                <a:latin typeface="楷体" panose="02010609060101010101" pitchFamily="49" charset="-122"/>
                <a:ea typeface="楷体" panose="02010609060101010101" pitchFamily="49" charset="-122"/>
              </a:rPr>
              <a:t>SubByte</a:t>
            </a:r>
            <a:r>
              <a:rPr lang="zh-CN" altLang="en-US" sz="2800">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）行移位（</a:t>
            </a:r>
            <a:r>
              <a:rPr lang="en-US" altLang="zh-CN" sz="2800">
                <a:latin typeface="楷体" panose="02010609060101010101" pitchFamily="49" charset="-122"/>
                <a:ea typeface="楷体" panose="02010609060101010101" pitchFamily="49" charset="-122"/>
              </a:rPr>
              <a:t>ShiftRow</a:t>
            </a:r>
            <a:r>
              <a:rPr lang="zh-CN" altLang="en-US" sz="2800">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3</a:t>
            </a:r>
            <a:r>
              <a:rPr lang="zh-CN" altLang="en-US" sz="2800">
                <a:latin typeface="楷体" panose="02010609060101010101" pitchFamily="49" charset="-122"/>
                <a:ea typeface="楷体" panose="02010609060101010101" pitchFamily="49" charset="-122"/>
              </a:rPr>
              <a:t>）列混合（</a:t>
            </a:r>
            <a:r>
              <a:rPr lang="en-US" altLang="zh-CN" sz="2800">
                <a:latin typeface="楷体" panose="02010609060101010101" pitchFamily="49" charset="-122"/>
                <a:ea typeface="楷体" panose="02010609060101010101" pitchFamily="49" charset="-122"/>
              </a:rPr>
              <a:t>MixColumn</a:t>
            </a:r>
            <a:r>
              <a:rPr lang="zh-CN" altLang="en-US" sz="2800">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4</a:t>
            </a:r>
            <a:r>
              <a:rPr lang="zh-CN" altLang="en-US" sz="2800">
                <a:latin typeface="楷体" panose="02010609060101010101" pitchFamily="49" charset="-122"/>
                <a:ea typeface="楷体" panose="02010609060101010101" pitchFamily="49" charset="-122"/>
              </a:rPr>
              <a:t>）密钥加（</a:t>
            </a:r>
            <a:r>
              <a:rPr lang="en-US" altLang="zh-CN" sz="2800">
                <a:latin typeface="楷体" panose="02010609060101010101" pitchFamily="49" charset="-122"/>
                <a:ea typeface="楷体" panose="02010609060101010101" pitchFamily="49" charset="-122"/>
              </a:rPr>
              <a:t>AddRoundKey</a:t>
            </a:r>
            <a:r>
              <a:rPr lang="zh-CN" altLang="en-US" sz="2800">
                <a:latin typeface="楷体" panose="02010609060101010101" pitchFamily="49" charset="-122"/>
                <a:ea typeface="楷体" panose="02010609060101010101" pitchFamily="49" charset="-122"/>
              </a:rPr>
              <a:t>）</a:t>
            </a:r>
          </a:p>
        </p:txBody>
      </p:sp>
      <p:pic>
        <p:nvPicPr>
          <p:cNvPr id="80900" name="Picture 4">
            <a:extLst>
              <a:ext uri="{FF2B5EF4-FFF2-40B4-BE49-F238E27FC236}">
                <a16:creationId xmlns:a16="http://schemas.microsoft.com/office/drawing/2014/main" id="{C2FA155F-829E-4450-9077-754B2F705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43926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C642C45-E7D2-486D-BDD6-E1784AB60827}"/>
              </a:ext>
            </a:extLst>
          </p:cNvPr>
          <p:cNvSpPr>
            <a:spLocks noGrp="1" noChangeArrowheads="1"/>
          </p:cNvSpPr>
          <p:nvPr>
            <p:ph type="subTitle" idx="1"/>
          </p:nvPr>
        </p:nvSpPr>
        <p:spPr>
          <a:xfrm>
            <a:off x="304800" y="1295400"/>
            <a:ext cx="8382000" cy="1600200"/>
          </a:xfrm>
          <a:noFill/>
        </p:spPr>
        <p:txBody>
          <a:bodyPr/>
          <a:lstStyle/>
          <a:p>
            <a:pPr marL="287338" indent="-6350" algn="l" eaLnBrk="1" hangingPunct="1">
              <a:lnSpc>
                <a:spcPct val="90000"/>
              </a:lnSpc>
            </a:pPr>
            <a:r>
              <a:rPr lang="en-US" altLang="zh-CN">
                <a:latin typeface="楷体" panose="02010609060101010101" pitchFamily="49" charset="-122"/>
                <a:ea typeface="楷体" panose="02010609060101010101" pitchFamily="49" charset="-122"/>
              </a:rPr>
              <a:t>1) </a:t>
            </a:r>
            <a:r>
              <a:rPr lang="zh-CN" altLang="en-US">
                <a:latin typeface="楷体" panose="02010609060101010101" pitchFamily="49" charset="-122"/>
                <a:ea typeface="楷体" panose="02010609060101010101" pitchFamily="49" charset="-122"/>
              </a:rPr>
              <a:t>字节代换（</a:t>
            </a:r>
            <a:r>
              <a:rPr lang="en-US" altLang="zh-CN">
                <a:latin typeface="楷体" panose="02010609060101010101" pitchFamily="49" charset="-122"/>
                <a:ea typeface="楷体" panose="02010609060101010101" pitchFamily="49" charset="-122"/>
              </a:rPr>
              <a:t>ByteSub</a:t>
            </a:r>
            <a:r>
              <a:rPr lang="zh-CN" altLang="en-US">
                <a:latin typeface="楷体" panose="02010609060101010101" pitchFamily="49" charset="-122"/>
                <a:ea typeface="楷体" panose="02010609060101010101" pitchFamily="49" charset="-122"/>
              </a:rPr>
              <a:t>）</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字节代换是非线形变换，独立地对状态的每个字节进行，代换表（即</a:t>
            </a:r>
            <a:r>
              <a:rPr lang="en-US" altLang="zh-CN">
                <a:latin typeface="楷体" panose="02010609060101010101" pitchFamily="49" charset="-122"/>
                <a:ea typeface="楷体" panose="02010609060101010101" pitchFamily="49" charset="-122"/>
              </a:rPr>
              <a:t>S-</a:t>
            </a:r>
            <a:r>
              <a:rPr lang="zh-CN" altLang="en-US">
                <a:latin typeface="楷体" panose="02010609060101010101" pitchFamily="49" charset="-122"/>
                <a:ea typeface="楷体" panose="02010609060101010101" pitchFamily="49" charset="-122"/>
              </a:rPr>
              <a:t>盒）是可逆的</a:t>
            </a:r>
            <a:r>
              <a:rPr lang="en-US" altLang="zh-CN">
                <a:latin typeface="楷体" panose="02010609060101010101" pitchFamily="49" charset="-122"/>
                <a:ea typeface="楷体" panose="02010609060101010101" pitchFamily="49" charset="-122"/>
              </a:rPr>
              <a:t>.</a:t>
            </a:r>
          </a:p>
        </p:txBody>
      </p:sp>
      <p:sp>
        <p:nvSpPr>
          <p:cNvPr id="81923" name="Rectangle 3">
            <a:extLst>
              <a:ext uri="{FF2B5EF4-FFF2-40B4-BE49-F238E27FC236}">
                <a16:creationId xmlns:a16="http://schemas.microsoft.com/office/drawing/2014/main" id="{2C339C17-569B-4AB9-A988-72F54951E4D2}"/>
              </a:ext>
            </a:extLst>
          </p:cNvPr>
          <p:cNvSpPr>
            <a:spLocks noChangeArrowheads="1"/>
          </p:cNvSpPr>
          <p:nvPr/>
        </p:nvSpPr>
        <p:spPr bwMode="auto">
          <a:xfrm>
            <a:off x="1219200" y="381000"/>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pic>
        <p:nvPicPr>
          <p:cNvPr id="498692" name="Picture 4" descr="xd41">
            <a:extLst>
              <a:ext uri="{FF2B5EF4-FFF2-40B4-BE49-F238E27FC236}">
                <a16:creationId xmlns:a16="http://schemas.microsoft.com/office/drawing/2014/main" id="{7E2522F0-6464-4E4E-8349-1BD837FCE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79248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8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498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3">
            <a:extLst>
              <a:ext uri="{FF2B5EF4-FFF2-40B4-BE49-F238E27FC236}">
                <a16:creationId xmlns:a16="http://schemas.microsoft.com/office/drawing/2014/main" id="{7E39E00C-5784-4E44-9089-8EDDA1331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458200"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Rectangle 4">
            <a:extLst>
              <a:ext uri="{FF2B5EF4-FFF2-40B4-BE49-F238E27FC236}">
                <a16:creationId xmlns:a16="http://schemas.microsoft.com/office/drawing/2014/main" id="{E8959431-7187-435D-88B1-F22A4A235BF3}"/>
              </a:ext>
            </a:extLst>
          </p:cNvPr>
          <p:cNvSpPr>
            <a:spLocks noChangeArrowheads="1"/>
          </p:cNvSpPr>
          <p:nvPr/>
        </p:nvSpPr>
        <p:spPr bwMode="auto">
          <a:xfrm>
            <a:off x="609600" y="304800"/>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4">
            <a:extLst>
              <a:ext uri="{FF2B5EF4-FFF2-40B4-BE49-F238E27FC236}">
                <a16:creationId xmlns:a16="http://schemas.microsoft.com/office/drawing/2014/main" id="{3F09ECD6-C24F-438B-B1E0-F773D688E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589756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5">
            <a:extLst>
              <a:ext uri="{FF2B5EF4-FFF2-40B4-BE49-F238E27FC236}">
                <a16:creationId xmlns:a16="http://schemas.microsoft.com/office/drawing/2014/main" id="{0C61F828-E43C-462D-A80D-D76EF72261EE}"/>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
        <p:nvSpPr>
          <p:cNvPr id="83972" name="Rectangle 6">
            <a:extLst>
              <a:ext uri="{FF2B5EF4-FFF2-40B4-BE49-F238E27FC236}">
                <a16:creationId xmlns:a16="http://schemas.microsoft.com/office/drawing/2014/main" id="{F886C738-732A-43CF-8A0C-6145CC0A30D5}"/>
              </a:ext>
            </a:extLst>
          </p:cNvPr>
          <p:cNvSpPr>
            <a:spLocks noChangeArrowheads="1"/>
          </p:cNvSpPr>
          <p:nvPr/>
        </p:nvSpPr>
        <p:spPr bwMode="auto">
          <a:xfrm>
            <a:off x="609600" y="1544638"/>
            <a:ext cx="653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4000">
                <a:latin typeface="宋体" panose="02010600030101010101" pitchFamily="2" charset="-122"/>
              </a:rPr>
              <a:t>例：字节代换</a:t>
            </a:r>
            <a:r>
              <a:rPr lang="en-US" altLang="zh-CN" sz="4000">
                <a:latin typeface="宋体" panose="02010600030101010101" pitchFamily="2" charset="-122"/>
              </a:rPr>
              <a:t>(128</a:t>
            </a:r>
            <a:r>
              <a:rPr lang="zh-CN" altLang="en-US" sz="4000">
                <a:latin typeface="宋体" panose="02010600030101010101" pitchFamily="2" charset="-122"/>
              </a:rPr>
              <a:t>比特分组</a:t>
            </a:r>
            <a:r>
              <a:rPr lang="en-US" altLang="zh-CN" sz="4000">
                <a:latin typeface="宋体" panose="02010600030101010101" pitchFamily="2"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379C9F1-C5B8-4295-9524-89DC9E5E712F}"/>
              </a:ext>
            </a:extLst>
          </p:cNvPr>
          <p:cNvSpPr>
            <a:spLocks noGrp="1" noChangeArrowheads="1"/>
          </p:cNvSpPr>
          <p:nvPr>
            <p:ph type="subTitle" idx="1"/>
          </p:nvPr>
        </p:nvSpPr>
        <p:spPr>
          <a:xfrm>
            <a:off x="304800" y="1295400"/>
            <a:ext cx="8382000" cy="5229225"/>
          </a:xfrm>
          <a:noFill/>
        </p:spPr>
        <p:txBody>
          <a:bodyPr/>
          <a:lstStyle/>
          <a:p>
            <a:pPr marL="287338" indent="-6350" algn="l" eaLnBrk="1" hangingPunct="1"/>
            <a:endParaRPr lang="en-US" altLang="zh-CN"/>
          </a:p>
          <a:p>
            <a:pPr marL="287338" indent="-6350" algn="l" eaLnBrk="1" hangingPunct="1"/>
            <a:endParaRPr lang="en-US" altLang="zh-CN"/>
          </a:p>
        </p:txBody>
      </p:sp>
      <p:sp>
        <p:nvSpPr>
          <p:cNvPr id="84995" name="Rectangle 5">
            <a:extLst>
              <a:ext uri="{FF2B5EF4-FFF2-40B4-BE49-F238E27FC236}">
                <a16:creationId xmlns:a16="http://schemas.microsoft.com/office/drawing/2014/main" id="{F4FABF32-4492-4FDA-950B-BB831AE0F51B}"/>
              </a:ext>
            </a:extLst>
          </p:cNvPr>
          <p:cNvSpPr>
            <a:spLocks noChangeArrowheads="1"/>
          </p:cNvSpPr>
          <p:nvPr/>
        </p:nvSpPr>
        <p:spPr bwMode="auto">
          <a:xfrm>
            <a:off x="1143000" y="520700"/>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
        <p:nvSpPr>
          <p:cNvPr id="502790" name="Rectangle 6">
            <a:extLst>
              <a:ext uri="{FF2B5EF4-FFF2-40B4-BE49-F238E27FC236}">
                <a16:creationId xmlns:a16="http://schemas.microsoft.com/office/drawing/2014/main" id="{EEE2A323-36B4-4290-B5B9-BEED5FBA4E62}"/>
              </a:ext>
            </a:extLst>
          </p:cNvPr>
          <p:cNvSpPr>
            <a:spLocks noChangeArrowheads="1"/>
          </p:cNvSpPr>
          <p:nvPr/>
        </p:nvSpPr>
        <p:spPr bwMode="auto">
          <a:xfrm>
            <a:off x="228600" y="1752600"/>
            <a:ext cx="8686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a:latin typeface="楷体" panose="02010609060101010101" pitchFamily="49" charset="-122"/>
                <a:ea typeface="楷体" panose="02010609060101010101" pitchFamily="49" charset="-122"/>
              </a:rPr>
              <a:t>上述</a:t>
            </a:r>
            <a:r>
              <a:rPr lang="en-US" altLang="zh-CN" sz="2800">
                <a:latin typeface="楷体" panose="02010609060101010101" pitchFamily="49" charset="-122"/>
                <a:ea typeface="楷体" panose="02010609060101010101" pitchFamily="49" charset="-122"/>
              </a:rPr>
              <a:t>S-</a:t>
            </a:r>
            <a:r>
              <a:rPr lang="zh-CN" altLang="en-US" sz="2800">
                <a:latin typeface="楷体" panose="02010609060101010101" pitchFamily="49" charset="-122"/>
                <a:ea typeface="楷体" panose="02010609060101010101" pitchFamily="49" charset="-122"/>
              </a:rPr>
              <a:t>盒由以下两个变换的合成得到：</a:t>
            </a:r>
          </a:p>
          <a:p>
            <a:pPr eaLnBrk="1" hangingPunct="1"/>
            <a:r>
              <a:rPr lang="zh-CN" altLang="en-US" sz="2800">
                <a:latin typeface="楷体" panose="02010609060101010101" pitchFamily="49" charset="-122"/>
                <a:ea typeface="楷体" panose="02010609060101010101" pitchFamily="49" charset="-122"/>
              </a:rPr>
              <a:t>    不可约多项式：</a:t>
            </a:r>
            <a:r>
              <a:rPr lang="en-US" altLang="zh-CN" sz="2800">
                <a:latin typeface="楷体" panose="02010609060101010101" pitchFamily="49" charset="-122"/>
                <a:ea typeface="楷体" panose="02010609060101010101" pitchFamily="49" charset="-122"/>
              </a:rPr>
              <a:t>m(x)=x</a:t>
            </a:r>
            <a:r>
              <a:rPr lang="en-US" altLang="zh-CN" sz="2800" baseline="30000">
                <a:latin typeface="楷体" panose="02010609060101010101" pitchFamily="49" charset="-122"/>
                <a:ea typeface="楷体" panose="02010609060101010101" pitchFamily="49" charset="-122"/>
              </a:rPr>
              <a:t>8</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+x+1  </a:t>
            </a:r>
          </a:p>
          <a:p>
            <a:pPr eaLnBrk="1" hangingPunct="1"/>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首先，将字节看作</a:t>
            </a:r>
            <a:r>
              <a:rPr lang="en-US" altLang="zh-CN" sz="2800">
                <a:latin typeface="楷体" panose="02010609060101010101" pitchFamily="49" charset="-122"/>
                <a:ea typeface="楷体" panose="02010609060101010101" pitchFamily="49" charset="-122"/>
              </a:rPr>
              <a:t>GF(2</a:t>
            </a:r>
            <a:r>
              <a:rPr lang="en-US" altLang="zh-CN" sz="2800" baseline="30000">
                <a:latin typeface="楷体" panose="02010609060101010101" pitchFamily="49" charset="-122"/>
                <a:ea typeface="楷体" panose="02010609060101010101" pitchFamily="49" charset="-122"/>
              </a:rPr>
              <a:t>8</a:t>
            </a:r>
            <a:r>
              <a:rPr lang="en-US" altLang="zh-CN" sz="2800">
                <a:latin typeface="楷体" panose="02010609060101010101" pitchFamily="49" charset="-122"/>
                <a:ea typeface="楷体" panose="02010609060101010101" pitchFamily="49" charset="-122"/>
              </a:rPr>
              <a:t>)</a:t>
            </a:r>
            <a:r>
              <a:rPr lang="zh-CN" altLang="en-US" sz="2800">
                <a:latin typeface="楷体" panose="02010609060101010101" pitchFamily="49" charset="-122"/>
                <a:ea typeface="楷体" panose="02010609060101010101" pitchFamily="49" charset="-122"/>
              </a:rPr>
              <a:t>上的元素</a:t>
            </a:r>
            <a:r>
              <a:rPr lang="en-US" altLang="zh-CN" sz="2800">
                <a:latin typeface="楷体" panose="02010609060101010101" pitchFamily="49" charset="-122"/>
                <a:ea typeface="楷体" panose="02010609060101010101" pitchFamily="49" charset="-122"/>
              </a:rPr>
              <a:t>:  </a:t>
            </a:r>
          </a:p>
          <a:p>
            <a:pPr algn="ctr" eaLnBrk="1" hangingPunct="1"/>
            <a:r>
              <a:rPr lang="en-US" altLang="zh-CN" sz="2800">
                <a:latin typeface="楷体" panose="02010609060101010101" pitchFamily="49" charset="-122"/>
                <a:ea typeface="楷体" panose="02010609060101010101" pitchFamily="49" charset="-122"/>
              </a:rPr>
              <a:t> b</a:t>
            </a:r>
            <a:r>
              <a:rPr lang="en-US" altLang="zh-CN" sz="2800" baseline="-25000">
                <a:latin typeface="楷体" panose="02010609060101010101" pitchFamily="49" charset="-122"/>
                <a:ea typeface="楷体" panose="02010609060101010101" pitchFamily="49" charset="-122"/>
              </a:rPr>
              <a:t>7</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6</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5</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1</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0</a:t>
            </a:r>
            <a:r>
              <a:rPr lang="en-US" altLang="zh-CN"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sym typeface="Wingdings" panose="05000000000000000000" pitchFamily="2" charset="2"/>
              </a:rPr>
              <a:t> </a:t>
            </a:r>
            <a:r>
              <a:rPr lang="en-US" altLang="zh-CN" sz="2800">
                <a:latin typeface="楷体" panose="02010609060101010101" pitchFamily="49" charset="-122"/>
                <a:ea typeface="楷体" panose="02010609060101010101" pitchFamily="49" charset="-122"/>
              </a:rPr>
              <a:t>b(x)</a:t>
            </a:r>
            <a:r>
              <a:rPr lang="zh-CN" altLang="en-US" sz="2800">
                <a:latin typeface="楷体" panose="02010609060101010101" pitchFamily="49" charset="-122"/>
                <a:ea typeface="楷体" panose="02010609060101010101" pitchFamily="49" charset="-122"/>
              </a:rPr>
              <a:t>，</a:t>
            </a:r>
          </a:p>
          <a:p>
            <a:pPr algn="ctr" eaLnBrk="1" hangingPunct="1"/>
            <a:r>
              <a:rPr lang="en-US" altLang="zh-CN" sz="2800">
                <a:latin typeface="楷体" panose="02010609060101010101" pitchFamily="49" charset="-122"/>
                <a:ea typeface="楷体" panose="02010609060101010101" pitchFamily="49" charset="-122"/>
              </a:rPr>
              <a:t>b(x)=b</a:t>
            </a:r>
            <a:r>
              <a:rPr lang="en-US" altLang="zh-CN" sz="2800" baseline="-25000">
                <a:latin typeface="楷体" panose="02010609060101010101" pitchFamily="49" charset="-122"/>
                <a:ea typeface="楷体" panose="02010609060101010101" pitchFamily="49" charset="-122"/>
              </a:rPr>
              <a:t>7</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7</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6</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6</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5</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5</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1</a:t>
            </a:r>
            <a:r>
              <a:rPr lang="en-US" altLang="zh-CN" sz="2800">
                <a:latin typeface="楷体" panose="02010609060101010101" pitchFamily="49" charset="-122"/>
                <a:ea typeface="楷体" panose="02010609060101010101" pitchFamily="49" charset="-122"/>
              </a:rPr>
              <a:t>x+ b</a:t>
            </a:r>
            <a:r>
              <a:rPr lang="en-US" altLang="zh-CN" sz="2800" baseline="-25000">
                <a:latin typeface="楷体" panose="02010609060101010101" pitchFamily="49" charset="-122"/>
                <a:ea typeface="楷体" panose="02010609060101010101" pitchFamily="49" charset="-122"/>
              </a:rPr>
              <a:t>0</a:t>
            </a:r>
            <a:endParaRPr lang="en-US" altLang="zh-CN" sz="2800">
              <a:latin typeface="楷体" panose="02010609060101010101" pitchFamily="49" charset="-122"/>
              <a:ea typeface="楷体" panose="02010609060101010101" pitchFamily="49" charset="-122"/>
            </a:endParaRPr>
          </a:p>
          <a:p>
            <a:pPr algn="ctr" eaLnBrk="1" hangingPunct="1"/>
            <a:r>
              <a:rPr lang="zh-CN" altLang="en-US" sz="2800">
                <a:latin typeface="楷体" panose="02010609060101010101" pitchFamily="49" charset="-122"/>
                <a:ea typeface="楷体" panose="02010609060101010101" pitchFamily="49" charset="-122"/>
              </a:rPr>
              <a:t>然后，映射到自己的乘法逆元，‘</a:t>
            </a:r>
            <a:r>
              <a:rPr lang="en-US" altLang="zh-CN" sz="2800">
                <a:latin typeface="楷体" panose="02010609060101010101" pitchFamily="49" charset="-122"/>
                <a:ea typeface="楷体" panose="02010609060101010101" pitchFamily="49" charset="-122"/>
              </a:rPr>
              <a:t>00’</a:t>
            </a:r>
            <a:r>
              <a:rPr lang="zh-CN" altLang="en-US" sz="2800">
                <a:latin typeface="楷体" panose="02010609060101010101" pitchFamily="49" charset="-122"/>
                <a:ea typeface="楷体" panose="02010609060101010101" pitchFamily="49" charset="-122"/>
              </a:rPr>
              <a:t>映射到‘</a:t>
            </a:r>
            <a:r>
              <a:rPr lang="en-US" altLang="zh-CN" sz="2800">
                <a:latin typeface="楷体" panose="02010609060101010101" pitchFamily="49" charset="-122"/>
                <a:ea typeface="楷体" panose="02010609060101010101" pitchFamily="49" charset="-122"/>
              </a:rPr>
              <a:t>00’ .</a:t>
            </a:r>
          </a:p>
          <a:p>
            <a:pPr algn="ctr" eaLnBrk="1" hangingPunct="1"/>
            <a:r>
              <a:rPr lang="en-US" altLang="zh-CN" sz="2800">
                <a:latin typeface="楷体" panose="02010609060101010101" pitchFamily="49" charset="-122"/>
                <a:ea typeface="楷体" panose="02010609060101010101" pitchFamily="49" charset="-122"/>
              </a:rPr>
              <a:t>b(x) |</a:t>
            </a:r>
            <a:r>
              <a:rPr lang="en-US" altLang="zh-CN" sz="2800">
                <a:latin typeface="楷体" panose="02010609060101010101" pitchFamily="49" charset="-122"/>
                <a:ea typeface="楷体" panose="02010609060101010101" pitchFamily="49" charset="-122"/>
                <a:sym typeface="Wingdings" panose="05000000000000000000" pitchFamily="2" charset="2"/>
              </a:rPr>
              <a:t> </a:t>
            </a:r>
            <a:r>
              <a:rPr lang="en-US" altLang="zh-CN" sz="2800">
                <a:latin typeface="楷体" panose="02010609060101010101" pitchFamily="49" charset="-122"/>
                <a:ea typeface="楷体" panose="02010609060101010101" pitchFamily="49" charset="-122"/>
              </a:rPr>
              <a:t>b(x)</a:t>
            </a:r>
            <a:r>
              <a:rPr lang="en-US" altLang="zh-CN" sz="2800" baseline="30000">
                <a:latin typeface="楷体" panose="02010609060101010101" pitchFamily="49" charset="-122"/>
                <a:ea typeface="楷体" panose="02010609060101010101" pitchFamily="49" charset="-122"/>
              </a:rPr>
              <a:t>-1</a:t>
            </a:r>
            <a:endParaRPr lang="en-US" altLang="zh-CN" sz="2800">
              <a:latin typeface="楷体" panose="02010609060101010101" pitchFamily="49" charset="-122"/>
              <a:ea typeface="楷体" panose="02010609060101010101" pitchFamily="49" charset="-122"/>
            </a:endParaRPr>
          </a:p>
          <a:p>
            <a:pPr eaLnBrk="1" hangingPunct="1"/>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最后，对字节做如下的（</a:t>
            </a:r>
            <a:r>
              <a:rPr lang="en-US" altLang="zh-CN" sz="2800">
                <a:latin typeface="楷体" panose="02010609060101010101" pitchFamily="49" charset="-122"/>
                <a:ea typeface="楷体" panose="02010609060101010101" pitchFamily="49" charset="-122"/>
              </a:rPr>
              <a:t>GF(2)</a:t>
            </a:r>
            <a:r>
              <a:rPr lang="zh-CN" altLang="en-US" sz="2800">
                <a:latin typeface="楷体" panose="02010609060101010101" pitchFamily="49" charset="-122"/>
                <a:ea typeface="楷体" panose="02010609060101010101" pitchFamily="49" charset="-122"/>
              </a:rPr>
              <a:t>上的，可逆的）仿射变换： </a:t>
            </a:r>
          </a:p>
          <a:p>
            <a:pPr eaLnBrk="1" hangingPunct="1"/>
            <a:r>
              <a:rPr lang="zh-CN" altLang="en-US" sz="2800">
                <a:latin typeface="楷体" panose="02010609060101010101" pitchFamily="49" charset="-122"/>
                <a:ea typeface="楷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79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279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27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279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279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279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27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CD2DE44C-BFB3-477B-8DA0-3CB8062B2817}"/>
              </a:ext>
            </a:extLst>
          </p:cNvPr>
          <p:cNvGraphicFramePr>
            <a:graphicFrameLocks noGrp="1" noChangeAspect="1"/>
          </p:cNvGraphicFramePr>
          <p:nvPr>
            <p:ph type="subTitle" idx="1"/>
          </p:nvPr>
        </p:nvGraphicFramePr>
        <p:xfrm>
          <a:off x="1066800" y="1676400"/>
          <a:ext cx="6629400" cy="4264025"/>
        </p:xfrm>
        <a:graphic>
          <a:graphicData uri="http://schemas.openxmlformats.org/presentationml/2006/ole">
            <mc:AlternateContent xmlns:mc="http://schemas.openxmlformats.org/markup-compatibility/2006">
              <mc:Choice xmlns:v="urn:schemas-microsoft-com:vml" Requires="v">
                <p:oleObj spid="_x0000_s11291" name="Equation" r:id="rId4" imgW="2882880" imgH="1854000" progId="Equation.DSMT4">
                  <p:embed/>
                </p:oleObj>
              </mc:Choice>
              <mc:Fallback>
                <p:oleObj name="Equation" r:id="rId4" imgW="2882880" imgH="1854000" progId="Equation.DSMT4">
                  <p:embed/>
                  <p:pic>
                    <p:nvPicPr>
                      <p:cNvPr id="8194" name="Object 2">
                        <a:extLst>
                          <a:ext uri="{FF2B5EF4-FFF2-40B4-BE49-F238E27FC236}">
                            <a16:creationId xmlns:a16="http://schemas.microsoft.com/office/drawing/2014/main" id="{CD2DE44C-BFB3-477B-8DA0-3CB8062B28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676400"/>
                        <a:ext cx="6629400"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a:extLst>
              <a:ext uri="{FF2B5EF4-FFF2-40B4-BE49-F238E27FC236}">
                <a16:creationId xmlns:a16="http://schemas.microsoft.com/office/drawing/2014/main" id="{4C8406F6-0ADB-40CD-990A-E880CF19B67F}"/>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E061DC7C-5631-4614-A58B-9B911E7719E0}"/>
              </a:ext>
            </a:extLst>
          </p:cNvPr>
          <p:cNvSpPr>
            <a:spLocks noGrp="1" noChangeArrowheads="1"/>
          </p:cNvSpPr>
          <p:nvPr>
            <p:ph type="subTitle" idx="1"/>
          </p:nvPr>
        </p:nvSpPr>
        <p:spPr>
          <a:xfrm>
            <a:off x="304800" y="1371600"/>
            <a:ext cx="8382000" cy="4953000"/>
          </a:xfrm>
          <a:noFill/>
        </p:spPr>
        <p:txBody>
          <a:bodyPr/>
          <a:lstStyle/>
          <a:p>
            <a:pPr marL="287338" indent="-6350" algn="l" eaLnBrk="1" hangingPunct="1">
              <a:lnSpc>
                <a:spcPct val="90000"/>
              </a:lnSpc>
            </a:pPr>
            <a:r>
              <a:rPr lang="en-US" altLang="zh-CN">
                <a:latin typeface="楷体" panose="02010609060101010101" pitchFamily="49" charset="-122"/>
                <a:ea typeface="楷体" panose="02010609060101010101" pitchFamily="49" charset="-122"/>
              </a:rPr>
              <a:t>2) </a:t>
            </a:r>
            <a:r>
              <a:rPr lang="zh-CN" altLang="en-US">
                <a:latin typeface="楷体" panose="02010609060101010101" pitchFamily="49" charset="-122"/>
                <a:ea typeface="楷体" panose="02010609060101010101" pitchFamily="49" charset="-122"/>
              </a:rPr>
              <a:t>行移位（</a:t>
            </a:r>
            <a:r>
              <a:rPr lang="en-US" altLang="zh-CN">
                <a:latin typeface="楷体" panose="02010609060101010101" pitchFamily="49" charset="-122"/>
                <a:ea typeface="楷体" panose="02010609060101010101" pitchFamily="49" charset="-122"/>
              </a:rPr>
              <a:t>ShiftRow</a:t>
            </a:r>
            <a:r>
              <a:rPr lang="zh-CN" altLang="en-US">
                <a:latin typeface="楷体" panose="02010609060101010101" pitchFamily="49" charset="-122"/>
                <a:ea typeface="楷体" panose="02010609060101010101" pitchFamily="49" charset="-122"/>
              </a:rPr>
              <a:t>）</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行移位是将状态阵列的各行进行循环移位，不同状态行的位移量不同：</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0</a:t>
            </a:r>
            <a:r>
              <a:rPr lang="zh-CN" altLang="en-US">
                <a:latin typeface="楷体" panose="02010609060101010101" pitchFamily="49" charset="-122"/>
                <a:ea typeface="楷体" panose="02010609060101010101" pitchFamily="49" charset="-122"/>
              </a:rPr>
              <a:t>行不移动，</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行循环左移</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个字节，</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行循环左移</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个字节，</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行循环左移</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个字节。</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位移量</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的取值与</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b</a:t>
            </a:r>
            <a:r>
              <a:rPr lang="zh-CN" altLang="en-US">
                <a:latin typeface="楷体" panose="02010609060101010101" pitchFamily="49" charset="-122"/>
                <a:ea typeface="楷体" panose="02010609060101010101" pitchFamily="49" charset="-122"/>
              </a:rPr>
              <a:t>有关，由下表给出：     </a:t>
            </a:r>
          </a:p>
          <a:p>
            <a:pPr marL="287338" indent="-6350" algn="l" eaLnBrk="1" hangingPunct="1">
              <a:lnSpc>
                <a:spcPct val="90000"/>
              </a:lnSpc>
            </a:pPr>
            <a:endParaRPr lang="en-US" altLang="zh-CN">
              <a:latin typeface="楷体" panose="02010609060101010101" pitchFamily="49" charset="-122"/>
              <a:ea typeface="楷体" panose="02010609060101010101" pitchFamily="49" charset="-122"/>
            </a:endParaRPr>
          </a:p>
        </p:txBody>
      </p:sp>
      <p:sp>
        <p:nvSpPr>
          <p:cNvPr id="86019" name="Rectangle 3">
            <a:extLst>
              <a:ext uri="{FF2B5EF4-FFF2-40B4-BE49-F238E27FC236}">
                <a16:creationId xmlns:a16="http://schemas.microsoft.com/office/drawing/2014/main" id="{1AF0CE1F-B38E-408A-A8D7-694DFBE76A23}"/>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08930">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08930">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08930">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08930">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08930">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08930">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A7D4A9D7-D93E-46CF-B45F-A11C13DBD65B}"/>
              </a:ext>
            </a:extLst>
          </p:cNvPr>
          <p:cNvSpPr txBox="1">
            <a:spLocks noChangeArrowheads="1"/>
          </p:cNvSpPr>
          <p:nvPr/>
        </p:nvSpPr>
        <p:spPr bwMode="auto">
          <a:xfrm>
            <a:off x="609600" y="1322388"/>
            <a:ext cx="628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楷体" panose="02010609060101010101" pitchFamily="49" charset="-122"/>
                <a:ea typeface="楷体" panose="02010609060101010101" pitchFamily="49" charset="-122"/>
              </a:rPr>
              <a:t>例：当</a:t>
            </a:r>
            <a:r>
              <a:rPr kumimoji="1" lang="en-US" altLang="zh-CN" sz="3200">
                <a:latin typeface="楷体" panose="02010609060101010101" pitchFamily="49" charset="-122"/>
                <a:ea typeface="楷体" panose="02010609060101010101" pitchFamily="49" charset="-122"/>
              </a:rPr>
              <a:t>Nb=4</a:t>
            </a:r>
            <a:r>
              <a:rPr kumimoji="1" lang="zh-CN" altLang="en-US" sz="3200">
                <a:latin typeface="楷体" panose="02010609060101010101" pitchFamily="49" charset="-122"/>
                <a:ea typeface="楷体" panose="02010609060101010101" pitchFamily="49" charset="-122"/>
              </a:rPr>
              <a:t>时，具体的操作如下：</a:t>
            </a:r>
          </a:p>
        </p:txBody>
      </p:sp>
      <p:pic>
        <p:nvPicPr>
          <p:cNvPr id="87043" name="Picture 3">
            <a:extLst>
              <a:ext uri="{FF2B5EF4-FFF2-40B4-BE49-F238E27FC236}">
                <a16:creationId xmlns:a16="http://schemas.microsoft.com/office/drawing/2014/main" id="{964747F5-7B2A-4978-BB57-CCC13AA09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9916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Rectangle 5">
            <a:extLst>
              <a:ext uri="{FF2B5EF4-FFF2-40B4-BE49-F238E27FC236}">
                <a16:creationId xmlns:a16="http://schemas.microsoft.com/office/drawing/2014/main" id="{5AC420CE-E02E-4973-A9E8-9EBE530BAB50}"/>
              </a:ext>
            </a:extLst>
          </p:cNvPr>
          <p:cNvSpPr>
            <a:spLocks noChangeArrowheads="1"/>
          </p:cNvSpPr>
          <p:nvPr/>
        </p:nvSpPr>
        <p:spPr bwMode="auto">
          <a:xfrm>
            <a:off x="11430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8055B17-56C0-466A-999B-E02078DE5634}"/>
              </a:ext>
            </a:extLst>
          </p:cNvPr>
          <p:cNvSpPr>
            <a:spLocks noGrp="1" noChangeArrowheads="1"/>
          </p:cNvSpPr>
          <p:nvPr>
            <p:ph type="subTitle" idx="1"/>
          </p:nvPr>
        </p:nvSpPr>
        <p:spPr>
          <a:xfrm>
            <a:off x="304800" y="1447800"/>
            <a:ext cx="8382000" cy="5076825"/>
          </a:xfrm>
          <a:noFill/>
        </p:spPr>
        <p:txBody>
          <a:bodyPr/>
          <a:lstStyle/>
          <a:p>
            <a:pPr marL="287338" indent="-6350" algn="l" eaLnBrk="1" hangingPunct="1"/>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）列混合（</a:t>
            </a:r>
            <a:r>
              <a:rPr lang="en-US" altLang="zh-CN">
                <a:latin typeface="楷体" panose="02010609060101010101" pitchFamily="49" charset="-122"/>
                <a:ea typeface="楷体" panose="02010609060101010101" pitchFamily="49" charset="-122"/>
              </a:rPr>
              <a:t>MixColumn</a:t>
            </a:r>
            <a:r>
              <a:rPr lang="zh-CN" altLang="en-US">
                <a:latin typeface="楷体" panose="02010609060101010101" pitchFamily="49" charset="-122"/>
                <a:ea typeface="楷体" panose="02010609060101010101" pitchFamily="49" charset="-122"/>
              </a:rPr>
              <a:t>）</a:t>
            </a:r>
          </a:p>
          <a:p>
            <a:pPr marL="287338" indent="-6350" algn="l" eaLnBrk="1" hangingPunct="1"/>
            <a:r>
              <a:rPr lang="zh-CN" altLang="en-US">
                <a:latin typeface="楷体" panose="02010609060101010101" pitchFamily="49" charset="-122"/>
                <a:ea typeface="楷体" panose="02010609060101010101" pitchFamily="49" charset="-122"/>
              </a:rPr>
              <a:t>     列混合变换中，将状态阵列的每列视为</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上的多项式，再与一个固定的多项式</a:t>
            </a:r>
            <a:r>
              <a:rPr lang="en-US" altLang="zh-CN">
                <a:latin typeface="楷体" panose="02010609060101010101" pitchFamily="49" charset="-122"/>
                <a:ea typeface="楷体" panose="02010609060101010101" pitchFamily="49" charset="-122"/>
              </a:rPr>
              <a:t>c(x)</a:t>
            </a:r>
            <a:r>
              <a:rPr lang="zh-CN" altLang="en-US">
                <a:latin typeface="楷体" panose="02010609060101010101" pitchFamily="49" charset="-122"/>
                <a:ea typeface="楷体" panose="02010609060101010101" pitchFamily="49" charset="-122"/>
              </a:rPr>
              <a:t>进行模</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乘法</a:t>
            </a:r>
            <a:r>
              <a:rPr lang="en-US" altLang="zh-CN">
                <a:latin typeface="楷体" panose="02010609060101010101" pitchFamily="49" charset="-122"/>
                <a:ea typeface="楷体" panose="02010609060101010101" pitchFamily="49" charset="-122"/>
              </a:rPr>
              <a:t>. Rijndael</a:t>
            </a:r>
            <a:r>
              <a:rPr lang="zh-CN" altLang="en-US">
                <a:latin typeface="楷体" panose="02010609060101010101" pitchFamily="49" charset="-122"/>
                <a:ea typeface="楷体" panose="02010609060101010101" pitchFamily="49" charset="-122"/>
              </a:rPr>
              <a:t>的设计者给出的</a:t>
            </a:r>
            <a:r>
              <a:rPr lang="en-US" altLang="zh-CN">
                <a:latin typeface="楷体" panose="02010609060101010101" pitchFamily="49" charset="-122"/>
                <a:ea typeface="楷体" panose="02010609060101010101" pitchFamily="49" charset="-122"/>
              </a:rPr>
              <a:t>c(x)</a:t>
            </a:r>
            <a:r>
              <a:rPr lang="zh-CN" altLang="en-US">
                <a:latin typeface="楷体" panose="02010609060101010101" pitchFamily="49" charset="-122"/>
                <a:ea typeface="楷体" panose="02010609060101010101" pitchFamily="49" charset="-122"/>
              </a:rPr>
              <a:t>为（系数用十六进制数表示）：</a:t>
            </a:r>
          </a:p>
          <a:p>
            <a:pPr marL="287338" indent="-6350" eaLnBrk="1" hangingPunct="1"/>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c(x)=‘03’x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+‘01’x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+‘01’x+‘02’</a:t>
            </a:r>
          </a:p>
        </p:txBody>
      </p:sp>
      <p:sp>
        <p:nvSpPr>
          <p:cNvPr id="88067" name="Rectangle 4">
            <a:extLst>
              <a:ext uri="{FF2B5EF4-FFF2-40B4-BE49-F238E27FC236}">
                <a16:creationId xmlns:a16="http://schemas.microsoft.com/office/drawing/2014/main" id="{0932B9A1-A16B-4773-B49E-C3A06A332D80}"/>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13E8876D-446D-4814-8EE7-785DA0B7BE75}"/>
              </a:ext>
            </a:extLst>
          </p:cNvPr>
          <p:cNvSpPr>
            <a:spLocks noGrp="1" noChangeArrowheads="1"/>
          </p:cNvSpPr>
          <p:nvPr>
            <p:ph type="title"/>
          </p:nvPr>
        </p:nvSpPr>
        <p:spPr/>
        <p:txBody>
          <a:bodyPr/>
          <a:lstStyle/>
          <a:p>
            <a:r>
              <a:rPr lang="en-US" altLang="zh-CN">
                <a:latin typeface="楷体" panose="02010609060101010101" pitchFamily="49" charset="-122"/>
                <a:ea typeface="楷体" panose="02010609060101010101" pitchFamily="49" charset="-122"/>
              </a:rPr>
              <a:t>SMS4</a:t>
            </a:r>
            <a:r>
              <a:rPr lang="zh-CN" altLang="en-US">
                <a:latin typeface="楷体" panose="02010609060101010101" pitchFamily="49" charset="-122"/>
                <a:ea typeface="楷体" panose="02010609060101010101" pitchFamily="49" charset="-122"/>
              </a:rPr>
              <a:t>算法描述</a:t>
            </a:r>
          </a:p>
        </p:txBody>
      </p:sp>
      <p:sp>
        <p:nvSpPr>
          <p:cNvPr id="13316" name="Rectangle 3">
            <a:extLst>
              <a:ext uri="{FF2B5EF4-FFF2-40B4-BE49-F238E27FC236}">
                <a16:creationId xmlns:a16="http://schemas.microsoft.com/office/drawing/2014/main" id="{6A6C5329-6B28-44F3-A26F-8281D707DBDC}"/>
              </a:ext>
            </a:extLst>
          </p:cNvPr>
          <p:cNvSpPr>
            <a:spLocks noGrp="1" noChangeArrowheads="1"/>
          </p:cNvSpPr>
          <p:nvPr>
            <p:ph type="body" idx="1"/>
          </p:nvPr>
        </p:nvSpPr>
        <p:spPr>
          <a:xfrm>
            <a:off x="457200" y="1524000"/>
            <a:ext cx="8305800" cy="4114800"/>
          </a:xfrm>
        </p:spPr>
        <p:txBody>
          <a:bodyPr/>
          <a:lstStyle/>
          <a:p>
            <a:pPr>
              <a:lnSpc>
                <a:spcPct val="90000"/>
              </a:lnSpc>
            </a:pP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算法以</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位二进制数为一个字；以</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位二进制数为一个字节。 </a:t>
            </a:r>
          </a:p>
          <a:p>
            <a:pPr>
              <a:lnSpc>
                <a:spcPct val="90000"/>
              </a:lnSpc>
            </a:pPr>
            <a:r>
              <a:rPr lang="zh-CN" altLang="en-US" sz="2800" dirty="0">
                <a:latin typeface="楷体" panose="02010609060101010101" pitchFamily="49" charset="-122"/>
                <a:ea typeface="楷体" panose="02010609060101010101" pitchFamily="49" charset="-122"/>
              </a:rPr>
              <a:t>在</a:t>
            </a: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算法中采用了两个基本运算：⊕（</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比特按位异或）和　　（</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比特循环左移位）。</a:t>
            </a:r>
          </a:p>
          <a:p>
            <a:pPr>
              <a:lnSpc>
                <a:spcPct val="90000"/>
              </a:lnSpc>
            </a:pP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算法的加密密钥长度为</a:t>
            </a:r>
            <a:r>
              <a:rPr lang="en-US" altLang="zh-CN" sz="2800" dirty="0">
                <a:latin typeface="楷体" panose="02010609060101010101" pitchFamily="49" charset="-122"/>
                <a:ea typeface="楷体" panose="02010609060101010101" pitchFamily="49" charset="-122"/>
              </a:rPr>
              <a:t>128</a:t>
            </a:r>
            <a:r>
              <a:rPr lang="zh-CN" altLang="en-US" sz="2800" dirty="0">
                <a:latin typeface="楷体" panose="02010609060101010101" pitchFamily="49" charset="-122"/>
                <a:ea typeface="楷体" panose="02010609060101010101" pitchFamily="49" charset="-122"/>
              </a:rPr>
              <a:t>比特，</a:t>
            </a: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算法的加密密钥由</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个</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位的字组成。 </a:t>
            </a:r>
          </a:p>
          <a:p>
            <a:pPr>
              <a:lnSpc>
                <a:spcPct val="90000"/>
              </a:lnSpc>
            </a:pPr>
            <a:r>
              <a:rPr lang="zh-CN" altLang="en-US" sz="2800" dirty="0">
                <a:latin typeface="楷体" panose="02010609060101010101" pitchFamily="49" charset="-122"/>
                <a:ea typeface="楷体" panose="02010609060101010101" pitchFamily="49" charset="-122"/>
              </a:rPr>
              <a:t>轮密钥由加密密钥基于相应的密钥扩展算法生成。 密钥扩展算法中涉及到两类参数的使用：</a:t>
            </a:r>
            <a:r>
              <a:rPr lang="en-US" altLang="zh-CN" sz="2800" dirty="0">
                <a:latin typeface="楷体" panose="02010609060101010101" pitchFamily="49" charset="-122"/>
                <a:ea typeface="楷体" panose="02010609060101010101" pitchFamily="49" charset="-122"/>
              </a:rPr>
              <a:t>FK</a:t>
            </a:r>
            <a:r>
              <a:rPr lang="zh-CN" altLang="en-US" sz="2800" dirty="0">
                <a:latin typeface="楷体" panose="02010609060101010101" pitchFamily="49" charset="-122"/>
                <a:ea typeface="楷体" panose="02010609060101010101" pitchFamily="49" charset="-122"/>
              </a:rPr>
              <a:t>为系统参数，</a:t>
            </a:r>
            <a:r>
              <a:rPr lang="en-US" altLang="zh-CN" sz="2800" dirty="0">
                <a:latin typeface="楷体" panose="02010609060101010101" pitchFamily="49" charset="-122"/>
                <a:ea typeface="楷体" panose="02010609060101010101" pitchFamily="49" charset="-122"/>
              </a:rPr>
              <a:t>CK</a:t>
            </a:r>
            <a:r>
              <a:rPr lang="zh-CN" altLang="en-US" sz="2800" dirty="0">
                <a:latin typeface="楷体" panose="02010609060101010101" pitchFamily="49" charset="-122"/>
                <a:ea typeface="楷体" panose="02010609060101010101" pitchFamily="49" charset="-122"/>
              </a:rPr>
              <a:t>为固定参数，均使用</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比特的字。</a:t>
            </a:r>
          </a:p>
        </p:txBody>
      </p:sp>
      <p:sp>
        <p:nvSpPr>
          <p:cNvPr id="13317" name="Rectangle 5">
            <a:extLst>
              <a:ext uri="{FF2B5EF4-FFF2-40B4-BE49-F238E27FC236}">
                <a16:creationId xmlns:a16="http://schemas.microsoft.com/office/drawing/2014/main" id="{75F5A696-91CA-47E0-AB1A-21FB0D46C29C}"/>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3314" name="Object 2">
            <a:extLst>
              <a:ext uri="{FF2B5EF4-FFF2-40B4-BE49-F238E27FC236}">
                <a16:creationId xmlns:a16="http://schemas.microsoft.com/office/drawing/2014/main" id="{2C15F116-41AE-46C0-A3EF-D9886DBBD1EC}"/>
              </a:ext>
            </a:extLst>
          </p:cNvPr>
          <p:cNvGraphicFramePr>
            <a:graphicFrameLocks noChangeAspect="1"/>
          </p:cNvGraphicFramePr>
          <p:nvPr>
            <p:extLst>
              <p:ext uri="{D42A27DB-BD31-4B8C-83A1-F6EECF244321}">
                <p14:modId xmlns:p14="http://schemas.microsoft.com/office/powerpoint/2010/main" val="1270185594"/>
              </p:ext>
            </p:extLst>
          </p:nvPr>
        </p:nvGraphicFramePr>
        <p:xfrm>
          <a:off x="2627784" y="2849563"/>
          <a:ext cx="719137" cy="312738"/>
        </p:xfrm>
        <a:graphic>
          <a:graphicData uri="http://schemas.openxmlformats.org/presentationml/2006/ole">
            <mc:AlternateContent xmlns:mc="http://schemas.openxmlformats.org/markup-compatibility/2006">
              <mc:Choice xmlns:v="urn:schemas-microsoft-com:vml" Requires="v">
                <p:oleObj spid="_x0000_s9253" name="Equation" r:id="rId3" imgW="368140" imgH="165028" progId="Equation.DSMT4">
                  <p:embed/>
                </p:oleObj>
              </mc:Choice>
              <mc:Fallback>
                <p:oleObj name="Equation" r:id="rId3" imgW="368140" imgH="165028" progId="Equation.DSMT4">
                  <p:embed/>
                  <p:pic>
                    <p:nvPicPr>
                      <p:cNvPr id="13314" name="Object 2">
                        <a:extLst>
                          <a:ext uri="{FF2B5EF4-FFF2-40B4-BE49-F238E27FC236}">
                            <a16:creationId xmlns:a16="http://schemas.microsoft.com/office/drawing/2014/main" id="{2C15F116-41AE-46C0-A3EF-D9886DBB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849563"/>
                        <a:ext cx="719137" cy="312738"/>
                      </a:xfrm>
                      <a:prstGeom prst="rect">
                        <a:avLst/>
                      </a:prstGeom>
                      <a:solidFill>
                        <a:schemeClr val="bg1"/>
                      </a:solid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371E578-C9BB-48DA-B602-CDF3CD3628FD}"/>
              </a:ext>
            </a:extLst>
          </p:cNvPr>
          <p:cNvSpPr>
            <a:spLocks noGrp="1" noChangeArrowheads="1"/>
          </p:cNvSpPr>
          <p:nvPr>
            <p:ph type="subTitle" idx="1"/>
          </p:nvPr>
        </p:nvSpPr>
        <p:spPr>
          <a:xfrm>
            <a:off x="304800" y="5105400"/>
            <a:ext cx="8382000" cy="685800"/>
          </a:xfrm>
          <a:noFill/>
        </p:spPr>
        <p:txBody>
          <a:bodyPr/>
          <a:lstStyle/>
          <a:p>
            <a:pPr marL="287338" indent="-6350" eaLnBrk="1" hangingPunct="1"/>
            <a:r>
              <a:rPr lang="zh-CN" altLang="en-US">
                <a:latin typeface="楷体" panose="02010609060101010101" pitchFamily="49" charset="-122"/>
                <a:ea typeface="楷体" panose="02010609060101010101" pitchFamily="49" charset="-122"/>
              </a:rPr>
              <a:t>列混合运算示意图</a:t>
            </a:r>
          </a:p>
        </p:txBody>
      </p:sp>
      <p:pic>
        <p:nvPicPr>
          <p:cNvPr id="89091" name="Picture 3" descr="xd43">
            <a:extLst>
              <a:ext uri="{FF2B5EF4-FFF2-40B4-BE49-F238E27FC236}">
                <a16:creationId xmlns:a16="http://schemas.microsoft.com/office/drawing/2014/main" id="{62E7B67F-27BA-490D-A65C-78B31C5E8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62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5">
            <a:extLst>
              <a:ext uri="{FF2B5EF4-FFF2-40B4-BE49-F238E27FC236}">
                <a16:creationId xmlns:a16="http://schemas.microsoft.com/office/drawing/2014/main" id="{2F64D0EB-403F-4EB7-92FB-341289E3C08A}"/>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B74F8AB9-9855-4822-BBAC-4E82B41A017F}"/>
              </a:ext>
            </a:extLst>
          </p:cNvPr>
          <p:cNvSpPr>
            <a:spLocks noGrp="1" noChangeArrowheads="1"/>
          </p:cNvSpPr>
          <p:nvPr>
            <p:ph type="subTitle" idx="1"/>
          </p:nvPr>
        </p:nvSpPr>
        <p:spPr>
          <a:xfrm>
            <a:off x="304800" y="1447800"/>
            <a:ext cx="8382000" cy="5076825"/>
          </a:xfrm>
          <a:noFill/>
        </p:spPr>
        <p:txBody>
          <a:bodyPr/>
          <a:lstStyle/>
          <a:p>
            <a:pPr marL="287338" indent="-6350" algn="l" eaLnBrk="1" hangingPunct="1"/>
            <a:r>
              <a:rPr lang="zh-CN" altLang="en-US">
                <a:latin typeface="楷体" panose="02010609060101010101" pitchFamily="49" charset="-122"/>
                <a:ea typeface="楷体" panose="02010609060101010101" pitchFamily="49" charset="-122"/>
              </a:rPr>
              <a:t>列混合运算也可写为矩阵乘法</a:t>
            </a:r>
            <a:r>
              <a:rPr lang="en-US" altLang="zh-CN">
                <a:latin typeface="楷体" panose="02010609060101010101" pitchFamily="49" charset="-122"/>
                <a:ea typeface="楷体" panose="02010609060101010101" pitchFamily="49" charset="-122"/>
              </a:rPr>
              <a:t>. </a:t>
            </a:r>
          </a:p>
          <a:p>
            <a:pPr marL="287338" indent="-6350" algn="l" eaLnBrk="1" hangingPunct="1"/>
            <a:r>
              <a:rPr lang="zh-CN" altLang="en-US">
                <a:latin typeface="楷体" panose="02010609060101010101" pitchFamily="49" charset="-122"/>
                <a:ea typeface="楷体" panose="02010609060101010101" pitchFamily="49" charset="-122"/>
              </a:rPr>
              <a:t>设</a:t>
            </a:r>
            <a:r>
              <a:rPr lang="en-US" altLang="zh-CN">
                <a:latin typeface="楷体" panose="02010609060101010101" pitchFamily="49" charset="-122"/>
                <a:ea typeface="楷体" panose="02010609060101010101" pitchFamily="49" charset="-122"/>
              </a:rPr>
              <a:t>b(x)= c(x) a(x)</a:t>
            </a:r>
            <a:r>
              <a:rPr lang="zh-CN" altLang="en-US">
                <a:latin typeface="楷体" panose="02010609060101010101" pitchFamily="49" charset="-122"/>
                <a:ea typeface="楷体" panose="02010609060101010101" pitchFamily="49" charset="-122"/>
              </a:rPr>
              <a:t>，则</a:t>
            </a:r>
          </a:p>
        </p:txBody>
      </p:sp>
      <p:graphicFrame>
        <p:nvGraphicFramePr>
          <p:cNvPr id="9218" name="Object 2">
            <a:extLst>
              <a:ext uri="{FF2B5EF4-FFF2-40B4-BE49-F238E27FC236}">
                <a16:creationId xmlns:a16="http://schemas.microsoft.com/office/drawing/2014/main" id="{5D549594-0D1D-4811-90C2-6E4AB8D9910E}"/>
              </a:ext>
            </a:extLst>
          </p:cNvPr>
          <p:cNvGraphicFramePr>
            <a:graphicFrameLocks noChangeAspect="1"/>
          </p:cNvGraphicFramePr>
          <p:nvPr/>
        </p:nvGraphicFramePr>
        <p:xfrm>
          <a:off x="2971800" y="2133600"/>
          <a:ext cx="438150" cy="469900"/>
        </p:xfrm>
        <a:graphic>
          <a:graphicData uri="http://schemas.openxmlformats.org/presentationml/2006/ole">
            <mc:AlternateContent xmlns:mc="http://schemas.openxmlformats.org/markup-compatibility/2006">
              <mc:Choice xmlns:v="urn:schemas-microsoft-com:vml" Requires="v">
                <p:oleObj spid="_x0000_s12340" name="Equation" r:id="rId4" imgW="164880" imgH="177480" progId="Equation.DSMT4">
                  <p:embed/>
                </p:oleObj>
              </mc:Choice>
              <mc:Fallback>
                <p:oleObj name="Equation" r:id="rId4" imgW="164880" imgH="177480" progId="Equation.DSMT4">
                  <p:embed/>
                  <p:pic>
                    <p:nvPicPr>
                      <p:cNvPr id="9218" name="Object 2">
                        <a:extLst>
                          <a:ext uri="{FF2B5EF4-FFF2-40B4-BE49-F238E27FC236}">
                            <a16:creationId xmlns:a16="http://schemas.microsoft.com/office/drawing/2014/main" id="{5D549594-0D1D-4811-90C2-6E4AB8D991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133600"/>
                        <a:ext cx="4381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4">
            <a:extLst>
              <a:ext uri="{FF2B5EF4-FFF2-40B4-BE49-F238E27FC236}">
                <a16:creationId xmlns:a16="http://schemas.microsoft.com/office/drawing/2014/main" id="{3918EA6E-54A0-42C4-9CB5-B103C95DB12E}"/>
              </a:ext>
            </a:extLst>
          </p:cNvPr>
          <p:cNvSpPr>
            <a:spLocks noChangeArrowheads="1"/>
          </p:cNvSpPr>
          <p:nvPr/>
        </p:nvSpPr>
        <p:spPr bwMode="auto">
          <a:xfrm>
            <a:off x="3595688"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9219" name="Object 3">
            <a:extLst>
              <a:ext uri="{FF2B5EF4-FFF2-40B4-BE49-F238E27FC236}">
                <a16:creationId xmlns:a16="http://schemas.microsoft.com/office/drawing/2014/main" id="{E0DC091A-5499-4502-8C42-FC9DFA6BD503}"/>
              </a:ext>
            </a:extLst>
          </p:cNvPr>
          <p:cNvGraphicFramePr>
            <a:graphicFrameLocks noChangeAspect="1"/>
          </p:cNvGraphicFramePr>
          <p:nvPr/>
        </p:nvGraphicFramePr>
        <p:xfrm>
          <a:off x="1828800" y="3124200"/>
          <a:ext cx="5257800" cy="2540000"/>
        </p:xfrm>
        <a:graphic>
          <a:graphicData uri="http://schemas.openxmlformats.org/presentationml/2006/ole">
            <mc:AlternateContent xmlns:mc="http://schemas.openxmlformats.org/markup-compatibility/2006">
              <mc:Choice xmlns:v="urn:schemas-microsoft-com:vml" Requires="v">
                <p:oleObj spid="_x0000_s12341" r:id="rId6" imgW="1955800" imgH="939800" progId="Equation.DSMT4">
                  <p:embed/>
                </p:oleObj>
              </mc:Choice>
              <mc:Fallback>
                <p:oleObj r:id="rId6" imgW="1955800" imgH="939800" progId="Equation.DSMT4">
                  <p:embed/>
                  <p:pic>
                    <p:nvPicPr>
                      <p:cNvPr id="9219" name="Object 3">
                        <a:extLst>
                          <a:ext uri="{FF2B5EF4-FFF2-40B4-BE49-F238E27FC236}">
                            <a16:creationId xmlns:a16="http://schemas.microsoft.com/office/drawing/2014/main" id="{E0DC091A-5499-4502-8C42-FC9DFA6BD5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124200"/>
                        <a:ext cx="5257800"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Rectangle 8">
            <a:extLst>
              <a:ext uri="{FF2B5EF4-FFF2-40B4-BE49-F238E27FC236}">
                <a16:creationId xmlns:a16="http://schemas.microsoft.com/office/drawing/2014/main" id="{FB0E05E4-4303-4186-B461-33B223C66CCC}"/>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a:extLst>
              <a:ext uri="{FF2B5EF4-FFF2-40B4-BE49-F238E27FC236}">
                <a16:creationId xmlns:a16="http://schemas.microsoft.com/office/drawing/2014/main" id="{D313F9F0-D7CB-45CC-8FA2-FEDC851D4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4">
            <a:extLst>
              <a:ext uri="{FF2B5EF4-FFF2-40B4-BE49-F238E27FC236}">
                <a16:creationId xmlns:a16="http://schemas.microsoft.com/office/drawing/2014/main" id="{C54CF19A-10E7-4CD8-9FCD-9FF9714F4F07}"/>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chemeClr val="folHlink"/>
                </a:solidFill>
                <a:latin typeface="华文楷体" panose="02010600040101010101" pitchFamily="2" charset="-122"/>
                <a:ea typeface="华文楷体" panose="02010600040101010101" pitchFamily="2" charset="-122"/>
              </a:rPr>
              <a:t>AES</a:t>
            </a:r>
            <a:r>
              <a:rPr lang="zh-CN" altLang="en-US" sz="4000" b="1">
                <a:solidFill>
                  <a:schemeClr val="folHlink"/>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E0E95E4-8F72-4643-B3BC-E72FB3D0CE8C}"/>
              </a:ext>
            </a:extLst>
          </p:cNvPr>
          <p:cNvSpPr>
            <a:spLocks noGrp="1" noChangeArrowheads="1"/>
          </p:cNvSpPr>
          <p:nvPr>
            <p:ph type="title"/>
          </p:nvPr>
        </p:nvSpPr>
        <p:spPr>
          <a:xfrm>
            <a:off x="1066800" y="228600"/>
            <a:ext cx="7793038" cy="852488"/>
          </a:xfrm>
        </p:spPr>
        <p:txBody>
          <a:bodyPr/>
          <a:lstStyle/>
          <a:p>
            <a:pPr eaLnBrk="1" hangingPunct="1">
              <a:spcBef>
                <a:spcPct val="20000"/>
              </a:spcBef>
              <a:buClr>
                <a:schemeClr val="folHlink"/>
              </a:buClr>
              <a:buSzPct val="60000"/>
              <a:buFont typeface="Wingdings" panose="05000000000000000000" pitchFamily="2" charset="2"/>
              <a:buNone/>
            </a:pPr>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算法的轮函数</a:t>
            </a:r>
          </a:p>
        </p:txBody>
      </p:sp>
      <p:sp>
        <p:nvSpPr>
          <p:cNvPr id="91139" name="Rectangle 3">
            <a:extLst>
              <a:ext uri="{FF2B5EF4-FFF2-40B4-BE49-F238E27FC236}">
                <a16:creationId xmlns:a16="http://schemas.microsoft.com/office/drawing/2014/main" id="{DDD21A20-919E-42B8-BD4D-C5DF9CAB6BA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的多项式乘法，约化多项式为</a:t>
            </a:r>
          </a:p>
          <a:p>
            <a:pPr algn="ct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m(x)=x</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+x+1 </a:t>
            </a:r>
          </a:p>
          <a:p>
            <a:pPr eaLnBrk="1" hangingPunct="1">
              <a:buFont typeface="Wingdings" panose="05000000000000000000" pitchFamily="2" charset="2"/>
              <a:buNone/>
            </a:pPr>
            <a:r>
              <a:rPr lang="zh-CN" altLang="en-US">
                <a:latin typeface="楷体" panose="02010609060101010101" pitchFamily="49" charset="-122"/>
                <a:ea typeface="楷体" panose="02010609060101010101" pitchFamily="49" charset="-122"/>
              </a:rPr>
              <a:t>例：</a:t>
            </a:r>
            <a:r>
              <a:rPr lang="en-US" altLang="zh-CN">
                <a:latin typeface="楷体" panose="02010609060101010101" pitchFamily="49" charset="-122"/>
                <a:ea typeface="楷体" panose="02010609060101010101" pitchFamily="49" charset="-122"/>
              </a:rPr>
              <a:t>57</a:t>
            </a:r>
            <a:r>
              <a:rPr lang="en-US" altLang="zh-CN" baseline="-25000">
                <a:latin typeface="楷体" panose="02010609060101010101" pitchFamily="49" charset="-122"/>
                <a:ea typeface="楷体" panose="02010609060101010101" pitchFamily="49" charset="-122"/>
              </a:rPr>
              <a:t>x</a:t>
            </a:r>
            <a:r>
              <a:rPr lang="zh-CN" altLang="en-US">
                <a:latin typeface="楷体" panose="02010609060101010101" pitchFamily="49" charset="-122"/>
                <a:ea typeface="楷体" panose="02010609060101010101" pitchFamily="49" charset="-122"/>
              </a:rPr>
              <a:t>乘以</a:t>
            </a:r>
            <a:r>
              <a:rPr lang="en-US" altLang="zh-CN">
                <a:latin typeface="楷体" panose="02010609060101010101" pitchFamily="49" charset="-122"/>
                <a:ea typeface="楷体" panose="02010609060101010101" pitchFamily="49" charset="-122"/>
              </a:rPr>
              <a:t>83</a:t>
            </a:r>
            <a:r>
              <a:rPr lang="en-US" altLang="zh-CN" baseline="-25000">
                <a:latin typeface="楷体" panose="02010609060101010101" pitchFamily="49" charset="-122"/>
                <a:ea typeface="楷体" panose="02010609060101010101" pitchFamily="49" charset="-122"/>
              </a:rPr>
              <a:t>x</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+x+1) × (x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+x+1)</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13</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11</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9</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5</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+x)^ (x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+x+1) </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13</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11</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9</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5</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+1</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+1 mod m(x)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923C2DC-D51E-4A82-A9E7-FAE744B0B8BA}"/>
              </a:ext>
            </a:extLst>
          </p:cNvPr>
          <p:cNvSpPr>
            <a:spLocks noGrp="1" noChangeArrowheads="1"/>
          </p:cNvSpPr>
          <p:nvPr>
            <p:ph type="subTitle" idx="1"/>
          </p:nvPr>
        </p:nvSpPr>
        <p:spPr>
          <a:xfrm>
            <a:off x="304800" y="1371600"/>
            <a:ext cx="8382000" cy="5153025"/>
          </a:xfrm>
          <a:noFill/>
        </p:spPr>
        <p:txBody>
          <a:bodyPr/>
          <a:lstStyle/>
          <a:p>
            <a:pPr marL="287338" indent="-6350" algn="l" eaLnBrk="1" hangingPunct="1"/>
            <a:r>
              <a:rPr lang="en-US" altLang="zh-CN">
                <a:latin typeface="楷体" panose="02010609060101010101" pitchFamily="49" charset="-122"/>
                <a:ea typeface="楷体" panose="02010609060101010101" pitchFamily="49" charset="-122"/>
              </a:rPr>
              <a:t>4) </a:t>
            </a:r>
            <a:r>
              <a:rPr lang="zh-CN" altLang="en-US">
                <a:latin typeface="楷体" panose="02010609060101010101" pitchFamily="49" charset="-122"/>
                <a:ea typeface="楷体" panose="02010609060101010101" pitchFamily="49" charset="-122"/>
              </a:rPr>
              <a:t>密钥加（</a:t>
            </a:r>
            <a:r>
              <a:rPr lang="en-US" altLang="zh-CN">
                <a:latin typeface="楷体" panose="02010609060101010101" pitchFamily="49" charset="-122"/>
                <a:ea typeface="楷体" panose="02010609060101010101" pitchFamily="49" charset="-122"/>
              </a:rPr>
              <a:t>AddRoundKey</a:t>
            </a:r>
            <a:r>
              <a:rPr lang="zh-CN" altLang="en-US">
                <a:latin typeface="楷体" panose="02010609060101010101" pitchFamily="49" charset="-122"/>
                <a:ea typeface="楷体" panose="02010609060101010101" pitchFamily="49" charset="-122"/>
              </a:rPr>
              <a:t>） </a:t>
            </a:r>
          </a:p>
          <a:p>
            <a:pPr marL="287338" indent="-6350" algn="l" eaLnBrk="1" hangingPunct="1"/>
            <a:r>
              <a:rPr lang="zh-CN" altLang="en-US">
                <a:latin typeface="楷体" panose="02010609060101010101" pitchFamily="49" charset="-122"/>
                <a:ea typeface="楷体" panose="02010609060101010101" pitchFamily="49" charset="-122"/>
              </a:rPr>
              <a:t>    密钥加是将轮密钥简单地与状态进行逐比特异或</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轮密钥由种子密钥通过密钥编排算法得到，轮密钥长度等于分组长度</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b.</a:t>
            </a:r>
            <a:endParaRPr lang="en-US" altLang="zh-CN">
              <a:latin typeface="楷体" panose="02010609060101010101" pitchFamily="49" charset="-122"/>
              <a:ea typeface="楷体" panose="02010609060101010101" pitchFamily="49" charset="-122"/>
            </a:endParaRPr>
          </a:p>
        </p:txBody>
      </p:sp>
      <p:sp>
        <p:nvSpPr>
          <p:cNvPr id="92163" name="Rectangle 4">
            <a:extLst>
              <a:ext uri="{FF2B5EF4-FFF2-40B4-BE49-F238E27FC236}">
                <a16:creationId xmlns:a16="http://schemas.microsoft.com/office/drawing/2014/main" id="{4C9B76EF-B409-4F51-8167-5F450CCD2AE5}"/>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pic>
        <p:nvPicPr>
          <p:cNvPr id="92164" name="Picture 5" descr="xd43a">
            <a:extLst>
              <a:ext uri="{FF2B5EF4-FFF2-40B4-BE49-F238E27FC236}">
                <a16:creationId xmlns:a16="http://schemas.microsoft.com/office/drawing/2014/main" id="{C368F2EA-A70A-46FA-9F4B-C085FBD0D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8" y="3573016"/>
            <a:ext cx="9174488" cy="252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5B665B5-8D48-4167-8485-791EDC583C0C}"/>
              </a:ext>
            </a:extLst>
          </p:cNvPr>
          <p:cNvSpPr>
            <a:spLocks noGrp="1" noChangeArrowheads="1"/>
          </p:cNvSpPr>
          <p:nvPr>
            <p:ph type="subTitle" idx="1"/>
          </p:nvPr>
        </p:nvSpPr>
        <p:spPr>
          <a:xfrm>
            <a:off x="304800" y="1295400"/>
            <a:ext cx="8382000" cy="4953000"/>
          </a:xfrm>
          <a:noFill/>
        </p:spPr>
        <p:txBody>
          <a:bodyPr/>
          <a:lstStyle/>
          <a:p>
            <a:pPr marL="287338" indent="-6350" algn="l" eaLnBrk="1" hangingPunct="1"/>
            <a:r>
              <a:rPr lang="zh-CN" altLang="en-US" sz="3600" b="1">
                <a:latin typeface="楷体" panose="02010609060101010101" pitchFamily="49" charset="-122"/>
                <a:ea typeface="楷体" panose="02010609060101010101" pitchFamily="49" charset="-122"/>
              </a:rPr>
              <a:t>注</a:t>
            </a:r>
            <a:r>
              <a:rPr lang="en-US" altLang="zh-CN" sz="3600" b="1">
                <a:latin typeface="楷体" panose="02010609060101010101" pitchFamily="49" charset="-122"/>
                <a:ea typeface="楷体" panose="02010609060101010101" pitchFamily="49" charset="-122"/>
              </a:rPr>
              <a:t>. </a:t>
            </a:r>
            <a:r>
              <a:rPr lang="zh-CN" altLang="en-US" sz="3600" b="1">
                <a:latin typeface="楷体" panose="02010609060101010101" pitchFamily="49" charset="-122"/>
                <a:ea typeface="楷体" panose="02010609060101010101" pitchFamily="49" charset="-122"/>
              </a:rPr>
              <a:t>结尾轮的轮函数与前面各轮不同</a:t>
            </a:r>
            <a:r>
              <a:rPr lang="en-US" altLang="zh-CN" sz="3600" b="1">
                <a:latin typeface="楷体" panose="02010609060101010101" pitchFamily="49" charset="-122"/>
                <a:ea typeface="楷体" panose="02010609060101010101" pitchFamily="49" charset="-122"/>
              </a:rPr>
              <a:t>,</a:t>
            </a:r>
            <a:r>
              <a:rPr lang="zh-CN" altLang="en-US" sz="3600" b="1">
                <a:latin typeface="楷体" panose="02010609060101010101" pitchFamily="49" charset="-122"/>
                <a:ea typeface="楷体" panose="02010609060101010101" pitchFamily="49" charset="-122"/>
              </a:rPr>
              <a:t>将</a:t>
            </a:r>
            <a:r>
              <a:rPr lang="en-US" altLang="zh-CN" sz="3600" b="1">
                <a:latin typeface="楷体" panose="02010609060101010101" pitchFamily="49" charset="-122"/>
                <a:ea typeface="楷体" panose="02010609060101010101" pitchFamily="49" charset="-122"/>
              </a:rPr>
              <a:t>MixColumn</a:t>
            </a:r>
            <a:r>
              <a:rPr lang="zh-CN" altLang="en-US" sz="3600" b="1">
                <a:latin typeface="楷体" panose="02010609060101010101" pitchFamily="49" charset="-122"/>
                <a:ea typeface="楷体" panose="02010609060101010101" pitchFamily="49" charset="-122"/>
              </a:rPr>
              <a:t>这一步去掉</a:t>
            </a:r>
            <a:r>
              <a:rPr lang="en-US" altLang="zh-CN" sz="3600" b="1">
                <a:latin typeface="楷体" panose="02010609060101010101" pitchFamily="49" charset="-122"/>
                <a:ea typeface="楷体" panose="02010609060101010101" pitchFamily="49" charset="-122"/>
              </a:rPr>
              <a:t>.</a:t>
            </a:r>
          </a:p>
        </p:txBody>
      </p:sp>
      <p:sp>
        <p:nvSpPr>
          <p:cNvPr id="93187" name="Rectangle 4">
            <a:extLst>
              <a:ext uri="{FF2B5EF4-FFF2-40B4-BE49-F238E27FC236}">
                <a16:creationId xmlns:a16="http://schemas.microsoft.com/office/drawing/2014/main" id="{7E8986CA-D36A-4D9A-9C2C-74015D1F6B92}"/>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pic>
        <p:nvPicPr>
          <p:cNvPr id="93188" name="Picture 6">
            <a:extLst>
              <a:ext uri="{FF2B5EF4-FFF2-40B4-BE49-F238E27FC236}">
                <a16:creationId xmlns:a16="http://schemas.microsoft.com/office/drawing/2014/main" id="{59D04ED8-9ED2-4945-A0EB-1764A842B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8458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01527867-41A3-4547-80C7-F7A29B26F543}"/>
              </a:ext>
            </a:extLst>
          </p:cNvPr>
          <p:cNvSpPr>
            <a:spLocks noGrp="1" noChangeArrowheads="1"/>
          </p:cNvSpPr>
          <p:nvPr>
            <p:ph type="subTitle" idx="1"/>
          </p:nvPr>
        </p:nvSpPr>
        <p:spPr>
          <a:xfrm>
            <a:off x="304800" y="1295400"/>
            <a:ext cx="8382000" cy="5029200"/>
          </a:xfrm>
          <a:noFill/>
        </p:spPr>
        <p:txBody>
          <a:bodyPr/>
          <a:lstStyle/>
          <a:p>
            <a:pPr marL="287338" indent="-6350" algn="l" eaLnBrk="1" hangingPunct="1"/>
            <a:r>
              <a:rPr lang="zh-CN" altLang="en-US">
                <a:latin typeface="楷体" panose="02010609060101010101" pitchFamily="49" charset="-122"/>
                <a:ea typeface="楷体" panose="02010609060101010101" pitchFamily="49" charset="-122"/>
              </a:rPr>
              <a:t>密钥编排指从种子密钥得到轮密钥的过程，</a:t>
            </a:r>
            <a:r>
              <a:rPr lang="en-US" altLang="zh-CN">
                <a:latin typeface="楷体" panose="02010609060101010101" pitchFamily="49" charset="-122"/>
                <a:ea typeface="楷体" panose="02010609060101010101" pitchFamily="49" charset="-122"/>
              </a:rPr>
              <a:t>AES</a:t>
            </a:r>
            <a:r>
              <a:rPr lang="zh-CN" altLang="en-US">
                <a:latin typeface="楷体" panose="02010609060101010101" pitchFamily="49" charset="-122"/>
                <a:ea typeface="楷体" panose="02010609060101010101" pitchFamily="49" charset="-122"/>
              </a:rPr>
              <a:t>的密钥编排由密钥扩展和轮密钥选取两部分组成，其基本原则如下：  </a:t>
            </a:r>
          </a:p>
          <a:p>
            <a:pPr marL="287338" indent="-6350" algn="l" eaLnBrk="1" hangingPunct="1"/>
            <a:r>
              <a:rPr lang="zh-CN" altLang="en-US">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）轮密钥的总比特数等于轮数加</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再乘以分组长度；如</a:t>
            </a:r>
            <a:r>
              <a:rPr kumimoji="1" lang="en-US" altLang="zh-CN" sz="2800">
                <a:solidFill>
                  <a:schemeClr val="tx1"/>
                </a:solidFill>
                <a:latin typeface="楷体" panose="02010609060101010101" pitchFamily="49" charset="-122"/>
                <a:ea typeface="楷体" panose="02010609060101010101" pitchFamily="49" charset="-122"/>
              </a:rPr>
              <a:t>128</a:t>
            </a:r>
            <a:r>
              <a:rPr kumimoji="1" lang="zh-CN" altLang="en-US" sz="2800">
                <a:solidFill>
                  <a:schemeClr val="tx1"/>
                </a:solidFill>
                <a:latin typeface="楷体" panose="02010609060101010101" pitchFamily="49" charset="-122"/>
                <a:ea typeface="楷体" panose="02010609060101010101" pitchFamily="49" charset="-122"/>
              </a:rPr>
              <a:t>比特的明文经过</a:t>
            </a:r>
            <a:r>
              <a:rPr kumimoji="1" lang="en-US" altLang="zh-CN" sz="2800">
                <a:solidFill>
                  <a:schemeClr val="tx1"/>
                </a:solidFill>
                <a:latin typeface="楷体" panose="02010609060101010101" pitchFamily="49" charset="-122"/>
                <a:ea typeface="楷体" panose="02010609060101010101" pitchFamily="49" charset="-122"/>
              </a:rPr>
              <a:t>10</a:t>
            </a:r>
            <a:r>
              <a:rPr kumimoji="1" lang="zh-CN" altLang="en-US" sz="2800">
                <a:solidFill>
                  <a:schemeClr val="tx1"/>
                </a:solidFill>
                <a:latin typeface="楷体" panose="02010609060101010101" pitchFamily="49" charset="-122"/>
                <a:ea typeface="楷体" panose="02010609060101010101" pitchFamily="49" charset="-122"/>
              </a:rPr>
              <a:t>轮的加密，则总共需要（</a:t>
            </a:r>
            <a:r>
              <a:rPr kumimoji="1" lang="en-US" altLang="zh-CN" sz="2800">
                <a:solidFill>
                  <a:schemeClr val="tx1"/>
                </a:solidFill>
                <a:latin typeface="楷体" panose="02010609060101010101" pitchFamily="49" charset="-122"/>
                <a:ea typeface="楷体" panose="02010609060101010101" pitchFamily="49" charset="-122"/>
              </a:rPr>
              <a:t>10+1</a:t>
            </a:r>
            <a:r>
              <a:rPr kumimoji="1" lang="zh-CN" altLang="en-US" sz="2800">
                <a:solidFill>
                  <a:schemeClr val="tx1"/>
                </a:solidFill>
                <a:latin typeface="楷体" panose="02010609060101010101" pitchFamily="49" charset="-122"/>
                <a:ea typeface="楷体" panose="02010609060101010101" pitchFamily="49" charset="-122"/>
              </a:rPr>
              <a:t>）*</a:t>
            </a:r>
            <a:r>
              <a:rPr kumimoji="1" lang="en-US" altLang="zh-CN" sz="2800">
                <a:solidFill>
                  <a:schemeClr val="tx1"/>
                </a:solidFill>
                <a:latin typeface="楷体" panose="02010609060101010101" pitchFamily="49" charset="-122"/>
                <a:ea typeface="楷体" panose="02010609060101010101" pitchFamily="49" charset="-122"/>
              </a:rPr>
              <a:t>128=1408</a:t>
            </a:r>
            <a:r>
              <a:rPr kumimoji="1" lang="zh-CN" altLang="en-US" sz="2800">
                <a:solidFill>
                  <a:schemeClr val="tx1"/>
                </a:solidFill>
                <a:latin typeface="楷体" panose="02010609060101010101" pitchFamily="49" charset="-122"/>
                <a:ea typeface="楷体" panose="02010609060101010101" pitchFamily="49" charset="-122"/>
              </a:rPr>
              <a:t>比特的密钥</a:t>
            </a:r>
            <a:r>
              <a:rPr kumimoji="1" lang="en-US" altLang="zh-CN" sz="2800">
                <a:solidFill>
                  <a:schemeClr val="tx1"/>
                </a:solidFill>
                <a:latin typeface="楷体" panose="02010609060101010101" pitchFamily="49" charset="-122"/>
                <a:ea typeface="楷体" panose="02010609060101010101" pitchFamily="49" charset="-122"/>
              </a:rPr>
              <a:t>.</a:t>
            </a:r>
          </a:p>
          <a:p>
            <a:pPr marL="287338" indent="-6350" algn="l" eaLnBrk="1" hangingPunct="1">
              <a:spcBef>
                <a:spcPct val="0"/>
              </a:spcBef>
              <a:buClrTx/>
              <a:buSzTx/>
              <a:buFontTx/>
              <a:buNone/>
            </a:pPr>
            <a:r>
              <a:rPr lang="en-US" altLang="zh-CN" sz="2800">
                <a:latin typeface="楷体" panose="02010609060101010101" pitchFamily="49" charset="-122"/>
                <a:ea typeface="楷体" panose="02010609060101010101" pitchFamily="49" charset="-122"/>
              </a:rPr>
              <a:t>    2</a:t>
            </a:r>
            <a:r>
              <a:rPr lang="zh-CN" altLang="en-US" sz="2800">
                <a:latin typeface="楷体" panose="02010609060101010101" pitchFamily="49" charset="-122"/>
                <a:ea typeface="楷体" panose="02010609060101010101" pitchFamily="49" charset="-122"/>
              </a:rPr>
              <a:t>）种子密钥被扩展成为扩展密钥；</a:t>
            </a:r>
          </a:p>
          <a:p>
            <a:pPr marL="287338" indent="-6350" algn="l" eaLnBrk="1" hangingPunct="1"/>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3</a:t>
            </a:r>
            <a:r>
              <a:rPr lang="zh-CN" altLang="en-US" sz="2800">
                <a:latin typeface="楷体" panose="02010609060101010101" pitchFamily="49" charset="-122"/>
                <a:ea typeface="楷体" panose="02010609060101010101" pitchFamily="49" charset="-122"/>
              </a:rPr>
              <a:t>）轮密钥从扩展密钥中取，其中第</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轮轮密钥取扩展密钥的前</a:t>
            </a:r>
            <a:r>
              <a:rPr lang="en-US" altLang="zh-CN" sz="2800">
                <a:latin typeface="楷体" panose="02010609060101010101" pitchFamily="49" charset="-122"/>
                <a:ea typeface="楷体" panose="02010609060101010101" pitchFamily="49" charset="-122"/>
              </a:rPr>
              <a:t>N</a:t>
            </a:r>
            <a:r>
              <a:rPr lang="en-US" altLang="zh-CN" sz="2800" baseline="-25000">
                <a:latin typeface="楷体" panose="02010609060101010101" pitchFamily="49" charset="-122"/>
                <a:ea typeface="楷体" panose="02010609060101010101" pitchFamily="49" charset="-122"/>
              </a:rPr>
              <a:t>b</a:t>
            </a:r>
            <a:r>
              <a:rPr lang="zh-CN" altLang="en-US" sz="2800">
                <a:latin typeface="楷体" panose="02010609060101010101" pitchFamily="49" charset="-122"/>
                <a:ea typeface="楷体" panose="02010609060101010101" pitchFamily="49" charset="-122"/>
              </a:rPr>
              <a:t>个字，第</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轮轮密钥取接下来的</a:t>
            </a:r>
            <a:r>
              <a:rPr lang="en-US" altLang="zh-CN" sz="2800">
                <a:latin typeface="楷体" panose="02010609060101010101" pitchFamily="49" charset="-122"/>
                <a:ea typeface="楷体" panose="02010609060101010101" pitchFamily="49" charset="-122"/>
              </a:rPr>
              <a:t>N</a:t>
            </a:r>
            <a:r>
              <a:rPr lang="en-US" altLang="zh-CN" sz="2800" baseline="-25000">
                <a:latin typeface="楷体" panose="02010609060101010101" pitchFamily="49" charset="-122"/>
                <a:ea typeface="楷体" panose="02010609060101010101" pitchFamily="49" charset="-122"/>
              </a:rPr>
              <a:t>b</a:t>
            </a:r>
            <a:r>
              <a:rPr lang="zh-CN" altLang="en-US" sz="2800">
                <a:latin typeface="楷体" panose="02010609060101010101" pitchFamily="49" charset="-122"/>
                <a:ea typeface="楷体" panose="02010609060101010101" pitchFamily="49" charset="-122"/>
              </a:rPr>
              <a:t>个字，依次类推</a:t>
            </a:r>
            <a:r>
              <a:rPr lang="en-US" altLang="zh-CN" sz="2800">
                <a:latin typeface="楷体" panose="02010609060101010101" pitchFamily="49" charset="-122"/>
                <a:ea typeface="楷体" panose="02010609060101010101" pitchFamily="49" charset="-122"/>
              </a:rPr>
              <a:t>.</a:t>
            </a:r>
          </a:p>
        </p:txBody>
      </p:sp>
      <p:sp>
        <p:nvSpPr>
          <p:cNvPr id="94211" name="Rectangle 3">
            <a:extLst>
              <a:ext uri="{FF2B5EF4-FFF2-40B4-BE49-F238E27FC236}">
                <a16:creationId xmlns:a16="http://schemas.microsoft.com/office/drawing/2014/main" id="{3AE2BA59-769E-46D8-A309-49EDF9EAC7C7}"/>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3072CE6-A019-4B1A-81D9-1B0C47FE8DD1}"/>
              </a:ext>
            </a:extLst>
          </p:cNvPr>
          <p:cNvSpPr>
            <a:spLocks noGrp="1" noChangeArrowheads="1"/>
          </p:cNvSpPr>
          <p:nvPr>
            <p:ph type="subTitle" idx="1"/>
          </p:nvPr>
        </p:nvSpPr>
        <p:spPr>
          <a:xfrm>
            <a:off x="304800" y="1371600"/>
            <a:ext cx="8382000" cy="5153025"/>
          </a:xfrm>
          <a:noFill/>
        </p:spPr>
        <p:txBody>
          <a:bodyPr/>
          <a:lstStyle/>
          <a:p>
            <a:pPr marL="287338" indent="-6350" algn="l" eaLnBrk="1" hangingPunct="1"/>
            <a:r>
              <a:rPr lang="en-US" altLang="zh-CN">
                <a:latin typeface="楷体" panose="02010609060101010101" pitchFamily="49" charset="-122"/>
                <a:ea typeface="楷体" panose="02010609060101010101" pitchFamily="49" charset="-122"/>
              </a:rPr>
              <a:t>1) </a:t>
            </a:r>
            <a:r>
              <a:rPr lang="zh-CN" altLang="en-US">
                <a:latin typeface="楷体" panose="02010609060101010101" pitchFamily="49" charset="-122"/>
                <a:ea typeface="楷体" panose="02010609060101010101" pitchFamily="49" charset="-122"/>
              </a:rPr>
              <a:t>密钥扩展</a:t>
            </a:r>
          </a:p>
          <a:p>
            <a:pPr marL="287338" indent="-6350" algn="l" eaLnBrk="1" hangingPunct="1"/>
            <a:r>
              <a:rPr lang="zh-CN" altLang="en-US">
                <a:latin typeface="楷体" panose="02010609060101010101" pitchFamily="49" charset="-122"/>
                <a:ea typeface="楷体" panose="02010609060101010101" pitchFamily="49" charset="-122"/>
              </a:rPr>
              <a:t>    扩展密钥是以</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字节字为元素的一维阵列，表示为</a:t>
            </a:r>
            <a:r>
              <a:rPr lang="en-US" altLang="zh-CN">
                <a:latin typeface="楷体" panose="02010609060101010101" pitchFamily="49" charset="-122"/>
                <a:ea typeface="楷体" panose="02010609060101010101" pitchFamily="49" charset="-122"/>
              </a:rPr>
              <a:t>W[Nb* (N</a:t>
            </a:r>
            <a:r>
              <a:rPr lang="en-US" altLang="zh-CN" baseline="-25000">
                <a:latin typeface="楷体" panose="02010609060101010101" pitchFamily="49" charset="-122"/>
                <a:ea typeface="楷体" panose="02010609060101010101" pitchFamily="49" charset="-122"/>
              </a:rPr>
              <a:t>r</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，其中前</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k</a:t>
            </a:r>
            <a:r>
              <a:rPr lang="zh-CN" altLang="en-US">
                <a:latin typeface="楷体" panose="02010609060101010101" pitchFamily="49" charset="-122"/>
                <a:ea typeface="楷体" panose="02010609060101010101" pitchFamily="49" charset="-122"/>
              </a:rPr>
              <a:t>个字取为种子密钥，以后每个字按递归方式定义</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扩展算法根据</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k</a:t>
            </a:r>
            <a:r>
              <a:rPr lang="en-US" altLang="zh-CN">
                <a:latin typeface="楷体" panose="02010609060101010101" pitchFamily="49" charset="-122"/>
                <a:ea typeface="楷体" panose="02010609060101010101" pitchFamily="49" charset="-122"/>
              </a:rPr>
              <a:t>≤6</a:t>
            </a:r>
            <a:r>
              <a:rPr lang="zh-CN" altLang="en-US">
                <a:latin typeface="楷体" panose="02010609060101010101" pitchFamily="49" charset="-122"/>
                <a:ea typeface="楷体" panose="02010609060101010101" pitchFamily="49" charset="-122"/>
              </a:rPr>
              <a:t>和</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k</a:t>
            </a:r>
            <a:r>
              <a:rPr lang="en-US" altLang="zh-CN">
                <a:latin typeface="楷体" panose="02010609060101010101" pitchFamily="49" charset="-122"/>
                <a:ea typeface="楷体" panose="02010609060101010101" pitchFamily="49" charset="-122"/>
              </a:rPr>
              <a:t>&gt;6</a:t>
            </a:r>
            <a:r>
              <a:rPr lang="zh-CN" altLang="en-US">
                <a:latin typeface="楷体" panose="02010609060101010101" pitchFamily="49" charset="-122"/>
                <a:ea typeface="楷体" panose="02010609060101010101" pitchFamily="49" charset="-122"/>
              </a:rPr>
              <a:t>有所不同。</a:t>
            </a:r>
          </a:p>
        </p:txBody>
      </p:sp>
      <p:sp>
        <p:nvSpPr>
          <p:cNvPr id="95235" name="Rectangle 4">
            <a:extLst>
              <a:ext uri="{FF2B5EF4-FFF2-40B4-BE49-F238E27FC236}">
                <a16:creationId xmlns:a16="http://schemas.microsoft.com/office/drawing/2014/main" id="{0AFDE5B6-9575-4C6D-BEA4-678E5C36A193}"/>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4">
            <a:extLst>
              <a:ext uri="{FF2B5EF4-FFF2-40B4-BE49-F238E27FC236}">
                <a16:creationId xmlns:a16="http://schemas.microsoft.com/office/drawing/2014/main" id="{06C4AD02-C0A5-4737-AE1A-21EFB7A5F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90" r="4094" b="5132"/>
          <a:stretch>
            <a:fillRect/>
          </a:stretch>
        </p:blipFill>
        <p:spPr bwMode="auto">
          <a:xfrm>
            <a:off x="0" y="1371600"/>
            <a:ext cx="67691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687" name="Rectangle 7">
            <a:extLst>
              <a:ext uri="{FF2B5EF4-FFF2-40B4-BE49-F238E27FC236}">
                <a16:creationId xmlns:a16="http://schemas.microsoft.com/office/drawing/2014/main" id="{A55BFA1E-1F22-4B62-BA47-35827107111D}"/>
              </a:ext>
            </a:extLst>
          </p:cNvPr>
          <p:cNvSpPr>
            <a:spLocks noChangeArrowheads="1"/>
          </p:cNvSpPr>
          <p:nvPr/>
        </p:nvSpPr>
        <p:spPr bwMode="auto">
          <a:xfrm>
            <a:off x="6048375" y="1295400"/>
            <a:ext cx="3095625"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a:solidFill>
                  <a:schemeClr val="hlink"/>
                </a:solidFill>
              </a:rPr>
              <a:t>RotByte</a:t>
            </a:r>
            <a:r>
              <a:rPr lang="en-US" altLang="zh-CN"/>
              <a:t> ( ) :</a:t>
            </a:r>
          </a:p>
          <a:p>
            <a:pPr eaLnBrk="1" hangingPunct="1">
              <a:spcBef>
                <a:spcPct val="20000"/>
              </a:spcBef>
              <a:buClr>
                <a:schemeClr val="folHlink"/>
              </a:buClr>
              <a:buSzPct val="60000"/>
              <a:buFont typeface="Wingdings" panose="05000000000000000000" pitchFamily="2" charset="2"/>
              <a:buNone/>
            </a:pPr>
            <a:r>
              <a:rPr lang="zh-CN" altLang="en-US"/>
              <a:t>返回4字节字，由输入的字循环移位得到，即当输入字为(</a:t>
            </a:r>
            <a:r>
              <a:rPr lang="en-US" altLang="zh-CN"/>
              <a:t>a, b, c, d)</a:t>
            </a:r>
            <a:r>
              <a:rPr lang="zh-CN" altLang="en-US"/>
              <a:t>时，输出字为 (</a:t>
            </a:r>
            <a:r>
              <a:rPr lang="en-US" altLang="zh-CN"/>
              <a:t>b, c, d, a)。</a:t>
            </a:r>
          </a:p>
          <a:p>
            <a:pPr eaLnBrk="1" hangingPunct="1">
              <a:spcBef>
                <a:spcPct val="20000"/>
              </a:spcBef>
              <a:buClr>
                <a:schemeClr val="folHlink"/>
              </a:buClr>
              <a:buSzPct val="60000"/>
              <a:buFont typeface="Wingdings" panose="05000000000000000000" pitchFamily="2" charset="2"/>
              <a:buNone/>
            </a:pPr>
            <a:r>
              <a:rPr lang="en-US" altLang="zh-CN">
                <a:solidFill>
                  <a:schemeClr val="hlink"/>
                </a:solidFill>
              </a:rPr>
              <a:t>SubByte</a:t>
            </a:r>
            <a:r>
              <a:rPr lang="en-US" altLang="zh-CN"/>
              <a:t> ( ):</a:t>
            </a:r>
          </a:p>
          <a:p>
            <a:pPr eaLnBrk="1" hangingPunct="1">
              <a:spcBef>
                <a:spcPct val="20000"/>
              </a:spcBef>
              <a:buClr>
                <a:schemeClr val="folHlink"/>
              </a:buClr>
              <a:buSzPct val="60000"/>
              <a:buFont typeface="Wingdings" panose="05000000000000000000" pitchFamily="2" charset="2"/>
              <a:buNone/>
            </a:pPr>
            <a:r>
              <a:rPr lang="zh-CN" altLang="en-US"/>
              <a:t>返回4字节字，其中每一个字节都是用</a:t>
            </a:r>
            <a:r>
              <a:rPr lang="en-US" altLang="zh-CN"/>
              <a:t>Rijndael</a:t>
            </a:r>
            <a:r>
              <a:rPr lang="zh-CN" altLang="en-US"/>
              <a:t>的</a:t>
            </a:r>
            <a:r>
              <a:rPr lang="en-US" altLang="zh-CN"/>
              <a:t>S</a:t>
            </a:r>
            <a:r>
              <a:rPr lang="zh-CN" altLang="en-US"/>
              <a:t>盒作用得到。</a:t>
            </a:r>
            <a:endParaRPr lang="en-US" altLang="zh-CN"/>
          </a:p>
          <a:p>
            <a:pPr eaLnBrk="1" hangingPunct="1">
              <a:spcBef>
                <a:spcPct val="20000"/>
              </a:spcBef>
              <a:buClr>
                <a:schemeClr val="folHlink"/>
              </a:buClr>
              <a:buSzPct val="60000"/>
              <a:buFont typeface="Wingdings" panose="05000000000000000000" pitchFamily="2" charset="2"/>
              <a:buNone/>
            </a:pPr>
            <a:r>
              <a:rPr lang="zh-CN" altLang="en-US">
                <a:solidFill>
                  <a:schemeClr val="hlink"/>
                </a:solidFill>
              </a:rPr>
              <a:t>轮常数</a:t>
            </a:r>
            <a:r>
              <a:rPr lang="en-US" altLang="zh-CN">
                <a:solidFill>
                  <a:schemeClr val="hlink"/>
                </a:solidFill>
              </a:rPr>
              <a:t>Rcon[i/Nk]</a:t>
            </a:r>
            <a:endParaRPr lang="zh-CN" altLang="en-US">
              <a:solidFill>
                <a:schemeClr val="hlink"/>
              </a:solidFill>
            </a:endParaRPr>
          </a:p>
        </p:txBody>
      </p:sp>
      <p:sp>
        <p:nvSpPr>
          <p:cNvPr id="96260" name="Rectangle 10">
            <a:extLst>
              <a:ext uri="{FF2B5EF4-FFF2-40B4-BE49-F238E27FC236}">
                <a16:creationId xmlns:a16="http://schemas.microsoft.com/office/drawing/2014/main" id="{1F375406-11F6-421C-B892-B03808292813}"/>
              </a:ext>
            </a:extLst>
          </p:cNvPr>
          <p:cNvSpPr>
            <a:spLocks noChangeArrowheads="1"/>
          </p:cNvSpPr>
          <p:nvPr/>
        </p:nvSpPr>
        <p:spPr bwMode="auto">
          <a:xfrm>
            <a:off x="381000" y="152400"/>
            <a:ext cx="254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4000">
                <a:solidFill>
                  <a:schemeClr val="hlink"/>
                </a:solidFill>
                <a:latin typeface="楷体" panose="02010609060101010101" pitchFamily="49" charset="-122"/>
                <a:ea typeface="楷体" panose="02010609060101010101" pitchFamily="49" charset="-122"/>
              </a:rPr>
              <a:t>密钥扩展</a:t>
            </a:r>
          </a:p>
        </p:txBody>
      </p:sp>
      <p:sp>
        <p:nvSpPr>
          <p:cNvPr id="96261" name="Rectangle 11">
            <a:extLst>
              <a:ext uri="{FF2B5EF4-FFF2-40B4-BE49-F238E27FC236}">
                <a16:creationId xmlns:a16="http://schemas.microsoft.com/office/drawing/2014/main" id="{C49F78A7-6836-4DB6-BC25-7074C8AA8B39}"/>
              </a:ext>
            </a:extLst>
          </p:cNvPr>
          <p:cNvSpPr>
            <a:spLocks noChangeArrowheads="1"/>
          </p:cNvSpPr>
          <p:nvPr/>
        </p:nvSpPr>
        <p:spPr bwMode="auto">
          <a:xfrm>
            <a:off x="3505200" y="1828800"/>
            <a:ext cx="2520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t>比特数等于分组长度乘</a:t>
            </a:r>
            <a:r>
              <a:rPr lang="en-US" altLang="zh-CN" sz="2400"/>
              <a:t>(</a:t>
            </a:r>
            <a:r>
              <a:rPr lang="zh-CN" altLang="en-US" sz="2400"/>
              <a:t>轮数加1</a:t>
            </a:r>
            <a:r>
              <a:rPr lang="en-US" altLang="zh-CN" sz="2400"/>
              <a:t>)</a:t>
            </a:r>
          </a:p>
          <a:p>
            <a:pPr eaLnBrk="1" hangingPunct="1"/>
            <a:r>
              <a:rPr lang="en-US" altLang="zh-CN"/>
              <a:t>Nb*</a:t>
            </a:r>
            <a:r>
              <a:rPr lang="en-US" altLang="zh-CN">
                <a:solidFill>
                  <a:schemeClr val="hlink"/>
                </a:solidFill>
              </a:rPr>
              <a:t>32</a:t>
            </a:r>
            <a:r>
              <a:rPr lang="en-US" altLang="zh-CN"/>
              <a:t>*(Nr+1)</a:t>
            </a:r>
            <a:r>
              <a:rPr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6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6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6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6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68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968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396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9501953-4DC8-419C-977D-80CFE145C26D}"/>
              </a:ext>
            </a:extLst>
          </p:cNvPr>
          <p:cNvSpPr>
            <a:spLocks noGrp="1" noChangeArrowheads="1"/>
          </p:cNvSpPr>
          <p:nvPr>
            <p:ph type="subTitle" idx="1"/>
          </p:nvPr>
        </p:nvSpPr>
        <p:spPr>
          <a:xfrm>
            <a:off x="228600" y="1295400"/>
            <a:ext cx="8763000" cy="4953000"/>
          </a:xfrm>
          <a:noFill/>
        </p:spPr>
        <p:txBody>
          <a:bodyPr/>
          <a:lstStyle/>
          <a:p>
            <a:pPr marL="287338" indent="-6350" algn="l" eaLnBrk="1" hangingPunct="1">
              <a:lnSpc>
                <a:spcPct val="80000"/>
              </a:lnSpc>
            </a:pPr>
            <a:r>
              <a:rPr lang="zh-CN" altLang="en-US" sz="2000" b="1">
                <a:solidFill>
                  <a:schemeClr val="tx1"/>
                </a:solidFill>
                <a:latin typeface="楷体" panose="02010609060101010101" pitchFamily="49" charset="-122"/>
                <a:ea typeface="楷体" panose="02010609060101010101" pitchFamily="49" charset="-122"/>
              </a:rPr>
              <a:t>当</a:t>
            </a:r>
            <a:r>
              <a:rPr lang="en-US" altLang="zh-CN" sz="2000" b="1">
                <a:solidFill>
                  <a:schemeClr val="tx1"/>
                </a:solidFill>
                <a:latin typeface="楷体" panose="02010609060101010101" pitchFamily="49" charset="-122"/>
                <a:ea typeface="楷体" panose="02010609060101010101" pitchFamily="49" charset="-122"/>
              </a:rPr>
              <a:t>Nk≤6</a:t>
            </a:r>
            <a:r>
              <a:rPr lang="zh-CN" altLang="en-US" sz="2000" b="1">
                <a:solidFill>
                  <a:schemeClr val="tx1"/>
                </a:solidFill>
                <a:latin typeface="楷体" panose="02010609060101010101" pitchFamily="49" charset="-122"/>
                <a:ea typeface="楷体" panose="02010609060101010101" pitchFamily="49" charset="-122"/>
              </a:rPr>
              <a:t>时，扩展算法如下</a:t>
            </a:r>
            <a:r>
              <a:rPr lang="en-US" altLang="zh-CN" sz="2000" b="1">
                <a:solidFill>
                  <a:schemeClr val="tx1"/>
                </a:solidFill>
                <a:latin typeface="楷体" panose="02010609060101010101" pitchFamily="49" charset="-122"/>
                <a:ea typeface="楷体" panose="02010609060101010101" pitchFamily="49" charset="-122"/>
              </a:rPr>
              <a:t>:</a:t>
            </a:r>
          </a:p>
          <a:p>
            <a:pPr marL="287338" indent="-6350" algn="l" eaLnBrk="1" hangingPunct="1">
              <a:lnSpc>
                <a:spcPct val="80000"/>
              </a:lnSpc>
            </a:pPr>
            <a:r>
              <a:rPr lang="en-US" altLang="zh-CN" sz="2000">
                <a:solidFill>
                  <a:schemeClr val="tx1"/>
                </a:solidFill>
                <a:latin typeface="楷体" panose="02010609060101010101" pitchFamily="49" charset="-122"/>
                <a:ea typeface="楷体" panose="02010609060101010101" pitchFamily="49" charset="-122"/>
              </a:rPr>
              <a:t>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KeyExpansion (byteKey[4*Nk] , W[Nb*(Nr+1)])</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for (i =0; i &lt; Nk; i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W[i]=(Key[4* i],Key[4* i +1],Key[4* i +2],Key[4* i +3]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for (i =Nk; i &lt;Nb*(Nr+1); i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temp=W[i-1];</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if (i % Nk= =0)</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temp=SubByte (RotByte (temp))^Rcon[i /Nk];</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W[i]=W[i-Nk]^ temp;</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a:t>
            </a:r>
          </a:p>
          <a:p>
            <a:pPr marL="287338" indent="-6350" algn="l" eaLnBrk="1" hangingPunct="1">
              <a:lnSpc>
                <a:spcPct val="80000"/>
              </a:lnSpc>
            </a:pPr>
            <a:endParaRPr lang="en-US" altLang="zh-CN" sz="2000">
              <a:latin typeface="楷体" panose="02010609060101010101" pitchFamily="49" charset="-122"/>
              <a:ea typeface="楷体" panose="02010609060101010101" pitchFamily="49" charset="-122"/>
            </a:endParaRPr>
          </a:p>
        </p:txBody>
      </p:sp>
      <p:sp>
        <p:nvSpPr>
          <p:cNvPr id="97283" name="Rectangle 4">
            <a:extLst>
              <a:ext uri="{FF2B5EF4-FFF2-40B4-BE49-F238E27FC236}">
                <a16:creationId xmlns:a16="http://schemas.microsoft.com/office/drawing/2014/main" id="{25BB815B-D78A-4178-AC66-0D0CC4058399}"/>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5">
            <a:extLst>
              <a:ext uri="{FF2B5EF4-FFF2-40B4-BE49-F238E27FC236}">
                <a16:creationId xmlns:a16="http://schemas.microsoft.com/office/drawing/2014/main" id="{F8F40565-5206-4087-AA8E-AD00F706D0B8}"/>
              </a:ext>
            </a:extLst>
          </p:cNvPr>
          <p:cNvSpPr>
            <a:spLocks noChangeArrowheads="1"/>
          </p:cNvSpPr>
          <p:nvPr/>
        </p:nvSpPr>
        <p:spPr bwMode="auto">
          <a:xfrm>
            <a:off x="0" y="600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5394EA53-2CB1-45BD-93A6-AFCFBC3CFCCF}"/>
              </a:ext>
            </a:extLst>
          </p:cNvPr>
          <p:cNvPicPr>
            <a:picLocks noChangeAspect="1"/>
          </p:cNvPicPr>
          <p:nvPr/>
        </p:nvPicPr>
        <p:blipFill>
          <a:blip r:embed="rId3"/>
          <a:stretch>
            <a:fillRect/>
          </a:stretch>
        </p:blipFill>
        <p:spPr>
          <a:xfrm>
            <a:off x="0" y="5819479"/>
            <a:ext cx="9144000" cy="512118"/>
          </a:xfrm>
          <a:prstGeom prst="rect">
            <a:avLst/>
          </a:prstGeom>
        </p:spPr>
      </p:pic>
      <p:graphicFrame>
        <p:nvGraphicFramePr>
          <p:cNvPr id="6" name="对象 4">
            <a:extLst>
              <a:ext uri="{FF2B5EF4-FFF2-40B4-BE49-F238E27FC236}">
                <a16:creationId xmlns:a16="http://schemas.microsoft.com/office/drawing/2014/main" id="{E33123C3-11B4-4B3C-A567-6B4E1066C139}"/>
              </a:ext>
            </a:extLst>
          </p:cNvPr>
          <p:cNvGraphicFramePr>
            <a:graphicFrameLocks/>
          </p:cNvGraphicFramePr>
          <p:nvPr>
            <p:extLst>
              <p:ext uri="{D42A27DB-BD31-4B8C-83A1-F6EECF244321}">
                <p14:modId xmlns:p14="http://schemas.microsoft.com/office/powerpoint/2010/main" val="70547904"/>
              </p:ext>
            </p:extLst>
          </p:nvPr>
        </p:nvGraphicFramePr>
        <p:xfrm>
          <a:off x="467544" y="188640"/>
          <a:ext cx="7791450" cy="5165725"/>
        </p:xfrm>
        <a:graphic>
          <a:graphicData uri="http://schemas.openxmlformats.org/presentationml/2006/ole">
            <mc:AlternateContent xmlns:mc="http://schemas.openxmlformats.org/markup-compatibility/2006">
              <mc:Choice xmlns:v="urn:schemas-microsoft-com:vml" Requires="v">
                <p:oleObj spid="_x0000_s25622" name="Visio" r:id="rId4" imgW="6299109" imgH="4979977" progId="Visio.Drawing.15">
                  <p:embed/>
                </p:oleObj>
              </mc:Choice>
              <mc:Fallback>
                <p:oleObj name="Visio" r:id="rId4" imgW="6299109" imgH="4979977" progId="Visio.Drawing.15">
                  <p:embed/>
                  <p:pic>
                    <p:nvPicPr>
                      <p:cNvPr id="157701" name="对象 4">
                        <a:extLst>
                          <a:ext uri="{FF2B5EF4-FFF2-40B4-BE49-F238E27FC236}">
                            <a16:creationId xmlns:a16="http://schemas.microsoft.com/office/drawing/2014/main" id="{7F6BD855-9769-40B0-87BF-8500D101E43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8640"/>
                        <a:ext cx="77914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3679F44-ECD0-4ABA-A44A-156E48733C23}"/>
              </a:ext>
            </a:extLst>
          </p:cNvPr>
          <p:cNvSpPr>
            <a:spLocks noGrp="1" noChangeArrowheads="1"/>
          </p:cNvSpPr>
          <p:nvPr>
            <p:ph type="subTitle" idx="1"/>
          </p:nvPr>
        </p:nvSpPr>
        <p:spPr>
          <a:xfrm>
            <a:off x="304800" y="1295400"/>
            <a:ext cx="8382000" cy="5229225"/>
          </a:xfrm>
          <a:noFill/>
        </p:spPr>
        <p:txBody>
          <a:bodyPr/>
          <a:lstStyle/>
          <a:p>
            <a:pPr marL="287338" indent="-6350" algn="l" eaLnBrk="1" hangingPunct="1">
              <a:buFont typeface="Wingdings" panose="05000000000000000000" pitchFamily="2" charset="2"/>
              <a:buChar char="n"/>
            </a:pPr>
            <a:r>
              <a:rPr lang="en-US" altLang="zh-CN">
                <a:latin typeface="楷体" panose="02010609060101010101" pitchFamily="49" charset="-122"/>
                <a:ea typeface="楷体" panose="02010609060101010101" pitchFamily="49" charset="-122"/>
              </a:rPr>
              <a:t> Key[4*Nk]</a:t>
            </a:r>
            <a:r>
              <a:rPr lang="zh-CN" altLang="en-US">
                <a:latin typeface="楷体" panose="02010609060101010101" pitchFamily="49" charset="-122"/>
                <a:ea typeface="楷体" panose="02010609060101010101" pitchFamily="49" charset="-122"/>
              </a:rPr>
              <a:t>为种子密钥，看作以字为元素的一维阵列</a:t>
            </a:r>
            <a:r>
              <a:rPr lang="en-US" altLang="zh-CN">
                <a:latin typeface="楷体" panose="02010609060101010101" pitchFamily="49" charset="-122"/>
                <a:ea typeface="楷体" panose="02010609060101010101" pitchFamily="49" charset="-122"/>
              </a:rPr>
              <a:t>;</a:t>
            </a:r>
          </a:p>
          <a:p>
            <a:pPr marL="287338" indent="-6350" algn="l" eaLnBrk="1" hangingPunct="1">
              <a:buFont typeface="Wingdings" panose="05000000000000000000" pitchFamily="2" charset="2"/>
              <a:buChar char="n"/>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函数</a:t>
            </a:r>
            <a:r>
              <a:rPr lang="en-US" altLang="zh-CN">
                <a:latin typeface="楷体" panose="02010609060101010101" pitchFamily="49" charset="-122"/>
                <a:ea typeface="楷体" panose="02010609060101010101" pitchFamily="49" charset="-122"/>
              </a:rPr>
              <a:t>SubByte ( )</a:t>
            </a:r>
            <a:r>
              <a:rPr lang="zh-CN" altLang="en-US">
                <a:latin typeface="楷体" panose="02010609060101010101" pitchFamily="49" charset="-122"/>
                <a:ea typeface="楷体" panose="02010609060101010101" pitchFamily="49" charset="-122"/>
              </a:rPr>
              <a:t>返回</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字节字，其中每一个字节都是用</a:t>
            </a:r>
            <a:r>
              <a:rPr lang="en-US" altLang="zh-CN">
                <a:latin typeface="楷体" panose="02010609060101010101" pitchFamily="49" charset="-122"/>
                <a:ea typeface="楷体" panose="02010609060101010101" pitchFamily="49" charset="-122"/>
              </a:rPr>
              <a:t>Rijndael</a:t>
            </a:r>
            <a:r>
              <a:rPr lang="zh-CN" altLang="en-US">
                <a:latin typeface="楷体" panose="02010609060101010101" pitchFamily="49" charset="-122"/>
                <a:ea typeface="楷体" panose="02010609060101010101" pitchFamily="49" charset="-122"/>
              </a:rPr>
              <a:t>的</a:t>
            </a:r>
            <a:r>
              <a:rPr lang="en-US" altLang="zh-CN">
                <a:latin typeface="楷体" panose="02010609060101010101" pitchFamily="49" charset="-122"/>
                <a:ea typeface="楷体" panose="02010609060101010101" pitchFamily="49" charset="-122"/>
              </a:rPr>
              <a:t>S</a:t>
            </a:r>
            <a:r>
              <a:rPr lang="zh-CN" altLang="en-US">
                <a:latin typeface="楷体" panose="02010609060101010101" pitchFamily="49" charset="-122"/>
                <a:ea typeface="楷体" panose="02010609060101010101" pitchFamily="49" charset="-122"/>
              </a:rPr>
              <a:t>盒作用到输入字对应的字节得到</a:t>
            </a:r>
            <a:r>
              <a:rPr lang="en-US" altLang="zh-CN">
                <a:latin typeface="楷体" panose="02010609060101010101" pitchFamily="49" charset="-122"/>
                <a:ea typeface="楷体" panose="02010609060101010101" pitchFamily="49" charset="-122"/>
              </a:rPr>
              <a:t>;</a:t>
            </a:r>
          </a:p>
          <a:p>
            <a:pPr marL="287338" indent="-6350" algn="l" eaLnBrk="1" hangingPunct="1">
              <a:buFont typeface="Wingdings" panose="05000000000000000000" pitchFamily="2" charset="2"/>
              <a:buChar char="n"/>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函数</a:t>
            </a:r>
            <a:r>
              <a:rPr lang="en-US" altLang="zh-CN">
                <a:latin typeface="楷体" panose="02010609060101010101" pitchFamily="49" charset="-122"/>
                <a:ea typeface="楷体" panose="02010609060101010101" pitchFamily="49" charset="-122"/>
              </a:rPr>
              <a:t>RotByte ( ) </a:t>
            </a:r>
            <a:r>
              <a:rPr lang="zh-CN" altLang="en-US">
                <a:latin typeface="楷体" panose="02010609060101010101" pitchFamily="49" charset="-122"/>
                <a:ea typeface="楷体" panose="02010609060101010101" pitchFamily="49" charset="-122"/>
              </a:rPr>
              <a:t>也返回</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字节字，该字由输入的字循环移位得到，即当输入字为</a:t>
            </a:r>
            <a:r>
              <a:rPr lang="en-US" altLang="zh-CN">
                <a:latin typeface="楷体" panose="02010609060101010101" pitchFamily="49" charset="-122"/>
                <a:ea typeface="楷体" panose="02010609060101010101" pitchFamily="49" charset="-122"/>
              </a:rPr>
              <a:t>(a, b, c, d)</a:t>
            </a:r>
            <a:r>
              <a:rPr lang="zh-CN" altLang="en-US">
                <a:latin typeface="楷体" panose="02010609060101010101" pitchFamily="49" charset="-122"/>
                <a:ea typeface="楷体" panose="02010609060101010101" pitchFamily="49" charset="-122"/>
              </a:rPr>
              <a:t>时，输出字为 </a:t>
            </a:r>
            <a:r>
              <a:rPr lang="en-US" altLang="zh-CN">
                <a:latin typeface="楷体" panose="02010609060101010101" pitchFamily="49" charset="-122"/>
                <a:ea typeface="楷体" panose="02010609060101010101" pitchFamily="49" charset="-122"/>
              </a:rPr>
              <a:t>(b, c, d, a).</a:t>
            </a:r>
          </a:p>
        </p:txBody>
      </p:sp>
      <p:sp>
        <p:nvSpPr>
          <p:cNvPr id="98307" name="Rectangle 4">
            <a:extLst>
              <a:ext uri="{FF2B5EF4-FFF2-40B4-BE49-F238E27FC236}">
                <a16:creationId xmlns:a16="http://schemas.microsoft.com/office/drawing/2014/main" id="{878BEFB1-A72C-45F9-A746-D0C08D40B311}"/>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9F3119E-4F8B-43A9-B120-929BA5C97EFE}"/>
              </a:ext>
            </a:extLst>
          </p:cNvPr>
          <p:cNvSpPr>
            <a:spLocks noGrp="1" noChangeArrowheads="1"/>
          </p:cNvSpPr>
          <p:nvPr>
            <p:ph type="subTitle" idx="1"/>
          </p:nvPr>
        </p:nvSpPr>
        <p:spPr>
          <a:xfrm>
            <a:off x="304800" y="1295400"/>
            <a:ext cx="8382000" cy="4876800"/>
          </a:xfrm>
          <a:noFill/>
        </p:spPr>
        <p:txBody>
          <a:bodyPr/>
          <a:lstStyle/>
          <a:p>
            <a:pPr marL="287338" indent="-6350" algn="l" eaLnBrk="1" hangingPunct="1">
              <a:lnSpc>
                <a:spcPct val="90000"/>
              </a:lnSpc>
            </a:pPr>
            <a:r>
              <a:rPr lang="en-US" altLang="zh-CN">
                <a:latin typeface="楷体" panose="02010609060101010101" pitchFamily="49" charset="-122"/>
                <a:ea typeface="楷体" panose="02010609060101010101" pitchFamily="49" charset="-122"/>
              </a:rPr>
              <a:t>Rcon[i/Nk] </a:t>
            </a:r>
            <a:r>
              <a:rPr lang="zh-CN" altLang="en-US">
                <a:latin typeface="楷体" panose="02010609060101010101" pitchFamily="49" charset="-122"/>
                <a:ea typeface="楷体" panose="02010609060101010101" pitchFamily="49" charset="-122"/>
              </a:rPr>
              <a:t>为轮常数，其值与</a:t>
            </a:r>
            <a:r>
              <a:rPr lang="en-US" altLang="zh-CN">
                <a:latin typeface="楷体" panose="02010609060101010101" pitchFamily="49" charset="-122"/>
                <a:ea typeface="楷体" panose="02010609060101010101" pitchFamily="49" charset="-122"/>
              </a:rPr>
              <a:t>Nk</a:t>
            </a:r>
            <a:r>
              <a:rPr lang="zh-CN" altLang="en-US">
                <a:latin typeface="楷体" panose="02010609060101010101" pitchFamily="49" charset="-122"/>
                <a:ea typeface="楷体" panose="02010609060101010101" pitchFamily="49" charset="-122"/>
              </a:rPr>
              <a:t>无关，定义为（字节用十六进制表示，同时理解为</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上的元素）：</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Rcon [i]=(RC[i], ‘00’, ‘00’, 00’)</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其中</a:t>
            </a:r>
            <a:r>
              <a:rPr lang="en-US" altLang="zh-CN">
                <a:latin typeface="楷体" panose="02010609060101010101" pitchFamily="49" charset="-122"/>
                <a:ea typeface="楷体" panose="02010609060101010101" pitchFamily="49" charset="-122"/>
              </a:rPr>
              <a:t>RC[i] </a:t>
            </a:r>
            <a:r>
              <a:rPr lang="zh-CN" altLang="en-US">
                <a:latin typeface="楷体" panose="02010609060101010101" pitchFamily="49" charset="-122"/>
                <a:ea typeface="楷体" panose="02010609060101010101" pitchFamily="49" charset="-122"/>
              </a:rPr>
              <a:t>是</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中值为</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i-1</a:t>
            </a:r>
            <a:r>
              <a:rPr lang="zh-CN" altLang="en-US">
                <a:latin typeface="楷体" panose="02010609060101010101" pitchFamily="49" charset="-122"/>
                <a:ea typeface="楷体" panose="02010609060101010101" pitchFamily="49" charset="-122"/>
              </a:rPr>
              <a:t>的元素，因此</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RC[1] =1(</a:t>
            </a:r>
            <a:r>
              <a:rPr lang="zh-CN" altLang="en-US">
                <a:latin typeface="楷体" panose="02010609060101010101" pitchFamily="49" charset="-122"/>
                <a:ea typeface="楷体" panose="02010609060101010101" pitchFamily="49" charset="-122"/>
              </a:rPr>
              <a:t>即‘</a:t>
            </a:r>
            <a:r>
              <a:rPr lang="en-US" altLang="zh-CN">
                <a:latin typeface="楷体" panose="02010609060101010101" pitchFamily="49" charset="-122"/>
                <a:ea typeface="楷体" panose="02010609060101010101" pitchFamily="49" charset="-122"/>
              </a:rPr>
              <a:t>01’)</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		    RC[2] = x(</a:t>
            </a:r>
            <a:r>
              <a:rPr lang="zh-CN" altLang="en-US">
                <a:latin typeface="楷体" panose="02010609060101010101" pitchFamily="49" charset="-122"/>
                <a:ea typeface="楷体" panose="02010609060101010101" pitchFamily="49" charset="-122"/>
              </a:rPr>
              <a:t>即‘</a:t>
            </a:r>
            <a:r>
              <a:rPr lang="en-US" altLang="zh-CN">
                <a:latin typeface="楷体" panose="02010609060101010101" pitchFamily="49" charset="-122"/>
                <a:ea typeface="楷体" panose="02010609060101010101" pitchFamily="49" charset="-122"/>
              </a:rPr>
              <a:t>02’)</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       RC[i]=x·RC[i-1]= x</a:t>
            </a:r>
            <a:r>
              <a:rPr lang="en-US" altLang="zh-CN" baseline="30000">
                <a:latin typeface="楷体" panose="02010609060101010101" pitchFamily="49" charset="-122"/>
                <a:ea typeface="楷体" panose="02010609060101010101" pitchFamily="49" charset="-122"/>
              </a:rPr>
              <a:t>i-1</a:t>
            </a:r>
          </a:p>
          <a:p>
            <a:pPr marL="287338" indent="-6350" algn="l" eaLnBrk="1" hangingPunct="1">
              <a:lnSpc>
                <a:spcPct val="90000"/>
              </a:lnSpc>
            </a:pPr>
            <a:endParaRPr lang="en-US" altLang="zh-CN">
              <a:latin typeface="楷体" panose="02010609060101010101" pitchFamily="49" charset="-122"/>
              <a:ea typeface="楷体" panose="02010609060101010101" pitchFamily="49" charset="-122"/>
            </a:endParaRPr>
          </a:p>
        </p:txBody>
      </p:sp>
      <p:sp>
        <p:nvSpPr>
          <p:cNvPr id="99331" name="Rectangle 5">
            <a:extLst>
              <a:ext uri="{FF2B5EF4-FFF2-40B4-BE49-F238E27FC236}">
                <a16:creationId xmlns:a16="http://schemas.microsoft.com/office/drawing/2014/main" id="{689244EB-2351-431F-89B2-2D0708B8A648}"/>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B59E8AD4-5CA1-4004-808F-00A1F4D1A742}"/>
              </a:ext>
            </a:extLst>
          </p:cNvPr>
          <p:cNvSpPr>
            <a:spLocks noGrp="1" noChangeArrowheads="1"/>
          </p:cNvSpPr>
          <p:nvPr>
            <p:ph type="body" idx="1"/>
          </p:nvPr>
        </p:nvSpPr>
        <p:spPr>
          <a:xfrm>
            <a:off x="838200" y="990600"/>
            <a:ext cx="7772400" cy="5029200"/>
          </a:xfrm>
          <a:noFill/>
        </p:spPr>
        <p:txBody>
          <a:bodyPr>
            <a:normAutofit lnSpcReduction="10000"/>
          </a:bodyPr>
          <a:lstStyle/>
          <a:p>
            <a:pPr marL="287338" indent="-6350">
              <a:lnSpc>
                <a:spcPct val="80000"/>
              </a:lnSpc>
              <a:buFont typeface="Wingdings" panose="05000000000000000000" pitchFamily="2" charset="2"/>
              <a:buNone/>
            </a:pPr>
            <a:r>
              <a:rPr lang="zh-CN" altLang="en-US" sz="2000" b="1"/>
              <a:t>② 当</a:t>
            </a:r>
            <a:r>
              <a:rPr lang="en-US" altLang="zh-CN" sz="2000" b="1"/>
              <a:t>Nk&gt;6</a:t>
            </a:r>
            <a:r>
              <a:rPr lang="zh-CN" altLang="en-US" sz="2000" b="1"/>
              <a:t>时，扩展算法如下： </a:t>
            </a:r>
          </a:p>
          <a:p>
            <a:pPr marL="287338" indent="-6350">
              <a:lnSpc>
                <a:spcPct val="80000"/>
              </a:lnSpc>
              <a:buFont typeface="Wingdings" panose="05000000000000000000" pitchFamily="2" charset="2"/>
              <a:buNone/>
            </a:pPr>
            <a:r>
              <a:rPr lang="en-US" altLang="zh-CN" sz="2000" b="1"/>
              <a:t>KeyExpansion (byte  Key[4*Nk] , W[Nb*(Nr+1)])</a:t>
            </a:r>
          </a:p>
          <a:p>
            <a:pPr marL="287338" indent="-6350">
              <a:lnSpc>
                <a:spcPct val="80000"/>
              </a:lnSpc>
              <a:buFont typeface="Wingdings" panose="05000000000000000000" pitchFamily="2" charset="2"/>
              <a:buNone/>
            </a:pPr>
            <a:r>
              <a:rPr lang="en-US" altLang="zh-CN" sz="2000" b="1"/>
              <a:t>{</a:t>
            </a:r>
          </a:p>
          <a:p>
            <a:pPr marL="287338" indent="-6350">
              <a:lnSpc>
                <a:spcPct val="80000"/>
              </a:lnSpc>
              <a:buFont typeface="Wingdings" panose="05000000000000000000" pitchFamily="2" charset="2"/>
              <a:buNone/>
            </a:pPr>
            <a:r>
              <a:rPr lang="en-US" altLang="zh-CN" sz="2000" b="1"/>
              <a:t>	    for (i=0; i &lt; Nk; i ++)</a:t>
            </a:r>
          </a:p>
          <a:p>
            <a:pPr marL="287338" indent="-6350">
              <a:lnSpc>
                <a:spcPct val="80000"/>
              </a:lnSpc>
              <a:buFont typeface="Wingdings" panose="05000000000000000000" pitchFamily="2" charset="2"/>
              <a:buNone/>
            </a:pPr>
            <a:r>
              <a:rPr lang="en-US" altLang="zh-CN" sz="2000" b="1"/>
              <a:t>		W[i]=(Key[4* i], Key[4* i +1], Key[4* i +2], Key[4* i +3] );</a:t>
            </a:r>
          </a:p>
          <a:p>
            <a:pPr marL="287338" indent="-6350">
              <a:lnSpc>
                <a:spcPct val="80000"/>
              </a:lnSpc>
              <a:buFont typeface="Wingdings" panose="05000000000000000000" pitchFamily="2" charset="2"/>
              <a:buNone/>
            </a:pPr>
            <a:r>
              <a:rPr lang="en-US" altLang="zh-CN" sz="2000" b="1"/>
              <a:t>for (i =Nk; i &lt;Nb*(Nr+1); i ++)</a:t>
            </a:r>
          </a:p>
          <a:p>
            <a:pPr marL="287338" indent="-6350">
              <a:lnSpc>
                <a:spcPct val="80000"/>
              </a:lnSpc>
              <a:buFont typeface="Wingdings" panose="05000000000000000000" pitchFamily="2" charset="2"/>
              <a:buNone/>
            </a:pPr>
            <a:r>
              <a:rPr lang="en-US" altLang="zh-CN" sz="2000" b="1"/>
              <a:t>    {</a:t>
            </a:r>
          </a:p>
          <a:p>
            <a:pPr marL="287338" indent="-6350">
              <a:lnSpc>
                <a:spcPct val="80000"/>
              </a:lnSpc>
              <a:buFont typeface="Wingdings" panose="05000000000000000000" pitchFamily="2" charset="2"/>
              <a:buNone/>
            </a:pPr>
            <a:r>
              <a:rPr lang="en-US" altLang="zh-CN" sz="2000" b="1"/>
              <a:t>		temp=W[i -1];</a:t>
            </a:r>
          </a:p>
          <a:p>
            <a:pPr marL="287338" indent="-6350">
              <a:lnSpc>
                <a:spcPct val="80000"/>
              </a:lnSpc>
              <a:buFont typeface="Wingdings" panose="05000000000000000000" pitchFamily="2" charset="2"/>
              <a:buNone/>
            </a:pPr>
            <a:r>
              <a:rPr lang="en-US" altLang="zh-CN" sz="2000" b="1"/>
              <a:t>		if (i % Nk= =0)</a:t>
            </a:r>
          </a:p>
          <a:p>
            <a:pPr marL="287338" indent="-6350">
              <a:lnSpc>
                <a:spcPct val="80000"/>
              </a:lnSpc>
              <a:buFont typeface="Wingdings" panose="05000000000000000000" pitchFamily="2" charset="2"/>
              <a:buNone/>
            </a:pPr>
            <a:r>
              <a:rPr lang="en-US" altLang="zh-CN" sz="2000" b="1"/>
              <a:t>		    temp=SubByte (RotByte (temp))  Rcon[i /Nk]; </a:t>
            </a:r>
            <a:r>
              <a:rPr lang="en-US" altLang="zh-CN" sz="2000" b="1">
                <a:solidFill>
                  <a:schemeClr val="hlink"/>
                </a:solidFill>
              </a:rPr>
              <a:t>	else if (i % Nk==4)</a:t>
            </a:r>
          </a:p>
          <a:p>
            <a:pPr marL="287338" indent="-6350">
              <a:lnSpc>
                <a:spcPct val="80000"/>
              </a:lnSpc>
              <a:buFont typeface="Wingdings" panose="05000000000000000000" pitchFamily="2" charset="2"/>
              <a:buNone/>
            </a:pPr>
            <a:r>
              <a:rPr lang="en-US" altLang="zh-CN" sz="2000" b="1">
                <a:solidFill>
                  <a:schemeClr val="hlink"/>
                </a:solidFill>
              </a:rPr>
              <a:t>		    temp=SubByte (temp);</a:t>
            </a:r>
          </a:p>
          <a:p>
            <a:pPr marL="287338" indent="-6350">
              <a:lnSpc>
                <a:spcPct val="80000"/>
              </a:lnSpc>
              <a:buFont typeface="Wingdings" panose="05000000000000000000" pitchFamily="2" charset="2"/>
              <a:buNone/>
            </a:pPr>
            <a:r>
              <a:rPr lang="en-US" altLang="zh-CN" sz="2000" b="1"/>
              <a:t>		W[i]=W[i - Nk]   temp;</a:t>
            </a:r>
          </a:p>
          <a:p>
            <a:pPr marL="287338" indent="-6350">
              <a:lnSpc>
                <a:spcPct val="80000"/>
              </a:lnSpc>
              <a:buFont typeface="Wingdings" panose="05000000000000000000" pitchFamily="2" charset="2"/>
              <a:buNone/>
            </a:pPr>
            <a:r>
              <a:rPr lang="en-US" altLang="zh-CN" sz="2000" b="1"/>
              <a:t>    }</a:t>
            </a:r>
          </a:p>
          <a:p>
            <a:pPr marL="287338" indent="-6350">
              <a:lnSpc>
                <a:spcPct val="80000"/>
              </a:lnSpc>
              <a:buFont typeface="Wingdings" panose="05000000000000000000" pitchFamily="2" charset="2"/>
              <a:buNone/>
            </a:pPr>
            <a:r>
              <a:rPr lang="en-US" altLang="zh-CN" sz="2000" b="1"/>
              <a:t>}</a:t>
            </a:r>
            <a:endParaRPr lang="zh-CN" altLang="en-US" sz="2000" b="1"/>
          </a:p>
        </p:txBody>
      </p:sp>
      <p:graphicFrame>
        <p:nvGraphicFramePr>
          <p:cNvPr id="10242" name="Object 2">
            <a:extLst>
              <a:ext uri="{FF2B5EF4-FFF2-40B4-BE49-F238E27FC236}">
                <a16:creationId xmlns:a16="http://schemas.microsoft.com/office/drawing/2014/main" id="{579CE759-3CD7-4AA4-8621-82BC07915DCD}"/>
              </a:ext>
            </a:extLst>
          </p:cNvPr>
          <p:cNvGraphicFramePr>
            <a:graphicFrameLocks noChangeAspect="1"/>
          </p:cNvGraphicFramePr>
          <p:nvPr/>
        </p:nvGraphicFramePr>
        <p:xfrm>
          <a:off x="6234113" y="3213100"/>
          <a:ext cx="282575" cy="304800"/>
        </p:xfrm>
        <a:graphic>
          <a:graphicData uri="http://schemas.openxmlformats.org/presentationml/2006/ole">
            <mc:AlternateContent xmlns:mc="http://schemas.openxmlformats.org/markup-compatibility/2006">
              <mc:Choice xmlns:v="urn:schemas-microsoft-com:vml" Requires="v">
                <p:oleObj spid="_x0000_s13364" name="公式" r:id="rId4" imgW="164880" imgH="177480" progId="Equation.3">
                  <p:embed/>
                </p:oleObj>
              </mc:Choice>
              <mc:Fallback>
                <p:oleObj name="公式" r:id="rId4" imgW="164880" imgH="177480" progId="Equation.3">
                  <p:embed/>
                  <p:pic>
                    <p:nvPicPr>
                      <p:cNvPr id="10242" name="Object 2">
                        <a:extLst>
                          <a:ext uri="{FF2B5EF4-FFF2-40B4-BE49-F238E27FC236}">
                            <a16:creationId xmlns:a16="http://schemas.microsoft.com/office/drawing/2014/main" id="{579CE759-3CD7-4AA4-8621-82BC07915D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113" y="32131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a:extLst>
              <a:ext uri="{FF2B5EF4-FFF2-40B4-BE49-F238E27FC236}">
                <a16:creationId xmlns:a16="http://schemas.microsoft.com/office/drawing/2014/main" id="{FEBFF669-9BAB-4AEE-9165-E9F768A5FF30}"/>
              </a:ext>
            </a:extLst>
          </p:cNvPr>
          <p:cNvGraphicFramePr>
            <a:graphicFrameLocks noChangeAspect="1"/>
          </p:cNvGraphicFramePr>
          <p:nvPr/>
        </p:nvGraphicFramePr>
        <p:xfrm>
          <a:off x="3779838" y="4076700"/>
          <a:ext cx="282575" cy="304800"/>
        </p:xfrm>
        <a:graphic>
          <a:graphicData uri="http://schemas.openxmlformats.org/presentationml/2006/ole">
            <mc:AlternateContent xmlns:mc="http://schemas.openxmlformats.org/markup-compatibility/2006">
              <mc:Choice xmlns:v="urn:schemas-microsoft-com:vml" Requires="v">
                <p:oleObj spid="_x0000_s13365" name="公式" r:id="rId6" imgW="164880" imgH="177480" progId="Equation.3">
                  <p:embed/>
                </p:oleObj>
              </mc:Choice>
              <mc:Fallback>
                <p:oleObj name="公式" r:id="rId6" imgW="164880" imgH="177480" progId="Equation.3">
                  <p:embed/>
                  <p:pic>
                    <p:nvPicPr>
                      <p:cNvPr id="10243" name="Object 3">
                        <a:extLst>
                          <a:ext uri="{FF2B5EF4-FFF2-40B4-BE49-F238E27FC236}">
                            <a16:creationId xmlns:a16="http://schemas.microsoft.com/office/drawing/2014/main" id="{FEBFF669-9BAB-4AEE-9165-E9F768A5F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40767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AD69966-F68D-474A-8334-0EB536B7B69F}"/>
              </a:ext>
            </a:extLst>
          </p:cNvPr>
          <p:cNvSpPr>
            <a:spLocks noGrp="1" noChangeArrowheads="1"/>
          </p:cNvSpPr>
          <p:nvPr>
            <p:ph type="subTitle" idx="1"/>
          </p:nvPr>
        </p:nvSpPr>
        <p:spPr>
          <a:xfrm>
            <a:off x="304800" y="1295400"/>
            <a:ext cx="8382000" cy="5229225"/>
          </a:xfrm>
          <a:noFill/>
        </p:spPr>
        <p:txBody>
          <a:bodyPr/>
          <a:lstStyle/>
          <a:p>
            <a:pPr marL="287338" indent="-6350" algn="l" eaLnBrk="1" hangingPunct="1"/>
            <a:r>
              <a:rPr lang="en-US" altLang="zh-CN" dirty="0">
                <a:latin typeface="楷体" panose="02010609060101010101" pitchFamily="49" charset="-122"/>
                <a:ea typeface="楷体" panose="02010609060101010101" pitchFamily="49" charset="-122"/>
              </a:rPr>
              <a:t>2) </a:t>
            </a:r>
            <a:r>
              <a:rPr lang="zh-CN" altLang="en-US" dirty="0">
                <a:latin typeface="楷体" panose="02010609060101010101" pitchFamily="49" charset="-122"/>
                <a:ea typeface="楷体" panose="02010609060101010101" pitchFamily="49" charset="-122"/>
              </a:rPr>
              <a:t>轮密钥选取</a:t>
            </a:r>
          </a:p>
          <a:p>
            <a:pPr marL="287338" indent="-6350" algn="l" eaLnBrk="1" hangingPunct="1"/>
            <a:r>
              <a:rPr lang="zh-CN" altLang="en-US" dirty="0">
                <a:latin typeface="楷体" panose="02010609060101010101" pitchFamily="49" charset="-122"/>
                <a:ea typeface="楷体" panose="02010609060101010101" pitchFamily="49" charset="-122"/>
              </a:rPr>
              <a:t>    轮密钥</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（即第</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个轮密钥）由轮密钥缓冲字</a:t>
            </a:r>
            <a:r>
              <a:rPr lang="en-US" altLang="zh-CN" dirty="0">
                <a:latin typeface="楷体" panose="02010609060101010101" pitchFamily="49" charset="-122"/>
                <a:ea typeface="楷体" panose="02010609060101010101" pitchFamily="49" charset="-122"/>
              </a:rPr>
              <a:t>W[</a:t>
            </a:r>
            <a:r>
              <a:rPr lang="en-US" altLang="zh-CN" dirty="0" err="1">
                <a:latin typeface="楷体" panose="02010609060101010101" pitchFamily="49" charset="-122"/>
                <a:ea typeface="楷体" panose="02010609060101010101" pitchFamily="49" charset="-122"/>
              </a:rPr>
              <a:t>Nb</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到</a:t>
            </a:r>
            <a:r>
              <a:rPr lang="en-US" altLang="zh-CN" dirty="0">
                <a:latin typeface="楷体" panose="02010609060101010101" pitchFamily="49" charset="-122"/>
                <a:ea typeface="楷体" panose="02010609060101010101" pitchFamily="49" charset="-122"/>
              </a:rPr>
              <a:t>W[</a:t>
            </a:r>
            <a:r>
              <a:rPr lang="en-US" altLang="zh-CN" dirty="0" err="1">
                <a:latin typeface="楷体" panose="02010609060101010101" pitchFamily="49" charset="-122"/>
                <a:ea typeface="楷体" panose="02010609060101010101" pitchFamily="49" charset="-122"/>
              </a:rPr>
              <a:t>Nb</a:t>
            </a:r>
            <a:r>
              <a:rPr lang="en-US" altLang="zh-CN" dirty="0">
                <a:latin typeface="楷体" panose="02010609060101010101" pitchFamily="49" charset="-122"/>
                <a:ea typeface="楷体" panose="02010609060101010101" pitchFamily="49" charset="-122"/>
              </a:rPr>
              <a:t>*(i+1)]</a:t>
            </a:r>
            <a:r>
              <a:rPr lang="zh-CN" altLang="en-US" dirty="0">
                <a:latin typeface="楷体" panose="02010609060101010101" pitchFamily="49" charset="-122"/>
                <a:ea typeface="楷体" panose="02010609060101010101" pitchFamily="49" charset="-122"/>
              </a:rPr>
              <a:t>给出</a:t>
            </a:r>
            <a:r>
              <a:rPr lang="en-US" altLang="zh-CN" dirty="0">
                <a:latin typeface="楷体" panose="02010609060101010101" pitchFamily="49" charset="-122"/>
                <a:ea typeface="楷体" panose="02010609060101010101" pitchFamily="49" charset="-122"/>
              </a:rPr>
              <a:t>:</a:t>
            </a:r>
          </a:p>
          <a:p>
            <a:pPr marL="287338" indent="-6350" algn="l" eaLnBrk="1" hangingPunct="1"/>
            <a:endParaRPr lang="en-US" altLang="zh-CN" dirty="0">
              <a:latin typeface="楷体" panose="02010609060101010101" pitchFamily="49" charset="-122"/>
              <a:ea typeface="楷体" panose="02010609060101010101" pitchFamily="49" charset="-122"/>
            </a:endParaRPr>
          </a:p>
        </p:txBody>
      </p:sp>
      <p:sp>
        <p:nvSpPr>
          <p:cNvPr id="11268" name="Rectangle 6">
            <a:extLst>
              <a:ext uri="{FF2B5EF4-FFF2-40B4-BE49-F238E27FC236}">
                <a16:creationId xmlns:a16="http://schemas.microsoft.com/office/drawing/2014/main" id="{88FC6A56-D1A0-4395-8F56-1724656764B0}"/>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graphicFrame>
        <p:nvGraphicFramePr>
          <p:cNvPr id="11266" name="Object 2">
            <a:extLst>
              <a:ext uri="{FF2B5EF4-FFF2-40B4-BE49-F238E27FC236}">
                <a16:creationId xmlns:a16="http://schemas.microsoft.com/office/drawing/2014/main" id="{9AC512C7-AD09-4F8A-AD9A-FE822A6FC999}"/>
              </a:ext>
            </a:extLst>
          </p:cNvPr>
          <p:cNvGraphicFramePr>
            <a:graphicFrameLocks noChangeAspect="1"/>
          </p:cNvGraphicFramePr>
          <p:nvPr/>
        </p:nvGraphicFramePr>
        <p:xfrm>
          <a:off x="0" y="3487738"/>
          <a:ext cx="9144000" cy="1406525"/>
        </p:xfrm>
        <a:graphic>
          <a:graphicData uri="http://schemas.openxmlformats.org/presentationml/2006/ole">
            <mc:AlternateContent xmlns:mc="http://schemas.openxmlformats.org/markup-compatibility/2006">
              <mc:Choice xmlns:v="urn:schemas-microsoft-com:vml" Requires="v">
                <p:oleObj spid="_x0000_s14363" name="Visio" r:id="rId4" imgW="4567733" imgH="702259" progId="Visio.Drawing.11">
                  <p:embed/>
                </p:oleObj>
              </mc:Choice>
              <mc:Fallback>
                <p:oleObj name="Visio" r:id="rId4" imgW="4567733" imgH="702259" progId="Visio.Drawing.11">
                  <p:embed/>
                  <p:pic>
                    <p:nvPicPr>
                      <p:cNvPr id="11266" name="Object 2">
                        <a:extLst>
                          <a:ext uri="{FF2B5EF4-FFF2-40B4-BE49-F238E27FC236}">
                            <a16:creationId xmlns:a16="http://schemas.microsoft.com/office/drawing/2014/main" id="{9AC512C7-AD09-4F8A-AD9A-FE822A6FC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87738"/>
                        <a:ext cx="91440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8">
            <a:extLst>
              <a:ext uri="{FF2B5EF4-FFF2-40B4-BE49-F238E27FC236}">
                <a16:creationId xmlns:a16="http://schemas.microsoft.com/office/drawing/2014/main" id="{7B88B8A9-6C2D-4E9C-8A72-08A30AB4DC88}"/>
              </a:ext>
            </a:extLst>
          </p:cNvPr>
          <p:cNvSpPr>
            <a:spLocks noChangeArrowheads="1"/>
          </p:cNvSpPr>
          <p:nvPr/>
        </p:nvSpPr>
        <p:spPr bwMode="auto">
          <a:xfrm>
            <a:off x="1828800" y="5486400"/>
            <a:ext cx="565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dirty="0" err="1"/>
              <a:t>Nb</a:t>
            </a:r>
            <a:r>
              <a:rPr lang="en-US" altLang="zh-CN" sz="2400" dirty="0"/>
              <a:t>=4</a:t>
            </a:r>
            <a:r>
              <a:rPr lang="zh-CN" altLang="en-US" sz="2400" dirty="0"/>
              <a:t>及</a:t>
            </a:r>
            <a:r>
              <a:rPr lang="en-US" altLang="zh-CN" sz="2400" dirty="0" err="1"/>
              <a:t>Nk</a:t>
            </a:r>
            <a:r>
              <a:rPr lang="en-US" altLang="zh-CN" sz="2400" dirty="0"/>
              <a:t>=4</a:t>
            </a:r>
            <a:r>
              <a:rPr lang="zh-CN" altLang="en-US" sz="2400" dirty="0"/>
              <a:t>时的密钥扩展与轮密钥选取</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FC52DD8-E1EA-4696-9488-6067DA4CDAE0}"/>
              </a:ext>
            </a:extLst>
          </p:cNvPr>
          <p:cNvSpPr>
            <a:spLocks noGrp="1" noChangeArrowheads="1"/>
          </p:cNvSpPr>
          <p:nvPr>
            <p:ph type="subTitle" idx="1"/>
          </p:nvPr>
        </p:nvSpPr>
        <p:spPr>
          <a:xfrm>
            <a:off x="304800" y="1371600"/>
            <a:ext cx="8382000" cy="4876800"/>
          </a:xfrm>
          <a:noFill/>
        </p:spPr>
        <p:txBody>
          <a:bodyPr/>
          <a:lstStyle/>
          <a:p>
            <a:pPr marL="287338" indent="-6350" algn="l" eaLnBrk="1" hangingPunct="1"/>
            <a:r>
              <a:rPr lang="en-US" altLang="zh-CN" b="1">
                <a:latin typeface="楷体" panose="02010609060101010101" pitchFamily="49" charset="-122"/>
                <a:ea typeface="楷体" panose="02010609060101010101" pitchFamily="49" charset="-122"/>
              </a:rPr>
              <a:t>AES</a:t>
            </a:r>
            <a:r>
              <a:rPr lang="zh-CN" altLang="en-US" b="1">
                <a:latin typeface="楷体" panose="02010609060101010101" pitchFamily="49" charset="-122"/>
                <a:ea typeface="楷体" panose="02010609060101010101" pitchFamily="49" charset="-122"/>
              </a:rPr>
              <a:t>解密运算是加密运算的逆运算，其中轮函数的逆为：</a:t>
            </a:r>
          </a:p>
          <a:p>
            <a:pPr marL="287338" indent="-6350" algn="l" eaLnBrk="1" hangingPunct="1"/>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ByteSub</a:t>
            </a:r>
            <a:r>
              <a:rPr lang="zh-CN" altLang="en-US">
                <a:latin typeface="楷体" panose="02010609060101010101" pitchFamily="49" charset="-122"/>
                <a:ea typeface="楷体" panose="02010609060101010101" pitchFamily="49" charset="-122"/>
              </a:rPr>
              <a:t>的逆变换由代换表的逆表做字节代换，可通过如下两步实现</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首先进行仿射变换的逆变换，再求每一字节在</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上逆元</a:t>
            </a:r>
            <a:r>
              <a:rPr lang="en-US" altLang="zh-CN">
                <a:latin typeface="楷体" panose="02010609060101010101" pitchFamily="49" charset="-122"/>
                <a:ea typeface="楷体" panose="02010609060101010101" pitchFamily="49" charset="-122"/>
              </a:rPr>
              <a:t>.</a:t>
            </a:r>
          </a:p>
          <a:p>
            <a:pPr marL="287338" indent="-6350" algn="l" eaLnBrk="1" hangingPunct="1"/>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行移位运算的逆变换是循环右移，位移量与左移时相同</a:t>
            </a:r>
            <a:r>
              <a:rPr lang="en-US" altLang="zh-CN">
                <a:latin typeface="楷体" panose="02010609060101010101" pitchFamily="49" charset="-122"/>
                <a:ea typeface="楷体" panose="02010609060101010101" pitchFamily="49" charset="-122"/>
              </a:rPr>
              <a:t>.</a:t>
            </a:r>
          </a:p>
          <a:p>
            <a:pPr marL="287338" indent="-6350" algn="l" eaLnBrk="1" hangingPunct="1"/>
            <a:endParaRPr lang="en-US" altLang="zh-CN">
              <a:latin typeface="楷体" panose="02010609060101010101" pitchFamily="49" charset="-122"/>
              <a:ea typeface="楷体" panose="02010609060101010101" pitchFamily="49" charset="-122"/>
            </a:endParaRPr>
          </a:p>
        </p:txBody>
      </p:sp>
      <p:sp>
        <p:nvSpPr>
          <p:cNvPr id="100355" name="Rectangle 3">
            <a:extLst>
              <a:ext uri="{FF2B5EF4-FFF2-40B4-BE49-F238E27FC236}">
                <a16:creationId xmlns:a16="http://schemas.microsoft.com/office/drawing/2014/main" id="{6203B4B1-835F-4BEA-BA95-974755D1D721}"/>
              </a:ext>
            </a:extLst>
          </p:cNvPr>
          <p:cNvSpPr>
            <a:spLocks noChangeArrowheads="1"/>
          </p:cNvSpPr>
          <p:nvPr/>
        </p:nvSpPr>
        <p:spPr bwMode="auto">
          <a:xfrm>
            <a:off x="1219200" y="468313"/>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 </a:t>
            </a:r>
            <a:r>
              <a:rPr lang="zh-CN" altLang="en-US" sz="4000" b="1">
                <a:solidFill>
                  <a:srgbClr val="FF0000"/>
                </a:solidFill>
                <a:ea typeface="华文楷体" panose="02010600040101010101" pitchFamily="2" charset="-122"/>
              </a:rPr>
              <a:t>的解密变换</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E47930B6-F50D-49CE-B2DC-C5238355D8D1}"/>
              </a:ext>
            </a:extLst>
          </p:cNvPr>
          <p:cNvSpPr>
            <a:spLocks noGrp="1" noChangeArrowheads="1"/>
          </p:cNvSpPr>
          <p:nvPr>
            <p:ph type="subTitle" idx="1"/>
          </p:nvPr>
        </p:nvSpPr>
        <p:spPr>
          <a:xfrm>
            <a:off x="304800" y="1371600"/>
            <a:ext cx="8382000" cy="5153025"/>
          </a:xfrm>
          <a:noFill/>
        </p:spPr>
        <p:txBody>
          <a:bodyPr/>
          <a:lstStyle/>
          <a:p>
            <a:pPr marL="287338" indent="-6350" algn="l" eaLnBrk="1" hangingPunct="1"/>
            <a:r>
              <a:rPr lang="en-US" altLang="zh-CN" sz="2800">
                <a:latin typeface="楷体" panose="02010609060101010101" pitchFamily="49" charset="-122"/>
                <a:ea typeface="楷体" panose="02010609060101010101" pitchFamily="49" charset="-122"/>
              </a:rPr>
              <a:t>3)  </a:t>
            </a:r>
            <a:r>
              <a:rPr lang="zh-CN" altLang="en-US" sz="2800">
                <a:latin typeface="楷体" panose="02010609060101010101" pitchFamily="49" charset="-122"/>
                <a:ea typeface="楷体" panose="02010609060101010101" pitchFamily="49" charset="-122"/>
              </a:rPr>
              <a:t>列混合运算的逆运算是类似的，即每列都用一个特定的多项式</a:t>
            </a:r>
            <a:r>
              <a:rPr lang="en-US" altLang="zh-CN" sz="2800">
                <a:latin typeface="楷体" panose="02010609060101010101" pitchFamily="49" charset="-122"/>
                <a:ea typeface="楷体" panose="02010609060101010101" pitchFamily="49" charset="-122"/>
              </a:rPr>
              <a:t>d(x)</a:t>
            </a:r>
            <a:r>
              <a:rPr lang="zh-CN" altLang="en-US" sz="2800">
                <a:latin typeface="楷体" panose="02010609060101010101" pitchFamily="49" charset="-122"/>
                <a:ea typeface="楷体" panose="02010609060101010101" pitchFamily="49" charset="-122"/>
              </a:rPr>
              <a:t>相乘</a:t>
            </a:r>
            <a:r>
              <a:rPr lang="en-US" altLang="zh-CN" sz="2800">
                <a:latin typeface="楷体" panose="02010609060101010101" pitchFamily="49" charset="-122"/>
                <a:ea typeface="楷体" panose="02010609060101010101" pitchFamily="49" charset="-122"/>
              </a:rPr>
              <a:t>, d(x)</a:t>
            </a:r>
            <a:r>
              <a:rPr lang="zh-CN" altLang="en-US" sz="2800">
                <a:latin typeface="楷体" panose="02010609060101010101" pitchFamily="49" charset="-122"/>
                <a:ea typeface="楷体" panose="02010609060101010101" pitchFamily="49" charset="-122"/>
              </a:rPr>
              <a:t>满足</a:t>
            </a:r>
          </a:p>
          <a:p>
            <a:pPr marL="287338" indent="-6350" eaLnBrk="1" hangingPunct="1"/>
            <a:r>
              <a:rPr lang="en-US" altLang="zh-CN" sz="2800">
                <a:latin typeface="楷体" panose="02010609060101010101" pitchFamily="49" charset="-122"/>
                <a:ea typeface="楷体" panose="02010609060101010101" pitchFamily="49" charset="-122"/>
              </a:rPr>
              <a:t>(‘03’x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+‘01’x</a:t>
            </a:r>
            <a:r>
              <a:rPr lang="en-US" altLang="zh-CN" sz="2800" baseline="30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+‘01’x+‘02’)d(x)=‘01’</a:t>
            </a:r>
          </a:p>
          <a:p>
            <a:pPr marL="287338" indent="-6350" algn="l" eaLnBrk="1" hangingPunct="1"/>
            <a:r>
              <a:rPr lang="zh-CN" altLang="en-US" sz="2800">
                <a:latin typeface="楷体" panose="02010609060101010101" pitchFamily="49" charset="-122"/>
                <a:ea typeface="楷体" panose="02010609060101010101" pitchFamily="49" charset="-122"/>
              </a:rPr>
              <a:t>由此可得 </a:t>
            </a:r>
            <a:r>
              <a:rPr lang="en-US" altLang="zh-CN" sz="2800">
                <a:latin typeface="楷体" panose="02010609060101010101" pitchFamily="49" charset="-122"/>
                <a:ea typeface="楷体" panose="02010609060101010101" pitchFamily="49" charset="-122"/>
              </a:rPr>
              <a:t>d(x)=‘0B’x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+‘0D’x</a:t>
            </a:r>
            <a:r>
              <a:rPr lang="en-US" altLang="zh-CN" sz="2800" baseline="30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+‘09’x+‘0E’.</a:t>
            </a:r>
          </a:p>
          <a:p>
            <a:pPr marL="287338" indent="-6350" algn="l" eaLnBrk="1" hangingPunct="1"/>
            <a:endParaRPr lang="en-US" altLang="zh-CN" sz="2800">
              <a:latin typeface="楷体" panose="02010609060101010101" pitchFamily="49" charset="-122"/>
              <a:ea typeface="楷体" panose="02010609060101010101" pitchFamily="49" charset="-122"/>
            </a:endParaRPr>
          </a:p>
          <a:p>
            <a:pPr marL="287338" indent="-6350" algn="l" eaLnBrk="1" hangingPunct="1"/>
            <a:r>
              <a:rPr lang="en-US" altLang="zh-CN" sz="2800">
                <a:latin typeface="楷体" panose="02010609060101010101" pitchFamily="49" charset="-122"/>
                <a:ea typeface="楷体" panose="02010609060101010101" pitchFamily="49" charset="-122"/>
              </a:rPr>
              <a:t>4)  </a:t>
            </a:r>
            <a:r>
              <a:rPr lang="zh-CN" altLang="en-US" sz="2800">
                <a:latin typeface="楷体" panose="02010609060101010101" pitchFamily="49" charset="-122"/>
                <a:ea typeface="楷体" panose="02010609060101010101" pitchFamily="49" charset="-122"/>
              </a:rPr>
              <a:t>密钥加运算的逆运算是其自身</a:t>
            </a:r>
            <a:r>
              <a:rPr lang="en-US" altLang="zh-CN" sz="2800">
                <a:latin typeface="楷体" panose="02010609060101010101" pitchFamily="49" charset="-122"/>
                <a:ea typeface="楷体" panose="02010609060101010101" pitchFamily="49" charset="-122"/>
              </a:rPr>
              <a:t>.</a:t>
            </a:r>
          </a:p>
          <a:p>
            <a:pPr marL="287338" indent="-6350" algn="l" eaLnBrk="1" hangingPunct="1"/>
            <a:r>
              <a:rPr lang="en-US" altLang="zh-CN" sz="2800">
                <a:latin typeface="楷体" panose="02010609060101010101" pitchFamily="49" charset="-122"/>
                <a:ea typeface="楷体" panose="02010609060101010101" pitchFamily="49" charset="-122"/>
              </a:rPr>
              <a:t>      </a:t>
            </a:r>
          </a:p>
        </p:txBody>
      </p:sp>
      <p:sp>
        <p:nvSpPr>
          <p:cNvPr id="101379" name="Rectangle 5">
            <a:extLst>
              <a:ext uri="{FF2B5EF4-FFF2-40B4-BE49-F238E27FC236}">
                <a16:creationId xmlns:a16="http://schemas.microsoft.com/office/drawing/2014/main" id="{E89684C2-587D-4D51-9BBF-B7C6D72A15CF}"/>
              </a:ext>
            </a:extLst>
          </p:cNvPr>
          <p:cNvSpPr>
            <a:spLocks noChangeArrowheads="1"/>
          </p:cNvSpPr>
          <p:nvPr/>
        </p:nvSpPr>
        <p:spPr bwMode="auto">
          <a:xfrm>
            <a:off x="1219200" y="468313"/>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 </a:t>
            </a:r>
            <a:r>
              <a:rPr lang="zh-CN" altLang="en-US" sz="4000" b="1">
                <a:solidFill>
                  <a:srgbClr val="FF0000"/>
                </a:solidFill>
                <a:ea typeface="华文楷体" panose="02010600040101010101" pitchFamily="2" charset="-122"/>
              </a:rPr>
              <a:t>的解密变换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822C0E6-0842-47A2-9665-8FC9DCA71485}"/>
              </a:ext>
            </a:extLst>
          </p:cNvPr>
          <p:cNvSpPr>
            <a:spLocks noGrp="1"/>
          </p:cNvSpPr>
          <p:nvPr>
            <p:ph type="sldNum" sz="quarter" idx="12"/>
          </p:nvPr>
        </p:nvSpPr>
        <p:spPr/>
        <p:txBody>
          <a:bodyPr/>
          <a:lstStyle/>
          <a:p>
            <a:fld id="{3FA3B7B3-45F1-4F78-8C74-FDB527C9F76D}" type="slidenum">
              <a:rPr lang="zh-CN" altLang="en-US" smtClean="0"/>
              <a:pPr/>
              <a:t>46</a:t>
            </a:fld>
            <a:endParaRPr lang="zh-CN" altLang="en-US" dirty="0"/>
          </a:p>
        </p:txBody>
      </p:sp>
      <p:pic>
        <p:nvPicPr>
          <p:cNvPr id="4" name="图片 3">
            <a:extLst>
              <a:ext uri="{FF2B5EF4-FFF2-40B4-BE49-F238E27FC236}">
                <a16:creationId xmlns:a16="http://schemas.microsoft.com/office/drawing/2014/main" id="{5135B712-5B17-4825-B08C-8FAFAD757CCC}"/>
              </a:ext>
            </a:extLst>
          </p:cNvPr>
          <p:cNvPicPr>
            <a:picLocks noChangeAspect="1"/>
          </p:cNvPicPr>
          <p:nvPr/>
        </p:nvPicPr>
        <p:blipFill>
          <a:blip r:embed="rId2"/>
          <a:stretch>
            <a:fillRect/>
          </a:stretch>
        </p:blipFill>
        <p:spPr>
          <a:xfrm>
            <a:off x="0" y="980728"/>
            <a:ext cx="9144000" cy="1167027"/>
          </a:xfrm>
          <a:prstGeom prst="rect">
            <a:avLst/>
          </a:prstGeom>
        </p:spPr>
      </p:pic>
      <p:pic>
        <p:nvPicPr>
          <p:cNvPr id="6" name="图片 5">
            <a:extLst>
              <a:ext uri="{FF2B5EF4-FFF2-40B4-BE49-F238E27FC236}">
                <a16:creationId xmlns:a16="http://schemas.microsoft.com/office/drawing/2014/main" id="{8107F984-83EF-42CA-B305-FA1490723C35}"/>
              </a:ext>
            </a:extLst>
          </p:cNvPr>
          <p:cNvPicPr>
            <a:picLocks noChangeAspect="1"/>
          </p:cNvPicPr>
          <p:nvPr/>
        </p:nvPicPr>
        <p:blipFill>
          <a:blip r:embed="rId3"/>
          <a:stretch>
            <a:fillRect/>
          </a:stretch>
        </p:blipFill>
        <p:spPr>
          <a:xfrm>
            <a:off x="0" y="2348880"/>
            <a:ext cx="9144000" cy="1522808"/>
          </a:xfrm>
          <a:prstGeom prst="rect">
            <a:avLst/>
          </a:prstGeom>
        </p:spPr>
      </p:pic>
      <p:pic>
        <p:nvPicPr>
          <p:cNvPr id="7" name="图片 6">
            <a:extLst>
              <a:ext uri="{FF2B5EF4-FFF2-40B4-BE49-F238E27FC236}">
                <a16:creationId xmlns:a16="http://schemas.microsoft.com/office/drawing/2014/main" id="{A175F638-29F2-45D5-9BF1-96B27D888C7E}"/>
              </a:ext>
            </a:extLst>
          </p:cNvPr>
          <p:cNvPicPr>
            <a:picLocks noChangeAspect="1"/>
          </p:cNvPicPr>
          <p:nvPr/>
        </p:nvPicPr>
        <p:blipFill>
          <a:blip r:embed="rId4"/>
          <a:stretch>
            <a:fillRect/>
          </a:stretch>
        </p:blipFill>
        <p:spPr>
          <a:xfrm>
            <a:off x="0" y="4221088"/>
            <a:ext cx="9144000" cy="1097826"/>
          </a:xfrm>
          <a:prstGeom prst="rect">
            <a:avLst/>
          </a:prstGeom>
        </p:spPr>
      </p:pic>
    </p:spTree>
    <p:extLst>
      <p:ext uri="{BB962C8B-B14F-4D97-AF65-F5344CB8AC3E}">
        <p14:creationId xmlns:p14="http://schemas.microsoft.com/office/powerpoint/2010/main" val="401031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a:extLst>
              <a:ext uri="{FF2B5EF4-FFF2-40B4-BE49-F238E27FC236}">
                <a16:creationId xmlns:a16="http://schemas.microsoft.com/office/drawing/2014/main" id="{C6E57107-2FD2-40E3-BA78-EAE7E66BDCD4}"/>
              </a:ext>
            </a:extLst>
          </p:cNvPr>
          <p:cNvSpPr>
            <a:spLocks noGrp="1" noChangeArrowheads="1"/>
          </p:cNvSpPr>
          <p:nvPr>
            <p:ph type="title"/>
          </p:nvPr>
        </p:nvSpPr>
        <p:spPr>
          <a:xfrm>
            <a:off x="685800" y="609600"/>
            <a:ext cx="7772400" cy="838200"/>
          </a:xfrm>
        </p:spPr>
        <p:txBody>
          <a:bodyPr/>
          <a:lstStyle/>
          <a:p>
            <a:r>
              <a:rPr lang="zh-CN" altLang="en-US">
                <a:latin typeface="楷体" panose="02010609060101010101" pitchFamily="49" charset="-122"/>
                <a:ea typeface="楷体" panose="02010609060101010101" pitchFamily="49" charset="-122"/>
              </a:rPr>
              <a:t>轮函数</a:t>
            </a:r>
            <a:r>
              <a:rPr lang="en-US" altLang="zh-CN">
                <a:latin typeface="楷体" panose="02010609060101010101" pitchFamily="49" charset="-122"/>
                <a:ea typeface="楷体" panose="02010609060101010101" pitchFamily="49" charset="-122"/>
              </a:rPr>
              <a:t>F</a:t>
            </a:r>
          </a:p>
        </p:txBody>
      </p:sp>
      <p:sp>
        <p:nvSpPr>
          <p:cNvPr id="14343" name="Rectangle 5">
            <a:extLst>
              <a:ext uri="{FF2B5EF4-FFF2-40B4-BE49-F238E27FC236}">
                <a16:creationId xmlns:a16="http://schemas.microsoft.com/office/drawing/2014/main" id="{55DC472A-D2D5-4920-AB65-760332D295DE}"/>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44" name="Rectangle 7">
            <a:extLst>
              <a:ext uri="{FF2B5EF4-FFF2-40B4-BE49-F238E27FC236}">
                <a16:creationId xmlns:a16="http://schemas.microsoft.com/office/drawing/2014/main" id="{02BA7CE8-43B3-4F58-9C0B-4B44187923F9}"/>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4339" name="Object 3">
            <a:extLst>
              <a:ext uri="{FF2B5EF4-FFF2-40B4-BE49-F238E27FC236}">
                <a16:creationId xmlns:a16="http://schemas.microsoft.com/office/drawing/2014/main" id="{AF342364-D416-4774-A24D-2EDBCD62FA15}"/>
              </a:ext>
            </a:extLst>
          </p:cNvPr>
          <p:cNvGraphicFramePr>
            <a:graphicFrameLocks noChangeAspect="1"/>
          </p:cNvGraphicFramePr>
          <p:nvPr/>
        </p:nvGraphicFramePr>
        <p:xfrm>
          <a:off x="684213" y="3068638"/>
          <a:ext cx="1584325" cy="446087"/>
        </p:xfrm>
        <a:graphic>
          <a:graphicData uri="http://schemas.openxmlformats.org/presentationml/2006/ole">
            <mc:AlternateContent xmlns:mc="http://schemas.openxmlformats.org/markup-compatibility/2006">
              <mc:Choice xmlns:v="urn:schemas-microsoft-com:vml" Requires="v">
                <p:oleObj spid="_x0000_s10352" name="Equation" r:id="rId3" imgW="914400" imgH="254000" progId="Equation.DSMT4">
                  <p:embed/>
                </p:oleObj>
              </mc:Choice>
              <mc:Fallback>
                <p:oleObj name="Equation" r:id="rId3" imgW="914400" imgH="254000" progId="Equation.DSMT4">
                  <p:embed/>
                  <p:pic>
                    <p:nvPicPr>
                      <p:cNvPr id="14339" name="Object 3">
                        <a:extLst>
                          <a:ext uri="{FF2B5EF4-FFF2-40B4-BE49-F238E27FC236}">
                            <a16:creationId xmlns:a16="http://schemas.microsoft.com/office/drawing/2014/main" id="{AF342364-D416-4774-A24D-2EDBCD62F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068638"/>
                        <a:ext cx="1584325" cy="446087"/>
                      </a:xfrm>
                      <a:prstGeom prst="rect">
                        <a:avLst/>
                      </a:prstGeom>
                      <a:solidFill>
                        <a:schemeClr val="bg1"/>
                      </a:solidFill>
                    </p:spPr>
                  </p:pic>
                </p:oleObj>
              </mc:Fallback>
            </mc:AlternateContent>
          </a:graphicData>
        </a:graphic>
      </p:graphicFrame>
      <p:sp>
        <p:nvSpPr>
          <p:cNvPr id="14345" name="Rectangle 9">
            <a:extLst>
              <a:ext uri="{FF2B5EF4-FFF2-40B4-BE49-F238E27FC236}">
                <a16:creationId xmlns:a16="http://schemas.microsoft.com/office/drawing/2014/main" id="{DC9F0F38-4827-4287-BDAA-610F37410F71}"/>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4340" name="Object 4">
            <a:extLst>
              <a:ext uri="{FF2B5EF4-FFF2-40B4-BE49-F238E27FC236}">
                <a16:creationId xmlns:a16="http://schemas.microsoft.com/office/drawing/2014/main" id="{E0438113-6836-417E-9840-1EE0647150F5}"/>
              </a:ext>
            </a:extLst>
          </p:cNvPr>
          <p:cNvGraphicFramePr>
            <a:graphicFrameLocks noChangeAspect="1"/>
          </p:cNvGraphicFramePr>
          <p:nvPr/>
        </p:nvGraphicFramePr>
        <p:xfrm>
          <a:off x="684213" y="3860800"/>
          <a:ext cx="6913562" cy="441325"/>
        </p:xfrm>
        <a:graphic>
          <a:graphicData uri="http://schemas.openxmlformats.org/presentationml/2006/ole">
            <mc:AlternateContent xmlns:mc="http://schemas.openxmlformats.org/markup-compatibility/2006">
              <mc:Choice xmlns:v="urn:schemas-microsoft-com:vml" Requires="v">
                <p:oleObj spid="_x0000_s10353" name="Equation" r:id="rId5" imgW="4025900" imgH="254000" progId="Equation.DSMT4">
                  <p:embed/>
                </p:oleObj>
              </mc:Choice>
              <mc:Fallback>
                <p:oleObj name="Equation" r:id="rId5" imgW="4025900" imgH="254000" progId="Equation.DSMT4">
                  <p:embed/>
                  <p:pic>
                    <p:nvPicPr>
                      <p:cNvPr id="14340" name="Object 4">
                        <a:extLst>
                          <a:ext uri="{FF2B5EF4-FFF2-40B4-BE49-F238E27FC236}">
                            <a16:creationId xmlns:a16="http://schemas.microsoft.com/office/drawing/2014/main" id="{E0438113-6836-417E-9840-1EE0647150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860800"/>
                        <a:ext cx="6913562" cy="441325"/>
                      </a:xfrm>
                      <a:prstGeom prst="rect">
                        <a:avLst/>
                      </a:prstGeom>
                      <a:solidFill>
                        <a:schemeClr val="bg1"/>
                      </a:solidFill>
                    </p:spPr>
                  </p:pic>
                </p:oleObj>
              </mc:Fallback>
            </mc:AlternateContent>
          </a:graphicData>
        </a:graphic>
      </p:graphicFrame>
      <p:sp>
        <p:nvSpPr>
          <p:cNvPr id="14346" name="Rectangle 11">
            <a:extLst>
              <a:ext uri="{FF2B5EF4-FFF2-40B4-BE49-F238E27FC236}">
                <a16:creationId xmlns:a16="http://schemas.microsoft.com/office/drawing/2014/main" id="{2EEA875E-E4E0-4E5B-8449-DBFD3E59271F}"/>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4341" name="Object 5">
            <a:extLst>
              <a:ext uri="{FF2B5EF4-FFF2-40B4-BE49-F238E27FC236}">
                <a16:creationId xmlns:a16="http://schemas.microsoft.com/office/drawing/2014/main" id="{4F87EA5B-A3B0-4141-A00D-68D752B92549}"/>
              </a:ext>
            </a:extLst>
          </p:cNvPr>
          <p:cNvGraphicFramePr>
            <a:graphicFrameLocks noChangeAspect="1"/>
          </p:cNvGraphicFramePr>
          <p:nvPr/>
        </p:nvGraphicFramePr>
        <p:xfrm>
          <a:off x="684213" y="4652963"/>
          <a:ext cx="6985000" cy="428625"/>
        </p:xfrm>
        <a:graphic>
          <a:graphicData uri="http://schemas.openxmlformats.org/presentationml/2006/ole">
            <mc:AlternateContent xmlns:mc="http://schemas.openxmlformats.org/markup-compatibility/2006">
              <mc:Choice xmlns:v="urn:schemas-microsoft-com:vml" Requires="v">
                <p:oleObj spid="_x0000_s10354" name="Equation" r:id="rId7" imgW="4191000" imgH="254000" progId="Equation.DSMT4">
                  <p:embed/>
                </p:oleObj>
              </mc:Choice>
              <mc:Fallback>
                <p:oleObj name="Equation" r:id="rId7" imgW="4191000" imgH="254000" progId="Equation.DSMT4">
                  <p:embed/>
                  <p:pic>
                    <p:nvPicPr>
                      <p:cNvPr id="14341" name="Object 5">
                        <a:extLst>
                          <a:ext uri="{FF2B5EF4-FFF2-40B4-BE49-F238E27FC236}">
                            <a16:creationId xmlns:a16="http://schemas.microsoft.com/office/drawing/2014/main" id="{4F87EA5B-A3B0-4141-A00D-68D752B925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652963"/>
                        <a:ext cx="6985000" cy="428625"/>
                      </a:xfrm>
                      <a:prstGeom prst="rect">
                        <a:avLst/>
                      </a:prstGeom>
                      <a:solidFill>
                        <a:schemeClr val="bg1"/>
                      </a:solidFill>
                    </p:spPr>
                  </p:pic>
                </p:oleObj>
              </mc:Fallback>
            </mc:AlternateContent>
          </a:graphicData>
        </a:graphic>
      </p:graphicFrame>
      <p:pic>
        <p:nvPicPr>
          <p:cNvPr id="2" name="图片 1">
            <a:extLst>
              <a:ext uri="{FF2B5EF4-FFF2-40B4-BE49-F238E27FC236}">
                <a16:creationId xmlns:a16="http://schemas.microsoft.com/office/drawing/2014/main" id="{A4772475-9BD3-4D8D-8280-E9F52CDF5EE7}"/>
              </a:ext>
            </a:extLst>
          </p:cNvPr>
          <p:cNvPicPr>
            <a:picLocks noChangeAspect="1"/>
          </p:cNvPicPr>
          <p:nvPr/>
        </p:nvPicPr>
        <p:blipFill>
          <a:blip r:embed="rId9"/>
          <a:stretch>
            <a:fillRect/>
          </a:stretch>
        </p:blipFill>
        <p:spPr>
          <a:xfrm>
            <a:off x="15405" y="2020268"/>
            <a:ext cx="9144000" cy="5121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0DD6784-3808-4995-A58E-A53081480A05}"/>
              </a:ext>
            </a:extLst>
          </p:cNvPr>
          <p:cNvSpPr>
            <a:spLocks noGrp="1" noChangeArrowheads="1"/>
          </p:cNvSpPr>
          <p:nvPr>
            <p:ph type="title"/>
          </p:nvPr>
        </p:nvSpPr>
        <p:spPr/>
        <p:txBody>
          <a:bodyPr/>
          <a:lstStyle/>
          <a:p>
            <a:r>
              <a:rPr lang="en-US" altLang="zh-CN">
                <a:latin typeface="楷体" panose="02010609060101010101" pitchFamily="49" charset="-122"/>
                <a:ea typeface="楷体" panose="02010609060101010101" pitchFamily="49" charset="-122"/>
              </a:rPr>
              <a:t>S</a:t>
            </a:r>
            <a:r>
              <a:rPr lang="zh-CN" altLang="en-US">
                <a:latin typeface="楷体" panose="02010609060101010101" pitchFamily="49" charset="-122"/>
                <a:ea typeface="楷体" panose="02010609060101010101" pitchFamily="49" charset="-122"/>
              </a:rPr>
              <a:t>盒</a:t>
            </a:r>
          </a:p>
        </p:txBody>
      </p:sp>
      <p:pic>
        <p:nvPicPr>
          <p:cNvPr id="4" name="图片 4">
            <a:extLst>
              <a:ext uri="{FF2B5EF4-FFF2-40B4-BE49-F238E27FC236}">
                <a16:creationId xmlns:a16="http://schemas.microsoft.com/office/drawing/2014/main" id="{932823C7-CCF1-4FF0-A4A8-0C44CEAB75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166813"/>
            <a:ext cx="6421438"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79523C3-B054-41BD-B525-D5E64714EA55}"/>
              </a:ext>
            </a:extLst>
          </p:cNvPr>
          <p:cNvSpPr>
            <a:spLocks noGrp="1"/>
          </p:cNvSpPr>
          <p:nvPr>
            <p:ph type="sldNum" sz="quarter" idx="12"/>
          </p:nvPr>
        </p:nvSpPr>
        <p:spPr/>
        <p:txBody>
          <a:bodyPr/>
          <a:lstStyle/>
          <a:p>
            <a:fld id="{3FA3B7B3-45F1-4F78-8C74-FDB527C9F76D}" type="slidenum">
              <a:rPr lang="zh-CN" altLang="en-US" smtClean="0"/>
              <a:pPr/>
              <a:t>7</a:t>
            </a:fld>
            <a:endParaRPr lang="zh-CN" altLang="en-US" dirty="0"/>
          </a:p>
        </p:txBody>
      </p:sp>
      <p:sp>
        <p:nvSpPr>
          <p:cNvPr id="6" name="文本框 5">
            <a:extLst>
              <a:ext uri="{FF2B5EF4-FFF2-40B4-BE49-F238E27FC236}">
                <a16:creationId xmlns:a16="http://schemas.microsoft.com/office/drawing/2014/main" id="{FC337717-8C81-4C3D-9508-188BED9DDC47}"/>
              </a:ext>
            </a:extLst>
          </p:cNvPr>
          <p:cNvSpPr txBox="1"/>
          <p:nvPr/>
        </p:nvSpPr>
        <p:spPr>
          <a:xfrm>
            <a:off x="179512" y="1484784"/>
            <a:ext cx="5760640" cy="523220"/>
          </a:xfrm>
          <a:prstGeom prst="rect">
            <a:avLst/>
          </a:prstGeom>
          <a:noFill/>
        </p:spPr>
        <p:txBody>
          <a:bodyPr wrap="square" rtlCol="0">
            <a:spAutoFit/>
          </a:bodyPr>
          <a:lstStyle/>
          <a:p>
            <a:r>
              <a:rPr lang="en-US" altLang="zh-CN" sz="2800" b="1" dirty="0">
                <a:solidFill>
                  <a:schemeClr val="tx1"/>
                </a:solidFill>
                <a:latin typeface="华文楷体" panose="02010600040101010101" pitchFamily="2" charset="-122"/>
                <a:ea typeface="华文楷体" panose="02010600040101010101" pitchFamily="2" charset="-122"/>
              </a:rPr>
              <a:t>SMS4</a:t>
            </a:r>
            <a:r>
              <a:rPr lang="zh-CN" altLang="en-US" sz="2800" b="1" dirty="0">
                <a:solidFill>
                  <a:schemeClr val="tx1"/>
                </a:solidFill>
                <a:latin typeface="华文楷体" panose="02010600040101010101" pitchFamily="2" charset="-122"/>
                <a:ea typeface="华文楷体" panose="02010600040101010101" pitchFamily="2" charset="-122"/>
              </a:rPr>
              <a:t>算法的差分分析</a:t>
            </a:r>
          </a:p>
        </p:txBody>
      </p:sp>
      <p:sp>
        <p:nvSpPr>
          <p:cNvPr id="3" name="矩形 2">
            <a:extLst>
              <a:ext uri="{FF2B5EF4-FFF2-40B4-BE49-F238E27FC236}">
                <a16:creationId xmlns:a16="http://schemas.microsoft.com/office/drawing/2014/main" id="{241E500F-C8EE-4F70-8FFB-DDA8CEC3F1EB}"/>
              </a:ext>
            </a:extLst>
          </p:cNvPr>
          <p:cNvSpPr/>
          <p:nvPr/>
        </p:nvSpPr>
        <p:spPr>
          <a:xfrm>
            <a:off x="480948" y="2828835"/>
            <a:ext cx="8663052" cy="1200329"/>
          </a:xfrm>
          <a:prstGeom prst="rect">
            <a:avLst/>
          </a:prstGeom>
        </p:spPr>
        <p:txBody>
          <a:bodyPr wrap="square">
            <a:spAutoFit/>
          </a:bodyPr>
          <a:lstStyle/>
          <a:p>
            <a:r>
              <a:rPr lang="en-US" altLang="zh-CN" b="1" dirty="0">
                <a:solidFill>
                  <a:schemeClr val="tx1"/>
                </a:solidFill>
                <a:cs typeface="Times New Roman" panose="02020603050405020304" pitchFamily="18" charset="0"/>
              </a:rPr>
              <a:t>Lei Zhang, </a:t>
            </a:r>
            <a:r>
              <a:rPr lang="en-US" altLang="zh-CN" b="1" dirty="0" err="1">
                <a:solidFill>
                  <a:schemeClr val="tx1"/>
                </a:solidFill>
                <a:cs typeface="Times New Roman" panose="02020603050405020304" pitchFamily="18" charset="0"/>
              </a:rPr>
              <a:t>Wentao</a:t>
            </a:r>
            <a:r>
              <a:rPr lang="en-US" altLang="zh-CN" b="1" dirty="0">
                <a:solidFill>
                  <a:schemeClr val="tx1"/>
                </a:solidFill>
                <a:cs typeface="Times New Roman" panose="02020603050405020304" pitchFamily="18" charset="0"/>
              </a:rPr>
              <a:t> Zhang, and </a:t>
            </a:r>
            <a:r>
              <a:rPr lang="en-US" altLang="zh-CN" b="1" dirty="0" err="1">
                <a:solidFill>
                  <a:schemeClr val="tx1"/>
                </a:solidFill>
                <a:cs typeface="Times New Roman" panose="02020603050405020304" pitchFamily="18" charset="0"/>
              </a:rPr>
              <a:t>Wenling</a:t>
            </a:r>
            <a:r>
              <a:rPr lang="en-US" altLang="zh-CN" b="1" dirty="0">
                <a:solidFill>
                  <a:schemeClr val="tx1"/>
                </a:solidFill>
                <a:cs typeface="Times New Roman" panose="02020603050405020304" pitchFamily="18" charset="0"/>
              </a:rPr>
              <a:t> Wu, Cryptanalysis of Reduced-Round SMS4 Block Cipher,</a:t>
            </a:r>
            <a:r>
              <a:rPr lang="fr-FR" altLang="zh-CN" b="1" dirty="0">
                <a:solidFill>
                  <a:schemeClr val="tx1"/>
                </a:solidFill>
                <a:cs typeface="Times New Roman" panose="02020603050405020304" pitchFamily="18" charset="0"/>
              </a:rPr>
              <a:t> ACISP 2008, LNCS 5107, pp. 216–229, 2008</a:t>
            </a:r>
            <a:endParaRPr lang="zh-CN" altLang="en-US"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0250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9FFEC2F-4E27-49B0-BBAF-02B21E1097EC}"/>
              </a:ext>
            </a:extLst>
          </p:cNvPr>
          <p:cNvSpPr>
            <a:spLocks noGrp="1"/>
          </p:cNvSpPr>
          <p:nvPr>
            <p:ph type="sldNum" sz="quarter" idx="12"/>
          </p:nvPr>
        </p:nvSpPr>
        <p:spPr/>
        <p:txBody>
          <a:bodyPr/>
          <a:lstStyle/>
          <a:p>
            <a:fld id="{3FA3B7B3-45F1-4F78-8C74-FDB527C9F76D}" type="slidenum">
              <a:rPr lang="zh-CN" altLang="en-US" smtClean="0"/>
              <a:pPr/>
              <a:t>8</a:t>
            </a:fld>
            <a:endParaRPr lang="zh-CN" altLang="en-US" dirty="0"/>
          </a:p>
        </p:txBody>
      </p:sp>
      <p:pic>
        <p:nvPicPr>
          <p:cNvPr id="4" name="图片 3">
            <a:extLst>
              <a:ext uri="{FF2B5EF4-FFF2-40B4-BE49-F238E27FC236}">
                <a16:creationId xmlns:a16="http://schemas.microsoft.com/office/drawing/2014/main" id="{16FADE46-7659-4427-AC6E-F9477193F42B}"/>
              </a:ext>
            </a:extLst>
          </p:cNvPr>
          <p:cNvPicPr>
            <a:picLocks noChangeAspect="1"/>
          </p:cNvPicPr>
          <p:nvPr/>
        </p:nvPicPr>
        <p:blipFill>
          <a:blip r:embed="rId2"/>
          <a:stretch>
            <a:fillRect/>
          </a:stretch>
        </p:blipFill>
        <p:spPr>
          <a:xfrm>
            <a:off x="157420" y="135627"/>
            <a:ext cx="5067300" cy="6438900"/>
          </a:xfrm>
          <a:prstGeom prst="rect">
            <a:avLst/>
          </a:prstGeom>
        </p:spPr>
      </p:pic>
      <p:pic>
        <p:nvPicPr>
          <p:cNvPr id="5" name="图片 4">
            <a:extLst>
              <a:ext uri="{FF2B5EF4-FFF2-40B4-BE49-F238E27FC236}">
                <a16:creationId xmlns:a16="http://schemas.microsoft.com/office/drawing/2014/main" id="{C836050E-A5BE-4968-B58D-55D1A818386A}"/>
              </a:ext>
            </a:extLst>
          </p:cNvPr>
          <p:cNvPicPr>
            <a:picLocks noChangeAspect="1"/>
          </p:cNvPicPr>
          <p:nvPr/>
        </p:nvPicPr>
        <p:blipFill>
          <a:blip r:embed="rId3"/>
          <a:stretch>
            <a:fillRect/>
          </a:stretch>
        </p:blipFill>
        <p:spPr>
          <a:xfrm>
            <a:off x="5067239" y="1556792"/>
            <a:ext cx="4076761" cy="432048"/>
          </a:xfrm>
          <a:prstGeom prst="rect">
            <a:avLst/>
          </a:prstGeom>
        </p:spPr>
      </p:pic>
      <p:sp>
        <p:nvSpPr>
          <p:cNvPr id="6" name="文本框 5">
            <a:extLst>
              <a:ext uri="{FF2B5EF4-FFF2-40B4-BE49-F238E27FC236}">
                <a16:creationId xmlns:a16="http://schemas.microsoft.com/office/drawing/2014/main" id="{644983E5-B071-4F97-8EEE-5D2BF8842388}"/>
              </a:ext>
            </a:extLst>
          </p:cNvPr>
          <p:cNvSpPr txBox="1"/>
          <p:nvPr/>
        </p:nvSpPr>
        <p:spPr>
          <a:xfrm>
            <a:off x="5796136" y="2132856"/>
            <a:ext cx="3077800" cy="523220"/>
          </a:xfrm>
          <a:prstGeom prst="rect">
            <a:avLst/>
          </a:prstGeom>
          <a:noFill/>
        </p:spPr>
        <p:txBody>
          <a:bodyPr wrap="square" rtlCol="0">
            <a:spAutoFit/>
          </a:bodyPr>
          <a:lstStyle/>
          <a:p>
            <a:pPr algn="l"/>
            <a:r>
              <a:rPr lang="zh-CN" altLang="en-US" sz="2800" b="1" dirty="0">
                <a:solidFill>
                  <a:schemeClr val="tx1"/>
                </a:solidFill>
                <a:latin typeface="华文楷体" panose="02010600040101010101" pitchFamily="2" charset="-122"/>
                <a:ea typeface="华文楷体" panose="02010600040101010101" pitchFamily="2" charset="-122"/>
              </a:rPr>
              <a:t>找路径使得</a:t>
            </a:r>
            <a:r>
              <a:rPr lang="en-US" altLang="zh-CN" sz="2800" b="1" dirty="0">
                <a:solidFill>
                  <a:schemeClr val="tx1"/>
                </a:solidFill>
                <a:latin typeface="华文楷体" panose="02010600040101010101" pitchFamily="2" charset="-122"/>
                <a:ea typeface="华文楷体" panose="02010600040101010101" pitchFamily="2" charset="-122"/>
              </a:rPr>
              <a:t>p</a:t>
            </a:r>
            <a:r>
              <a:rPr lang="zh-CN" altLang="en-US" sz="2800" b="1" dirty="0">
                <a:solidFill>
                  <a:schemeClr val="tx1"/>
                </a:solidFill>
                <a:latin typeface="华文楷体" panose="02010600040101010101" pitchFamily="2" charset="-122"/>
                <a:ea typeface="华文楷体" panose="02010600040101010101" pitchFamily="2" charset="-122"/>
              </a:rPr>
              <a:t>最高</a:t>
            </a:r>
          </a:p>
        </p:txBody>
      </p:sp>
    </p:spTree>
    <p:extLst>
      <p:ext uri="{BB962C8B-B14F-4D97-AF65-F5344CB8AC3E}">
        <p14:creationId xmlns:p14="http://schemas.microsoft.com/office/powerpoint/2010/main" val="298685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DA28CA-5488-4CB1-8E89-76D81C2E555C}"/>
              </a:ext>
            </a:extLst>
          </p:cNvPr>
          <p:cNvSpPr>
            <a:spLocks noGrp="1"/>
          </p:cNvSpPr>
          <p:nvPr>
            <p:ph type="sldNum" sz="quarter" idx="12"/>
          </p:nvPr>
        </p:nvSpPr>
        <p:spPr/>
        <p:txBody>
          <a:bodyPr/>
          <a:lstStyle/>
          <a:p>
            <a:fld id="{3FA3B7B3-45F1-4F78-8C74-FDB527C9F76D}" type="slidenum">
              <a:rPr lang="zh-CN" altLang="en-US" smtClean="0"/>
              <a:pPr/>
              <a:t>9</a:t>
            </a:fld>
            <a:endParaRPr lang="zh-CN" altLang="en-US" dirty="0"/>
          </a:p>
        </p:txBody>
      </p:sp>
      <p:pic>
        <p:nvPicPr>
          <p:cNvPr id="5" name="图片 4">
            <a:extLst>
              <a:ext uri="{FF2B5EF4-FFF2-40B4-BE49-F238E27FC236}">
                <a16:creationId xmlns:a16="http://schemas.microsoft.com/office/drawing/2014/main" id="{5B9FF0C6-2662-4E08-B81C-DD7095159444}"/>
              </a:ext>
            </a:extLst>
          </p:cNvPr>
          <p:cNvPicPr>
            <a:picLocks noChangeAspect="1"/>
          </p:cNvPicPr>
          <p:nvPr/>
        </p:nvPicPr>
        <p:blipFill>
          <a:blip r:embed="rId2"/>
          <a:stretch>
            <a:fillRect/>
          </a:stretch>
        </p:blipFill>
        <p:spPr>
          <a:xfrm>
            <a:off x="760207" y="908720"/>
            <a:ext cx="7732494" cy="5112568"/>
          </a:xfrm>
          <a:prstGeom prst="rect">
            <a:avLst/>
          </a:prstGeom>
        </p:spPr>
      </p:pic>
    </p:spTree>
    <p:extLst>
      <p:ext uri="{BB962C8B-B14F-4D97-AF65-F5344CB8AC3E}">
        <p14:creationId xmlns:p14="http://schemas.microsoft.com/office/powerpoint/2010/main" val="881670279"/>
      </p:ext>
    </p:extLst>
  </p:cSld>
  <p:clrMapOvr>
    <a:masterClrMapping/>
  </p:clrMapOvr>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b="1" dirty="0" smtClean="0">
            <a:solidFill>
              <a:schemeClr val="tx1"/>
            </a:solidFill>
            <a:latin typeface="华文楷体" panose="02010600040101010101" pitchFamily="2" charset="-122"/>
            <a:ea typeface="华文楷体" panose="0201060004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Office\Templates\演示文稿设计\专业型模板.pot</Template>
  <TotalTime>2743</TotalTime>
  <Words>1996</Words>
  <Application>Microsoft Office PowerPoint</Application>
  <PresentationFormat>全屏显示(4:3)</PresentationFormat>
  <Paragraphs>207</Paragraphs>
  <Slides>46</Slides>
  <Notes>20</Notes>
  <HiddenSlides>0</HiddenSlides>
  <MMClips>0</MMClips>
  <ScaleCrop>false</ScaleCrop>
  <HeadingPairs>
    <vt:vector size="8" baseType="variant">
      <vt:variant>
        <vt:lpstr>已用的字体</vt:lpstr>
      </vt:variant>
      <vt:variant>
        <vt:i4>14</vt:i4>
      </vt:variant>
      <vt:variant>
        <vt:lpstr>主题</vt:lpstr>
      </vt:variant>
      <vt:variant>
        <vt:i4>8</vt:i4>
      </vt:variant>
      <vt:variant>
        <vt:lpstr>嵌入 OLE 服务器</vt:lpstr>
      </vt:variant>
      <vt:variant>
        <vt:i4>4</vt:i4>
      </vt:variant>
      <vt:variant>
        <vt:lpstr>幻灯片标题</vt:lpstr>
      </vt:variant>
      <vt:variant>
        <vt:i4>46</vt:i4>
      </vt:variant>
    </vt:vector>
  </HeadingPairs>
  <TitlesOfParts>
    <vt:vector size="72" baseType="lpstr">
      <vt:lpstr>等线</vt:lpstr>
      <vt:lpstr>等线 Light</vt:lpstr>
      <vt:lpstr>黑体</vt:lpstr>
      <vt:lpstr>华文楷体</vt:lpstr>
      <vt:lpstr>楷体</vt:lpstr>
      <vt:lpstr>宋体</vt:lpstr>
      <vt:lpstr>微软雅黑</vt:lpstr>
      <vt:lpstr>Arial</vt:lpstr>
      <vt:lpstr>Calibri</vt:lpstr>
      <vt:lpstr>Calibri Light</vt:lpstr>
      <vt:lpstr>Tahoma</vt:lpstr>
      <vt:lpstr>Times</vt:lpstr>
      <vt:lpstr>Times New Roman</vt:lpstr>
      <vt:lpstr>Wingdings</vt:lpstr>
      <vt:lpstr>自定义设计</vt:lpstr>
      <vt:lpstr>自定义设计方案</vt:lpstr>
      <vt:lpstr>1_自定义设计方案</vt:lpstr>
      <vt:lpstr>1_自定义设计</vt:lpstr>
      <vt:lpstr>2_自定义设计</vt:lpstr>
      <vt:lpstr>3_自定义设计</vt:lpstr>
      <vt:lpstr>4_自定义设计</vt:lpstr>
      <vt:lpstr>1_Office 主题​​</vt:lpstr>
      <vt:lpstr>Equation</vt:lpstr>
      <vt:lpstr>Visio</vt:lpstr>
      <vt:lpstr>Equation.DSMT4</vt:lpstr>
      <vt:lpstr>公式</vt:lpstr>
      <vt:lpstr>PowerPoint 演示文稿</vt:lpstr>
      <vt:lpstr>SMS4分组密码算法的差分分析 </vt:lpstr>
      <vt:lpstr>SMS4算法描述</vt:lpstr>
      <vt:lpstr>PowerPoint 演示文稿</vt:lpstr>
      <vt:lpstr>轮函数F</vt:lpstr>
      <vt:lpstr>S盒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AES算法的整体结构</vt:lpstr>
      <vt:lpstr>AES算法的整体结构</vt:lpstr>
      <vt:lpstr>AES算法的轮函数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AES算法的轮函数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中科院软件所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石文昌</dc:creator>
  <cp:lastModifiedBy>chu</cp:lastModifiedBy>
  <cp:revision>1515</cp:revision>
  <dcterms:created xsi:type="dcterms:W3CDTF">2001-11-05T10:38:16Z</dcterms:created>
  <dcterms:modified xsi:type="dcterms:W3CDTF">2022-04-10T07:57:32Z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