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5"/>
  </p:notesMasterIdLst>
  <p:handoutMasterIdLst>
    <p:handoutMasterId r:id="rId66"/>
  </p:handoutMasterIdLst>
  <p:sldIdLst>
    <p:sldId id="258" r:id="rId2"/>
    <p:sldId id="260" r:id="rId3"/>
    <p:sldId id="261" r:id="rId4"/>
    <p:sldId id="301" r:id="rId5"/>
    <p:sldId id="300" r:id="rId6"/>
    <p:sldId id="263" r:id="rId7"/>
    <p:sldId id="342" r:id="rId8"/>
    <p:sldId id="265" r:id="rId9"/>
    <p:sldId id="319" r:id="rId10"/>
    <p:sldId id="320" r:id="rId11"/>
    <p:sldId id="277" r:id="rId12"/>
    <p:sldId id="278" r:id="rId13"/>
    <p:sldId id="279" r:id="rId14"/>
    <p:sldId id="270" r:id="rId15"/>
    <p:sldId id="271" r:id="rId16"/>
    <p:sldId id="280" r:id="rId17"/>
    <p:sldId id="303" r:id="rId18"/>
    <p:sldId id="344" r:id="rId19"/>
    <p:sldId id="304" r:id="rId20"/>
    <p:sldId id="282" r:id="rId21"/>
    <p:sldId id="283" r:id="rId22"/>
    <p:sldId id="307" r:id="rId23"/>
    <p:sldId id="284" r:id="rId24"/>
    <p:sldId id="305" r:id="rId25"/>
    <p:sldId id="336" r:id="rId26"/>
    <p:sldId id="337" r:id="rId27"/>
    <p:sldId id="308" r:id="rId28"/>
    <p:sldId id="341" r:id="rId29"/>
    <p:sldId id="293" r:id="rId30"/>
    <p:sldId id="321" r:id="rId31"/>
    <p:sldId id="323" r:id="rId32"/>
    <p:sldId id="339" r:id="rId33"/>
    <p:sldId id="326" r:id="rId34"/>
    <p:sldId id="338" r:id="rId35"/>
    <p:sldId id="340" r:id="rId36"/>
    <p:sldId id="327" r:id="rId37"/>
    <p:sldId id="328" r:id="rId38"/>
    <p:sldId id="295" r:id="rId39"/>
    <p:sldId id="296" r:id="rId40"/>
    <p:sldId id="297" r:id="rId41"/>
    <p:sldId id="298" r:id="rId42"/>
    <p:sldId id="309" r:id="rId43"/>
    <p:sldId id="331" r:id="rId44"/>
    <p:sldId id="332" r:id="rId45"/>
    <p:sldId id="333" r:id="rId46"/>
    <p:sldId id="299" r:id="rId47"/>
    <p:sldId id="311" r:id="rId48"/>
    <p:sldId id="317" r:id="rId49"/>
    <p:sldId id="316" r:id="rId50"/>
    <p:sldId id="318" r:id="rId51"/>
    <p:sldId id="347" r:id="rId52"/>
    <p:sldId id="349" r:id="rId53"/>
    <p:sldId id="350" r:id="rId54"/>
    <p:sldId id="351" r:id="rId55"/>
    <p:sldId id="352" r:id="rId56"/>
    <p:sldId id="315" r:id="rId57"/>
    <p:sldId id="329" r:id="rId58"/>
    <p:sldId id="353" r:id="rId59"/>
    <p:sldId id="354" r:id="rId60"/>
    <p:sldId id="330" r:id="rId61"/>
    <p:sldId id="312" r:id="rId62"/>
    <p:sldId id="313" r:id="rId63"/>
    <p:sldId id="335" r:id="rId64"/>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6513" autoAdjust="0"/>
  </p:normalViewPr>
  <p:slideViewPr>
    <p:cSldViewPr>
      <p:cViewPr varScale="1">
        <p:scale>
          <a:sx n="98" d="100"/>
          <a:sy n="98" d="100"/>
        </p:scale>
        <p:origin x="128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35" d="100"/>
          <a:sy n="35" d="100"/>
        </p:scale>
        <p:origin x="-2434"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14.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4759" tIns="47380" rIns="94759" bIns="4738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4759" tIns="47380" rIns="94759" bIns="47380" rtlCol="0"/>
          <a:lstStyle>
            <a:lvl1pPr algn="r">
              <a:defRPr sz="1200">
                <a:latin typeface="Arial" pitchFamily="34" charset="0"/>
              </a:defRPr>
            </a:lvl1pPr>
          </a:lstStyle>
          <a:p>
            <a:pPr>
              <a:defRPr/>
            </a:pPr>
            <a:fld id="{40237151-FCB2-4DAC-8B1E-53BF615D3B6B}" type="datetimeFigureOut">
              <a:rPr lang="zh-CN" altLang="en-US"/>
              <a:pPr>
                <a:defRPr/>
              </a:pPr>
              <a:t>2022/4/18</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4759" tIns="47380" rIns="94759" bIns="47380" rtlCol="0" anchor="b"/>
          <a:lstStyle>
            <a:lvl1pPr algn="l">
              <a:defRPr sz="12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4759" tIns="47380" rIns="94759" bIns="47380" rtlCol="0" anchor="b"/>
          <a:lstStyle>
            <a:lvl1pPr algn="r">
              <a:defRPr sz="1200">
                <a:latin typeface="Arial" pitchFamily="34" charset="0"/>
              </a:defRPr>
            </a:lvl1pPr>
          </a:lstStyle>
          <a:p>
            <a:pPr>
              <a:defRPr/>
            </a:pPr>
            <a:fld id="{CB8FCB43-9700-494A-843E-57C59C7D95E3}" type="slidenum">
              <a:rPr lang="zh-CN" altLang="en-US"/>
              <a:pPr>
                <a:defRPr/>
              </a:pPr>
              <a:t>‹#›</a:t>
            </a:fld>
            <a:endParaRPr lang="zh-CN" altLang="en-US"/>
          </a:p>
        </p:txBody>
      </p:sp>
    </p:spTree>
    <p:extLst>
      <p:ext uri="{BB962C8B-B14F-4D97-AF65-F5344CB8AC3E}">
        <p14:creationId xmlns:p14="http://schemas.microsoft.com/office/powerpoint/2010/main" val="4290586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7680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lgn="r">
              <a:defRPr sz="1200">
                <a:latin typeface="Arial" pitchFamily="34" charset="0"/>
              </a:defRPr>
            </a:lvl1pPr>
          </a:lstStyle>
          <a:p>
            <a:pPr>
              <a:defRPr/>
            </a:pPr>
            <a:fld id="{F580886E-204C-4F09-8A68-39296E55710B}" type="slidenum">
              <a:rPr lang="en-US" altLang="zh-CN"/>
              <a:pPr>
                <a:defRPr/>
              </a:pPr>
              <a:t>‹#›</a:t>
            </a:fld>
            <a:endParaRPr lang="en-US" altLang="zh-CN"/>
          </a:p>
        </p:txBody>
      </p:sp>
    </p:spTree>
    <p:extLst>
      <p:ext uri="{BB962C8B-B14F-4D97-AF65-F5344CB8AC3E}">
        <p14:creationId xmlns:p14="http://schemas.microsoft.com/office/powerpoint/2010/main" val="2032241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D1B0760-3B2C-4FAB-B4E6-103CF750AE4F}" type="slidenum">
              <a:rPr lang="en-US" altLang="zh-CN" smtClean="0"/>
              <a:pPr eaLnBrk="1" hangingPunct="1"/>
              <a:t>1</a:t>
            </a:fld>
            <a:endParaRPr lang="en-US" altLang="zh-CN"/>
          </a:p>
        </p:txBody>
      </p:sp>
      <p:sp>
        <p:nvSpPr>
          <p:cNvPr id="77827" name="Rectangle 2"/>
          <p:cNvSpPr>
            <a:spLocks noChangeArrowheads="1"/>
          </p:cNvSpPr>
          <p:nvPr/>
        </p:nvSpPr>
        <p:spPr bwMode="auto">
          <a:xfrm>
            <a:off x="6211888" y="101600"/>
            <a:ext cx="887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77828" name="Rectangle 3"/>
          <p:cNvSpPr>
            <a:spLocks noChangeArrowheads="1"/>
          </p:cNvSpPr>
          <p:nvPr/>
        </p:nvSpPr>
        <p:spPr bwMode="auto">
          <a:xfrm>
            <a:off x="6826250" y="9950450"/>
            <a:ext cx="2714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773" tIns="46064" rIns="93773" bIns="46064" anchor="b">
            <a:spAutoFit/>
          </a:bodyPr>
          <a:lstStyle/>
          <a:p>
            <a:pPr algn="r" eaLnBrk="0" hangingPunct="0"/>
            <a:r>
              <a:rPr kumimoji="1" lang="en-US" altLang="zh-CN" sz="1200">
                <a:latin typeface="Times New Roman" pitchFamily="18" charset="0"/>
              </a:rPr>
              <a:t>2</a:t>
            </a:r>
          </a:p>
        </p:txBody>
      </p:sp>
      <p:sp>
        <p:nvSpPr>
          <p:cNvPr id="77829" name="Rectangle 4"/>
          <p:cNvSpPr>
            <a:spLocks noChangeArrowheads="1"/>
          </p:cNvSpPr>
          <p:nvPr/>
        </p:nvSpPr>
        <p:spPr bwMode="auto">
          <a:xfrm>
            <a:off x="0" y="992663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77830" name="Rectangle 5"/>
          <p:cNvSpPr>
            <a:spLocks noChangeArrowheads="1"/>
          </p:cNvSpPr>
          <p:nvPr/>
        </p:nvSpPr>
        <p:spPr bwMode="auto">
          <a:xfrm>
            <a:off x="0" y="101600"/>
            <a:ext cx="717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77831" name="Rectangle 6"/>
          <p:cNvSpPr>
            <a:spLocks noGrp="1" noRot="1" noChangeAspect="1" noChangeArrowheads="1" noTextEdit="1"/>
          </p:cNvSpPr>
          <p:nvPr>
            <p:ph type="sldImg"/>
          </p:nvPr>
        </p:nvSpPr>
        <p:spPr>
          <a:xfrm>
            <a:off x="1000125" y="774700"/>
            <a:ext cx="5099050" cy="3824288"/>
          </a:xfrm>
          <a:ln w="12700" cap="flat"/>
        </p:spPr>
      </p:sp>
      <p:sp>
        <p:nvSpPr>
          <p:cNvPr id="77832" name="Rectangle 7"/>
          <p:cNvSpPr>
            <a:spLocks noGrp="1" noChangeArrowheads="1"/>
          </p:cNvSpPr>
          <p:nvPr>
            <p:ph type="body" idx="1"/>
          </p:nvPr>
        </p:nvSpPr>
        <p:spPr>
          <a:xfrm>
            <a:off x="947738" y="7689850"/>
            <a:ext cx="5281612" cy="28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3" tIns="46064" rIns="93773" bIns="46064" anchor="ctr">
            <a:spAutoFit/>
          </a:bodyPr>
          <a:lstStyle/>
          <a:p>
            <a:pPr eaLnBrk="1" hangingPunct="1"/>
            <a:endParaRPr lang="zh-CN" altLang="zh-CN">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0BAD40B-E0C1-47D2-8C66-4571E31DEF00}" type="slidenum">
              <a:rPr lang="en-US" altLang="zh-CN" smtClean="0"/>
              <a:pPr eaLnBrk="1" hangingPunct="1"/>
              <a:t>11</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78DED1-9BD3-47E6-BA41-F156DCF6166A}" type="slidenum">
              <a:rPr lang="en-US" altLang="zh-CN" smtClean="0"/>
              <a:pPr eaLnBrk="1" hangingPunct="1"/>
              <a:t>12</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DDCA9DB-6E69-423B-A802-D85FA096B7D3}" type="slidenum">
              <a:rPr lang="en-US" altLang="zh-CN" smtClean="0"/>
              <a:pPr eaLnBrk="1" hangingPunct="1"/>
              <a:t>13</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B36A79-5825-4B70-9062-6160A9B21A99}" type="slidenum">
              <a:rPr lang="en-US" altLang="zh-CN" smtClean="0"/>
              <a:pPr eaLnBrk="1" hangingPunct="1"/>
              <a:t>14</a:t>
            </a:fld>
            <a:endParaRPr lang="en-US" altLang="zh-CN"/>
          </a:p>
        </p:txBody>
      </p:sp>
      <p:sp>
        <p:nvSpPr>
          <p:cNvPr id="91139" name="Rectangle 2"/>
          <p:cNvSpPr>
            <a:spLocks noChangeArrowheads="1"/>
          </p:cNvSpPr>
          <p:nvPr/>
        </p:nvSpPr>
        <p:spPr bwMode="auto">
          <a:xfrm>
            <a:off x="6211888" y="101600"/>
            <a:ext cx="887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91140" name="Rectangle 3"/>
          <p:cNvSpPr>
            <a:spLocks noChangeArrowheads="1"/>
          </p:cNvSpPr>
          <p:nvPr/>
        </p:nvSpPr>
        <p:spPr bwMode="auto">
          <a:xfrm>
            <a:off x="6826250" y="9950450"/>
            <a:ext cx="2714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773" tIns="46064" rIns="93773" bIns="46064" anchor="b">
            <a:spAutoFit/>
          </a:bodyPr>
          <a:lstStyle/>
          <a:p>
            <a:pPr algn="r" eaLnBrk="0" hangingPunct="0"/>
            <a:r>
              <a:rPr kumimoji="1" lang="en-US" altLang="zh-CN" sz="1200">
                <a:latin typeface="Times New Roman" pitchFamily="18" charset="0"/>
              </a:rPr>
              <a:t>2</a:t>
            </a:r>
          </a:p>
        </p:txBody>
      </p:sp>
      <p:sp>
        <p:nvSpPr>
          <p:cNvPr id="91141" name="Rectangle 4"/>
          <p:cNvSpPr>
            <a:spLocks noChangeArrowheads="1"/>
          </p:cNvSpPr>
          <p:nvPr/>
        </p:nvSpPr>
        <p:spPr bwMode="auto">
          <a:xfrm>
            <a:off x="0" y="992663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91142" name="Rectangle 5"/>
          <p:cNvSpPr>
            <a:spLocks noChangeArrowheads="1"/>
          </p:cNvSpPr>
          <p:nvPr/>
        </p:nvSpPr>
        <p:spPr bwMode="auto">
          <a:xfrm>
            <a:off x="0" y="101600"/>
            <a:ext cx="717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91143" name="Rectangle 6"/>
          <p:cNvSpPr>
            <a:spLocks noGrp="1" noRot="1" noChangeAspect="1" noChangeArrowheads="1" noTextEdit="1"/>
          </p:cNvSpPr>
          <p:nvPr>
            <p:ph type="sldImg"/>
          </p:nvPr>
        </p:nvSpPr>
        <p:spPr>
          <a:xfrm>
            <a:off x="1000125" y="774700"/>
            <a:ext cx="5099050" cy="3824288"/>
          </a:xfrm>
          <a:ln w="12700" cap="flat"/>
        </p:spPr>
      </p:sp>
      <p:sp>
        <p:nvSpPr>
          <p:cNvPr id="91144" name="Rectangle 7"/>
          <p:cNvSpPr>
            <a:spLocks noGrp="1" noChangeArrowheads="1"/>
          </p:cNvSpPr>
          <p:nvPr>
            <p:ph type="body" idx="1"/>
          </p:nvPr>
        </p:nvSpPr>
        <p:spPr>
          <a:xfrm>
            <a:off x="947738" y="7689850"/>
            <a:ext cx="5281612" cy="28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3" tIns="46064" rIns="93773" bIns="46064" anchor="ctr">
            <a:spAutoFit/>
          </a:bodyPr>
          <a:lstStyle/>
          <a:p>
            <a:pPr eaLnBrk="1" hangingPunct="1"/>
            <a:endParaRPr lang="zh-CN" altLang="zh-CN">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E5CF017-2DFA-4D98-B425-898A5546AF9F}" type="slidenum">
              <a:rPr lang="en-US" altLang="zh-CN" smtClean="0"/>
              <a:pPr eaLnBrk="1" hangingPunct="1"/>
              <a:t>15</a:t>
            </a:fld>
            <a:endParaRPr lang="en-US" altLang="zh-CN"/>
          </a:p>
        </p:txBody>
      </p:sp>
      <p:sp>
        <p:nvSpPr>
          <p:cNvPr id="92163" name="Rectangle 2"/>
          <p:cNvSpPr>
            <a:spLocks noChangeArrowheads="1"/>
          </p:cNvSpPr>
          <p:nvPr/>
        </p:nvSpPr>
        <p:spPr bwMode="auto">
          <a:xfrm>
            <a:off x="6211888" y="101600"/>
            <a:ext cx="887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92164" name="Rectangle 3"/>
          <p:cNvSpPr>
            <a:spLocks noChangeArrowheads="1"/>
          </p:cNvSpPr>
          <p:nvPr/>
        </p:nvSpPr>
        <p:spPr bwMode="auto">
          <a:xfrm>
            <a:off x="6826250" y="9950450"/>
            <a:ext cx="2714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773" tIns="46064" rIns="93773" bIns="46064" anchor="b">
            <a:spAutoFit/>
          </a:bodyPr>
          <a:lstStyle/>
          <a:p>
            <a:pPr algn="r" eaLnBrk="0" hangingPunct="0"/>
            <a:r>
              <a:rPr kumimoji="1" lang="en-US" altLang="zh-CN" sz="1200">
                <a:latin typeface="Times New Roman" pitchFamily="18" charset="0"/>
              </a:rPr>
              <a:t>2</a:t>
            </a:r>
          </a:p>
        </p:txBody>
      </p:sp>
      <p:sp>
        <p:nvSpPr>
          <p:cNvPr id="92165" name="Rectangle 4"/>
          <p:cNvSpPr>
            <a:spLocks noChangeArrowheads="1"/>
          </p:cNvSpPr>
          <p:nvPr/>
        </p:nvSpPr>
        <p:spPr bwMode="auto">
          <a:xfrm>
            <a:off x="0" y="992663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92166" name="Rectangle 5"/>
          <p:cNvSpPr>
            <a:spLocks noChangeArrowheads="1"/>
          </p:cNvSpPr>
          <p:nvPr/>
        </p:nvSpPr>
        <p:spPr bwMode="auto">
          <a:xfrm>
            <a:off x="0" y="101600"/>
            <a:ext cx="717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92167" name="Rectangle 6"/>
          <p:cNvSpPr>
            <a:spLocks noGrp="1" noRot="1" noChangeAspect="1" noChangeArrowheads="1" noTextEdit="1"/>
          </p:cNvSpPr>
          <p:nvPr>
            <p:ph type="sldImg"/>
          </p:nvPr>
        </p:nvSpPr>
        <p:spPr>
          <a:xfrm>
            <a:off x="1000125" y="774700"/>
            <a:ext cx="5099050" cy="3824288"/>
          </a:xfrm>
          <a:ln w="12700" cap="flat"/>
        </p:spPr>
      </p:sp>
      <p:sp>
        <p:nvSpPr>
          <p:cNvPr id="92168" name="Rectangle 7"/>
          <p:cNvSpPr>
            <a:spLocks noGrp="1" noChangeArrowheads="1"/>
          </p:cNvSpPr>
          <p:nvPr>
            <p:ph type="body" idx="1"/>
          </p:nvPr>
        </p:nvSpPr>
        <p:spPr>
          <a:xfrm>
            <a:off x="947738" y="7689850"/>
            <a:ext cx="5281612" cy="28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3" tIns="46064" rIns="93773" bIns="46064" anchor="ctr">
            <a:spAutoFit/>
          </a:bodyPr>
          <a:lstStyle/>
          <a:p>
            <a:pPr eaLnBrk="1" hangingPunct="1"/>
            <a:endParaRPr lang="zh-CN" altLang="zh-CN">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F1E8F-87C0-42BC-A15E-2F01DE4C8085}" type="slidenum">
              <a:rPr lang="en-US" altLang="zh-CN" smtClean="0"/>
              <a:pPr eaLnBrk="1" hangingPunct="1"/>
              <a:t>16</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AEBB9B-5C6C-4D71-9720-173AEDABAE09}" type="slidenum">
              <a:rPr lang="en-US" altLang="zh-CN" smtClean="0"/>
              <a:pPr eaLnBrk="1" hangingPunct="1"/>
              <a:t>17</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AEBB9B-5C6C-4D71-9720-173AEDABAE09}" type="slidenum">
              <a:rPr lang="en-US" altLang="zh-CN" smtClean="0"/>
              <a:pPr eaLnBrk="1" hangingPunct="1"/>
              <a:t>18</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68D2B9-0916-4772-885C-BB7EB9B837E5}" type="slidenum">
              <a:rPr lang="en-US" altLang="zh-CN" smtClean="0"/>
              <a:pPr eaLnBrk="1" hangingPunct="1"/>
              <a:t>19</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9B830F6-1A2D-485B-986F-4BA4DB77B9DB}" type="slidenum">
              <a:rPr lang="en-US" altLang="zh-CN" smtClean="0"/>
              <a:pPr eaLnBrk="1" hangingPunct="1"/>
              <a:t>20</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944F91-1A52-4534-BEA0-49818BF6C0B1}" type="slidenum">
              <a:rPr lang="en-US" altLang="zh-CN" smtClean="0"/>
              <a:pPr eaLnBrk="1" hangingPunct="1"/>
              <a:t>2</a:t>
            </a:fld>
            <a:endParaRPr lang="en-US" altLang="zh-CN"/>
          </a:p>
        </p:txBody>
      </p:sp>
      <p:sp>
        <p:nvSpPr>
          <p:cNvPr id="78851" name="Rectangle 2"/>
          <p:cNvSpPr>
            <a:spLocks noChangeArrowheads="1"/>
          </p:cNvSpPr>
          <p:nvPr/>
        </p:nvSpPr>
        <p:spPr bwMode="auto">
          <a:xfrm>
            <a:off x="6211888" y="101600"/>
            <a:ext cx="887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78852" name="Rectangle 3"/>
          <p:cNvSpPr>
            <a:spLocks noChangeArrowheads="1"/>
          </p:cNvSpPr>
          <p:nvPr/>
        </p:nvSpPr>
        <p:spPr bwMode="auto">
          <a:xfrm>
            <a:off x="6826250" y="9950450"/>
            <a:ext cx="2714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773" tIns="46064" rIns="93773" bIns="46064" anchor="b">
            <a:spAutoFit/>
          </a:bodyPr>
          <a:lstStyle/>
          <a:p>
            <a:pPr algn="r" eaLnBrk="0" hangingPunct="0"/>
            <a:r>
              <a:rPr kumimoji="1" lang="en-US" altLang="zh-CN" sz="1200">
                <a:latin typeface="Times New Roman" pitchFamily="18" charset="0"/>
              </a:rPr>
              <a:t>2</a:t>
            </a:r>
          </a:p>
        </p:txBody>
      </p:sp>
      <p:sp>
        <p:nvSpPr>
          <p:cNvPr id="78853" name="Rectangle 4"/>
          <p:cNvSpPr>
            <a:spLocks noChangeArrowheads="1"/>
          </p:cNvSpPr>
          <p:nvPr/>
        </p:nvSpPr>
        <p:spPr bwMode="auto">
          <a:xfrm>
            <a:off x="0" y="992663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78854" name="Rectangle 5"/>
          <p:cNvSpPr>
            <a:spLocks noChangeArrowheads="1"/>
          </p:cNvSpPr>
          <p:nvPr/>
        </p:nvSpPr>
        <p:spPr bwMode="auto">
          <a:xfrm>
            <a:off x="0" y="101600"/>
            <a:ext cx="717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78855" name="Rectangle 6"/>
          <p:cNvSpPr>
            <a:spLocks noGrp="1" noRot="1" noChangeAspect="1" noChangeArrowheads="1" noTextEdit="1"/>
          </p:cNvSpPr>
          <p:nvPr>
            <p:ph type="sldImg"/>
          </p:nvPr>
        </p:nvSpPr>
        <p:spPr>
          <a:xfrm>
            <a:off x="1000125" y="774700"/>
            <a:ext cx="5099050" cy="3824288"/>
          </a:xfrm>
          <a:ln w="12700" cap="flat"/>
        </p:spPr>
      </p:sp>
      <p:sp>
        <p:nvSpPr>
          <p:cNvPr id="78856" name="Rectangle 7"/>
          <p:cNvSpPr>
            <a:spLocks noGrp="1" noChangeArrowheads="1"/>
          </p:cNvSpPr>
          <p:nvPr>
            <p:ph type="body" idx="1"/>
          </p:nvPr>
        </p:nvSpPr>
        <p:spPr>
          <a:xfrm>
            <a:off x="947738" y="7689850"/>
            <a:ext cx="5281612" cy="28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3" tIns="46064" rIns="93773" bIns="46064" anchor="ctr">
            <a:spAutoFit/>
          </a:bodyPr>
          <a:lstStyle/>
          <a:p>
            <a:pPr eaLnBrk="1" hangingPunct="1"/>
            <a:endParaRPr lang="zh-CN" altLang="zh-CN">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EC25721-EB9E-45E3-93F6-C98CF8F4B921}" type="slidenum">
              <a:rPr lang="en-US" altLang="zh-CN" smtClean="0"/>
              <a:pPr eaLnBrk="1" hangingPunct="1"/>
              <a:t>21</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6BC7286-1DAD-4D71-A4AC-FCC43412AB07}" type="slidenum">
              <a:rPr lang="en-US" altLang="zh-CN" smtClean="0"/>
              <a:pPr eaLnBrk="1" hangingPunct="1"/>
              <a:t>22</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86CADA-FF65-431B-85D3-04A3BC7DB82F}" type="slidenum">
              <a:rPr lang="en-US" altLang="zh-CN" smtClean="0"/>
              <a:pPr eaLnBrk="1" hangingPunct="1"/>
              <a:t>23</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8270FCC-DF94-4020-9396-C0DDD6E82396}" type="slidenum">
              <a:rPr lang="en-US" altLang="zh-CN" smtClean="0"/>
              <a:pPr eaLnBrk="1" hangingPunct="1"/>
              <a:t>24</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charset="0"/>
            </a:endParaRPr>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9F7BBB-3E26-492C-85B5-CF9BCBDA342C}" type="slidenum">
              <a:rPr lang="en-US" altLang="zh-CN" smtClean="0"/>
              <a:pPr eaLnBrk="1" hangingPunct="1"/>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charset="0"/>
            </a:endParaRPr>
          </a:p>
        </p:txBody>
      </p:sp>
      <p:sp>
        <p:nvSpPr>
          <p:cNvPr id="1024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F9C3CE2-BAD1-404A-8669-830E41F9673B}" type="slidenum">
              <a:rPr lang="en-US" altLang="zh-CN" smtClean="0"/>
              <a:pPr eaLnBrk="1" hangingPunct="1"/>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25D0A1-7A63-4CDC-BF7A-475032877857}" type="slidenum">
              <a:rPr lang="en-US" altLang="zh-CN" smtClean="0"/>
              <a:pPr eaLnBrk="1" hangingPunct="1"/>
              <a:t>27</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7D32FC-4202-4D70-8DCB-EAD5BB5CAAF3}" type="slidenum">
              <a:rPr lang="en-US" altLang="zh-CN" smtClean="0"/>
              <a:pPr eaLnBrk="1" hangingPunct="1"/>
              <a:t>29</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charset="0"/>
            </a:endParaRPr>
          </a:p>
        </p:txBody>
      </p:sp>
      <p:sp>
        <p:nvSpPr>
          <p:cNvPr id="1054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220B04-B1D8-485D-BDDB-88991DFB4ACF}" type="slidenum">
              <a:rPr lang="en-US" altLang="zh-CN" smtClean="0"/>
              <a:pPr eaLnBrk="1" hangingPunct="1"/>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charset="0"/>
            </a:endParaRPr>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9C6198E-910C-4E33-B328-B63719D40D7E}" type="slidenum">
              <a:rPr lang="en-US" altLang="zh-CN" smtClean="0"/>
              <a:pPr eaLnBrk="1" hangingPunct="1"/>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F738FE-0B2B-4A5F-B225-39E1802790FC}" type="slidenum">
              <a:rPr lang="en-US" altLang="zh-CN" smtClean="0"/>
              <a:pPr eaLnBrk="1" hangingPunct="1"/>
              <a:t>3</a:t>
            </a:fld>
            <a:endParaRPr lang="en-US" altLang="zh-CN"/>
          </a:p>
        </p:txBody>
      </p:sp>
      <p:sp>
        <p:nvSpPr>
          <p:cNvPr id="80899" name="Rectangle 2"/>
          <p:cNvSpPr>
            <a:spLocks noChangeArrowheads="1"/>
          </p:cNvSpPr>
          <p:nvPr/>
        </p:nvSpPr>
        <p:spPr bwMode="auto">
          <a:xfrm>
            <a:off x="6211888" y="101600"/>
            <a:ext cx="887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80900" name="Rectangle 3"/>
          <p:cNvSpPr>
            <a:spLocks noChangeArrowheads="1"/>
          </p:cNvSpPr>
          <p:nvPr/>
        </p:nvSpPr>
        <p:spPr bwMode="auto">
          <a:xfrm>
            <a:off x="6826250" y="9950450"/>
            <a:ext cx="2714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773" tIns="46064" rIns="93773" bIns="46064" anchor="b">
            <a:spAutoFit/>
          </a:bodyPr>
          <a:lstStyle/>
          <a:p>
            <a:pPr algn="r" eaLnBrk="0" hangingPunct="0"/>
            <a:r>
              <a:rPr kumimoji="1" lang="en-US" altLang="zh-CN" sz="1200">
                <a:latin typeface="Times New Roman" pitchFamily="18" charset="0"/>
              </a:rPr>
              <a:t>2</a:t>
            </a:r>
          </a:p>
        </p:txBody>
      </p:sp>
      <p:sp>
        <p:nvSpPr>
          <p:cNvPr id="80901" name="Rectangle 4"/>
          <p:cNvSpPr>
            <a:spLocks noChangeArrowheads="1"/>
          </p:cNvSpPr>
          <p:nvPr/>
        </p:nvSpPr>
        <p:spPr bwMode="auto">
          <a:xfrm>
            <a:off x="0" y="992663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80902" name="Rectangle 5"/>
          <p:cNvSpPr>
            <a:spLocks noChangeArrowheads="1"/>
          </p:cNvSpPr>
          <p:nvPr/>
        </p:nvSpPr>
        <p:spPr bwMode="auto">
          <a:xfrm>
            <a:off x="0" y="101600"/>
            <a:ext cx="717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80903" name="Rectangle 6"/>
          <p:cNvSpPr>
            <a:spLocks noGrp="1" noRot="1" noChangeAspect="1" noChangeArrowheads="1" noTextEdit="1"/>
          </p:cNvSpPr>
          <p:nvPr>
            <p:ph type="sldImg"/>
          </p:nvPr>
        </p:nvSpPr>
        <p:spPr>
          <a:xfrm>
            <a:off x="1000125" y="774700"/>
            <a:ext cx="5099050" cy="3824288"/>
          </a:xfrm>
          <a:ln w="12700" cap="flat"/>
        </p:spPr>
      </p:sp>
      <p:sp>
        <p:nvSpPr>
          <p:cNvPr id="80904" name="Rectangle 7"/>
          <p:cNvSpPr>
            <a:spLocks noGrp="1" noChangeArrowheads="1"/>
          </p:cNvSpPr>
          <p:nvPr>
            <p:ph type="body" idx="1"/>
          </p:nvPr>
        </p:nvSpPr>
        <p:spPr>
          <a:xfrm>
            <a:off x="947738" y="7689850"/>
            <a:ext cx="5281612" cy="28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3" tIns="46064" rIns="93773" bIns="46064" anchor="ctr">
            <a:spAutoFit/>
          </a:bodyPr>
          <a:lstStyle/>
          <a:p>
            <a:pPr eaLnBrk="1" hangingPunct="1"/>
            <a:endParaRPr lang="zh-CN" altLang="zh-CN">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charset="0"/>
            </a:endParaRPr>
          </a:p>
        </p:txBody>
      </p:sp>
      <p:sp>
        <p:nvSpPr>
          <p:cNvPr id="107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4DDEAC0-EC78-449B-BF98-AE0563FF0B3F}" type="slidenum">
              <a:rPr lang="en-US" altLang="zh-CN" smtClean="0"/>
              <a:pPr eaLnBrk="1" hangingPunct="1"/>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rPr>
              <a:t>如果</a:t>
            </a:r>
            <a:r>
              <a:rPr lang="en-US" altLang="zh-CN" dirty="0">
                <a:latin typeface="Arial" charset="0"/>
              </a:rPr>
              <a:t>Alice</a:t>
            </a:r>
            <a:r>
              <a:rPr lang="zh-CN" altLang="en-US" dirty="0">
                <a:latin typeface="Arial" charset="0"/>
              </a:rPr>
              <a:t>得到的是非法签名，任何人（即使无限计算能力）难以说服</a:t>
            </a:r>
            <a:r>
              <a:rPr lang="en-US" altLang="zh-CN" dirty="0">
                <a:latin typeface="Arial" charset="0"/>
              </a:rPr>
              <a:t>Alice</a:t>
            </a:r>
            <a:r>
              <a:rPr lang="zh-CN" altLang="en-US" dirty="0">
                <a:latin typeface="Arial" charset="0"/>
              </a:rPr>
              <a:t>接受证明</a:t>
            </a:r>
          </a:p>
        </p:txBody>
      </p:sp>
      <p:sp>
        <p:nvSpPr>
          <p:cNvPr id="108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72F77B-8621-4010-AE77-0DD6262225FB}" type="slidenum">
              <a:rPr lang="en-US" altLang="zh-CN" smtClean="0"/>
              <a:pPr eaLnBrk="1" hangingPunct="1"/>
              <a:t>33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rPr>
              <a:t>否认协议让</a:t>
            </a:r>
            <a:r>
              <a:rPr lang="en-US" altLang="zh-CN" dirty="0">
                <a:latin typeface="Arial" charset="0"/>
              </a:rPr>
              <a:t>Bob</a:t>
            </a:r>
            <a:r>
              <a:rPr lang="zh-CN" altLang="en-US" dirty="0">
                <a:latin typeface="Arial" charset="0"/>
              </a:rPr>
              <a:t>有机会否认非法签名，但是如果</a:t>
            </a:r>
            <a:r>
              <a:rPr lang="en-US" altLang="zh-CN" dirty="0">
                <a:latin typeface="Arial" charset="0"/>
              </a:rPr>
              <a:t>B</a:t>
            </a:r>
            <a:r>
              <a:rPr lang="zh-CN" altLang="en-US" dirty="0">
                <a:latin typeface="Arial" charset="0"/>
              </a:rPr>
              <a:t>不执行否认协议，说明签名可能合法</a:t>
            </a:r>
            <a:endParaRPr lang="en-US" altLang="zh-CN" dirty="0">
              <a:latin typeface="Arial" charset="0"/>
            </a:endParaRPr>
          </a:p>
          <a:p>
            <a:r>
              <a:rPr lang="zh-CN" altLang="en-US" dirty="0">
                <a:latin typeface="Arial" charset="0"/>
              </a:rPr>
              <a:t>从而使</a:t>
            </a:r>
            <a:r>
              <a:rPr lang="en-US" altLang="zh-CN" dirty="0">
                <a:latin typeface="Arial" charset="0"/>
              </a:rPr>
              <a:t>B</a:t>
            </a:r>
            <a:r>
              <a:rPr lang="zh-CN" altLang="en-US" dirty="0">
                <a:latin typeface="Arial" charset="0"/>
              </a:rPr>
              <a:t>不能否认已签署的合法签名</a:t>
            </a:r>
          </a:p>
        </p:txBody>
      </p:sp>
      <p:sp>
        <p:nvSpPr>
          <p:cNvPr id="109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EB510A-6AFE-409C-8F7F-4C7C5CE59486}" type="slidenum">
              <a:rPr lang="en-US" altLang="zh-CN" smtClean="0"/>
              <a:pPr eaLnBrk="1" hangingPunct="1"/>
              <a:t>34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rPr>
              <a:t>如果</a:t>
            </a:r>
            <a:r>
              <a:rPr lang="en-US" altLang="zh-CN" dirty="0">
                <a:latin typeface="Arial" charset="0"/>
              </a:rPr>
              <a:t>Bob</a:t>
            </a:r>
            <a:r>
              <a:rPr lang="zh-CN" altLang="en-US" dirty="0">
                <a:latin typeface="Arial" charset="0"/>
              </a:rPr>
              <a:t>按协议执行，则</a:t>
            </a:r>
            <a:r>
              <a:rPr lang="en-US" altLang="zh-CN" dirty="0">
                <a:latin typeface="Arial" charset="0"/>
              </a:rPr>
              <a:t>beta</a:t>
            </a:r>
            <a:r>
              <a:rPr lang="zh-CN" altLang="en-US" dirty="0">
                <a:latin typeface="Arial" charset="0"/>
              </a:rPr>
              <a:t>将化为</a:t>
            </a:r>
            <a:r>
              <a:rPr lang="en-US" altLang="zh-CN" dirty="0">
                <a:latin typeface="Arial" charset="0"/>
              </a:rPr>
              <a:t>alpha</a:t>
            </a:r>
            <a:r>
              <a:rPr lang="zh-CN" altLang="en-US" dirty="0">
                <a:latin typeface="Arial" charset="0"/>
              </a:rPr>
              <a:t>，故</a:t>
            </a:r>
            <a:r>
              <a:rPr lang="en-US" altLang="zh-CN" dirty="0">
                <a:latin typeface="Arial" charset="0"/>
              </a:rPr>
              <a:t>step</a:t>
            </a:r>
            <a:r>
              <a:rPr lang="en-US" altLang="zh-CN" baseline="0" dirty="0">
                <a:latin typeface="Arial" charset="0"/>
              </a:rPr>
              <a:t> 9 Alice</a:t>
            </a:r>
            <a:r>
              <a:rPr lang="zh-CN" altLang="en-US" baseline="0" dirty="0">
                <a:latin typeface="Arial" charset="0"/>
              </a:rPr>
              <a:t>可将</a:t>
            </a:r>
            <a:r>
              <a:rPr lang="en-US" altLang="zh-CN" baseline="0" dirty="0">
                <a:latin typeface="Arial" charset="0"/>
              </a:rPr>
              <a:t>d</a:t>
            </a:r>
            <a:r>
              <a:rPr lang="zh-CN" altLang="en-US" baseline="0" dirty="0">
                <a:latin typeface="Arial" charset="0"/>
              </a:rPr>
              <a:t>与</a:t>
            </a:r>
            <a:r>
              <a:rPr lang="en-US" altLang="zh-CN" baseline="0" dirty="0">
                <a:latin typeface="Arial" charset="0"/>
              </a:rPr>
              <a:t>D</a:t>
            </a:r>
            <a:r>
              <a:rPr lang="zh-CN" altLang="en-US" baseline="0" dirty="0">
                <a:latin typeface="Arial" charset="0"/>
              </a:rPr>
              <a:t>中的</a:t>
            </a:r>
            <a:r>
              <a:rPr lang="en-US" altLang="zh-CN" baseline="0" dirty="0">
                <a:latin typeface="Arial" charset="0"/>
              </a:rPr>
              <a:t>beta</a:t>
            </a:r>
            <a:r>
              <a:rPr lang="zh-CN" altLang="en-US" baseline="0" dirty="0">
                <a:latin typeface="Arial" charset="0"/>
              </a:rPr>
              <a:t>项消去</a:t>
            </a:r>
            <a:endParaRPr lang="zh-CN" altLang="en-US" dirty="0">
              <a:latin typeface="Arial" charset="0"/>
            </a:endParaRPr>
          </a:p>
        </p:txBody>
      </p:sp>
      <p:sp>
        <p:nvSpPr>
          <p:cNvPr id="1116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0AD6EC8-1866-4D01-95E1-C20698FF81AA}" type="slidenum">
              <a:rPr lang="en-US" altLang="zh-CN" smtClean="0"/>
              <a:pPr eaLnBrk="1" hangingPunct="1"/>
              <a:t>35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1126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CB133B7-DA66-4E4F-B9ED-DC8C8D119227}" type="slidenum">
              <a:rPr lang="en-US" altLang="zh-CN" smtClean="0"/>
              <a:pPr eaLnBrk="1" hangingPunct="1"/>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rPr>
              <a:t>关于</a:t>
            </a:r>
            <a:r>
              <a:rPr lang="en-US" altLang="zh-CN" dirty="0">
                <a:latin typeface="Arial" charset="0"/>
              </a:rPr>
              <a:t>D</a:t>
            </a:r>
            <a:r>
              <a:rPr lang="zh-CN" altLang="en-US" dirty="0">
                <a:latin typeface="Arial" charset="0"/>
              </a:rPr>
              <a:t>的等式成立相当于对</a:t>
            </a:r>
            <a:r>
              <a:rPr lang="en-US" altLang="zh-CN" dirty="0">
                <a:latin typeface="Arial" charset="0"/>
              </a:rPr>
              <a:t>d_0</a:t>
            </a:r>
            <a:r>
              <a:rPr lang="zh-CN" altLang="en-US" dirty="0">
                <a:latin typeface="Arial" charset="0"/>
              </a:rPr>
              <a:t>进行签名后的验证等式，但是根据定理</a:t>
            </a:r>
            <a:r>
              <a:rPr lang="en-US" altLang="zh-CN" dirty="0">
                <a:latin typeface="Arial" charset="0"/>
              </a:rPr>
              <a:t>1</a:t>
            </a:r>
            <a:r>
              <a:rPr lang="zh-CN" altLang="en-US" dirty="0">
                <a:latin typeface="Arial" charset="0"/>
              </a:rPr>
              <a:t>，若</a:t>
            </a:r>
            <a:r>
              <a:rPr lang="en-US" altLang="zh-CN" dirty="0">
                <a:latin typeface="Arial" charset="0"/>
              </a:rPr>
              <a:t>y</a:t>
            </a:r>
            <a:r>
              <a:rPr lang="zh-CN" altLang="en-US" dirty="0">
                <a:latin typeface="Arial" charset="0"/>
              </a:rPr>
              <a:t>不等于</a:t>
            </a:r>
            <a:r>
              <a:rPr lang="en-US" altLang="zh-CN" dirty="0">
                <a:latin typeface="Arial" charset="0"/>
              </a:rPr>
              <a:t>d_0^a</a:t>
            </a:r>
            <a:r>
              <a:rPr lang="zh-CN" altLang="en-US" dirty="0">
                <a:latin typeface="Arial" charset="0"/>
              </a:rPr>
              <a:t>，则该等式成立概率小</a:t>
            </a:r>
          </a:p>
        </p:txBody>
      </p:sp>
      <p:sp>
        <p:nvSpPr>
          <p:cNvPr id="1136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125BF20-E225-4582-BB41-E11EC954130A}" type="slidenum">
              <a:rPr lang="en-US" altLang="zh-CN" smtClean="0"/>
              <a:pPr eaLnBrk="1" hangingPunct="1"/>
              <a:t>37</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951E0A-8AB3-40A1-8EAD-1789038FA6A3}" type="slidenum">
              <a:rPr lang="en-US" altLang="zh-CN" smtClean="0"/>
              <a:pPr eaLnBrk="1" hangingPunct="1"/>
              <a:t>38</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21BBAF-F37A-4415-BB71-D2C104B2952F}" type="slidenum">
              <a:rPr lang="en-US" altLang="zh-CN" smtClean="0"/>
              <a:pPr eaLnBrk="1" hangingPunct="1"/>
              <a:t>39</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40FA229-F7F4-44A5-91E5-189EDC93C15E}" type="slidenum">
              <a:rPr lang="en-US" altLang="zh-CN" smtClean="0"/>
              <a:pPr eaLnBrk="1" hangingPunct="1"/>
              <a:t>40</a:t>
            </a:fld>
            <a:endParaRPr lang="en-US" altLang="zh-CN"/>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3179E4-1A7A-449A-8CD7-75D511E4D5C8}" type="slidenum">
              <a:rPr lang="en-US" altLang="zh-CN" smtClean="0"/>
              <a:pPr eaLnBrk="1" hangingPunct="1"/>
              <a:t>41</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charset="0"/>
              </a:rPr>
              <a:t>Statistically hiding</a:t>
            </a:r>
          </a:p>
          <a:p>
            <a:pPr eaLnBrk="1" hangingPunct="1"/>
            <a:endParaRPr lang="zh-CN" altLang="zh-CN"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4346A8B-B318-4341-A1CC-D784728D4D68}" type="slidenum">
              <a:rPr lang="en-US" altLang="zh-CN" smtClean="0"/>
              <a:pPr eaLnBrk="1" hangingPunct="1"/>
              <a:t>4</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4C89352-03B8-4501-9FFE-D86E503A328E}" type="slidenum">
              <a:rPr lang="en-US" altLang="zh-CN" smtClean="0"/>
              <a:pPr eaLnBrk="1" hangingPunct="1"/>
              <a:t>42</a:t>
            </a:fld>
            <a:endParaRPr lang="en-US"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charset="0"/>
              </a:rPr>
              <a:t>若两组秘钥的</a:t>
            </a:r>
            <a:r>
              <a:rPr lang="en-US" altLang="zh-CN" dirty="0">
                <a:latin typeface="Arial" charset="0"/>
              </a:rPr>
              <a:t>Gama_1=Gama_1’,Gama_2= Gama_2’,</a:t>
            </a:r>
            <a:r>
              <a:rPr lang="zh-CN" altLang="en-US" dirty="0">
                <a:latin typeface="Arial" charset="0"/>
              </a:rPr>
              <a:t>则两组秘钥称为等价秘钥</a:t>
            </a:r>
            <a:endParaRPr lang="zh-CN" altLang="zh-CN" dirty="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a:t>
            </a:r>
            <a:r>
              <a:rPr lang="zh-CN" altLang="en-US" dirty="0"/>
              <a:t>不一定是正常签署</a:t>
            </a:r>
            <a:r>
              <a:rPr lang="en-US" altLang="zh-CN" dirty="0"/>
              <a:t>x</a:t>
            </a:r>
            <a:r>
              <a:rPr lang="zh-CN" altLang="en-US" dirty="0"/>
              <a:t>得到的</a:t>
            </a:r>
          </a:p>
        </p:txBody>
      </p:sp>
      <p:sp>
        <p:nvSpPr>
          <p:cNvPr id="4" name="灯片编号占位符 3"/>
          <p:cNvSpPr>
            <a:spLocks noGrp="1"/>
          </p:cNvSpPr>
          <p:nvPr>
            <p:ph type="sldNum" sz="quarter" idx="10"/>
          </p:nvPr>
        </p:nvSpPr>
        <p:spPr/>
        <p:txBody>
          <a:bodyPr/>
          <a:lstStyle/>
          <a:p>
            <a:pPr>
              <a:defRPr/>
            </a:pPr>
            <a:fld id="{F580886E-204C-4F09-8A68-39296E55710B}" type="slidenum">
              <a:rPr lang="en-US" altLang="zh-CN" smtClean="0"/>
              <a:pPr>
                <a:defRPr/>
              </a:pPr>
              <a:t>43</a:t>
            </a:fld>
            <a:endParaRPr lang="en-US" altLang="zh-CN"/>
          </a:p>
        </p:txBody>
      </p:sp>
    </p:spTree>
    <p:extLst>
      <p:ext uri="{BB962C8B-B14F-4D97-AF65-F5344CB8AC3E}">
        <p14:creationId xmlns:p14="http://schemas.microsoft.com/office/powerpoint/2010/main" val="6250004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事实</a:t>
            </a:r>
            <a:r>
              <a:rPr lang="en-US" altLang="zh-CN" dirty="0"/>
              <a:t>3</a:t>
            </a:r>
            <a:r>
              <a:rPr lang="zh-CN" altLang="en-US" dirty="0"/>
              <a:t>说明，已知签名者的公钥及</a:t>
            </a:r>
            <a:r>
              <a:rPr lang="en-US" altLang="zh-CN" dirty="0"/>
              <a:t>x</a:t>
            </a:r>
            <a:r>
              <a:rPr lang="zh-CN" altLang="en-US" dirty="0"/>
              <a:t>的签名，可推出有</a:t>
            </a:r>
            <a:r>
              <a:rPr lang="en-US" altLang="zh-CN" dirty="0"/>
              <a:t>q</a:t>
            </a:r>
            <a:r>
              <a:rPr lang="zh-CN" altLang="en-US" dirty="0"/>
              <a:t>中签名秘钥，</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对于给定的（</a:t>
            </a:r>
            <a:r>
              <a:rPr lang="en-US" altLang="zh-CN" dirty="0" err="1"/>
              <a:t>y’,x</a:t>
            </a:r>
            <a:r>
              <a:rPr lang="en-US" altLang="zh-CN" dirty="0"/>
              <a:t>’</a:t>
            </a:r>
            <a:r>
              <a:rPr lang="zh-CN" altLang="en-US" dirty="0"/>
              <a:t>）</a:t>
            </a:r>
            <a:r>
              <a:rPr lang="en-US" altLang="zh-CN" dirty="0"/>
              <a:t>,q</a:t>
            </a:r>
            <a:r>
              <a:rPr lang="zh-CN" altLang="en-US" dirty="0"/>
              <a:t>个中至多只有一个密钥可将</a:t>
            </a:r>
            <a:r>
              <a:rPr lang="en-US" altLang="zh-CN" dirty="0"/>
              <a:t>x’</a:t>
            </a:r>
            <a:r>
              <a:rPr lang="zh-CN" altLang="en-US" dirty="0"/>
              <a:t>签为</a:t>
            </a:r>
            <a:r>
              <a:rPr lang="en-US" altLang="zh-CN" dirty="0"/>
              <a:t>y’</a:t>
            </a:r>
            <a:r>
              <a:rPr lang="zh-CN" altLang="en-US" dirty="0"/>
              <a:t>，但是无法确定签名者实际用的是哪一个，</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故敌手猜中真正秘钥的概率为</a:t>
            </a:r>
            <a:r>
              <a:rPr lang="en-US" altLang="zh-CN" dirty="0"/>
              <a:t>1/q</a:t>
            </a:r>
            <a:r>
              <a:rPr lang="zh-CN" altLang="en-US" dirty="0"/>
              <a:t>，如果猜错了，则签名者可利用伪造证明说明这是一个伪造</a:t>
            </a:r>
            <a:endParaRPr lang="en-US" altLang="zh-CN" dirty="0"/>
          </a:p>
        </p:txBody>
      </p:sp>
      <p:sp>
        <p:nvSpPr>
          <p:cNvPr id="4" name="灯片编号占位符 3"/>
          <p:cNvSpPr>
            <a:spLocks noGrp="1"/>
          </p:cNvSpPr>
          <p:nvPr>
            <p:ph type="sldNum" sz="quarter" idx="10"/>
          </p:nvPr>
        </p:nvSpPr>
        <p:spPr/>
        <p:txBody>
          <a:bodyPr/>
          <a:lstStyle/>
          <a:p>
            <a:pPr>
              <a:defRPr/>
            </a:pPr>
            <a:fld id="{F580886E-204C-4F09-8A68-39296E55710B}" type="slidenum">
              <a:rPr lang="en-US" altLang="zh-CN" smtClean="0"/>
              <a:pPr>
                <a:defRPr/>
              </a:pPr>
              <a:t>45</a:t>
            </a:fld>
            <a:endParaRPr lang="en-US" altLang="zh-CN"/>
          </a:p>
        </p:txBody>
      </p:sp>
    </p:spTree>
    <p:extLst>
      <p:ext uri="{BB962C8B-B14F-4D97-AF65-F5344CB8AC3E}">
        <p14:creationId xmlns:p14="http://schemas.microsoft.com/office/powerpoint/2010/main" val="4092706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09B165C-2563-4637-A7CE-68A74AF55F99}" type="slidenum">
              <a:rPr lang="en-US" altLang="zh-CN" smtClean="0"/>
              <a:pPr eaLnBrk="1" hangingPunct="1"/>
              <a:t>46</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charset="0"/>
              </a:rPr>
              <a:t>One-time:</a:t>
            </a:r>
            <a:r>
              <a:rPr lang="zh-CN" altLang="en-US" dirty="0">
                <a:latin typeface="Arial" charset="0"/>
              </a:rPr>
              <a:t>否则求出离散对数表示</a:t>
            </a:r>
            <a:endParaRPr lang="zh-CN" altLang="zh-CN" dirty="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A78A426-81B6-41DE-A207-C458040B3BC6}" type="slidenum">
              <a:rPr lang="en-US" altLang="zh-CN" smtClean="0"/>
              <a:pPr eaLnBrk="1" hangingPunct="1"/>
              <a:t>47</a:t>
            </a:fld>
            <a:endParaRPr lang="en-US" altLang="zh-CN"/>
          </a:p>
        </p:txBody>
      </p:sp>
      <p:sp>
        <p:nvSpPr>
          <p:cNvPr id="120835" name="Rectangle 2"/>
          <p:cNvSpPr>
            <a:spLocks noChangeArrowheads="1"/>
          </p:cNvSpPr>
          <p:nvPr/>
        </p:nvSpPr>
        <p:spPr bwMode="auto">
          <a:xfrm>
            <a:off x="6211888" y="101600"/>
            <a:ext cx="887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120836" name="Rectangle 3"/>
          <p:cNvSpPr>
            <a:spLocks noChangeArrowheads="1"/>
          </p:cNvSpPr>
          <p:nvPr/>
        </p:nvSpPr>
        <p:spPr bwMode="auto">
          <a:xfrm>
            <a:off x="6826250" y="9950450"/>
            <a:ext cx="2714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773" tIns="46064" rIns="93773" bIns="46064" anchor="b">
            <a:spAutoFit/>
          </a:bodyPr>
          <a:lstStyle/>
          <a:p>
            <a:pPr algn="r" eaLnBrk="0" hangingPunct="0"/>
            <a:r>
              <a:rPr kumimoji="1" lang="en-US" altLang="zh-CN" sz="1200">
                <a:latin typeface="Times New Roman" pitchFamily="18" charset="0"/>
              </a:rPr>
              <a:t>2</a:t>
            </a:r>
          </a:p>
        </p:txBody>
      </p:sp>
      <p:sp>
        <p:nvSpPr>
          <p:cNvPr id="120837" name="Rectangle 4"/>
          <p:cNvSpPr>
            <a:spLocks noChangeArrowheads="1"/>
          </p:cNvSpPr>
          <p:nvPr/>
        </p:nvSpPr>
        <p:spPr bwMode="auto">
          <a:xfrm>
            <a:off x="0" y="992663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120838" name="Rectangle 5"/>
          <p:cNvSpPr>
            <a:spLocks noChangeArrowheads="1"/>
          </p:cNvSpPr>
          <p:nvPr/>
        </p:nvSpPr>
        <p:spPr bwMode="auto">
          <a:xfrm>
            <a:off x="0" y="101600"/>
            <a:ext cx="717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120839" name="Rectangle 6"/>
          <p:cNvSpPr>
            <a:spLocks noGrp="1" noRot="1" noChangeAspect="1" noChangeArrowheads="1" noTextEdit="1"/>
          </p:cNvSpPr>
          <p:nvPr>
            <p:ph type="sldImg"/>
          </p:nvPr>
        </p:nvSpPr>
        <p:spPr>
          <a:xfrm>
            <a:off x="1000125" y="774700"/>
            <a:ext cx="5099050" cy="3824288"/>
          </a:xfrm>
          <a:ln w="12700" cap="flat"/>
        </p:spPr>
      </p:sp>
      <p:sp>
        <p:nvSpPr>
          <p:cNvPr id="120840" name="Rectangle 7"/>
          <p:cNvSpPr>
            <a:spLocks noGrp="1" noChangeArrowheads="1"/>
          </p:cNvSpPr>
          <p:nvPr>
            <p:ph type="body" idx="1"/>
          </p:nvPr>
        </p:nvSpPr>
        <p:spPr>
          <a:xfrm>
            <a:off x="947738" y="7689850"/>
            <a:ext cx="5281612" cy="28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3" tIns="46064" rIns="93773" bIns="46064" anchor="ctr">
            <a:spAutoFit/>
          </a:bodyPr>
          <a:lstStyle/>
          <a:p>
            <a:pPr eaLnBrk="1" hangingPunct="1"/>
            <a:endParaRPr lang="zh-CN" altLang="zh-CN">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1C801F2-7631-4985-9B8B-29308E83C63B}" type="slidenum">
              <a:rPr lang="en-US" altLang="zh-CN" smtClean="0"/>
              <a:pPr eaLnBrk="1" hangingPunct="1"/>
              <a:t>48</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315791A-32B4-4F52-9B79-3AD907E6D1C3}" type="slidenum">
              <a:rPr lang="en-US" altLang="zh-CN" smtClean="0"/>
              <a:pPr eaLnBrk="1" hangingPunct="1"/>
              <a:t>49</a:t>
            </a:fld>
            <a:endParaRPr lang="en-US" altLang="zh-CN"/>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EF38805-E5CD-41A2-8749-6B2C2624E8C8}" type="slidenum">
              <a:rPr lang="en-US" altLang="zh-CN" smtClean="0"/>
              <a:pPr eaLnBrk="1" hangingPunct="1"/>
              <a:t>50</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80886E-204C-4F09-8A68-39296E55710B}" type="slidenum">
              <a:rPr lang="en-US" altLang="zh-CN" smtClean="0"/>
              <a:pPr>
                <a:defRPr/>
              </a:pPr>
              <a:t>54</a:t>
            </a:fld>
            <a:endParaRPr lang="en-US" altLang="zh-CN"/>
          </a:p>
        </p:txBody>
      </p:sp>
    </p:spTree>
    <p:extLst>
      <p:ext uri="{BB962C8B-B14F-4D97-AF65-F5344CB8AC3E}">
        <p14:creationId xmlns:p14="http://schemas.microsoft.com/office/powerpoint/2010/main" val="242764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F79461A-B61F-48D4-84EA-6630F84CDBD1}" type="slidenum">
              <a:rPr lang="en-US" altLang="zh-CN" smtClean="0"/>
              <a:pPr eaLnBrk="1" hangingPunct="1"/>
              <a:t>56</a:t>
            </a:fld>
            <a:endParaRPr lang="en-US" altLang="zh-CN"/>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3DEEA2C-0673-49C7-B9E7-DE3388FAB19B}" type="slidenum">
              <a:rPr lang="en-US" altLang="zh-CN" smtClean="0"/>
              <a:pPr eaLnBrk="1" hangingPunct="1"/>
              <a:t>5</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charset="0"/>
            </a:endParaRPr>
          </a:p>
        </p:txBody>
      </p:sp>
      <p:sp>
        <p:nvSpPr>
          <p:cNvPr id="1259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EC9EB2-51A4-4CE0-8046-B6A41D7FF950}" type="slidenum">
              <a:rPr lang="en-US" altLang="zh-CN" smtClean="0"/>
              <a:pPr eaLnBrk="1" hangingPunct="1"/>
              <a:t>57</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3F2AA8-C0DC-49C3-A6A5-EA79673E1292}" type="slidenum">
              <a:rPr lang="en-US" altLang="zh-CN" smtClean="0"/>
              <a:pPr eaLnBrk="1" hangingPunct="1"/>
              <a:t>61</a:t>
            </a:fld>
            <a:endParaRPr lang="en-US" altLang="zh-CN"/>
          </a:p>
        </p:txBody>
      </p:sp>
      <p:sp>
        <p:nvSpPr>
          <p:cNvPr id="126979" name="Rectangle 2"/>
          <p:cNvSpPr>
            <a:spLocks noChangeArrowheads="1"/>
          </p:cNvSpPr>
          <p:nvPr/>
        </p:nvSpPr>
        <p:spPr bwMode="auto">
          <a:xfrm>
            <a:off x="6211888" y="101600"/>
            <a:ext cx="887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126980" name="Rectangle 3"/>
          <p:cNvSpPr>
            <a:spLocks noChangeArrowheads="1"/>
          </p:cNvSpPr>
          <p:nvPr/>
        </p:nvSpPr>
        <p:spPr bwMode="auto">
          <a:xfrm>
            <a:off x="6826250" y="9950450"/>
            <a:ext cx="2714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773" tIns="46064" rIns="93773" bIns="46064" anchor="b">
            <a:spAutoFit/>
          </a:bodyPr>
          <a:lstStyle/>
          <a:p>
            <a:pPr algn="r" eaLnBrk="0" hangingPunct="0"/>
            <a:r>
              <a:rPr kumimoji="1" lang="en-US" altLang="zh-CN" sz="1200">
                <a:latin typeface="Times New Roman" pitchFamily="18" charset="0"/>
              </a:rPr>
              <a:t>2</a:t>
            </a:r>
          </a:p>
        </p:txBody>
      </p:sp>
      <p:sp>
        <p:nvSpPr>
          <p:cNvPr id="126981" name="Rectangle 4"/>
          <p:cNvSpPr>
            <a:spLocks noChangeArrowheads="1"/>
          </p:cNvSpPr>
          <p:nvPr/>
        </p:nvSpPr>
        <p:spPr bwMode="auto">
          <a:xfrm>
            <a:off x="0" y="992663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126982" name="Rectangle 5"/>
          <p:cNvSpPr>
            <a:spLocks noChangeArrowheads="1"/>
          </p:cNvSpPr>
          <p:nvPr/>
        </p:nvSpPr>
        <p:spPr bwMode="auto">
          <a:xfrm>
            <a:off x="0" y="101600"/>
            <a:ext cx="717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126983" name="Rectangle 6"/>
          <p:cNvSpPr>
            <a:spLocks noGrp="1" noRot="1" noChangeAspect="1" noChangeArrowheads="1" noTextEdit="1"/>
          </p:cNvSpPr>
          <p:nvPr>
            <p:ph type="sldImg"/>
          </p:nvPr>
        </p:nvSpPr>
        <p:spPr>
          <a:xfrm>
            <a:off x="1000125" y="774700"/>
            <a:ext cx="5099050" cy="3824288"/>
          </a:xfrm>
          <a:ln w="12700" cap="flat"/>
        </p:spPr>
      </p:sp>
      <p:sp>
        <p:nvSpPr>
          <p:cNvPr id="126984" name="Rectangle 7"/>
          <p:cNvSpPr>
            <a:spLocks noGrp="1" noChangeArrowheads="1"/>
          </p:cNvSpPr>
          <p:nvPr>
            <p:ph type="body" idx="1"/>
          </p:nvPr>
        </p:nvSpPr>
        <p:spPr>
          <a:xfrm>
            <a:off x="947738" y="7689850"/>
            <a:ext cx="5281612" cy="28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3" tIns="46064" rIns="93773" bIns="46064" anchor="ctr">
            <a:spAutoFit/>
          </a:bodyPr>
          <a:lstStyle/>
          <a:p>
            <a:pPr eaLnBrk="1" hangingPunct="1"/>
            <a:endParaRPr lang="zh-CN" altLang="zh-CN">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1CDBBB-0BB3-4D46-91E3-DEFC0CEE462E}" type="slidenum">
              <a:rPr lang="en-US" altLang="zh-CN" smtClean="0"/>
              <a:pPr eaLnBrk="1" hangingPunct="1"/>
              <a:t>62</a:t>
            </a:fld>
            <a:endParaRPr lang="en-US" altLang="zh-CN"/>
          </a:p>
        </p:txBody>
      </p:sp>
      <p:sp>
        <p:nvSpPr>
          <p:cNvPr id="128003" name="Rectangle 2"/>
          <p:cNvSpPr>
            <a:spLocks noChangeArrowheads="1"/>
          </p:cNvSpPr>
          <p:nvPr/>
        </p:nvSpPr>
        <p:spPr bwMode="auto">
          <a:xfrm>
            <a:off x="6211888" y="101600"/>
            <a:ext cx="887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128004" name="Rectangle 3"/>
          <p:cNvSpPr>
            <a:spLocks noChangeArrowheads="1"/>
          </p:cNvSpPr>
          <p:nvPr/>
        </p:nvSpPr>
        <p:spPr bwMode="auto">
          <a:xfrm>
            <a:off x="6826250" y="9950450"/>
            <a:ext cx="2714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773" tIns="46064" rIns="93773" bIns="46064" anchor="b">
            <a:spAutoFit/>
          </a:bodyPr>
          <a:lstStyle/>
          <a:p>
            <a:pPr algn="r" eaLnBrk="0" hangingPunct="0"/>
            <a:r>
              <a:rPr kumimoji="1" lang="en-US" altLang="zh-CN" sz="1200">
                <a:latin typeface="Times New Roman" pitchFamily="18" charset="0"/>
              </a:rPr>
              <a:t>2</a:t>
            </a:r>
          </a:p>
        </p:txBody>
      </p:sp>
      <p:sp>
        <p:nvSpPr>
          <p:cNvPr id="128005" name="Rectangle 4"/>
          <p:cNvSpPr>
            <a:spLocks noChangeArrowheads="1"/>
          </p:cNvSpPr>
          <p:nvPr/>
        </p:nvSpPr>
        <p:spPr bwMode="auto">
          <a:xfrm>
            <a:off x="0" y="992663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128006" name="Rectangle 5"/>
          <p:cNvSpPr>
            <a:spLocks noChangeArrowheads="1"/>
          </p:cNvSpPr>
          <p:nvPr/>
        </p:nvSpPr>
        <p:spPr bwMode="auto">
          <a:xfrm>
            <a:off x="0" y="101600"/>
            <a:ext cx="717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128007" name="Rectangle 6"/>
          <p:cNvSpPr>
            <a:spLocks noGrp="1" noRot="1" noChangeAspect="1" noChangeArrowheads="1" noTextEdit="1"/>
          </p:cNvSpPr>
          <p:nvPr>
            <p:ph type="sldImg"/>
          </p:nvPr>
        </p:nvSpPr>
        <p:spPr>
          <a:xfrm>
            <a:off x="1000125" y="774700"/>
            <a:ext cx="5099050" cy="3824288"/>
          </a:xfrm>
          <a:ln w="12700" cap="flat"/>
        </p:spPr>
      </p:sp>
      <p:sp>
        <p:nvSpPr>
          <p:cNvPr id="128008" name="Rectangle 7"/>
          <p:cNvSpPr>
            <a:spLocks noGrp="1" noChangeArrowheads="1"/>
          </p:cNvSpPr>
          <p:nvPr>
            <p:ph type="body" idx="1"/>
          </p:nvPr>
        </p:nvSpPr>
        <p:spPr>
          <a:xfrm>
            <a:off x="947738" y="7689850"/>
            <a:ext cx="5281612" cy="28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3" tIns="46064" rIns="93773" bIns="46064" anchor="ctr">
            <a:spAutoFit/>
          </a:bodyPr>
          <a:lstStyle/>
          <a:p>
            <a:pPr eaLnBrk="1" hangingPunct="1"/>
            <a:endParaRPr lang="zh-CN" altLang="zh-CN">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EE6980-517A-45B8-BCF8-2E5CEB708F11}" type="slidenum">
              <a:rPr lang="en-US" altLang="zh-CN" smtClean="0"/>
              <a:pPr eaLnBrk="1" hangingPunct="1"/>
              <a:t>6</a:t>
            </a:fld>
            <a:endParaRPr lang="en-US" altLang="zh-CN"/>
          </a:p>
        </p:txBody>
      </p:sp>
      <p:sp>
        <p:nvSpPr>
          <p:cNvPr id="83971" name="Rectangle 2"/>
          <p:cNvSpPr>
            <a:spLocks noChangeArrowheads="1"/>
          </p:cNvSpPr>
          <p:nvPr/>
        </p:nvSpPr>
        <p:spPr bwMode="auto">
          <a:xfrm>
            <a:off x="6211888" y="101600"/>
            <a:ext cx="887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83972" name="Rectangle 3"/>
          <p:cNvSpPr>
            <a:spLocks noChangeArrowheads="1"/>
          </p:cNvSpPr>
          <p:nvPr/>
        </p:nvSpPr>
        <p:spPr bwMode="auto">
          <a:xfrm>
            <a:off x="6826250" y="9950450"/>
            <a:ext cx="2714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773" tIns="46064" rIns="93773" bIns="46064" anchor="b">
            <a:spAutoFit/>
          </a:bodyPr>
          <a:lstStyle/>
          <a:p>
            <a:pPr algn="r" eaLnBrk="0" hangingPunct="0"/>
            <a:r>
              <a:rPr kumimoji="1" lang="en-US" altLang="zh-CN" sz="1200">
                <a:latin typeface="Times New Roman" pitchFamily="18" charset="0"/>
              </a:rPr>
              <a:t>2</a:t>
            </a:r>
          </a:p>
        </p:txBody>
      </p:sp>
      <p:sp>
        <p:nvSpPr>
          <p:cNvPr id="83973" name="Rectangle 4"/>
          <p:cNvSpPr>
            <a:spLocks noChangeArrowheads="1"/>
          </p:cNvSpPr>
          <p:nvPr/>
        </p:nvSpPr>
        <p:spPr bwMode="auto">
          <a:xfrm>
            <a:off x="0" y="992663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83974" name="Rectangle 5"/>
          <p:cNvSpPr>
            <a:spLocks noChangeArrowheads="1"/>
          </p:cNvSpPr>
          <p:nvPr/>
        </p:nvSpPr>
        <p:spPr bwMode="auto">
          <a:xfrm>
            <a:off x="0" y="101600"/>
            <a:ext cx="717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83975" name="Rectangle 6"/>
          <p:cNvSpPr>
            <a:spLocks noGrp="1" noRot="1" noChangeAspect="1" noChangeArrowheads="1" noTextEdit="1"/>
          </p:cNvSpPr>
          <p:nvPr>
            <p:ph type="sldImg"/>
          </p:nvPr>
        </p:nvSpPr>
        <p:spPr>
          <a:xfrm>
            <a:off x="1000125" y="774700"/>
            <a:ext cx="5099050" cy="3824288"/>
          </a:xfrm>
          <a:ln w="12700" cap="flat"/>
        </p:spPr>
      </p:sp>
      <p:sp>
        <p:nvSpPr>
          <p:cNvPr id="83976" name="Rectangle 7"/>
          <p:cNvSpPr>
            <a:spLocks noGrp="1" noChangeArrowheads="1"/>
          </p:cNvSpPr>
          <p:nvPr>
            <p:ph type="body" idx="1"/>
          </p:nvPr>
        </p:nvSpPr>
        <p:spPr>
          <a:xfrm>
            <a:off x="947738" y="7689850"/>
            <a:ext cx="5281612" cy="28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3" tIns="46064" rIns="93773" bIns="46064" anchor="ctr">
            <a:spAutoFit/>
          </a:bodyPr>
          <a:lstStyle/>
          <a:p>
            <a:pPr eaLnBrk="1" hangingPunct="1"/>
            <a:endParaRPr lang="zh-CN" altLang="zh-CN">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DD731B6-2AAC-49C9-8C82-E6E15D429C4E}" type="slidenum">
              <a:rPr lang="en-US" altLang="zh-CN" smtClean="0"/>
              <a:pPr eaLnBrk="1" hangingPunct="1"/>
              <a:t>8</a:t>
            </a:fld>
            <a:endParaRPr lang="en-US" altLang="zh-CN"/>
          </a:p>
        </p:txBody>
      </p:sp>
      <p:sp>
        <p:nvSpPr>
          <p:cNvPr id="84995" name="Rectangle 2"/>
          <p:cNvSpPr>
            <a:spLocks noChangeArrowheads="1"/>
          </p:cNvSpPr>
          <p:nvPr/>
        </p:nvSpPr>
        <p:spPr bwMode="auto">
          <a:xfrm>
            <a:off x="6211888" y="101600"/>
            <a:ext cx="887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84996" name="Rectangle 3"/>
          <p:cNvSpPr>
            <a:spLocks noChangeArrowheads="1"/>
          </p:cNvSpPr>
          <p:nvPr/>
        </p:nvSpPr>
        <p:spPr bwMode="auto">
          <a:xfrm>
            <a:off x="6826250" y="9950450"/>
            <a:ext cx="2714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773" tIns="46064" rIns="93773" bIns="46064" anchor="b">
            <a:spAutoFit/>
          </a:bodyPr>
          <a:lstStyle/>
          <a:p>
            <a:pPr algn="r" eaLnBrk="0" hangingPunct="0"/>
            <a:r>
              <a:rPr kumimoji="1" lang="en-US" altLang="zh-CN" sz="1200">
                <a:latin typeface="Times New Roman" pitchFamily="18" charset="0"/>
              </a:rPr>
              <a:t>2</a:t>
            </a:r>
          </a:p>
        </p:txBody>
      </p:sp>
      <p:sp>
        <p:nvSpPr>
          <p:cNvPr id="84997" name="Rectangle 4"/>
          <p:cNvSpPr>
            <a:spLocks noChangeArrowheads="1"/>
          </p:cNvSpPr>
          <p:nvPr/>
        </p:nvSpPr>
        <p:spPr bwMode="auto">
          <a:xfrm>
            <a:off x="0" y="992663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84998" name="Rectangle 5"/>
          <p:cNvSpPr>
            <a:spLocks noChangeArrowheads="1"/>
          </p:cNvSpPr>
          <p:nvPr/>
        </p:nvSpPr>
        <p:spPr bwMode="auto">
          <a:xfrm>
            <a:off x="0" y="101600"/>
            <a:ext cx="717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759" tIns="47380" rIns="94759" bIns="47380" anchor="ctr"/>
          <a:lstStyle/>
          <a:p>
            <a:endParaRPr lang="zh-CN" altLang="en-US"/>
          </a:p>
        </p:txBody>
      </p:sp>
      <p:sp>
        <p:nvSpPr>
          <p:cNvPr id="84999" name="Rectangle 6"/>
          <p:cNvSpPr>
            <a:spLocks noGrp="1" noRot="1" noChangeAspect="1" noChangeArrowheads="1" noTextEdit="1"/>
          </p:cNvSpPr>
          <p:nvPr>
            <p:ph type="sldImg"/>
          </p:nvPr>
        </p:nvSpPr>
        <p:spPr>
          <a:xfrm>
            <a:off x="1000125" y="774700"/>
            <a:ext cx="5099050" cy="3824288"/>
          </a:xfrm>
          <a:ln w="12700" cap="flat"/>
        </p:spPr>
      </p:sp>
      <p:sp>
        <p:nvSpPr>
          <p:cNvPr id="85000" name="Rectangle 7"/>
          <p:cNvSpPr>
            <a:spLocks noGrp="1" noChangeArrowheads="1"/>
          </p:cNvSpPr>
          <p:nvPr>
            <p:ph type="body" idx="1"/>
          </p:nvPr>
        </p:nvSpPr>
        <p:spPr>
          <a:xfrm>
            <a:off x="947738" y="7689850"/>
            <a:ext cx="5281612" cy="28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3" tIns="46064" rIns="93773" bIns="46064" anchor="ctr">
            <a:spAutoFit/>
          </a:bodyPr>
          <a:lstStyle/>
          <a:p>
            <a:pPr eaLnBrk="1" hangingPunct="1"/>
            <a:endParaRPr lang="zh-CN" altLang="zh-CN">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86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B6F8EC-8FEA-4952-9EF7-D5F3972AE498}" type="slidenum">
              <a:rPr lang="en-US" altLang="zh-CN" smtClean="0"/>
              <a:pPr eaLnBrk="1" hangingPunct="1"/>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charset="0"/>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C3501C4-706B-4DF0-A098-76A7CFB9D6F0}" type="slidenum">
              <a:rPr lang="en-US" altLang="zh-CN" smtClean="0"/>
              <a:pPr eaLnBrk="1" hangingPunct="1"/>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wpw">
    <p:spTree>
      <p:nvGrpSpPr>
        <p:cNvPr id="1" name=""/>
        <p:cNvGrpSpPr/>
        <p:nvPr/>
      </p:nvGrpSpPr>
      <p:grpSpPr>
        <a:xfrm>
          <a:off x="0" y="0"/>
          <a:ext cx="0" cy="0"/>
          <a:chOff x="0" y="0"/>
          <a:chExt cx="0" cy="0"/>
        </a:xfrm>
      </p:grpSpPr>
      <p:sp>
        <p:nvSpPr>
          <p:cNvPr id="4" name="矩形 3"/>
          <p:cNvSpPr/>
          <p:nvPr userDrawn="1"/>
        </p:nvSpPr>
        <p:spPr>
          <a:xfrm>
            <a:off x="914400" y="2667000"/>
            <a:ext cx="7315200" cy="1279525"/>
          </a:xfrm>
          <a:prstGeom prst="rect">
            <a:avLst/>
          </a:prstGeom>
          <a:no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b="1">
              <a:solidFill>
                <a:prstClr val="white"/>
              </a:solidFill>
            </a:endParaRPr>
          </a:p>
        </p:txBody>
      </p:sp>
      <p:grpSp>
        <p:nvGrpSpPr>
          <p:cNvPr id="5" name="组合 12"/>
          <p:cNvGrpSpPr>
            <a:grpSpLocks/>
          </p:cNvGrpSpPr>
          <p:nvPr userDrawn="1"/>
        </p:nvGrpSpPr>
        <p:grpSpPr bwMode="auto">
          <a:xfrm>
            <a:off x="0" y="685800"/>
            <a:ext cx="7086600" cy="838200"/>
            <a:chOff x="0" y="2057400"/>
            <a:chExt cx="9144000" cy="1143000"/>
          </a:xfrm>
        </p:grpSpPr>
        <p:sp>
          <p:nvSpPr>
            <p:cNvPr id="6" name="矩形 5"/>
            <p:cNvSpPr/>
            <p:nvPr userDrawn="1"/>
          </p:nvSpPr>
          <p:spPr>
            <a:xfrm>
              <a:off x="532581" y="2057400"/>
              <a:ext cx="8611419" cy="1143000"/>
            </a:xfrm>
            <a:prstGeom prst="rect">
              <a:avLst/>
            </a:prstGeom>
            <a:solidFill>
              <a:srgbClr val="9C2020"/>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sp>
          <p:nvSpPr>
            <p:cNvPr id="7" name="矩形 6"/>
            <p:cNvSpPr/>
            <p:nvPr userDrawn="1"/>
          </p:nvSpPr>
          <p:spPr>
            <a:xfrm>
              <a:off x="0" y="2057400"/>
              <a:ext cx="381000" cy="1143000"/>
            </a:xfrm>
            <a:prstGeom prst="rect">
              <a:avLst/>
            </a:prstGeom>
            <a:solidFill>
              <a:srgbClr val="BC0000">
                <a:alpha val="85000"/>
              </a:srgbClr>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grpSp>
      <p:grpSp>
        <p:nvGrpSpPr>
          <p:cNvPr id="8" name="组合 17"/>
          <p:cNvGrpSpPr>
            <a:grpSpLocks/>
          </p:cNvGrpSpPr>
          <p:nvPr userDrawn="1"/>
        </p:nvGrpSpPr>
        <p:grpSpPr bwMode="auto">
          <a:xfrm>
            <a:off x="0" y="6324600"/>
            <a:ext cx="914400" cy="46038"/>
            <a:chOff x="0" y="2057400"/>
            <a:chExt cx="8534400" cy="1143000"/>
          </a:xfrm>
        </p:grpSpPr>
        <p:sp>
          <p:nvSpPr>
            <p:cNvPr id="9" name="矩形 8"/>
            <p:cNvSpPr/>
            <p:nvPr userDrawn="1"/>
          </p:nvSpPr>
          <p:spPr>
            <a:xfrm>
              <a:off x="311155" y="2057400"/>
              <a:ext cx="8223245" cy="1143000"/>
            </a:xfrm>
            <a:prstGeom prst="rect">
              <a:avLst/>
            </a:prstGeom>
            <a:solidFill>
              <a:srgbClr val="9C2020"/>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sp>
          <p:nvSpPr>
            <p:cNvPr id="10" name="矩形 9"/>
            <p:cNvSpPr/>
            <p:nvPr userDrawn="1"/>
          </p:nvSpPr>
          <p:spPr>
            <a:xfrm>
              <a:off x="0" y="2057400"/>
              <a:ext cx="385233" cy="1143000"/>
            </a:xfrm>
            <a:prstGeom prst="rect">
              <a:avLst/>
            </a:prstGeom>
            <a:solidFill>
              <a:srgbClr val="BC0000">
                <a:alpha val="85000"/>
              </a:srgbClr>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grpSp>
      <p:sp>
        <p:nvSpPr>
          <p:cNvPr id="11" name="TextBox 10"/>
          <p:cNvSpPr txBox="1">
            <a:spLocks noChangeArrowheads="1"/>
          </p:cNvSpPr>
          <p:nvPr userDrawn="1"/>
        </p:nvSpPr>
        <p:spPr bwMode="auto">
          <a:xfrm>
            <a:off x="838200" y="838200"/>
            <a:ext cx="7620000" cy="584200"/>
          </a:xfrm>
          <a:prstGeom prst="rect">
            <a:avLst/>
          </a:prstGeom>
          <a:noFill/>
          <a:ln>
            <a:noFill/>
          </a:ln>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3200">
                <a:solidFill>
                  <a:prstClr val="white"/>
                </a:solidFill>
                <a:latin typeface="Calibri" pitchFamily="34" charset="0"/>
              </a:rPr>
              <a:t>APPLIED CRYPTOGRAPHY</a:t>
            </a:r>
            <a:endParaRPr lang="zh-CN" altLang="en-US" sz="3200">
              <a:solidFill>
                <a:prstClr val="white"/>
              </a:solidFill>
              <a:latin typeface="Calibri" pitchFamily="34" charset="0"/>
            </a:endParaRPr>
          </a:p>
        </p:txBody>
      </p:sp>
      <p:grpSp>
        <p:nvGrpSpPr>
          <p:cNvPr id="12" name="组合 21"/>
          <p:cNvGrpSpPr>
            <a:grpSpLocks/>
          </p:cNvGrpSpPr>
          <p:nvPr userDrawn="1"/>
        </p:nvGrpSpPr>
        <p:grpSpPr bwMode="auto">
          <a:xfrm>
            <a:off x="8610600" y="685800"/>
            <a:ext cx="533400" cy="838200"/>
            <a:chOff x="0" y="2057400"/>
            <a:chExt cx="9144000" cy="1143000"/>
          </a:xfrm>
        </p:grpSpPr>
        <p:sp>
          <p:nvSpPr>
            <p:cNvPr id="13" name="矩形 12"/>
            <p:cNvSpPr/>
            <p:nvPr userDrawn="1"/>
          </p:nvSpPr>
          <p:spPr>
            <a:xfrm>
              <a:off x="544286" y="2057400"/>
              <a:ext cx="8599714" cy="1143000"/>
            </a:xfrm>
            <a:prstGeom prst="rect">
              <a:avLst/>
            </a:prstGeom>
            <a:solidFill>
              <a:srgbClr val="9C2020"/>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sp>
          <p:nvSpPr>
            <p:cNvPr id="14" name="矩形 13"/>
            <p:cNvSpPr/>
            <p:nvPr userDrawn="1"/>
          </p:nvSpPr>
          <p:spPr>
            <a:xfrm>
              <a:off x="0" y="2057400"/>
              <a:ext cx="381000" cy="1143000"/>
            </a:xfrm>
            <a:prstGeom prst="rect">
              <a:avLst/>
            </a:prstGeom>
            <a:solidFill>
              <a:srgbClr val="BC0000">
                <a:alpha val="85000"/>
              </a:srgbClr>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grpSp>
      <p:sp>
        <p:nvSpPr>
          <p:cNvPr id="15" name="TextBox 14"/>
          <p:cNvSpPr txBox="1"/>
          <p:nvPr userDrawn="1"/>
        </p:nvSpPr>
        <p:spPr>
          <a:xfrm>
            <a:off x="2133600" y="6096000"/>
            <a:ext cx="2438400" cy="307975"/>
          </a:xfrm>
          <a:prstGeom prst="rect">
            <a:avLst/>
          </a:prstGeom>
          <a:noFill/>
        </p:spPr>
        <p:txBody>
          <a:bodyPr>
            <a:spAutoFit/>
          </a:bodyPr>
          <a:lstStyle/>
          <a:p>
            <a:pPr>
              <a:defRPr/>
            </a:pPr>
            <a:r>
              <a:rPr lang="en-US" altLang="zh-CN" sz="1400" b="1" cap="all" dirty="0">
                <a:solidFill>
                  <a:srgbClr val="C00000"/>
                </a:solidFill>
                <a:latin typeface="Calibri" pitchFamily="34" charset="0"/>
              </a:rPr>
              <a:t>School of Mathematics</a:t>
            </a:r>
            <a:endParaRPr lang="zh-CN" altLang="en-US" sz="1400" b="1" cap="all" dirty="0">
              <a:solidFill>
                <a:srgbClr val="C00000"/>
              </a:solidFill>
              <a:latin typeface="Calibri" pitchFamily="34" charset="0"/>
            </a:endParaRPr>
          </a:p>
        </p:txBody>
      </p:sp>
      <p:grpSp>
        <p:nvGrpSpPr>
          <p:cNvPr id="16" name="组合 25"/>
          <p:cNvGrpSpPr>
            <a:grpSpLocks/>
          </p:cNvGrpSpPr>
          <p:nvPr userDrawn="1"/>
        </p:nvGrpSpPr>
        <p:grpSpPr bwMode="auto">
          <a:xfrm>
            <a:off x="4556125" y="6324600"/>
            <a:ext cx="3048000" cy="46038"/>
            <a:chOff x="0" y="2057400"/>
            <a:chExt cx="8534400" cy="1143000"/>
          </a:xfrm>
        </p:grpSpPr>
        <p:sp>
          <p:nvSpPr>
            <p:cNvPr id="17" name="矩形 16"/>
            <p:cNvSpPr/>
            <p:nvPr userDrawn="1"/>
          </p:nvSpPr>
          <p:spPr>
            <a:xfrm>
              <a:off x="302260" y="2057400"/>
              <a:ext cx="8232140" cy="1143000"/>
            </a:xfrm>
            <a:prstGeom prst="rect">
              <a:avLst/>
            </a:prstGeom>
            <a:solidFill>
              <a:srgbClr val="9C2020"/>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sp>
          <p:nvSpPr>
            <p:cNvPr id="18" name="矩形 17"/>
            <p:cNvSpPr/>
            <p:nvPr userDrawn="1"/>
          </p:nvSpPr>
          <p:spPr>
            <a:xfrm>
              <a:off x="0" y="2057400"/>
              <a:ext cx="377826" cy="1143000"/>
            </a:xfrm>
            <a:prstGeom prst="rect">
              <a:avLst/>
            </a:prstGeom>
            <a:solidFill>
              <a:srgbClr val="BC0000">
                <a:alpha val="85000"/>
              </a:srgbClr>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grpSp>
      <p:pic>
        <p:nvPicPr>
          <p:cNvPr id="1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 y="5715000"/>
            <a:ext cx="123825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灯片编号占位符 28"/>
          <p:cNvSpPr txBox="1">
            <a:spLocks/>
          </p:cNvSpPr>
          <p:nvPr userDrawn="1"/>
        </p:nvSpPr>
        <p:spPr>
          <a:xfrm>
            <a:off x="1216025" y="6354763"/>
            <a:ext cx="1219200" cy="366712"/>
          </a:xfrm>
          <a:prstGeom prst="rect">
            <a:avLst/>
          </a:prstGeom>
        </p:spPr>
        <p:txBody>
          <a:bodyPr anchor="ctr"/>
          <a:lstStyle>
            <a:lvl1pPr>
              <a:defRPr/>
            </a:lvl1pPr>
          </a:lstStyle>
          <a:p>
            <a:pPr algn="r">
              <a:defRPr/>
            </a:pPr>
            <a:fld id="{0B19B86C-B3D7-428A-9564-BD57AF2EF30E}" type="slidenum">
              <a:rPr lang="en-US" altLang="zh-CN" sz="1200" b="1" smtClean="0">
                <a:solidFill>
                  <a:prstClr val="black">
                    <a:tint val="75000"/>
                  </a:prstClr>
                </a:solidFill>
              </a:rPr>
              <a:pPr algn="r">
                <a:defRPr/>
              </a:pPr>
              <a:t>‹#›</a:t>
            </a:fld>
            <a:endParaRPr lang="en-US" altLang="zh-CN" sz="1200" b="1">
              <a:solidFill>
                <a:prstClr val="black">
                  <a:tint val="75000"/>
                </a:prstClr>
              </a:solidFill>
            </a:endParaRPr>
          </a:p>
        </p:txBody>
      </p:sp>
      <p:pic>
        <p:nvPicPr>
          <p:cNvPr id="21"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62800" y="457200"/>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marL="0" marR="0" indent="0" algn="ctr" defTabSz="914400" rtl="0" eaLnBrk="1" fontAlgn="auto" latinLnBrk="0" hangingPunct="1">
              <a:lnSpc>
                <a:spcPct val="100000"/>
              </a:lnSpc>
              <a:spcBef>
                <a:spcPct val="0"/>
              </a:spcBef>
              <a:spcAft>
                <a:spcPts val="0"/>
              </a:spcAft>
              <a:buClrTx/>
              <a:buSzTx/>
              <a:buFontTx/>
              <a:buNone/>
              <a:tabLst/>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22" name="日期占位符 3"/>
          <p:cNvSpPr>
            <a:spLocks noGrp="1"/>
          </p:cNvSpPr>
          <p:nvPr>
            <p:ph type="dt" sz="half" idx="10"/>
          </p:nvPr>
        </p:nvSpPr>
        <p:spPr/>
        <p:txBody>
          <a:bodyPr/>
          <a:lstStyle>
            <a:lvl1pPr>
              <a:defRPr/>
            </a:lvl1pPr>
          </a:lstStyle>
          <a:p>
            <a:pPr>
              <a:defRPr/>
            </a:pPr>
            <a:fld id="{C283004E-63E2-4D0A-AFAA-BA3FB8809B62}" type="datetimeFigureOut">
              <a:rPr lang="zh-CN" altLang="en-US"/>
              <a:pPr>
                <a:defRPr/>
              </a:pPr>
              <a:t>2022/4/18</a:t>
            </a:fld>
            <a:endParaRPr lang="zh-CN" altLang="en-US"/>
          </a:p>
        </p:txBody>
      </p:sp>
      <p:sp>
        <p:nvSpPr>
          <p:cNvPr id="23" name="页脚占位符 4"/>
          <p:cNvSpPr>
            <a:spLocks noGrp="1"/>
          </p:cNvSpPr>
          <p:nvPr>
            <p:ph type="ftr" sz="quarter" idx="11"/>
          </p:nvPr>
        </p:nvSpPr>
        <p:spPr/>
        <p:txBody>
          <a:bodyPr/>
          <a:lstStyle>
            <a:lvl1pPr>
              <a:defRPr/>
            </a:lvl1pPr>
          </a:lstStyle>
          <a:p>
            <a:pPr>
              <a:defRPr/>
            </a:pPr>
            <a:endParaRPr lang="zh-CN" altLang="en-US"/>
          </a:p>
        </p:txBody>
      </p:sp>
      <p:sp>
        <p:nvSpPr>
          <p:cNvPr id="24" name="灯片编号占位符 5"/>
          <p:cNvSpPr>
            <a:spLocks noGrp="1"/>
          </p:cNvSpPr>
          <p:nvPr>
            <p:ph type="sldNum" sz="quarter" idx="12"/>
          </p:nvPr>
        </p:nvSpPr>
        <p:spPr/>
        <p:txBody>
          <a:bodyPr/>
          <a:lstStyle>
            <a:lvl1pPr>
              <a:defRPr/>
            </a:lvl1pPr>
          </a:lstStyle>
          <a:p>
            <a:pPr>
              <a:defRPr/>
            </a:pPr>
            <a:fld id="{F321A1AB-1FDA-4816-BA42-1F103E18B9DC}" type="slidenum">
              <a:rPr lang="zh-CN" altLang="en-US"/>
              <a:pPr>
                <a:defRPr/>
              </a:pPr>
              <a:t>‹#›</a:t>
            </a:fld>
            <a:endParaRPr lang="zh-CN" altLang="en-US"/>
          </a:p>
        </p:txBody>
      </p:sp>
    </p:spTree>
    <p:extLst>
      <p:ext uri="{BB962C8B-B14F-4D97-AF65-F5344CB8AC3E}">
        <p14:creationId xmlns:p14="http://schemas.microsoft.com/office/powerpoint/2010/main" val="357850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b="0"/>
            </a:lvl1pPr>
          </a:lstStyle>
          <a:p>
            <a:pPr>
              <a:defRPr/>
            </a:pPr>
            <a:fld id="{28B1E0E9-53CC-42C1-9F1C-7207D43E5173}" type="datetimeFigureOut">
              <a:rPr lang="zh-CN" altLang="en-US"/>
              <a:pPr>
                <a:defRPr/>
              </a:pPr>
              <a:t>2022/4/18</a:t>
            </a:fld>
            <a:endParaRPr lang="zh-CN" altLang="en-US"/>
          </a:p>
        </p:txBody>
      </p:sp>
      <p:sp>
        <p:nvSpPr>
          <p:cNvPr id="3" name="页脚占位符 4"/>
          <p:cNvSpPr>
            <a:spLocks noGrp="1"/>
          </p:cNvSpPr>
          <p:nvPr>
            <p:ph type="ftr" sz="quarter" idx="11"/>
          </p:nvPr>
        </p:nvSpPr>
        <p:spPr/>
        <p:txBody>
          <a:bodyPr/>
          <a:lstStyle>
            <a:lvl1pPr>
              <a:defRPr b="0"/>
            </a:lvl1pPr>
          </a:lstStyle>
          <a:p>
            <a:pPr>
              <a:defRPr/>
            </a:pPr>
            <a:endParaRPr lang="zh-CN" altLang="en-US"/>
          </a:p>
        </p:txBody>
      </p:sp>
      <p:sp>
        <p:nvSpPr>
          <p:cNvPr id="4" name="灯片编号占位符 5"/>
          <p:cNvSpPr>
            <a:spLocks noGrp="1"/>
          </p:cNvSpPr>
          <p:nvPr>
            <p:ph type="sldNum" sz="quarter" idx="12"/>
          </p:nvPr>
        </p:nvSpPr>
        <p:spPr/>
        <p:txBody>
          <a:bodyPr/>
          <a:lstStyle>
            <a:lvl1pPr>
              <a:defRPr b="0"/>
            </a:lvl1pPr>
          </a:lstStyle>
          <a:p>
            <a:pPr>
              <a:defRPr/>
            </a:pPr>
            <a:fld id="{7AB486B8-7ABF-4A9D-AA13-AE1F5FD5A877}" type="slidenum">
              <a:rPr lang="zh-CN" altLang="en-US"/>
              <a:pPr>
                <a:defRPr/>
              </a:pPr>
              <a:t>‹#›</a:t>
            </a:fld>
            <a:endParaRPr lang="zh-CN" altLang="en-US"/>
          </a:p>
        </p:txBody>
      </p:sp>
    </p:spTree>
    <p:extLst>
      <p:ext uri="{BB962C8B-B14F-4D97-AF65-F5344CB8AC3E}">
        <p14:creationId xmlns:p14="http://schemas.microsoft.com/office/powerpoint/2010/main" val="39173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b="0"/>
            </a:lvl1pPr>
          </a:lstStyle>
          <a:p>
            <a:pPr>
              <a:defRPr/>
            </a:pPr>
            <a:fld id="{CE798BB6-51AA-41F9-B9A0-25DC1F6634D3}" type="datetimeFigureOut">
              <a:rPr lang="zh-CN" altLang="en-US"/>
              <a:pPr>
                <a:defRPr/>
              </a:pPr>
              <a:t>2022/4/18</a:t>
            </a:fld>
            <a:endParaRPr lang="zh-CN" altLang="en-US"/>
          </a:p>
        </p:txBody>
      </p:sp>
      <p:sp>
        <p:nvSpPr>
          <p:cNvPr id="6" name="页脚占位符 4"/>
          <p:cNvSpPr>
            <a:spLocks noGrp="1"/>
          </p:cNvSpPr>
          <p:nvPr>
            <p:ph type="ftr" sz="quarter" idx="11"/>
          </p:nvPr>
        </p:nvSpPr>
        <p:spPr/>
        <p:txBody>
          <a:bodyPr/>
          <a:lstStyle>
            <a:lvl1pPr>
              <a:defRPr b="0"/>
            </a:lvl1pPr>
          </a:lstStyle>
          <a:p>
            <a:pPr>
              <a:defRPr/>
            </a:pPr>
            <a:endParaRPr lang="zh-CN" altLang="en-US"/>
          </a:p>
        </p:txBody>
      </p:sp>
      <p:sp>
        <p:nvSpPr>
          <p:cNvPr id="7" name="灯片编号占位符 5"/>
          <p:cNvSpPr>
            <a:spLocks noGrp="1"/>
          </p:cNvSpPr>
          <p:nvPr>
            <p:ph type="sldNum" sz="quarter" idx="12"/>
          </p:nvPr>
        </p:nvSpPr>
        <p:spPr/>
        <p:txBody>
          <a:bodyPr/>
          <a:lstStyle>
            <a:lvl1pPr>
              <a:defRPr b="0"/>
            </a:lvl1pPr>
          </a:lstStyle>
          <a:p>
            <a:pPr>
              <a:defRPr/>
            </a:pPr>
            <a:fld id="{64F82DDE-FD72-4F7F-BE5D-2B48CAC54EC2}" type="slidenum">
              <a:rPr lang="zh-CN" altLang="en-US"/>
              <a:pPr>
                <a:defRPr/>
              </a:pPr>
              <a:t>‹#›</a:t>
            </a:fld>
            <a:endParaRPr lang="zh-CN" altLang="en-US"/>
          </a:p>
        </p:txBody>
      </p:sp>
    </p:spTree>
    <p:extLst>
      <p:ext uri="{BB962C8B-B14F-4D97-AF65-F5344CB8AC3E}">
        <p14:creationId xmlns:p14="http://schemas.microsoft.com/office/powerpoint/2010/main" val="3474950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19200"/>
            <a:ext cx="4038600" cy="4910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19200"/>
            <a:ext cx="4038600" cy="2378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749675"/>
            <a:ext cx="4038600" cy="23796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13"/>
          <p:cNvSpPr>
            <a:spLocks noGrp="1"/>
          </p:cNvSpPr>
          <p:nvPr>
            <p:ph type="dt" sz="half" idx="10"/>
          </p:nvPr>
        </p:nvSpPr>
        <p:spPr/>
        <p:txBody>
          <a:bodyPr/>
          <a:lstStyle>
            <a:lvl1pPr>
              <a:defRPr b="0"/>
            </a:lvl1pPr>
          </a:lstStyle>
          <a:p>
            <a:pPr>
              <a:defRPr/>
            </a:pPr>
            <a:endParaRPr lang="en-US" altLang="zh-CN"/>
          </a:p>
        </p:txBody>
      </p:sp>
      <p:sp>
        <p:nvSpPr>
          <p:cNvPr id="7" name="页脚占位符 2"/>
          <p:cNvSpPr>
            <a:spLocks noGrp="1"/>
          </p:cNvSpPr>
          <p:nvPr>
            <p:ph type="ftr" sz="quarter" idx="11"/>
          </p:nvPr>
        </p:nvSpPr>
        <p:spPr/>
        <p:txBody>
          <a:bodyPr/>
          <a:lstStyle>
            <a:lvl1pPr>
              <a:defRPr b="0"/>
            </a:lvl1pPr>
          </a:lstStyle>
          <a:p>
            <a:pPr>
              <a:defRPr/>
            </a:pPr>
            <a:endParaRPr lang="en-US" altLang="zh-CN"/>
          </a:p>
        </p:txBody>
      </p:sp>
      <p:sp>
        <p:nvSpPr>
          <p:cNvPr id="8" name="灯片编号占位符 22"/>
          <p:cNvSpPr>
            <a:spLocks noGrp="1"/>
          </p:cNvSpPr>
          <p:nvPr>
            <p:ph type="sldNum" sz="quarter" idx="12"/>
          </p:nvPr>
        </p:nvSpPr>
        <p:spPr/>
        <p:txBody>
          <a:bodyPr/>
          <a:lstStyle>
            <a:lvl1pPr>
              <a:defRPr b="0"/>
            </a:lvl1pPr>
          </a:lstStyle>
          <a:p>
            <a:pPr>
              <a:defRPr/>
            </a:pPr>
            <a:fld id="{509D6F21-83C5-4248-8E2E-2CE2CBEDD8CE}" type="slidenum">
              <a:rPr lang="en-US" altLang="zh-CN"/>
              <a:pPr>
                <a:defRPr/>
              </a:pPr>
              <a:t>‹#›</a:t>
            </a:fld>
            <a:endParaRPr lang="en-US" altLang="zh-CN"/>
          </a:p>
        </p:txBody>
      </p:sp>
    </p:spTree>
    <p:extLst>
      <p:ext uri="{BB962C8B-B14F-4D97-AF65-F5344CB8AC3E}">
        <p14:creationId xmlns:p14="http://schemas.microsoft.com/office/powerpoint/2010/main" val="3105756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b="0"/>
            </a:lvl1pPr>
          </a:lstStyle>
          <a:p>
            <a:pPr>
              <a:defRPr/>
            </a:pPr>
            <a:fld id="{58F8FAD8-09AF-4F22-A067-864A195CE6C6}" type="datetimeFigureOut">
              <a:rPr lang="zh-CN" altLang="en-US"/>
              <a:pPr>
                <a:defRPr/>
              </a:pPr>
              <a:t>2022/4/18</a:t>
            </a:fld>
            <a:endParaRPr lang="zh-CN" altLang="en-US"/>
          </a:p>
        </p:txBody>
      </p:sp>
      <p:sp>
        <p:nvSpPr>
          <p:cNvPr id="6" name="页脚占位符 4"/>
          <p:cNvSpPr>
            <a:spLocks noGrp="1"/>
          </p:cNvSpPr>
          <p:nvPr>
            <p:ph type="ftr" sz="quarter" idx="11"/>
          </p:nvPr>
        </p:nvSpPr>
        <p:spPr/>
        <p:txBody>
          <a:bodyPr/>
          <a:lstStyle>
            <a:lvl1pPr>
              <a:defRPr b="0"/>
            </a:lvl1pPr>
          </a:lstStyle>
          <a:p>
            <a:pPr>
              <a:defRPr/>
            </a:pPr>
            <a:endParaRPr lang="zh-CN" altLang="en-US"/>
          </a:p>
        </p:txBody>
      </p:sp>
      <p:sp>
        <p:nvSpPr>
          <p:cNvPr id="7" name="灯片编号占位符 5"/>
          <p:cNvSpPr>
            <a:spLocks noGrp="1"/>
          </p:cNvSpPr>
          <p:nvPr>
            <p:ph type="sldNum" sz="quarter" idx="12"/>
          </p:nvPr>
        </p:nvSpPr>
        <p:spPr/>
        <p:txBody>
          <a:bodyPr/>
          <a:lstStyle>
            <a:lvl1pPr>
              <a:defRPr b="0"/>
            </a:lvl1pPr>
          </a:lstStyle>
          <a:p>
            <a:pPr>
              <a:defRPr/>
            </a:pPr>
            <a:fld id="{AE602BB1-03EA-468F-AFC9-D933162CDD85}" type="slidenum">
              <a:rPr lang="zh-CN" altLang="en-US"/>
              <a:pPr>
                <a:defRPr/>
              </a:pPr>
              <a:t>‹#›</a:t>
            </a:fld>
            <a:endParaRPr lang="zh-CN" altLang="en-US"/>
          </a:p>
        </p:txBody>
      </p:sp>
    </p:spTree>
    <p:extLst>
      <p:ext uri="{BB962C8B-B14F-4D97-AF65-F5344CB8AC3E}">
        <p14:creationId xmlns:p14="http://schemas.microsoft.com/office/powerpoint/2010/main" val="936723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b="0"/>
            </a:lvl1pPr>
          </a:lstStyle>
          <a:p>
            <a:pPr>
              <a:defRPr/>
            </a:pPr>
            <a:fld id="{0E4C83D2-AF1C-420C-AD4E-ED945E013A56}" type="datetimeFigureOut">
              <a:rPr lang="zh-CN" altLang="en-US"/>
              <a:pPr>
                <a:defRPr/>
              </a:pPr>
              <a:t>2022/4/18</a:t>
            </a:fld>
            <a:endParaRPr lang="zh-CN" altLang="en-US"/>
          </a:p>
        </p:txBody>
      </p:sp>
      <p:sp>
        <p:nvSpPr>
          <p:cNvPr id="5" name="页脚占位符 4"/>
          <p:cNvSpPr>
            <a:spLocks noGrp="1"/>
          </p:cNvSpPr>
          <p:nvPr>
            <p:ph type="ftr" sz="quarter" idx="11"/>
          </p:nvPr>
        </p:nvSpPr>
        <p:spPr/>
        <p:txBody>
          <a:bodyPr/>
          <a:lstStyle>
            <a:lvl1pPr>
              <a:defRPr b="0"/>
            </a:lvl1pPr>
          </a:lstStyle>
          <a:p>
            <a:pPr>
              <a:defRPr/>
            </a:pPr>
            <a:endParaRPr lang="zh-CN" altLang="en-US"/>
          </a:p>
        </p:txBody>
      </p:sp>
      <p:sp>
        <p:nvSpPr>
          <p:cNvPr id="6" name="灯片编号占位符 5"/>
          <p:cNvSpPr>
            <a:spLocks noGrp="1"/>
          </p:cNvSpPr>
          <p:nvPr>
            <p:ph type="sldNum" sz="quarter" idx="12"/>
          </p:nvPr>
        </p:nvSpPr>
        <p:spPr/>
        <p:txBody>
          <a:bodyPr/>
          <a:lstStyle>
            <a:lvl1pPr>
              <a:defRPr b="0"/>
            </a:lvl1pPr>
          </a:lstStyle>
          <a:p>
            <a:pPr>
              <a:defRPr/>
            </a:pPr>
            <a:fld id="{CD8D66AC-9408-4830-8BB5-5C22E12319C1}" type="slidenum">
              <a:rPr lang="zh-CN" altLang="en-US"/>
              <a:pPr>
                <a:defRPr/>
              </a:pPr>
              <a:t>‹#›</a:t>
            </a:fld>
            <a:endParaRPr lang="zh-CN" altLang="en-US"/>
          </a:p>
        </p:txBody>
      </p:sp>
    </p:spTree>
    <p:extLst>
      <p:ext uri="{BB962C8B-B14F-4D97-AF65-F5344CB8AC3E}">
        <p14:creationId xmlns:p14="http://schemas.microsoft.com/office/powerpoint/2010/main" val="3245480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b="0"/>
            </a:lvl1pPr>
          </a:lstStyle>
          <a:p>
            <a:pPr>
              <a:defRPr/>
            </a:pPr>
            <a:fld id="{AF4980C8-0A75-4846-9EA5-3F5CAA4711A4}" type="datetimeFigureOut">
              <a:rPr lang="zh-CN" altLang="en-US"/>
              <a:pPr>
                <a:defRPr/>
              </a:pPr>
              <a:t>2022/4/18</a:t>
            </a:fld>
            <a:endParaRPr lang="zh-CN" altLang="en-US"/>
          </a:p>
        </p:txBody>
      </p:sp>
      <p:sp>
        <p:nvSpPr>
          <p:cNvPr id="5" name="页脚占位符 4"/>
          <p:cNvSpPr>
            <a:spLocks noGrp="1"/>
          </p:cNvSpPr>
          <p:nvPr>
            <p:ph type="ftr" sz="quarter" idx="11"/>
          </p:nvPr>
        </p:nvSpPr>
        <p:spPr/>
        <p:txBody>
          <a:bodyPr/>
          <a:lstStyle>
            <a:lvl1pPr>
              <a:defRPr b="0"/>
            </a:lvl1pPr>
          </a:lstStyle>
          <a:p>
            <a:pPr>
              <a:defRPr/>
            </a:pPr>
            <a:endParaRPr lang="zh-CN" altLang="en-US"/>
          </a:p>
        </p:txBody>
      </p:sp>
      <p:sp>
        <p:nvSpPr>
          <p:cNvPr id="6" name="灯片编号占位符 5"/>
          <p:cNvSpPr>
            <a:spLocks noGrp="1"/>
          </p:cNvSpPr>
          <p:nvPr>
            <p:ph type="sldNum" sz="quarter" idx="12"/>
          </p:nvPr>
        </p:nvSpPr>
        <p:spPr/>
        <p:txBody>
          <a:bodyPr/>
          <a:lstStyle>
            <a:lvl1pPr>
              <a:defRPr b="0"/>
            </a:lvl1pPr>
          </a:lstStyle>
          <a:p>
            <a:pPr>
              <a:defRPr/>
            </a:pPr>
            <a:fld id="{0785328D-D15D-465F-BD65-3D98F51735CF}" type="slidenum">
              <a:rPr lang="zh-CN" altLang="en-US"/>
              <a:pPr>
                <a:defRPr/>
              </a:pPr>
              <a:t>‹#›</a:t>
            </a:fld>
            <a:endParaRPr lang="zh-CN" altLang="en-US"/>
          </a:p>
        </p:txBody>
      </p:sp>
    </p:spTree>
    <p:extLst>
      <p:ext uri="{BB962C8B-B14F-4D97-AF65-F5344CB8AC3E}">
        <p14:creationId xmlns:p14="http://schemas.microsoft.com/office/powerpoint/2010/main" val="1020298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b="0">
                <a:solidFill>
                  <a:schemeClr val="tx1">
                    <a:tint val="75000"/>
                  </a:schemeClr>
                </a:solidFill>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b="0">
                <a:solidFill>
                  <a:schemeClr val="tx1">
                    <a:tint val="75000"/>
                  </a:schemeClr>
                </a:solidFill>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b="0">
                <a:solidFill>
                  <a:schemeClr val="tx1">
                    <a:tint val="75000"/>
                  </a:schemeClr>
                </a:solidFill>
              </a:defRPr>
            </a:lvl1pPr>
          </a:lstStyle>
          <a:p>
            <a:pPr>
              <a:defRPr/>
            </a:pPr>
            <a:fld id="{1062B242-B378-455F-9C86-847983D4B42A}" type="slidenum">
              <a:rPr lang="en-US" altLang="zh-CN"/>
              <a:pPr>
                <a:defRPr/>
              </a:pPr>
              <a:t>‹#›</a:t>
            </a:fld>
            <a:endParaRPr lang="en-US" altLang="zh-CN"/>
          </a:p>
        </p:txBody>
      </p:sp>
    </p:spTree>
    <p:extLst>
      <p:ext uri="{BB962C8B-B14F-4D97-AF65-F5344CB8AC3E}">
        <p14:creationId xmlns:p14="http://schemas.microsoft.com/office/powerpoint/2010/main" val="3000919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wpw">
    <p:spTree>
      <p:nvGrpSpPr>
        <p:cNvPr id="1" name=""/>
        <p:cNvGrpSpPr/>
        <p:nvPr/>
      </p:nvGrpSpPr>
      <p:grpSpPr>
        <a:xfrm>
          <a:off x="0" y="0"/>
          <a:ext cx="0" cy="0"/>
          <a:chOff x="0" y="0"/>
          <a:chExt cx="0" cy="0"/>
        </a:xfrm>
      </p:grpSpPr>
      <p:grpSp>
        <p:nvGrpSpPr>
          <p:cNvPr id="4" name="组合 12"/>
          <p:cNvGrpSpPr>
            <a:grpSpLocks/>
          </p:cNvGrpSpPr>
          <p:nvPr userDrawn="1"/>
        </p:nvGrpSpPr>
        <p:grpSpPr bwMode="auto">
          <a:xfrm>
            <a:off x="0" y="685800"/>
            <a:ext cx="7086600" cy="838200"/>
            <a:chOff x="0" y="2057400"/>
            <a:chExt cx="9144000" cy="1143000"/>
          </a:xfrm>
        </p:grpSpPr>
        <p:sp>
          <p:nvSpPr>
            <p:cNvPr id="5" name="矩形 4"/>
            <p:cNvSpPr/>
            <p:nvPr userDrawn="1"/>
          </p:nvSpPr>
          <p:spPr>
            <a:xfrm>
              <a:off x="532581" y="2057400"/>
              <a:ext cx="8611419" cy="1143000"/>
            </a:xfrm>
            <a:prstGeom prst="rect">
              <a:avLst/>
            </a:prstGeom>
            <a:solidFill>
              <a:srgbClr val="9C2020"/>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sp>
          <p:nvSpPr>
            <p:cNvPr id="6" name="矩形 5"/>
            <p:cNvSpPr/>
            <p:nvPr userDrawn="1"/>
          </p:nvSpPr>
          <p:spPr>
            <a:xfrm>
              <a:off x="0" y="2057400"/>
              <a:ext cx="381000" cy="1143000"/>
            </a:xfrm>
            <a:prstGeom prst="rect">
              <a:avLst/>
            </a:prstGeom>
            <a:solidFill>
              <a:srgbClr val="BC0000">
                <a:alpha val="85000"/>
              </a:srgbClr>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grpSp>
      <p:grpSp>
        <p:nvGrpSpPr>
          <p:cNvPr id="7" name="组合 17"/>
          <p:cNvGrpSpPr>
            <a:grpSpLocks/>
          </p:cNvGrpSpPr>
          <p:nvPr userDrawn="1"/>
        </p:nvGrpSpPr>
        <p:grpSpPr bwMode="auto">
          <a:xfrm>
            <a:off x="0" y="6324600"/>
            <a:ext cx="914400" cy="46038"/>
            <a:chOff x="0" y="2057400"/>
            <a:chExt cx="8534400" cy="1143000"/>
          </a:xfrm>
        </p:grpSpPr>
        <p:sp>
          <p:nvSpPr>
            <p:cNvPr id="8" name="矩形 7"/>
            <p:cNvSpPr/>
            <p:nvPr userDrawn="1"/>
          </p:nvSpPr>
          <p:spPr>
            <a:xfrm>
              <a:off x="311155" y="2057400"/>
              <a:ext cx="8223245" cy="1143000"/>
            </a:xfrm>
            <a:prstGeom prst="rect">
              <a:avLst/>
            </a:prstGeom>
            <a:solidFill>
              <a:srgbClr val="9C2020"/>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sp>
          <p:nvSpPr>
            <p:cNvPr id="9" name="矩形 8"/>
            <p:cNvSpPr/>
            <p:nvPr userDrawn="1"/>
          </p:nvSpPr>
          <p:spPr>
            <a:xfrm>
              <a:off x="0" y="2057400"/>
              <a:ext cx="385233" cy="1143000"/>
            </a:xfrm>
            <a:prstGeom prst="rect">
              <a:avLst/>
            </a:prstGeom>
            <a:solidFill>
              <a:srgbClr val="BC0000">
                <a:alpha val="85000"/>
              </a:srgbClr>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grpSp>
      <p:sp>
        <p:nvSpPr>
          <p:cNvPr id="10" name="TextBox 18"/>
          <p:cNvSpPr txBox="1">
            <a:spLocks noChangeArrowheads="1"/>
          </p:cNvSpPr>
          <p:nvPr userDrawn="1"/>
        </p:nvSpPr>
        <p:spPr bwMode="auto">
          <a:xfrm>
            <a:off x="838200" y="838200"/>
            <a:ext cx="7620000" cy="584200"/>
          </a:xfrm>
          <a:prstGeom prst="rect">
            <a:avLst/>
          </a:prstGeom>
          <a:noFill/>
          <a:ln w="9525">
            <a:noFill/>
            <a:miter lim="800000"/>
            <a:headEnd/>
            <a:tailEnd/>
          </a:ln>
        </p:spPr>
        <p:txBody>
          <a:bodyPr>
            <a:spAutoFit/>
          </a:bodyPr>
          <a:lstStyle/>
          <a:p>
            <a:pPr>
              <a:defRPr/>
            </a:pPr>
            <a:r>
              <a:rPr lang="en-US" altLang="zh-CN" sz="3200">
                <a:solidFill>
                  <a:schemeClr val="bg1"/>
                </a:solidFill>
                <a:latin typeface="Calibri" pitchFamily="34" charset="0"/>
              </a:rPr>
              <a:t>APPLIED CRYPTOGRAPHY</a:t>
            </a:r>
            <a:endParaRPr lang="zh-CN" altLang="en-US" sz="3200">
              <a:solidFill>
                <a:schemeClr val="bg1"/>
              </a:solidFill>
              <a:latin typeface="Calibri" pitchFamily="34" charset="0"/>
            </a:endParaRPr>
          </a:p>
        </p:txBody>
      </p:sp>
      <p:grpSp>
        <p:nvGrpSpPr>
          <p:cNvPr id="11" name="组合 21"/>
          <p:cNvGrpSpPr>
            <a:grpSpLocks/>
          </p:cNvGrpSpPr>
          <p:nvPr userDrawn="1"/>
        </p:nvGrpSpPr>
        <p:grpSpPr bwMode="auto">
          <a:xfrm>
            <a:off x="8610600" y="685800"/>
            <a:ext cx="533400" cy="838200"/>
            <a:chOff x="0" y="2057400"/>
            <a:chExt cx="9144000" cy="1143000"/>
          </a:xfrm>
        </p:grpSpPr>
        <p:sp>
          <p:nvSpPr>
            <p:cNvPr id="12" name="矩形 11"/>
            <p:cNvSpPr/>
            <p:nvPr userDrawn="1"/>
          </p:nvSpPr>
          <p:spPr>
            <a:xfrm>
              <a:off x="544286" y="2057400"/>
              <a:ext cx="8599714" cy="1143000"/>
            </a:xfrm>
            <a:prstGeom prst="rect">
              <a:avLst/>
            </a:prstGeom>
            <a:solidFill>
              <a:srgbClr val="9C2020"/>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sp>
          <p:nvSpPr>
            <p:cNvPr id="13" name="矩形 12"/>
            <p:cNvSpPr/>
            <p:nvPr userDrawn="1"/>
          </p:nvSpPr>
          <p:spPr>
            <a:xfrm>
              <a:off x="0" y="2057400"/>
              <a:ext cx="381000" cy="1143000"/>
            </a:xfrm>
            <a:prstGeom prst="rect">
              <a:avLst/>
            </a:prstGeom>
            <a:solidFill>
              <a:srgbClr val="BC0000">
                <a:alpha val="85000"/>
              </a:srgbClr>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grpSp>
      <p:sp>
        <p:nvSpPr>
          <p:cNvPr id="14" name="TextBox 13"/>
          <p:cNvSpPr txBox="1"/>
          <p:nvPr userDrawn="1"/>
        </p:nvSpPr>
        <p:spPr>
          <a:xfrm>
            <a:off x="2133600" y="6096000"/>
            <a:ext cx="2438400" cy="307975"/>
          </a:xfrm>
          <a:prstGeom prst="rect">
            <a:avLst/>
          </a:prstGeom>
          <a:noFill/>
        </p:spPr>
        <p:txBody>
          <a:bodyPr>
            <a:spAutoFit/>
          </a:bodyPr>
          <a:lstStyle/>
          <a:p>
            <a:pPr>
              <a:defRPr/>
            </a:pPr>
            <a:r>
              <a:rPr lang="en-US" altLang="zh-CN" sz="1400" cap="all" dirty="0">
                <a:solidFill>
                  <a:srgbClr val="C00000"/>
                </a:solidFill>
                <a:latin typeface="Calibri" pitchFamily="34" charset="0"/>
              </a:rPr>
              <a:t>School of Mathematics</a:t>
            </a:r>
            <a:endParaRPr lang="zh-CN" altLang="en-US" sz="1400" cap="all" dirty="0">
              <a:solidFill>
                <a:srgbClr val="C00000"/>
              </a:solidFill>
              <a:latin typeface="Calibri" pitchFamily="34" charset="0"/>
            </a:endParaRPr>
          </a:p>
        </p:txBody>
      </p:sp>
      <p:grpSp>
        <p:nvGrpSpPr>
          <p:cNvPr id="15" name="组合 25"/>
          <p:cNvGrpSpPr>
            <a:grpSpLocks/>
          </p:cNvGrpSpPr>
          <p:nvPr userDrawn="1"/>
        </p:nvGrpSpPr>
        <p:grpSpPr bwMode="auto">
          <a:xfrm>
            <a:off x="4556125" y="6324600"/>
            <a:ext cx="3048000" cy="46038"/>
            <a:chOff x="0" y="2057400"/>
            <a:chExt cx="8534400" cy="1143000"/>
          </a:xfrm>
        </p:grpSpPr>
        <p:sp>
          <p:nvSpPr>
            <p:cNvPr id="16" name="矩形 15"/>
            <p:cNvSpPr/>
            <p:nvPr userDrawn="1"/>
          </p:nvSpPr>
          <p:spPr>
            <a:xfrm>
              <a:off x="302260" y="2057400"/>
              <a:ext cx="8232140" cy="1143000"/>
            </a:xfrm>
            <a:prstGeom prst="rect">
              <a:avLst/>
            </a:prstGeom>
            <a:solidFill>
              <a:srgbClr val="9C2020"/>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sp>
          <p:nvSpPr>
            <p:cNvPr id="17" name="矩形 16"/>
            <p:cNvSpPr/>
            <p:nvPr userDrawn="1"/>
          </p:nvSpPr>
          <p:spPr>
            <a:xfrm>
              <a:off x="0" y="2057400"/>
              <a:ext cx="377826" cy="1143000"/>
            </a:xfrm>
            <a:prstGeom prst="rect">
              <a:avLst/>
            </a:prstGeom>
            <a:solidFill>
              <a:srgbClr val="BC0000">
                <a:alpha val="85000"/>
              </a:srgbClr>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grpSp>
      <p:pic>
        <p:nvPicPr>
          <p:cNvPr id="18"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 y="5715000"/>
            <a:ext cx="123825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灯片编号占位符 28"/>
          <p:cNvSpPr txBox="1">
            <a:spLocks/>
          </p:cNvSpPr>
          <p:nvPr userDrawn="1"/>
        </p:nvSpPr>
        <p:spPr>
          <a:xfrm>
            <a:off x="1216025" y="6354763"/>
            <a:ext cx="1219200" cy="366712"/>
          </a:xfrm>
          <a:prstGeom prst="rect">
            <a:avLst/>
          </a:prstGeom>
        </p:spPr>
        <p:txBody>
          <a:bodyPr anchor="ctr"/>
          <a:lstStyle>
            <a:lvl1pPr>
              <a:defRPr/>
            </a:lvl1pPr>
          </a:lstStyle>
          <a:p>
            <a:pPr algn="r">
              <a:defRPr/>
            </a:pPr>
            <a:fld id="{7AAD9909-8559-42BE-89F1-F349399233B0}" type="slidenum">
              <a:rPr lang="en-US" altLang="zh-CN" sz="1200" smtClean="0">
                <a:solidFill>
                  <a:schemeClr val="tx1">
                    <a:tint val="75000"/>
                  </a:schemeClr>
                </a:solidFill>
              </a:rPr>
              <a:pPr algn="r">
                <a:defRPr/>
              </a:pPr>
              <a:t>‹#›</a:t>
            </a:fld>
            <a:endParaRPr lang="en-US" altLang="zh-CN" sz="1200">
              <a:solidFill>
                <a:schemeClr val="tx1">
                  <a:tint val="75000"/>
                </a:schemeClr>
              </a:solidFill>
            </a:endParaRPr>
          </a:p>
        </p:txBody>
      </p:sp>
      <p:pic>
        <p:nvPicPr>
          <p:cNvPr id="2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62800" y="457200"/>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标题 1"/>
          <p:cNvSpPr>
            <a:spLocks noGrp="1"/>
          </p:cNvSpPr>
          <p:nvPr>
            <p:ph type="ctrTitle"/>
          </p:nvPr>
        </p:nvSpPr>
        <p:spPr>
          <a:xfrm>
            <a:off x="669925" y="2132856"/>
            <a:ext cx="7772400" cy="1470025"/>
          </a:xfrm>
        </p:spPr>
        <p:txBody>
          <a:bodyPr/>
          <a:lstStyle>
            <a:lvl1pPr marL="0" marR="0" indent="0" algn="ctr" defTabSz="914400" rtl="0" eaLnBrk="1" fontAlgn="auto" latinLnBrk="0" hangingPunct="1">
              <a:lnSpc>
                <a:spcPct val="100000"/>
              </a:lnSpc>
              <a:spcBef>
                <a:spcPct val="0"/>
              </a:spcBef>
              <a:spcAft>
                <a:spcPts val="0"/>
              </a:spcAft>
              <a:buClrTx/>
              <a:buSzTx/>
              <a:buFontTx/>
              <a:buNone/>
              <a:tabLst/>
              <a:defRPr sz="4800" baseline="0">
                <a:solidFill>
                  <a:schemeClr val="tx1"/>
                </a:solidFill>
                <a:latin typeface="Times New Roman" pitchFamily="18" charset="0"/>
                <a:ea typeface="宋体" pitchFamily="2" charset="-122"/>
              </a:defRPr>
            </a:lvl1pPr>
          </a:lstStyle>
          <a:p>
            <a:r>
              <a:rPr lang="zh-CN" altLang="en-US" dirty="0"/>
              <a:t>单击此处编辑母版标题样式</a:t>
            </a:r>
          </a:p>
        </p:txBody>
      </p:sp>
      <p:sp>
        <p:nvSpPr>
          <p:cNvPr id="26" name="副标题 2"/>
          <p:cNvSpPr>
            <a:spLocks noGrp="1"/>
          </p:cNvSpPr>
          <p:nvPr>
            <p:ph type="subTitle" idx="1"/>
          </p:nvPr>
        </p:nvSpPr>
        <p:spPr>
          <a:xfrm>
            <a:off x="1371600" y="3886200"/>
            <a:ext cx="6400800" cy="1752600"/>
          </a:xfrm>
        </p:spPr>
        <p:txBody>
          <a:bodyPr/>
          <a:lstStyle>
            <a:lvl1pPr marL="0" indent="0" algn="ctr">
              <a:buNone/>
              <a:defRPr sz="2800" baseline="0">
                <a:solidFill>
                  <a:schemeClr val="tx1"/>
                </a:solidFill>
                <a:latin typeface="Times New Roman" pitchFamily="18" charset="0"/>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21" name="日期占位符 3"/>
          <p:cNvSpPr>
            <a:spLocks noGrp="1"/>
          </p:cNvSpPr>
          <p:nvPr>
            <p:ph type="dt" sz="half" idx="10"/>
          </p:nvPr>
        </p:nvSpPr>
        <p:spPr/>
        <p:txBody>
          <a:bodyPr/>
          <a:lstStyle>
            <a:lvl1pPr>
              <a:defRPr/>
            </a:lvl1pPr>
          </a:lstStyle>
          <a:p>
            <a:pPr>
              <a:defRPr/>
            </a:pPr>
            <a:fld id="{E3314C63-C4BA-42C5-8795-F8633F2B2B7E}" type="datetimeFigureOut">
              <a:rPr lang="zh-CN" altLang="en-US"/>
              <a:pPr>
                <a:defRPr/>
              </a:pPr>
              <a:t>2022/4/18</a:t>
            </a:fld>
            <a:endParaRPr lang="zh-CN" altLang="en-US"/>
          </a:p>
        </p:txBody>
      </p:sp>
      <p:sp>
        <p:nvSpPr>
          <p:cNvPr id="22" name="页脚占位符 4"/>
          <p:cNvSpPr>
            <a:spLocks noGrp="1"/>
          </p:cNvSpPr>
          <p:nvPr>
            <p:ph type="ftr" sz="quarter" idx="11"/>
          </p:nvPr>
        </p:nvSpPr>
        <p:spPr/>
        <p:txBody>
          <a:bodyPr/>
          <a:lstStyle>
            <a:lvl1pPr>
              <a:defRPr/>
            </a:lvl1pPr>
          </a:lstStyle>
          <a:p>
            <a:pPr>
              <a:defRPr/>
            </a:pPr>
            <a:endParaRPr lang="zh-CN" altLang="en-US"/>
          </a:p>
        </p:txBody>
      </p:sp>
      <p:sp>
        <p:nvSpPr>
          <p:cNvPr id="23" name="灯片编号占位符 5"/>
          <p:cNvSpPr>
            <a:spLocks noGrp="1"/>
          </p:cNvSpPr>
          <p:nvPr>
            <p:ph type="sldNum" sz="quarter" idx="12"/>
          </p:nvPr>
        </p:nvSpPr>
        <p:spPr/>
        <p:txBody>
          <a:bodyPr/>
          <a:lstStyle>
            <a:lvl1pPr>
              <a:defRPr/>
            </a:lvl1pPr>
          </a:lstStyle>
          <a:p>
            <a:pPr>
              <a:defRPr/>
            </a:pPr>
            <a:fld id="{949B1B5D-E762-40E6-A6AE-00B234D5E285}" type="slidenum">
              <a:rPr lang="zh-CN" altLang="en-US"/>
              <a:pPr>
                <a:defRPr/>
              </a:pPr>
              <a:t>‹#›</a:t>
            </a:fld>
            <a:endParaRPr lang="zh-CN" altLang="en-US"/>
          </a:p>
        </p:txBody>
      </p:sp>
      <p:pic>
        <p:nvPicPr>
          <p:cNvPr id="24" name="Picture 3" descr="C:\Users\wayne\AppData\Local\Temp\mx329D0.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7917" y="424173"/>
            <a:ext cx="1403266" cy="139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143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wpw1">
    <p:spTree>
      <p:nvGrpSpPr>
        <p:cNvPr id="1" name=""/>
        <p:cNvGrpSpPr/>
        <p:nvPr/>
      </p:nvGrpSpPr>
      <p:grpSpPr>
        <a:xfrm>
          <a:off x="0" y="0"/>
          <a:ext cx="0" cy="0"/>
          <a:chOff x="0" y="0"/>
          <a:chExt cx="0" cy="0"/>
        </a:xfrm>
      </p:grpSpPr>
      <p:sp>
        <p:nvSpPr>
          <p:cNvPr id="11" name="灯片编号占位符 22"/>
          <p:cNvSpPr txBox="1">
            <a:spLocks/>
          </p:cNvSpPr>
          <p:nvPr userDrawn="1"/>
        </p:nvSpPr>
        <p:spPr>
          <a:xfrm>
            <a:off x="612775" y="6356350"/>
            <a:ext cx="1981200" cy="365125"/>
          </a:xfrm>
          <a:prstGeom prst="rect">
            <a:avLst/>
          </a:prstGeom>
        </p:spPr>
        <p:txBody>
          <a:bodyPr anchor="ctr"/>
          <a:lstStyle>
            <a:lvl1pPr>
              <a:defRPr/>
            </a:lvl1pPr>
          </a:lstStyle>
          <a:p>
            <a:pPr algn="r">
              <a:defRPr/>
            </a:pPr>
            <a:fld id="{B4778070-84BD-4747-9C21-64ABA9AEA8C4}" type="slidenum">
              <a:rPr lang="en-US" altLang="zh-CN" sz="1200" smtClean="0">
                <a:solidFill>
                  <a:schemeClr val="tx1">
                    <a:tint val="75000"/>
                  </a:schemeClr>
                </a:solidFill>
              </a:rPr>
              <a:pPr algn="r">
                <a:defRPr/>
              </a:pPr>
              <a:t>‹#›</a:t>
            </a:fld>
            <a:endParaRPr lang="en-US" altLang="zh-CN" sz="1200">
              <a:solidFill>
                <a:schemeClr val="tx1">
                  <a:tint val="75000"/>
                </a:schemeClr>
              </a:solidFill>
            </a:endParaRPr>
          </a:p>
        </p:txBody>
      </p:sp>
      <p:sp>
        <p:nvSpPr>
          <p:cNvPr id="12" name="标题 1"/>
          <p:cNvSpPr txBox="1">
            <a:spLocks/>
          </p:cNvSpPr>
          <p:nvPr userDrawn="1"/>
        </p:nvSpPr>
        <p:spPr bwMode="auto">
          <a:xfrm>
            <a:off x="381000" y="381000"/>
            <a:ext cx="8229600" cy="762000"/>
          </a:xfrm>
          <a:prstGeom prst="rect">
            <a:avLst/>
          </a:prstGeom>
          <a:noFill/>
          <a:ln>
            <a:noFill/>
          </a:ln>
          <a:extLst/>
        </p:spPr>
        <p:txBody>
          <a:bodyPr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z="4200">
              <a:solidFill>
                <a:schemeClr val="bg1"/>
              </a:solidFill>
              <a:latin typeface="宋体" pitchFamily="2" charset="-122"/>
            </a:endParaRPr>
          </a:p>
        </p:txBody>
      </p:sp>
      <p:grpSp>
        <p:nvGrpSpPr>
          <p:cNvPr id="5" name="组合 22"/>
          <p:cNvGrpSpPr>
            <a:grpSpLocks/>
          </p:cNvGrpSpPr>
          <p:nvPr userDrawn="1"/>
        </p:nvGrpSpPr>
        <p:grpSpPr bwMode="auto">
          <a:xfrm>
            <a:off x="457200" y="1066800"/>
            <a:ext cx="6172200" cy="46038"/>
            <a:chOff x="1828800" y="1371600"/>
            <a:chExt cx="6172200" cy="45719"/>
          </a:xfrm>
        </p:grpSpPr>
        <p:grpSp>
          <p:nvGrpSpPr>
            <p:cNvPr id="8" name="组合 25"/>
            <p:cNvGrpSpPr>
              <a:grpSpLocks/>
            </p:cNvGrpSpPr>
            <p:nvPr userDrawn="1"/>
          </p:nvGrpSpPr>
          <p:grpSpPr bwMode="auto">
            <a:xfrm>
              <a:off x="1828800" y="1371600"/>
              <a:ext cx="5105400" cy="45719"/>
              <a:chOff x="0" y="2057400"/>
              <a:chExt cx="8534400" cy="1143000"/>
            </a:xfrm>
            <a:solidFill>
              <a:srgbClr val="C00000">
                <a:alpha val="41000"/>
              </a:srgbClr>
            </a:solidFill>
          </p:grpSpPr>
          <p:sp>
            <p:nvSpPr>
              <p:cNvPr id="18" name="矩形 17"/>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sp>
            <p:nvSpPr>
              <p:cNvPr id="19" name="矩形 18"/>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grpSp>
        <p:grpSp>
          <p:nvGrpSpPr>
            <p:cNvPr id="13" name="组合 25"/>
            <p:cNvGrpSpPr>
              <a:grpSpLocks/>
            </p:cNvGrpSpPr>
            <p:nvPr userDrawn="1"/>
          </p:nvGrpSpPr>
          <p:grpSpPr bwMode="auto">
            <a:xfrm>
              <a:off x="6934200" y="1371600"/>
              <a:ext cx="1066800" cy="45719"/>
              <a:chOff x="0" y="2057400"/>
              <a:chExt cx="8534400" cy="1143000"/>
            </a:xfrm>
            <a:solidFill>
              <a:srgbClr val="C00000">
                <a:alpha val="41000"/>
              </a:srgbClr>
            </a:solidFill>
          </p:grpSpPr>
          <p:sp>
            <p:nvSpPr>
              <p:cNvPr id="16" name="矩形 1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sp>
            <p:nvSpPr>
              <p:cNvPr id="17" name="矩形 1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grpSp>
      </p:grpSp>
      <p:sp>
        <p:nvSpPr>
          <p:cNvPr id="20" name="内容占位符 7"/>
          <p:cNvSpPr>
            <a:spLocks noGrp="1"/>
          </p:cNvSpPr>
          <p:nvPr>
            <p:ph sz="quarter" idx="13"/>
          </p:nvPr>
        </p:nvSpPr>
        <p:spPr>
          <a:xfrm>
            <a:off x="457200" y="1371600"/>
            <a:ext cx="8229600" cy="4556760"/>
          </a:xfrm>
        </p:spPr>
        <p:txBody>
          <a:bodyPr/>
          <a:lstStyle>
            <a:lvl1pPr>
              <a:buClr>
                <a:srgbClr val="C00000"/>
              </a:buClr>
              <a:buSzPct val="80000"/>
              <a:buFont typeface="Wingdings" pitchFamily="2" charset="2"/>
              <a:buChar char="n"/>
              <a:defRPr sz="2800" baseline="0">
                <a:solidFill>
                  <a:schemeClr val="tx1"/>
                </a:solidFill>
                <a:latin typeface="Times New Roman" pitchFamily="18" charset="0"/>
                <a:ea typeface="宋体" pitchFamily="2" charset="-122"/>
              </a:defRPr>
            </a:lvl1pPr>
            <a:lvl2pPr>
              <a:buClr>
                <a:srgbClr val="C00000"/>
              </a:buClr>
              <a:buSzPct val="80000"/>
              <a:buFont typeface="Wingdings" pitchFamily="2" charset="2"/>
              <a:buChar char="Ø"/>
              <a:defRPr sz="2600" baseline="0">
                <a:latin typeface="Times New Roman" pitchFamily="18" charset="0"/>
                <a:ea typeface="宋体" pitchFamily="2" charset="-122"/>
              </a:defRPr>
            </a:lvl2pPr>
            <a:lvl3pPr>
              <a:buClr>
                <a:srgbClr val="C00000"/>
              </a:buClr>
              <a:buSzPct val="70000"/>
              <a:buFont typeface="Wingdings" pitchFamily="2" charset="2"/>
              <a:buChar char="l"/>
              <a:defRPr baseline="0">
                <a:latin typeface="Times New Roman" pitchFamily="18" charset="0"/>
                <a:ea typeface="宋体" pitchFamily="2" charset="-122"/>
              </a:defRPr>
            </a:lvl3pPr>
            <a:lvl4pPr>
              <a:buClr>
                <a:srgbClr val="C00000"/>
              </a:buClr>
              <a:buSzPct val="65000"/>
              <a:buFont typeface="Wingdings" pitchFamily="2" charset="2"/>
              <a:buChar char="u"/>
              <a:defRPr sz="2200" baseline="0">
                <a:latin typeface="Times New Roman" pitchFamily="18" charset="0"/>
                <a:ea typeface="宋体" pitchFamily="2" charset="-122"/>
              </a:defRPr>
            </a:lvl4pPr>
            <a:lvl5pPr>
              <a:buClr>
                <a:srgbClr val="C00000"/>
              </a:buClr>
              <a:buSzPct val="80000"/>
              <a:buFont typeface="Arial" pitchFamily="34" charset="0"/>
              <a:buChar char="•"/>
              <a:defRPr baseline="0">
                <a:latin typeface="Times New Roman" pitchFamily="18" charset="0"/>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6" name="标题 1"/>
          <p:cNvSpPr>
            <a:spLocks noGrp="1"/>
          </p:cNvSpPr>
          <p:nvPr>
            <p:ph type="title"/>
          </p:nvPr>
        </p:nvSpPr>
        <p:spPr>
          <a:xfrm>
            <a:off x="457200" y="381000"/>
            <a:ext cx="8229600" cy="609600"/>
          </a:xfrm>
          <a:prstGeom prst="rect">
            <a:avLst/>
          </a:prstGeom>
        </p:spPr>
        <p:txBody>
          <a:bodyPr>
            <a:noAutofit/>
          </a:bodyPr>
          <a:lstStyle>
            <a:lvl1pPr algn="l">
              <a:defRPr sz="3200" baseline="0">
                <a:solidFill>
                  <a:schemeClr val="tx1"/>
                </a:solidFill>
                <a:latin typeface="Times New Roman" pitchFamily="18" charset="0"/>
                <a:ea typeface="宋体" pitchFamily="2" charset="-122"/>
              </a:defRPr>
            </a:lvl1pPr>
          </a:lstStyle>
          <a:p>
            <a:r>
              <a:rPr lang="zh-CN" altLang="en-US" dirty="0"/>
              <a:t>单击此处编辑母版标题样式</a:t>
            </a:r>
            <a:endParaRPr lang="en-US" dirty="0"/>
          </a:p>
        </p:txBody>
      </p:sp>
      <p:sp>
        <p:nvSpPr>
          <p:cNvPr id="21" name="日期占位符 3"/>
          <p:cNvSpPr>
            <a:spLocks noGrp="1"/>
          </p:cNvSpPr>
          <p:nvPr>
            <p:ph type="dt" sz="half" idx="14"/>
          </p:nvPr>
        </p:nvSpPr>
        <p:spPr/>
        <p:txBody>
          <a:bodyPr/>
          <a:lstStyle>
            <a:lvl1pPr>
              <a:defRPr/>
            </a:lvl1pPr>
          </a:lstStyle>
          <a:p>
            <a:pPr>
              <a:defRPr/>
            </a:pPr>
            <a:fld id="{13318E5E-5B28-45D4-90CE-18F4E37DC969}" type="datetimeFigureOut">
              <a:rPr lang="zh-CN" altLang="en-US"/>
              <a:pPr>
                <a:defRPr/>
              </a:pPr>
              <a:t>2022/4/18</a:t>
            </a:fld>
            <a:endParaRPr lang="zh-CN" altLang="en-US"/>
          </a:p>
        </p:txBody>
      </p:sp>
      <p:sp>
        <p:nvSpPr>
          <p:cNvPr id="22" name="页脚占位符 4"/>
          <p:cNvSpPr>
            <a:spLocks noGrp="1"/>
          </p:cNvSpPr>
          <p:nvPr>
            <p:ph type="ftr" sz="quarter" idx="15"/>
          </p:nvPr>
        </p:nvSpPr>
        <p:spPr/>
        <p:txBody>
          <a:bodyPr/>
          <a:lstStyle>
            <a:lvl1pPr>
              <a:defRPr/>
            </a:lvl1pPr>
          </a:lstStyle>
          <a:p>
            <a:pPr>
              <a:defRPr/>
            </a:pPr>
            <a:endParaRPr lang="zh-CN" altLang="en-US"/>
          </a:p>
        </p:txBody>
      </p:sp>
      <p:sp>
        <p:nvSpPr>
          <p:cNvPr id="23" name="灯片编号占位符 5"/>
          <p:cNvSpPr>
            <a:spLocks noGrp="1"/>
          </p:cNvSpPr>
          <p:nvPr>
            <p:ph type="sldNum" sz="quarter" idx="16"/>
          </p:nvPr>
        </p:nvSpPr>
        <p:spPr/>
        <p:txBody>
          <a:bodyPr/>
          <a:lstStyle>
            <a:lvl1pPr>
              <a:defRPr/>
            </a:lvl1pPr>
          </a:lstStyle>
          <a:p>
            <a:pPr>
              <a:defRPr/>
            </a:pPr>
            <a:fld id="{01723564-B8A7-46EF-AF18-254916B0E827}" type="slidenum">
              <a:rPr lang="zh-CN" altLang="en-US"/>
              <a:pPr>
                <a:defRPr/>
              </a:pPr>
              <a:t>‹#›</a:t>
            </a:fld>
            <a:endParaRPr lang="zh-CN" altLang="en-US"/>
          </a:p>
        </p:txBody>
      </p:sp>
    </p:spTree>
    <p:extLst>
      <p:ext uri="{BB962C8B-B14F-4D97-AF65-F5344CB8AC3E}">
        <p14:creationId xmlns:p14="http://schemas.microsoft.com/office/powerpoint/2010/main" val="2018880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48540" y="102635"/>
            <a:ext cx="7886700" cy="540762"/>
          </a:xfrm>
          <a:prstGeom prst="rect">
            <a:avLst/>
          </a:prstGeom>
        </p:spPr>
        <p:txBody>
          <a:bodyPr/>
          <a:lstStyle>
            <a:lvl1pPr>
              <a:defRPr sz="2400">
                <a:latin typeface="+mj-lt"/>
                <a:ea typeface="幼圆" panose="02010509060101010101" pitchFamily="49" charset="-122"/>
              </a:defRPr>
            </a:lvl1pPr>
          </a:lstStyle>
          <a:p>
            <a:r>
              <a:rPr lang="zh-CN" altLang="en-US" dirty="0"/>
              <a:t>单击此处</a:t>
            </a:r>
            <a:r>
              <a:rPr lang="en-US" altLang="zh-CN" dirty="0" err="1"/>
              <a:t>dsfds</a:t>
            </a:r>
            <a:r>
              <a:rPr lang="zh-CN" altLang="en-US" dirty="0"/>
              <a:t>编辑母版标题样式</a:t>
            </a:r>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lvl1pPr algn="r">
              <a:defRPr sz="1400" baseline="0">
                <a:solidFill>
                  <a:schemeClr val="bg1"/>
                </a:solidFill>
                <a:latin typeface="+mj-lt"/>
              </a:defRPr>
            </a:lvl1pPr>
          </a:lstStyle>
          <a:p>
            <a:fld id="{9A7F287C-8DB7-441C-8049-9A9142BB343A}" type="slidenum">
              <a:rPr lang="zh-CN" altLang="en-US" smtClean="0"/>
              <a:pPr/>
              <a:t>‹#›</a:t>
            </a:fld>
            <a:r>
              <a:rPr lang="en-US" altLang="zh-CN" dirty="0"/>
              <a:t>/47</a:t>
            </a:r>
            <a:endParaRPr lang="zh-CN" altLang="en-US" dirty="0"/>
          </a:p>
        </p:txBody>
      </p:sp>
      <p:sp>
        <p:nvSpPr>
          <p:cNvPr id="6" name="Content Placeholder 2"/>
          <p:cNvSpPr>
            <a:spLocks noGrp="1"/>
          </p:cNvSpPr>
          <p:nvPr>
            <p:ph idx="1" hasCustomPrompt="1"/>
          </p:nvPr>
        </p:nvSpPr>
        <p:spPr>
          <a:xfrm>
            <a:off x="628650" y="980470"/>
            <a:ext cx="7886700" cy="4351338"/>
          </a:xfrm>
          <a:prstGeom prst="rect">
            <a:avLst/>
          </a:prstGeom>
        </p:spPr>
        <p:txBody>
          <a:bodyPr/>
          <a:lstStyle>
            <a:lvl1pPr marL="228600" indent="-228600">
              <a:lnSpc>
                <a:spcPct val="150000"/>
              </a:lnSpc>
              <a:buClr>
                <a:srgbClr val="C00000"/>
              </a:buClr>
              <a:buFont typeface="Wingdings" panose="05000000000000000000" pitchFamily="2" charset="2"/>
              <a:buChar char="n"/>
              <a:defRPr sz="2000">
                <a:latin typeface="+mj-lt"/>
                <a:ea typeface="幼圆" panose="02010509060101010101" pitchFamily="49" charset="-122"/>
              </a:defRPr>
            </a:lvl1pPr>
            <a:lvl2pPr marL="685800" indent="-228600">
              <a:lnSpc>
                <a:spcPct val="150000"/>
              </a:lnSpc>
              <a:buClr>
                <a:srgbClr val="C00000"/>
              </a:buClr>
              <a:buFont typeface="Wingdings" panose="05000000000000000000" pitchFamily="2" charset="2"/>
              <a:buChar char="Ø"/>
              <a:defRPr sz="1800">
                <a:latin typeface="+mj-lt"/>
                <a:ea typeface="幼圆" panose="02010509060101010101" pitchFamily="49" charset="-122"/>
              </a:defRPr>
            </a:lvl2pPr>
            <a:lvl3pPr marL="1143000" indent="-228600">
              <a:lnSpc>
                <a:spcPct val="100000"/>
              </a:lnSpc>
              <a:buClr>
                <a:srgbClr val="C00000"/>
              </a:buClr>
              <a:buFont typeface="Wingdings" panose="05000000000000000000" pitchFamily="2" charset="2"/>
              <a:buChar char="l"/>
              <a:defRPr sz="1600">
                <a:latin typeface="幼圆" panose="02010509060101010101" pitchFamily="49" charset="-122"/>
                <a:ea typeface="幼圆" panose="02010509060101010101" pitchFamily="49" charset="-122"/>
              </a:defRPr>
            </a:lvl3pPr>
            <a:lvl4pPr marL="1600200" indent="-228600">
              <a:lnSpc>
                <a:spcPct val="100000"/>
              </a:lnSpc>
              <a:buClr>
                <a:srgbClr val="C00000"/>
              </a:buClr>
              <a:buFont typeface="Wingdings" panose="05000000000000000000" pitchFamily="2" charset="2"/>
              <a:buChar char="l"/>
              <a:defRPr sz="1400">
                <a:latin typeface="幼圆" panose="02010509060101010101" pitchFamily="49" charset="-122"/>
                <a:ea typeface="幼圆" panose="02010509060101010101" pitchFamily="49" charset="-122"/>
              </a:defRPr>
            </a:lvl4pPr>
            <a:lvl5pPr marL="2057400" indent="-228600">
              <a:lnSpc>
                <a:spcPct val="100000"/>
              </a:lnSpc>
              <a:buClr>
                <a:srgbClr val="C00000"/>
              </a:buClr>
              <a:buFont typeface="Wingdings" panose="05000000000000000000" pitchFamily="2" charset="2"/>
              <a:buChar char="l"/>
              <a:defRPr sz="1400">
                <a:latin typeface="+mn-lt"/>
              </a:defRPr>
            </a:lvl5pPr>
          </a:lstStyle>
          <a:p>
            <a:pPr lvl="0"/>
            <a:r>
              <a:rPr lang="zh-CN" altLang="en-US" dirty="0"/>
              <a:t>编辑母版文</a:t>
            </a:r>
            <a:r>
              <a:rPr lang="en-US" altLang="zh-CN" dirty="0" err="1"/>
              <a:t>dsfs</a:t>
            </a:r>
            <a:r>
              <a:rPr lang="zh-CN" altLang="en-US" dirty="0"/>
              <a:t>本样式</a:t>
            </a:r>
          </a:p>
          <a:p>
            <a:pPr lvl="1"/>
            <a:r>
              <a:rPr lang="zh-CN" altLang="en-US" dirty="0"/>
              <a:t>第</a:t>
            </a:r>
            <a:r>
              <a:rPr lang="en-US" altLang="zh-CN" dirty="0" err="1"/>
              <a:t>dsf</a:t>
            </a:r>
            <a:r>
              <a:rPr lang="zh-CN" altLang="en-US" dirty="0"/>
              <a:t>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37380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pw1">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lum bright="62000" contrast="-70000"/>
            <a:extLst>
              <a:ext uri="{28A0092B-C50C-407E-A947-70E740481C1C}">
                <a14:useLocalDpi xmlns:a14="http://schemas.microsoft.com/office/drawing/2010/main" val="0"/>
              </a:ext>
            </a:extLst>
          </a:blip>
          <a:srcRect/>
          <a:stretch>
            <a:fillRect/>
          </a:stretch>
        </p:blipFill>
        <p:spPr bwMode="auto">
          <a:xfrm>
            <a:off x="7010400" y="6019800"/>
            <a:ext cx="963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5"/>
          <p:cNvGrpSpPr>
            <a:grpSpLocks/>
          </p:cNvGrpSpPr>
          <p:nvPr userDrawn="1"/>
        </p:nvGrpSpPr>
        <p:grpSpPr bwMode="auto">
          <a:xfrm>
            <a:off x="1676400" y="6324600"/>
            <a:ext cx="5105400" cy="45719"/>
            <a:chOff x="0" y="2057400"/>
            <a:chExt cx="8534400" cy="1143000"/>
          </a:xfrm>
          <a:solidFill>
            <a:srgbClr val="C00000">
              <a:alpha val="41000"/>
            </a:srgbClr>
          </a:solidFill>
        </p:grpSpPr>
        <p:sp>
          <p:nvSpPr>
            <p:cNvPr id="6" name="矩形 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sp>
          <p:nvSpPr>
            <p:cNvPr id="7" name="矩形 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grpSp>
      <p:grpSp>
        <p:nvGrpSpPr>
          <p:cNvPr id="8" name="组合 25"/>
          <p:cNvGrpSpPr>
            <a:grpSpLocks/>
          </p:cNvGrpSpPr>
          <p:nvPr userDrawn="1"/>
        </p:nvGrpSpPr>
        <p:grpSpPr bwMode="auto">
          <a:xfrm>
            <a:off x="8077200" y="6324600"/>
            <a:ext cx="1066800" cy="45719"/>
            <a:chOff x="0" y="2057400"/>
            <a:chExt cx="8534400" cy="1143000"/>
          </a:xfrm>
          <a:solidFill>
            <a:srgbClr val="C00000">
              <a:alpha val="41000"/>
            </a:srgbClr>
          </a:solidFill>
        </p:grpSpPr>
        <p:sp>
          <p:nvSpPr>
            <p:cNvPr id="9" name="矩形 8"/>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sp>
          <p:nvSpPr>
            <p:cNvPr id="10" name="矩形 9"/>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grpSp>
      <p:sp>
        <p:nvSpPr>
          <p:cNvPr id="11" name="灯片编号占位符 22"/>
          <p:cNvSpPr txBox="1">
            <a:spLocks/>
          </p:cNvSpPr>
          <p:nvPr userDrawn="1"/>
        </p:nvSpPr>
        <p:spPr>
          <a:xfrm>
            <a:off x="612775" y="6356350"/>
            <a:ext cx="1981200" cy="365125"/>
          </a:xfrm>
          <a:prstGeom prst="rect">
            <a:avLst/>
          </a:prstGeom>
        </p:spPr>
        <p:txBody>
          <a:bodyPr anchor="ctr"/>
          <a:lstStyle>
            <a:lvl1pPr>
              <a:defRPr/>
            </a:lvl1pPr>
          </a:lstStyle>
          <a:p>
            <a:pPr algn="r">
              <a:defRPr/>
            </a:pPr>
            <a:fld id="{1AC6044F-AA0A-4B18-9C45-AC6A6264476B}" type="slidenum">
              <a:rPr lang="en-US" altLang="zh-CN" sz="1200" b="1" smtClean="0">
                <a:solidFill>
                  <a:prstClr val="black">
                    <a:tint val="75000"/>
                  </a:prstClr>
                </a:solidFill>
              </a:rPr>
              <a:pPr algn="r">
                <a:defRPr/>
              </a:pPr>
              <a:t>‹#›</a:t>
            </a:fld>
            <a:endParaRPr lang="en-US" altLang="zh-CN" sz="1200" b="1">
              <a:solidFill>
                <a:prstClr val="black">
                  <a:tint val="75000"/>
                </a:prstClr>
              </a:solidFill>
            </a:endParaRPr>
          </a:p>
        </p:txBody>
      </p:sp>
      <p:sp>
        <p:nvSpPr>
          <p:cNvPr id="12" name="标题 1"/>
          <p:cNvSpPr txBox="1">
            <a:spLocks/>
          </p:cNvSpPr>
          <p:nvPr userDrawn="1"/>
        </p:nvSpPr>
        <p:spPr bwMode="auto">
          <a:xfrm>
            <a:off x="381000" y="381000"/>
            <a:ext cx="8229600" cy="762000"/>
          </a:xfrm>
          <a:prstGeom prst="rect">
            <a:avLst/>
          </a:prstGeom>
          <a:noFill/>
          <a:ln>
            <a:noFill/>
          </a:ln>
          <a:extLst/>
        </p:spPr>
        <p:txBody>
          <a:bodyPr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z="4200">
              <a:solidFill>
                <a:prstClr val="white"/>
              </a:solidFill>
              <a:latin typeface="宋体" pitchFamily="2" charset="-122"/>
            </a:endParaRPr>
          </a:p>
        </p:txBody>
      </p:sp>
      <p:sp>
        <p:nvSpPr>
          <p:cNvPr id="20" name="内容占位符 7"/>
          <p:cNvSpPr>
            <a:spLocks noGrp="1"/>
          </p:cNvSpPr>
          <p:nvPr>
            <p:ph sz="quarter" idx="13"/>
          </p:nvPr>
        </p:nvSpPr>
        <p:spPr>
          <a:xfrm>
            <a:off x="457200" y="1600200"/>
            <a:ext cx="8229600" cy="4556760"/>
          </a:xfrm>
        </p:spPr>
        <p:txBody>
          <a:bodyPr/>
          <a:lstStyle>
            <a:lvl1pPr>
              <a:buClr>
                <a:srgbClr val="C00000"/>
              </a:buClr>
              <a:buSzPct val="70000"/>
              <a:buFont typeface="Wingdings" pitchFamily="2" charset="2"/>
              <a:buChar char="n"/>
              <a:defRPr sz="2800" baseline="0">
                <a:ea typeface="宋体" pitchFamily="2" charset="-122"/>
              </a:defRPr>
            </a:lvl1pPr>
            <a:lvl2pPr>
              <a:buClr>
                <a:srgbClr val="C00000"/>
              </a:buClr>
              <a:defRPr/>
            </a:lvl2pPr>
            <a:lvl3pPr>
              <a:buClr>
                <a:srgbClr val="C00000"/>
              </a:buClr>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6" name="标题 1"/>
          <p:cNvSpPr>
            <a:spLocks noGrp="1"/>
          </p:cNvSpPr>
          <p:nvPr>
            <p:ph type="title"/>
          </p:nvPr>
        </p:nvSpPr>
        <p:spPr>
          <a:xfrm>
            <a:off x="457200" y="533400"/>
            <a:ext cx="8229600" cy="609600"/>
          </a:xfrm>
          <a:prstGeom prst="rect">
            <a:avLst/>
          </a:prstGeom>
        </p:spPr>
        <p:txBody>
          <a:bodyPr>
            <a:noAutofit/>
          </a:bodyPr>
          <a:lstStyle>
            <a:lvl1pPr algn="l">
              <a:defRPr sz="4000" baseline="0">
                <a:solidFill>
                  <a:schemeClr val="tx1"/>
                </a:solidFill>
                <a:latin typeface="+mj-ea"/>
                <a:ea typeface="+mj-ea"/>
              </a:defRPr>
            </a:lvl1pPr>
          </a:lstStyle>
          <a:p>
            <a:r>
              <a:rPr lang="zh-CN" altLang="en-US" dirty="0"/>
              <a:t>单击此处编辑母版标题样式</a:t>
            </a:r>
            <a:endParaRPr lang="en-US" dirty="0"/>
          </a:p>
        </p:txBody>
      </p:sp>
      <p:sp>
        <p:nvSpPr>
          <p:cNvPr id="13" name="日期占位符 3"/>
          <p:cNvSpPr>
            <a:spLocks noGrp="1"/>
          </p:cNvSpPr>
          <p:nvPr>
            <p:ph type="dt" sz="half" idx="14"/>
          </p:nvPr>
        </p:nvSpPr>
        <p:spPr/>
        <p:txBody>
          <a:bodyPr/>
          <a:lstStyle>
            <a:lvl1pPr>
              <a:defRPr/>
            </a:lvl1pPr>
          </a:lstStyle>
          <a:p>
            <a:pPr>
              <a:defRPr/>
            </a:pPr>
            <a:fld id="{F5FCE08F-3639-45B7-92B7-5698456A5372}" type="datetimeFigureOut">
              <a:rPr lang="zh-CN" altLang="en-US"/>
              <a:pPr>
                <a:defRPr/>
              </a:pPr>
              <a:t>2022/4/18</a:t>
            </a:fld>
            <a:endParaRPr lang="zh-CN" altLang="en-US"/>
          </a:p>
        </p:txBody>
      </p:sp>
      <p:sp>
        <p:nvSpPr>
          <p:cNvPr id="14" name="页脚占位符 4"/>
          <p:cNvSpPr>
            <a:spLocks noGrp="1"/>
          </p:cNvSpPr>
          <p:nvPr>
            <p:ph type="ftr" sz="quarter" idx="15"/>
          </p:nvPr>
        </p:nvSpPr>
        <p:spPr/>
        <p:txBody>
          <a:bodyPr/>
          <a:lstStyle>
            <a:lvl1pPr>
              <a:defRPr/>
            </a:lvl1pPr>
          </a:lstStyle>
          <a:p>
            <a:pPr>
              <a:defRPr/>
            </a:pPr>
            <a:endParaRPr lang="zh-CN" altLang="en-US"/>
          </a:p>
        </p:txBody>
      </p:sp>
      <p:sp>
        <p:nvSpPr>
          <p:cNvPr id="15" name="灯片编号占位符 5"/>
          <p:cNvSpPr>
            <a:spLocks noGrp="1"/>
          </p:cNvSpPr>
          <p:nvPr>
            <p:ph type="sldNum" sz="quarter" idx="16"/>
          </p:nvPr>
        </p:nvSpPr>
        <p:spPr/>
        <p:txBody>
          <a:bodyPr/>
          <a:lstStyle>
            <a:lvl1pPr>
              <a:defRPr/>
            </a:lvl1pPr>
          </a:lstStyle>
          <a:p>
            <a:pPr>
              <a:defRPr/>
            </a:pPr>
            <a:fld id="{3E9AFD78-4B5A-4E70-98D4-80CC1C335458}" type="slidenum">
              <a:rPr lang="zh-CN" altLang="en-US"/>
              <a:pPr>
                <a:defRPr/>
              </a:pPr>
              <a:t>‹#›</a:t>
            </a:fld>
            <a:endParaRPr lang="zh-CN" altLang="en-US"/>
          </a:p>
        </p:txBody>
      </p:sp>
    </p:spTree>
    <p:extLst>
      <p:ext uri="{BB962C8B-B14F-4D97-AF65-F5344CB8AC3E}">
        <p14:creationId xmlns:p14="http://schemas.microsoft.com/office/powerpoint/2010/main" val="3463617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48540" y="102635"/>
            <a:ext cx="7886700" cy="540762"/>
          </a:xfrm>
          <a:prstGeom prst="rect">
            <a:avLst/>
          </a:prstGeom>
        </p:spPr>
        <p:txBody>
          <a:bodyPr/>
          <a:lstStyle>
            <a:lvl1pPr>
              <a:defRPr sz="2400">
                <a:latin typeface="+mj-lt"/>
                <a:ea typeface="幼圆" panose="02010509060101010101" pitchFamily="49" charset="-122"/>
              </a:defRPr>
            </a:lvl1pPr>
          </a:lstStyle>
          <a:p>
            <a:r>
              <a:rPr lang="zh-CN" altLang="en-US" dirty="0"/>
              <a:t>单击此处</a:t>
            </a:r>
            <a:r>
              <a:rPr lang="en-US" altLang="zh-CN" dirty="0" err="1"/>
              <a:t>dsfds</a:t>
            </a:r>
            <a:r>
              <a:rPr lang="zh-CN" altLang="en-US" dirty="0"/>
              <a:t>编辑母版标题样式</a:t>
            </a:r>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lvl1pPr algn="r">
              <a:defRPr sz="1400" baseline="0">
                <a:solidFill>
                  <a:schemeClr val="bg1"/>
                </a:solidFill>
                <a:latin typeface="+mj-lt"/>
              </a:defRPr>
            </a:lvl1pPr>
          </a:lstStyle>
          <a:p>
            <a:fld id="{9A7F287C-8DB7-441C-8049-9A9142BB343A}" type="slidenum">
              <a:rPr lang="zh-CN" altLang="en-US" smtClean="0"/>
              <a:pPr/>
              <a:t>‹#›</a:t>
            </a:fld>
            <a:r>
              <a:rPr lang="en-US" altLang="zh-CN" dirty="0"/>
              <a:t>/47</a:t>
            </a:r>
            <a:endParaRPr lang="zh-CN" altLang="en-US" dirty="0"/>
          </a:p>
        </p:txBody>
      </p:sp>
      <p:sp>
        <p:nvSpPr>
          <p:cNvPr id="6" name="Content Placeholder 2"/>
          <p:cNvSpPr>
            <a:spLocks noGrp="1"/>
          </p:cNvSpPr>
          <p:nvPr>
            <p:ph idx="1" hasCustomPrompt="1"/>
          </p:nvPr>
        </p:nvSpPr>
        <p:spPr>
          <a:xfrm>
            <a:off x="628650" y="980470"/>
            <a:ext cx="7886700" cy="4351338"/>
          </a:xfrm>
          <a:prstGeom prst="rect">
            <a:avLst/>
          </a:prstGeom>
        </p:spPr>
        <p:txBody>
          <a:bodyPr/>
          <a:lstStyle>
            <a:lvl1pPr marL="228600" indent="-228600">
              <a:lnSpc>
                <a:spcPct val="150000"/>
              </a:lnSpc>
              <a:buClr>
                <a:srgbClr val="C00000"/>
              </a:buClr>
              <a:buFont typeface="Wingdings" panose="05000000000000000000" pitchFamily="2" charset="2"/>
              <a:buChar char="n"/>
              <a:defRPr sz="2000">
                <a:latin typeface="+mj-lt"/>
                <a:ea typeface="幼圆" panose="02010509060101010101" pitchFamily="49" charset="-122"/>
              </a:defRPr>
            </a:lvl1pPr>
            <a:lvl2pPr marL="685800" indent="-228600">
              <a:lnSpc>
                <a:spcPct val="150000"/>
              </a:lnSpc>
              <a:buClr>
                <a:srgbClr val="C00000"/>
              </a:buClr>
              <a:buFont typeface="Wingdings" panose="05000000000000000000" pitchFamily="2" charset="2"/>
              <a:buChar char="Ø"/>
              <a:defRPr sz="1800">
                <a:latin typeface="+mj-lt"/>
                <a:ea typeface="幼圆" panose="02010509060101010101" pitchFamily="49" charset="-122"/>
              </a:defRPr>
            </a:lvl2pPr>
            <a:lvl3pPr marL="1143000" indent="-228600">
              <a:lnSpc>
                <a:spcPct val="100000"/>
              </a:lnSpc>
              <a:buClr>
                <a:srgbClr val="C00000"/>
              </a:buClr>
              <a:buFont typeface="Wingdings" panose="05000000000000000000" pitchFamily="2" charset="2"/>
              <a:buChar char="l"/>
              <a:defRPr sz="1600">
                <a:latin typeface="幼圆" panose="02010509060101010101" pitchFamily="49" charset="-122"/>
                <a:ea typeface="幼圆" panose="02010509060101010101" pitchFamily="49" charset="-122"/>
              </a:defRPr>
            </a:lvl3pPr>
            <a:lvl4pPr marL="1600200" indent="-228600">
              <a:lnSpc>
                <a:spcPct val="100000"/>
              </a:lnSpc>
              <a:buClr>
                <a:srgbClr val="C00000"/>
              </a:buClr>
              <a:buFont typeface="Wingdings" panose="05000000000000000000" pitchFamily="2" charset="2"/>
              <a:buChar char="l"/>
              <a:defRPr sz="1400">
                <a:latin typeface="幼圆" panose="02010509060101010101" pitchFamily="49" charset="-122"/>
                <a:ea typeface="幼圆" panose="02010509060101010101" pitchFamily="49" charset="-122"/>
              </a:defRPr>
            </a:lvl4pPr>
            <a:lvl5pPr marL="2057400" indent="-228600">
              <a:lnSpc>
                <a:spcPct val="100000"/>
              </a:lnSpc>
              <a:buClr>
                <a:srgbClr val="C00000"/>
              </a:buClr>
              <a:buFont typeface="Wingdings" panose="05000000000000000000" pitchFamily="2" charset="2"/>
              <a:buChar char="l"/>
              <a:defRPr sz="1400">
                <a:latin typeface="+mn-lt"/>
              </a:defRPr>
            </a:lvl5pPr>
          </a:lstStyle>
          <a:p>
            <a:pPr lvl="0"/>
            <a:r>
              <a:rPr lang="zh-CN" altLang="en-US" dirty="0"/>
              <a:t>编辑母版文</a:t>
            </a:r>
            <a:r>
              <a:rPr lang="en-US" altLang="zh-CN" dirty="0" err="1"/>
              <a:t>dsfs</a:t>
            </a:r>
            <a:r>
              <a:rPr lang="zh-CN" altLang="en-US" dirty="0"/>
              <a:t>本样式</a:t>
            </a:r>
          </a:p>
          <a:p>
            <a:pPr lvl="1"/>
            <a:r>
              <a:rPr lang="zh-CN" altLang="en-US" dirty="0"/>
              <a:t>第</a:t>
            </a:r>
            <a:r>
              <a:rPr lang="en-US" altLang="zh-CN" dirty="0" err="1"/>
              <a:t>dsf</a:t>
            </a:r>
            <a:r>
              <a:rPr lang="zh-CN" altLang="en-US" dirty="0"/>
              <a:t>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373805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4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48540" y="102635"/>
            <a:ext cx="7886700" cy="540762"/>
          </a:xfrm>
          <a:prstGeom prst="rect">
            <a:avLst/>
          </a:prstGeom>
        </p:spPr>
        <p:txBody>
          <a:bodyPr/>
          <a:lstStyle>
            <a:lvl1pPr>
              <a:defRPr sz="2400">
                <a:latin typeface="+mj-lt"/>
                <a:ea typeface="幼圆" panose="02010509060101010101" pitchFamily="49" charset="-122"/>
              </a:defRPr>
            </a:lvl1pPr>
          </a:lstStyle>
          <a:p>
            <a:r>
              <a:rPr lang="zh-CN" altLang="en-US" dirty="0"/>
              <a:t>单击此处</a:t>
            </a:r>
            <a:r>
              <a:rPr lang="en-US" altLang="zh-CN" dirty="0" err="1"/>
              <a:t>dsfds</a:t>
            </a:r>
            <a:r>
              <a:rPr lang="zh-CN" altLang="en-US" dirty="0"/>
              <a:t>编辑母版标题样式</a:t>
            </a:r>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lvl1pPr algn="r">
              <a:defRPr sz="1400" baseline="0">
                <a:solidFill>
                  <a:schemeClr val="bg1"/>
                </a:solidFill>
                <a:latin typeface="+mj-lt"/>
              </a:defRPr>
            </a:lvl1pPr>
          </a:lstStyle>
          <a:p>
            <a:fld id="{9A7F287C-8DB7-441C-8049-9A9142BB343A}" type="slidenum">
              <a:rPr lang="zh-CN" altLang="en-US" smtClean="0"/>
              <a:pPr/>
              <a:t>‹#›</a:t>
            </a:fld>
            <a:r>
              <a:rPr lang="en-US" altLang="zh-CN" dirty="0"/>
              <a:t>/47</a:t>
            </a:r>
            <a:endParaRPr lang="zh-CN" altLang="en-US" dirty="0"/>
          </a:p>
        </p:txBody>
      </p:sp>
      <p:sp>
        <p:nvSpPr>
          <p:cNvPr id="6" name="Content Placeholder 2"/>
          <p:cNvSpPr>
            <a:spLocks noGrp="1"/>
          </p:cNvSpPr>
          <p:nvPr>
            <p:ph idx="1" hasCustomPrompt="1"/>
          </p:nvPr>
        </p:nvSpPr>
        <p:spPr>
          <a:xfrm>
            <a:off x="628650" y="980470"/>
            <a:ext cx="7886700" cy="4351338"/>
          </a:xfrm>
          <a:prstGeom prst="rect">
            <a:avLst/>
          </a:prstGeom>
        </p:spPr>
        <p:txBody>
          <a:bodyPr/>
          <a:lstStyle>
            <a:lvl1pPr marL="228600" indent="-228600">
              <a:lnSpc>
                <a:spcPct val="150000"/>
              </a:lnSpc>
              <a:buClr>
                <a:srgbClr val="C00000"/>
              </a:buClr>
              <a:buFont typeface="Wingdings" panose="05000000000000000000" pitchFamily="2" charset="2"/>
              <a:buChar char="n"/>
              <a:defRPr sz="2000">
                <a:latin typeface="+mj-lt"/>
                <a:ea typeface="幼圆" panose="02010509060101010101" pitchFamily="49" charset="-122"/>
              </a:defRPr>
            </a:lvl1pPr>
            <a:lvl2pPr marL="685800" indent="-228600">
              <a:lnSpc>
                <a:spcPct val="150000"/>
              </a:lnSpc>
              <a:buClr>
                <a:srgbClr val="C00000"/>
              </a:buClr>
              <a:buFont typeface="Wingdings" panose="05000000000000000000" pitchFamily="2" charset="2"/>
              <a:buChar char="Ø"/>
              <a:defRPr sz="1800">
                <a:latin typeface="+mj-lt"/>
                <a:ea typeface="幼圆" panose="02010509060101010101" pitchFamily="49" charset="-122"/>
              </a:defRPr>
            </a:lvl2pPr>
            <a:lvl3pPr marL="1143000" indent="-228600">
              <a:lnSpc>
                <a:spcPct val="100000"/>
              </a:lnSpc>
              <a:buClr>
                <a:srgbClr val="C00000"/>
              </a:buClr>
              <a:buFont typeface="Wingdings" panose="05000000000000000000" pitchFamily="2" charset="2"/>
              <a:buChar char="l"/>
              <a:defRPr sz="1600">
                <a:latin typeface="幼圆" panose="02010509060101010101" pitchFamily="49" charset="-122"/>
                <a:ea typeface="幼圆" panose="02010509060101010101" pitchFamily="49" charset="-122"/>
              </a:defRPr>
            </a:lvl3pPr>
            <a:lvl4pPr marL="1600200" indent="-228600">
              <a:lnSpc>
                <a:spcPct val="100000"/>
              </a:lnSpc>
              <a:buClr>
                <a:srgbClr val="C00000"/>
              </a:buClr>
              <a:buFont typeface="Wingdings" panose="05000000000000000000" pitchFamily="2" charset="2"/>
              <a:buChar char="l"/>
              <a:defRPr sz="1400">
                <a:latin typeface="幼圆" panose="02010509060101010101" pitchFamily="49" charset="-122"/>
                <a:ea typeface="幼圆" panose="02010509060101010101" pitchFamily="49" charset="-122"/>
              </a:defRPr>
            </a:lvl4pPr>
            <a:lvl5pPr marL="2057400" indent="-228600">
              <a:lnSpc>
                <a:spcPct val="100000"/>
              </a:lnSpc>
              <a:buClr>
                <a:srgbClr val="C00000"/>
              </a:buClr>
              <a:buFont typeface="Wingdings" panose="05000000000000000000" pitchFamily="2" charset="2"/>
              <a:buChar char="l"/>
              <a:defRPr sz="1400">
                <a:latin typeface="+mn-lt"/>
              </a:defRPr>
            </a:lvl5pPr>
          </a:lstStyle>
          <a:p>
            <a:pPr lvl="0"/>
            <a:r>
              <a:rPr lang="zh-CN" altLang="en-US" dirty="0"/>
              <a:t>编辑母版文</a:t>
            </a:r>
            <a:r>
              <a:rPr lang="en-US" altLang="zh-CN" dirty="0" err="1"/>
              <a:t>dsfs</a:t>
            </a:r>
            <a:r>
              <a:rPr lang="zh-CN" altLang="en-US" dirty="0"/>
              <a:t>本样式</a:t>
            </a:r>
          </a:p>
          <a:p>
            <a:pPr lvl="1"/>
            <a:r>
              <a:rPr lang="zh-CN" altLang="en-US" dirty="0"/>
              <a:t>第</a:t>
            </a:r>
            <a:r>
              <a:rPr lang="en-US" altLang="zh-CN" dirty="0" err="1"/>
              <a:t>dsf</a:t>
            </a:r>
            <a:r>
              <a:rPr lang="zh-CN" altLang="en-US" dirty="0"/>
              <a:t>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373805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5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48540" y="102635"/>
            <a:ext cx="7886700" cy="540762"/>
          </a:xfrm>
          <a:prstGeom prst="rect">
            <a:avLst/>
          </a:prstGeom>
        </p:spPr>
        <p:txBody>
          <a:bodyPr/>
          <a:lstStyle>
            <a:lvl1pPr>
              <a:defRPr sz="2400">
                <a:latin typeface="+mj-lt"/>
                <a:ea typeface="幼圆" panose="02010509060101010101" pitchFamily="49" charset="-122"/>
              </a:defRPr>
            </a:lvl1pPr>
          </a:lstStyle>
          <a:p>
            <a:r>
              <a:rPr lang="zh-CN" altLang="en-US" dirty="0"/>
              <a:t>单击此处</a:t>
            </a:r>
            <a:r>
              <a:rPr lang="en-US" altLang="zh-CN" dirty="0" err="1"/>
              <a:t>dsfds</a:t>
            </a:r>
            <a:r>
              <a:rPr lang="zh-CN" altLang="en-US" dirty="0"/>
              <a:t>编辑母版标题样式</a:t>
            </a:r>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lvl1pPr algn="r">
              <a:defRPr sz="1400" baseline="0">
                <a:solidFill>
                  <a:schemeClr val="bg1"/>
                </a:solidFill>
                <a:latin typeface="+mj-lt"/>
              </a:defRPr>
            </a:lvl1pPr>
          </a:lstStyle>
          <a:p>
            <a:fld id="{9A7F287C-8DB7-441C-8049-9A9142BB343A}" type="slidenum">
              <a:rPr lang="zh-CN" altLang="en-US" smtClean="0"/>
              <a:pPr/>
              <a:t>‹#›</a:t>
            </a:fld>
            <a:r>
              <a:rPr lang="en-US" altLang="zh-CN" dirty="0"/>
              <a:t>/47</a:t>
            </a:r>
            <a:endParaRPr lang="zh-CN" altLang="en-US" dirty="0"/>
          </a:p>
        </p:txBody>
      </p:sp>
      <p:sp>
        <p:nvSpPr>
          <p:cNvPr id="6" name="Content Placeholder 2"/>
          <p:cNvSpPr>
            <a:spLocks noGrp="1"/>
          </p:cNvSpPr>
          <p:nvPr>
            <p:ph idx="1" hasCustomPrompt="1"/>
          </p:nvPr>
        </p:nvSpPr>
        <p:spPr>
          <a:xfrm>
            <a:off x="628650" y="980470"/>
            <a:ext cx="7886700" cy="4351338"/>
          </a:xfrm>
          <a:prstGeom prst="rect">
            <a:avLst/>
          </a:prstGeom>
        </p:spPr>
        <p:txBody>
          <a:bodyPr/>
          <a:lstStyle>
            <a:lvl1pPr marL="228600" indent="-228600">
              <a:lnSpc>
                <a:spcPct val="150000"/>
              </a:lnSpc>
              <a:buClr>
                <a:srgbClr val="C00000"/>
              </a:buClr>
              <a:buFont typeface="Wingdings" panose="05000000000000000000" pitchFamily="2" charset="2"/>
              <a:buChar char="n"/>
              <a:defRPr sz="2000">
                <a:latin typeface="+mj-lt"/>
                <a:ea typeface="幼圆" panose="02010509060101010101" pitchFamily="49" charset="-122"/>
              </a:defRPr>
            </a:lvl1pPr>
            <a:lvl2pPr marL="685800" indent="-228600">
              <a:lnSpc>
                <a:spcPct val="150000"/>
              </a:lnSpc>
              <a:buClr>
                <a:srgbClr val="C00000"/>
              </a:buClr>
              <a:buFont typeface="Wingdings" panose="05000000000000000000" pitchFamily="2" charset="2"/>
              <a:buChar char="Ø"/>
              <a:defRPr sz="1800">
                <a:latin typeface="+mj-lt"/>
                <a:ea typeface="幼圆" panose="02010509060101010101" pitchFamily="49" charset="-122"/>
              </a:defRPr>
            </a:lvl2pPr>
            <a:lvl3pPr marL="1143000" indent="-228600">
              <a:lnSpc>
                <a:spcPct val="100000"/>
              </a:lnSpc>
              <a:buClr>
                <a:srgbClr val="C00000"/>
              </a:buClr>
              <a:buFont typeface="Wingdings" panose="05000000000000000000" pitchFamily="2" charset="2"/>
              <a:buChar char="l"/>
              <a:defRPr sz="1600">
                <a:latin typeface="幼圆" panose="02010509060101010101" pitchFamily="49" charset="-122"/>
                <a:ea typeface="幼圆" panose="02010509060101010101" pitchFamily="49" charset="-122"/>
              </a:defRPr>
            </a:lvl3pPr>
            <a:lvl4pPr marL="1600200" indent="-228600">
              <a:lnSpc>
                <a:spcPct val="100000"/>
              </a:lnSpc>
              <a:buClr>
                <a:srgbClr val="C00000"/>
              </a:buClr>
              <a:buFont typeface="Wingdings" panose="05000000000000000000" pitchFamily="2" charset="2"/>
              <a:buChar char="l"/>
              <a:defRPr sz="1400">
                <a:latin typeface="幼圆" panose="02010509060101010101" pitchFamily="49" charset="-122"/>
                <a:ea typeface="幼圆" panose="02010509060101010101" pitchFamily="49" charset="-122"/>
              </a:defRPr>
            </a:lvl4pPr>
            <a:lvl5pPr marL="2057400" indent="-228600">
              <a:lnSpc>
                <a:spcPct val="100000"/>
              </a:lnSpc>
              <a:buClr>
                <a:srgbClr val="C00000"/>
              </a:buClr>
              <a:buFont typeface="Wingdings" panose="05000000000000000000" pitchFamily="2" charset="2"/>
              <a:buChar char="l"/>
              <a:defRPr sz="1400">
                <a:latin typeface="+mn-lt"/>
              </a:defRPr>
            </a:lvl5pPr>
          </a:lstStyle>
          <a:p>
            <a:pPr lvl="0"/>
            <a:r>
              <a:rPr lang="zh-CN" altLang="en-US" dirty="0"/>
              <a:t>编辑母版文</a:t>
            </a:r>
            <a:r>
              <a:rPr lang="en-US" altLang="zh-CN" dirty="0" err="1"/>
              <a:t>dsfs</a:t>
            </a:r>
            <a:r>
              <a:rPr lang="zh-CN" altLang="en-US" dirty="0"/>
              <a:t>本样式</a:t>
            </a:r>
          </a:p>
          <a:p>
            <a:pPr lvl="1"/>
            <a:r>
              <a:rPr lang="zh-CN" altLang="en-US" dirty="0"/>
              <a:t>第</a:t>
            </a:r>
            <a:r>
              <a:rPr lang="en-US" altLang="zh-CN" dirty="0" err="1"/>
              <a:t>dsf</a:t>
            </a:r>
            <a:r>
              <a:rPr lang="zh-CN" altLang="en-US" dirty="0"/>
              <a:t>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37380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3"/>
          <p:cNvSpPr>
            <a:spLocks noGrp="1"/>
          </p:cNvSpPr>
          <p:nvPr>
            <p:ph type="dt" sz="half" idx="10"/>
          </p:nvPr>
        </p:nvSpPr>
        <p:spPr/>
        <p:txBody>
          <a:bodyPr/>
          <a:lstStyle>
            <a:lvl1pPr>
              <a:defRPr b="0"/>
            </a:lvl1pPr>
          </a:lstStyle>
          <a:p>
            <a:pPr>
              <a:defRPr/>
            </a:pPr>
            <a:fld id="{ADB7A928-78C6-4405-A098-090F82351874}" type="datetimeFigureOut">
              <a:rPr lang="zh-CN" altLang="en-US"/>
              <a:pPr>
                <a:defRPr/>
              </a:pPr>
              <a:t>2022/4/18</a:t>
            </a:fld>
            <a:endParaRPr lang="zh-CN" altLang="en-US"/>
          </a:p>
        </p:txBody>
      </p:sp>
      <p:sp>
        <p:nvSpPr>
          <p:cNvPr id="4" name="页脚占位符 4"/>
          <p:cNvSpPr>
            <a:spLocks noGrp="1"/>
          </p:cNvSpPr>
          <p:nvPr>
            <p:ph type="ftr" sz="quarter" idx="11"/>
          </p:nvPr>
        </p:nvSpPr>
        <p:spPr/>
        <p:txBody>
          <a:bodyPr/>
          <a:lstStyle>
            <a:lvl1pPr>
              <a:defRPr b="0"/>
            </a:lvl1pPr>
          </a:lstStyle>
          <a:p>
            <a:pPr>
              <a:defRPr/>
            </a:pPr>
            <a:endParaRPr lang="zh-CN" altLang="en-US"/>
          </a:p>
        </p:txBody>
      </p:sp>
      <p:sp>
        <p:nvSpPr>
          <p:cNvPr id="5" name="灯片编号占位符 5"/>
          <p:cNvSpPr>
            <a:spLocks noGrp="1"/>
          </p:cNvSpPr>
          <p:nvPr>
            <p:ph type="sldNum" sz="quarter" idx="12"/>
          </p:nvPr>
        </p:nvSpPr>
        <p:spPr/>
        <p:txBody>
          <a:bodyPr/>
          <a:lstStyle>
            <a:lvl1pPr>
              <a:defRPr b="0"/>
            </a:lvl1pPr>
          </a:lstStyle>
          <a:p>
            <a:pPr>
              <a:defRPr/>
            </a:pPr>
            <a:fld id="{3451B4AD-88FF-4AD4-A9B4-678AC5AB1D04}" type="slidenum">
              <a:rPr lang="zh-CN" altLang="en-US"/>
              <a:pPr>
                <a:defRPr/>
              </a:pPr>
              <a:t>‹#›</a:t>
            </a:fld>
            <a:endParaRPr lang="zh-CN" altLang="en-US"/>
          </a:p>
        </p:txBody>
      </p:sp>
    </p:spTree>
    <p:extLst>
      <p:ext uri="{BB962C8B-B14F-4D97-AF65-F5344CB8AC3E}">
        <p14:creationId xmlns:p14="http://schemas.microsoft.com/office/powerpoint/2010/main" val="335039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4" name="组合 25"/>
          <p:cNvGrpSpPr>
            <a:grpSpLocks/>
          </p:cNvGrpSpPr>
          <p:nvPr userDrawn="1"/>
        </p:nvGrpSpPr>
        <p:grpSpPr bwMode="auto">
          <a:xfrm>
            <a:off x="1676400" y="6324600"/>
            <a:ext cx="5105400" cy="45719"/>
            <a:chOff x="0" y="2057400"/>
            <a:chExt cx="8534400" cy="1143000"/>
          </a:xfrm>
          <a:solidFill>
            <a:srgbClr val="C00000">
              <a:alpha val="41000"/>
            </a:srgbClr>
          </a:solidFill>
        </p:grpSpPr>
        <p:sp>
          <p:nvSpPr>
            <p:cNvPr id="5" name="矩形 4"/>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sp>
          <p:nvSpPr>
            <p:cNvPr id="6" name="矩形 5"/>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grpSp>
      <p:grpSp>
        <p:nvGrpSpPr>
          <p:cNvPr id="7" name="组合 25"/>
          <p:cNvGrpSpPr>
            <a:grpSpLocks/>
          </p:cNvGrpSpPr>
          <p:nvPr userDrawn="1"/>
        </p:nvGrpSpPr>
        <p:grpSpPr bwMode="auto">
          <a:xfrm>
            <a:off x="8077200" y="6324600"/>
            <a:ext cx="1066800" cy="45719"/>
            <a:chOff x="0" y="2057400"/>
            <a:chExt cx="8534400" cy="1143000"/>
          </a:xfrm>
          <a:solidFill>
            <a:srgbClr val="C00000">
              <a:alpha val="41000"/>
            </a:srgbClr>
          </a:solidFill>
        </p:grpSpPr>
        <p:sp>
          <p:nvSpPr>
            <p:cNvPr id="8" name="矩形 7"/>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sp>
          <p:nvSpPr>
            <p:cNvPr id="9" name="矩形 8"/>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grpSp>
      <p:sp>
        <p:nvSpPr>
          <p:cNvPr id="10" name="灯片编号占位符 22"/>
          <p:cNvSpPr txBox="1">
            <a:spLocks/>
          </p:cNvSpPr>
          <p:nvPr userDrawn="1"/>
        </p:nvSpPr>
        <p:spPr>
          <a:xfrm>
            <a:off x="612775" y="6356350"/>
            <a:ext cx="1981200" cy="365125"/>
          </a:xfrm>
          <a:prstGeom prst="rect">
            <a:avLst/>
          </a:prstGeom>
        </p:spPr>
        <p:txBody>
          <a:bodyPr anchor="ctr"/>
          <a:lstStyle>
            <a:lvl1pPr>
              <a:defRPr/>
            </a:lvl1pPr>
          </a:lstStyle>
          <a:p>
            <a:pPr algn="r">
              <a:defRPr/>
            </a:pPr>
            <a:fld id="{AD7FE146-72E9-4EC9-BE19-CD3BB6885680}" type="slidenum">
              <a:rPr lang="en-US" altLang="zh-CN" sz="1200" b="1" smtClean="0">
                <a:solidFill>
                  <a:prstClr val="black">
                    <a:tint val="75000"/>
                  </a:prstClr>
                </a:solidFill>
              </a:rPr>
              <a:pPr algn="r">
                <a:defRPr/>
              </a:pPr>
              <a:t>‹#›</a:t>
            </a:fld>
            <a:endParaRPr lang="en-US" altLang="zh-CN" sz="1200" b="1">
              <a:solidFill>
                <a:prstClr val="black">
                  <a:tint val="75000"/>
                </a:prstClr>
              </a:solidFill>
            </a:endParaRPr>
          </a:p>
        </p:txBody>
      </p:sp>
      <p:sp>
        <p:nvSpPr>
          <p:cNvPr id="11" name="标题 1"/>
          <p:cNvSpPr txBox="1">
            <a:spLocks/>
          </p:cNvSpPr>
          <p:nvPr userDrawn="1"/>
        </p:nvSpPr>
        <p:spPr bwMode="auto">
          <a:xfrm>
            <a:off x="381000" y="381000"/>
            <a:ext cx="8229600" cy="762000"/>
          </a:xfrm>
          <a:prstGeom prst="rect">
            <a:avLst/>
          </a:prstGeom>
          <a:noFill/>
          <a:ln>
            <a:noFill/>
          </a:ln>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4200">
              <a:solidFill>
                <a:srgbClr val="FFFFFF"/>
              </a:solidFill>
              <a:latin typeface="宋体" pitchFamily="2" charset="-122"/>
            </a:endParaRPr>
          </a:p>
        </p:txBody>
      </p:sp>
      <p:grpSp>
        <p:nvGrpSpPr>
          <p:cNvPr id="12" name="组合 22"/>
          <p:cNvGrpSpPr>
            <a:grpSpLocks/>
          </p:cNvGrpSpPr>
          <p:nvPr userDrawn="1"/>
        </p:nvGrpSpPr>
        <p:grpSpPr bwMode="auto">
          <a:xfrm>
            <a:off x="0" y="228600"/>
            <a:ext cx="9144000" cy="1219200"/>
            <a:chOff x="0" y="2057400"/>
            <a:chExt cx="9144000" cy="1143000"/>
          </a:xfrm>
        </p:grpSpPr>
        <p:sp>
          <p:nvSpPr>
            <p:cNvPr id="13" name="矩形 12"/>
            <p:cNvSpPr/>
            <p:nvPr userDrawn="1"/>
          </p:nvSpPr>
          <p:spPr>
            <a:xfrm>
              <a:off x="304800" y="2057400"/>
              <a:ext cx="8839200" cy="1143000"/>
            </a:xfrm>
            <a:prstGeom prst="rect">
              <a:avLst/>
            </a:prstGeom>
            <a:solidFill>
              <a:srgbClr val="9C2020"/>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p>
              <a:r>
                <a:rPr lang="zh-CN" altLang="en-US" sz="4000" b="1">
                  <a:solidFill>
                    <a:srgbClr val="FFFFFF"/>
                  </a:solidFill>
                </a:rPr>
                <a:t> </a:t>
              </a:r>
            </a:p>
          </p:txBody>
        </p:sp>
        <p:sp>
          <p:nvSpPr>
            <p:cNvPr id="14" name="矩形 13"/>
            <p:cNvSpPr/>
            <p:nvPr userDrawn="1"/>
          </p:nvSpPr>
          <p:spPr>
            <a:xfrm>
              <a:off x="0" y="2057400"/>
              <a:ext cx="228600" cy="1143000"/>
            </a:xfrm>
            <a:prstGeom prst="rect">
              <a:avLst/>
            </a:prstGeom>
            <a:solidFill>
              <a:srgbClr val="BC0000">
                <a:alpha val="85000"/>
              </a:srgbClr>
            </a:solid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solidFill>
                  <a:prstClr val="white"/>
                </a:solidFill>
              </a:endParaRPr>
            </a:p>
          </p:txBody>
        </p:sp>
      </p:grpSp>
      <p:sp>
        <p:nvSpPr>
          <p:cNvPr id="20" name="内容占位符 7"/>
          <p:cNvSpPr>
            <a:spLocks noGrp="1"/>
          </p:cNvSpPr>
          <p:nvPr>
            <p:ph sz="quarter" idx="13"/>
          </p:nvPr>
        </p:nvSpPr>
        <p:spPr>
          <a:xfrm>
            <a:off x="457200" y="1600200"/>
            <a:ext cx="8229600" cy="4556760"/>
          </a:xfrm>
        </p:spPr>
        <p:txBody>
          <a:bodyPr/>
          <a:lstStyle>
            <a:lvl1pPr>
              <a:buClr>
                <a:srgbClr val="C00000"/>
              </a:buClr>
              <a:buSzPct val="70000"/>
              <a:buFont typeface="Wingdings" pitchFamily="2" charset="2"/>
              <a:buChar char="n"/>
              <a:defRPr sz="3000" baseline="0">
                <a:ea typeface="宋体" pitchFamily="2" charset="-122"/>
              </a:defRPr>
            </a:lvl1pPr>
            <a:lvl2pPr>
              <a:buClr>
                <a:srgbClr val="C00000"/>
              </a:buClr>
              <a:defRPr/>
            </a:lvl2pPr>
            <a:lvl3pPr>
              <a:buClr>
                <a:srgbClr val="C00000"/>
              </a:buClr>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6" name="标题 1"/>
          <p:cNvSpPr>
            <a:spLocks noGrp="1"/>
          </p:cNvSpPr>
          <p:nvPr>
            <p:ph type="title"/>
          </p:nvPr>
        </p:nvSpPr>
        <p:spPr>
          <a:xfrm>
            <a:off x="457200" y="533400"/>
            <a:ext cx="8229600" cy="609600"/>
          </a:xfrm>
          <a:prstGeom prst="rect">
            <a:avLst/>
          </a:prstGeom>
        </p:spPr>
        <p:txBody>
          <a:bodyPr>
            <a:noAutofit/>
          </a:bodyPr>
          <a:lstStyle>
            <a:lvl1pPr algn="l">
              <a:defRPr sz="4000" baseline="0">
                <a:solidFill>
                  <a:schemeClr val="bg1"/>
                </a:solidFill>
                <a:latin typeface="+mj-ea"/>
                <a:ea typeface="+mj-ea"/>
              </a:defRPr>
            </a:lvl1pPr>
          </a:lstStyle>
          <a:p>
            <a:r>
              <a:rPr lang="zh-CN" altLang="en-US" dirty="0"/>
              <a:t>单击此处编辑母版标题样式</a:t>
            </a:r>
            <a:endParaRPr lang="en-US" dirty="0"/>
          </a:p>
        </p:txBody>
      </p:sp>
      <p:sp>
        <p:nvSpPr>
          <p:cNvPr id="15" name="日期占位符 3"/>
          <p:cNvSpPr>
            <a:spLocks noGrp="1"/>
          </p:cNvSpPr>
          <p:nvPr>
            <p:ph type="dt" sz="half" idx="14"/>
          </p:nvPr>
        </p:nvSpPr>
        <p:spPr/>
        <p:txBody>
          <a:bodyPr/>
          <a:lstStyle>
            <a:lvl1pPr>
              <a:defRPr b="0"/>
            </a:lvl1pPr>
          </a:lstStyle>
          <a:p>
            <a:pPr>
              <a:defRPr/>
            </a:pPr>
            <a:fld id="{506EC122-C4A5-40C7-A4A4-924BB3A6447B}" type="datetimeFigureOut">
              <a:rPr lang="zh-CN" altLang="en-US"/>
              <a:pPr>
                <a:defRPr/>
              </a:pPr>
              <a:t>2022/4/18</a:t>
            </a:fld>
            <a:endParaRPr lang="zh-CN" altLang="en-US"/>
          </a:p>
        </p:txBody>
      </p:sp>
      <p:sp>
        <p:nvSpPr>
          <p:cNvPr id="16" name="页脚占位符 4"/>
          <p:cNvSpPr>
            <a:spLocks noGrp="1"/>
          </p:cNvSpPr>
          <p:nvPr>
            <p:ph type="ftr" sz="quarter" idx="15"/>
          </p:nvPr>
        </p:nvSpPr>
        <p:spPr/>
        <p:txBody>
          <a:bodyPr/>
          <a:lstStyle>
            <a:lvl1pPr>
              <a:defRPr b="0"/>
            </a:lvl1pPr>
          </a:lstStyle>
          <a:p>
            <a:pPr>
              <a:defRPr/>
            </a:pPr>
            <a:endParaRPr lang="zh-CN" altLang="en-US"/>
          </a:p>
        </p:txBody>
      </p:sp>
      <p:sp>
        <p:nvSpPr>
          <p:cNvPr id="17" name="灯片编号占位符 5"/>
          <p:cNvSpPr>
            <a:spLocks noGrp="1"/>
          </p:cNvSpPr>
          <p:nvPr>
            <p:ph type="sldNum" sz="quarter" idx="16"/>
          </p:nvPr>
        </p:nvSpPr>
        <p:spPr/>
        <p:txBody>
          <a:bodyPr/>
          <a:lstStyle>
            <a:lvl1pPr>
              <a:defRPr b="0"/>
            </a:lvl1pPr>
          </a:lstStyle>
          <a:p>
            <a:pPr>
              <a:defRPr/>
            </a:pPr>
            <a:fld id="{8D35A1E9-3BBE-4898-A7E5-292538D7CAD0}" type="slidenum">
              <a:rPr lang="zh-CN" altLang="en-US"/>
              <a:pPr>
                <a:defRPr/>
              </a:pPr>
              <a:t>‹#›</a:t>
            </a:fld>
            <a:endParaRPr lang="zh-CN" altLang="en-US"/>
          </a:p>
        </p:txBody>
      </p:sp>
    </p:spTree>
    <p:extLst>
      <p:ext uri="{BB962C8B-B14F-4D97-AF65-F5344CB8AC3E}">
        <p14:creationId xmlns:p14="http://schemas.microsoft.com/office/powerpoint/2010/main" val="28023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b="0"/>
            </a:lvl1pPr>
          </a:lstStyle>
          <a:p>
            <a:pPr>
              <a:defRPr/>
            </a:pPr>
            <a:fld id="{DE9E4FD2-276B-4D32-AFEA-3BAB1D81E138}" type="datetimeFigureOut">
              <a:rPr lang="zh-CN" altLang="en-US"/>
              <a:pPr>
                <a:defRPr/>
              </a:pPr>
              <a:t>2022/4/18</a:t>
            </a:fld>
            <a:endParaRPr lang="zh-CN" altLang="en-US"/>
          </a:p>
        </p:txBody>
      </p:sp>
      <p:sp>
        <p:nvSpPr>
          <p:cNvPr id="4" name="页脚占位符 4"/>
          <p:cNvSpPr>
            <a:spLocks noGrp="1"/>
          </p:cNvSpPr>
          <p:nvPr>
            <p:ph type="ftr" sz="quarter" idx="11"/>
          </p:nvPr>
        </p:nvSpPr>
        <p:spPr/>
        <p:txBody>
          <a:bodyPr/>
          <a:lstStyle>
            <a:lvl1pPr>
              <a:defRPr b="0"/>
            </a:lvl1pPr>
          </a:lstStyle>
          <a:p>
            <a:pPr>
              <a:defRPr/>
            </a:pPr>
            <a:endParaRPr lang="zh-CN" altLang="en-US"/>
          </a:p>
        </p:txBody>
      </p:sp>
      <p:sp>
        <p:nvSpPr>
          <p:cNvPr id="5" name="灯片编号占位符 5"/>
          <p:cNvSpPr>
            <a:spLocks noGrp="1"/>
          </p:cNvSpPr>
          <p:nvPr>
            <p:ph type="sldNum" sz="quarter" idx="12"/>
          </p:nvPr>
        </p:nvSpPr>
        <p:spPr/>
        <p:txBody>
          <a:bodyPr/>
          <a:lstStyle>
            <a:lvl1pPr>
              <a:defRPr b="0"/>
            </a:lvl1pPr>
          </a:lstStyle>
          <a:p>
            <a:pPr>
              <a:defRPr/>
            </a:pPr>
            <a:fld id="{D4D0F5A5-02E2-4DA0-991B-BDDD133E9F06}" type="slidenum">
              <a:rPr lang="zh-CN" altLang="en-US"/>
              <a:pPr>
                <a:defRPr/>
              </a:pPr>
              <a:t>‹#›</a:t>
            </a:fld>
            <a:endParaRPr lang="zh-CN" altLang="en-US"/>
          </a:p>
        </p:txBody>
      </p:sp>
    </p:spTree>
    <p:extLst>
      <p:ext uri="{BB962C8B-B14F-4D97-AF65-F5344CB8AC3E}">
        <p14:creationId xmlns:p14="http://schemas.microsoft.com/office/powerpoint/2010/main" val="46151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0"/>
            </a:lvl1pPr>
          </a:lstStyle>
          <a:p>
            <a:pPr>
              <a:defRPr/>
            </a:pPr>
            <a:fld id="{80D1DEA7-AABA-45DF-A33B-054F38AFD64A}" type="datetimeFigureOut">
              <a:rPr lang="zh-CN" altLang="en-US"/>
              <a:pPr>
                <a:defRPr/>
              </a:pPr>
              <a:t>2022/4/18</a:t>
            </a:fld>
            <a:endParaRPr lang="zh-CN" altLang="en-US"/>
          </a:p>
        </p:txBody>
      </p:sp>
      <p:sp>
        <p:nvSpPr>
          <p:cNvPr id="5" name="页脚占位符 4"/>
          <p:cNvSpPr>
            <a:spLocks noGrp="1"/>
          </p:cNvSpPr>
          <p:nvPr>
            <p:ph type="ftr" sz="quarter" idx="11"/>
          </p:nvPr>
        </p:nvSpPr>
        <p:spPr/>
        <p:txBody>
          <a:bodyPr/>
          <a:lstStyle>
            <a:lvl1pPr>
              <a:defRPr b="0"/>
            </a:lvl1pPr>
          </a:lstStyle>
          <a:p>
            <a:pPr>
              <a:defRPr/>
            </a:pPr>
            <a:endParaRPr lang="zh-CN" altLang="en-US"/>
          </a:p>
        </p:txBody>
      </p:sp>
      <p:sp>
        <p:nvSpPr>
          <p:cNvPr id="6" name="灯片编号占位符 5"/>
          <p:cNvSpPr>
            <a:spLocks noGrp="1"/>
          </p:cNvSpPr>
          <p:nvPr>
            <p:ph type="sldNum" sz="quarter" idx="12"/>
          </p:nvPr>
        </p:nvSpPr>
        <p:spPr/>
        <p:txBody>
          <a:bodyPr/>
          <a:lstStyle>
            <a:lvl1pPr>
              <a:defRPr b="0"/>
            </a:lvl1pPr>
          </a:lstStyle>
          <a:p>
            <a:pPr>
              <a:defRPr/>
            </a:pPr>
            <a:fld id="{9F4A9E32-950A-4516-A703-7D3D9A07520E}" type="slidenum">
              <a:rPr lang="zh-CN" altLang="en-US"/>
              <a:pPr>
                <a:defRPr/>
              </a:pPr>
              <a:t>‹#›</a:t>
            </a:fld>
            <a:endParaRPr lang="zh-CN" altLang="en-US"/>
          </a:p>
        </p:txBody>
      </p:sp>
    </p:spTree>
    <p:extLst>
      <p:ext uri="{BB962C8B-B14F-4D97-AF65-F5344CB8AC3E}">
        <p14:creationId xmlns:p14="http://schemas.microsoft.com/office/powerpoint/2010/main" val="391340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b="0"/>
            </a:lvl1pPr>
          </a:lstStyle>
          <a:p>
            <a:pPr>
              <a:defRPr/>
            </a:pPr>
            <a:fld id="{B527F239-7C1F-44D7-B82C-5CAB26CA3CCF}" type="datetimeFigureOut">
              <a:rPr lang="zh-CN" altLang="en-US"/>
              <a:pPr>
                <a:defRPr/>
              </a:pPr>
              <a:t>2022/4/18</a:t>
            </a:fld>
            <a:endParaRPr lang="zh-CN" altLang="en-US"/>
          </a:p>
        </p:txBody>
      </p:sp>
      <p:sp>
        <p:nvSpPr>
          <p:cNvPr id="6" name="页脚占位符 4"/>
          <p:cNvSpPr>
            <a:spLocks noGrp="1"/>
          </p:cNvSpPr>
          <p:nvPr>
            <p:ph type="ftr" sz="quarter" idx="11"/>
          </p:nvPr>
        </p:nvSpPr>
        <p:spPr/>
        <p:txBody>
          <a:bodyPr/>
          <a:lstStyle>
            <a:lvl1pPr>
              <a:defRPr b="0"/>
            </a:lvl1pPr>
          </a:lstStyle>
          <a:p>
            <a:pPr>
              <a:defRPr/>
            </a:pPr>
            <a:endParaRPr lang="zh-CN" altLang="en-US"/>
          </a:p>
        </p:txBody>
      </p:sp>
      <p:sp>
        <p:nvSpPr>
          <p:cNvPr id="7" name="灯片编号占位符 5"/>
          <p:cNvSpPr>
            <a:spLocks noGrp="1"/>
          </p:cNvSpPr>
          <p:nvPr>
            <p:ph type="sldNum" sz="quarter" idx="12"/>
          </p:nvPr>
        </p:nvSpPr>
        <p:spPr/>
        <p:txBody>
          <a:bodyPr/>
          <a:lstStyle>
            <a:lvl1pPr>
              <a:defRPr b="0"/>
            </a:lvl1pPr>
          </a:lstStyle>
          <a:p>
            <a:pPr>
              <a:defRPr/>
            </a:pPr>
            <a:fld id="{D4344D81-BD76-4BE7-BD9E-2D7EA20DA677}" type="slidenum">
              <a:rPr lang="zh-CN" altLang="en-US"/>
              <a:pPr>
                <a:defRPr/>
              </a:pPr>
              <a:t>‹#›</a:t>
            </a:fld>
            <a:endParaRPr lang="zh-CN" altLang="en-US"/>
          </a:p>
        </p:txBody>
      </p:sp>
    </p:spTree>
    <p:extLst>
      <p:ext uri="{BB962C8B-B14F-4D97-AF65-F5344CB8AC3E}">
        <p14:creationId xmlns:p14="http://schemas.microsoft.com/office/powerpoint/2010/main" val="303886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b="0"/>
            </a:lvl1pPr>
          </a:lstStyle>
          <a:p>
            <a:pPr>
              <a:defRPr/>
            </a:pPr>
            <a:fld id="{5FA886FC-44F3-4F5A-8999-0069C44034D5}" type="datetimeFigureOut">
              <a:rPr lang="zh-CN" altLang="en-US"/>
              <a:pPr>
                <a:defRPr/>
              </a:pPr>
              <a:t>2022/4/18</a:t>
            </a:fld>
            <a:endParaRPr lang="zh-CN" altLang="en-US"/>
          </a:p>
        </p:txBody>
      </p:sp>
      <p:sp>
        <p:nvSpPr>
          <p:cNvPr id="8" name="页脚占位符 4"/>
          <p:cNvSpPr>
            <a:spLocks noGrp="1"/>
          </p:cNvSpPr>
          <p:nvPr>
            <p:ph type="ftr" sz="quarter" idx="11"/>
          </p:nvPr>
        </p:nvSpPr>
        <p:spPr/>
        <p:txBody>
          <a:bodyPr/>
          <a:lstStyle>
            <a:lvl1pPr>
              <a:defRPr b="0"/>
            </a:lvl1pPr>
          </a:lstStyle>
          <a:p>
            <a:pPr>
              <a:defRPr/>
            </a:pPr>
            <a:endParaRPr lang="zh-CN" altLang="en-US"/>
          </a:p>
        </p:txBody>
      </p:sp>
      <p:sp>
        <p:nvSpPr>
          <p:cNvPr id="9" name="灯片编号占位符 5"/>
          <p:cNvSpPr>
            <a:spLocks noGrp="1"/>
          </p:cNvSpPr>
          <p:nvPr>
            <p:ph type="sldNum" sz="quarter" idx="12"/>
          </p:nvPr>
        </p:nvSpPr>
        <p:spPr/>
        <p:txBody>
          <a:bodyPr/>
          <a:lstStyle>
            <a:lvl1pPr>
              <a:defRPr b="0"/>
            </a:lvl1pPr>
          </a:lstStyle>
          <a:p>
            <a:pPr>
              <a:defRPr/>
            </a:pPr>
            <a:fld id="{03F742DB-B4F9-48A7-8EC0-D99E94FA0030}" type="slidenum">
              <a:rPr lang="zh-CN" altLang="en-US"/>
              <a:pPr>
                <a:defRPr/>
              </a:pPr>
              <a:t>‹#›</a:t>
            </a:fld>
            <a:endParaRPr lang="zh-CN" altLang="en-US"/>
          </a:p>
        </p:txBody>
      </p:sp>
    </p:spTree>
    <p:extLst>
      <p:ext uri="{BB962C8B-B14F-4D97-AF65-F5344CB8AC3E}">
        <p14:creationId xmlns:p14="http://schemas.microsoft.com/office/powerpoint/2010/main" val="318281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b="0"/>
            </a:lvl1pPr>
          </a:lstStyle>
          <a:p>
            <a:pPr>
              <a:defRPr/>
            </a:pPr>
            <a:fld id="{F664AE95-B0DD-4E34-8EC0-75BED1DCB9D2}" type="datetimeFigureOut">
              <a:rPr lang="zh-CN" altLang="en-US"/>
              <a:pPr>
                <a:defRPr/>
              </a:pPr>
              <a:t>2022/4/18</a:t>
            </a:fld>
            <a:endParaRPr lang="zh-CN" altLang="en-US"/>
          </a:p>
        </p:txBody>
      </p:sp>
      <p:sp>
        <p:nvSpPr>
          <p:cNvPr id="4" name="页脚占位符 4"/>
          <p:cNvSpPr>
            <a:spLocks noGrp="1"/>
          </p:cNvSpPr>
          <p:nvPr>
            <p:ph type="ftr" sz="quarter" idx="11"/>
          </p:nvPr>
        </p:nvSpPr>
        <p:spPr/>
        <p:txBody>
          <a:bodyPr/>
          <a:lstStyle>
            <a:lvl1pPr>
              <a:defRPr b="0"/>
            </a:lvl1pPr>
          </a:lstStyle>
          <a:p>
            <a:pPr>
              <a:defRPr/>
            </a:pPr>
            <a:endParaRPr lang="zh-CN" altLang="en-US"/>
          </a:p>
        </p:txBody>
      </p:sp>
      <p:sp>
        <p:nvSpPr>
          <p:cNvPr id="5" name="灯片编号占位符 5"/>
          <p:cNvSpPr>
            <a:spLocks noGrp="1"/>
          </p:cNvSpPr>
          <p:nvPr>
            <p:ph type="sldNum" sz="quarter" idx="12"/>
          </p:nvPr>
        </p:nvSpPr>
        <p:spPr/>
        <p:txBody>
          <a:bodyPr/>
          <a:lstStyle>
            <a:lvl1pPr>
              <a:defRPr b="0"/>
            </a:lvl1pPr>
          </a:lstStyle>
          <a:p>
            <a:pPr>
              <a:defRPr/>
            </a:pPr>
            <a:fld id="{3B9D271F-F933-4A75-AC24-0F177F0EEEC9}" type="slidenum">
              <a:rPr lang="zh-CN" altLang="en-US"/>
              <a:pPr>
                <a:defRPr/>
              </a:pPr>
              <a:t>‹#›</a:t>
            </a:fld>
            <a:endParaRPr lang="zh-CN" altLang="en-US"/>
          </a:p>
        </p:txBody>
      </p:sp>
    </p:spTree>
    <p:extLst>
      <p:ext uri="{BB962C8B-B14F-4D97-AF65-F5344CB8AC3E}">
        <p14:creationId xmlns:p14="http://schemas.microsoft.com/office/powerpoint/2010/main" val="227259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22"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23"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prstClr val="black">
                    <a:tint val="75000"/>
                  </a:prstClr>
                </a:solidFill>
                <a:latin typeface="Arial" charset="0"/>
              </a:defRPr>
            </a:lvl1pPr>
          </a:lstStyle>
          <a:p>
            <a:pPr>
              <a:defRPr/>
            </a:pPr>
            <a:fld id="{A8DD77F9-8959-47EB-936B-CDE1B95B31E1}" type="datetimeFigureOut">
              <a:rPr lang="zh-CN" altLang="en-US"/>
              <a:pPr>
                <a:defRPr/>
              </a:pPr>
              <a:t>2022/4/18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1">
                <a:solidFill>
                  <a:prstClr val="black">
                    <a:tint val="75000"/>
                  </a:prstClr>
                </a:solidFill>
                <a:latin typeface="Arial" charset="0"/>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prstClr val="black">
                    <a:tint val="75000"/>
                  </a:prstClr>
                </a:solidFill>
                <a:latin typeface="Arial" charset="0"/>
              </a:defRPr>
            </a:lvl1pPr>
          </a:lstStyle>
          <a:p>
            <a:pPr>
              <a:defRPr/>
            </a:pPr>
            <a:fld id="{61259BF2-9E90-49F9-A852-B205212DD27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3" r:id="rId18"/>
    <p:sldLayoutId id="2147484064" r:id="rId19"/>
    <p:sldLayoutId id="2147484065" r:id="rId20"/>
    <p:sldLayoutId id="2147484066" r:id="rId21"/>
    <p:sldLayoutId id="2147484067" r:id="rId2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3.wmf"/><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2.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5.w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4.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7.w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26.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23.png"/><Relationship Id="rId5" Type="http://schemas.openxmlformats.org/officeDocument/2006/relationships/image" Target="../media/image29.w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vmlDrawing" Target="../drawings/vmlDrawing10.vml"/><Relationship Id="rId5" Type="http://schemas.openxmlformats.org/officeDocument/2006/relationships/image" Target="../media/image30.wmf"/><Relationship Id="rId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vmlDrawing" Target="../drawings/vmlDrawing11.vml"/><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vmlDrawing" Target="../drawings/vmlDrawing12.vml"/><Relationship Id="rId5" Type="http://schemas.openxmlformats.org/officeDocument/2006/relationships/image" Target="../media/image32.wmf"/><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xml"/><Relationship Id="rId1" Type="http://schemas.openxmlformats.org/officeDocument/2006/relationships/vmlDrawing" Target="../drawings/vmlDrawing13.vml"/><Relationship Id="rId5" Type="http://schemas.openxmlformats.org/officeDocument/2006/relationships/image" Target="../media/image33.wmf"/><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8.xml"/><Relationship Id="rId1" Type="http://schemas.openxmlformats.org/officeDocument/2006/relationships/vmlDrawing" Target="../drawings/vmlDrawing14.vml"/><Relationship Id="rId5" Type="http://schemas.openxmlformats.org/officeDocument/2006/relationships/image" Target="../media/image34.wmf"/><Relationship Id="rId4"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vmlDrawing" Target="../drawings/vmlDrawing15.vml"/><Relationship Id="rId5" Type="http://schemas.openxmlformats.org/officeDocument/2006/relationships/image" Target="../media/image35.wmf"/><Relationship Id="rId4"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8.xml"/><Relationship Id="rId1" Type="http://schemas.openxmlformats.org/officeDocument/2006/relationships/vmlDrawing" Target="../drawings/vmlDrawing16.vml"/><Relationship Id="rId5" Type="http://schemas.openxmlformats.org/officeDocument/2006/relationships/image" Target="../media/image36.wmf"/><Relationship Id="rId4"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8.xml"/><Relationship Id="rId1" Type="http://schemas.openxmlformats.org/officeDocument/2006/relationships/vmlDrawing" Target="../drawings/vmlDrawing17.vml"/><Relationship Id="rId5" Type="http://schemas.openxmlformats.org/officeDocument/2006/relationships/image" Target="../media/image37.wmf"/><Relationship Id="rId4" Type="http://schemas.openxmlformats.org/officeDocument/2006/relationships/oleObject" Target="../embeddings/oleObject21.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vmlDrawing" Target="../drawings/vmlDrawing18.vml"/><Relationship Id="rId5" Type="http://schemas.openxmlformats.org/officeDocument/2006/relationships/image" Target="../media/image38.wmf"/><Relationship Id="rId4"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33.xml"/><Relationship Id="rId7" Type="http://schemas.openxmlformats.org/officeDocument/2006/relationships/image" Target="../media/image14.wmf"/><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oleObject" Target="../embeddings/oleObject24.bin"/><Relationship Id="rId5" Type="http://schemas.openxmlformats.org/officeDocument/2006/relationships/image" Target="../media/image39.wmf"/><Relationship Id="rId4" Type="http://schemas.openxmlformats.org/officeDocument/2006/relationships/oleObject" Target="../embeddings/oleObject23.bin"/><Relationship Id="rId9" Type="http://schemas.openxmlformats.org/officeDocument/2006/relationships/image" Target="../media/image40.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8.xml"/><Relationship Id="rId1" Type="http://schemas.openxmlformats.org/officeDocument/2006/relationships/vmlDrawing" Target="../drawings/vmlDrawing20.vml"/><Relationship Id="rId5" Type="http://schemas.openxmlformats.org/officeDocument/2006/relationships/image" Target="../media/image41.wmf"/><Relationship Id="rId4"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8.xml"/><Relationship Id="rId1" Type="http://schemas.openxmlformats.org/officeDocument/2006/relationships/vmlDrawing" Target="../drawings/vmlDrawing21.vml"/><Relationship Id="rId5" Type="http://schemas.openxmlformats.org/officeDocument/2006/relationships/image" Target="../media/image42.w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vmlDrawing" Target="../drawings/vmlDrawing22.vml"/><Relationship Id="rId5" Type="http://schemas.openxmlformats.org/officeDocument/2006/relationships/image" Target="../media/image43.wmf"/><Relationship Id="rId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48.wmf"/><Relationship Id="rId3" Type="http://schemas.openxmlformats.org/officeDocument/2006/relationships/notesSlide" Target="../notesSlides/notesSlide39.xml"/><Relationship Id="rId7" Type="http://schemas.openxmlformats.org/officeDocument/2006/relationships/image" Target="../media/image45.wmf"/><Relationship Id="rId12" Type="http://schemas.openxmlformats.org/officeDocument/2006/relationships/oleObject" Target="../embeddings/oleObject33.bin"/><Relationship Id="rId2" Type="http://schemas.openxmlformats.org/officeDocument/2006/relationships/slideLayout" Target="../slideLayouts/slideLayout18.xml"/><Relationship Id="rId1" Type="http://schemas.openxmlformats.org/officeDocument/2006/relationships/vmlDrawing" Target="../drawings/vmlDrawing23.vml"/><Relationship Id="rId6" Type="http://schemas.openxmlformats.org/officeDocument/2006/relationships/oleObject" Target="../embeddings/oleObject30.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6.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50.wmf"/><Relationship Id="rId2" Type="http://schemas.openxmlformats.org/officeDocument/2006/relationships/slideLayout" Target="../slideLayouts/slideLayout18.xml"/><Relationship Id="rId1" Type="http://schemas.openxmlformats.org/officeDocument/2006/relationships/vmlDrawing" Target="../drawings/vmlDrawing24.vml"/><Relationship Id="rId6" Type="http://schemas.openxmlformats.org/officeDocument/2006/relationships/oleObject" Target="../embeddings/oleObject35.bin"/><Relationship Id="rId5" Type="http://schemas.openxmlformats.org/officeDocument/2006/relationships/image" Target="../media/image49.wmf"/><Relationship Id="rId4" Type="http://schemas.openxmlformats.org/officeDocument/2006/relationships/oleObject" Target="../embeddings/oleObject34.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8.xml"/><Relationship Id="rId1" Type="http://schemas.openxmlformats.org/officeDocument/2006/relationships/vmlDrawing" Target="../drawings/vmlDrawing25.vml"/><Relationship Id="rId5" Type="http://schemas.openxmlformats.org/officeDocument/2006/relationships/image" Target="../media/image51.wmf"/><Relationship Id="rId4" Type="http://schemas.openxmlformats.org/officeDocument/2006/relationships/oleObject" Target="../embeddings/oleObject36.bin"/></Relationships>
</file>

<file path=ppt/slides/_rels/slide44.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8.xml"/><Relationship Id="rId1" Type="http://schemas.openxmlformats.org/officeDocument/2006/relationships/vmlDrawing" Target="../drawings/vmlDrawing26.vml"/><Relationship Id="rId6" Type="http://schemas.openxmlformats.org/officeDocument/2006/relationships/image" Target="../media/image53.wmf"/><Relationship Id="rId5" Type="http://schemas.openxmlformats.org/officeDocument/2006/relationships/oleObject" Target="../embeddings/oleObject38.bin"/><Relationship Id="rId4" Type="http://schemas.openxmlformats.org/officeDocument/2006/relationships/image" Target="../media/image52.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6.wmf"/><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oleObject" Target="../embeddings/oleObject41.bin"/><Relationship Id="rId5" Type="http://schemas.openxmlformats.org/officeDocument/2006/relationships/image" Target="../media/image55.wmf"/><Relationship Id="rId4" Type="http://schemas.openxmlformats.org/officeDocument/2006/relationships/oleObject" Target="../embeddings/oleObject40.bin"/></Relationships>
</file>

<file path=ppt/slides/_rels/slide46.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notesSlide" Target="../notesSlides/notesSlide43.xml"/><Relationship Id="rId7" Type="http://schemas.openxmlformats.org/officeDocument/2006/relationships/oleObject" Target="../embeddings/oleObject44.bin"/><Relationship Id="rId2" Type="http://schemas.openxmlformats.org/officeDocument/2006/relationships/slideLayout" Target="../slideLayouts/slideLayout18.xml"/><Relationship Id="rId1" Type="http://schemas.openxmlformats.org/officeDocument/2006/relationships/vmlDrawing" Target="../drawings/vmlDrawing28.vml"/><Relationship Id="rId6" Type="http://schemas.openxmlformats.org/officeDocument/2006/relationships/oleObject" Target="../embeddings/oleObject43.bin"/><Relationship Id="rId5" Type="http://schemas.openxmlformats.org/officeDocument/2006/relationships/image" Target="../media/image57.wmf"/><Relationship Id="rId10" Type="http://schemas.openxmlformats.org/officeDocument/2006/relationships/image" Target="../media/image59.wmf"/><Relationship Id="rId4" Type="http://schemas.openxmlformats.org/officeDocument/2006/relationships/oleObject" Target="../embeddings/oleObject42.bin"/><Relationship Id="rId9" Type="http://schemas.openxmlformats.org/officeDocument/2006/relationships/oleObject" Target="../embeddings/oleObject45.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8.xml"/><Relationship Id="rId1" Type="http://schemas.openxmlformats.org/officeDocument/2006/relationships/vmlDrawing" Target="../drawings/vmlDrawing29.vml"/><Relationship Id="rId5" Type="http://schemas.openxmlformats.org/officeDocument/2006/relationships/image" Target="../media/image60.wmf"/><Relationship Id="rId4" Type="http://schemas.openxmlformats.org/officeDocument/2006/relationships/oleObject" Target="../embeddings/oleObject46.bin"/></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8.xml"/><Relationship Id="rId1" Type="http://schemas.openxmlformats.org/officeDocument/2006/relationships/vmlDrawing" Target="../drawings/vmlDrawing30.vml"/><Relationship Id="rId5" Type="http://schemas.openxmlformats.org/officeDocument/2006/relationships/image" Target="../media/image61.wmf"/><Relationship Id="rId4" Type="http://schemas.openxmlformats.org/officeDocument/2006/relationships/oleObject" Target="../embeddings/oleObject47.bin"/></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8.xml"/><Relationship Id="rId6" Type="http://schemas.openxmlformats.org/officeDocument/2006/relationships/image" Target="../media/image66.wmf"/><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8.xml"/><Relationship Id="rId1" Type="http://schemas.openxmlformats.org/officeDocument/2006/relationships/slideLayout" Target="../slideLayouts/slideLayout21.xml"/><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0.xml"/><Relationship Id="rId1" Type="http://schemas.openxmlformats.org/officeDocument/2006/relationships/slideLayout" Target="../slideLayouts/slideLayout18.xml"/><Relationship Id="rId5" Type="http://schemas.openxmlformats.org/officeDocument/2006/relationships/image" Target="../media/image680.png"/><Relationship Id="rId4" Type="http://schemas.openxmlformats.org/officeDocument/2006/relationships/image" Target="../media/image670.png"/></Relationships>
</file>

<file path=ppt/slides/_rels/slide5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8.xml"/><Relationship Id="rId4" Type="http://schemas.openxmlformats.org/officeDocument/2006/relationships/image" Target="../media/image7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5.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8.xml"/><Relationship Id="rId1" Type="http://schemas.openxmlformats.org/officeDocument/2006/relationships/vmlDrawing" Target="../drawings/vmlDrawing31.vml"/><Relationship Id="rId4" Type="http://schemas.openxmlformats.org/officeDocument/2006/relationships/image" Target="../media/image77.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hyperlink" Target="http://en.wikipedia.org/"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0.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fontAlgn="base">
              <a:spcAft>
                <a:spcPct val="0"/>
              </a:spcAft>
            </a:pPr>
            <a:r>
              <a:rPr lang="zh-CN" altLang="en-US" dirty="0"/>
              <a:t>数字签名</a:t>
            </a:r>
            <a:r>
              <a:rPr lang="zh-CN" altLang="en-US" b="1" dirty="0"/>
              <a:t> </a:t>
            </a:r>
            <a:r>
              <a:rPr lang="zh-CN" altLang="en-US" sz="3200" b="1" dirty="0"/>
              <a:t> </a:t>
            </a:r>
          </a:p>
        </p:txBody>
      </p:sp>
      <p:pic>
        <p:nvPicPr>
          <p:cNvPr id="50179" name="Picture 7" descr="C:\Users\wayne\AppData\Local\Microsoft\Windows\Temporary Internet Files\Content.IE5\ZIB8B8XH\MC90007876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5141788"/>
            <a:ext cx="1214651" cy="1402408"/>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内容占位符 1"/>
          <p:cNvSpPr>
            <a:spLocks noGrp="1"/>
          </p:cNvSpPr>
          <p:nvPr>
            <p:ph sz="quarter" idx="13"/>
          </p:nvPr>
        </p:nvSpPr>
        <p:spPr/>
        <p:txBody>
          <a:bodyPr/>
          <a:lstStyle/>
          <a:p>
            <a:r>
              <a:rPr lang="en-US" altLang="zh-CN" dirty="0"/>
              <a:t>RSA</a:t>
            </a:r>
            <a:r>
              <a:rPr lang="zh-CN" altLang="en-US" dirty="0"/>
              <a:t>签名方案</a:t>
            </a:r>
            <a:endParaRPr lang="en-US" altLang="zh-CN" dirty="0"/>
          </a:p>
          <a:p>
            <a:pPr lvl="1"/>
            <a:r>
              <a:rPr lang="zh-CN" altLang="en-US" dirty="0"/>
              <a:t>与</a:t>
            </a:r>
            <a:r>
              <a:rPr lang="en-US" altLang="zh-CN" dirty="0"/>
              <a:t>RSA</a:t>
            </a:r>
            <a:r>
              <a:rPr lang="zh-CN" altLang="en-US" dirty="0"/>
              <a:t>加密方案的异同</a:t>
            </a:r>
            <a:endParaRPr lang="en-US" altLang="zh-CN" dirty="0"/>
          </a:p>
          <a:p>
            <a:pPr lvl="1"/>
            <a:r>
              <a:rPr lang="zh-CN" altLang="en-US" dirty="0"/>
              <a:t>安全性？</a:t>
            </a:r>
          </a:p>
        </p:txBody>
      </p:sp>
      <p:sp>
        <p:nvSpPr>
          <p:cNvPr id="57347" name="标题 2"/>
          <p:cNvSpPr>
            <a:spLocks noGrp="1"/>
          </p:cNvSpPr>
          <p:nvPr>
            <p:ph type="title"/>
          </p:nvPr>
        </p:nvSpPr>
        <p:spPr/>
        <p:txBody>
          <a:bodyPr/>
          <a:lstStyle/>
          <a:p>
            <a:r>
              <a:rPr lang="en-US" altLang="zh-CN" dirty="0"/>
              <a:t>RSA</a:t>
            </a:r>
            <a:r>
              <a:rPr lang="zh-CN" altLang="en-US" dirty="0"/>
              <a:t>签名</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3"/>
          <p:cNvSpPr>
            <a:spLocks noGrp="1" noChangeArrowheads="1"/>
          </p:cNvSpPr>
          <p:nvPr>
            <p:ph sz="quarter" idx="13"/>
          </p:nvPr>
        </p:nvSpPr>
        <p:spPr/>
        <p:txBody>
          <a:bodyPr/>
          <a:lstStyle/>
          <a:p>
            <a:r>
              <a:rPr lang="zh-CN" altLang="en-US" dirty="0"/>
              <a:t>攻击目的</a:t>
            </a:r>
          </a:p>
          <a:p>
            <a:pPr lvl="1"/>
            <a:r>
              <a:rPr lang="zh-CN" altLang="en-US" dirty="0"/>
              <a:t>完全破译（</a:t>
            </a:r>
            <a:r>
              <a:rPr lang="en-US" altLang="zh-CN" dirty="0"/>
              <a:t>total break</a:t>
            </a:r>
            <a:r>
              <a:rPr lang="zh-CN" altLang="en-US" dirty="0"/>
              <a:t>）</a:t>
            </a:r>
          </a:p>
          <a:p>
            <a:pPr lvl="1"/>
            <a:r>
              <a:rPr lang="zh-CN" altLang="en-US" dirty="0"/>
              <a:t>选择性伪造（</a:t>
            </a:r>
            <a:r>
              <a:rPr lang="en-US" altLang="zh-CN" dirty="0"/>
              <a:t>selective forgery</a:t>
            </a:r>
            <a:r>
              <a:rPr lang="zh-CN" altLang="en-US" dirty="0"/>
              <a:t>）</a:t>
            </a:r>
          </a:p>
          <a:p>
            <a:pPr lvl="1"/>
            <a:r>
              <a:rPr lang="zh-CN" altLang="en-US" dirty="0"/>
              <a:t>存在性伪造（</a:t>
            </a:r>
            <a:r>
              <a:rPr lang="en-US" altLang="zh-CN" dirty="0"/>
              <a:t>existential forgery</a:t>
            </a:r>
            <a:r>
              <a:rPr lang="zh-CN" altLang="en-US" dirty="0"/>
              <a:t>）</a:t>
            </a:r>
            <a:endParaRPr lang="en-US" altLang="zh-CN" dirty="0"/>
          </a:p>
          <a:p>
            <a:r>
              <a:rPr lang="zh-CN" altLang="en-US" dirty="0"/>
              <a:t>攻击模型</a:t>
            </a:r>
            <a:endParaRPr lang="en-US" altLang="zh-CN" dirty="0"/>
          </a:p>
          <a:p>
            <a:pPr lvl="1"/>
            <a:r>
              <a:rPr lang="zh-CN" altLang="en-US" dirty="0"/>
              <a:t>唯密钥攻击（</a:t>
            </a:r>
            <a:r>
              <a:rPr lang="en-US" altLang="zh-CN" dirty="0"/>
              <a:t>key-only attack</a:t>
            </a:r>
            <a:r>
              <a:rPr lang="zh-CN" altLang="en-US" dirty="0"/>
              <a:t>）</a:t>
            </a:r>
          </a:p>
          <a:p>
            <a:pPr lvl="1"/>
            <a:r>
              <a:rPr lang="zh-CN" altLang="en-US" dirty="0"/>
              <a:t>已知消息攻击</a:t>
            </a:r>
            <a:r>
              <a:rPr lang="en-US" altLang="zh-CN" dirty="0"/>
              <a:t>(known message attack)</a:t>
            </a:r>
          </a:p>
          <a:p>
            <a:pPr lvl="1"/>
            <a:r>
              <a:rPr lang="zh-CN" altLang="en-US" dirty="0"/>
              <a:t>选择消息攻击（</a:t>
            </a:r>
            <a:r>
              <a:rPr lang="en-US" altLang="zh-CN" dirty="0"/>
              <a:t>chosen message attack</a:t>
            </a:r>
            <a:r>
              <a:rPr lang="zh-CN" altLang="en-US" dirty="0"/>
              <a:t>）</a:t>
            </a:r>
          </a:p>
          <a:p>
            <a:endParaRPr lang="en-US" altLang="zh-CN" dirty="0">
              <a:latin typeface="宋体" pitchFamily="2" charset="-122"/>
            </a:endParaRPr>
          </a:p>
        </p:txBody>
      </p:sp>
      <p:sp>
        <p:nvSpPr>
          <p:cNvPr id="58371" name="Rectangle 2"/>
          <p:cNvSpPr>
            <a:spLocks noGrp="1" noChangeArrowheads="1"/>
          </p:cNvSpPr>
          <p:nvPr>
            <p:ph type="title"/>
          </p:nvPr>
        </p:nvSpPr>
        <p:spPr/>
        <p:txBody>
          <a:bodyPr/>
          <a:lstStyle/>
          <a:p>
            <a:r>
              <a:rPr lang="zh-CN" altLang="en-US" dirty="0"/>
              <a:t>签名方案安全性要求</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3"/>
          <p:cNvSpPr>
            <a:spLocks noGrp="1" noChangeArrowheads="1"/>
          </p:cNvSpPr>
          <p:nvPr>
            <p:ph sz="quarter" idx="13"/>
          </p:nvPr>
        </p:nvSpPr>
        <p:spPr/>
        <p:txBody>
          <a:bodyPr/>
          <a:lstStyle/>
          <a:p>
            <a:r>
              <a:rPr lang="zh-CN" altLang="en-US" dirty="0"/>
              <a:t>对于原始</a:t>
            </a:r>
            <a:r>
              <a:rPr lang="en-US" altLang="zh-CN" dirty="0"/>
              <a:t>RSA</a:t>
            </a:r>
            <a:r>
              <a:rPr lang="zh-CN" altLang="en-US" dirty="0"/>
              <a:t>签名算法的攻击</a:t>
            </a:r>
          </a:p>
          <a:p>
            <a:pPr lvl="1"/>
            <a:r>
              <a:rPr lang="zh-CN" altLang="en-US" dirty="0"/>
              <a:t>唯密钥攻击的存在性伪造</a:t>
            </a:r>
            <a:endParaRPr lang="en-US" altLang="zh-CN" dirty="0"/>
          </a:p>
          <a:p>
            <a:pPr lvl="2"/>
            <a:r>
              <a:rPr lang="zh-CN" altLang="en-US" dirty="0"/>
              <a:t>选择一个数作为签名，再计算其</a:t>
            </a:r>
            <a:r>
              <a:rPr lang="en-US" altLang="zh-CN" dirty="0"/>
              <a:t>e</a:t>
            </a:r>
            <a:r>
              <a:rPr lang="zh-CN" altLang="en-US" dirty="0"/>
              <a:t>次幂作为消息</a:t>
            </a:r>
          </a:p>
          <a:p>
            <a:pPr lvl="1"/>
            <a:r>
              <a:rPr lang="zh-CN" altLang="en-US" dirty="0"/>
              <a:t>已知消息攻击的存在性伪造</a:t>
            </a:r>
            <a:endParaRPr lang="en-US" altLang="zh-CN" dirty="0"/>
          </a:p>
          <a:p>
            <a:pPr lvl="2"/>
            <a:r>
              <a:rPr lang="zh-CN" altLang="en-US" dirty="0"/>
              <a:t>利用乘法特性</a:t>
            </a:r>
            <a:endParaRPr lang="en-US" altLang="zh-CN" dirty="0"/>
          </a:p>
          <a:p>
            <a:pPr lvl="2"/>
            <a:endParaRPr lang="en-US" altLang="zh-CN" dirty="0"/>
          </a:p>
          <a:p>
            <a:pPr lvl="2"/>
            <a:endParaRPr lang="en-US" altLang="zh-CN" dirty="0"/>
          </a:p>
          <a:p>
            <a:r>
              <a:rPr lang="zh-CN" altLang="en-US" dirty="0"/>
              <a:t>补救方法</a:t>
            </a:r>
            <a:endParaRPr lang="en-US" altLang="zh-CN" dirty="0"/>
          </a:p>
          <a:p>
            <a:pPr lvl="1"/>
            <a:r>
              <a:rPr lang="zh-CN" altLang="en-US" dirty="0"/>
              <a:t>添加</a:t>
            </a:r>
            <a:r>
              <a:rPr lang="en-US" altLang="zh-CN" dirty="0"/>
              <a:t>Hash</a:t>
            </a:r>
            <a:r>
              <a:rPr lang="zh-CN" altLang="en-US" dirty="0"/>
              <a:t>函数</a:t>
            </a:r>
            <a:endParaRPr lang="en-US" altLang="zh-CN" dirty="0"/>
          </a:p>
        </p:txBody>
      </p:sp>
      <p:sp>
        <p:nvSpPr>
          <p:cNvPr id="3076" name="Rectangle 2"/>
          <p:cNvSpPr>
            <a:spLocks noGrp="1" noChangeArrowheads="1"/>
          </p:cNvSpPr>
          <p:nvPr>
            <p:ph type="title"/>
          </p:nvPr>
        </p:nvSpPr>
        <p:spPr/>
        <p:txBody>
          <a:bodyPr/>
          <a:lstStyle/>
          <a:p>
            <a:r>
              <a:rPr lang="zh-CN" altLang="en-US" dirty="0"/>
              <a:t>签名方案安全性要求</a:t>
            </a:r>
          </a:p>
        </p:txBody>
      </p:sp>
      <p:graphicFrame>
        <p:nvGraphicFramePr>
          <p:cNvPr id="3074" name="Object 4"/>
          <p:cNvGraphicFramePr>
            <a:graphicFrameLocks noChangeAspect="1"/>
          </p:cNvGraphicFramePr>
          <p:nvPr>
            <p:extLst>
              <p:ext uri="{D42A27DB-BD31-4B8C-83A1-F6EECF244321}">
                <p14:modId xmlns:p14="http://schemas.microsoft.com/office/powerpoint/2010/main" val="3645566682"/>
              </p:ext>
            </p:extLst>
          </p:nvPr>
        </p:nvGraphicFramePr>
        <p:xfrm>
          <a:off x="1719263" y="3786188"/>
          <a:ext cx="4102100" cy="785812"/>
        </p:xfrm>
        <a:graphic>
          <a:graphicData uri="http://schemas.openxmlformats.org/presentationml/2006/ole">
            <mc:AlternateContent xmlns:mc="http://schemas.openxmlformats.org/markup-compatibility/2006">
              <mc:Choice xmlns:v="urn:schemas-microsoft-com:vml" Requires="v">
                <p:oleObj spid="_x0000_s3128" name="Equation" r:id="rId4" imgW="2387520" imgH="457200" progId="Equation.DSMT4">
                  <p:embed/>
                </p:oleObj>
              </mc:Choice>
              <mc:Fallback>
                <p:oleObj name="Equation" r:id="rId4" imgW="2387520" imgH="457200" progId="Equation.DSMT4">
                  <p:embed/>
                  <p:pic>
                    <p:nvPicPr>
                      <p:cNvPr id="0" name="Picture 5"/>
                      <p:cNvPicPr>
                        <a:picLocks noChangeAspect="1" noChangeArrowheads="1"/>
                      </p:cNvPicPr>
                      <p:nvPr/>
                    </p:nvPicPr>
                    <p:blipFill>
                      <a:blip r:embed="rId5"/>
                      <a:srcRect/>
                      <a:stretch>
                        <a:fillRect/>
                      </a:stretch>
                    </p:blipFill>
                    <p:spPr bwMode="auto">
                      <a:xfrm>
                        <a:off x="1719263" y="3786188"/>
                        <a:ext cx="410210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3"/>
          <p:cNvSpPr>
            <a:spLocks noGrp="1" noChangeArrowheads="1"/>
          </p:cNvSpPr>
          <p:nvPr>
            <p:ph sz="quarter" idx="13"/>
          </p:nvPr>
        </p:nvSpPr>
        <p:spPr/>
        <p:txBody>
          <a:bodyPr/>
          <a:lstStyle/>
          <a:p>
            <a:r>
              <a:rPr lang="zh-CN" altLang="en-US" dirty="0"/>
              <a:t>对消息的</a:t>
            </a:r>
            <a:r>
              <a:rPr lang="en-US" altLang="zh-CN" dirty="0"/>
              <a:t>hash </a:t>
            </a:r>
            <a:r>
              <a:rPr lang="zh-CN" altLang="en-US" dirty="0"/>
              <a:t>值</a:t>
            </a:r>
            <a:r>
              <a:rPr lang="en-US" altLang="zh-CN" dirty="0"/>
              <a:t>(</a:t>
            </a:r>
            <a:r>
              <a:rPr lang="zh-CN" altLang="en-US" dirty="0"/>
              <a:t>压缩消息</a:t>
            </a:r>
            <a:r>
              <a:rPr lang="en-US" altLang="zh-CN" dirty="0"/>
              <a:t>)</a:t>
            </a:r>
            <a:r>
              <a:rPr lang="zh-CN" altLang="en-US" dirty="0"/>
              <a:t>进行签名</a:t>
            </a:r>
            <a:endParaRPr lang="en-US" altLang="zh-CN" dirty="0"/>
          </a:p>
          <a:p>
            <a:pPr marL="742950" lvl="2" indent="-342900">
              <a:buFont typeface="Wingdings" pitchFamily="2" charset="2"/>
              <a:buChar char="Ø"/>
            </a:pPr>
            <a:r>
              <a:rPr lang="zh-CN" altLang="en-US" sz="2600" dirty="0"/>
              <a:t>提高签名效率</a:t>
            </a:r>
          </a:p>
          <a:p>
            <a:r>
              <a:rPr lang="en-US" altLang="zh-CN" dirty="0"/>
              <a:t>Hash</a:t>
            </a:r>
            <a:r>
              <a:rPr lang="zh-CN" altLang="en-US" dirty="0"/>
              <a:t>函数要满足的性质（抵抗相应的攻击）    </a:t>
            </a:r>
          </a:p>
          <a:p>
            <a:pPr lvl="1"/>
            <a:r>
              <a:rPr lang="en-US" altLang="zh-CN" dirty="0" err="1"/>
              <a:t>Preimage</a:t>
            </a:r>
            <a:r>
              <a:rPr lang="en-US" altLang="zh-CN" dirty="0"/>
              <a:t> resistant                 </a:t>
            </a:r>
            <a:r>
              <a:rPr lang="zh-CN" altLang="en-US" dirty="0"/>
              <a:t>（抗唯密钥攻击）</a:t>
            </a:r>
          </a:p>
          <a:p>
            <a:pPr lvl="1"/>
            <a:r>
              <a:rPr lang="en-US" altLang="zh-CN" dirty="0"/>
              <a:t>Second </a:t>
            </a:r>
            <a:r>
              <a:rPr lang="en-US" altLang="zh-CN" dirty="0" err="1"/>
              <a:t>preimage</a:t>
            </a:r>
            <a:r>
              <a:rPr lang="en-US" altLang="zh-CN" dirty="0"/>
              <a:t> resistant    </a:t>
            </a:r>
            <a:r>
              <a:rPr lang="zh-CN" altLang="en-US" dirty="0"/>
              <a:t>（抗已知消息攻击）</a:t>
            </a:r>
          </a:p>
          <a:p>
            <a:pPr lvl="1"/>
            <a:r>
              <a:rPr lang="en-US" altLang="zh-CN" dirty="0"/>
              <a:t>Collision resistant                  </a:t>
            </a:r>
            <a:r>
              <a:rPr lang="zh-CN" altLang="en-US" dirty="0"/>
              <a:t>（抗选择消息攻击）</a:t>
            </a:r>
          </a:p>
        </p:txBody>
      </p:sp>
      <p:sp>
        <p:nvSpPr>
          <p:cNvPr id="59395" name="Rectangle 2"/>
          <p:cNvSpPr>
            <a:spLocks noGrp="1" noChangeArrowheads="1"/>
          </p:cNvSpPr>
          <p:nvPr>
            <p:ph type="title"/>
          </p:nvPr>
        </p:nvSpPr>
        <p:spPr/>
        <p:txBody>
          <a:bodyPr/>
          <a:lstStyle/>
          <a:p>
            <a:r>
              <a:rPr lang="zh-CN" altLang="en-US"/>
              <a:t>签名与</a:t>
            </a:r>
            <a:r>
              <a:rPr lang="en-US" altLang="zh-CN"/>
              <a:t>hash</a:t>
            </a:r>
            <a:r>
              <a:rPr lang="zh-CN" altLang="en-US"/>
              <a:t>函数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内容占位符 1"/>
          <p:cNvSpPr>
            <a:spLocks noGrp="1"/>
          </p:cNvSpPr>
          <p:nvPr>
            <p:ph sz="quarter" idx="13"/>
          </p:nvPr>
        </p:nvSpPr>
        <p:spPr/>
        <p:txBody>
          <a:bodyPr/>
          <a:lstStyle/>
          <a:p>
            <a:r>
              <a:rPr kumimoji="1" lang="en-US" altLang="zh-CN" dirty="0" err="1">
                <a:cs typeface="Times New Roman" pitchFamily="18" charset="0"/>
              </a:rPr>
              <a:t>ElGamal</a:t>
            </a:r>
            <a:r>
              <a:rPr kumimoji="1" lang="zh-CN" altLang="en-US" dirty="0">
                <a:cs typeface="Times New Roman" pitchFamily="18" charset="0"/>
              </a:rPr>
              <a:t>算法由</a:t>
            </a:r>
            <a:r>
              <a:rPr kumimoji="1" lang="en-US" altLang="zh-CN" dirty="0">
                <a:cs typeface="Times New Roman" pitchFamily="18" charset="0"/>
              </a:rPr>
              <a:t>T. </a:t>
            </a:r>
            <a:r>
              <a:rPr kumimoji="1" lang="en-US" altLang="zh-CN" dirty="0" err="1">
                <a:cs typeface="Times New Roman" pitchFamily="18" charset="0"/>
              </a:rPr>
              <a:t>ElGamal</a:t>
            </a:r>
            <a:r>
              <a:rPr kumimoji="1" lang="zh-CN" altLang="en-US" dirty="0">
                <a:cs typeface="Times New Roman" pitchFamily="18" charset="0"/>
              </a:rPr>
              <a:t>在</a:t>
            </a:r>
            <a:r>
              <a:rPr kumimoji="1" lang="en-US" altLang="zh-CN" dirty="0">
                <a:cs typeface="Times New Roman" pitchFamily="18" charset="0"/>
              </a:rPr>
              <a:t>1985</a:t>
            </a:r>
            <a:r>
              <a:rPr kumimoji="1" lang="zh-CN" altLang="en-US" dirty="0">
                <a:cs typeface="Times New Roman" pitchFamily="18" charset="0"/>
              </a:rPr>
              <a:t>年提出，其修正形式已被美国</a:t>
            </a:r>
            <a:r>
              <a:rPr kumimoji="1" lang="en-US" altLang="zh-CN" dirty="0">
                <a:cs typeface="Times New Roman" pitchFamily="18" charset="0"/>
              </a:rPr>
              <a:t>NIST</a:t>
            </a:r>
            <a:r>
              <a:rPr kumimoji="1" lang="zh-CN" altLang="en-US" dirty="0">
                <a:cs typeface="Times New Roman" pitchFamily="18" charset="0"/>
              </a:rPr>
              <a:t>作为数字签名标准（</a:t>
            </a:r>
            <a:r>
              <a:rPr kumimoji="1" lang="en-US" altLang="zh-CN" dirty="0">
                <a:cs typeface="Times New Roman" pitchFamily="18" charset="0"/>
              </a:rPr>
              <a:t>DSS</a:t>
            </a:r>
            <a:r>
              <a:rPr kumimoji="1" lang="zh-CN" altLang="en-US" dirty="0">
                <a:cs typeface="Times New Roman" pitchFamily="18" charset="0"/>
              </a:rPr>
              <a:t>）</a:t>
            </a:r>
            <a:endParaRPr kumimoji="1" lang="en-US" altLang="zh-CN" dirty="0">
              <a:cs typeface="Times New Roman" pitchFamily="18" charset="0"/>
            </a:endParaRPr>
          </a:p>
          <a:p>
            <a:r>
              <a:rPr kumimoji="1" lang="en-US" altLang="zh-CN" dirty="0" err="1"/>
              <a:t>ElGamal</a:t>
            </a:r>
            <a:r>
              <a:rPr kumimoji="1" lang="zh-CN" altLang="en-US" dirty="0"/>
              <a:t>算法的理论基础</a:t>
            </a:r>
            <a:endParaRPr kumimoji="1" lang="en-US" altLang="zh-CN" dirty="0"/>
          </a:p>
          <a:p>
            <a:pPr lvl="1"/>
            <a:r>
              <a:rPr kumimoji="1" lang="zh-CN" altLang="en-US" dirty="0"/>
              <a:t>求解离散对数的困难性（</a:t>
            </a:r>
            <a:r>
              <a:rPr kumimoji="1" lang="en-US" altLang="zh-CN" dirty="0"/>
              <a:t>DLP</a:t>
            </a:r>
            <a:r>
              <a:rPr kumimoji="1" lang="zh-CN" altLang="en-US" dirty="0"/>
              <a:t>）</a:t>
            </a:r>
          </a:p>
        </p:txBody>
      </p:sp>
      <p:sp>
        <p:nvSpPr>
          <p:cNvPr id="60419" name="Rectangle 2"/>
          <p:cNvSpPr>
            <a:spLocks noGrp="1" noChangeArrowheads="1"/>
          </p:cNvSpPr>
          <p:nvPr>
            <p:ph type="title"/>
          </p:nvPr>
        </p:nvSpPr>
        <p:spPr/>
        <p:txBody>
          <a:bodyPr/>
          <a:lstStyle/>
          <a:p>
            <a:r>
              <a:rPr lang="en-US" altLang="zh-CN" dirty="0" err="1">
                <a:cs typeface="Times New Roman" pitchFamily="18" charset="0"/>
              </a:rPr>
              <a:t>ElGamal</a:t>
            </a:r>
            <a:r>
              <a:rPr lang="zh-CN" altLang="en-US" dirty="0">
                <a:cs typeface="Times New Roman" pitchFamily="18" charset="0"/>
              </a:rPr>
              <a:t>签名</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内容占位符 4"/>
          <p:cNvSpPr>
            <a:spLocks noGrp="1"/>
          </p:cNvSpPr>
          <p:nvPr>
            <p:ph sz="quarter" idx="13"/>
          </p:nvPr>
        </p:nvSpPr>
        <p:spPr/>
        <p:txBody>
          <a:bodyPr/>
          <a:lstStyle/>
          <a:p>
            <a:r>
              <a:rPr lang="en-US" altLang="zh-CN"/>
              <a:t>ElGamal</a:t>
            </a:r>
            <a:r>
              <a:rPr lang="zh-CN" altLang="en-US"/>
              <a:t>签名算法</a:t>
            </a:r>
          </a:p>
        </p:txBody>
      </p:sp>
      <p:sp>
        <p:nvSpPr>
          <p:cNvPr id="4100" name="Rectangle 2"/>
          <p:cNvSpPr>
            <a:spLocks noGrp="1" noChangeArrowheads="1"/>
          </p:cNvSpPr>
          <p:nvPr>
            <p:ph type="title"/>
          </p:nvPr>
        </p:nvSpPr>
        <p:spPr/>
        <p:txBody>
          <a:bodyPr/>
          <a:lstStyle/>
          <a:p>
            <a:r>
              <a:rPr lang="en-US" altLang="zh-CN"/>
              <a:t>ElGamal</a:t>
            </a:r>
            <a:r>
              <a:rPr lang="zh-CN" altLang="en-US"/>
              <a:t>签名</a:t>
            </a:r>
          </a:p>
        </p:txBody>
      </p:sp>
      <p:graphicFrame>
        <p:nvGraphicFramePr>
          <p:cNvPr id="4098" name="Object 4"/>
          <p:cNvGraphicFramePr>
            <a:graphicFrameLocks noChangeAspect="1"/>
          </p:cNvGraphicFramePr>
          <p:nvPr>
            <p:extLst>
              <p:ext uri="{D42A27DB-BD31-4B8C-83A1-F6EECF244321}">
                <p14:modId xmlns:p14="http://schemas.microsoft.com/office/powerpoint/2010/main" val="1738096733"/>
              </p:ext>
            </p:extLst>
          </p:nvPr>
        </p:nvGraphicFramePr>
        <p:xfrm>
          <a:off x="960438" y="2058988"/>
          <a:ext cx="7321550" cy="3817937"/>
        </p:xfrm>
        <a:graphic>
          <a:graphicData uri="http://schemas.openxmlformats.org/presentationml/2006/ole">
            <mc:AlternateContent xmlns:mc="http://schemas.openxmlformats.org/markup-compatibility/2006">
              <mc:Choice xmlns:v="urn:schemas-microsoft-com:vml" Requires="v">
                <p:oleObj spid="_x0000_s4156" name="Equation" r:id="rId4" imgW="3848040" imgH="2006280" progId="Equation.DSMT4">
                  <p:embed/>
                </p:oleObj>
              </mc:Choice>
              <mc:Fallback>
                <p:oleObj name="Equation" r:id="rId4" imgW="3848040" imgH="2006280" progId="Equation.DSMT4">
                  <p:embed/>
                  <p:pic>
                    <p:nvPicPr>
                      <p:cNvPr id="0" name="Picture 5"/>
                      <p:cNvPicPr>
                        <a:picLocks noChangeAspect="1" noChangeArrowheads="1"/>
                      </p:cNvPicPr>
                      <p:nvPr/>
                    </p:nvPicPr>
                    <p:blipFill>
                      <a:blip r:embed="rId5"/>
                      <a:srcRect/>
                      <a:stretch>
                        <a:fillRect/>
                      </a:stretch>
                    </p:blipFill>
                    <p:spPr bwMode="auto">
                      <a:xfrm>
                        <a:off x="960438" y="2058988"/>
                        <a:ext cx="7321550" cy="381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3"/>
          <p:cNvSpPr>
            <a:spLocks noGrp="1" noChangeArrowheads="1"/>
          </p:cNvSpPr>
          <p:nvPr>
            <p:ph sz="quarter" idx="13"/>
          </p:nvPr>
        </p:nvSpPr>
        <p:spPr/>
        <p:txBody>
          <a:bodyPr/>
          <a:lstStyle/>
          <a:p>
            <a:pPr>
              <a:lnSpc>
                <a:spcPct val="90000"/>
              </a:lnSpc>
            </a:pPr>
            <a:r>
              <a:rPr lang="en-US" altLang="zh-CN" dirty="0" err="1"/>
              <a:t>ElGamal</a:t>
            </a:r>
            <a:r>
              <a:rPr lang="zh-CN" altLang="en-US" dirty="0"/>
              <a:t>签名安全性</a:t>
            </a:r>
            <a:endParaRPr lang="en-US" altLang="zh-CN" dirty="0"/>
          </a:p>
          <a:p>
            <a:pPr lvl="1">
              <a:lnSpc>
                <a:spcPct val="90000"/>
              </a:lnSpc>
            </a:pPr>
            <a:r>
              <a:rPr lang="zh-CN" altLang="en-US" dirty="0"/>
              <a:t>给定消息</a:t>
            </a:r>
            <a:r>
              <a:rPr lang="en-US" altLang="zh-CN" dirty="0"/>
              <a:t>m</a:t>
            </a:r>
            <a:endParaRPr lang="zh-CN" altLang="en-US" dirty="0"/>
          </a:p>
          <a:p>
            <a:pPr lvl="2">
              <a:lnSpc>
                <a:spcPct val="90000"/>
              </a:lnSpc>
            </a:pPr>
            <a:r>
              <a:rPr lang="en-US" altLang="zh-CN" dirty="0"/>
              <a:t>(a)</a:t>
            </a:r>
            <a:r>
              <a:rPr lang="zh-CN" altLang="en-US" dirty="0"/>
              <a:t>选择</a:t>
            </a:r>
            <a:r>
              <a:rPr lang="en-US" altLang="zh-CN" dirty="0"/>
              <a:t>r, </a:t>
            </a:r>
            <a:r>
              <a:rPr lang="zh-CN" altLang="en-US" dirty="0"/>
              <a:t>求</a:t>
            </a:r>
            <a:r>
              <a:rPr lang="en-US" altLang="zh-CN" dirty="0"/>
              <a:t>s</a:t>
            </a:r>
          </a:p>
          <a:p>
            <a:pPr lvl="2">
              <a:lnSpc>
                <a:spcPct val="90000"/>
              </a:lnSpc>
            </a:pPr>
            <a:r>
              <a:rPr lang="en-US" altLang="zh-CN" dirty="0"/>
              <a:t>(b)</a:t>
            </a:r>
            <a:r>
              <a:rPr lang="zh-CN" altLang="en-US" dirty="0"/>
              <a:t>选择</a:t>
            </a:r>
            <a:r>
              <a:rPr lang="en-US" altLang="zh-CN" dirty="0"/>
              <a:t>s, </a:t>
            </a:r>
            <a:r>
              <a:rPr lang="zh-CN" altLang="en-US" dirty="0"/>
              <a:t>求</a:t>
            </a:r>
            <a:r>
              <a:rPr lang="en-US" altLang="zh-CN" dirty="0"/>
              <a:t>r</a:t>
            </a:r>
          </a:p>
          <a:p>
            <a:pPr lvl="1">
              <a:lnSpc>
                <a:spcPct val="90000"/>
              </a:lnSpc>
            </a:pPr>
            <a:r>
              <a:rPr lang="zh-CN" altLang="en-US" dirty="0"/>
              <a:t>选择</a:t>
            </a:r>
            <a:r>
              <a:rPr lang="en-US" altLang="zh-CN" dirty="0"/>
              <a:t>r , s</a:t>
            </a:r>
            <a:r>
              <a:rPr lang="zh-CN" altLang="en-US" dirty="0"/>
              <a:t>，求解</a:t>
            </a:r>
            <a:r>
              <a:rPr lang="en-US" altLang="zh-CN" dirty="0"/>
              <a:t>m</a:t>
            </a:r>
          </a:p>
          <a:p>
            <a:pPr lvl="1">
              <a:lnSpc>
                <a:spcPct val="90000"/>
              </a:lnSpc>
            </a:pPr>
            <a:r>
              <a:rPr lang="zh-CN" altLang="en-US" dirty="0"/>
              <a:t>若没有</a:t>
            </a:r>
            <a:r>
              <a:rPr lang="en-US" altLang="zh-CN" dirty="0"/>
              <a:t>hash</a:t>
            </a:r>
            <a:r>
              <a:rPr lang="zh-CN" altLang="en-US" dirty="0"/>
              <a:t>函数，则同时选取</a:t>
            </a:r>
            <a:r>
              <a:rPr lang="en-US" altLang="zh-CN" dirty="0"/>
              <a:t>r, s, m</a:t>
            </a:r>
            <a:r>
              <a:rPr lang="zh-CN" altLang="en-US" dirty="0"/>
              <a:t>会产生存在性伪造如下</a:t>
            </a:r>
            <a:endParaRPr lang="en-US" altLang="zh-CN" dirty="0"/>
          </a:p>
        </p:txBody>
      </p:sp>
      <p:sp>
        <p:nvSpPr>
          <p:cNvPr id="5124" name="Rectangle 2"/>
          <p:cNvSpPr>
            <a:spLocks noGrp="1" noChangeArrowheads="1"/>
          </p:cNvSpPr>
          <p:nvPr>
            <p:ph type="title"/>
          </p:nvPr>
        </p:nvSpPr>
        <p:spPr/>
        <p:txBody>
          <a:bodyPr/>
          <a:lstStyle/>
          <a:p>
            <a:r>
              <a:rPr lang="en-US" altLang="zh-CN" dirty="0" err="1"/>
              <a:t>ElGamal</a:t>
            </a:r>
            <a:r>
              <a:rPr lang="zh-CN" altLang="en-US" dirty="0"/>
              <a:t>签名</a:t>
            </a:r>
          </a:p>
        </p:txBody>
      </p:sp>
      <p:graphicFrame>
        <p:nvGraphicFramePr>
          <p:cNvPr id="5122" name="Object 4"/>
          <p:cNvGraphicFramePr>
            <a:graphicFrameLocks noChangeAspect="1"/>
          </p:cNvGraphicFramePr>
          <p:nvPr>
            <p:extLst>
              <p:ext uri="{D42A27DB-BD31-4B8C-83A1-F6EECF244321}">
                <p14:modId xmlns:p14="http://schemas.microsoft.com/office/powerpoint/2010/main" val="1060282706"/>
              </p:ext>
            </p:extLst>
          </p:nvPr>
        </p:nvGraphicFramePr>
        <p:xfrm>
          <a:off x="1878161" y="4221088"/>
          <a:ext cx="5718175" cy="2216150"/>
        </p:xfrm>
        <a:graphic>
          <a:graphicData uri="http://schemas.openxmlformats.org/presentationml/2006/ole">
            <mc:AlternateContent xmlns:mc="http://schemas.openxmlformats.org/markup-compatibility/2006">
              <mc:Choice xmlns:v="urn:schemas-microsoft-com:vml" Requires="v">
                <p:oleObj spid="_x0000_s5224" name="Equation" r:id="rId4" imgW="3340080" imgH="1295280" progId="Equation.DSMT4">
                  <p:embed/>
                </p:oleObj>
              </mc:Choice>
              <mc:Fallback>
                <p:oleObj name="Equation" r:id="rId4" imgW="3340080" imgH="1295280" progId="Equation.DSMT4">
                  <p:embed/>
                  <p:pic>
                    <p:nvPicPr>
                      <p:cNvPr id="0" name="Picture 5"/>
                      <p:cNvPicPr>
                        <a:picLocks noChangeAspect="1" noChangeArrowheads="1"/>
                      </p:cNvPicPr>
                      <p:nvPr/>
                    </p:nvPicPr>
                    <p:blipFill>
                      <a:blip r:embed="rId5"/>
                      <a:srcRect/>
                      <a:stretch>
                        <a:fillRect/>
                      </a:stretch>
                    </p:blipFill>
                    <p:spPr bwMode="auto">
                      <a:xfrm>
                        <a:off x="1878161" y="4221088"/>
                        <a:ext cx="5718175" cy="2216150"/>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34736783"/>
              </p:ext>
            </p:extLst>
          </p:nvPr>
        </p:nvGraphicFramePr>
        <p:xfrm>
          <a:off x="5220072" y="1700808"/>
          <a:ext cx="3478163" cy="898535"/>
        </p:xfrm>
        <a:graphic>
          <a:graphicData uri="http://schemas.openxmlformats.org/presentationml/2006/ole">
            <mc:AlternateContent xmlns:mc="http://schemas.openxmlformats.org/markup-compatibility/2006">
              <mc:Choice xmlns:v="urn:schemas-microsoft-com:vml" Requires="v">
                <p:oleObj spid="_x0000_s5225" name="Equation" r:id="rId6" imgW="1968480" imgH="507960" progId="Equation.DSMT4">
                  <p:embed/>
                </p:oleObj>
              </mc:Choice>
              <mc:Fallback>
                <p:oleObj name="Equation" r:id="rId6" imgW="1968480" imgH="507960" progId="Equation.DSMT4">
                  <p:embed/>
                  <p:pic>
                    <p:nvPicPr>
                      <p:cNvPr id="0" name=""/>
                      <p:cNvPicPr/>
                      <p:nvPr/>
                    </p:nvPicPr>
                    <p:blipFill>
                      <a:blip r:embed="rId7"/>
                      <a:stretch>
                        <a:fillRect/>
                      </a:stretch>
                    </p:blipFill>
                    <p:spPr>
                      <a:xfrm>
                        <a:off x="5220072" y="1700808"/>
                        <a:ext cx="3478163" cy="898535"/>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Rectangle 3"/>
          <p:cNvSpPr>
            <a:spLocks noGrp="1" noChangeArrowheads="1"/>
          </p:cNvSpPr>
          <p:nvPr>
            <p:ph sz="quarter" idx="13"/>
          </p:nvPr>
        </p:nvSpPr>
        <p:spPr/>
        <p:txBody>
          <a:bodyPr/>
          <a:lstStyle/>
          <a:p>
            <a:endParaRPr lang="en-US" altLang="zh-CN" dirty="0">
              <a:latin typeface="宋体" pitchFamily="2" charset="-122"/>
            </a:endParaRPr>
          </a:p>
          <a:p>
            <a:endParaRPr lang="en-US" altLang="zh-CN" dirty="0">
              <a:latin typeface="宋体" pitchFamily="2" charset="-122"/>
            </a:endParaRPr>
          </a:p>
          <a:p>
            <a:pPr>
              <a:buFontTx/>
              <a:buNone/>
            </a:pPr>
            <a:endParaRPr lang="en-US" altLang="zh-CN" dirty="0">
              <a:latin typeface="宋体" pitchFamily="2" charset="-122"/>
            </a:endParaRPr>
          </a:p>
          <a:p>
            <a:endParaRPr lang="en-US" altLang="zh-CN" dirty="0">
              <a:latin typeface="宋体" pitchFamily="2" charset="-122"/>
            </a:endParaRPr>
          </a:p>
          <a:p>
            <a:pPr>
              <a:buFontTx/>
              <a:buNone/>
            </a:pPr>
            <a:r>
              <a:rPr lang="en-US" altLang="zh-CN" dirty="0">
                <a:latin typeface="宋体" pitchFamily="2" charset="-122"/>
              </a:rPr>
              <a:t>  </a:t>
            </a:r>
          </a:p>
          <a:p>
            <a:endParaRPr lang="en-US" altLang="zh-CN" dirty="0">
              <a:latin typeface="宋体" pitchFamily="2" charset="-122"/>
            </a:endParaRPr>
          </a:p>
          <a:p>
            <a:endParaRPr lang="en-US" altLang="zh-CN" dirty="0"/>
          </a:p>
          <a:p>
            <a:endParaRPr lang="en-US" altLang="zh-CN" dirty="0"/>
          </a:p>
          <a:p>
            <a:r>
              <a:rPr lang="zh-CN" altLang="en-US" dirty="0"/>
              <a:t>引入</a:t>
            </a:r>
            <a:r>
              <a:rPr lang="en-US" altLang="zh-CN" dirty="0"/>
              <a:t>Hash</a:t>
            </a:r>
            <a:r>
              <a:rPr lang="zh-CN" altLang="en-US" dirty="0"/>
              <a:t>函数抵抗以上攻击</a:t>
            </a:r>
          </a:p>
        </p:txBody>
      </p:sp>
      <p:sp>
        <p:nvSpPr>
          <p:cNvPr id="6148" name="Rectangle 2"/>
          <p:cNvSpPr>
            <a:spLocks noGrp="1" noChangeArrowheads="1"/>
          </p:cNvSpPr>
          <p:nvPr>
            <p:ph type="title"/>
          </p:nvPr>
        </p:nvSpPr>
        <p:spPr/>
        <p:txBody>
          <a:bodyPr/>
          <a:lstStyle/>
          <a:p>
            <a:r>
              <a:rPr lang="en-US" altLang="zh-CN" dirty="0" err="1"/>
              <a:t>ElGamal</a:t>
            </a:r>
            <a:r>
              <a:rPr lang="zh-CN" altLang="en-US" dirty="0"/>
              <a:t>签名</a:t>
            </a:r>
          </a:p>
        </p:txBody>
      </p:sp>
      <p:graphicFrame>
        <p:nvGraphicFramePr>
          <p:cNvPr id="6146" name="Object 4"/>
          <p:cNvGraphicFramePr>
            <a:graphicFrameLocks noChangeAspect="1"/>
          </p:cNvGraphicFramePr>
          <p:nvPr>
            <p:extLst>
              <p:ext uri="{D42A27DB-BD31-4B8C-83A1-F6EECF244321}">
                <p14:modId xmlns:p14="http://schemas.microsoft.com/office/powerpoint/2010/main" val="1252636724"/>
              </p:ext>
            </p:extLst>
          </p:nvPr>
        </p:nvGraphicFramePr>
        <p:xfrm>
          <a:off x="755576" y="1124743"/>
          <a:ext cx="5760640" cy="4736907"/>
        </p:xfrm>
        <a:graphic>
          <a:graphicData uri="http://schemas.openxmlformats.org/presentationml/2006/ole">
            <mc:AlternateContent xmlns:mc="http://schemas.openxmlformats.org/markup-compatibility/2006">
              <mc:Choice xmlns:v="urn:schemas-microsoft-com:vml" Requires="v">
                <p:oleObj spid="_x0000_s6226" name="Equation" r:id="rId4" imgW="3225600" imgH="2654280" progId="Equation.DSMT4">
                  <p:embed/>
                </p:oleObj>
              </mc:Choice>
              <mc:Fallback>
                <p:oleObj name="Equation" r:id="rId4" imgW="3225600" imgH="2654280" progId="Equation.DSMT4">
                  <p:embed/>
                  <p:pic>
                    <p:nvPicPr>
                      <p:cNvPr id="0" name="Picture 5"/>
                      <p:cNvPicPr>
                        <a:picLocks noChangeAspect="1" noChangeArrowheads="1"/>
                      </p:cNvPicPr>
                      <p:nvPr/>
                    </p:nvPicPr>
                    <p:blipFill>
                      <a:blip r:embed="rId5"/>
                      <a:srcRect/>
                      <a:stretch>
                        <a:fillRect/>
                      </a:stretch>
                    </p:blipFill>
                    <p:spPr bwMode="auto">
                      <a:xfrm>
                        <a:off x="755576" y="1124743"/>
                        <a:ext cx="5760640" cy="4736907"/>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39694192"/>
              </p:ext>
            </p:extLst>
          </p:nvPr>
        </p:nvGraphicFramePr>
        <p:xfrm>
          <a:off x="5724128" y="5373216"/>
          <a:ext cx="2005013" cy="625475"/>
        </p:xfrm>
        <a:graphic>
          <a:graphicData uri="http://schemas.openxmlformats.org/presentationml/2006/ole">
            <mc:AlternateContent xmlns:mc="http://schemas.openxmlformats.org/markup-compatibility/2006">
              <mc:Choice xmlns:v="urn:schemas-microsoft-com:vml" Requires="v">
                <p:oleObj spid="_x0000_s6227" name="Equation" r:id="rId6" imgW="774360" imgH="241200" progId="Equation.DSMT4">
                  <p:embed/>
                </p:oleObj>
              </mc:Choice>
              <mc:Fallback>
                <p:oleObj name="Equation" r:id="rId6" imgW="774360" imgH="241200" progId="Equation.DSMT4">
                  <p:embed/>
                  <p:pic>
                    <p:nvPicPr>
                      <p:cNvPr id="0" name="对象 1"/>
                      <p:cNvPicPr>
                        <a:picLocks noChangeAspect="1" noChangeArrowheads="1"/>
                      </p:cNvPicPr>
                      <p:nvPr/>
                    </p:nvPicPr>
                    <p:blipFill>
                      <a:blip r:embed="rId7"/>
                      <a:srcRect/>
                      <a:stretch>
                        <a:fillRect/>
                      </a:stretch>
                    </p:blipFill>
                    <p:spPr bwMode="auto">
                      <a:xfrm>
                        <a:off x="5724128" y="5373216"/>
                        <a:ext cx="200501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147" name="Rectangle 3"/>
          <p:cNvSpPr>
            <a:spLocks noGrp="1" noChangeArrowheads="1"/>
          </p:cNvSpPr>
          <p:nvPr>
            <p:ph sz="quarter" idx="13"/>
          </p:nvPr>
        </p:nvSpPr>
        <p:spPr/>
        <p:txBody>
          <a:bodyPr/>
          <a:lstStyle/>
          <a:p>
            <a:endParaRPr lang="en-US" altLang="zh-CN" dirty="0">
              <a:latin typeface="宋体" pitchFamily="2" charset="-122"/>
            </a:endParaRPr>
          </a:p>
          <a:p>
            <a:endParaRPr lang="en-US" altLang="zh-CN" dirty="0">
              <a:latin typeface="宋体" pitchFamily="2" charset="-122"/>
            </a:endParaRPr>
          </a:p>
          <a:p>
            <a:pPr>
              <a:buFontTx/>
              <a:buNone/>
            </a:pPr>
            <a:endParaRPr lang="en-US" altLang="zh-CN" dirty="0">
              <a:latin typeface="宋体" pitchFamily="2" charset="-122"/>
            </a:endParaRPr>
          </a:p>
          <a:p>
            <a:endParaRPr lang="en-US" altLang="zh-CN" dirty="0">
              <a:latin typeface="宋体" pitchFamily="2" charset="-122"/>
            </a:endParaRPr>
          </a:p>
          <a:p>
            <a:pPr>
              <a:buFontTx/>
              <a:buNone/>
            </a:pPr>
            <a:r>
              <a:rPr lang="en-US" altLang="zh-CN" dirty="0">
                <a:latin typeface="宋体" pitchFamily="2" charset="-122"/>
              </a:rPr>
              <a:t>  </a:t>
            </a:r>
          </a:p>
          <a:p>
            <a:endParaRPr lang="en-US" altLang="zh-CN" dirty="0">
              <a:latin typeface="宋体" pitchFamily="2" charset="-122"/>
            </a:endParaRPr>
          </a:p>
          <a:p>
            <a:r>
              <a:rPr lang="zh-CN" altLang="en-US" dirty="0"/>
              <a:t>引入</a:t>
            </a:r>
            <a:r>
              <a:rPr lang="en-US" altLang="zh-CN" dirty="0"/>
              <a:t>Hash</a:t>
            </a:r>
            <a:r>
              <a:rPr lang="zh-CN" altLang="en-US" dirty="0"/>
              <a:t>函数抵抗以上攻击</a:t>
            </a:r>
          </a:p>
        </p:txBody>
      </p:sp>
      <p:sp>
        <p:nvSpPr>
          <p:cNvPr id="6148" name="Rectangle 2"/>
          <p:cNvSpPr>
            <a:spLocks noGrp="1" noChangeArrowheads="1"/>
          </p:cNvSpPr>
          <p:nvPr>
            <p:ph type="title"/>
          </p:nvPr>
        </p:nvSpPr>
        <p:spPr/>
        <p:txBody>
          <a:bodyPr/>
          <a:lstStyle/>
          <a:p>
            <a:r>
              <a:rPr lang="en-US" altLang="zh-CN" dirty="0" err="1"/>
              <a:t>ElGamal</a:t>
            </a:r>
            <a:r>
              <a:rPr lang="zh-CN" altLang="en-US" dirty="0"/>
              <a:t>签名</a:t>
            </a:r>
          </a:p>
        </p:txBody>
      </p:sp>
      <p:graphicFrame>
        <p:nvGraphicFramePr>
          <p:cNvPr id="6146" name="Object 4"/>
          <p:cNvGraphicFramePr>
            <a:graphicFrameLocks noChangeAspect="1"/>
          </p:cNvGraphicFramePr>
          <p:nvPr>
            <p:extLst>
              <p:ext uri="{D42A27DB-BD31-4B8C-83A1-F6EECF244321}">
                <p14:modId xmlns:p14="http://schemas.microsoft.com/office/powerpoint/2010/main" val="4260809082"/>
              </p:ext>
            </p:extLst>
          </p:nvPr>
        </p:nvGraphicFramePr>
        <p:xfrm>
          <a:off x="539552" y="1268760"/>
          <a:ext cx="5678487" cy="3378200"/>
        </p:xfrm>
        <a:graphic>
          <a:graphicData uri="http://schemas.openxmlformats.org/presentationml/2006/ole">
            <mc:AlternateContent xmlns:mc="http://schemas.openxmlformats.org/markup-compatibility/2006">
              <mc:Choice xmlns:v="urn:schemas-microsoft-com:vml" Requires="v">
                <p:oleObj spid="_x0000_s30760" name="Equation" r:id="rId4" imgW="2730240" imgH="1625400" progId="Equation.DSMT4">
                  <p:embed/>
                </p:oleObj>
              </mc:Choice>
              <mc:Fallback>
                <p:oleObj name="Equation" r:id="rId4" imgW="2730240" imgH="1625400" progId="Equation.DSMT4">
                  <p:embed/>
                  <p:pic>
                    <p:nvPicPr>
                      <p:cNvPr id="0" name=""/>
                      <p:cNvPicPr>
                        <a:picLocks noChangeAspect="1" noChangeArrowheads="1"/>
                      </p:cNvPicPr>
                      <p:nvPr/>
                    </p:nvPicPr>
                    <p:blipFill>
                      <a:blip r:embed="rId5"/>
                      <a:srcRect/>
                      <a:stretch>
                        <a:fillRect/>
                      </a:stretch>
                    </p:blipFill>
                    <p:spPr bwMode="auto">
                      <a:xfrm>
                        <a:off x="539552" y="1268760"/>
                        <a:ext cx="5678487" cy="337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250072140"/>
              </p:ext>
            </p:extLst>
          </p:nvPr>
        </p:nvGraphicFramePr>
        <p:xfrm>
          <a:off x="6660232" y="2564904"/>
          <a:ext cx="2005013" cy="625475"/>
        </p:xfrm>
        <a:graphic>
          <a:graphicData uri="http://schemas.openxmlformats.org/presentationml/2006/ole">
            <mc:AlternateContent xmlns:mc="http://schemas.openxmlformats.org/markup-compatibility/2006">
              <mc:Choice xmlns:v="urn:schemas-microsoft-com:vml" Requires="v">
                <p:oleObj spid="_x0000_s30761" name="Equation" r:id="rId6" imgW="774360" imgH="241200" progId="Equation.DSMT4">
                  <p:embed/>
                </p:oleObj>
              </mc:Choice>
              <mc:Fallback>
                <p:oleObj name="Equation" r:id="rId6" imgW="774360" imgH="241200" progId="Equation.DSMT4">
                  <p:embed/>
                  <p:pic>
                    <p:nvPicPr>
                      <p:cNvPr id="0" name=""/>
                      <p:cNvPicPr>
                        <a:picLocks noChangeAspect="1" noChangeArrowheads="1"/>
                      </p:cNvPicPr>
                      <p:nvPr/>
                    </p:nvPicPr>
                    <p:blipFill>
                      <a:blip r:embed="rId7"/>
                      <a:srcRect/>
                      <a:stretch>
                        <a:fillRect/>
                      </a:stretch>
                    </p:blipFill>
                    <p:spPr bwMode="auto">
                      <a:xfrm>
                        <a:off x="6660232" y="2564904"/>
                        <a:ext cx="200501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76974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3"/>
          <p:cNvSpPr>
            <a:spLocks noGrp="1" noChangeArrowheads="1"/>
          </p:cNvSpPr>
          <p:nvPr>
            <p:ph sz="quarter" idx="13"/>
          </p:nvPr>
        </p:nvSpPr>
        <p:spPr/>
        <p:txBody>
          <a:bodyPr/>
          <a:lstStyle/>
          <a:p>
            <a:r>
              <a:rPr lang="zh-CN" altLang="en-US" dirty="0">
                <a:latin typeface="宋体" pitchFamily="2" charset="-122"/>
              </a:rPr>
              <a:t>注意</a:t>
            </a:r>
          </a:p>
          <a:p>
            <a:pPr lvl="1"/>
            <a:r>
              <a:rPr lang="en-US" altLang="zh-CN" dirty="0"/>
              <a:t>a)</a:t>
            </a:r>
            <a:r>
              <a:rPr lang="zh-CN" altLang="en-US" dirty="0"/>
              <a:t>随机数</a:t>
            </a:r>
            <a:r>
              <a:rPr lang="en-US" altLang="zh-CN" dirty="0"/>
              <a:t>k</a:t>
            </a:r>
            <a:r>
              <a:rPr lang="zh-CN" altLang="en-US" dirty="0"/>
              <a:t>不能泄露，否则可求出密钥</a:t>
            </a:r>
          </a:p>
          <a:p>
            <a:pPr lvl="1"/>
            <a:r>
              <a:rPr lang="en-US" altLang="zh-CN" dirty="0"/>
              <a:t>b)</a:t>
            </a:r>
            <a:r>
              <a:rPr lang="zh-CN" altLang="en-US" dirty="0"/>
              <a:t>每次签名使用不同的随机数</a:t>
            </a:r>
            <a:r>
              <a:rPr lang="en-US" altLang="zh-CN" dirty="0"/>
              <a:t>k</a:t>
            </a:r>
            <a:r>
              <a:rPr lang="zh-CN" altLang="en-US" dirty="0"/>
              <a:t>，否则可能求出密钥</a:t>
            </a:r>
          </a:p>
          <a:p>
            <a:endParaRPr lang="en-US" altLang="zh-CN" dirty="0"/>
          </a:p>
        </p:txBody>
      </p:sp>
      <p:sp>
        <p:nvSpPr>
          <p:cNvPr id="7172" name="Rectangle 2"/>
          <p:cNvSpPr>
            <a:spLocks noGrp="1" noChangeArrowheads="1"/>
          </p:cNvSpPr>
          <p:nvPr>
            <p:ph type="title"/>
          </p:nvPr>
        </p:nvSpPr>
        <p:spPr/>
        <p:txBody>
          <a:bodyPr/>
          <a:lstStyle/>
          <a:p>
            <a:r>
              <a:rPr lang="en-US" altLang="zh-CN" dirty="0" err="1"/>
              <a:t>ElGamal</a:t>
            </a:r>
            <a:r>
              <a:rPr lang="zh-CN" altLang="en-US" dirty="0"/>
              <a:t>签名</a:t>
            </a:r>
          </a:p>
        </p:txBody>
      </p:sp>
      <p:graphicFrame>
        <p:nvGraphicFramePr>
          <p:cNvPr id="7170" name="Object 4"/>
          <p:cNvGraphicFramePr>
            <a:graphicFrameLocks noChangeAspect="1"/>
          </p:cNvGraphicFramePr>
          <p:nvPr/>
        </p:nvGraphicFramePr>
        <p:xfrm>
          <a:off x="1285875" y="3205163"/>
          <a:ext cx="6550025" cy="3081337"/>
        </p:xfrm>
        <a:graphic>
          <a:graphicData uri="http://schemas.openxmlformats.org/presentationml/2006/ole">
            <mc:AlternateContent xmlns:mc="http://schemas.openxmlformats.org/markup-compatibility/2006">
              <mc:Choice xmlns:v="urn:schemas-microsoft-com:vml" Requires="v">
                <p:oleObj spid="_x0000_s7222" name="Equation" r:id="rId4" imgW="3619500" imgH="1701800" progId="">
                  <p:embed/>
                </p:oleObj>
              </mc:Choice>
              <mc:Fallback>
                <p:oleObj name="Equation" r:id="rId4" imgW="3619500" imgH="17018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3205163"/>
                        <a:ext cx="6550025" cy="308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内容占位符 2"/>
          <p:cNvSpPr>
            <a:spLocks noGrp="1"/>
          </p:cNvSpPr>
          <p:nvPr>
            <p:ph sz="quarter" idx="13"/>
          </p:nvPr>
        </p:nvSpPr>
        <p:spPr/>
        <p:txBody>
          <a:bodyPr/>
          <a:lstStyle/>
          <a:p>
            <a:r>
              <a:rPr kumimoji="1" lang="en-US" altLang="zh-CN" dirty="0">
                <a:cs typeface="Times New Roman" pitchFamily="18" charset="0"/>
              </a:rPr>
              <a:t>A digital signature or digital signature scheme is a mathematical scheme for demonstrating the authenticity of a digital message or document. A valid digital signature gives a recipient reason to believe that the message was created by a known sender, and that it was not altered in transit.      (</a:t>
            </a:r>
            <a:r>
              <a:rPr lang="en-US" altLang="zh-CN" i="1" dirty="0">
                <a:cs typeface="Times New Roman" pitchFamily="18" charset="0"/>
              </a:rPr>
              <a:t>Wikipedia</a:t>
            </a:r>
            <a:r>
              <a:rPr lang="en-US" altLang="zh-CN" dirty="0">
                <a:cs typeface="Times New Roman" pitchFamily="18" charset="0"/>
              </a:rPr>
              <a:t>)</a:t>
            </a:r>
          </a:p>
          <a:p>
            <a:endParaRPr kumimoji="1" lang="zh-TW" altLang="en-US" b="1" dirty="0">
              <a:cs typeface="Times New Roman" pitchFamily="18" charset="0"/>
            </a:endParaRPr>
          </a:p>
          <a:p>
            <a:endParaRPr lang="zh-CN" altLang="en-US" dirty="0"/>
          </a:p>
        </p:txBody>
      </p:sp>
      <p:sp>
        <p:nvSpPr>
          <p:cNvPr id="51204" name="标题 5"/>
          <p:cNvSpPr>
            <a:spLocks noGrp="1"/>
          </p:cNvSpPr>
          <p:nvPr>
            <p:ph type="title"/>
          </p:nvPr>
        </p:nvSpPr>
        <p:spPr/>
        <p:txBody>
          <a:bodyPr/>
          <a:lstStyle/>
          <a:p>
            <a:r>
              <a:rPr kumimoji="1" lang="zh-CN" altLang="en-US" dirty="0"/>
              <a:t>数字签名</a:t>
            </a:r>
            <a:r>
              <a:rPr kumimoji="1" lang="en-US" altLang="zh-CN" dirty="0"/>
              <a:t>(</a:t>
            </a:r>
            <a:r>
              <a:rPr kumimoji="1" lang="en-US" altLang="zh-CN" dirty="0">
                <a:cs typeface="Times New Roman" pitchFamily="18" charset="0"/>
              </a:rPr>
              <a:t>Digital Signature</a:t>
            </a:r>
            <a:r>
              <a:rPr kumimoji="1" lang="en-US" altLang="zh-CN" dirty="0"/>
              <a:t>)</a:t>
            </a:r>
            <a:endParaRPr lang="zh-CN" altLang="en-US" dirty="0"/>
          </a:p>
        </p:txBody>
      </p:sp>
      <p:pic>
        <p:nvPicPr>
          <p:cNvPr id="51203" name="Picture 6" descr="C:\Users\wayne\AppData\Local\Microsoft\Windows\Temporary Internet Files\Content.IE5\VEJP3VT6\MC90023037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3650" y="4143375"/>
            <a:ext cx="2332038"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3"/>
          <p:cNvSpPr>
            <a:spLocks noGrp="1" noChangeArrowheads="1"/>
          </p:cNvSpPr>
          <p:nvPr>
            <p:ph sz="quarter" idx="13"/>
          </p:nvPr>
        </p:nvSpPr>
        <p:spPr/>
        <p:txBody>
          <a:bodyPr/>
          <a:lstStyle/>
          <a:p>
            <a:r>
              <a:rPr lang="en-US" altLang="zh-CN" dirty="0"/>
              <a:t>1989</a:t>
            </a:r>
            <a:r>
              <a:rPr lang="zh-CN" altLang="en-US" dirty="0"/>
              <a:t>年，</a:t>
            </a:r>
            <a:r>
              <a:rPr lang="en-US" altLang="zh-CN" dirty="0" err="1"/>
              <a:t>Schnorr</a:t>
            </a:r>
            <a:r>
              <a:rPr lang="en-US" altLang="zh-CN" dirty="0"/>
              <a:t> </a:t>
            </a:r>
            <a:r>
              <a:rPr lang="zh-CN" altLang="en-US" dirty="0"/>
              <a:t>提出一种</a:t>
            </a:r>
            <a:r>
              <a:rPr lang="en-US" altLang="zh-CN" dirty="0" err="1"/>
              <a:t>ElGamal</a:t>
            </a:r>
            <a:r>
              <a:rPr lang="zh-CN" altLang="en-US" dirty="0"/>
              <a:t>的变形签名方案，其签名长度大大缩短</a:t>
            </a:r>
          </a:p>
          <a:p>
            <a:pPr lvl="1"/>
            <a:r>
              <a:rPr lang="en-US" altLang="zh-CN" dirty="0"/>
              <a:t>It is covered by U.S. Patent 4,995,082, which expired in February 2008.  </a:t>
            </a:r>
          </a:p>
        </p:txBody>
      </p:sp>
      <p:sp>
        <p:nvSpPr>
          <p:cNvPr id="61443" name="Rectangle 2"/>
          <p:cNvSpPr>
            <a:spLocks noGrp="1" noChangeArrowheads="1"/>
          </p:cNvSpPr>
          <p:nvPr>
            <p:ph type="title"/>
          </p:nvPr>
        </p:nvSpPr>
        <p:spPr/>
        <p:txBody>
          <a:bodyPr/>
          <a:lstStyle/>
          <a:p>
            <a:r>
              <a:rPr lang="en-US" altLang="zh-CN" dirty="0" err="1">
                <a:cs typeface="Times New Roman" pitchFamily="18" charset="0"/>
              </a:rPr>
              <a:t>Schnorr</a:t>
            </a:r>
            <a:r>
              <a:rPr lang="zh-CN" altLang="en-US" dirty="0"/>
              <a:t>签名方案</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内容占位符 4"/>
          <p:cNvSpPr>
            <a:spLocks noGrp="1"/>
          </p:cNvSpPr>
          <p:nvPr>
            <p:ph sz="quarter" idx="13"/>
          </p:nvPr>
        </p:nvSpPr>
        <p:spPr/>
        <p:txBody>
          <a:bodyPr/>
          <a:lstStyle/>
          <a:p>
            <a:r>
              <a:rPr lang="en-US" altLang="zh-CN" dirty="0" err="1">
                <a:cs typeface="Times New Roman" pitchFamily="18" charset="0"/>
              </a:rPr>
              <a:t>Schnorr</a:t>
            </a:r>
            <a:r>
              <a:rPr lang="zh-CN" altLang="en-US" dirty="0"/>
              <a:t>签名方案</a:t>
            </a:r>
          </a:p>
        </p:txBody>
      </p:sp>
      <p:sp>
        <p:nvSpPr>
          <p:cNvPr id="8196" name="Rectangle 2"/>
          <p:cNvSpPr>
            <a:spLocks noGrp="1" noChangeArrowheads="1"/>
          </p:cNvSpPr>
          <p:nvPr>
            <p:ph type="title"/>
          </p:nvPr>
        </p:nvSpPr>
        <p:spPr/>
        <p:txBody>
          <a:bodyPr/>
          <a:lstStyle/>
          <a:p>
            <a:r>
              <a:rPr lang="en-US" altLang="zh-CN" dirty="0" err="1">
                <a:cs typeface="Times New Roman" pitchFamily="18" charset="0"/>
              </a:rPr>
              <a:t>Schnorr</a:t>
            </a:r>
            <a:r>
              <a:rPr lang="zh-CN" altLang="en-US" dirty="0"/>
              <a:t>签名方案</a:t>
            </a:r>
          </a:p>
        </p:txBody>
      </p:sp>
      <p:graphicFrame>
        <p:nvGraphicFramePr>
          <p:cNvPr id="8194" name="Object 4"/>
          <p:cNvGraphicFramePr>
            <a:graphicFrameLocks noChangeAspect="1"/>
          </p:cNvGraphicFramePr>
          <p:nvPr>
            <p:extLst>
              <p:ext uri="{D42A27DB-BD31-4B8C-83A1-F6EECF244321}">
                <p14:modId xmlns:p14="http://schemas.microsoft.com/office/powerpoint/2010/main" val="193023886"/>
              </p:ext>
            </p:extLst>
          </p:nvPr>
        </p:nvGraphicFramePr>
        <p:xfrm>
          <a:off x="473075" y="1947863"/>
          <a:ext cx="8499475" cy="3621087"/>
        </p:xfrm>
        <a:graphic>
          <a:graphicData uri="http://schemas.openxmlformats.org/presentationml/2006/ole">
            <mc:AlternateContent xmlns:mc="http://schemas.openxmlformats.org/markup-compatibility/2006">
              <mc:Choice xmlns:v="urn:schemas-microsoft-com:vml" Requires="v">
                <p:oleObj spid="_x0000_s8248" name="Equation" r:id="rId4" imgW="4114800" imgH="1752480" progId="Equation.DSMT4">
                  <p:embed/>
                </p:oleObj>
              </mc:Choice>
              <mc:Fallback>
                <p:oleObj name="Equation" r:id="rId4" imgW="4114800" imgH="1752480" progId="Equation.DSMT4">
                  <p:embed/>
                  <p:pic>
                    <p:nvPicPr>
                      <p:cNvPr id="0" name="Picture 5"/>
                      <p:cNvPicPr>
                        <a:picLocks noChangeAspect="1" noChangeArrowheads="1"/>
                      </p:cNvPicPr>
                      <p:nvPr/>
                    </p:nvPicPr>
                    <p:blipFill>
                      <a:blip r:embed="rId5"/>
                      <a:srcRect/>
                      <a:stretch>
                        <a:fillRect/>
                      </a:stretch>
                    </p:blipFill>
                    <p:spPr bwMode="auto">
                      <a:xfrm>
                        <a:off x="473075" y="1947863"/>
                        <a:ext cx="8499475" cy="362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3" name="TextBox 2"/>
              <p:cNvSpPr txBox="1"/>
              <p:nvPr/>
            </p:nvSpPr>
            <p:spPr>
              <a:xfrm>
                <a:off x="3563888" y="5733256"/>
                <a:ext cx="2808312" cy="468205"/>
              </a:xfrm>
              <a:prstGeom prst="rect">
                <a:avLst/>
              </a:prstGeom>
              <a:noFill/>
            </p:spPr>
            <p:txBody>
              <a:bodyPr wrap="square" rtlCol="0">
                <a:spAutoFit/>
              </a:bodyPr>
              <a:lstStyle/>
              <a:p>
                <a:r>
                  <a:rPr lang="zh-CN" altLang="en-US" sz="2400" b="0" dirty="0"/>
                  <a:t>利用</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a:rPr>
                          <m:t>𝑔</m:t>
                        </m:r>
                      </m:e>
                      <m:sup>
                        <m:r>
                          <a:rPr lang="en-US" altLang="zh-CN" sz="2400" b="0" i="1" smtClean="0">
                            <a:latin typeface="Cambria Math"/>
                          </a:rPr>
                          <m:t>𝑠</m:t>
                        </m:r>
                      </m:sup>
                    </m:sSup>
                    <m:sSup>
                      <m:sSupPr>
                        <m:ctrlPr>
                          <a:rPr lang="en-US" altLang="zh-CN" sz="2400" b="0" i="1" smtClean="0">
                            <a:latin typeface="Cambria Math" panose="02040503050406030204" pitchFamily="18" charset="0"/>
                          </a:rPr>
                        </m:ctrlPr>
                      </m:sSupPr>
                      <m:e>
                        <m:r>
                          <a:rPr lang="en-US" altLang="zh-CN" sz="2400" b="0" i="1" smtClean="0">
                            <a:latin typeface="Cambria Math"/>
                          </a:rPr>
                          <m:t>𝑦</m:t>
                        </m:r>
                      </m:e>
                      <m:sup>
                        <m:r>
                          <a:rPr lang="en-US" altLang="zh-CN" sz="2400" b="0" i="1" smtClean="0">
                            <a:latin typeface="Cambria Math"/>
                          </a:rPr>
                          <m:t>−</m:t>
                        </m:r>
                        <m:r>
                          <a:rPr lang="en-US" altLang="zh-CN" sz="2400" b="0" i="1" smtClean="0">
                            <a:latin typeface="Cambria Math"/>
                          </a:rPr>
                          <m:t>𝑐</m:t>
                        </m:r>
                      </m:sup>
                    </m:sSup>
                    <m:r>
                      <a:rPr lang="en-US" altLang="zh-CN" sz="2400" b="0" i="1" smtClean="0">
                        <a:latin typeface="Cambria Math"/>
                      </a:rPr>
                      <m:t>=</m:t>
                    </m:r>
                    <m:sSup>
                      <m:sSupPr>
                        <m:ctrlPr>
                          <a:rPr lang="en-US" altLang="zh-CN" sz="2400" b="0" i="1" smtClean="0">
                            <a:latin typeface="Cambria Math" panose="02040503050406030204" pitchFamily="18" charset="0"/>
                          </a:rPr>
                        </m:ctrlPr>
                      </m:sSupPr>
                      <m:e>
                        <m:r>
                          <a:rPr lang="en-US" altLang="zh-CN" sz="2400" b="0" i="1" smtClean="0">
                            <a:latin typeface="Cambria Math"/>
                          </a:rPr>
                          <m:t>𝑔</m:t>
                        </m:r>
                      </m:e>
                      <m:sup>
                        <m:r>
                          <a:rPr lang="en-US" altLang="zh-CN" sz="2400" b="0" i="1" smtClean="0">
                            <a:latin typeface="Cambria Math"/>
                          </a:rPr>
                          <m:t>𝑘</m:t>
                        </m:r>
                      </m:sup>
                    </m:sSup>
                  </m:oMath>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563888" y="5733256"/>
                <a:ext cx="2808312" cy="468205"/>
              </a:xfrm>
              <a:prstGeom prst="rect">
                <a:avLst/>
              </a:prstGeom>
              <a:blipFill rotWithShape="1">
                <a:blip r:embed="rId6"/>
                <a:stretch>
                  <a:fillRect l="-3478" t="-12987" b="-24675"/>
                </a:stretch>
              </a:blipFill>
            </p:spPr>
            <p:txBody>
              <a:bodyPr/>
              <a:lstStyle/>
              <a:p>
                <a:r>
                  <a:rPr lang="zh-CN" altLang="en-US">
                    <a:noFill/>
                  </a:rPr>
                  <a:t> </a:t>
                </a:r>
              </a:p>
            </p:txBody>
          </p:sp>
        </mc:Fallback>
      </mc:AlternateContent>
      <p:sp>
        <p:nvSpPr>
          <p:cNvPr id="4" name="圆角矩形 3"/>
          <p:cNvSpPr/>
          <p:nvPr/>
        </p:nvSpPr>
        <p:spPr>
          <a:xfrm>
            <a:off x="3419872" y="5589240"/>
            <a:ext cx="2592288" cy="72008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3"/>
          <p:cNvSpPr>
            <a:spLocks noGrp="1" noChangeArrowheads="1"/>
          </p:cNvSpPr>
          <p:nvPr>
            <p:ph sz="quarter" idx="13"/>
          </p:nvPr>
        </p:nvSpPr>
        <p:spPr/>
        <p:txBody>
          <a:bodyPr/>
          <a:lstStyle/>
          <a:p>
            <a:r>
              <a:rPr lang="zh-CN" altLang="en-US" dirty="0"/>
              <a:t>参数长度</a:t>
            </a:r>
          </a:p>
          <a:p>
            <a:pPr lvl="1"/>
            <a:r>
              <a:rPr lang="zh-CN" altLang="en-US" dirty="0"/>
              <a:t>一般</a:t>
            </a:r>
            <a:r>
              <a:rPr lang="en-US" altLang="zh-CN" i="1" dirty="0"/>
              <a:t>p</a:t>
            </a:r>
            <a:r>
              <a:rPr lang="zh-CN" altLang="en-US" dirty="0"/>
              <a:t>长度为</a:t>
            </a:r>
            <a:r>
              <a:rPr lang="en-US" altLang="zh-CN" dirty="0"/>
              <a:t>1024bit, </a:t>
            </a:r>
            <a:r>
              <a:rPr lang="en-US" altLang="zh-CN" i="1" dirty="0"/>
              <a:t>q</a:t>
            </a:r>
            <a:r>
              <a:rPr lang="zh-CN" altLang="en-US" dirty="0"/>
              <a:t>为</a:t>
            </a:r>
            <a:r>
              <a:rPr lang="en-US" altLang="zh-CN" dirty="0"/>
              <a:t>160-bit</a:t>
            </a:r>
          </a:p>
          <a:p>
            <a:pPr lvl="1"/>
            <a:r>
              <a:rPr lang="zh-CN" altLang="en-US" dirty="0"/>
              <a:t>签名</a:t>
            </a:r>
            <a:r>
              <a:rPr lang="en-US" altLang="zh-CN" dirty="0"/>
              <a:t>(</a:t>
            </a:r>
            <a:r>
              <a:rPr lang="en-US" altLang="zh-CN" i="1" dirty="0"/>
              <a:t>c</a:t>
            </a:r>
            <a:r>
              <a:rPr lang="en-US" altLang="zh-CN" dirty="0"/>
              <a:t> , </a:t>
            </a:r>
            <a:r>
              <a:rPr lang="en-US" altLang="zh-CN" i="1" dirty="0"/>
              <a:t>s</a:t>
            </a:r>
            <a:r>
              <a:rPr lang="en-US" altLang="zh-CN" dirty="0"/>
              <a:t>)</a:t>
            </a:r>
            <a:r>
              <a:rPr lang="zh-CN" altLang="en-US" dirty="0"/>
              <a:t>长度</a:t>
            </a:r>
            <a:r>
              <a:rPr lang="en-US" altLang="zh-CN" dirty="0"/>
              <a:t>320bit</a:t>
            </a:r>
          </a:p>
          <a:p>
            <a:r>
              <a:rPr lang="zh-CN" altLang="en-US" dirty="0"/>
              <a:t>注意</a:t>
            </a:r>
          </a:p>
          <a:p>
            <a:pPr lvl="1"/>
            <a:r>
              <a:rPr lang="en-US" altLang="zh-CN" dirty="0"/>
              <a:t>hash</a:t>
            </a:r>
            <a:r>
              <a:rPr lang="zh-CN" altLang="en-US" dirty="0"/>
              <a:t>函数的作用</a:t>
            </a:r>
          </a:p>
          <a:p>
            <a:pPr>
              <a:buFontTx/>
              <a:buNone/>
            </a:pPr>
            <a:endParaRPr lang="en-US" altLang="zh-CN" dirty="0"/>
          </a:p>
        </p:txBody>
      </p:sp>
      <p:sp>
        <p:nvSpPr>
          <p:cNvPr id="62467" name="Rectangle 2"/>
          <p:cNvSpPr>
            <a:spLocks noGrp="1" noChangeArrowheads="1"/>
          </p:cNvSpPr>
          <p:nvPr>
            <p:ph type="title"/>
          </p:nvPr>
        </p:nvSpPr>
        <p:spPr/>
        <p:txBody>
          <a:bodyPr/>
          <a:lstStyle/>
          <a:p>
            <a:r>
              <a:rPr lang="en-US" altLang="zh-CN" dirty="0" err="1">
                <a:cs typeface="Times New Roman" pitchFamily="18" charset="0"/>
              </a:rPr>
              <a:t>Schnorr</a:t>
            </a:r>
            <a:r>
              <a:rPr lang="zh-CN" altLang="en-US" dirty="0"/>
              <a:t>签名方案</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3"/>
          <p:cNvSpPr>
            <a:spLocks noGrp="1" noChangeArrowheads="1"/>
          </p:cNvSpPr>
          <p:nvPr>
            <p:ph sz="quarter" idx="13"/>
          </p:nvPr>
        </p:nvSpPr>
        <p:spPr/>
        <p:txBody>
          <a:bodyPr/>
          <a:lstStyle/>
          <a:p>
            <a:pPr>
              <a:lnSpc>
                <a:spcPct val="80000"/>
              </a:lnSpc>
            </a:pPr>
            <a:r>
              <a:rPr lang="en-US" altLang="zh-CN" dirty="0"/>
              <a:t>NIST 1991</a:t>
            </a:r>
            <a:r>
              <a:rPr lang="zh-CN" altLang="en-US" dirty="0"/>
              <a:t>年提出，</a:t>
            </a:r>
            <a:r>
              <a:rPr lang="en-US" altLang="zh-CN" dirty="0"/>
              <a:t>1994</a:t>
            </a:r>
            <a:r>
              <a:rPr lang="zh-CN" altLang="en-US" dirty="0"/>
              <a:t>年采纳</a:t>
            </a:r>
          </a:p>
          <a:p>
            <a:pPr>
              <a:lnSpc>
                <a:spcPct val="80000"/>
              </a:lnSpc>
            </a:pPr>
            <a:r>
              <a:rPr lang="en-US" altLang="zh-CN" dirty="0"/>
              <a:t>DSA</a:t>
            </a:r>
            <a:r>
              <a:rPr lang="zh-CN" altLang="en-US" dirty="0"/>
              <a:t>是</a:t>
            </a:r>
            <a:r>
              <a:rPr lang="en-US" altLang="zh-CN" dirty="0" err="1"/>
              <a:t>ElGamal</a:t>
            </a:r>
            <a:r>
              <a:rPr lang="zh-CN" altLang="en-US" dirty="0"/>
              <a:t>签名的另一种变形，并吸收了</a:t>
            </a:r>
            <a:r>
              <a:rPr lang="en-US" altLang="zh-CN" dirty="0" err="1"/>
              <a:t>Schnorr</a:t>
            </a:r>
            <a:r>
              <a:rPr lang="zh-CN" altLang="en-US" dirty="0"/>
              <a:t>方案的思想</a:t>
            </a:r>
          </a:p>
          <a:p>
            <a:pPr>
              <a:lnSpc>
                <a:spcPct val="80000"/>
              </a:lnSpc>
            </a:pPr>
            <a:r>
              <a:rPr lang="zh-CN" altLang="en-US" dirty="0"/>
              <a:t>参数设置同</a:t>
            </a:r>
            <a:r>
              <a:rPr lang="en-US" altLang="zh-CN" dirty="0" err="1"/>
              <a:t>Schnorr</a:t>
            </a:r>
            <a:r>
              <a:rPr lang="zh-CN" altLang="en-US" dirty="0"/>
              <a:t>，主要不同之处</a:t>
            </a:r>
          </a:p>
        </p:txBody>
      </p:sp>
      <p:sp>
        <p:nvSpPr>
          <p:cNvPr id="9220" name="Rectangle 2"/>
          <p:cNvSpPr>
            <a:spLocks noGrp="1" noChangeArrowheads="1"/>
          </p:cNvSpPr>
          <p:nvPr>
            <p:ph type="title"/>
          </p:nvPr>
        </p:nvSpPr>
        <p:spPr/>
        <p:txBody>
          <a:bodyPr/>
          <a:lstStyle/>
          <a:p>
            <a:r>
              <a:rPr lang="zh-CN" altLang="en-US" dirty="0"/>
              <a:t>数字签名算法</a:t>
            </a:r>
            <a:r>
              <a:rPr lang="en-US" altLang="zh-CN" dirty="0"/>
              <a:t>DSA</a:t>
            </a:r>
          </a:p>
        </p:txBody>
      </p:sp>
      <p:graphicFrame>
        <p:nvGraphicFramePr>
          <p:cNvPr id="9218" name="Object 4"/>
          <p:cNvGraphicFramePr>
            <a:graphicFrameLocks noChangeAspect="1"/>
          </p:cNvGraphicFramePr>
          <p:nvPr>
            <p:extLst>
              <p:ext uri="{D42A27DB-BD31-4B8C-83A1-F6EECF244321}">
                <p14:modId xmlns:p14="http://schemas.microsoft.com/office/powerpoint/2010/main" val="4229692074"/>
              </p:ext>
            </p:extLst>
          </p:nvPr>
        </p:nvGraphicFramePr>
        <p:xfrm>
          <a:off x="1019175" y="3214688"/>
          <a:ext cx="5883275" cy="2428875"/>
        </p:xfrm>
        <a:graphic>
          <a:graphicData uri="http://schemas.openxmlformats.org/presentationml/2006/ole">
            <mc:AlternateContent xmlns:mc="http://schemas.openxmlformats.org/markup-compatibility/2006">
              <mc:Choice xmlns:v="urn:schemas-microsoft-com:vml" Requires="v">
                <p:oleObj spid="_x0000_s9271" name="Equation" r:id="rId4" imgW="2984400" imgH="1231560" progId="Equation.DSMT4">
                  <p:embed/>
                </p:oleObj>
              </mc:Choice>
              <mc:Fallback>
                <p:oleObj name="Equation" r:id="rId4" imgW="2984400" imgH="1231560" progId="Equation.DSMT4">
                  <p:embed/>
                  <p:pic>
                    <p:nvPicPr>
                      <p:cNvPr id="0" name="Picture 5"/>
                      <p:cNvPicPr>
                        <a:picLocks noChangeAspect="1" noChangeArrowheads="1"/>
                      </p:cNvPicPr>
                      <p:nvPr/>
                    </p:nvPicPr>
                    <p:blipFill>
                      <a:blip r:embed="rId5"/>
                      <a:srcRect/>
                      <a:stretch>
                        <a:fillRect/>
                      </a:stretch>
                    </p:blipFill>
                    <p:spPr bwMode="auto">
                      <a:xfrm>
                        <a:off x="1019175" y="3214688"/>
                        <a:ext cx="5883275" cy="242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3"/>
          <p:cNvSpPr>
            <a:spLocks noGrp="1" noChangeArrowheads="1"/>
          </p:cNvSpPr>
          <p:nvPr>
            <p:ph sz="quarter" idx="13"/>
          </p:nvPr>
        </p:nvSpPr>
        <p:spPr/>
        <p:txBody>
          <a:bodyPr/>
          <a:lstStyle/>
          <a:p>
            <a:pPr>
              <a:lnSpc>
                <a:spcPct val="90000"/>
              </a:lnSpc>
            </a:pPr>
            <a:r>
              <a:rPr lang="zh-CN" altLang="en-US" dirty="0"/>
              <a:t>长度 </a:t>
            </a:r>
            <a:r>
              <a:rPr lang="en-US" altLang="zh-CN" dirty="0"/>
              <a:t>320-bit</a:t>
            </a:r>
          </a:p>
          <a:p>
            <a:pPr>
              <a:lnSpc>
                <a:spcPct val="90000"/>
              </a:lnSpc>
            </a:pPr>
            <a:r>
              <a:rPr lang="en-US" altLang="zh-CN" dirty="0"/>
              <a:t>s</a:t>
            </a:r>
            <a:r>
              <a:rPr lang="en-US" altLang="zh-CN" baseline="30000" dirty="0"/>
              <a:t>-1</a:t>
            </a:r>
            <a:r>
              <a:rPr lang="en-US" altLang="zh-CN" dirty="0"/>
              <a:t>  mod q</a:t>
            </a:r>
            <a:r>
              <a:rPr lang="zh-CN" altLang="en-US" dirty="0"/>
              <a:t>的问题</a:t>
            </a:r>
            <a:endParaRPr lang="en-US" altLang="zh-CN" dirty="0"/>
          </a:p>
          <a:p>
            <a:pPr lvl="1">
              <a:lnSpc>
                <a:spcPct val="90000"/>
              </a:lnSpc>
            </a:pPr>
            <a:r>
              <a:rPr lang="zh-CN" altLang="en-US" dirty="0"/>
              <a:t>重新选择</a:t>
            </a:r>
            <a:r>
              <a:rPr lang="en-US" altLang="zh-CN" dirty="0"/>
              <a:t>k</a:t>
            </a:r>
          </a:p>
          <a:p>
            <a:pPr>
              <a:lnSpc>
                <a:spcPct val="90000"/>
              </a:lnSpc>
            </a:pPr>
            <a:r>
              <a:rPr lang="zh-CN" altLang="en-US" dirty="0"/>
              <a:t>求逆运算的实现</a:t>
            </a:r>
          </a:p>
          <a:p>
            <a:pPr>
              <a:lnSpc>
                <a:spcPct val="90000"/>
              </a:lnSpc>
            </a:pPr>
            <a:r>
              <a:rPr lang="zh-CN" altLang="en-US" dirty="0"/>
              <a:t>阶为</a:t>
            </a:r>
            <a:r>
              <a:rPr lang="en-US" altLang="zh-CN" dirty="0"/>
              <a:t>q</a:t>
            </a:r>
            <a:r>
              <a:rPr lang="zh-CN" altLang="en-US" dirty="0"/>
              <a:t>的元素的生成</a:t>
            </a:r>
          </a:p>
          <a:p>
            <a:pPr>
              <a:lnSpc>
                <a:spcPct val="90000"/>
              </a:lnSpc>
            </a:pPr>
            <a:r>
              <a:rPr lang="zh-CN" altLang="en-US" dirty="0"/>
              <a:t>预计算</a:t>
            </a:r>
            <a:r>
              <a:rPr lang="en-US" altLang="zh-CN" dirty="0"/>
              <a:t>r</a:t>
            </a:r>
          </a:p>
          <a:p>
            <a:pPr>
              <a:lnSpc>
                <a:spcPct val="90000"/>
              </a:lnSpc>
            </a:pPr>
            <a:r>
              <a:rPr lang="zh-CN" altLang="en-US" dirty="0"/>
              <a:t>素数</a:t>
            </a:r>
            <a:r>
              <a:rPr lang="en-US" altLang="zh-CN" dirty="0"/>
              <a:t>p</a:t>
            </a:r>
            <a:r>
              <a:rPr lang="zh-CN" altLang="en-US" dirty="0"/>
              <a:t>，</a:t>
            </a:r>
            <a:r>
              <a:rPr lang="en-US" altLang="zh-CN" dirty="0"/>
              <a:t>q</a:t>
            </a:r>
            <a:r>
              <a:rPr lang="zh-CN" altLang="en-US" dirty="0"/>
              <a:t>产生的方法</a:t>
            </a:r>
          </a:p>
          <a:p>
            <a:pPr lvl="1">
              <a:lnSpc>
                <a:spcPct val="90000"/>
              </a:lnSpc>
            </a:pPr>
            <a:r>
              <a:rPr lang="zh-CN" altLang="en-US" dirty="0"/>
              <a:t>公开算法的好处</a:t>
            </a:r>
          </a:p>
          <a:p>
            <a:pPr>
              <a:lnSpc>
                <a:spcPct val="90000"/>
              </a:lnSpc>
            </a:pPr>
            <a:r>
              <a:rPr lang="zh-CN" altLang="en-US" dirty="0"/>
              <a:t>批评意见</a:t>
            </a:r>
          </a:p>
        </p:txBody>
      </p:sp>
      <p:sp>
        <p:nvSpPr>
          <p:cNvPr id="63491" name="Rectangle 2"/>
          <p:cNvSpPr>
            <a:spLocks noGrp="1" noChangeArrowheads="1"/>
          </p:cNvSpPr>
          <p:nvPr>
            <p:ph type="title"/>
          </p:nvPr>
        </p:nvSpPr>
        <p:spPr/>
        <p:txBody>
          <a:bodyPr/>
          <a:lstStyle/>
          <a:p>
            <a:r>
              <a:rPr lang="zh-CN" altLang="en-US" dirty="0"/>
              <a:t>数字签名算法</a:t>
            </a:r>
            <a:r>
              <a:rPr lang="en-US" altLang="zh-CN" dirty="0"/>
              <a:t>DSA</a:t>
            </a:r>
          </a:p>
        </p:txBody>
      </p:sp>
      <p:graphicFrame>
        <p:nvGraphicFramePr>
          <p:cNvPr id="2" name="对象 1"/>
          <p:cNvGraphicFramePr>
            <a:graphicFrameLocks noChangeAspect="1"/>
          </p:cNvGraphicFramePr>
          <p:nvPr>
            <p:extLst>
              <p:ext uri="{D42A27DB-BD31-4B8C-83A1-F6EECF244321}">
                <p14:modId xmlns:p14="http://schemas.microsoft.com/office/powerpoint/2010/main" val="3378849548"/>
              </p:ext>
            </p:extLst>
          </p:nvPr>
        </p:nvGraphicFramePr>
        <p:xfrm>
          <a:off x="5220072" y="2204864"/>
          <a:ext cx="2930525" cy="1803400"/>
        </p:xfrm>
        <a:graphic>
          <a:graphicData uri="http://schemas.openxmlformats.org/presentationml/2006/ole">
            <mc:AlternateContent xmlns:mc="http://schemas.openxmlformats.org/markup-compatibility/2006">
              <mc:Choice xmlns:v="urn:schemas-microsoft-com:vml" Requires="v">
                <p:oleObj spid="_x0000_s31759" name="Equation" r:id="rId4" imgW="1485720" imgH="914400" progId="Equation.DSMT4">
                  <p:embed/>
                </p:oleObj>
              </mc:Choice>
              <mc:Fallback>
                <p:oleObj name="Equation" r:id="rId4" imgW="1485720" imgH="914400" progId="Equation.DSMT4">
                  <p:embed/>
                  <p:pic>
                    <p:nvPicPr>
                      <p:cNvPr id="0" name="Object 4"/>
                      <p:cNvPicPr>
                        <a:picLocks noChangeAspect="1" noChangeArrowheads="1"/>
                      </p:cNvPicPr>
                      <p:nvPr/>
                    </p:nvPicPr>
                    <p:blipFill>
                      <a:blip r:embed="rId5"/>
                      <a:srcRect/>
                      <a:stretch>
                        <a:fillRect/>
                      </a:stretch>
                    </p:blipFill>
                    <p:spPr bwMode="auto">
                      <a:xfrm>
                        <a:off x="5220072" y="2204864"/>
                        <a:ext cx="293052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3"/>
          <p:cNvSpPr>
            <a:spLocks noGrp="1" noChangeArrowheads="1"/>
          </p:cNvSpPr>
          <p:nvPr>
            <p:ph sz="quarter" idx="13"/>
          </p:nvPr>
        </p:nvSpPr>
        <p:spPr/>
        <p:txBody>
          <a:bodyPr/>
          <a:lstStyle/>
          <a:p>
            <a:r>
              <a:rPr lang="zh-CN" altLang="en-US" dirty="0"/>
              <a:t>生成素数</a:t>
            </a:r>
            <a:r>
              <a:rPr lang="en-US" altLang="zh-CN" dirty="0"/>
              <a:t>p</a:t>
            </a:r>
            <a:r>
              <a:rPr lang="zh-CN" altLang="en-US" dirty="0"/>
              <a:t>和</a:t>
            </a:r>
            <a:r>
              <a:rPr lang="en-US" altLang="zh-CN" dirty="0"/>
              <a:t>q</a:t>
            </a:r>
            <a:endParaRPr lang="zh-CN" altLang="en-US" dirty="0"/>
          </a:p>
        </p:txBody>
      </p:sp>
      <p:sp>
        <p:nvSpPr>
          <p:cNvPr id="10244" name="Rectangle 2"/>
          <p:cNvSpPr>
            <a:spLocks noGrp="1" noChangeArrowheads="1"/>
          </p:cNvSpPr>
          <p:nvPr>
            <p:ph type="title"/>
          </p:nvPr>
        </p:nvSpPr>
        <p:spPr/>
        <p:txBody>
          <a:bodyPr/>
          <a:lstStyle/>
          <a:p>
            <a:r>
              <a:rPr lang="zh-CN" altLang="en-US" dirty="0"/>
              <a:t>数字签名算法</a:t>
            </a:r>
            <a:r>
              <a:rPr lang="en-US" altLang="zh-CN" dirty="0"/>
              <a:t>DSA</a:t>
            </a:r>
          </a:p>
        </p:txBody>
      </p:sp>
      <p:graphicFrame>
        <p:nvGraphicFramePr>
          <p:cNvPr id="10242" name="Object 2"/>
          <p:cNvGraphicFramePr>
            <a:graphicFrameLocks noChangeAspect="1"/>
          </p:cNvGraphicFramePr>
          <p:nvPr>
            <p:extLst>
              <p:ext uri="{D42A27DB-BD31-4B8C-83A1-F6EECF244321}">
                <p14:modId xmlns:p14="http://schemas.microsoft.com/office/powerpoint/2010/main" val="2548684464"/>
              </p:ext>
            </p:extLst>
          </p:nvPr>
        </p:nvGraphicFramePr>
        <p:xfrm>
          <a:off x="395536" y="1916832"/>
          <a:ext cx="8496943" cy="4411663"/>
        </p:xfrm>
        <a:graphic>
          <a:graphicData uri="http://schemas.openxmlformats.org/presentationml/2006/ole">
            <mc:AlternateContent xmlns:mc="http://schemas.openxmlformats.org/markup-compatibility/2006">
              <mc:Choice xmlns:v="urn:schemas-microsoft-com:vml" Requires="v">
                <p:oleObj spid="_x0000_s10295" name="Equation" r:id="rId4" imgW="5257800" imgH="3149280" progId="Equation.DSMT4">
                  <p:embed/>
                </p:oleObj>
              </mc:Choice>
              <mc:Fallback>
                <p:oleObj name="Equation" r:id="rId4" imgW="5257800" imgH="3149280" progId="Equation.DSMT4">
                  <p:embed/>
                  <p:pic>
                    <p:nvPicPr>
                      <p:cNvPr id="0" name="Picture 5"/>
                      <p:cNvPicPr>
                        <a:picLocks noChangeAspect="1" noChangeArrowheads="1"/>
                      </p:cNvPicPr>
                      <p:nvPr/>
                    </p:nvPicPr>
                    <p:blipFill>
                      <a:blip r:embed="rId5"/>
                      <a:srcRect/>
                      <a:stretch>
                        <a:fillRect/>
                      </a:stretch>
                    </p:blipFill>
                    <p:spPr bwMode="auto">
                      <a:xfrm>
                        <a:off x="395536" y="1916832"/>
                        <a:ext cx="8496943" cy="4411663"/>
                      </a:xfrm>
                      <a:prstGeom prst="rect">
                        <a:avLst/>
                      </a:prstGeom>
                      <a:noFill/>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3"/>
          <p:cNvSpPr>
            <a:spLocks noGrp="1" noChangeArrowheads="1"/>
          </p:cNvSpPr>
          <p:nvPr>
            <p:ph sz="quarter" idx="13"/>
          </p:nvPr>
        </p:nvSpPr>
        <p:spPr/>
        <p:txBody>
          <a:bodyPr/>
          <a:lstStyle/>
          <a:p>
            <a:r>
              <a:rPr lang="zh-CN" altLang="en-US" dirty="0"/>
              <a:t>生成素数</a:t>
            </a:r>
            <a:r>
              <a:rPr lang="en-US" altLang="zh-CN" dirty="0"/>
              <a:t>p</a:t>
            </a:r>
            <a:r>
              <a:rPr lang="zh-CN" altLang="en-US" dirty="0"/>
              <a:t>和</a:t>
            </a:r>
            <a:r>
              <a:rPr lang="en-US" altLang="zh-CN" dirty="0"/>
              <a:t>q</a:t>
            </a:r>
            <a:endParaRPr lang="zh-CN" altLang="en-US" dirty="0"/>
          </a:p>
        </p:txBody>
      </p:sp>
      <p:sp>
        <p:nvSpPr>
          <p:cNvPr id="11268" name="Rectangle 2"/>
          <p:cNvSpPr>
            <a:spLocks noGrp="1" noChangeArrowheads="1"/>
          </p:cNvSpPr>
          <p:nvPr>
            <p:ph type="title"/>
          </p:nvPr>
        </p:nvSpPr>
        <p:spPr/>
        <p:txBody>
          <a:bodyPr/>
          <a:lstStyle/>
          <a:p>
            <a:r>
              <a:rPr lang="zh-CN" altLang="en-US" dirty="0"/>
              <a:t>数字签名算法</a:t>
            </a:r>
            <a:r>
              <a:rPr lang="en-US" altLang="zh-CN" dirty="0"/>
              <a:t>DSA</a:t>
            </a:r>
          </a:p>
        </p:txBody>
      </p:sp>
      <p:graphicFrame>
        <p:nvGraphicFramePr>
          <p:cNvPr id="11266" name="Object 2"/>
          <p:cNvGraphicFramePr>
            <a:graphicFrameLocks noChangeAspect="1"/>
          </p:cNvGraphicFramePr>
          <p:nvPr>
            <p:extLst>
              <p:ext uri="{D42A27DB-BD31-4B8C-83A1-F6EECF244321}">
                <p14:modId xmlns:p14="http://schemas.microsoft.com/office/powerpoint/2010/main" val="1262286093"/>
              </p:ext>
            </p:extLst>
          </p:nvPr>
        </p:nvGraphicFramePr>
        <p:xfrm>
          <a:off x="971600" y="1988840"/>
          <a:ext cx="7992888" cy="4237062"/>
        </p:xfrm>
        <a:graphic>
          <a:graphicData uri="http://schemas.openxmlformats.org/presentationml/2006/ole">
            <mc:AlternateContent xmlns:mc="http://schemas.openxmlformats.org/markup-compatibility/2006">
              <mc:Choice xmlns:v="urn:schemas-microsoft-com:vml" Requires="v">
                <p:oleObj spid="_x0000_s11319" name="Equation" r:id="rId4" imgW="5105160" imgH="2869920" progId="Equation.DSMT4">
                  <p:embed/>
                </p:oleObj>
              </mc:Choice>
              <mc:Fallback>
                <p:oleObj name="Equation" r:id="rId4" imgW="5105160" imgH="2869920" progId="Equation.DSMT4">
                  <p:embed/>
                  <p:pic>
                    <p:nvPicPr>
                      <p:cNvPr id="0" name="Picture 5"/>
                      <p:cNvPicPr>
                        <a:picLocks noChangeAspect="1" noChangeArrowheads="1"/>
                      </p:cNvPicPr>
                      <p:nvPr/>
                    </p:nvPicPr>
                    <p:blipFill>
                      <a:blip r:embed="rId5"/>
                      <a:srcRect/>
                      <a:stretch>
                        <a:fillRect/>
                      </a:stretch>
                    </p:blipFill>
                    <p:spPr bwMode="auto">
                      <a:xfrm>
                        <a:off x="971600" y="1988840"/>
                        <a:ext cx="7992888" cy="4237062"/>
                      </a:xfrm>
                      <a:prstGeom prst="rect">
                        <a:avLst/>
                      </a:prstGeom>
                      <a:noFill/>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3"/>
          <p:cNvSpPr>
            <a:spLocks noGrp="1" noChangeArrowheads="1"/>
          </p:cNvSpPr>
          <p:nvPr>
            <p:ph sz="quarter" idx="13"/>
          </p:nvPr>
        </p:nvSpPr>
        <p:spPr/>
        <p:txBody>
          <a:bodyPr/>
          <a:lstStyle/>
          <a:p>
            <a:r>
              <a:rPr lang="zh-CN" altLang="en-US" dirty="0"/>
              <a:t>同时提供保密性与认证性</a:t>
            </a:r>
            <a:endParaRPr lang="en-US" altLang="zh-CN" dirty="0"/>
          </a:p>
          <a:p>
            <a:pPr lvl="1"/>
            <a:r>
              <a:rPr lang="zh-CN" altLang="en-US" dirty="0"/>
              <a:t>先加密后签名</a:t>
            </a:r>
          </a:p>
          <a:p>
            <a:pPr lvl="1"/>
            <a:r>
              <a:rPr lang="zh-CN" altLang="en-US" dirty="0"/>
              <a:t>先签名后加密（建议）</a:t>
            </a:r>
          </a:p>
        </p:txBody>
      </p:sp>
      <p:sp>
        <p:nvSpPr>
          <p:cNvPr id="64515" name="Rectangle 2"/>
          <p:cNvSpPr>
            <a:spLocks noGrp="1" noChangeArrowheads="1"/>
          </p:cNvSpPr>
          <p:nvPr>
            <p:ph type="title"/>
          </p:nvPr>
        </p:nvSpPr>
        <p:spPr/>
        <p:txBody>
          <a:bodyPr/>
          <a:lstStyle/>
          <a:p>
            <a:r>
              <a:rPr lang="zh-CN" altLang="en-US" dirty="0"/>
              <a:t>加密与签名的结合</a:t>
            </a:r>
            <a:endParaRPr lang="zh-CN"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671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p:cNvSpPr>
            <a:spLocks noGrp="1" noChangeArrowheads="1"/>
          </p:cNvSpPr>
          <p:nvPr>
            <p:ph sz="quarter" idx="13"/>
          </p:nvPr>
        </p:nvSpPr>
        <p:spPr/>
        <p:txBody>
          <a:bodyPr/>
          <a:lstStyle/>
          <a:p>
            <a:pPr>
              <a:lnSpc>
                <a:spcPct val="90000"/>
              </a:lnSpc>
            </a:pPr>
            <a:r>
              <a:rPr lang="zh-CN" altLang="en-US" dirty="0"/>
              <a:t>一个签名方案仅给一个消息签名时是安全的</a:t>
            </a:r>
          </a:p>
          <a:p>
            <a:pPr>
              <a:lnSpc>
                <a:spcPct val="90000"/>
              </a:lnSpc>
            </a:pPr>
            <a:r>
              <a:rPr lang="en-US" altLang="zh-CN" dirty="0" err="1"/>
              <a:t>Lamport</a:t>
            </a:r>
            <a:r>
              <a:rPr lang="zh-CN" altLang="en-US" dirty="0"/>
              <a:t>签名方案</a:t>
            </a:r>
            <a:endParaRPr lang="en-US" altLang="zh-CN" dirty="0"/>
          </a:p>
          <a:p>
            <a:pPr lvl="1">
              <a:lnSpc>
                <a:spcPct val="90000"/>
              </a:lnSpc>
            </a:pPr>
            <a:r>
              <a:rPr lang="zh-CN" altLang="en-US" dirty="0"/>
              <a:t>逐比特签名</a:t>
            </a:r>
            <a:endParaRPr lang="en-US" altLang="zh-CN" dirty="0"/>
          </a:p>
          <a:p>
            <a:pPr lvl="1">
              <a:lnSpc>
                <a:spcPct val="90000"/>
              </a:lnSpc>
            </a:pPr>
            <a:endParaRPr lang="en-US" altLang="zh-CN" dirty="0"/>
          </a:p>
          <a:p>
            <a:pPr lvl="1">
              <a:lnSpc>
                <a:spcPct val="90000"/>
              </a:lnSpc>
            </a:pPr>
            <a:endParaRPr lang="en-US" altLang="zh-CN" dirty="0"/>
          </a:p>
          <a:p>
            <a:pPr lvl="1">
              <a:lnSpc>
                <a:spcPct val="90000"/>
              </a:lnSpc>
            </a:pPr>
            <a:endParaRPr lang="en-US" altLang="zh-CN" dirty="0"/>
          </a:p>
          <a:p>
            <a:pPr lvl="1">
              <a:lnSpc>
                <a:spcPct val="90000"/>
              </a:lnSpc>
            </a:pPr>
            <a:endParaRPr lang="en-US" altLang="zh-CN" dirty="0"/>
          </a:p>
          <a:p>
            <a:pPr lvl="1">
              <a:lnSpc>
                <a:spcPct val="90000"/>
              </a:lnSpc>
            </a:pPr>
            <a:endParaRPr lang="en-US" altLang="zh-CN" dirty="0"/>
          </a:p>
          <a:p>
            <a:pPr lvl="1">
              <a:lnSpc>
                <a:spcPct val="90000"/>
              </a:lnSpc>
            </a:pPr>
            <a:endParaRPr lang="en-US" altLang="zh-CN" dirty="0"/>
          </a:p>
          <a:p>
            <a:pPr>
              <a:lnSpc>
                <a:spcPct val="90000"/>
              </a:lnSpc>
            </a:pPr>
            <a:r>
              <a:rPr lang="zh-CN" altLang="en-US" dirty="0"/>
              <a:t>安全性</a:t>
            </a:r>
            <a:endParaRPr lang="en-US" altLang="zh-CN" dirty="0"/>
          </a:p>
          <a:p>
            <a:pPr lvl="1">
              <a:lnSpc>
                <a:spcPct val="90000"/>
              </a:lnSpc>
            </a:pPr>
            <a:r>
              <a:rPr lang="zh-CN" altLang="en-US" dirty="0"/>
              <a:t>只能使用一次</a:t>
            </a:r>
            <a:endParaRPr lang="en-US" altLang="zh-CN" dirty="0"/>
          </a:p>
          <a:p>
            <a:pPr>
              <a:lnSpc>
                <a:spcPct val="90000"/>
              </a:lnSpc>
              <a:buFontTx/>
              <a:buNone/>
            </a:pPr>
            <a:r>
              <a:rPr lang="en-US" altLang="zh-CN" sz="2400" dirty="0"/>
              <a:t>                                                    </a:t>
            </a:r>
            <a:endParaRPr lang="zh-CN" altLang="en-US" dirty="0"/>
          </a:p>
          <a:p>
            <a:pPr>
              <a:lnSpc>
                <a:spcPct val="90000"/>
              </a:lnSpc>
            </a:pPr>
            <a:endParaRPr lang="en-US" altLang="zh-CN" dirty="0"/>
          </a:p>
        </p:txBody>
      </p:sp>
      <p:sp>
        <p:nvSpPr>
          <p:cNvPr id="12292" name="Rectangle 2"/>
          <p:cNvSpPr>
            <a:spLocks noGrp="1" noChangeArrowheads="1"/>
          </p:cNvSpPr>
          <p:nvPr>
            <p:ph type="title"/>
          </p:nvPr>
        </p:nvSpPr>
        <p:spPr/>
        <p:txBody>
          <a:bodyPr/>
          <a:lstStyle/>
          <a:p>
            <a:r>
              <a:rPr lang="zh-CN" altLang="en-US" dirty="0"/>
              <a:t>一次签名（</a:t>
            </a:r>
            <a:r>
              <a:rPr lang="en-US" altLang="zh-CN" dirty="0"/>
              <a:t>One-time signature</a:t>
            </a:r>
            <a:r>
              <a:rPr lang="zh-CN" altLang="en-US" dirty="0"/>
              <a:t>） </a:t>
            </a:r>
          </a:p>
        </p:txBody>
      </p:sp>
      <p:graphicFrame>
        <p:nvGraphicFramePr>
          <p:cNvPr id="12290" name="Object 8"/>
          <p:cNvGraphicFramePr>
            <a:graphicFrameLocks noChangeAspect="1"/>
          </p:cNvGraphicFramePr>
          <p:nvPr>
            <p:extLst>
              <p:ext uri="{D42A27DB-BD31-4B8C-83A1-F6EECF244321}">
                <p14:modId xmlns:p14="http://schemas.microsoft.com/office/powerpoint/2010/main" val="739984621"/>
              </p:ext>
            </p:extLst>
          </p:nvPr>
        </p:nvGraphicFramePr>
        <p:xfrm>
          <a:off x="827585" y="2780928"/>
          <a:ext cx="7149604" cy="2571750"/>
        </p:xfrm>
        <a:graphic>
          <a:graphicData uri="http://schemas.openxmlformats.org/presentationml/2006/ole">
            <mc:AlternateContent xmlns:mc="http://schemas.openxmlformats.org/markup-compatibility/2006">
              <mc:Choice xmlns:v="urn:schemas-microsoft-com:vml" Requires="v">
                <p:oleObj spid="_x0000_s12342" name="Equation" r:id="rId4" imgW="3898800" imgH="1498320" progId="Equation.DSMT4">
                  <p:embed/>
                </p:oleObj>
              </mc:Choice>
              <mc:Fallback>
                <p:oleObj name="Equation" r:id="rId4" imgW="3898800" imgH="1498320" progId="Equation.DSMT4">
                  <p:embed/>
                  <p:pic>
                    <p:nvPicPr>
                      <p:cNvPr id="0" name="Picture 5"/>
                      <p:cNvPicPr>
                        <a:picLocks noChangeAspect="1" noChangeArrowheads="1"/>
                      </p:cNvPicPr>
                      <p:nvPr/>
                    </p:nvPicPr>
                    <p:blipFill>
                      <a:blip r:embed="rId5"/>
                      <a:srcRect/>
                      <a:stretch>
                        <a:fillRect/>
                      </a:stretch>
                    </p:blipFill>
                    <p:spPr bwMode="auto">
                      <a:xfrm>
                        <a:off x="827585" y="2780928"/>
                        <a:ext cx="7149604" cy="2571750"/>
                      </a:xfrm>
                      <a:prstGeom prst="rect">
                        <a:avLst/>
                      </a:prstGeom>
                      <a:noFill/>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lstStyle/>
          <a:p>
            <a:pPr>
              <a:spcBef>
                <a:spcPct val="50000"/>
              </a:spcBef>
              <a:defRPr/>
            </a:pPr>
            <a:r>
              <a:rPr kumimoji="1" lang="zh-CN" altLang="en-US" dirty="0"/>
              <a:t>数字签名与手工签名的区别</a:t>
            </a:r>
          </a:p>
          <a:p>
            <a:pPr lvl="1" algn="just">
              <a:spcBef>
                <a:spcPct val="50000"/>
              </a:spcBef>
              <a:defRPr/>
            </a:pPr>
            <a:r>
              <a:rPr kumimoji="1" lang="zh-CN" altLang="en-US" dirty="0"/>
              <a:t>数字签名</a:t>
            </a:r>
            <a:r>
              <a:rPr kumimoji="1" lang="en-US" altLang="zh-CN" dirty="0"/>
              <a:t>——</a:t>
            </a:r>
            <a:r>
              <a:rPr kumimoji="1" lang="zh-CN" altLang="en-US" dirty="0"/>
              <a:t>数字的，因消息而异，可公开验证，容易复制</a:t>
            </a:r>
          </a:p>
          <a:p>
            <a:pPr lvl="1" algn="just">
              <a:spcBef>
                <a:spcPct val="50000"/>
              </a:spcBef>
              <a:defRPr/>
            </a:pPr>
            <a:r>
              <a:rPr kumimoji="1" lang="zh-CN" altLang="en-US" dirty="0"/>
              <a:t>手写签名</a:t>
            </a:r>
            <a:r>
              <a:rPr kumimoji="1" lang="en-US" altLang="zh-CN" dirty="0"/>
              <a:t>——</a:t>
            </a:r>
            <a:r>
              <a:rPr kumimoji="1" lang="zh-CN" altLang="en-US" dirty="0"/>
              <a:t>模拟的，因人而异，与真实签名比较进行验证，容易伪造他人手写签名</a:t>
            </a:r>
          </a:p>
          <a:p>
            <a:pPr marL="0" indent="0">
              <a:buFont typeface="Wingdings" pitchFamily="2" charset="2"/>
              <a:buNone/>
              <a:defRPr/>
            </a:pPr>
            <a:endParaRPr lang="zh-CN" altLang="en-US" dirty="0"/>
          </a:p>
        </p:txBody>
      </p:sp>
      <p:sp>
        <p:nvSpPr>
          <p:cNvPr id="53251" name="标题 5"/>
          <p:cNvSpPr>
            <a:spLocks noGrp="1"/>
          </p:cNvSpPr>
          <p:nvPr>
            <p:ph type="title"/>
          </p:nvPr>
        </p:nvSpPr>
        <p:spPr/>
        <p:txBody>
          <a:bodyPr/>
          <a:lstStyle/>
          <a:p>
            <a:r>
              <a:rPr kumimoji="1" lang="zh-CN" altLang="en-US" dirty="0"/>
              <a:t>数字签名</a:t>
            </a:r>
            <a:r>
              <a:rPr kumimoji="1" lang="en-US" altLang="zh-CN" dirty="0"/>
              <a:t>(</a:t>
            </a:r>
            <a:r>
              <a:rPr kumimoji="1" lang="en-US" altLang="zh-CN" dirty="0">
                <a:cs typeface="Times New Roman" pitchFamily="18" charset="0"/>
              </a:rPr>
              <a:t>Digital Signature</a:t>
            </a:r>
            <a:r>
              <a:rPr kumimoji="1" lang="en-US" altLang="zh-CN" dirty="0"/>
              <a:t>)</a:t>
            </a:r>
            <a:endParaRPr lang="zh-CN" altLang="en-US" dirty="0"/>
          </a:p>
        </p:txBody>
      </p:sp>
      <p:pic>
        <p:nvPicPr>
          <p:cNvPr id="30723" name="Picture 3" descr="C:\Users\wayne\AppData\Local\Temp\mx35DF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4545121"/>
            <a:ext cx="2574229" cy="1220539"/>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png;base64,iVBORw0KGgoAAAANSUhEUgAAAywAAAGBCAYAAACEkzWEAAAgAElEQVR4Xuz9Cdh2c7k//q/dt2KjFJJ5eiRCZokypIhEZWhrkIgGlQxhiyLKEEkhIaGEzKG2oVTImKlEiBRKmSKlrd3vv1+r/2VfrmcNn3XN132f53Hch/Z+1rXWZ73XdA7v833+2//3v5aFBQKBQCAQCAQCgUAgEAgEAoFAIDCGCPxbBCxjeFViSYFAIBAIBAKBQCAQCAQCgUAgkCMQAUvcCIFAIBAIBAKBQCAQCAQCgUAgMLYIRMAytpcmFhYIBAKBQCAQCEwfBP7+979n9957b3bPPfdkf/zjH7NHH300e+SRR/I//7vd5pxzzmyRRRbJFltssWzGjBnZyiuvnM0666zTB6w400BgmiEQAcs0u+BxuoFAIBAIBAKBwCgReOyxx7Jbbrkl+/nPf57deuut2V133ZUHKQ888ED2z3/+s6ul/fu//3v21re+Ndtrr72ylVZaqat9xI8CgUBgfBGIgGV8r02sLBAIBAKBQCAQmGgE/vznP2fXXXdddvXVV+f/FaT89re/Hdg5Pe95z8sOP/zw7BOf+MTAjhE7DgQCgeEjEAHL8DGPIwYCgUAgEAgEAlMSgfvuuy/70Y9+lP30pz/N/375y192XTXpFiBBy7XXXputuuqq3e4ifhcIBAJjhkAELGN2QWI5gUAgEAgEAoHApCCg1+SHP/zhs3+//vWvx2Lpb3vb27Jzzz13LNYSiwgEAoHeEYiApXcMYw+BQCAQCAQCgcC0QOAf//hHdtVVV2UXXXRR9l//9V/ZL37xi2wcx7nNMccceaP+C17wgmlxXeIkA4GpjkAELFP9Csf5BQKBQCAwRRH429/+lt1xxx057Yi61JNPPpk9/vjj+dn+27/9W/aSl7wk/98LLrhgtuSSSz7759/C0hF4+OGH8+DkwgsvzC6++OJnMU7fQ/WWz3/+83PFryWWWCJbeOGFs3nnnTfTRE/1Sw9MqxH/r3/9a0ZJ7C9/+UveB3PNNddkAqgyQ0+z37BAIBCYfAQiYJn8axhnEAgEAlMQAVQbyklPPfVUtsACC2RLL7107oRPd6ModdZZZ2WXXHJJ3iPx3//9340gEbxoyN51110zvQ5hxQjcf//9OaXqzDPPzHH+n//5n75AJQhZbrnlchlifxS9Xv3qVzeWJHbdN9lkk+zSSy8tXdedd96ZveIVr+jLumMngUAgMFoEImAZLf5x9EAgEAgEcgQEJ+ecc05Ot/nZz36W/e53v3sOMssss0z2ve99L587Md0M5Qg2xxxzTHb55Zf3hYK0zz77ZAcccMB0g7LyfFUtBINnn312Xr3oVmK4/SAqJuuuu2629tprZ6uttlr2qle9qmealqZ+AedNN91Uej4qNE888USmehMWCAQCk49ABCyTfw3jDAKBQGBCEUBjOvXUU3NnvMr5ap0eWs6GG244oWfb3bJVUv7zP/8zu/HGG7vbQcmvll9++XwGyHQ3QxlPO+20/D6krNVrPwpal+BknXXWyf8WX3zxvkEsoNp9993zqk+dbbXVVtkZZ5xRt1n8eyAQCEwIAhGwTMiFimUGAoHA1EBA1lql5Ktf/WreF5CaxTYUD0Xn//2//zc1gKg5C70LO++8c3byyScP5Hw51T/+8Y8Hsu9x36k+kAsuuCD71re+ld+LzzzzTNdLftnLXpZtsMEGeSC93nrrZQsttFDX+yr7oSGTRx55ZPbtb38772GpM+vwrMw555x1m8a/BwKBwIQgEAHLhFyoWGYgEAhMNgIahY899tjs6KOPzn7zm980Opl3vvOd2YknnpjNNttsjX43qRvfdttt+dRyFahB2YEHHph96lOfGtTux3K/N9xwQ3b88cfntC8KWt2YgHn11VfPNtpoo+zNb35ztsoqqwykF0gQRYlMoIIClmIvfOEL82rcvvvuO20C+xRcYptAYCogEAHLVLiKcQ6BQCAwtggIVI466qjsi1/8YvanP/2p0Tpf9KIXZQcffHD24Q9/eNo03P/kJz/JNt1001wdalA2yyyz5MHQ/PPPP6hDjM1+KaepTBx33HFd0+rmm2++PDjx96Y3vSmba665BnZ+1113XV75QeciPJFqb3/727NDDz00V4ILCwQCgamHQAQsU++axhkFAoHAGCBAcld2+LDDDsv0CTQ1DtgRRxyRLbrook1/OrHb66FAL9IsPUjba6+9soMOOmiQhxj5vgk3CFIEK4LmprbUUktl7kEDGFVUBqmoRnBCD42/X/3qV8lLpZr3lre8Ja+qrLnmmsm/iw0DgUBg8hCIgGXyrlmsOBAIBMYYAU3Lp59+esYp1iTc1Mi8qsZQVppO9vvf/z5bYYUVGlehmmJE1tjsFoMFp5qRHibgINC9+uqrG50e55/McCtIWXbZZRv9vunGAhN9JtaLqtak2V+FTFP9HnvskUskhwUCgcDURyAClql/jeMMA4FAYEgIkILdZZddcknYpqYXgNTuZpttNm3oXy2MOKsy5d///vebwtZ4exWHrbfeuvHvxvkHKlJf//rX84qeYYmppmpCfKAVpAx6yCIlPAHKeeedl/3iF79IXeaz26F77bjjjtn73//+bJ555mn8+/hBIBAITC4CEbBM7rWLlQcCgcCYIKDfwlyIb3zjG40yxZaPyiJQ0cQ8XU0T+JZbbpl8+nooDBvU43P99ddnf/jDH5J+u8UWWyRJ4ibtbAw2MqtHNUWw0oRGp5Ly7ne/O/uP//iPfCjpoMxwxyuvvDJXIlNNQf1qaiphgvhtt902e8Mb3jBQalrTtcX2gUAgMDwEImAZHtZxpEAgEJiCCKgK7LDDDtkDDzzQ6OxIr1Iz8t/pbKorK664YtJMFHQ5yl6a8l/wghfksHGKP/axj+X9GlWmwf7nP/95Nvfcc0883FTm9OCcdNJJ+fmn2IwZM7J3vetd+d/SSy+d8pOutrn//vtzuW7PhRk63fTPUCLzXAiqBJlTkb7XFbjxo0BgGiMQAcs0vvhx6oFAINA9Ao8//vizVZXUvUST8MxIaQ5fddVVKyGcddZZs8MPPzz70Ic+VJhh/+tf/5qLEzz88MOF+4E7J1pD/yTbr3/96+xzn/tcrqKVMjtFcNYKUtZYY42BnLp16JeBr7+bb765cZXRwgSggpTNN988b/Sfd955B7Le2GkgEAhMJgIRsEzmdYtVBwKBwAgRaFpVkTFGedKIr7E87P8Q2G+//bL999+/FBJN8hdeeGFehakyPTCoR0W200475dLSk2rEG1Tj9N/84x//qD2NtdZaKw/u3HMa1PtpBp3qRfnhD3+Y/11xxRXZU0891dUh/v3f/z0fOKmHxtydl770pV3tJ34UCAQCUx+BCFim/jWOMwwEJhIB8yNQX/w99NBDeZ+COSb+ZNJl1f0Vzet4/vOfn/c3cID8aSZebLHF8hkN+PvdZm8dd88998yHOKaYpmZ9ApzyV7ziFSk/mXbbcKr1sBSZ63b55ZdnSyyxRC0uHF6BTactvvjiOd1sEmlFqngGXAq26ia8m+qOQmVmT7+Vs375y1/m1+EHP/hBPsTxscceq70eZRt4LjfeeOO8kuK/s88+e9f7ih8GAoHA9EEgApbpc63jTAOBsUNAttYAP4pBnCI9BnfeeWcepHQzuyT1BNGHZKFRTwzD40RVmYbmr33ta9nnP//5jBOZYmSJyRPruwgrR+D1r3993pjdabPNNlv205/+NKkiRc7XcMNOShgq2KWXXpqtv/76E3UJ9KUIUvSplNHcWidEfvgTn/hEHhj3IyiD5S233JJdddVVefXEtSE53Ystv/zy+cBJ1RSqZCh+YYFAIBAINEEgApYmaMW2gUAg0DUCFI1uu+22PCgRnAhSbr/99q7pJF0vpOOHnCe9DRq5V1tttbwXQgDz4IMP5o7bBRdckJ122mnJKkyqAYZFormE1SMAe0FFpwn2SESnGHW27bbbbqZN3/ve92annHJKyi7GYhsCBKpNe++9d3b33XdXruk1r3lNPjDRfSsw69ZUKU2X/8lPfpIHiP5UN3sxvTNvfOMb82SA/y600EK97C5+GwgEAoFAFgFL3ASBQCDQdwTQVzRTa8aVqfXfVOnZvi9mSDvkNOob+MIXvhA0lwaYk6s9+eSTn/MLlD3zRFIy8Rz7173udTltsN30DQmIJ4WKlzrDB63x0EMP7Sog1v8iWUAK2rBG/0WXS2ngr7qkKJjkuVtBiplC6JBhgUAgEAj0C4EIWPqFZOwnEJjGCAhG2oMTwUod534qwUUyV1+LjHJYMwQ0kuu9aDdUPXM76kw/hSoKKd1Oo4516qmn1u1i5P8uYPjMZz6TnX/++ZXqWgJiFRXbvvCFL6xd99/+9rc8YFPV9DwKUDTLq6j0ahS9KLsJFFH60Lz00IQFAoFAIDAoBCJgGRSysd9AYAojIEBB4/GngtLNQLipAo8MvnkTmvrDmiOgPwiNrr1nyYBADd5Fhq5EPhfVq6jJvvUb1YM6ueTmq+3fLwQRGurrApXWEVdfffW8n6Q1f8b//+mnn85QLdEX/feOO+54thdMb5h+lH4YiuRrX/vaZwMUdDQKX2GBQCAQCAwLgQhYhoV0HCcQmGAEZGs14ApQLr744rz/BN9+uhs1Jpho+A7rHgH9KrvttttzdrDrrrs+20iO7qX3SaBCSpejXmULL7xwRgp43EzVUY8KAQfPU1MjRNC61wR6dQ35Tfff2t4xiFKonqiikJRGsQsLBAKBQGBUCETAMirk47iBwBgjIBhBVVE5uOyyy/KG3DoncRing3ZiLgeHaq655spe/OIX5w3y/tv6e8lLXpL/b7z6TqO+ROXLn8n0+h/ItZJKbmqOYUge2dyw3hDQQ4FOJxjph9mXWTnjYPpGUNfOO++87PTTTx+o+l035/vyl788V7LTd+K/ZL/jnu4GyfhNIBAIDBKBCFgGiW7sOxCYIAQMf5PBRlFRNRhFkzw1oaWXXjpbaqml8tkpghP/PwGK/1uGud/GoXzlK1/ZmNZGycnU8bD+IIASxmnWbN+roendeOONfZH5bboW95MKJLUtdEmBUy9zS5oev2p7z1ArKBGY+N+esbBAIBAIBMYdgQhYxv0KxfoCgQEiwEnUB6DBWTUF9WvQpvIhQHjVq16VBybLLLPMs0FK3TyUQazNdHRT0puaHgu9FmH9Q2CHHXbITjjhhL7s0MBQqlUrrLBC3l9Ertp/Bb9F1bfUg6o+qsj98Y9/zP/MKNHDpX/EDKFxkOomK+z58pxJALz61a/Og5N55pkn9TRju0AgEAgExgqBCFjG6nLEYgKBwSOACoWe4g9VRUZ4UMYx5DjJ5sqe++NADqJS0s05mLOyzjrrZH/+858b//ycc87pSlq28YGmyQ9U9Nwrw6hGUNkyYR190L1YJZ8sQEEhVIEU0OsdGQdbYIEFcuoWwQL/9Tdjxow8QHnZy142DkuMNQQCgUAg0DcEImDpG5Sxo0BgfBGQ+VVF8WdI3KAa5mWwNepSEWoFJ+OqJkTudb311uuqf8WVJuUq4OtlaN/43jHDXZmKhUnoAsiw/0PALBNVSANNVUnMYPEnSBmXoD+uVyAQCAQCw0AgApZhoBzHCARGgMBvfvObzIwLU9px6vttHPVll132WSUhDvykTLT+1a9+lVdWOocNtmMkC29aPTlXmXXDDdF+2u39739/duyxxybNxeg3/lNlfyhVG220UXKw4r7jsKuO/OUvf8l7rbqpkI0jfgIU1K0NNtggp7ORZSbuEBYIBAKBwHRHIAKW6X4HxPlPKQT0pJxxxhl5oKLpt5+VFM4UeVN9Gy25U0pdk2ay+BxkjnKRCVRMrP/kJz/5nABM0LLxxhvnVZV2Q3c788wzcyc6rBkC7tEtt9wynyNSZwKV/fbbL9t5552fM6Twn//8Zz57xL6uvfba/E8fif//JBi5YJU+gy432WSToHNNwkWLNQYCgcDQEYiAZeiQxwEDgf4iYHI1ZS9BihkpJGL7ZSomsr3oOuuvv/7EO1Nkc1VNyvoQ9NeopPhvkZFBJhLQ2fejf0AgNArRgH5d62Hv55hjjsl22WWXjNR0naE/feMb38i22mqruk3zfzdcUjXMLBZ/lMf86Y/Rj9L6b6/9KNY1yyyz5Mck+91EtEKAu9NOO+WzZvSjhAUCgUAgEAiUIxABS9wdgcAEIsBhJj0sSNE8jxrTD5tjjjlyqpQgxZ8G3qliqHHbbrttoYMse7/nnntm+++/fy29yz4ENZ122GGHzTT8cKpg18/zoKy144475kF2ipEoVjVEleq3qcJ00sk8S4J+E+U9D+2GhlbUs2SopaodQYs683x94hOfyDbddNNM1TIsEAgEAoFAoB6BCFjqMYotAoGxQAC965prrsmDlO985zu5pGo/THWA8/TWt741p3qhRE01O/zww3OKVxFFTlXklFNOyd72trclnXaZDLKeA0FkWDkC3/3udzPSxSn3rsDgox/9aHbwwQePdYO5qt073vGO2j4avVDORa9XWCAQCAQCgUAzBCJgaYZXbB0IDB0BDeKnnnpq/mfeQ68mq6uZd7PNNsuDlOWXX77XXY7t79GNPvaxj2XHHXdc4RopMKlQoXmlGjGDokngJGVRxsJmRgANa9ddd81pXSm28MILZyeeeGLeeD7OJnlAeKGK1qZKedBBByUHxON8vrG2QCAQCARGhUAELKNCPo4bCFQgYOaDRm4O3hVXXNFz8zxpYc6fAMWf4XlT3WTxt9hiixy/IoPHWWed9ZwG7hRM9D8UiQ3MOeeceX9E2HMRMK9GpaRM5KB9a1UVlLsjjjii8XUZNu5f+MIXchphmbCFSuV//ud/ZnvvvfeUrFoOG+84XiAQCExvBCJgmd7XP85+zBBA+RKk4Oz3KtWqIdgEdypM/jud5jbcdNNNeUZbw3WRbbPNNtnxxx/flSN57733FiqCmUHj38L+hQDlL03lKlgpplfla1/7Wq6YNc72P//zP3kPylFHHVW6zDXXXDP7+te/PqV6wMb5msTaAoFAYOojEAHL1L/GcYZjjoChed/61rfyQEXzbi82nYOUFm76e7bbbrt8MnmRfepTn8oOOOCArgc+kjUucqo1hd944429XL4p8VuN7ILBvfbaK6nipLldf9E+++yTjeuQ0daFoQL2nve8J1M1KjJ0S/fXZz7zmYxccVggEAgEAoFAfxCIgKU/OMZeAoFGCHDq/uu//is76aSTMo3If//73xv9vn3jCFL+hQZqDkfxwAMPLKTpcCBJ6VKo6sWogXGwO40j+81vfrOXXU/8b2+44Yac/mUWSoq95jWvyfuLTHEfd3v00UdzcYqrrrqqcKlolnpaxr1CNO44x/oCgUAgEChCIAKWuC8CgSEioGlekEIWt4yulLIcWek3v/nN2bvf/e68J2U60b2K8JH5VlU5/fTTC+GTufdvHM5ezeDMyy+/fKbdfOlLX8qHGk5He/jhh/PKwgknnJA0sJEym8BScDMJ0r6EFjxvBDCKbPXVV8+pb/PPP/90vPxxzoFAIBAIDByBCFgGDnEcYLojoHqiuVugQgK1lwncpFFNxDZsbp555pnu0Obn/4c//CFXPLvuuusK8dAgf+GFF2aw69XM6IB7UUXs6quvztZYY41eDzFRv3cv6zvZd999s0ceeSRp7aa5q3RRApsEu+222/LBqWWiAXrEJCDGnc42CVjHGgOBQCAQKEMgApa4NwKBASEgK3vsscfm8qz6VLo1crnoRv6WXHLJbnczJX93880358FKWbVqkUUWyb7//e9nr3rVq/py/gJPDmqnzTvvvHmT+XTqWyAQ8ZGPfCQjcJBiKFNHHnlk8rT6lH0OehsUN5WVsmCs136oQa8/9h8IBAKBwFRBIAKWqXIl4zzGAgEZ50suuSTPIF900UVdV1NUBbbeeuuc8tWPysBYgNPnRVxwwQV5tUnVo8iWW265vE9owQUX7NuRN9xww/z6dppZHALT6WDkojXUqxiWSfq240CqePvtt8/IAJsUPymmYrfBBhsUqvU5p0MOOaSwl2lSzi/WGQgEAoHAJCEQAcskXa1Y69gioCGXw4oe0+3wQNl5DrE5FHotZplllrE931EvTL/I7rvvnpGYLbLXv/712fnnn5+99KUv7dtS77zzzlymtshJd6x+9Mf0bbED2NE//vGPPBAnbJA6b+aVr3xl/kyss846A1jR4HZJrU+vkt6cThOsHH300dmHP/zhwS0g9hwIBAKBQCDwHAQiYIkbIhDoAQGUka9+9avZaaedlmn87sZQvt73vvflfyhMYeUICBYM45PdLrO3v/3tuVrTrLPO2lcozd5Aaeq0l7/85dnvfve7jBDCVLWf/OQn2cc+9rHs1ltvTTpF/RyqMHvssUffr0PSAnrYSMJh7bXXLuxZEayYr6KiFhYIBAKBQCAwPAQiYBke1nGkKYLA008/nZn1Icta1uhdd6ocune84x05VWbdddfteiZI3XGm0r/L8O+www45FanMPvjBD+bXpd+9JCpoSyyxRCE9yLTzgw8+eCpB/ey5aDRXyRKQp9C//JBqncBu8cUXnzhMDGsltVymBvblL385D9zCAoFAIBAIBIaLQAQsw8U7jjbBCJhirppiwGMRVSTl1FZZZZXc6abyNeecc6b8JLb5XwT++te/Zu985ztzta8y23///bNPf/rTA8FLpUAPRqfJuHNuTWmfSvbf//3fGeccpmU9Qp3nK0ARqAhYJtGc80YbbZQr+RXZZz/72VwNLSwQCAQCgUBg+AhEwDJ8zOOIE4bAZZddlumZoDbVjSSxaooG+g996EPZaqutNmFnP/rlPvbYY3l/yJVXXlm4mH4NhCw70wceeCAPSIoof295y1sqg6jRo9d8BRdffHGG/nbHHXck/VivlYAOVW+SpX0pnklIFNkuu+ySffGLX0zCIzYKBAKBQCAQ6D8CEbD0H9PY4xRAwJwNNBhOigbcbkzDscZcvSmTpI7UzbkO6jeCBbKyv/jFLwoP0c+BkGXngGZmGnuR6e3Q4D8VTAVxt912y84999zk0yEScdRRR0283Lbn3LkXmWAZJpMw4DL5wsWGgUAgEAhMGAIRsEzYBYvlDhYBVC+qRpwwAwmbmsbrt73tbXmgEr0pTdF77vYy/IKV++67r3BHpJ+pc73uda/r7UAVvxYorbTSSpn+mU4jN/3Tn/50YMce1o5VjvTgoLylCkcQh+Dkb7755sNa5sCO893vfjfvJytSnFtxxRWzq666KpttttkGdvzYcSAQCAQCgUA9AhGw1GMUW0wDBPQhHHHEEdk3v/nNvF+iqZnaLRO/3XbbZfPPP3/Tn8f2HQhcf/31eT9B2cA+eJux0q+BkEUXQJM5tagyKpo5OxtvvPFEXzuVA/SvssGbnSf3whe+MNt1110zAxPnmGOOiT53i1c9XXPNNQv7dBZaaKHs6quvzvw3LBAIBAKBQGC0CETAMlr84+gjRkCDrUxxt/0pHFqqQaR0+61MNWJoRnb4Sy+9NM94lzV7L7vssvn1ErQM0szVoeJWZGhg6GCTar/85S+znXfeOdOflWrrr79+Xnk0i2YqmN6olVdeOfvNb34z0+kIzFxfimFhgUAgEAgEAqNHIAKW0V+DWMGQEaAGdPrpp+cVlZtvvrnx0TUZm7AuUEEXCusfAjL+FNRcoyJD/0Lh6edAyKLjqOxwzMsGB6IJoYRNmj3xxBMZtSsKYM8880zS8hdYYIE8qKfSNlVM9YyamSpZkWm+J5IRFggEAoFAIDAeCETAMh7XIVYxBATM0mj1pzz44IONj8hx05uC+vWyl72s8e/jB9UIoOMZyFc2vX6zzTbLhRCGoUS1zTbb5PTAIlNNO+eccybucp555pk5/Sv13n/+85+fffzjH8+ljacC/av9gh100EHZ3nvvXXgN3/ve92annHLKxF3fWHAgEAgEAlMZgQhYpvLVjXPLEUD5OOyww/KBg0899VRjVNBCOG5bbrnllJ5m3hiYPv7gmGOOyT760Y+WDifccccdM9sMg3Z39tlnZ1tssUXh2c0666y5YtmMGTP6ePaD3dU999yTY4tGl2rEDg4//PCB9gilrqXf2/3oRz/K3vjGNxYGxiussEIupBBN9v1GPfYXCAQCgUBvCETA0ht+8esxRuC2227LDjnkkDwrX6TyVLV0jrE+ClKnwWMf7EWmUGWGR5kZBinLPwwz2X355ZcvbfYf5lp6PV+0OoH6gQcemKz+Zd4MupiAZSqa66tvpUgBcPbZZ89+9rOfZeTIwwKBQCAQCATGC4EIWMbresRq+oDANddck8u06nXAVW9inBZKX6gzSyyxRJOfxrZdICBQca2KbNADITuP6V4xCLKsEmGSu2Z1VZZxN1UE9MXU4Y/mBO2zzz55X5aG86loqIbrrbdedsUVVxSenlk7O+yww1Q89TinQCAQCAQmHoEIWCb+EsYJtBCgLoWbfvnllzcGZb755sudNY225nuEDRYBwQGaEppXkelTOfXUU3P1tWEZBSz3QJldeOGFeUAzzvanP/0p23333fP+m5RgXZ8Kup0K1jzzzDPOp9bz2vbcc8/s0EMPLdzPpPYl9QxK7CAQCAQCgQlBIAKWCblQscxiBP75z3/mU6hl6W+44YbGMJnjYa7Ee97znoz6V9jgEZDp1lxf1tROAUx1bJADITvP8rrrrssn1pepk2277bbZN77xjcGD0+URBCcnnHBCttdee2XEJVJsKvepdJ6/+8lA16IgjpjGrbfems0999wpsMU2gUAgEAgEAiNAIAKWEYAeh+wdAY6lDLyMaSrtpf2onFOZ6E022SR73vOe1/uCYg9JCLhuZIsFmUVmSB9K1nLLLZe0v35sRLp4lVVWKR2eaE0c2kFLKXd7LoYfon+RWk6xJZdcMu9tobo2HayqL+nf/u3f8gGkG2ywwXSAIs4xEAgEAoGJRSAClom9dNNz4abQy1jbfKQAACAASURBVCRTMEqdzt1CinOy6aab5g3e0Ug//PvHtUO9ueSSSwoPrtrFeRz0QMj2g6vQoXk5bpl973vfyzbaaKPhA1ZzxL/97W85lcuzkCIqMR36VDohU1F505velP3gBz8oRJNE+bHHHjt21zYWFAgEAuUI3H///TmjgkgGFdA//vGPuZCGb7xKqW+I59673XsvbGogEAHL1LiOU/4sHn/88XzKNgUjPP0mhqdv6B26zDAz903WONW3/fOf/5xXs6688srCU11zzTWzCy64YOj9Qxz+/fbbrxT+j3zkI9nRRx89dpfnhz/8YT4P6O67765d23TqU+kEw8BLSn9Ftsgii+QS1S960YtqMYwNAoFAYHQI+H5IKukjlHxQNU0x86P4DCjIYZOPQAQsk38Np/QZeFF96Utfyv8ELU1MT4oX1Sc/+clQ/GoCXJ+3NTUe5ebGG28s3LOq1+mnnz6UgZDtC/j2t7+d9y6VNaevtNJK+UyOcVIFe+yxx3Iqo36alKb6N7zhDdlXvvKVKTlPpe42ReNbffXVs7///e8zbRpUsDr04t8DgdEi4Nt/xhln5H8/+clPkqrIZSvWw/bWt751tCcUR+8ZgQhYeoYwdjAIBJ544onsyCOPzI444oiMk9bEZExlnzXTzz///E1+Gtv2GQGleqV5zmORbb/99tnXvva1oQyEbD/+tddem3Hm0dSKzD10/fXXj9VMju985zvZzjvvXDhDpPMcFl100fzZGabKWp9vnZ52hy632mqrZWYxld13qKVhgUAgMD4IEGSh8mnI8znnnJM8P6ruDFDAjTuYKgYnVLgHH3wwe+ihh7K//OUveUD3spe9LCMigklCaXOqWQQsU+2KTvj5CFRkhFE5UtWOWqeMu0qW1l9IE4/+RlC2X3/99bPbb7+9cDGjGsJo8vsaa6xRSS1Ufdl6661HD+L/rgBfe6eddsqV0+rMR0qPlirMVPxg1Z1/69+9A1BIi0wSwzyd4LanohnbBQKDRQB7QuLKM+t9128z0+uZZ57Je1wm0VSbfvzjH+d0OHOkvL+KKsetc0MDXmuttbJ3v/vd2TbbbDNlFFAjYJnEu3cKrvnJJ5/MuabdBCqyChw0/QY4q2GjR4Agwhvf+MbsrrvummkxPh6CUspWwzYvfgpxlLXKbI899sgOOeSQYS9tpuMRBNAQLgARyNfZFltskTfg682YzkZlTrNtGWXutNNOy5XqwgKBQGC0COjBw6RAcX3qqacGthgOvP1P0lBc6qeo0np3CAyoqnRjBAg++9nPZu973/smNmBrnXcELN3cAfGbviGglMl55WjpdWhi8847bx6ocHwjUGmC3GC3vffee3O6lZJ1p+krIke9+eabD3YRBXtH/0JP05dSZoQBzjvvvKFT1DrXoyploGOZSEH79tTVCAOsu+66Q8d03A6IgrjCCiuU0ubMnhHQhAUCgcDoEKDu9bnPfS47//zzM4mZQdsyyyyTVyXG3bBKUH9POeWU7Oqrr+7rcrEdBECTPCA4Apa+3hKxs1QEBCqcLPMgzMFoYgIVjfQCldlnn73JT2PbASNw55135pWV3/3udzMdSVApGPDiHLaZ/6K5/+KLLy499PLLL5+X2+ecc85hL+/Z41mnIaif//znK0v+foDSROVMZVEGMSzLG2spCRUZihxVsCWWWCKgCgQCgREgoJcRFRi9NUU0pF9LfNe73pUnysbVVFD4Qr6PVVSvXtc/Y8aMfF7Xy1/+8l53NZLfR8AyEtin70GVZY855pjsC1/4QmN5Yg+ZQOVDH/pQBCpjeAupCghGiiQn9RfJbGuEHrYppetHOfPMM0sPbTikjJb/jsqoqFG1KxMoaF8XbrKmenTIsH8hgFay3XbblcIhCESvCwsEAoHhIiApue+++2bHHXdczxWVZZddNtt4442zpZdeOlt88cXzE+Hw23+Zs49WteGGGw73pBOORp5egurSSy9N2Lo/m0goDvN4/Vn1v/YSAUs/0Yx9lSJAtUegojeg6RwVgYq+AoHKbLPNFiiPIQI333xzLl1cdG1xaFU2lOWHbbJ4qFVVilBK5D4cKiyjMFWVAw44IP9w1Q2AXGyxxfLnaBwHWY4Cu9YxNepSxtGjVGRoc+7RF7zgBaNcZhw7EJhWCKB7ffWrX8322WefxmMJ2oGab7758kqy3rNXvOIVhRgS0zA8stO8M3/9619nz3ve88YCe98kVDjve2qVozCKaZM4PDsCllHcLdPomBywk08+OaeuFNGEqqDgSBr26EU1nRWPxv12wUcWrBSpuqHfCAbI7A7bVFY+8IEP5BKZZSYAtr5Rvbxht+222+ZUpSrzsf34xz+eBzbRr/VcpDgAMq6yqEVGGcgch9e97nXDvgXjeIHAtEXgV7/6Vf7+TenDKwNJEsLgVxVy/Y9l5vleZ511Cv9ZwCTZOQ4mUNhll116klimgOpd5pvlu6rKTpTF99d3hJpYXZVe4lgSeNIsApZJu2ITsl5OBB11mRVqF00MN98MFQ92OGdNkBv+tmhUsv1Fme2llloql2EcBc1KoEzOkSJUmel/kukaRU8N6gLllkMPPbS2qvLqV786O/744/MhiGEzI/D1r389d4zKDE3MNmGBQCAweARUVah9omg9/fTTXR2Q0qHkjMG+dZURiSlU45tuummmYwl4/P9H3eOHJi35+s1vfrOr3h1BiuoSsRqBGaXNKrvsssuyrbbaqnSG3Wc+85lsv/326+rajPJHEbCMEv0pemxO6t57751dd911jc5QcPLRj340j/xf+tKXNvptbDx8BGS1qGqRpO409C/3wSgGd6JYycgJmMvsxS9+cXbRRReNJOtuICUnuq6qMuuss+YBv+chqEzFV1LVFpWvjAqmSithoocqLBAIBAaLAMdcoojD3I1JVnrnmTvl/Zdin/rUp3KRkiLzDaJYOSpDhRe8oX8RGmpqAjGVdZL1qXi0jkE1UrWlyE488cS8X3LSLAKWSbtiY7xejW8ClaYNXR5Ek+k1xE6qesUYX5aBLM01ftvb3lY4KV5FwL9Tcxu2+ShsueWWpfQg6xEMEwAYNg1MVQU1kuBEXa/K2muvnVdVVKnCihFQxSVTfMkll5RChA5o/kBYIBAIDBaB733ve/mz1lT1s7UqFQRCIvpVUs2zr8JfJI2s6uodOirTn4Lu25RhYr1mhQnEuhUKeOihh/J5XJJ3nYYia+TAJM7rioBlVHfzFDouKVtZkbPOOqtRuVOZVqbZbzVmh00GApz9d7zjHYXl/pVWWikPVkaR0X7wwQfzgYGaq8uMqswFF1yQUZoZpqk2ymjVzQKQYUQT87Gd1KnMw8K1jgqGOnH55ZcHjsO6IHGcaYmAxIGZKmhG3cxU0edISKSpc274L8e+qLpKQUx/4ChEegQJElMpdN/OG4aCF3+orB8n9QZ773vfm33rW98q3Nw3skz6PXX/o9ouApZRIT8FjvvAAw/kDyY50bqMcfvp4qSi7PgtXfCwyUGAs688XZS5Qc1Rgh+F1K6PlxdxlbDDa1/72lznfpiVH1UVH3KDUeueERUrs4kWWGCBybkhRrTS3/72t7kqWBEd0ZI06OKuj0KZbkSQxGEDgaEjoKKtqlJFvy1blIQMutNBBx3UWFTn7rvvzoOVIlUwz77m9hVXXHHoeKD5osQV9dNULWattdbK57CsscYaPa9ZwpAITpHB3ODkfhyn54V2sYMIWLoAbbr/hBoFlQkT6nE0mxgKB76pTHzYZCHA2X/nO99ZGKxwDPFlRxGs6EUxGIxSSpkJkPF2m/KAe7lCt9xyS/4x998q01B55JFH5g2mYfUIpFDB0CkOPPDA+p3FFoFAINAVAoIGSZbbbrut8e/RkSQ6u+kvIZ2/5pprZo5fZF/72tdyKfthmncSOhtKfJPBj3DQ34IO14+KOnn3lVdeuXR0BIoa3CfVImCZ1Cs3gnULTr70pS/lpc7HH3+80QpWWWWVPMgZhSJTo4XGxoUInH322XlQUFRZoYv/ox/9aOiVAeowHFP3Y9nUZGoqAmQDR/vxQUi5PaxLtkxlpe7jZTK7D+woxAlSzmUct4FXlUypqq1M5zCD03HEKdYUCAwKAbRgw2sfe+yxxodQgfjyl7+czTnnnI1/+9e//jUPcsrml1DiUrEZpqkybb/99tl3vvOd5MMa00AJVd8utcp+GGzIHZdVd6h1Sp5JkE2qRcAyqVduiOvmDJ5++um5LB8qRhNbcsklc3lCmflhOYxN1hfb1iNgQrxgpYjShH+ssjJs6WJUAGvSo1BmXszf/va3G3Oj6xEp38KAMlmsutkDGv8F/z7eYekI6FMyBLJMFcyexnWqdfpZxpaBwPgioCKgz0JipolRAT322GPzQKcbkyyT4CkT2SD561s1TD9D/65+ziZVpre//e35u7+fTe+uBbGZc889txBaiTvzxoi5TLJFwDLJV28Ia+920BFq0Kc//em8NPvCF75wCCuNQwwCAXNMNPAVfZwIJZA2Nkl4mGZ2igx7EX+5tQ5r4ri+8pWvHMrSBPUUaXbffffSvorWQvTaqBIsuOCCQ1nbVDqIjzJxjzJDraiavTOVsIhzCQSGiYBvgCHOxx13XOPD6ieR9Oz2fWyei4CEElmRUXzkkA+zyf673/1unnCqSp60r9X3EnZo8f003x5+1gknnFC6W3S1T3ziE/087Ej2FQHLSGAf/4OqpKioeMmU0W2KzkIWRakTBSeGPo7/da5aIZUR1YKiYEVFRXVDBW1YJkAxpwc9rcrIKgtWhkWzMntghx12yOe6VBkKhMwaTMOaI0DwYdNNNy39IXxvv/32oV335mcQvwgEJhMBAYOKdlkGv+qsONN69LqlaKI6qUqUVVb0bBB7obA4DKOEJhmLapziG6n4wAB12fyvfps5XaTyy2zU8s79PN8IWPqJ5hTYl2yBm9+woyYN9SSKZRs0ug7LUZwCcI/tKZx88sk5L7coWDErBw2s22xZ05NGRdMwv+eee9b2TlEqU/UZ1scLBUHWsW72gKyaCsywqXNNsR7X7fHEUcGqVOAorLkWYYFAINA/BPSraq4vG0JYdiR9GirJKvTd2lNPPZXTwMqov5JTghUDYodhVAlVccsqPZ1rIKNPfn299dYbyPIorVZNrHfd9NZMlcHDEbAM5DaavJ1yCpUrNQrXOV+dZ8cZI9vKoQibfAQEByoGRZr6qH5K7yRlB23PPPNM9s1vfjPPZOkNqTPBwNVXXz2UoMBH/GMf+1ip1n1rrTJqgn/zhobJra7DatL+nfwpVcIyW3311fNrTzI9LBAIBPqDgOqx7/utt97aaIeLLrpoXo3pRQ1UcIA+e8UVVxQe2ywtgcywlCmNcdhkk00q53y1Fuo9hA3g29WvpvpOEPQRmX9TZubaoK1NJUp+BCyNHsOpuTH6zG677VY71K7z7AUoApV+czKnJsqTcVaCVv0hRaVuTeyClRVWWGGgJ+MjiYpIScZE3hTTVOjDZtbKoO2qq67K6RF1AhRvetOb8uxaDEXt7YoYuknGtKzJV3XXNr04R72tMH4dCEw9BDSUc3pT38EtBKh4nXHGGT1VPTA9Nt5443xmSJHxPVRW5ptvvqEAT11LsEI2uM5UVU455ZRcsWtQhm2AYlZm6667bk5RHmZPz6DOtX2/EbAMA+UxPYap2wIVAUsTU35VisTL5CyETQ0EvvrVr2Y77bRTYbCiP8BAqtVWW63vJ4vu48OEyuUYJhQ3VaCRgceTHqRZE8qjv6ohkD4SPiboSVFV6e2KwHnVVVetnGWjmVRTaVggEAj0B4Hrr78+r26YedLE9K8aX9CLX0AqWaBkDUWmwZ4zPvfcczdZWtfb8o+22mqrWjEVB6CGigbXjWRzygIlEnfZZZfKb52hkL6jU7GHOAKWlLtkim2D8oX6JZteN327/dRb2uEa6gf1QE4xqCfmdI466qh86nBRZUVJme5+N0O+igDQRGluC060IOWGG25odB927tN9qbdhkB8w1RRynHVyxZxrNLall156Yq79OC9U4CebWGboIDLBw+pZGmesYm2BQD8QULnQ+yCRlGp6JI455phMg3cv5j2+0UYblcoEq1qfc845Q3PGBR+oXXV+kiSVhFmv51+FnTXYv/7SMpNQFKxMVf8sApZenq4J+60MsQcQ97HJwCdZYo1m9Nf7qR0+YfBN2eXKTqu0FQUrqFannnpqnjnqxR555JGMytN5552Xq700EXSoO66mTiX4QZnGetXEqmGpMoqGgFGP6SW7OKhzmMT93nPPPRkRBQFumakKVg2RnMTzjjUHAqNC4OKLL84VuZq8n82U8o7sdSi0WSaClTJhDVUOyaBh9GT4FlJJraJdta6Rxn8U5mWWWWZgl8318A32DS0zCUXf1xe96EUDW8eodxwBy6ivwJCOj3evSbhsCmrZMvDCZd9xyMOmHgImsquYlZms2Yc//OGuTlyQ4kVubob+kqY0r9SDaiykJNNvo1Cz8847530oVUba2YdUKT6sfwhssMEGebawzAQz3meC6rBAIBDoDQHUJ8EKCeNUmzFjRnbhhRf2XFFWuSZZXpZIlZTghwzjWTegkuKpPpw6Q6H2De1Wsrlu//5dogw2ZeIDtnHdzJ+aZZZZUnY5sdtEwDKxly5t4RqYUSrM1EjRDG/tVZ8KhQvStqG8k4b1pG2FayyLVGb77rtv9tnPfrbRaVH2Ivn4jW98I/+v/3vQ9sc//rHvSjE33nhj3lj/q1/9qnT5LX19whODUoIZNHbjuv9vf/vbtROxL7vssp6zuuN6/rGuQGCYCOgJMbGds55qmsopgfUqKWwf6LZlVR2MkAMOOCB1WT1thwYHh6pEiQOgXJ100kk5dW6Qhoqs2f/nP/956WEoUKL3DyOYG+S5puw7ApYUlCZwG3xHKkscztRJrE4TnUWzsKb64IVP4IVPXHJdsKKqorqSaug7tldpEEC0m7k8suWkZ/V46FmRmaoz9yK1Eyp0sn4+XJ1GPrOpik3VcQX1hjuid/39738v3dQsGpUXjalh/UXgiSeeyOkVDz74YOmOOQrdDLHr70pjb4HA5COgQr3llls2Cla22GKL/F3fa2Xh2GOPzXtEiqrvHHBS5t1W+JteGYwA7/Nrr7228qfeTd49g55DRnwGc0DSucx23333nLY2XcRdImBpeldPwPa0yb0EqIA1MRxIL4iYp9IEtcnbti5YkWEybColY2P2hR4YjZDtHx29Tji3HEtUqVaVzstX8PKLX/yiFDhUH/RF62g10tt3UW8IqiK6Yz9M6f39739/zgOuMuV3vWDD0v/vx7lN0j58hFWtyszHmcyo+yQsEAgEukeA460/tUllhW8hqZPyfahaGeGfsgo+hSuULNLGwzB9M5TJbr/99srDoWYJ1AYxsb79wK6L3ky05CLzDjSDRWJtOlkELFPoaisf6kfgbDaxxRZbLB9uxxELm9oI1KkuCVopglU1NqpCnH/++dkXvvCF5+jkU+sSZGy77ba5olgnlVBwo/R/7733zgSybTVckqh94xvfONO/K9UXNRNuvvnmeY9Mr3bzzTfnWca77767dFc+Uj7UgpqwwSAgkNU3V6XKs9lmm9UGlYNZXew1EJg6CHhvor2m0nY5ySTd9957755A8GzrSSnrDVxggQVy2eIVV1yxp+Ok/viOO+7Iq/j33Xdf6U+cuwCLqMqgqxm+q6jaRYObLZAiGwqY7+x0swhYpsAVlx2RkdRz0kSKkIPp5UMhyv8Om9oIeBHusccepSfpA0FuuEoSkeSle8agvpYttdRSeUVPo2LRb3GTUQw1J3aW/r38BR377bdfZnJxmd11112Z43SaDx+lqF7shBNOyCs6Vc2ma621Vp5ZMxQsbDAICIQpDakQV5l7bxDzgAZzVrHXQGD8EJDUlDyqk+ttrVx1+/jjj+/ZSdZUT+1L/1mRUdwSrCy00EJDAS1l3oxElXe/6sogTeCIju97VGaSdhTZVIOmo0XAMuFXnbIHZ6sqM1x0iriRelxUV8KmPgJ1wQqlK8Mby2hO1JiIN7Q3I3ppGmKF4lWUdeKAUgmTLSqaCq/cjxKwyiqr1F4ATmzRHBjHVx3sxsjl6qXRPFlmPtSyaoK0XikQ3axxOv0mpdHePdd00O10wjDONRCoQwDVSrCSqtqoT0WA06sS469//eu8gVxFo8hUORxnWLK8km9YJU8++WQpZPpUUIQHPVcLHVlfkDWVmV5QwZwK9HS1CFgm9MprSDXo7+yzz250BgIUgUqvL59GB42NR4pAnXSxIEWwImjpNNU71RFUMtk4gYl751Of+lTeRF9mAhuO/jXXXDPTJhrpUQtULVJNn4wpyp0mGDrooINSd/Psdio2PhC33npr6W89K2bQhKR3Y3gb/4DToJn1gQceqPytQaOvf/3rG+8/fhAIBAJZ1rTBXi8J+m+vQ4MNCUYXfvTRRwsvwwc/+MFctnhYM6wEIXp3qoRV1ltvvbw3c9DiQyjSvqnm0JSZvmKqm0RmprNFwDJhVx+vEX+Ro9ZE/UtPgv4WjmbQvybsovew3LpgxYTeH/7wh9lrXvOamY7CmUfz0uDMVl555ezoo48unTcioMGL1tSvJ6TTNN+TpyzqUak7RQ2IpLk7Da8YnayJCfJJQVKjKjMfMwo2U3VicBO8hrFtXaO9NQhUBCxhgUAg0BwB73lV7SonvX2vHHUZ/V4TNiTuUXeLGvtVrQ2k9vwPy1Rx3vOe91T27ujtse5BD6nU10mYplNZsx0L7z1BowGd090iYJmgO0BDqge/qSoSB5GjWdQDMEGnH0ttiIC+pqoPgWoJyhZOcaeh3ahAtFRKfFQEvEUzeWxz4okn5tSsIolhvTGoX71U9WSYihRcVFeqZsm0nxeKmsqOIKdsJpGMIqW86djQ2PD26tvm1AzdI3XNv2iBqnNhgUAg0AwBjjE/AA02xeadd96cetkL/Uhy1bsZHbnIJIPQQIelBGYNkl7e7VV0ONRn35VBN9cTHdD7WdU7SQjmlFNO6Vk+OuWaT8I2EbBMwFXStEzCzoPfRH6Q2gYqTZFDOgGnHUvsAYG6YMWuy5x9FRVZtdbHDWXsoYcees4L3EtWttt0XRWLTh6wl73eFjSuN73pTT29/B9++OHM3JMi1ZTUgEVW8QMf+EBhlaYFsxkxPqCveMUrekA+ftoUAXSTukZ7zlbdMLemx43tA4HpgID+Q/SmVEYGv0EvRS99G8R/VMXLJOLRj9HT0ECHZZrZJXzLghXVHiqQgohBmm8ROj+mTJX5dvL5YnD3/6EUAcsg78w+7NuLw+AknPtUwwPViC+rLWMcNr0QUOmg/FZlO+ywQ+kLk2PfKTlpqvFrX/vaPIgx/V3PS1G2Dt1QQyd54irVryZXRJMoilaRpQQsyu2UyK688srCffggwEtSgGRk2PAQUOHbeuutaw+oF6qItlj7w9ggEJjGCKheqkr+6U9/SkJhwQUXzCnCvbAx7r///ryaXkQLtggJLM/9XHPNlbSmfmyEYcInKqus+25JVg16cj1sfIvaVTY7z29YgVM/cB32PiJgGTbiicczdVWETU6v7CEr2hXFJUPtUpSXEpcSm00QAinBig/YxRdfXMrP5bgXTZUvg4HDb594wRor+933oSGzLBtVF7BoZPTxLJr94nworyi5d9NXM0G3xVguFZWQCk9doz1aRNPZUmN5wrGoQGCICFAOVVnhJKcYKWHBSi8VZlV3jA4V+SJTWVD9H1ZzvTU4HjpzmR81zzzzZBdccEFpb2YKdinbqCIbplwVPEowC+be8pa3pOxy2m0TAcsYXnJBioxvalbEKcw+++x5RcULYZgvgzGEb9ouqUxJqx0QKiO056umtKMdCj7ovZeZBkBBCjqPrNQgdfOXWGKJ0oBDybysT+eSSy7JP55lVAiBjEpSTKwfzSNDLIECXZX5gOtdGuT9NZqzj6MGAoNDQJCyzjrrZPfcc0/SQRZeeOGcljljxoyk7Ys2OvLII/N3cdFsF83rVMBU9odpElpVgy5VlMyE6YX+Vnc+AiVBk6n0VXNvhj0ws27d4/jvEbCM0VWhU45jWTZUqWypmtaUPGOmyhhdzCEvJSVYoQiGyrXCCiskrU5JHyVRtkwQs8gii+SOI7qAAV/D4Nb+7Gc/y/SWlNkxxxyTUyY7TdC//fbbFzZyzzLLLPkQSzNYBt1YmQT0NNyIQ6W6UtcEXFdBm4bQxSkHApUISHSuvfbapfNOOn/svS5YkRjqxjzDAhGUqiKTENLnOGw5cuIqkrhlZgiw79sghwHr5fEdqqsQEx1R5YnETPUdGAFLN09on38j6kblkXHUYJ9qGpE5qikc8NR9xnaTh4BGQQMUq4xjrhcEvWaSzOTfqkn2RQFLFQXAx8nHoyoImiR8JnWt73vf+3IqXpXJepLWjr6iSb3Kse5hI6CarLLSkqKvOz4HGY2rW6ddBQcNuOx4q622Wh6sqOAM0+qqt94tRDwGGSDceeed+WBKfURVttFGG+Xf5mENzBzmdej3sSJg6TeiDfdn6iuZvWuvvTb5l5xPcyTQYUKbOxm2KblhSrDixM3fIek7SaaPS9aval5Ke8Ci9I6rLGApMtQ12vqDHgQ2SRiPYq033HBD3kBfpPrWWo93HEpf9BaN4grFMScRAZUOFN1UX0LlgxBJtw323//+93OBlccee6wQLj4K5sess846VDhVVVRXygzDQA+nhO+gzNwUM8yqvl2OrU/ZUGaN9mH1CETAUo/RQLYgrac6su+++1bqcHceHI1CU70sStj0RuDLX/5yrsZVJ8qggc8LdNJeivTwvcyrrBWwqFJSNzv55JNn2lyG3jBLWAUFbPTPjHdX3QBISRzBZVggEAjUI8CfUOkgFZxiFLp+9KMfZcsvv3zK5s/ZxveGMIugoCjpgHIrkYbePmyrE4xZHEvj3gAAIABJREFUffXVM4HWoBTKzJLSMyNpVvVdpkpGSEavaFg6AhGwpGPVty3Jwr7//e/PDHNKNY30onGlzphUn4ra1N0OTUoPRl2wIsCVceu3ctegkaUcJfNX1+MgYEEvor5y4YUXzrQs/Gzl9jXWWGPQS479JyBwzjnn5LKeVab51JDcqB4nABqbTHsEfAP0SaQG+L4Fqpec96amYmC+SllgpImdWAsJ/GGbpFTVEGE9NL4RL37xiweyNPQ48vtEbaoMPc58mpVXXnkg65jKO42AZYhXVzZC5oFkbJNeleWWWy5XM+rmBTPE04tDDQkBA7B23HHH2mDFh8n8ikEqoAzqlPXanHXWWbW71zyPI10U/KssqbjMPffctfuJDQaPgIFpZvMQF6myc889d+DzEAZ/tnGEQGA4CFCfOvjgg5MORnjFBPtuGuCJsFBdLJsJZ1aXYGW++eZLWks/N6oblGxtzpua6iCMFDH5/ToKmOoyjEKZsrurEAFLd7g1/pWHXFXlqquuSv4tKgtaDNoYWcCwQEAWTTatrrJCwQsNbJNNNpk40C666KLkdaMfcITbzXODGkBiMyhg43P565wKK5WhPO2008Zn0bGSQGCMEVBpJ0ySYnwIFQaDG5uYb41eFO/Tzndtaz+GMnq+RyGQUdfHudZaa+U0sEE0tWMAOPcTTzyxElLfoZ133jmnOI8CoybXe5y3jYBlwFdHVUWvgabnOnpL+1LI3HFO/TcsEICAaoFgBV+5zg444IBGwx/r9jesf3/88cdz2eXf/va3XR0yKGBdwTbwHz388MP5QDrXt8wMcDNzxX/DAoFAoBqBU089Nadn1SWv7IXDTOpdk3wT01CveR6FqcjMSTr22GMb77fJGqq2NfuFQmYZBqhpKiuDoIFRMERFJpxUZaopJ510Umb8RFhvCETA0ht+lb9GfVBVueKKK5KPIguiooKLGQMgk2Gb8hvSuKc6khKs6BFQdp7E6oIMu56TbswgS+cdDm836A32N7KQBsdVmf4WMqBhgUAgUI2AifTkcM3HSjFVCBn+JmZml5EJZcmjV73qVTkdd1SUY+JDZnCVBSuUCKmBDaJ/U++k4d5PP/10JaSqWeTbR0GTa3KtJ2XbCFgGcKU8QD7Ogo4mVRU9KkqLeN5hgUALAXND3vWudyUFK1Rf9HMMiqs7yKsiAygo68YIEFDdi3J7N+gN9jeqJgaNVk15VjnUmxUWCAQC1QiQBSf3beZKivFDDGBNNawQDeyf/vSnS59ZlRqVFRWWUZjqErGVsgSe+S/mrPQ7WHn00UdzlkNZxamFRdCSB3NXRMDSZ1x///vf505Xk2n1bm7qX3vssUdUVfp8PSZ9dzJYqg5Vzl7rHJWeBSszZsyYuNM2XEtGzGTgJqYiiV9N0jhsPBHQR6UvqcyWXHLJ7KabbhqZ8zOeqMWqAoGZEbj77ruzNddcMzPNPsUwPAj2pFbb//CHP+SBABWxIjNTBQ2L6MuojEIZUZay6tIqq6yS+1/9nrdlZo1ArY6ujMYP81AB6/8dEgFLHzH1IIm+8bVTjQKYkuFKK62U+pPYbpogQC1JsJJS9ue409UfhZxkr5dDplB10WTgJmbwl4BOU2XYeCLAcahq8kV75QgIVsMCgUCgHAFBimBF0JJim266aYZmmTp/S0VCslXQUmR60FT7R9lXiwr31re+tZS5gqbmO9hPFS5CAxLKFCmrEofGTdjO+Img86fcoc23iYClOWYz/YJEMT4jxY5Uo+LkxjZ9nNJRWCDQjgA1F70oKcFKtw2V44A4+qS+BYpmTWzVVVfNBHQLLbRQk5/FtkNEAF1DllFzapmhney///5DXFUcKhCYPAQkddZee+3KZ6n9rFCD9aCkULY45PpmqXwVDYK0XxUNlM1BNK+nXg3zxDbccMNSKtwSSyyR/fjHP+7rN+FnP/tZZoituVBVtv766+cDvSeR3ZCK/zhsFwFLj1fBx1hjGkpLqi2++OJ5VYU2eFgg0IkACca3ve1tScGK3/rYfPazn51IIJvMEGidoH4eJXf0hLDxRcA1qqLqGeZJkCSykeN7DWNlo0dA0kqDvepCiknioAanJHN+/vOf59PWy5IK3rEqC3oER2nWKSgoo8IZNitYQS/th8GcNP7nP//5yqoKgZcvfOELOY0ulXbXj/VN131EwNLllZcZxuXU0FamTV60a9xPL4BBaIJ3eSrxszFCAHd4s802q1UfaS0Zp1az+iS+LI877rh82FYTi4x8E7RGt61eJBSSMnqJ959BdLKiYYFAIFCMAD+DdLEm8xQjtiJYUWGpMpUUIiXGLZT5L+hVZiIRzBilUVulAHn//fcXLkPQIJirO+fUc7jlllvyAMR/y0yShS+nOhyqlKnI9r5dBCxdYOgjrJmNvneqzT///Nnxxx+fmb4dFggUIYDvL1hJVZbD+7/88ssz3NlJM4EZLnIK5c25CchIc3784x+ftFOdluutq5yZMYVqERYIBALlCNQ9R+2/1KuiZ0XvSpXdd999+bOn16PMJJK++MUvZrPNNttIL88DDzyQBytlfTtUwEgX96MHTn+Kigqa/jPPPFN63hTaJKsFdGHDRSACloZ4U7sxSOmPf/xj8i/Re/A/55577uTfxIbTCwHlbIOlUoMVtEKc3n42Fw4LcTSgN7/5zcnnal1072nuh40/AnfddVee7SzL3Bq2dvrpp4//icQKA4ERItBkir1lGqVQR91SjTcTqUwSea655soTq+94xztGeOb/OrQ1vv71r8/QwYqM0Az69Bve8Iae16pHRVXlxhtvLN0XuplJ9TErqme4u95BBCyJ0BkQ9MlPfjKXUE2ZLGu3shMa2T70oQ8lHiU2m44INHXgZZX8pl8l8GFift1112UbbLBB8gwBayNO4TkKmwwEqmSMF1544Zxq8dKXvnQyTiZWGQiMAAEUJ+/JlEHBlieZI6lTZuaH8EMM1i0zTf0CmkUWWWQEZ/zcQ9b17fRLaEZVRRCiB7QswUJoYO+998522WWXTJAUNjoEImBJwP6OO+7IVTLqlCLad0X6z3TyZZZZJuEIscl0RYCSi2rDk08+mQRBP7NKSQfs40YyZeutt172yCOPJO9VUGZQWnwokiEb6YYGqpVlIFFW0B5RPMICgUCgGAHvSZWF1MGQKgwqDWXvSPRbFPYHH3yw8IDmwBFu4ZSnSiAP8tql9O0YhKl/uBdTTUF9830pMnh+5CMfyft8ok+lF6T799sIWGqwpDtutkrqQDuRv0gcFzLkivt3o07FPTWdWNyvrNIosEQT8hF+6KGHkg+vsfGaa67JDAILG38EVKHxuu+9997CxTaduD3+ZxwrDAT6i4DGcrO0yhrMO4+GpqTJvsihRi/ec889K1kh4zgHrq5vB9NFVaRbkxwUoGHLFM1VMXKCmM0BBxyQLbroot0eJn43AAQiYCkBVdMVKgpeaKrNN9982UknnZRrhYcFAlUIoMXIjCnVp1oKRzl1X8PcTpMnCe/Uj3BrbTJ+pCXDJgMBzlGZI2FuzlVXXRWVssm4lLHKESBQ17PRuSTUYM/UsssuO9NqJcOoi2GHFJlk0B577JFRXRynxGpd306vqphnnXVW9olPfCLTzF9k5KNVb1ZYYYUR3AFxyDoEImApQOi3v/1tpjFUdjfV8LZPPPHEiWyCTj3H2K4/CNx22205NapMU77oKJOanTafCOXtd7/7XSPwVlpppfz5CypYI9hGtrEBa+aqFGUsOUQ33XRT0GNHdnXiwOOOQF3PRuf6VdsNFybU0m6ev4MPPjjvyShTukJTp9LXD2WtfuL63e9+N2/2L+vbqaO+Va2FyhiFSdS5IvPuEqgEXbWfV7T/+4qApQNTfE+DlFKdSR9jg4M++tGPTuQsjP7fUrHHKgRQo9ZZZ53s97//fTJQvWaVkg/U5w1RFQTyTapIlkCsggO89NJL93lFsbtBIMAxQtsrU/PZZ599cnpFWCAQCMyMQErPRuevioYFm1eiquK9W2T6U9DVPYvjNnTX+17Tf5lKJuqbBFZTpdXHH388lyn+yle+Uiih7xujiq/vbhJnmU235ykClv//FTdIyY1tEJD/nWKkZfW4oDuEBQJ1CNxzzz15sNKEGtVLVqluPYP8d5msLbbYopF0cWs9aAGhrDfIq9PffcvmfuYznyncKUdDIDNuDlJ/EYi9BQLdI1DXs9G5Z3NAzIBrNcjzV7785S9nEgNPPfVU4UJQcm2jcj1uJjks4VFWhUd9E4Q1ETCCCXo+bItGUJiLx9cjRoAeFzYZCETA8r/XiWqRLLYBRKlmtoqy6kte8pLUn8R20xgBQYoMUllDchE0XuI/+MEPMi/sSTLSmIQqqoZvlZ2PTJfhZ2GTgQCVO0F4ERXMGZx88snZNttsMxknE6sMBIaMABq5d2WqLbjggvmskHnnnTf/iWTABz7wgYxcfJFxzPWV8W/GsYKACvemN70p+8lPflK4fkGZ2XdN+oJtT9mraFI9f03vjj6WSRy4nHqfTNXtpn3AYvjeVlttlelbSTEUMBzRnXfeeSxfACnnENsMFwFykpy6smm9Rat55Stfmc9ambTBkIcddlj+QUidVdR+7jNmzMipYJMWoA33bhqfoz322GN5xpaoQpEttNBCGZpK9CGNzzWLlYwPAmataPLmtKeapKr5LGaGYIQIRop+75kzIHK//fbL5phjjtTdD307fSXoWmVmorxtUuzKK6/MKyr+22mCExLF/r0prSzl2LHNcBCY1gELWbvddtutdGBQ5yUICthwbsqpdBTlbsHK7bffnnxaiy22WB6scPgmxXxADS9TdezGfFAo3owjZaGb85nqvxGQbr755tm5555beqroFjLIYYFAIPBcBJrOWvFrVQaN6ahOxiYUJQpUUVBx/Ts65jibb8V2221XukSVpxNOOKH2FG6++ea8ovK9731vpm1JFJtgL3Abh4GYtScTG1QiMC0DFlQV0XbKw9BCLyhg8SQ1RQDVUA/KrbfemvzTBRZYIPvxj3889h+b9hMiEekj2URVrxMQz2ITakQyoLHhQBBI4d2vtdZaOaVxnGRTBwJG7DQQaICASvuaa66ZLOzT2jU6GIpUGRtEVV4wQ/Fq3A2zBUW6rLpkPoxtCLCUGRyJD+gjLuo7futb35qzYcyGCpsaCEy7gIUTKTPIKUwxU2APOeSQnPM4jhzQlHOIbYaPAE399ddfP6c4pRr6FwfPdPdJMc2fMlhFjY2p57DTTjs1mneUut/YbjAI1M1KaD8qzrjAxX/x7t/ylrfkz0VYIDAdEaAOyVFvQg9OwQnNiQLlS1/60pTNR7rNH/7wh2y11VYrFZ8RpJgjU9ZkL0FG6EP1tqh3TjDIZyM0EDa1EJhWAQtajqgbrzrFDII844wz8hdMWCCQioBJunjGTSoO+jYuvfTS/EU+CYYCZrDjEUccUdiv8upXvzqfNXPsscdWUi5VoPCyQ6llEq56lmcz3/Wud5XOSkg5Cwpwgp6wQGA6IdB0MGQTbCQDqFDOPvvsTX429G0FGN75KM9lJhBBJ+00yWaBiAHKf/vb32b6d5UUVLjNNtts6OcVBxwOAtMmYOEUGQbppZFir33ta7MzzzwzU4YNCwRSEaAjr5GyTPWkaD8ySmSAJyUw9rHZcccdC6coy26R14QBQ3ErmznTrbZ+6rWI7fqLwDHHHJM3wJYNdmtytG9961u5clFYIDAdEOjmu9AUFwN6Tz/99LEWLdl9992zww8/vPTUDI48++yzn/PvEoBf+tKX8t8V+W8LL7xw3qOi0t+Sem6KXWw/GQhMi4CFCoWBSakfWs3DHpBQt5mMm3hcVvn000/nFbzLLrsseUnusfPPPz+fBj/uRiffvA086U4VMMGHAap6vVqmsVSlpci60dYfd3ym6vpkM/faa698jkO/DF2jKsvar+PEfgKBUSPA7+CIa5gftOljOe+888Zy6K5AZMsttyxVkFQd+tWvfvVsklhFxTuH/0aRsNPQ3/TSGdodEsWDvrPGY/9TOmDRXC8jiJaSYoaboSpsu+22KZvHNoHAswhoHjRDpEippAwmwcpZZ52VBznjbHfccUf+DH3ta1/LBGXthsqFGkalpTPA33XXXXPKWKfJgul9MQAtbLwRuPzyy7MPfvCDOT++n7boootmv/nNb/q5y9hXIDB2CEjs8CdOOeWUoa3txS9+cfbtb3877xcbF7vzzjuz1VdfvZLhIlGsimtmmYSx781f/vKXmU6hJdmskh9z8MblCg9nHVM2YHn00Ufz+SqamFPMB1QGwLC+sECgCQICY3TDKonXzv156brfNtlkkyaHGvi2JiVfcskleZ+XxlCiARogi8zHQjaPbHOn/fKXv8xWXHHFwuGRPko+TmHjiYCMsGywipkJ04OwqLAMAtXY57ghUEeBarpewj96NVRSDIU89dRTs8cff3ym3UgKGcC76aabNj1E37dHh6NcpuJeZQZICvDMpylS/XLuKlWUv8ZdsrnvIMYOcwSmZMCirChrnZoVlOk97bTTsnnmmSdui0CgEQKcO1x84gypJljxMRmnDJi16/N673vfmyy3iS8tUOs0z52Ge2ounfYf//Ef+bMWNn4IGHBKXvr4448vVfBpsmqqd5R+zCIS/ArsmdkIMsBF906T/ce2gcA4I9DPYEVvoHenhvL2eSIU9zj4RSahxBfSkD8qE4AQ6fCt6MUEPKr1kyDZ3Mt5xm+rEZhyAYtmZzz6Is5jERQoY1/84hejWSuelMYICFa22Wab3PlKNcGKSszGG2+c+pOhbKciQqFMNizVPvnJT2Y+yq0PooZIlMrPfe5zhaV8jqoghvpe2PggYAAdSp+gu0gmtMlKXWM8dTLw7c4FVblbbrklH3a37LLLxmyEJqDGthOFACfd/d9rz5f5RVtvvXU+sX7llVeeCQNVcNWWslkmfoBatfPOO48MP/LD+h67NcGZiopgLcZKdIvi1PndlApYUGze8573zMSzL7pc5qto5sLPDgsEmiIgWCG9+M1vfjP5pz5AgpWWglbyDxtuSFXl+uuvz2677bY8s+3DhupFjUym60UvetFMezRxuNsp9XPMMUc+HBA1oUrYwqwA2fb48DS8oAPcXIBCCbGXOTqt5ZkfhHdOYTEsEJiOCAhWNIGjvXZrfBPvYz0aCy20UOFuHEcVu26enP5CCaRRGJVVVdROgZaUtWiilxAj9hEN9SmITY9tpkzAQptbViNFCWyuuebKm5098GGBQFME3GMf+MAHcrWsVBtksKJJkTLZT3/603z2i2pJ53NAUUW2TUWoyGTqzCkatB100EH5RyhsfBDgXJkYre+vGxOAUmF0bUNZsRsE4zdTAQGOuRlDxx13XFen4zlSSTjwwAOzJZZYonIf5o2oitaZqqle3mGbvke9jU0q9q01Yh8ceeSR0acy7Is2Aceb+IDFS0ImwgOcYksvvXR24YUXZjNmzEjZPLYJBJ6DgPtt++23b1SNkCHSs9Iv6WJKXaiPek4Mm6xqZtSYyZn0IS2qrDg5srWqH0XDuDov/+KLL54ttthieTN2p2JY6q2iwiTBUPdRTt1fbNc7AhwLSkbeo+SrU40i0de//vVsiy22SP1Jo+1UB6mJcX5iuGgj6GLjISIgQWQ2laGH3ZjqJMZHkYBJ5/402us1rKtc8HEkr4adRPC8vv71r2/cB4f+JVBpl8bvBsv4zdRFYKIDFi+JHXbYIdl53HDDDXOethkQYYFAUwS6+SgJEigurbvuuk0P95ztBQcXXXRR3i9DErgqc6WPwDRhcpocSdWdKlNt1HdQZSS/Dz300GynnXbKm6bJVFIBSwlyivYriJNo2GOPPcIR7enO6O+P9SGptmnArzPKiu5JPSn9No4WWWxBOdNf5b5XHQ8LBMYJAd8FFK5upIu9Vw844ICcHZISkEu2br755pV9K7BB/6WQOuwmdT2KvnWoyKmGAqcX0vfAuqe7oekatky0xP0R9n8ITGzAotGMOhNnK8WiuT4FpdimDAEfJZN0ZbdSTdXCBHvOVremt0AjO9pOXZ+BjJo1+mtXkqk6tvMy3JGDWGaqKoZbygK2m14FFLRebNVVV81OPvnkaMLuBcQ+/7ZKeah1KPeMe3uBBRbo69EF4pp00Rc7BQBWWmmlnLNfVins60JiZ4FAAgJ6A/XNkndvau5nPZCpAT/1Pgmjltpe2fEMYOQX9auin3pe+hPR7PVOptoKK6yQJ5xhEZblSRmVOlVulTHUc/LyEcj96+6YyIDFR03m2AezzuiRU+v4yEc+Urdp/HsgUIhA0+DYTlCx0LVSP0adB9bAfthhh+Ul8qLhWa3tVQs9C3pTlOGbNrSjZlGhKTMBxQUXXFCo7PWKV7yiUSat7BiySNRkZNQ9r2GjQ0CG1IyDKrqfgAbFER2sn2ZAqUrfL37xi9Ldqhp2Kw7Rz7XGvgKBP/zhD/mcEwInTQ1Nl/pVCl1LUkkFQhBfZ5JWWCTDnienMitYuemmm+qWmP+7qoop9UUDh5N2MAU3kvzzbu1kT7jHJAzDJjBgeeKJJ/IZKzj8dYZ2gkITnMg6pOLfyxAgx8qJ4rSnmh4PTfDd9EkZmCWT5kX+yCOPFB6SU4/eKLPn3u5WRUV/gAyXLGGRmRPj4ydj12n33ntv33tQ9LZ4XmN6ceqd1v/tUGzNYikz9x2lu27vubL9qlzqs6oKzlu/lT1GiwkLBEaFgCqCob/6NZqY5AwlvTLxk859SSCgmxnmW2USVZ4f2fii93WTNTbdVuCmUT41WFGdJVgzFasqvqnf+9738qSLe8P3nIqmQZ/+9G1iLEj2+DdCJ4YzS76bT1YmUX3dddf1xNRoek3HdfuJqrCI4k1DTcloGALJyRw2h3NcL3SsqzkCMh0m67Z49Cl7IOqgslImR1m1Dy85H6ey+9uLXoaZkowKTi8maycjdsUVVxTuhtz30UcfXVrxwLlW/em3LbXUUjm9wsDBsOEiIDh1bw0zWNE4jAKGx59qemcMxKvrzUrdX2w3GgT0v3HIOdsLL7xwUrVhNCt97lH1hqhqF02Yr1qfarhvyWte85ra0/BcSFzp8eP3VJl3pUq5vsVhm+cQ9Sw1cEN38t0YVW/Gww8/nCtoCuoEEv0wQYZEm/O6+eab+7HLmfZx7LHHxgiO/0VlYgIWD62J9OTy6kxmW8SKshIWCHSDgI+R6kWdzn37vg338kESLDcxL9BDDjkk23///WfKsJAjFqSY+dLZQ9LkGJ3bquAUKetxHvz/q6SHH3rooTxL1KThXkbeB9XEZjQITd2yhkV8Z9mnb33rW3klNWw4CFCac23KKhycEpWVfjoaPvQU91zrpmbYL1pN2OQg8Nvf/jbPPv/oRz/KEyXtwg7uKxVdNFgV6nE1lQHJnKphjUVr13fl25Ayo0jDumOUTbBv7V+QJ9jXs5jSsN9vTMnoe0enyKELDjjd+o6HZYRhrr322rzPkqolymn7Nwt+AkJzc7oxFRL3g2tgtMAgDaMI5Xu620QELE2CFQ3OlDRa07en+wWO82+OgBI3elKTbIlg2uDSprx+jYqGa11++eXPWSgFLi/Sd73rXX2n32jsU8LvlMVENdPgjxZUZQZ6cSxSDL3LR0GfTFFGixO82267ZShm7UaJDL1BX0vYYBHwseVIlX10BxGscBxUL92L3RgFnXvuuadvWdJu1hC/qUcAhRvdD93lyiuvrJXi9d1GkemmQl2/mu63QA3WR6KS0dS8VwUr+hOqTJVCpZHaWKfgRPvvYOQdrAG/39TM1HPjqOsLTklaUR30bcQ+GKT5nglODKx0PAFyit14442N6WlYEIScehWdSVmfd7PgMGwCKixNaGBVnPu42IFACgKyW3j6nKFU00tiFkVKA2X7PlULVXHQIlqmooKKhZrTtIE+Zb3OzwtQabzdfFR9hJxLlcnEa8RPyTDiaWsUdU5VJkPHeS2qZsmiH3744QPBIgWvqb6NgFnmDrWjyAQrKHr9pF+hWr797W9/Di9fgPq6170uW2uttXK6o2yoXpqq+4zMNsctbPwQ8P40V8RcEkFLExs3YQXPhvdxkwRW+/mqWGswLzN9D+5l79+q+53j733oHd3PSmeTa+PZFSilDk1GOybQMci+RNdHX5DetiYzpJy37x6FTFTkFHN9MCFcr6qgMmVfKdtYnyrRsEUUUtY2im3GusLiRbfBBhvkF6zOcP9NmA2VoTqk4t/LEJDZE/SiPKUa6pQPUtPgQmZZM387Bcc+OIdUQQZhgn/86U7nlGILWk7dRGQvaD1hcKoycs7K/02GCVaJG2y99db5B7JpQDgIDKfSPtEevV/LeqZUGVXA+hmsoD/arz6vlnnmBLbUydqNk0dJqcxkmt3Lg3SGhnG9OYECR9gwAduoMue9nq/kC8U/gUq3Dp3qWZ2Ee6/rTPm96gGqrr9uh+R6vrzrO78PqviYIPrG9MRUDYFUvVeFlkhr+p1JOc/UbfRY+kbcfvvtST8R5Hlv9/P90TowvLxDvDfgWzdEs2jBsMQoQL9LsVtuuSUPFqtUDFP202QbVSwJzLB/ITC2AYsXhA9ZHY/TSWgAxmke5cMcN9RkI+A+U+148sknk06kF7nssuFfsmfu40GYzBBHsfN5EgQooacESQcddFC29957Vy6PjLNBmd1Msee4+TjjG3caOgXnOWZw9OfueOyxx3IBk7Lg070ieO53kIjm2P4B/vCHP5zPGCoy1Bj8/CpDX5SomgTDedezpZLI+bn11lvzSlJnBcJ3TB+mKhQa0iTQmwUn3g/+UmhCdddLImfYaletNblOEjj77rtvMq2o7Hzc6xI36EnoQ62eirrBiuizptl7XlRWRmmCAQko92LVwOL2NaJLCSb67ZO5zwRB9t1k3ksnfhIC3i+pSTUVHH5mt4FrN9dPAofyWr/EAbpZw7j9ZiwIoRtUAAAgAElEQVQDFpkmFBGOT519+tOfzkt0YYFAtwgoJcucyPKnWC9y2ZxxTnnni3/11VfPG1H77SC2zqdIrtZ5KNenDBiTVdIfVvXCJvNJLaWXoEIVCOWs6IPerahByjWdTtuQyxaslMmQaqT1TPT7XjQkr13OVZDs/iurinMYDzzwwNpLwykc1zlbKicSFP40m6c0KLefsGAFf70bifRa4Eo24LDrZ/IdVu2pox9pbpZNr5O1dT+ts846uWCHJmLBWpGhBwp6+n3/peBBFEDVHPV1FEZwQOIKLa5pP+Qg1uva+nakjJFoHR/bBZ2z38EK1VfXpmrIcQoGht1Kfvnm1plkguGNknrDNKwH/kCKotww1zXqY41dwCKal1momyjuYUAX0NAbFgh0i4DsrmxQi45Rtx90J85HN3LZaACc7t///vfPOQxKi4/9oNRxPCedHGrZSx8AHOM689L2ci/rc/B7MwA4jpyNXk3mWZ9NUTZvueWWy2fcvPzlL+/1MNPy9xxoNJUyPr6s/umnn953Z9HzteCCC+Z0S/cep0yyyYe5zMwIci+kGNrgzjvvnAe77QGQXi3Brz/8ds+gP/9/9yq6iinSaEiELsyGIB/ei7Ms83vRRRflz5cEReq7pew8BQOa1gdpKhoqaq69ClCLqgoH1TbBYxGPXsOyf6+icPlWEw8hotGSY/dscxyLJHs13DftRegVG/eZ+0dQOQqjaApj9/EoFL86z1klQ++gZHCTipmKhXuon9R8M0j23HPPvlwb+BoknqLkKVEgkdkpCDOM++Nzn/tcLZthGOsYt2OMXcDSSRkoAsyHhnPESQoLBLpFgBwhvnWqGfzECelWLhsHuWgAmMndMmqDME6IamU7x1eJmey3Juc68zu8ZRn3MpM0EBT1M6OmUlMmgek64H1zgMPSEeBUqu6VZY85G3CvCiLSjzbzloQpCDCg95lJUWWoi3WqSkW/F4DYt3tRJambPoq55porr9igP6b0kqjMcvK9GwQq/XZwBFAoZIMwwZVA4jvf+U6lYwpPwSwVq3aKkndhFb1JwCPbLgnZaWijRVipwgwrcFDxEiigFXZzr/R6TeDj+N6hvQTJva6j/feCUFUV/21ivifey/06D8Gs3h39UN30qLSvXaAsOZkyRFyCQcDgXh/FPaEVwrukn9/TJtdxnLcdq4ClKBPcCZ7sAw7jMPW8x/kCxtqaI+CFJDDGy001FBoNknWKV2X7O/nkkwuDkrKmzNR1VW2HL232SXulQjZZsLL22msnHeKII46olBZG2THTZRBm9kyZGg1nx8dxUFWpQZzPKPepqiAAKKNTyOLj7fczM9rt+XJOVNhSxFa6PUbK79xjHEnPqKy/QO6pp57KnWxUGQ5dqy+hbH5NynHqtlHBQFXqp1EoJBZy/vnn5xO3U83317tQ8oVDKelTZt41HK+igYYoZ57dourTMLLLjqsvwfo7FRNTseh1O449ahKJ+XEwOAjSJRaa3BPWjrqIJaBq1g+T2EMta1fQ7Ga/ktu+I4LylG/3fffdl/uWV111VTeH6/k3EgBEUOoSOj0faEJ3MDYBi5K3G6UqkvaAcxpTouQJvR6x7AEjIBuqzFtVMehcgmyrKbbdluodEwe98+Wr0oGKgNPdb5ORlalsp1xwIPSFpWauzU3gbDzzzDMzLU/2BybmqwzKCCCg6ZRJTC+yyCK5iMAw+f2DOtdB7hcF0XUs6xnwPAgMxyFYgQMnTlUw7F8IyAwTJ+iHcSrRQ80FGaT5VguGyvrj0K9Qc4rMfaqKOigTCMOzrudmUMdv7ZckN3ncUZsqguSdSg/lwKbmvUGpS/W2VxNIoqEJWpsGTZ3HFlQTgUDzrDN+pyob6lkZTZGcs5lpgqlBsHv4AxIghGvCihEYi4ClKBPcuVwvQEFNfMjiVu4WARkktAaOeIoJUDjlvTb0cji87DptUNO6yU4KVvQrtAxVhgPhJZ5iZgPIcrfvo/U7Hyg0j0HR2NrXpwfAnJCyPgBZWs2J4zZoLgXjYWwjSBasqAgUmezj8ccfPzbBCodJkCrTGfYviWPXrlelICpVGpYl/Hp1BOuui/eDJmXv2iJDU0U/LHqm0c16UX+qWhtHVAWBcz5oDOow8u/6dPX2jNJQ7ySdepHqdV8JDHo1VWB4dA5Rbrpf95D+mxQxGfuuEhbQ66IS6VvXosqikVdVFu2Tv6rvM9XXkAD0bBp1EFaOwMgDFvzXNddcs9Axai2b4yhYSZWgiwseCHQiIGtHxYojnmLKx3jdvWaNyAmTJ+xsIlVV0cTe734Bz5NG+vap5U2pBz7sgoSiXgf78qEd5rNY12sEXyo2rYbelOs7HbZxL6DvmKBdZHjqaDHjxJVWZddH0w/T3M9poG7neWv9abBvmSoempw+Ms/7uBlltbphrlVrFgCiber5TJFklaQQaOhHgN/mm29e2aNSdGwOcFH1RL8IZ89aynoDzMUYRPba5HPiKg8++ODALjF1RGIg+p682+uG66IJt6vmDWxhBTv2bkB3VM3sxQxcVM2vU5KrO4b3t+qFoKVbU3H3rRBcpIi/VAkL+P2OO+6YPzuEdlqmD1D1r6oSJWCHq6rNZpttlnQ6JKPR1sKqERhpwCJ7K1ipatpz8X3A6obaxYUOBMoQkLHx4TV7IsXwSCmBpU6/rdqnhsHtt99+pk1owBc1oqasr2wbQYrelPZGVgEG1ZaybGfnvsrmtdjOvmRHceqHaT4sHKiqngZZNdnCdmd0mGsct2PVDUGVafYxHqdgpUpoIRVfzoV+HGpAJEFTaZzdNvlXrYvTow9mvvnmy4dbymKXBY9F+xGoCFi6Mc+M6rDMN/GBKvNc+76aM9GpBFbXVF+033XXXTffHwfe/SVZg+qCNlQlHS/hIKGUInSQioljq27rpRmEWSvHlpOsMtgyylpmhejvK6O5lwV2g1hna5+tAPYrX/lKbUBVtw7X1nPjendrsEGL22effbpucFcF8T5D80sNnARIaIlFaom++77PnZLC1qrfyH1cZYJ111YvEEnkOkPRRtEcF0pu3XpH+e8jC1g0AqMqVDkhLqAXto9PWCDQDQK4+SbZ1mW7Wvum0OGeS2nQS1mPCo3m8HbjXOtd6ecLSuZHVaSd+mP/gpUm1RAZvyInqWmVJgWbJttIauAiVzU3k8Gl1jTdGxarhqC6JzhSRCfGyVxflZBuOPTOY5lllsl7MwQrTauWqEkCYk51LwZbCThVLd8292M7latJUET+nFPVzfBEx+Ew1c2rENx5N3Loi5ql9fkNk6JCdEcPQT/MNT3qqKNyRzhFEIFzKrEksSO5lTJ3xLvykEMOyQPSMhMEChyLTKa+rK+sHxi078P3T2ULvalfIgO9Dm0lcY6SSgSmGxMsUhFTKUqd/YUiq3fId7EzkBSACT7RyYqeu5TBye2DcK2tbhC0BJtExiQMh+3mGvX7NyMJWNwoghCcvTLz8pedHlXJtN9Ax/6Gi4APluyWD0qKyYaaC6HxMKWcnLJPFURZw06utv6PoqpLyj6LtpFBRQNrp3B5fqg+ceBSrUylT7DCeTFQcJTWOXiwaC0cRR/AfklrjvJ8uzl2VYAu++ie4JCNk6Egchir5vyUrVcFwzOut7Hb59ZMGEFct7bWWmvl3HuJgSrHwzPvm1ZnKI5mQDStFupTQS2pG3IniHLOti0bTsiplSBop5bWrbuXf+f0c977kWzQTM/xpIRWZ3r9BDUt6i91KP+/qtk5niN9iZztOiN4sfDCC5fuz1rbKzN1++vm39GTOPVVTJam+yX9rRqmctiNqdS7RkU9kin78w4TDKCBpZiA7bDDDssrjkUBLCqfioiEZZFJAlALrLovJAwlJ1sJE9tfeumllcsbhz6mFPzGZZuRBCyi/CopVJGumyflhTAuQMY6xgcBDhAuvJkIKebly5HrN9WJ6ogMZrv52Mks9WuKMV64Rvr2j7PnRyN1k6CII6V83Zl1GjdlPlKX+g2qzLUX3IwT3SnlPuxlG9fNO7Ws+VXFkOPCGRsnq6IgVq1TdlU2niPWC4VIgNfNd8ZzLOmmkpGiQpTi8DhfFCxODyc31WCI/+7ak10uM8+y95H7pGrwKqdMv18d9SV1fSnbuQ7ve9/7UjYt3YYjKumE7lQ3P6OoMdt3AyWuqs8RxRBdOFW8xGL1BZVV73bdddc8oz8Ic0xVx9SZNiqcKkySXyqdVd9DNC6ViqZmCLFgOSVwL9q3SqpgMZWGRlxBUOC+KKNjOmdCDGXJBiwgVVP9bmVWJOusatk5JLr990QBuq0uNcV9qmw/9IAFl5QscZVKhxcv5YmwQKApAihR7i9KWSnG2dCQOQhp4U033XQm7jSKRb+ae9HAZHE6h8rJJClHp9o555yTc847s0cyRcQuxikjj0rqw1pHd+mXck0qhqPcjpOqEu06FpkBm5zP5ZZbbpTLLDw2B1pg38Q00kswdDvAtXUs6nIy66l0Ub+jRof2gQ6TWgFxr6KKFcmltp83CpnrVEUx6sRJUgbtqCp7rvKkAqThPeU9xxH1DhmWoeOhYPWSYBBEoDnWqcvpdyCbK7vf3t+UGjjvt99+tQpRnbhVUYOsR2Wsl6C783juN0GpKkadqbbppXRPL7/88s9u7tkom9XlfXLXXXc1XjPfT4Bfd42K1uxaeaerhlG8TDGziwRs6NdFpjqksloVKKeIQmEzCDwENS2TSGxv1u88vntd/4yhsN2aJJXkp6AI1Y0/0B6oq1ZKxgqmSP/3qjTY7Tr7+buhBiwpL25KHmWcz36eeOxr6iGgcU3WM7W5XqMkVZrURr2miHmxd6rScLT6MfTUfjXrdXKgfag0U6eazK9MWqfT1k3/S+oxe93Oe0TQ0j4Qs2ifsmadFa5ejz1uv+c4oCKVfZRlkjnBTTL2wzrHFHnQ9rVwWjTXom2mNtOXnct1112XB/t1QUTr9z76jsvRbUI3lDjxnFZlWh1jjTXWyIdDpvbOcaRkqjnqVcaJEnykOkbeh3Uy7u4pFQZ0McmeXiSCvWdUh7ulRcFV83QdDU5AIKBx/xTRmFSXsTqqzBrdN017pPSOVPWMCdgFwL2awIdKlobxumvi2+T+cdyiar/vqD6PIms6F8h94hqVJVTqzlsg5ZxS7xHBr4qKfsYyE8CrbFUlB1JEoezfsQTB7WYNVdVsiVKDZ5sYMR3fa8+L9z0KeFXVp33fAqRFF1008+yirqFOqyb2s4+2ybl0u+3QAhZOpMxYVSZoOlI5ur1w8bv/Q0CmAY9d9qWKY9r6hQyNzMog5DNbx/CyKyoxe9G0Z7K6uY5K25ygzoGKHA0fx1Qrm380Ccp8BmDqW6i63hxLvQCdykep+Iz7djCQHSxrVPdhkmWVZRs3MxjO85pqKEycUufUq3kG0V5kQetMVlKvhyx50wyl/gSOfR1PX5XHdUppsKc+BTvOVpVMMefkiCOOSFYHhAOZXTTSsmeKoy4ZAo9WvxDnSUW724nk3VKiOOQcfRn0KqEGjpo+Pv15Zf0OeiHqKtLOXbCS6jS331eqYCh2ZcaJ5Hx224MFe0GpQKKuWrj00kvnVC4KdGWBtySINRXR6gR7gsSUJB9FOMIHnPlUx7oTI9UfiSdDj+tMlUO7QdXsE98CvkLd8GSJDO+IuuGiZQpfdYG/Z6ZOUprPLEC57LLL8l6Y1JEMdTi1/t21xPhwL3iv9lLhTD1mr9sNJWDxAiQHZ0JomU33ZtleL+R0/b2PlQcutV8FjUTmiArPIM0LRga33Xz00HeaZuja94HyJmsqm9ZuTYN9H0g84E6nbZKU+eo+CvDRlC2T1Y9m3kHeL032zZFATfFxLpNM1evDgUmlTzQ5fq/bpqjttB9Dokt2Vla4V1ORRHWpCyJUcCQ0ZE9TqV/taxNMeibrFKrMaSA+k3KdVDM4+J3Pfvtxu+3tsQbrLQtWOLeorEVzJVB80LqaNuh7F6OzNqVDeXe5NpIRVaZqJWjz3zJDy1Gtret5UZkRKHZjqmwCgCrrpsrCgdVLItCskot2XKIWer5cv7rASNWFMEyRqTCa3VRlrb4RCYmqe7VqH5xn105lpsrcr94N3ilVwYVATUVXNbrOMYclf1WwUGUSkpIfRf1gKmpVyUPJD4Oc+b3MeUhAUgzzveI/SAakJGC7uSc7f+M7KRGhny8lGO3HMbvZx1AClgMOOCB/8ZeZqFej4VRyKrq5GPGbZgh4oPVetM8dqdqDwIYTlyqB2Gw1z93aS72zgiPD1w1/t7VnE6BlYzuHa+mV4cyk0mRUOQUrnVlRwYrm114G1fWCWTe/lfFF1akyGVa9OFPBOAAcy7IsomuoARvdYxxNdrNJf6IKkmcpxaGvO1+OriRC3XA6WXT0oG6TGrL5qJl1tJzU5xYFElW6Ux6983xVHDl5qcpJrd9TAPSMlDlH7invl6oheFdffXWepU11sDjNKDsCnVSTnOJ01jXVO3/XwDnVOadVDfGtdS277LKZuUbd3oOqYnUVAr6PCk7K7C/fPddZAFkVaDl3FT6BSmqTuoQaB7xMvME1K+tteeaZZ/L7xDNeNN8k9Tpbt+90FQPCMyyo8m6oCpRbwyT1+KV8H92/niMJhzpT8S0bGaChHkW9zgQuAnZiBHVBZ92++vHvgjBVSwFXCl79OGaTfQw8YKFQwckqe5FpAkRN6SaL1eREY9uphYAyMacsZXqzl4KPnJ6VYVmRRLA+gm4zTrIuPj6dGvoyNKpLqVkRdDLc2s51TLIyn0qDbF5ZtcE1ly1T4p9kQyHAtS+jMinxqx42UTAaFh6ujaoQhzPF3I+2r0p0peyntQ1nUK9WFQ2MQ+o+ElB187EmL+76pDQ7o4WqEFTRzNBo0GkMouMMlpnsvW3qaC5Fv5fllfSpohKh9ZjVUmf6AlITAzLnqVLSnHIVCP0ZVTNE3P9U44gQpFRtUG3aG6WLzk9lSXJAFaYXI29fFyjbhqJV0XvKAEyDVakfSlxVmXsX1QcWTSlseqKq5OsFB52VTokvvZnuk6ZVtqLzkJCxv04T+GHpuMdUVaqeCT1bnG6BSmqg6R2l55HCZp0JVKr6pgTvVdS0uv2n/Lv7hZCKPxUkqmQCDkIOLfNO8q1X5eOLe+fAsc68U/hMrQpQ3fbD+veBBiwUDDQXlTUcyjqQ3uuV0z8ssOI4o0eAEgaedV2zaWullHc4cR7oYRpHS2Wx3QQVKS+LznXKXipRd3K1lfm9wFMlkr24ZNo6K1KcQw5BylTeYWLY5FjWr4enLDGSQmVocrxhbivbqVwvSC8zmVlZQcPoxs04w+6t1KntKJOchl5lbls4+FCrZlTx6GXaVVXIpnZjVJVUJlMSEpwKGXuKY0XGceK4cjirmvU56KqLqi/dBFia/Em6VgUr7YPw6nDxLYdjnVEsQgVL6dkhGKG/pEoV0Ll7vgV37c5a3ToksNCpqkyvEBper5ZSyXEM72LvdX8cbT6Ue8X511XsfF9QQeGF4tON1bFhVA4Epipk5ia5hyTTqpJFTdchgBbMOh+BmvN3HD0qVbLd7gO9IQKVbuTbBf11FDTn4vkVNFbda6uuumq+7n6Y54QfIwjjK6v4+W83vYkoqiqq3q91lEr3ouffM5CaEO3H+VbtY2ABi4fLzV02OAcYItRxkkwdNNix/94QEKQIVgQtKcaBHdXDViYNqqHRYLhUkwXkVHRy4ZsOl5P5Eqx0Nu55DmXG6pSBUtc7yu04Nzi4RZlMcpo+SJNm1GY4IVUNl2hOgvJUhalhYqBx1Dv+8ssvTzosuiZaSV3mO2ln/7uR6qNsc1miwP0vMEAt7Mbpt1/JCRSdVDpU1bA4lUDvjioFIc4iZxtvv9sJ2Z4Vzl0VDcU14CQ2URJSRa7KssPbvVDnUF5//fV5tauq79W+0NT0ltT1iBTdL5z6KjqxIYKkeOtoZSn3YpXqVsrvq7YRuHp/c7a7vR9a+1ddTB223Ou6+/X7xRZbLJdmVh3pts9Nb6ggoE60wJqrqGCtc0odEtuJgeSjJD86autPEqrJM5iKq4DFe8+7oCrghIset26TOanrSdluYAFLHbe8SAouZcGxzfRDAA0AD9fAwJRMjsyHjDtHf1RW9uJv0lzpfL2EO0vf6JNeNqmBDwlkwYpgqdNkslKySqPCselx3Ss+3p3leo5HlVJP0+MMenuOsEZfQVZVZtW1E5QP4oPW6znq1+L01VFYWscRcMmkVjVJN1kTCp0+hjInROZS8FDVm1F1PMEkx6TJBHEOPVpmZ+OzbCwHvW5YI2zcE71QlAQh3o1VwQqaCUpL075S9O+qXhvUMgmSMtM4jfrlea0y95WKSi8KgJ6ZsmcLvUYVqEnFpmq9+gLQhPtp1ogW7RvRr75MVVxZ9W4NFY9IhoqA/hFJAFUi9wRaZr9MK4FEBGpWL89Caz2SFnr/6qyOCtb6vXcfCmrZPDhUQ4FIq1riv545QXQ/AuS682j/d8+5Km2VaIF3Mxpeai9Uk+M32XYgAYvSsGa6soyTzI6TH/aFaQJMbDt6BAQnmsC9TKq4y+0r9SFD7aia5DyMM+NEovF0msxi3eRh5y2gL5qngkYpC4sykGI+Fl4ynfNa/LZfdIeUdQx7G42peNAyqCoQKRz8Ya+x7Hgy0BpOZf3KTO8D56IfM30Gcd4y5GhYdbz91rE9r5pUOTr9MA3JKFplPHfzF1DounF20LQEF6kJlPbzQU2lBMRZ1mgrsEbP0MdZZZwb7wPVql6+mynBStOESPu63Y96LYqMk0lVqahvh9MkecIvqEpK6dPRB2UQZ6/GaSy6P1wble1+Omcw6dezyrGVqNCf0WQmUApe1PPca6mzzOxTsISy7N703zKqH9qkanGTAL+1ZoEQmpWGf/6j/91Pc+/VCZWgcHLqU4NYwbBKqQSF/w0XFSDvHpWwOrW2fp5f3b6sj4ABv6PM13Kv8cdUC0dlfQ9YNEEraRU5SE4ypdlwVGDEcccHAR91mXIvuRTz0uSA92MAV8rx6rbhDJVlbgUsZZQIToysLZ5pp/mQ+qBzBFOMs+gDX8T/RqOQwQ8bHwQ0hAtyfRSqnDYOC0d32H1ZqUhpOhcsVPHN2/fFEeAg9qv/hnPImStLmHEYBIVN8VP1MrNDprxOrrgKK04L5wXNr45GZltOBEevG8pa+zrKhsS2b9M0IdJ5nhKVV1111UynL8hCD28XBnC/u1YC77oqnOZfONRRyVLvUduhkRVlwFVu+iX20FqPINd9XteHUrZ+737fE/0ZgxYP8WzoI6lKEqruqFhbk2uT2uPgGTIYXD9bWV+S+1xw6/oITN1TKmmpzfNN7oHWtt63VMcIuAgwOk2PoKpfiopbN8cfl98IWL27y6iY7kNV6Xe+850jWXLfAxYfXI5jkSkvK31rugsLBIoQ4ORo/OMYVKmAtP/WC03zZLeNhoO4EppvDW8rMustCsRUBTQ0FlG37KfJhGHKLZwDjZGdRn0J7SJsPBBoNVlrlq3rz8LVNn8mpWF5FGcnU+kbUOeIt9ZmFoePIx56P8zHVLN+2fElNjjUTYReqFRxrDW4pzTV9+M8BG+tAX/9cNTQcVQaDcQrs6YJkc79COJkn4uoZmhLAhNyt6o8eoswMaruExlo1DV04G4qYXXXoUgYBYXQte6lilV2XNUH597E5p577lywQvKuqVx1k+N0bitxhlKp8idwIYThGeWwe3YkpXvFyL2IOqWa41uviVx1T0Khl1llvZy3+1HyBDVVJUg1UKVNz1iK8lwvxx6X38JA0K6iW5Q4U2mRUK1SkxvUufQ1YKnTYvciGGU5aVAgxn77g4AMhubo1FklPuQeLB/2cSqvttCQwS0KGPx7Ox3LB0EAob+lTFe/yRR7GSLBikFUnYbK0qle1p+rF3vpBgFOGyqC/1YZDjGHT+ZzXE0g7HlMNfQvNLB+0TdTKgioYrjvKdYagOfDXUXPS9lXyjYCBpLUqsSqqP16p3G8ZKrrhmU2SYgUnQ+JZHSdTnMe7lu0rxTZW+91FTLvdQHtoEzVgxPe6nFCs3UP1c1M6XY9emL0d9Q1drsPvL9luvVMTBdHuVtc43eDQUClXCWl6H71jEi6djurqtsV9y1gUeoTdZc5aF5AdRKC3Z5E/G6yEZC1FKikDGtqnSln55RTTsml/sbVqhw42SlOhAAFz7WqmqT07uWR0ljNOfGxK8oE6wWaNAWYcb22va7L9SHMQN2rTkjC9dQvoWF7XK1OZKVz3e59WXYKR/0w9z3p2CoaC9WrKtWp1jpUeX2rUFcGHah4pjmxqDWqZ6g2/TRZbI542Xe5daxeJrm39oFOY2Bmt+bcyROrxsiyD8M0mP//2jsTsCeqe/8fq4igoCiKiCCbLCqLrKIICErdAC+IFEELBSquoOgVCkqlZbmWKqJYtW70CvapVlGhqMimVXZREAGVHWQRBZVFuCj//+e0Q0NI3pkkk8lM8v09zzxJ3pyZOeczeZP5nvNbmAjA/QiXNb/5x4+Bzx8uv/HCjexQzOQTg8nMNTU2ZCKQawK4HrPIkGglFA8SYhWDrKHom2ApKssC2Yy4KfMrk0WuL6LO7w8B6opwo8PMntf6JE5xN9wEcrVs7HX0zODx2d+zZ4/XXY5oxwwjXwpesvUQN8bNLVnB4o1ZfNzsZLklgNsMMRBcC7fPPD8Eo0ePtjeymbpfZHPUDz74oHXb8Wqkuyd1sV8z2V5vyt3SkfL/8+yzz9og+PiaR17H5taO1SQmWdgQEvy/plNPwe08vI8QZjUJ1kUZrm5eC3oWdRwyDVFsLhXjc01MBivIrCoF/Z3OdzOTQUwKea1nlcr4ErXl5g/XeEQL90Ss8vA7Eeb/8UzHrP2jS4CYSmLoEk2sMQnEKnlQn11fBAtf9HwBJ5ol5gsIn+Fs+KBG9yNQ2D33Wrk4nlKmxd1yQZ0VDWbS0zHiFHAVIsjazZzrkH8AACAASURBVEhzzA8+lW3jjdUrZouD+lJx62shvs+XPaspTOy4ucXgQoPfOsImjLVVYq8fY0rFzRfXIAJu/cxuxOfeLQ0ufZ49e7bNMhRrrMzgr05GOSYGvBiz38TLEYtJUDyTCQQd47rDTS+rJvi+OzffvI9QQYAG6d5DtsSiisHyfcBnjM+kH5ZKDQ9mZ/ksUDcpDPUd/Bi/jiEC+UqArHTJ6pgxSUEyiCDMF8HC7ATL+4mM4lbp3rAFAUDnCJYAnxN+IIuqXBzfI27cWYlhBs8vv+6gRs2NKn7dqbi7OX2jWJOXmAUyh+HvnGjGHhcLXB4kVoK64keehxtlvgPd4lTYs379+jao3q9aJNkcNT75uHZ5XUFkFp0fPS+ujV77jesWAbFejCxNBHETm8IqJAHFiVYjnWPRTyYLLrroIrsxKYdQ8WtlyEuf023DSh6rs8nSSvM9yo2GnwVjcdEl4UEyQ7TxfYZfPJ8bfSele3W1nwgES4BEGiRbSJQQiPszfguCSKaVsWDhBjRZQTa+lAjMidpNZrAfhcI4G/nL77rrLtcaJPE0WHIkPzhpDqNquKwQ31VUVeX4sXl14eIGEK6JfExZxiVVo24McvPJIdsMrjZeUnMzC0/MEzNVmaavDWK0uEwRcOnlM82NP0XZ3OocpNpvhBKuNLhe+mWsmHTs2NHWk2BF14srpl/n9vM4ZEtjEiORER9CAhy/0+OSWYrvazKS8ZsPS+plEJvBuRB/+i7y8yrrWCIQHIGiSjV4jQ/MtLcZCRZcwKjQmUh1seRP3ArvywqXgFNkDT/IVHLQ4wpDJi1mT/PhRw6XLWZpvRg555n9LWommnpHLNOSWSyRMdOJS4ifs9le+q42xlYrJxMb19zNiMlilpugZ68FydyOGcT7RbkIxJ4f1yhujrORAtPPYnzcUCP8ESr5MMGG2x2JbuKN1Ma8R+E6mQiIgAh4JYC3CJNUpCZPZKTsJj4xm5aRYCmqOqjSp2bzsoX/2MzAPvzwwza4OJUia4gTgowJ5PUr3WlYaHFT5FblnvHjOkTmoGRGzBj1AliGTWTEFHBTIrES3JXny5xYCFZUmGF2M64NN5SsqgRZX8GtX17ep6grK4bJUnA7x8AFi9gS3NyyYSQkIPVtusZKFmljqRvDJEE+GSuurEyTlYraPqwUseJKNfJ8EGT5dK00FhGICgHclZO5keIyhidNNu870hYs+Mvjs5ZoOZ6AOm6qvFY/jcrFUj/dCSBOHnvsMesCQiXjVIzVODKGxQfGpnKMMLdNVqcgts8UCsPNJlFGPVaoWFHhJi2ZCOQGjEDobH5phJlx0H1DqLBUzooKmX/cDEFKCtvhw4fbVKpRNGIQqGdSlCEA4JLNNLG4hFG3hPoeqRiuSYh6JkbCnCo6lTGprQiIgAhkmwBp45lITuYtQxwb36vZsrQFS1FKi4wr3bp1y1afddwQEsBFiRk9kixs3bo1pR7iNkLVYXzco+C/n9LgYhoTuIbbj9uKE8Jt3LhxpmXLlnZv2lN1mBnlJUuWJD09AcWIFT8zMKU71nzfj2vCKhbi3GsCCZbLKRAahYD6ZNePImLM1vP/nsxuvfVW+1kNYsLKqUJPLBcrjolWfRBNxKNcfPHFNo2wl6x7+f751fhEQAREIB0CuIWxkpLIatasaX8Ps7WKm5Zg4UeBDCRU1I43ZtZID5kPcQfpXMxC24c4JorakcVrw4YNKQ+fFQFcx3AfKQQrKqNe/PgRN4i5TZs2FVlYkv0oOEa2MImV7H6KiNdjFZDPPMkU3AwBTmYkVsWy5Rrl1gc/36fgJSvoiYx6IsRNJap27mcfkh2LFRcKPSKqvv/+e1t8j76SxUYmAiIgAiKQOQEyj1KrKpkxacoqfDYsLcFSVCpJ3F7Iiy/LbwIsCZKJBh/81atXpzxYsvswO41LRyEZK1AEWPtpzNzzfyex4ifV/xyLzzrFsUgDy6OX5BHcJBMzMGDAgKQ3+NnpbXaPyioh2Z/i6/00b97cfh9ELR4nu7R0dBEQARHILwK4+xdVu4n4RhJuZcPSEiz16tVL6JqCTzYBmVpdycalCscx8dmncjIuXMuXL0+5UxRWY1+KGRbiDXay7D0pg/z3DqQTRKwEWZAu3b5GbT9WUFhJYUUlUSbERONhVYzPNm5RxCPlo7GCPmjQIPsbQIrc/v3722x+2XIDyEeGGpMIiIAIRJFAUeEgzngoFk9ZE78tZcFCSjMUVCJj5SVRKkW/O63jBU+AWeVJkybZ4OJkae2K6hU3M9zU4DqGq0ah2syZM03r1q19GT4xLmSmikIhO18GHMBBcHGcNm2aXS3g8+61KCIpq2+66SbTuXPnQGI3AkChU4iACIiACIjAYQSo7danT58iqVx//fX2N9RvS1mwkAKS+hjxxsw5GcN08+T3Jcrt8UiPScX1ESNGmGXLlqXVGQqHkd44mdBN66AR3YlZaVYoMzVccKj3If/8TEn+a39SSfMFS/Yr0sB6MYLPmaDBp1eB3F6IqY0IiIAIiECUCXipf8Vv41dffWWKFSvm61BTEizcvBIcvWXLliM6geJKVsTO1x7rYIEQYKaZbG/EXHh1h4nvGHEq1FMhe5XsXwTw/c+0QGCNGjVsYgsmCWTpE+BzjUhh++KLLzwfiBo5rKZQC0cTNJ6xqaEIiIAIiEDECRBwzySdm1Fzzsl06tbW6/spCRYCTpNVspwxY4ahMJ4s2gRIV4rfPkIjURY4L6PjRvree++1BdkKMU7FjRFpi72mwk12rEaNGtlK92SgEmM34v95nxo3xPyQyWTevHmed6xcubKt3cFGgSyZCIiACIiACBQagcGDB1uPGzfDdaxXr15uzVJ6PyXBQmpO8uvHW7aWf1IaiRpnRGD37t22jgrXN1ExUC8H58aZKqh8oDNdRfByvqi2efHFFw0+nn4YQc8wZ8b/tNNO8+OQeXUMkkSQsQSRQiFDanV4NXgSk8K1oo6Hkol4Jad2IiACIiAC+UiASTsm/NwMUUNyFj8tJcFC1P+cOXOOOH+nTp3Myy+/7Ge/dKyACHz33Xc2vfCYMWOsz2E6RkA9N3UE5DMTLXMnQM2UJ5544lBK6JNOOsnWjli3bp0hdWyqVrx4cXsNyFBV6LFCuN298847NsaHLZELazK+TL5QR4Qv5UsvvdQcffTRqV4KtRcBERABERCBvCTA5B0xn27GfSXZMv00z4IFVyF+zCnKFW+jRo2yLkCy6BCgyCPVoYk7QrSka7gIcv39CCRPtw/5th/F75gY+OCDD+yG+5iX2h8OB/xGiSnr0KGDLTyZ7/bNN99YXv/85z/N9OnTzaJFi1LiVbVqVUNBz3bt2pkWLVrIxS7fPzAanwiIgAiIQMoEiGNncnXXrl2u+06ePNkWtPbTPAuWd999N2kAzdSpU5PGtvjZWR0rcwKkJCbLG5m/CKxP15o2bWqFChnAZNklwA35lClTrEsTKwZevizoEWKFL4w2bdrYjRvzqNuOHTusWxefY7aFCxdaQYfrl1dj1eSCCy44JFKIKZKJgAiIgAiIgAgkJ8Bvb/369V0R4XVDtk2/a5F5Fizjxo0zt912W8KOkm2HjFCycBLgZu7tt9+28Sm4ymRiFAcdNmyY6dixo3z6MwGZ5r6sdJLg4tVXXzUvvfSSobihV6P+TYMGDexWt25d+z979tlnhyo1Mp/VjRs3Wlc5tlWrVtnNeb19+3avwz2s3VlnnWWTglADh1XBU089Na3jaCcREAEREAERKEQCxDn37dvXdehMaHtxG3M9UFwDz4IlWcA9x2MGuEyZMqmeW+2zTAD3PQK8WVFZunRpRmerWbOmGTp0qOnSpYsqWmdE0r+d9+7da4iFef75562IScVtLLYXZ5xxhq1YXq5cOXsjz8Zr5zmPxxxzjHUJxUjlS8wMQegsD8cacTgHDhywq3fOSpDzN14jOIiVIs6E5zw6G3/ftGlTWjE88VQrVKhgxQkrgGz5sLrk3ydHRxIBERABERCB1Aj07NnT3m+4GfHMQ4YMcWuW8vueBcsNN9xg63IkslTcMVLuoXZImQACkoBuVsW+/PLLlPeP3YFZ+Pvvv98GdCsAOSOUWd15/fr1hjSC48ePNzwvJONzWatWLUN9FAICieGhVo1MBERABERABETAHwL8zq5cubLIg+EORvmASpUq+XPSmKN4FiwU/5s0aVLCDjCDWgjBvb7T9/mA+PKTmeEvf/mLIU1xJlalShUrVLp3725n12XRIMAqC6stfAYIeiPmI98M9y7ESePGje0jLm6lSpXKt2FqPCIgAiIgAiIQCgKUu8BzwW2B4rLLLrMhCNkwz4KFjEME/SYyBoILiSx4ArjfUGOC1ZSZM2dm3AFuBlnK++Uvf2mKFSuW8fF0gNwR4LMxe/Zs849//MN+NpYsWWLI8hEVI2CPmKnatWvbjecE/KneTFSuoPopAiIgAiKQDwSYBOW+0M1I6ERB62yYZ8HSrVs3M3HixIR9mDVrVtIMYtnotI5pzNatW82f//xnW+yRIOVMDRcaUlOzoqLK6ZnSDOf+O3futIFwpP1l++STT2zdl0SpyoMYATEwTHRUrFjRbiwh8zlk2ZnMXQqMD+Iq6BwiIAIiIAIiUDSBojSAsyeJfbinyNZkt2fB0r9/f/PII48kHBF/v+OOO3S9AyBAXQ5WUyjU6ceNJu40VCMl6xe+h7LCIoALGYHu+JyuXbvWZuPiOa5kuHqyxT4nS1kiI46kdOnS9jNEID5JONhin5988slWoCBMEChnnnmmDd6XiYAIiIAIiIAIhJMA9wmIEVIVF2UkZvrtb3+btUF4FiwUGezXr1/CjrRt29a89dZbWetkoR+YbFCsbiFUFi9e7AsOMiixosK1k4mACIiACIiACIiACIhAPIH58+cbUhUXZcQ6k/AHYZMt8yxYiiocyfIP2ajKli2brX4W5HGp3k0KOXwCU6m3kQwWs9/t27c3AwcOdP3wFSRwDVoEREAEREAEREAEROAQgaI8rJxGxLd4SXmcCVbPgoWsUwTB7tu3L+H5Bg8ebH7/+99n0hft+/8JkMCA4CYu/IoVK3xhQgY3Pky47Sndqy9IdRAREAEREAEREAERyGsCJOrBfXvLli1Jx8lkOLX+SIyTTfMsWOgEFaKTuX5RVI60uhShk6VGgCJ7ZHJ67rnn7COv/TAyft12222md+/eRxT48+P4OoYIiIAIiIAIiIAIiEB+EnjzzTfNFVdcUeTgKHtCEetsW0qChaJ0PXr0SNqndu3aJU19nO2BRPH4KFJEyoQJE1yDmVIZX/PmzW28ER8iFXtMhZzaioAIiIAIiIAIiIAIQKBz5842yVMyI3bl448/zvrqCudPSbAQ/M3SEJXUk9nIkSNtjIQsMQGC5lGif//7383y5ct9w1SiRAmb+/r22283DRs29O24OpAIiIAIiIAIiIAIiEBhEfjiiy9MzZo1DVnCktmvf/1rW14jCEtJsNCh4cOH28KCyYzaCk8//bT51a9+FUT/Q38OqoIuXLjQChQ2PgB+GvUq+MDccMMNNo2sTAREQAREQAREQAREQAQyIcC9JfX+khmhIMRaB1U4PmXBsmvXLqu4yApWlGhB2FDfoxCNIKV58+ZZgcJSGqne/DRnNYUP04UXXujnoXUsERABERABERABERCBAibAfSv3+slqr4Hm8ccfNzfffHNglFIWLPSMm3D82tyMFLqos9NOO82taeTfJ+HA9OnTzYwZM8ysWbMMVcX9tjp16pg+ffrY1RQK8slEQAREQAREQAREQAREwE8C3L+/8cYbSQ/JZPl7770XaMHxtAQLI+jWrZstZuhmiBWqX7IaQHBOvti6deusOGFDqJCOOBsGv+uvv950795dsSnZAKxjioAIiIAIiIAIiIAIWAKTJk2ySZuSGV4+hDpkO41x/PnTFiy4hqGwyHTlxWrXrm3uuecee/NdvHhxL7uEps2BAwdsgDwXiGKOiJRVq1ZlrX98GK6++mpbO4VK9BTmlImACIiACIiACIiACIhAtgh89dVXpn79+kWGfTz66KO2ZEbQlrZgoaMbN240rVq1SunmnRUDXJq6dOliGjduHPR4Xc9HkPxnn31mxcmCBQvsI5m99uzZ47pvJg0ovEM6YlZSyPZFMJNMBERABERABERABERABLJNYP/+/ebSSy+1rl7J7KqrrrKuYiTYCtoyEix0dvXq1aZly5ZWvKRqVapUMZdddplp06aNadGiRWCZBugnxRnXrl1rs3axff755+aTTz4xH374ofn2229THUpa7R2Rcu2115qOHTuaChUqpHUc7SQCIiACIiACIiACIiAC6RK46aabzFNPPZV0d+7Zmcg/5ZRT0j1FRvtlLFg4O+5SqLKiMod56WX58uVNgwYNDKl6q1ataoBTsWJFU7ZsWQuIG3wv9vXXX9taMbGPPHfECY/EoODqFbRRyBGB16lTJytSgkoHF/Q4dT4REAEREAEREAEREIFwE8CziGLjuHols5IlS5r333/fuovlynwRLHQescJN+Ny5c7MyFpafyIx1wgkn2JgO4BELs3v3bsMyFvbdd99ZkQL8MBkxKZdcconp0KGDueaaawoia1qY+KsvIiACIiACIiACIiAChxOgDEfv3r3N888/nxQN998TJkwwXbt2zSk+3wQLo9i3b59hSWn8+PE5HVQYTs7KEL5+bK1bt7YCSyYCIiACIiACIiACIiACuSawbds2G1P+9ttvF9mVkSNHmoEDB+a6u8ZXweKMZty4cebee++1qx+FYqRsbtq0qRUoV155palXr16hDF3jFAEREAEREAEREAERiAiBmTNn2qy9W7ZsKbLHt956q3nsscdCMaqsCBZGRjA+RQ5JAZyPRjzN+eefb7OksYJC0gDc1WQiIAIiIAIiIAIiIAIiEDYCP/30kxk+fLh54IEHDO5gRVmvXr1s8fdcZARL1K+sCRZORizJ008/beuvBJV5K1sfDoLlSQZAwDzxKAiVMmXKZOt0Oq4IiIAIiIAIiIAIiIAI+EKAGiuUznBzAeNkPXr0MM8884znZFe+dNDlIFkVLM65WXIaMWKETZdGnEsUrFy5ctbFi40CmQ0bNjSlSpWKQtfVRxEQAREQAREQAREQARGwBKgvSBmR9evXuxLp37+/eeihh0KzsuJ0OBDB4pxs69atVrH99a9/NUuXLnWFFkQDlroqV65szjvvPLsRe0JBS9Iqy0RABERABERABERABEQgqgQ+/fRTW+/QLV6FUAfcxcIQYJ+IdaCCJbYD1EGZOnWqefPNN80///lPm444m3b88cfbui5s1apVM+ecc46pU6eOdfPSykk2yevYIiACIiACIiACIiACQRMgE1jdunUNCwZF2YknnmheeOEFc/XVVwfdRc/ny5lgie8hvnXLli0zK1asMCtXrrRKcOfOnWbHjh124znV6R079thjDSIEQ3CcfPLJtrikU2SS11SOd0TKqaee6hmKGoqACIiACIiACIiACIhAlAlQ/+/1118vcgjNmjUzf/nLX0z16tVDPdTQCJZQU1LnREAEIkuATCgUlSV+bs+ePXYc33//vTlw4MARz3ft2nVoYiS2KG384Mm04iWRCMVui8qwwqwWy/DJrHTp0oaEH/Hm7EfxXKfGk5MEhEK1xx13XGSvlzouAiIgAiKQOYENGzaYSpUqJT0QmW2HDBli7r777oS/M5n3wN8jSLD4y1NHEwER8IHADz/8YLZv325YeWWFFcGBQODRec5rVl55jRBBYOzdu9ewryNI2LdQDaGEYMJYjWZVGvGDCMJYmaZ+VLFixQ6lZHcEUrwQQgSxcTwEEoLIec7fEVDOOQqVt8YtAiIgAmEiwMRap06dzKRJkw7rFt/XPXv2tLEqJJiKikmwROVKqZ8ikAcEEBlkKSGGjW3Tpk3WtxZhgkDB35YNwSGLHgFHECFeEDIIIGbxeI5Ain3Oa/7O32iHCHKe84OKIGJDPMlEQAREQARSJ4AnAYJl4cKFdsKqUaNGpm3btodCKlI/Yu72kGDJHXudWQTykgACZPny5TaNorM5AsWLG1VeQtGg0ibgrOw4AibZIy5xid5jBUkmAiIgAvlAYM2aNVZ8sC1atMhO+jmx3qyYU9D8kUcesaU48s0kWPLtimo8IhAAAeJBHDFCkgwnWQbPJUoCuAA6hWcCuLC5iR0StsQmbXGeh6XCs+fBqqEIiEBeEcDd+a233rKB8//4xz+sB4KbUfdw0KBBbs0i974ES+QumTosAsER2Lx5sxUjiBPEiLNywooJwewyEchXAoiVRCKGv5122mmH3uN5+fLlDZkoWQ2SiYAIiEAmBPBSQKCwvfPOOzYu06tddNFFtpK9k4zF635RaCfBEoWrpD6KQBYJkC4cUeIIk9jVEgLaw2rEPHCD6ASNxwaZO1m0nEBwp21sm9hxJcuslSjLV2xK9dhjOEHsQfI6ePCgTTwQb1xTMp7FG7N1rI7FG9c5XoAmyoTmtHMyr3EcfkxJdoA578fuG/t+kGxycS5icM444wwrXtgQMgganp9++uk2wJXnpN8n9b5WcHJxlXROEQgfAcp6vPHGGzbeZMGCBYbv0FSMbJN33HGHGTVqVN7G/UmwpPKJUFsRiDABbm7Xrl1rPvnkE7stWbLkUO2j2BpH2RwiQX/cwLFxY8cj4oKgazYn2Np57WSjok/xIiSb/dSxs0OgKEHjCBv8sRFWiCDcCxFePCcRA5uTEY73+Duv2cfJEJednvt/VMQKoiV+YwXH7e/+90ZHFAERCJIA33cffPCBmTJlinnttdfMqlWr0j79pZdeakaOHGkD6vPZJFjy+epqbAVLgJu4jz76yG4ff/yxWbp0qRUnQayYMJN89tln2yJUsRuFXBEomlUu2I9l1geOKEe8kHGO7euvvz6UHptMdBs3bjSrV6+2G+9H0fj/iU0wgJAvamOVMP59ua5F8cqrz1EmsH//fjN//nwzc+ZMM2vWLDNnzpxDK9PpjIvvgfbt25vf/OY3pkmTJukcInL7SLBE7pKpwyJwOAFEyOLFi+1G1pAPP/zQxptkM8YE4VGzZk0rSBAnsQIFtxiZCISdAP83zGriAomYd9wiycLjFBgN+xjS7R9ujbEiBgEUL2pY5UTsOOKIR+e5U8sn3fNrPxHIdwK43vJ77AgUVlP8+F7Bzfm6664zd955p6lTp06+YzxsfBIsBXW5NdioE8B1ixUTZmfmzp1rfV2/+OILw8xyNgyXrHPPPdfUrVvXfjnyyIYfvkwE8pUAqzG4T1IzyHkkEJYkFGTp+fLLLwNZrQwrX1w7EwmZWFHjPE/UDn97mQjkCwF+f0lMwwrKvHnz7CPeDX66Wjdr1sz06NHDdOnSxU4uFKJJsBTiVdeYI0OAGyO+AJmd4ZHc606As9+DqFKlihUlscKElRNuTmQiIAKHE+D/cMuWLYdEDPUQEDOIGv6OwOH/l7/hDiL7DwFuuOKFjCNwSExAUgJnY3KEFV2SWshEINcECIZnFZY4UH6PESdsiZKfZNrXSpUq2Ur1ffr0MbVr1870cJHfX4Il8pdQA8gnAtzk4N86Y8YMu5T8+eefZ2V4ZC9q2rSp9X3lkWA9uXlkBbUOKgI2ecA333xj42Z4ZCO+JvYx0XOh+w+B4sWLHxIxTuY1J3kHcXMk8eB7jUdc2WQikCkBYt5wFyUG9NNPP7WPpPbfvXt3podOuj/C5JprrjEdO3a0xR8V8/kfVBIsWfvY6cAi4E6ArEfkWUecIFL4UvTbvYuYEr74HHHCY8WKFd07pxYiIAI5I8D3gCNq4sUMrxFBzkY8DjO8bM7f/HRHyRmENE9MUgHECxtixqmT46SWRujEJi7A9VVWGAT4/+D/Kn7CgJVQXEBZKWXbsGFDwtTwflOiXsqFF15o2rRpY4VKrVq1/D5F3hxPgiVvLqUGEhUC+MSTb51t9uzZvruLVKtWzbRo0cJ+CSJOiEGRW1dUPh3qpwj4Q8BJCx0rbGIFTazYiW1DljUEEH8rFNHjpE9nZQbXM1zWnHpL3FCyusMKtBO7c8wxx9h2Tn0nJoWoB8X+vOesVjt1oJwr6qRm9+cKR/8osfWckj1PVNOJzzFpgQli57PKc9KfMwHIcx55zXPeZ0WE53ymc22OQGnVqpVh4zeaz47MnYAEizsjtRCBjAmwlPziiy9akYLvq59WtWpV+8XHdskll5gzzzzTz8PrWCIgAgVKwBE93PTFruI4r7kBjH3uiB1H8Dg3iwWKr8hhk3ggNng6viCtI5ScgziCKRWW8efwum+iorHx+yIaivIGQDQcOHDA7sYjr+Ofe+1PVNshZElSU79+fevlwCMxohIo6V1RCZb0uGkvEXAlQMAtImX8+PHW99UvQ6CwgoI4QaQQmCcTAREQgTASYOYcYeOs7sSKGee5836i9/gbQkgmAmElgHthbGp/4lDq1atnatSoIe8GHy+aBIuPMHUoEeDH+dVXXzVPPfWUjUnxoxYKszSXXXaZufLKK03btm0lUPQxEwERKDgCyVZ1UhFCytZWcB8bXwZ88skn22QOxH7yiBdDbFFkMtrJsk9AgiX7jHWGAiDAj+mzzz5rxo4da1MeZmp8GV511VVWpLCKgruATAREQAREIH0CTkyD48oWG68TL4hi431i3yM2QhZ9AogQUmafcsoph6XRJiEDmyNOeCSJgyz3BCRYcn8N1IMIE+BHbeTIkeaJJ57IqJAcgZq4eSFQECrKFBLhD4W6LgIikLcEnPiO2JWdeFc2hJAjimLd4WITHeQtoIAGhoggBsjZSHjg1Pfh0Xkd+xyRwmoIIoXfXFm0CEiwROt6qbchIYBrwbhx48yIESNsbYV0jIBIREr37t1tcSjVDkiHovYRAREQgWgRIFjdSUOdKHNb/N8cART793379kVr0HG9JeMawsHZdH4niAAAIABJREFUEBPOcxIMOEIk9rkjQvibvA4iffnT6rwES1rYtFMhE5g2bZq55ZZbzBdffJEWBrKEIFK6du2qeihpEdROIiACIlDYBJw0vbErOPG1eIoSQ9lKZFCuXDn7u+bUwXGKefKIqxWiBFes2AxphX0lNXqvBCRYvJJSu4InQE2CwYMHm9GjR6dc3LFChQqmW7duVqggWGQiIAIiIAIikEsCiWr0UN2dWmHEYrKtXr3aUKg0WQrjX/3qV+aiiy6y9b7IikXGLJkIZIOABEs2qOqYeUdg3bp1pnPnzmbBggUpja1Zs2amX79+pmPHjsq9nhI5NRYBERABEUiHANkpERlsrKTEPro9T7VYKFmzECusoJDR0im8yXMKbjqGO9dRRx112HBia8+wH6+dOJRE7dNhoX3yh4AES/5cS40kSwQ+//xz06ZNG7NhwwbPZyAN8bBhw8wFF1zgeR81FAEREAEREAGHAOIBgfH1118f2pzXjhCJFya8JglAPhixKriQIYZOP/10m1IYtzIecT3jkb/zNwXR58MVL3oMEiz5f401wgwIfPbZZ6Z169Zm06ZNno5CVVtSG7ds2dJTezUSAREQARHIfwJUeneEB4lakgkR2vA+j/kiPLJ9dVm5QbQgbKpUqWIqV65sH52N18cff3y2u6HjZ5mABEuWAevw0SVAwOL5559v/XndjC/M++67z8a4KHuJGy29LwIiIALRJHDgwAErJhIJDoRGvBhx2kW9aGWxYsXsakalSpVsUD3FE4877jibfIaJPR7DLLBYkUG4xIsZKtSfddZZR7irRfPTmd+9lmDJ7+ur0WVAgCD5iRMnuh4BsUJl+969e7u2VQMREAEREIHwECCYfNu2bearr74yW7duNVu2bLHPeeQ17zlCBKFCoHq+GSmGESPcuDuV3HmOKGFDpPA+qfiLMpghXnCjdkSM80hWs7Aaqy/UPqtdu7Y555xz7HPicqpWrSpXsxBdNAmWEF0MdSU8BP7617/atMNerGfPnrbKvUwEREAERCAcBHbv3m3Wr19vNm/ebF16uZlmQ4Cw8XeECRtB6vlqTKghNpxVEecRIcJzxAiuVNmMAaHYJjGgCBlnQ8iw4cGQaqB/UNcKbwkynyFknK1evXr2b4g8WbAEJFiC5a2zRYAAM27nnXee+fTTT117S0Dg8uXLbV55mQiIgAiIQHYJIC4QHqTf5TFWlHz55ZdWnPAeMSOFYMRuOCshzqoIafQRIvyd52F2U0asIFqcVZnYlRlEDmInbMaKDMKlYcOGpkGDBnZjZSaboi9sDHLRHwmWXFDXOUNNYPLkyaZdu3ae+jh8+HDzm9/8xlNbNRIBERABESiaAHEQpJF3NgSJs3Fji5tWPq+IxNJhQswRH7ErJIgR/u7EkeTrZ2rfvn1HrMoQK7Ny5UorVsNkxPOQdKdp06bm4osvNs2bN7crVzL/CEiw+MdSR8oTAu3btzdvvPGG62iYTeGHVF9KrqjUQAREQAQsAVyx4sVI7GuSnRSCUWfEiQ9xxEd83EiJEiUKAUVaY2QFLdbFbMWKFYaNFZqwrK5Vq1bNChcEDMU1iY2RpU9AgiV9dtozDwmw/MyslpcfTVZhXn/99TykoCGJgAiIQHoE9u7da6ujO5tTLd15zfv5bhRNjM2m5cSLxMaN0EaWHQK4krEKw4ZrNyIGMYOrYC4N9z1qtF1xxRWmbdu2ciVP8WJIsKQITM3zm8DixYutP6oX++Mf/2juuusuL03VRgREQATyggAxfsSKxAsRR5CwgpLPxqqHEx+CAHFWRciu5Txn9UQWPgKsvCBinNUYHnmNoAk67TQZ14iBufzyy62AadKkiQL5XT4yEizh+59Sj3JIYPz48aZHjx6eevDBBx+YZs2aeWqrRiIgAiIQFQKIEmajHZcb4gacehsIkzCnqM2EcfHixQ9L5RsfN4IoKVu2bCan0L4hJEBM1KpVq8xHH31kmLTkkS3IOBkS91x77bXmuuuuMy1atHBNIR1CjFnvkgRL1hHrBFEi8NBDD5kBAwZ46jI5+U8++WRPbdVIBERABMJGgIxa8aLEeZ1vooTChwgOJ5VvosxaFBeUiYBDAMGydOnSw0QMqzHZTvpATBPipUuXLuaCCy5QUct/XxAJFv1vikAMgSFDhhgyf7kZue350uJRJgIiIAJhJRBbzC92pYTne/bsCWu3U+pXbOHD2GKHsSskiBG3wocpnVSNC5IA/zOIGGc1ZuHChebjjz82Bw4cyAoP3Az79OljevXqZevpFLJJsBTy1dfYjyBw5513mjFjxriSOfHEEz0F5rseSA1EQAREIEMCFEKMrS7uuG/xuGvXrgyPntvdERmIjXj3rNgVEm7kVMgvt9epkM9OkdIFCxaYefPmGVzF58yZYwuS+mmsEHbs2NH07dvXtGrVys9DR+ZYEiyRuVTqaBAEfvvb35oHHnjA9VT8OFLwSissrqjUQAREwAcC27dvt3EkBAnHr5RQuySqhhhJltYXkYIbFzdrMhGICgFiwMhONn36dDNz5kwze/Zss2PHDt+6T5HKO+64w/Ts2TPURUF9G/C/DyTB4jdRHS/SBJ588kk7g+HFmEFRAKYXUmojAiLghcA333xzKLidFZPYlRIvqda9nCPINmTLQnTg1pJshYRAd5kI5DMB3MdxIZs6daqt8YYbGSUUMjX+ryhcTaKgY489NtPDhX5/CZbQXyJ1MEgC7733ns3Q4cXmz59vGjdu7KWp2oiACIiAJYDwiA10j3XlQrBExVj1YGUEIVK5cuVDweyOQCH1b6lSpaIyHPVTBAIjsHXrVjNlyhQrXhAx+/bty+jc/P8NHjzY/PKXv8zr1UgJlow+Jto53wjg712mTBlPAXSjR4/2nFEs3zhpPCIgAskJIEoct614Ny5cu6JgrB47ldiZyXUKIToChbgRBbFH4Uqqj2Em8O2335q///3vZsKECdZ1LJMMZDVr1jSPP/64ad26dZiHnHbfJFjSRqcd85XAhRdeaIPm3Oyqq64ykydPdmum90VABPKQAHEjiJH41RJe+x1w6zc+Yu+IDalevbp113JWSJyUv/ytZMmSfp9WxxMBESiCAAVZn376afPUU08ZUo6nY/xvd+/e3TChetppp6VziNDuI8ES2kujjuWKwMiRI61fqJvhM7p27VpTvnx5t6Z6XwREIIIEWHGl7kLsagmvESVk5gqz8f2E8ECUVK1a9dBjtWrVDNtxxx0X5u6rbyJQsARI6PPaa6+ZRx991Lz77rtpccBT5H/+539M79698yY5kARLWh8F7ZTPBLg5qVGjhiHTh5uRVWzo0KFuzfS+CIhASAkgSuIFibNyEmSl63TxsCpy7rnnmjp16lgh4ggUXLiU6jddqtpPBMJBYNasWfYeI13hQgHKZ555xpQuXTocA8qgFxIsGcDTrvlL4PLLLzdvvfWW6wBPOeUUs3z5cnPqqae6tlUDERCB3BCg2Fu8+5bzGjeMKBgxJXXr1jWkNEWcIFLOO+88Q00omQiIQH4TIEXy3XffbbONpWpMwBInw/dFlE2CJcpXT33PGgHECqLFi3Xr1s288MILXpqqjQiIQJYI/PDDD0e4bznxJen6g2epq0UelkkQREnt2rWtKHFWT/LNHz0XbHVOEYgygQMHDtigelZcUk1zTkwasTHcr0TVJFiieuXU76wSwB2sYcOGZvHixZ7Og2CJ8heBp0GqkQjkmACiJJH7Fn/buHGjJzfOHA/h0Olx2apVq5YVJjyyIU60WhuWK6R+iEA4CWzevNn06tXLpkROxQjIJy7m1ltvTWW30LSVYAnNpVBHwkbgxRdfNNdff72nbhHgSk71tm3bemqvRiIgAokJUJNg9erVdrXEKZ7oiJT169dHSpQcc8wxNgOXs2KCOOE54kQ1SvQfIAIikC4BJlXHjBljBg0alFIdF0TLH/7wh0iWZJBgSffTov3yngBfCC1btjQUk/RiiJbx48ebX/ziF16aq40IFCyBr7/+2ooStlWrVh16zusNGzb4UgU6KLhUaneycDlB7wS+OymDES0yERABEcgGAQpYd+jQwaSaIGTEiBFW7ETJJFiidLXU18AJfPLJJ6ZBgwaGNINejNmL/v3723SCVIKWiUAhEuD/hdWQZKKEYmlRshNOOMFm4IoVJM5rsnSpgGKUrqb6KgL5RYDyCldffbVZtmxZSgN77rnnTI8ePVLaJ5eNJVhySV/njgSBe+65xxZhSsUaNWpk/va3v5kqVaqkspvaikBkCOzYseOwlZHYlRJWSQgQjYo5hRRZKUGIxD7yXAHvUbmS6qcIFCYBvo+vuOIKM2/ePM8ASpQoYT1IiNeNgkmwROEqqY85JUBK1ObNm3sOwHc6e9JJJ5k//elPchHL6dXTydMlgOBAeDirJPHuW/xARskolMgEQiJBgihRIcUoXU31VQREIJ4AmcMuueSSlFIfk/xj4cKFkUj2IcGiz7wIeCDAkmvjxo3N9u3bPbQ+vAlLtWTmIPhWJgJhIoBrVqwgiRUluHR5dYUMy5hYCUF8OFusODnjjDPypuJzWHirHyIgAuEi8NVXX5lWrVqZTz/91HPHfv7zn5s333zTc/tcNZRgyRV5nTdyBKZNm2aXXH/88ceU+04O9Pvvv99m5lAQbsr4tEOaBPisku43mSgh+D1KRlzYWWeddYTLliNMlHkrSldTfRUBEcgGAbIqNmnSxKSyCo4Le+fOnbPRHd+OKcHiG0odqBAIPPvss6Z3795pp1alQvXYsWPtDIhMBPwg8P333x8hSJyVknXr1pn9+/f7cZrAjoErZbJYEtwXjj766MD6ohOJgAiIQBQJvPPOO7b4tdcJVr5bly9fbphcDatJsIT1yqhfoSXw/PPPm1//+tcZuctceeWVZtSoUQYBIxOBogggOJyMW7gmrlmzxm48R5jgAhAlI/037pHEk7AhTmKflylTJkrDUV9FQAREIJQEuMdIJXXxfffdZ4YNGxbKsdApCZbQXhp1LMwEZsyYYYtKbt26Ne1ukgr1hhtusF8QzG7ICpPATz/9ZDZt2nSYCIkVJF9++WWk6pKQeQa3LdL9nnnmmfazjUBxhEmFChWUBrgwP+oatQiIQIAEWF1p06aNmT17tqez8t1NopVTTjnFU/ugG0mwBE1c58sbAgTgM3vBiksmKVzJTtS3b19z9913G27mZPlHgFUQVkMSrZCwehIVty2KJJYrV86KEYSII0oQKLxGoJQtWzb/LqBGJAIiIAIRJIBbcL169YzX2ld/+MMf7L1IGE2CJYxXRX2KFAG+EF5++WWzZMkSG+C8bds289lnn6V8E4qrDCsu//3f/21q1KgRKQaF3lknjiRWkDiuWzzu3r071IgQzaeffroVzDySUat8+fL2MfbvEiOhvozqnAiIgAgcQYC42X79+nkiw0r4559/HspVcAkWT5dQjUQgNQK7du0yr776ql2Bwd0nFcNVrGPHjmbgwIGRKeiUyvii2Hbfvn2HVkec2JFYcRKmbFsEpbOkj7hwNtL98jz+76eeeqr9+/HHHx/Fy6I+i4AIiIAIuBAgPX3dunXNihUrPLGaPHmyueqqqzy1DbKRBEuQtHWugiNAesGzzz477XE3a9bM9OnTx3Tp0iXU2TvSHmBIdnTS/8bGjjiCBFeuzZs3p50Zzq8hUo2d1Q7HHQv3K2JDeO0IEkeg+HVOHUcEREAERCD6BJhAZSLUi3Xt2tVMnDjRS9NA20iwBIpbJytEAueee25KRZwSMTrxxBNN9+7drXjBH1WWGgFWvAgmxGWPFS/iRnjtrJbwPAxFEqkzggipWbOm3RC7uAc68SHEkMhEQAREQAREIBUCJHfh94QJODdj5Z2EQkyShckkWMJ0NdSXvCQwa9YsW3Dyhx9+8GV8tWvXNu3btzft2rUzF1xwQcHXpfjuu+8OiREECRsChOxaCBNeew049OUCeTwIgeqNGjWybn/nnXeeFSik90W0yERABERABETATwKjR48299xzj6dDLl682NSvX99T26AaSbAERVrnKWgCS5cuNT179jSLFi3ylQMzIT//+c/tTS81XQiUxi2IWhZRvvFltYPMWmRi27Jli33uvGaFBDHiCBMC3sNuBK9Tebhx48b2WrEpgD3sV039EwEREIH8IUBCIO4RWG1xswcffNCzuHE7ll/vS7D4RVLHEQEXAgcPHjQEsz366KOGOi5eK9CmC7ZUqVKmevXqdvaegLuWLVvaGf1cLPMyVsRHIhHC31h+dkQJX6o7duxId9g53w/uCBIEStOmTe0j8SYyERABERABEcglgebNm5v333/ftQt4cbz22muu7YJsIMESJG2dSwT+TYAVgldeecVMnTrVzJw50+zduzcQNgRtd+jQwdx5553WBSkTc1Y/WOlwBAdig4xZvBf7yHMEWz7ZMcccY4shEqNUq1Ytc84555jzzz/f4LJHpjeZCIiACIiACISJwKhRo2z2UjfjN2358uVuzQJ9X4IlUNw6mQgcSYCUuR999JFZsGCBmT9/vn2kjouXZdt0eXJD3alTJzN06FB7w53IyIxFPvZVq1bZQD0ynhETgtjiPfpdCIbrFvEmBL874oQvcwIYqZ0jEwEREAEREIEoEJg3b56NfXUzftv27NkTqhhZCRa3q6b3RSAHBAgSJ95l5cqVViiwIR4QDn4KBYRLq1atbM513MdYGSFJwOzZs604yXdj/MSXIEicjYxcbGTr4m+qUZLvnwKNTwREQAQKgwDeHKVLlzYHDhxwHTBp/vkdDItJsITlSqgfIuCBAKsuZMBCuKxbt86udhCUzooHj7hmEZTOzEihGlXbSTpAbRICDHl0npOkoFy5craeCX/jNYUWZSIgAiIgAiJQCAQojbBkyRLXob7zzjumTZs2ru2CaiDBEhRpnUcEAiRA3RHEzM6dO21KXx4JZHeexz6Sbpn3iDGhHaKI953HbHcbgVGiRAlzwgkn2MxmJ510kiE+hFkg6o6ULFnSvkc76tHwPoKER+d17HPayURABERABERABI4kcN1115mXXnrJFc2ECRPM9ddf79ouqAYSLEGR1nlEIKIEyPBFrRPH4l97GRaCIjY7mSNSvOyrNiIgAiIgAiIgAv4QIOnOmDFjXA/2wgsvmG7durm2C6qBBEtQpHUeERABERABERABERABEcghAa8FJB9//HFz880357Cnh59agiU0l0IdEQEREAEREAEREAEREIHsEfjf//1fc+ONN7qeYNy4ceaWW25xbRdUAwmWoEjrPCIgAiIgAiIgAiIgAiKQQwITJ0705Oo1cuRIM3DgwBz2VCssoYGvjoiACIiACIiACIiACIhAUARefPFFT8H0WmEJ6oroPCIgAiIgAiIgAiIgAiIgAocITJo0yfzXf/2XKxGEzS9+8QvXdkE1kEtYUKR1HhEQAREQAREQAREQARHIIYHx48ebHj16uPZg6tSp5vLLL3dtF1QDCZagSOs8IiACIiACIiACIiACIpBDAmPHjjX9+vVz7cHcuXNN06ZNXdsF1UCCJSjSOo8IiIAIiIAIiIAIiIAI5JDA73//e3Pfffe59mDFihWmZs2aru2CaiDBEhRpnUcEREAEREAEREAEREAEckigb9++5sknnyyyBxR63rVrlylZsmQOe3r4qSVYQnMp1BEREAEREAEREAEREAERyB6Btm3bmmnTphV5gooVK5r169dnrxNpHFmCJQ1o2kUEREAEREAEREAEREAEokagevXqZtWqVUV2u3Xr1mb69OmhGpoES6guhzojAiIgAiIgAiIgAiIgAv4T2Lt3ryldurQ5cOBAkQenwj11WMJkEixhuhrqiwiIgAiIgAiIgAiIgAhkgcCcOXPMhRde6HrkMWPGeMok5nogHxtIsPgIU4cSAREQAREQAREQAREQgTASeOSRR0z//v1duzZlyhRz5ZVXurYLsoEES5C0dS4REAEREAEREAEREAERyAGB7t27mwkTJrieefPmzeb00093bRdkAwmWIGnrXCIgAiIgAiIgAiIgAiIQMIGDBw9aEbJt27Yiz3zWWWeZtWvXBtw799NJsLgzUgsREAEREAEREAEREAERiCyBDz/80DRs2NC1/9dee6156aWXXNsF3UCCJWjiOp8IiIAIiIAIiIAIiIAIBEhg1KhRZtCgQa5n/OMf/2juuusu13ZBN5BgCZq4zicCIiACIiACIiACIiACARJo1KiRWbRokesZZ8+ebVq0aOHaLugGEixBE9f5REAEREAEREAEREAERCAgAitXrjS1atVyPVuxYsXMzp07TcmSJV3bBt1AgiVo4jqfCIiACIiACIiACIiACAREYOjQoWbYsGGuZ7vkkkvMjBkzXNvlooEESy6o65wiIAIiIAIiIAIiIAIikGUCP/30k6lWrZqnzF8jR440AwcOzHKP0ju8BEt63LSXCIiACIiACIiACIiACISawGuvvWauueYaT31csmSJqVOnjqe2QTeSYAmauM4nAiIgAiIgAiIgAiIgAgEQwM1r1qxZrmc644wzzKZNm1zb5aqBBEuuyOu8IiACIiACIiACIiACIpAlAosXLzYNGjTwdPTevXubP//5z57a5qKRBEsuqOucIiACIiACIiACIiACIpBFAh06dDCvv/66pzO8/fbb5rLLLvPUNheNJFhyQV3nFAEREAEREAEREAEREIEsEZg3b55p1qyZOXjwoOsZKlSoYNavX29+9rOfubbNVQMJllyR13lFQAREQAREQAREQAREIAsELr30UjN9+nRPR/7d735nhgwZ4qltrhpJsOSKvM4rAiIgAiIgAiIgAiIgAj4TeOWVV0ynTp08HfWEE04wa9asMWXLlvXUPleNJFhyRV7nFQEREAEREAEREAEREAEfCezatcucc845ZsOGDZ6OOnr0aDNgwABPbXPZSIIll/R1bhEQAREQAREQAREQARHwicA999xjECFe7NxzzzVkEitWrJiX5jltI8GSU/w6uQiIgAiIgAiIgAiIgAhkTuDdd981rVu3Nj/++KPrwY466igb40KdliiYBEsUrpL6KAIiIAIiIAIiIAIiIAJJCOzYscPUr1/fZvvyYj169DDPPfecl6ahaCPBEorLoE6IgAiIgAiIgAiIgAiIQOoESF187bXXGoLtvVjNmjXNwoULDQH3UTEJlqhcKfVTBERABERABERABERABOIIjBo1ygwaNMgTl+LFi5s5c+aY888/31P7sDSSYAnLlVA/REAEREAEREAEREAERCAFAqyqsLripUAkh3300UfNbbfdlsIZwtFUgiUc10G9EAEREAEREAEREAEREAHPBKhmT5D9nj17PO3TsWNH8/LLLxsC7qNmEixRu2LqrwiIgAiIgAiIgAiIQEET2Lhxo2ncuLHZsmWLJw5NmzY1M2bMMCVLlvTUPmyNJFjCdkXUHxEQAREQAREQAREQARFIQuDbb781F198sVm6dKknRmeeeaaZO3euqVChgqf2YWwkwRLGq6I+iYAIiIAIiIAIiIAIiEAcgf3795srrrjCrpZ4seOPP94G2depU8dL89C2kWAJ7aVRx0RABERABERABERABETgPwTuuOMOGzjvxY4++mib6rh9+/Zemoe6jQRLqC+POicCIiACIiACIiACIiACxkycONF069bNEwoC659//nlz4403emof9kYSLGG/QuqfCIiACIiACIiACIhAQRNYtmyZadKkieeMYGPHjjW333573jCTYMmbS6mBiIAIiIAIiIAIiIAI5BuB//u//7Ni5aOPPvI0tN/97ndmyJAhntpGpZEES1SulPopAiIgAiIgAiIgAiJQcASGDRtmhg4d6mncAwYMMKNHj/bUNkqNJFiidLXUVxEQAREQAREQAREQgYIhsGbNGlOrVi1DdjA369+/v3nooYciWRjSbWwSLG6E9L4IiIAIiIAIiIAIiIAI5IDA4MGDzYgRI1zPfO+995pRo0a5totqAwmWqF459VsEREAEREAEREAERCBvCVAYsnnz5ua7774rcoz333+/eeCBB/KWAwOTYMnry6vBiYAIiIAIiIAIiIAIRI3Ae++9Zzp27Gi2b99eZNdZfRk0aFDUhpdyfyVYUkamHURABERABERABERABEQgOwSefPJJm5KY7GDJjDorDz/8sOnXr192OhGyo0qwhOyCqDsiIAIiIAIiIAIiIAKFRwCBQiX7J554osjBH3vssbYoZNeuXQsGkgRLwVxqDVQEREAEREAEREAERCCMBFasWGG6d+9uFi1aVGT3SpUqZV599VXTpk2bMA4ja32SYMkaWh1YBERABERABERABERABJITOHjwoF1Rufvuu12r2JcrV85MmTLFNGzYsOCQSrAU3CXXgEVABERABERABERABHJNYNu2baZXr15m8uTJrl2pUaOGFSvVq1d3bZuPDSRY8vGqakwiIAIiIAIiIAIiIAKhJfDKK6+YW265xWzdutW1j7h/vfTSS6ZMmTKubfO1gQRLvl5ZjUsEREAEREAEREAERCBUBLZs2WJuvfVWg2DxYn379jVjx441xYoV89I8b9tIsOTtpdXAREAEREAEREAEREAEwkCAWBUyew0YMMDs2LHDtUtHH320eeihh2zWMJkKR+ozIAIiIAIiIAIiIAIiIAJZI7BmzRpz0003mWnTpnk6B65fEydONJdffrmn9oXQSCsshXCVNUYREAEREAEREAEREIFACfz000/WnWvIkCFm9+7dns5dv3596y5WpUoVT+0LpZEES6FcaY1TBERABERABERABEQgEALLli0zvXv3NnPnzvV8vhtvvNGmOC5RooTnfQqloQRLoVxpjVMEREAEREAEREAERCCrBPbv329GjRplhg8fbnjuxYoXL24efvhhc/PNN3tpXpBtJFgK8rJr0CIgAiIgAiIgAiIVMCW0AAADRUlEQVQgAn4SmD9/vl1VWbp0qefDVqtWzcarNGnSxPM+hdhQgqUQr7rGLAIiIAIiIAIiIAIi4AuBAwcOmGHDhpkRI0aYH3/80fMxcQF77LHHTKlSpTzvU6gNJVgK9cpr3CIgAiIgAiIgAiIgAhkRWLdunenWrZt5//33PR/nxBNPNH/6059M165dPe9T6A0lWAr9E6Dxi4AIiIAIiIAIiIAIpEzgb3/7m01XvHPnTs/7tmjRwowfP95UrlzZ8z5qqDos+gyIgAiIgAiIgAiIgAiIgGcCP/zwg7ntttvMM88843kf3L5GjhxpA+t/9rOfed5PDf9FQCss+iSIgAiIgAiIgAiIgAiIgAcC27ZtM9dcc42ZM2eOh9b/atK2bVvz5JNPalXFM7EjG0qwZABPu4qACIiACIiACIiACBQGAWqrtGvXzlC53ouVL1/erqoQXH/UUUd52UVtkhCQYNFHQwREQAREQAREQAREQASKIDB79mzToUMH8+2337pyOvbYY83tt99u7rvvPkOAvSxzAhIsmTPUEURABERABERABERABPKUwIYNG0ydOnVcxQqrKLiLPfjgg6Z69ep5SiM3w5JgyQ13nVUEREAEREAEREAERCACBMgG1qVLl6Q9JYi+c+fOZtCgQaZevXoRGFH0uijBEr1rph6LgAiIgAiIgAiIgAgERGDTpk2mZs2aZvfu3YedsVKlSqZjx47mlltuMWeffXZAvSnM00iwFOZ116hFQAREQAREQAREQAQ8EliyZImtn4JoqVixomnTpo1p2rSpguk98su0mQRLpgS1vwiIgAiIgAiIgAiIgAiIQNYISLBkDa0OLAIiIAIiIAIiIAIiIAIikCkBCZZMCWp/ERABERABERABERABERCBrBGQYMkaWh1YBERABERABERABERABEQgUwISLJkS1P4iIAIiIAIiIAIiIAIiIAJZIyDBkjW0OrAIiIAIiIAIiIAIiIAIiECmBCRYMiWo/UVABERABERABERABERABLJGQIIla2h1YBEQAREQAREQAREQAREQgUwJSLBkSlD7i4AIiIAIiIAIiIAIiIAIZI2ABEvW0OrAIiACIiACIiACIiACIiACmRL4f2my5NNKuFKdAAAAAElFTkSuQmCC"/>
          <p:cNvSpPr>
            <a:spLocks noChangeAspect="1" noChangeArrowheads="1"/>
          </p:cNvSpPr>
          <p:nvPr/>
        </p:nvSpPr>
        <p:spPr bwMode="auto">
          <a:xfrm>
            <a:off x="155575" y="-1760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26" name="Picture 6" descr="C:\Users\wayne\AppData\Local\Temp\mx32DBF.png"/>
          <p:cNvPicPr>
            <a:picLocks noChangeAspect="1" noChangeArrowheads="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1691680" y="4087771"/>
            <a:ext cx="654981" cy="213523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5" descr="data:image/png;base64,iVBORw0KGgoAAAANSUhEUgAAAGQAAAFGCAYAAACc8TrdAAAgAElEQVR4XuxdBWDV5dc+a0YrCAqIIIoYWFjYSIOUdEp3NyKpdHd3g4KAKBikjdj+RRBBBFGRhrFi+57nnN+7Tb6BbFzGiPv//IBt9+7e97ynn/Mcv+jok7Fy/ZFqTsDvukCcLPzsL7GxcibmjPj5+eG/+O/5+QXwm3LmTIzwy/4B/vqz+g8fPq4LRIXAs/XDf7EmBPxnAonVr+H4IYgz+nd/f3/xx/di+HcKyS/Gh+LAy13XkHiBUAixsTGQD/7DgTsB8M/AwCCJjo5SQQUGBkpUVJQEBFBrfPu4LhC1UhBBTIweegw0IQZC4aG7B78fHR2t2hEQwK/HeP8OUAH58nFdIJ5ATDssvuHfefgUEgUR4B+kauQf4CcRERH4nkhQUJCaMX//eMH5QjDXBeIJhALg4VMzeNDRUTFqkvj1yKgzcjrsFL4XIKFpQ/TrFBZ9jDl73z2uC8QTCM0QzlgF4rTiDL7w54E/ZdWqNbJt2zYJDQ2RGjWqyZNPPinRZ6IkODgoTqt8JZJUKxDe0rOdJs01b6b4+Uus/mmmhX/3w9fO0NEGwZ54sSgjpzNnotW86PM8c5TY4dET0GLxP0ZQIgEyf958eePNFbLty61y7OhxdfiPPf6IzJ8/T3LkzKHOP8D/mvEhfhIZGYFbGKwmxKKbAHwtSkPUQBwyw8+o6Egcitn7AP8A3FxzvjHIJcwBI2j1vn8+gfjH+uO1YLLwuseOH5fxEybJuLET5cTJMIgXvxPyjEEOEpImWN59d40UfvIJ/HyUBMKv+PKRajXETEhMnNOMOYP7iIsbHByin58OODIqUkLUuUbrbeXPBwUFa3jKiCkK33ePhFHT/ztAUwsV+unISBk4aIgKIyo6Fq9xRoKDEAJDIBR4eES4zJo1TWrXqY0EEsL3rTxSbx4SFUXtCLGbCY2ww4iSfb/vxw0+ptrj5x8rx3Gbc+XKKXfeeadGQjHRNF9I6vA9CsHMEAVLU3aOB3MOCCQWz9uy5WNp0LCxHD58Qk6fjpA0adLAwUNLYBID8R5Oh5+WiRPHSYNG9fV1ryGThdgfJoKmPzr6jOzZ/bu8/fYamTp1GoRwBIcVrppBc5YzVy559dUeUr58ecmaJYtE4ZYHwdRFQ0NwjioYi4rUaP1/qXjVPJZM1q/fLA0aNMbBR0l4eLhEwIylDYafwqWIwfsIhI9atGihlHmxtEVl14rJOh1O3xAgu3btllWrV8nkSVNl374/9KamgR2/4YYbIIwoCOeEREBbAmCiihcvJj26dpbHHntMzVWaNNAwmDJm1YGB/vrcxASiPhwHHhUVLdNnzpJXe/aBQMLFPygQmhgpECf8EQIDCCQkTZC8887b8tTTT2mkdc2YrP37/5Q5c+fJ6lVvyzfffGtRFPzITTfdJA0b1cOhPwpNiJY33lguK1et1qIfvIDkzpldRo4cJuXKl4OGsLyB58HWB+hNdv/9W0nUrMX4yY//+0nq1WsgP/30M+QD7dRaFoSB77FuxSw+KDhQ3n9/rQqE/iQ46ArLQ6xgZ2bCnLTZcpoa3kot1uGweKPpiHloX2z9Unr36S+ffPSJpEmbVo4dOa6moWDBe6Vnzx5SpOjzmgPgnGXf/j+kc+dusm7d+9ASmqlwyZMnD3KHtyRfvjx4fYa+MGG47fz9/L38PTR3jMIYWQXBpB3Yf1QaNm4oH338CbQiHKYOmbtWd5GNO0His9x9993Q2OWSF78jPCIMAuF79t3jkkdZrkDnhKDhKTJdC0lxWDADMbE4Wf4LZYitEEbrVm3lx+3b9eB4WGFhp6XgPffI2HEj5YEHCqowNIFDNk0/MwnmrF+/1/Tn+No8xN69X4XwuuNWm3ZYwRCXQC+DOXz6J74PHvzLdZrIoiWLLdHDnaFmWcXXSirql3D4o0aOlMaNG6jWUTuuyFpWDCIYs+mh3oEgTNXIhodjhTzG/99+971Ufqmq/PXXQSqPRlJM+kqVLCUzZ0yTG2/MqNGTCpLmIyiNREZEyi+79kizZi3kiy+2eqFvEKKu22XhwvlyV/47VAO1FoVbHwEz48/aFH8BE0v4hr59+srgQcMkKCTENBcCoW/g3/XfeFAYjLKWLlssL7zwvKQJYQTn+95eimiIU2jeJpcx8ybTbtM3MIr69NPPpN7LDeC49+HmhUoUbvZNWW+UkiVLyODBAyVbtqz4uUgcZqxqQXh4hIQEh2pYuw/+pkGDRvLZZ59rZJQhQwbVhrFjR0udOjXVZFHoNEUhIWmtUuuHmhUuxIgRo2TAgAFyQ6bMEhKaRn7ds1sFpd4Gf2piCmfP33nXXfll7rxZct+99yLKO6khsa8fl1wgFm6ar2DEQhNhhTzLuI8dOyEr3nxL+sLkHPznkGcCYuWOO+6Q0aNGSLHiRTWa4gEzUzcTyMMy0wS5eQJpKF999Y0+n1EVI7FJk8Zr7YnPNzdmxUAme9S8N5evlPbtO0qhQoVk6pQpMnzkCJmCP6PwuiEMmyE4PuhD6Nw7dWovXbt2kXTwawGBZs58/bjkAnGNHv1gWsJg74Fla3/5ZeduGTp0uCyHQMLCwiUQEQwP+a677kSmPEYKF35M7bs/tCgAYSs7e+xV+HldOgpUUPL47vsfpGHDJvLzzzviqq9pEJ6OHz9WqlaprM+lUPg7rUYWLIcPHZLur/SEjwqSV/BnpowZpWq1arJ+w0bxo+CZKHrlGP49S5YbZOSIoVIdAtZAxWti+fu4SXXJBeIiK97aENhoaglv1sGDB+XVV/rI4sVvqB8JCUmjoSbtfI9XukqbVq0kDUwINUNDTzpfrQ8yC2fCSNtOTYuViZMmww/01zqXfh8CDIGNHwuh1q5VXV+DUZOGrqphyLjDwuR3mMds2bNLxowZ5J+//5FnnyvimSxcHLwnM6vm64oVKyKzZk6TrDfdoM+PwecJQiUB78SnSuIzgSQMbxM2evhpeBiMbHiAPJCTJ07LsGHDZcrkKeqU+fVgCIthJEPbOXNmwmTd7pkZ+7wW7djfYxGVqcmCMKhZveGUp0yZaiWSkFCJRHkjY/r0MmHcWJisqioQghIYlfF3bdq4WQref5/cgCCBAgwKCpHZs2ZLq1at8V4RTuP30N+kTZdWA4t0IelR33pNmjSpr0EFk8RwVAoYpLgI0VdS8YlAzo42nFZYaRw3WU2tP24lHDE+xJQp02GLGZLSfDAPwQeEM86cOaNMnz5FSpUuqSaB2uKEkfADszEUgboWnfoRlMU7dOiEiGqB3uhI2P10GTIiIvKXkcOHIdGrjacyPIYQUVL/fe8fUqpUaRk+fAiSxzKqafRDxYqVkM8/26qRVhSCjOAQ9jpi5PQpXJJ775c177wlN99yk74WNTqYAYW2AFKhhjg/kdDJUa1p9Om8+XcXUa1avUZq1arjgQSC9BDZFqUwGBVVq17FfISXUCbmOHlQjMwY9n7z9bdSHxEW/Qd/X1BoqISdPKlmaOrkSVKpUgWF9Wi1F/5m4OuD5cP1H8qSJfNhrrKopoWdCpfnYK6+/vZ7OOx0+HlWkhkes6CI5wwYKO3atYbwovA9BgjsrTMJRSUAzt2XD59piDNZrr3p3iS/zvCSEct7730g9RHansIBpMUHp1+hT8mZ8xYVRrlyZfRQaZLMFyT+Yc2v8HuBMm3aDGndum0cKAHfQY4QojnD+PFjpGbNGtbdQ1n+229/QE5TRtq3ayudurTDATMcDpbPPv9SKparLEdQRea/tWiIpC8SWvvgg/fLhx98IOnShWqCqXgsvkcNTojP8qU4fAwDclm4Q3Go3cfBRqLmtHjJEunWpYccPXpMHbgli1FyY5YbEb0Mx8FVwY1jkVCDTH2eFQP//XCCp//ww2mMHjVGuvfoqZqmeY7X+ksL0zgKYXOdOrXwc/7y5bYvpU279nDGMbJk8SKUPnLCNEVAy0KlZp168ubS5XpJIhAYMAlkaE2LOXvWdKlQsQKLXV5NzPrpfASgssAKgC8fPtEQc7TxOCZn9/m1MDi/xUveQGmjvxw5fBSHzo5eoDlp+IK2bVtLn149YbNZvLMSud5BTaQTF4hl+Yy2AiDMUfJqrz4G4aG/YgBBH4BDbdasmXTr1kXWvrcOCeAIOXbymMydNUeeeeopiUWySHzC0eMwV0WKy/YffrTfhzfAaDAq8rQ0bPCyjIRQgxAGWw/d0x7Xd/dxyKvn5gugnHPqLs7nC9NmnzhxQpa/tUp69eonf//9t2XlegNRFsehZsqcAYW6t+R+1KcCIBz14VpKQjCAf/8rzPKE7m4jNYSCHTt2gnTp2k07hRRmNGpModDAMIS1N998M0oo+WT7zz/r7+/Z5xXp2f0VFCpx8AS94c9Va96DFjXQWpV73/Q56dOmkY0bPpT77rsXkVQEvmWXw7TfamEsUJ638ZUM1blggSQMZROr4bgiHB04bygLhRs2WLPnyJEjBq3xwGbuQ5QtW1zt/I033qihMXvj+qEZd6qG/NuHxP1e2H7xg9mDkx46eJj06dcX0VsIXp8ahhIJgoQQlDUYjUUhbKWUWS5/d/UK3P5gT9jooSNjr1mzHhpf70gATBzfXzBufRTqXW3bNJfXB/STQLxGADQjYR/Fmc2EoX4yzj7RpyRLIOf75adPn4b5CZWvtn0r1arVlL/+Pqgf1NldmoMMGdJpyDtx4hipUqWSfp83XNuyEIJDiSQeYVEzEAVFMPSNlk6du8rcuXPUT1g5hZVa/glNxC1mMZER14IFC1AXe16iIaxAlOIFF+bQ4SNS7sWKqDB/JYGhaRU0QT+W9cYbZPkbi4EwKaSh9yWoIZ7zCC9YIBd6A2jGd/26W6pXry0/fP8/fG5UVmGreUihyGxPnjquwISqVauibDJQ0qcPVfVXzdJSudWrnB86+/eaySCgLVR2/rxbSpYuJXt//02zZmfGKNCIiNMqWDgLJIfVZdy4MeIfGyWh6RDW8oLABI0dO1769OknZxgJxjI0Z3buJ40b1pcBr/dDZBWiAQZ9VUo9kiyQxMyV61dHRp5BXelHadmilfzww08awUQjhKU/iGYrFM6RH7DIc8/KhAkTJPetObQ0rqWM02EafakToYE4Z8jLphF72SG49cuQgzRADYw9b5r5IPFTQAS1xX7uQfinyVMmogJQEPV0lFZYz4Jp+3X3Hqlfv6Fs/XIbSjRoC0C76N8KF35cJsCMFkA9jVk4zeulKCKeS8BJEkjCQuG/D80PZY9IWbRwsYwaPQ5Fw10wW+hVQAgslbCfzX5I+vTppGXL5lK/Xj25PW8eK3V4IAGaLQrEIczPpyE8/AAIZPz4KUjY2iG7xu1WUSKRw8FSy1iqT58+rfTt2wsH/7J2DOnMGWoLtGHsuPEyYOAQOQWIqJbZkWSGoPE1bPhgqQeIDzPyAFwgp7WpUkMSCsR10wyQfEbhlt26vSJ//oloysvStUvHMB0nmDFTBi2nlypVQm4EQEFDVMXGmuOm0zdNYxZMs2Vl+8RMFgOGn/63A2WRhtDI76GBrFXx8OCAIRTNSVCArFG9GhpPA1AQzGKv57Vi9+z5XZo3bykbNm2y30EtwHPvR33rjTeXSo5bsnm+w95fqtYQd0Cu2cQb9wNi+EaNWgg/KG+q612zzBBENCGimRYtmqNA9zqSL2iB9ifswyYsu7CiyxvpEsxzOnXUvubOWQSwQzPL0P0BB1L7j4SOVTAIN/MNGWUenH2R559lZ1zhQDRnzF++AmjiJXQmD/7zj7WT4WvCT56SMmVKyqLFC1RTqG9aYbYSc4o9Lthk0UzwhrEfISx/MwfDTf1l169wmrUUqcFQM4K+Ah8kBnG+2ZFYueWW7CibrJU8eXPrgTsof0IH7kyU81E8ONaJqEk0Y4ZINGBC+OloadS4iaxYsUJ/BTVSTSMEwvcYiaSOF2DUyKHWt0AYzUOnT6Dj/+TTL9AqroZw/JikRyGSrxuL9zVixDBoTkMVoH1ay8pT0KdfeGJoUBlGHOpx1Ynu3btPGjdpJls2f4TDw23ybjwz2liaIJgyOtgGyHgHDnxNofwuB3HQ/3NePeQY1DBLwKK8ZIwljUCYx3ekdu3aCmrQCI0XQHsm1MYYyXdHXpkxbSoc9KME5Oql0LA7CN1EBB7Tp8+Sjh26KiLSXY577iqAouNaFDkzeL8XE1N4LX7fBJQyjyRoiJkY3kQW9n7+eac0btRUtn31nQexQUGQ5XaquvakAYjGAVWpXBmO9VWgC3Nqb9vcgoda9yq6iX1UniNvtGFyLTvmJaD5mzR5qvqrYHQYmdzpZWCll6YHBcEe3bpKv/598D3kNWp64FNYwYVQKMQa1WvKho0fqXC1+AkNadGsqYwZNxqXLlLrU3pxcCkUJ+xj7NX5RJskgajThf5u375TmjRuCpTHV5IhY2YcwmlDaXB6lbYav5F957p160qH9u0kR47semD4CRUegwA6b+uPnwNzC6HztVxSSZwvw9Xff98HMERD+fSzz8w0erAiqyqfkfsR3i5atEC1hFrqojj6FTafPv/8CylRorSEe6aV7ysHSizvrXtXbr89Lz2gvlcXVNiEVMr5kSQJhB86HBDPV1/tA4ztdO1HEGPLsgXxT+FIxnjAmdDbGPj6a1INyV8GdO5iCFDALWNCx5tuDpPliPPAaHA7aSocOELBziiNL12yTFq0aoN+BcyYN6Jsoam/Nq2Y0HXs2AHfj0AAQVSK3XaWVdjCbdK0mcydv0AvFs0pyyydO3XUJDUSWb1FaJZ7uF7OJcAynFNJkiQQHsrx4ydhv+sBTvmhmp4C9+SX3qi2hp06KT/8+CM6eIcALKgizz37LEoXNkzDyi3zAiu7mz2Od5iJawidL29mEBGKRBzi34fhhDt17CJvrFjuhcgWFlN07Kfnz3+nrHl7leTNi5uOUNgaZEzukGnjTWz/cYc890IROXripDeUEyt5c+eGdqyFRt0WV95xWsfXtjnC8yDnfexakiQQjbRwy4YOGyH9+70uFSuWl76w1bfdlkcbQkTz0V7Rd1AAQV7YyBvHw2WiSKEwVKYpsA+auJa4wh0PlLeVg5eE+TTEqMBOAONoiihcnZ5VAFyEdOncGaWQXppDWIRGR29ZPMFxvXr0kkFDh4k/hMz3xA5gdaBS2E9HF1010IBx9HGYFUFdjj2SlAx9kyQQdxl27doFAPQ3aI9WihuMSewWmWN0ZXRzyi73UC05jy2wiSgDSlN4kSgkfvbZNvVdf/z1lzaX6NQJYlOgNTSge/ce0NZuGjgY+MB8FEPl48dOyvMvlJDvf/hBs3JeGLaNly9fpmj5ABQs49+bsThcimrufylUsgTCD8l+Q1o4bt5MDXMTKYleVIarJfh4wDMruwMGYLJp3ET4KpbXbSw5RnOTAFR0MyOcnSFlyxTV98LOoyWdrCTEyD8H/5FHHn8KHUs2yQxc8egjhZDLvInRhkwacFzU+/2vk77A7ydZIDx3Le55QzDnYzNIqA0X+H7ifozegU5be6m4/Szjt2jRWj74YL1+TZM5Ap5xGQjJqVSxIgqWk9BbSaclGWcKLZILkv2YLSn02BMqEIbH1L6+fXsD2N1Cg45gRH9XpEDiIT70E0Y1cXbG7U71YgSiMRYjI2ToEYjs/vzrbx01++STz732LpI69VXwR7D5L6NgOWjwICSfAZbMkSJDlYyBhR9QJm9Ik+bNtKLLomF+jMDNmTNLCt53jwfgTuqVuTQ/f8Eawl+fsFPGBIwOLy5q8nVsSBwVnCwrNRzcX/fehxBIA0w2RaIWZrCeSCR5LNdkgckZM2Y0RtrKwdkz4rLw1aBI/rL7171Sq2YdwHy+VmExqKhdqxZC3UEAy2VQf0HBXZEaovZZEzKzuYnNk/vi7mhjCIcUHs7CoUi3Hq/AR8zUFO0McwtohYIOgIJ/9JFHZObMqXL7bbmRXNtos9OOPw/8DVPXDmNo73iRWYyi1l9/7TVp1bo5PgeQLhqJpWxV91xndMEaktBpa6iJTqCZhfgSelIFYXGAi24M06CvZ2VMQyemSQfc1FapWKmq/HPksDa5tMmE6IrhdSyy/kIPP6y423z5crMza/5Fi6FApYwcizraEPybFBmnwcYQimQ1g0yePBGtgGLwH1bOYS/+itKQpB72hfw8A6lYTjPBobKexMFNTs5qqIooKezUaZiXWCDOa6kzZz+elyES2kntUH+Gk2/cpAFufB+YUPCQ0Ej5WQR2GDDTli3byFsrV+N3oAGF54eFnZSSxYvIvHmzUfZJr/mGMjdcxMW6kM96oT9zwRpyoS+YlJ9zKQrzCD0Yb5aEd9u+FogyTW8As0fgsNN707QoKDL7x/8YdqeD+Zk9e4Y8//xTBoRWY8b8JVY2btoszZq3Qt/jiAIoGCQwxB0zejh6+i+phiv3FQIDa/v6FhaalLOIC4R8gctKzi/mcygANyviQHHxDasATNiuAJCuHfBdp9Q5W3vFBvx5dgQk5M2TW95a/qYOeLJWZiNyQLDApI0YOQpV39fV5zEzjzwdqdjhSRPGSfp0gAkhotYEVAkGaCov/+OyaghOQ7uHgQoBst6HNpxQntm06SNp1rSF7N+/X00KHTF9ipbgkTcQLkGN6NXrFWnbupV2Ii0zByYXwmD7o/9rA9AjH6n1MJqwYAhm3vw5UhHRmMKEUPBkYkuSAX3hVPC4zAIxQB3L5tpc8m731i+/lGZNWoE04BdtPLE9yyqxFSRdn5t/xsg7766W5599RkshanYoEAguDNrAMYX5Cxfp4M9p+I4HH3xQ1q19FyWT9NonccGJEtakcO/8oqOsS3F5WPZgFzIQwLoI5DV06ls+2iItUV7f9cseTbaJv6U5Ye9DQQyBnJSNRoIXLi9VqSDTpk7UEr/OknhjaHTq23f8qn3zX/f8qqV/wowaNWqA2ZTJ2igjR4kD6F2dAvE0XnHrXiuXQkzoJ51VsPDWkjGWR9jqPYV8olevXsBaLZYTp8De5s/6GEv3xhRqETIqyvhLWkZLANwRhtq8eWNNBDU79/ojsfi5jRu2SKmy5TSC4/PZH+n56ivSp3cv7SQSEuSGT7X/oe81cZSLfY7/D2u9FEGA70yWzmvAvtMneEh0SyKtyKfn6UF7rFtIM2QZx6/IpFthxmPDhk3IIzhWYBAD/n9SMHGqiaZLJ5YYQynYGUDpVSukaFHAQ2muYPIoWCZ4jMJGjhitk730H/x+/vz5ZR2Sw5tuyqrEA9rn8ObX/wspeXZn09CT1sP39cN3AvHemSs+8p8uV7B+uJdAashPQklDEJIOY/DgoQrptN4DMLtKGEDzxBDXKgIWjQVoMngGAUDZsqU0ucsGzBVL7Sp8Fh3Rztixc6eUKF5a/sGYdSAOnyHvyy/Xk4mYyuXUbVzh8QIqvAkTYicYB9BwdT1fCsUnArGMncA2g80kvDnGBG14XRuqMXPFetI//xzGqMBOCGSw8lRlxGjySYyjuXKMduENbxQflnJyCTd+ypRJgJHW80o4VmYx1HwgBnVGKQhCq7pKGBAh4yCMZk0aaeKpTTQNdRMH4yU8YBcOU2N1RJuQIxKmuSqDj7XERwJxhUdOr5JCI52+fUZHTO7ojCkAzovs3LlDPv74YwUb/PrrHtBo/AWysMOqBfaz7AJaY8mAEXhAmwhSYFeSfz76yAPIUZZKdoAT1B9Qk3TuJFi2ffOdFC9aXMNoTm5RG/LmvQ19j+Vy7713qflSwhtPyHx516Y9l0+gMKi11PgIMkgAQ3AxlezzaZSPBEKyMRwYgGp/YTDm0KHDkjVrViBP0it2a8uWjxTUthOmhG1RagH/ZLLH2hIP1WlWzpw55W9wnRBwZ61fBE9Ee1pWqJHRpImjgWipo00qSy4JZgvUNu+sOfPRVWysU7IcymT09cILz8nSpUuBZnfI+vgeuUNgngsyqv6CqFcvLHZEAWEIPEIBovA1IsVHAuFZ+YGLcBYAzAPlxPFTymvFr53CG6cWOBIXNxTK20z7ZVNIAiT8rRhVHg4Yz/3SvFlL+eiTTzQh1HIKmXkgEGpHXvTvV69aIvlAKmM9dSJaQDAAf38Imlau/EuyFUOcPECi2iMAUeJo9Pjx46FJCccd4mcY1Qx5vurs22vwIvsc28FQxNfNDrKBW3PdqvgtnQH14eOCBZIwkf13KGvAuQ/Xb8RMX0vgpn5Xn6kZt1fuoEnh8EzcbWa469lv9sY5hbt+/QeS7/Y7MFPyPRxwQ/nf9p/1FfhgOT0KGTXNYOOGjWTw0P4YW0NYzMFMzhR6BGOkdiparCRqUx6wGm/6Rgzf0N+UKVMKr0RWaneC9qfmIshtjLopzkh6gUSsTn99/c2PMhyDqV9t+0qbWzdkvkH69O0jL75YVtKFEtlo2pvQ5CW3Cp40gRCs7A30a01J34efYmQ7tO8K6qJlSosXN7qmeQbnQ6zXQPSgvmkrrurhMNvu9Wp36dqtkzrumTPmSLeuPZUAgK8frRpikUBaCHXEMIwLAJpqD1aKWSGGlsG5bv0CAilRSv0YXzs9hnNIPtMH3FkEX5+rgKiHpzBZuygs1TM+2Lx5M6azFsj7H7wvhxCxeeeunyEdXnswOpT1G9TVS8F2gflBBhcMRmz4J6mPJAuEtiMOFqOqgnxg5dtoArUFbuqIEreoeVK7znlDmAnG/YxHlQEBw5kqSJgCdAKzZL1BPv18i+RBkZAj03WA+frww02ayxAMF41Pp/hbvM7DGBeYPm2K3HNfAcvekYsY8M5ylv/9+JM883xR9VHpkb1z7GHatMny7LNPqfDOVR7R0FZDcZZdolE/OwAapvlIUhfJbgz2OCYi/g5jvbOJMI50v/nmEnng/vshDL2eKhReiGAMtlpvP2mPpAmEJoh1JzaJ8OCQDokqJ06cLF26vKI3jIP7+gE92CnzDf7HjJyO2ZykUS3xkJ995ikA35ZJpkwZ5UcA7SpVrAKzd0DPmFXaCOXgJdwnQjfRZDwAACAASURBVCqUe1EmTxgvN2TNaKUSahCH/HFI5L+iplasXBXg7y3KIHQf+uULFsyV2/PltWHPuPJ+4ofEsP2n//2Mqd7usnHjFo0MGXSUwXDqrbfmlgXzF2Ka96AKPxj0T9oKrlldRo8ZhZ8L1hzJHmYRkoPnSoJAjGuKJoiHxV8YjXCWUNKOHTvpvIZqBNWfzDsUDlGDCWYGdaCNRDCeE0qHhtK8eXOlZKmS+jF69e6D3scoRYkQRkpW0ZMnwmyQH5+1RrUqGDEYgRECTtjaR6dD5nQWJ6o4uVWkaAlEaX9DwOgKYpSNaBSLhM49fMNLwr79SZT5yd+4bNmbCug7fvyovP7669K+Qyt87liFIA0aNNQYsHFJTmLu/eGHH4SWLIOTz4HLgYSWmobwnf5SZxyT+EiSQMxMBGmhztgOghT0XKZ0OQxzGrCAhTqeFsEHOvtNv8MZdPoLlj7wd5Y4eEANkdgNGTJY0mLUjbet8JNPy/afdsLEsZRO+Gh84ygNTN2AAa9J0yaN8RqMzFxDy/rhRJawmTUGc+ssjTCLr1q1kv4evleHkDlXvQqfTJYsXSZNGzfT0j3zla6gnO3fv6/6OWK7Vq16V1q3aadQIk1+8X/ZEDQQYPHii6W0aOnKRueipP0v+SRZIGYqbPKJ4AO2Vl+qBFoMTagNvk+B+DEr99TXZcY0OzqyDCfM4cqRGKh54P6COql7EEC254sUwwTvHphECgQVXbxWKFkVYBpvu+02MP7MBb3ePQoTpcO02fdYTDyBhOab7yGA6orGHz16pDzzbGFjIlL2Hivva30sET/Lz3Lw0FF8jqrYgvCVlldYI5s1ezoCA1Aw8bbjPS1fsVratuuoXMFRnA5DFTkIprEPxi1aNG+C32G+hZdLw/rEftl/SOSCBaKWUWtKjjyMDi4EBcGNOusdjsyYrGy357td0uPPwxgXI4MCW6lmLtieO6PJ1CMPP6TDn1Uxo05zE4QDXQozwbCZfQwOb/oBLO1I9ukbmzVrJK+9hlFlPJ9FQRYd6b/0YuDcR44Yg+bTQpkxYzqgoY94syhW3HRRnZo5DdjM2bouJc1uj569ZSKAduw2PvjA/crvTiJNvg83//7WyjUA1rUHQf9J1XrmLhnRRh4woD8gSvU0yGBe5UzpJRcIf5GLr3kLmA1/8MEGsPiUx00ORcW2BaiXagLrdIP88ccfypBAXl069dA04CnEAXIytl7dWnCSOZWLl2dDzqtatepqLhOC16GNZoDtNJGUf8thp++4A21aFBJtToXfpUDwfDhzgugK3H2vDMLh0HcR9+uiHFdL47wIeyMk2HThKYubs2fPhZ/ooMSaOXPk1NG2kiWK4fKwBWDLwNiYWQqCmnZtOyppGiNACjsTNGjAwNelXv26Gmnp+XhlGcdM8V9mKuH3k6Qhmnuo07LxYgpk2bLlOMxauFUPymwwweXNm0cLemrj4QjDtERivsfNfIcqDYaZLyaPo0ePBYFMP+VA4QfV9RR4li1XiVQb3ahhA3xQM0GW3Hlm0xtTaNiosQ7r0OZTSrytFqKbNjAKY9TDvojiueDEGRB8A8qmKhifOHDgL+2dtGrZEn0ZkOFg9p2MEUa8yWJojKyEhrSBDzlFNAxsNN9nNnAxjh4zUipXrqiQVJprBzJPTr/kogTCgZ2JE6fi1rRTnzBrzgwt5FETiORgIS4UJXUF1ClKnZETp3AtcbOz8odDrKBcWtQOfiDd/YHvR8B3UKO2bv0cc+23aeSl07u8FLjZhAmRZm8tWK1btmgJ5MlzMhV5CruBlBmjPWqT02qNDDUzZw0MYTuCDg6svrNmLcLWdCCryaaAibsK3OkRk3G2kReAeZCA1WgZmEm7KN8XEz9eyttAfjBz5nR57vlntE9v5sqrTicsaVygmiRZIM6XWDYepNNUZBZ9/IlHFCvLBM/BNfnBmRAqX4iWrm3xinvQV2wGmIEDQMeOYQUFbi0fQcE6ba70GMwlNm5aLxkzpNcPzM9o/T32PmIxBbxb6gLXy7nGiRPHa9/cVt/Rkbt8wP403l5OCvN1AjAXMg/5UzfVGIa8ffv0ls5dOuK12byKZ0+NieH7hp8C6I69GyaetAKk97sDFoH0gvcVvDsu73CacUk1JGFtRpM7vENGWY0xK74QDA5Pg22H+KiciMcZfVil1XoULJtHKVKdHCSgg8XtVqomnH9LEE/OnTNPhcvEipqlk74IZTliNmzYEOQ57ZUUhiaIZobpF6JQTUzZf//oo4/AazVcXixTVmcdmftEAaVI4VmV1kwcw1cj4wyU7777QYn39x/4QyvP+fPcDh/2vtyUPatt7fFYH5RIGWaRnMJt23aAX3zXKhFM/BAJFgSp8tKlSxAF5oz7fe7SXqBS/OvHLlhDzu6c8YNGoN/AzPr999ejPPEssLeTJe/ttym9EXsGfKg/9CItUk7pnLs6Y5Q6MNtONuvtP+3weg0g0ufzIcz9v/+BwmBmBA3vyR135tXxOPegfkRCImsBwH6pajUQWBaTyViyEgqBkysrI7J+YrQc17tpJv0yp7iikR/FaoJH8hlWlPlZhoHdmpEfywms1+nsuzf5y/ji5x07pH79xiBJ+J+XFDPkjpDCTzyuvZksWTLrQKv6Wdax+DuTIZFkC4RO+hji8WJFS+qoWbFixZVRNDtumBoULQjqxTTqL7XfSJw8IDQ1bOy4SfLa6wPl1Ekj0ScivXGThvg3iM+Wr1BK73ov14F9J38vR9usmKkld+QFPXv3kyEwl7nz3CqlS5QA9+5BcDrWwZQtMbts6fLnOezpxtrwHnDIH235DEXBhloGIU1t2RfLyIK5M8FmmgGBiG3w5FvnOgzS17LVzMvzMi8POpx86BgE3tDLKO2PHDUSuZCViLRzqRO/qp5JFkmSBeJyEYaL+xHSPvdsERTgfoNjLofseIJkB0e79r9pv1n7IpiBwDavhOIcK6OgocNGgyRsCMgmI3Rl0QeoqmbJmlnzFaIV0yGDJyGyrTk106Mahw9KVHyNGnXkgw/XowyPA4CgIk5HoUwOBlEEGRFgcyCyxCI5WjsLsU9ihKERxuJWrX5bze7N6G2sxsKYggXvitdAL99yX6BD/+HH/4F57mXZ8xvoQ/BCfE+ZIMBlyxaBgPkZvTA0c67FYEXIS1pcjH9xBZghRP0fFqA8/9wL6BAewQBoJd3NRNCBmgp3OXiAelPNNDg+dYa0AwcOh+kYpjb82WefhulbB7W3YUw2O2ir6Zz5s7xsbpaQwvkDYwZVKtfQXSOBYGggz0kk1hTNmYuFXbVqWyTn+RCtVaGKG4JZ900oqVd6qYqE4RLwc3TBSHT//v3w+v+frs+Z6TNn/OAnlyBX6YQIK0yFzIpuDlCGfIDlLpxv1xCZoHG8Z9tRkrwNoEnSENdHdgLhNoIXUO4gxLMaeNNHjxmBjQZZcDNsxbUToYa93iw57TKruEc54gyWUk42sfpLGlaS55MqVvsICiuyaVqDDFnGrEtg8H0O8FQoX9UKmYiI+MvuLUA2n8VyGyI9FSoeejjkQMGtYJ+9XPmKKO9vULhRHsyTcFtObnT/zoDBwYEzEgYwfH7YqQhpBg6wlWgz2BgG8qtTJ6DVd8gGBALZs2fTiIt+y00XJ/S5SbFbFyUQlk2KFS2lH4ScVGT7uSFzJssVtBdgZsIEaePNvOV0sGSba4RCHnd/0AmGh4dBqFVww2fgcI3Zh4LRaE7je9MCXZ+HrzUErceiRctQ+U0P8wQwNl6zH/jfO3RqqxqqeYg3FUX6jTRw9utRCSheAqzZ+CbD1hbNm0o/dP6YqLKa7LqJTiBWljmDkPw0qGIrYgp4q+ZYxo8SJT179ECFuodeFgrEuQw2uDy3mRRZ2HOSg37XYh18yIew3yVLlNW5iw4d2oNEv5ukxXpSE4aB2mh6DM1oNS2GnXz/vKX1QZDJwIDO8YYbMqNDtxHJ2U2a2LE450hfNOtGZKZNLnK3b9oIR1xRa2k0d4HYM/hooUdk4fzFQKKAUBOHa6Q13gZQ1t/we8uVq4Q+x0bJhMZVFkRwpOB4+CHkLd58fcLTczecfx45GiYvVa6i239UcyFwCmXzpg3ywIMF4U9Y6bYM3Xwsq88MbJIsj6QLxPkB8rWvX78BTNFlEQWlBS9vX2nTtqXOe9vt8AwWYJ106nH/hpBOg15p6JDhiE5G63gaq7ldunTBiqJXcEjz0VvIib0hL6h5YEnbbiwHPI1efBESsQYNmyFUZvSFETXwtPfCc0lKpgSimohahKXzWHju8uXLpUH9pqax+D5J+geB3OwGhMh+1CgvZOV7PzuB3fbV91gkWQ+88fs0r2K0WA+oF67DSBNqk1cWZnvcLbiExgF8CZ0636i7Nbxt1JB1770vL5Ytr/3lAa/3l6bNGuMQvaK759R5U8xU2TIXVn8PwCFXKPcStqJt16pp6VJcaTRV267vvLNG4Z6Fn3zMK0EYKYAeEldI4Ob37vMaDnOIMVHDOZMOfNaMKVKgAFq7utfDBnpsxQVGqsFyV758Bfkev4+JHoufkydNArqxGMTlDQsp6IKf0nrj9DesrVEru3TrCejRZEsGccZ04IwICxd+Au/JOOLtueY5DaHvvpY0LUmSybLiopp4NSlvr3kXH7SiIg6HDB4AdHlDndlwGbJNRBko7QyAZlxDRz+waePHUhMh66EjR3U9xbJlyHRz51LHb1Vcc+b24Uyg7rF7926pUKm67NixU79OSnEulWzTpoUWAu2GG00sNYPvlRFS29btgNXm7txoadO6jZZJ9u37HQwPx/T950ObV6lBtF7G32nrMPiGatasC4e+SjePuu09Wz7apO8dQ47/en9JO/7//9NJFghtKG8ABbICrNWV0cPOnDkzWqtcDVEX5smiG9MK+Bp8sHDY+TTaxxBdZ/pCkRLy5ZffaJI4d+4sjA2gzcoyN3FO7DoqfZMH8fEWqyiYAf/37tp1WG/XXHFSDD3vuD2frFj+huS/63atmRnrnDWJjH0uEvlDXcyFfKACYRln2rRpSlTTqFEj0BLu1qCia9eu8krPbhp8uIvAtjCBE6XKvih///mXCpr9GzJmf/rpx1j5mgNnYQtqfPVIskB0fg+HRIEsWfoGbk9txT6NQZeOmwgYPjrnZp06lt3pN8K0Mrsa6yrq1K2HvCBGd9iufnuF5M59q249s7K+tUFtWZgdro0tML4XtFFXSVPMDboy/dDBQ1DyaIbzYJ8kAXOPksf7I1farp3EvXt/V3NFQT7wwAMq8B9++N4DSdj2np49u6of48Xg0A+rz61QK5sybbpm7Iodholgeb5T5w66hYHh9WUTiN0Csj9zCjZEFi5agttXD7DRLDIeRMWVK7+kGuLi+fjSN8yWJoVYgVemDKKTj9U+58+fD53CRcrPruAJL3Nh8dHCXSM8sy4cARZ+mJiChsA0smJLIb35xhsou4MKSveoO3Np2Cj+vknY4tOvP3YcIqGzFrOZGAokA0JmTRrJvYV+x7333Y0Ls0LhPQxvCcArh9bA+x9+oALR8B2X8cMP35MnsB9LL4+37/CyaIj+Utw8mhTy8s6btxD1nfogubwZTnKClAbLtPMh8W1SD4wAzTqNaOqpp56RH0GyzL4ID2DJ4oXYXJPd+2AWOOgQv0ZHVhMjYx0ZfPz8gqEhb0tDAB003IWDnzdnjpQvV9ZuKmXCbiBnFiPOKM6rRcvWsu7991W44O5E3es20MHer0QCFCDLHdGEpKLgyAUv06dPRW//edXSd9EnYf3qyIljXk0rWrLh8r29BqUWkvTD55hwL5PJUnnozeOS3lAVSP36DdT0TJs6WRtEQSiyJcTxugPW7BZ1pKeeelbNCPFObdq1AkoRa+iw68nfcfhqzcmEwXZtfILJ+D9Q3l69Vho2bag9CZbrV6AIWaxoEdVMPofk+VFqWgLlN5iphmAv3bp1qy4cC5YgQHnGyT0oWlYH/fiffwP/xc/ESCXaH9FdFpinCYi+iuP2RytzKSvZfrpKgxl/AJLB7si52kFgnH9hoyv5xAmJaVWSfMjZApkxYxYWZTVTHzAddvb5559WDaFjtG2artzO8kYg1hN9Dy0qjZt7QqdmJ03CWruqlb0gwIXVdttIx6dEZ3TEiJ7Y7w7AmNvAgYNkyLCROudBU0UNIwaLNK8KKoG/YnuVNOeffvKZ9tq5rJKLhKtVeklmAElCvt56uEhfgoRfG2gINghNuheCemvlmwqkXvYGQBeYAia3CoynGtNgvI/F+H0lSxZXv6iXxatEXBaTZWbIfAg1hOuGuPI0N2jyZkyfjgLhk1ZX0tgeYDElZ7NuIcPU6tVqQzv+p6aGCPIZMyYr3CbRB5MrhssIX+lDWA3YhsiM6y927PxFhfXeujValOQYXSg3ptE/4ND4PTJA9OnVF4M6E/Q90KEvw2adUmVL6mpusuINHjzc+IW92tsj4EzhUuO0yKvozOfOna9BSSA6mByfLvpCEbUEbMK5CrQD/V02gTDKcj4kMYFAEfQDssRhAhGlA2/UsCm6dN8j+cugjrVhw/pI7sh0bY2ssx9anfV20zJIoIYMGjQIgz5bleY1F25x0eIQpiaB+H3MefAiigVGSeWrr74GSUAtJKF/6uFVBl3tAjBd05EQdfL559sQ9jaVvb/t0boXL9njjz8KDVmpIGsSFhxBjuINcGkE16NHV+nerZtm4CyVGAwpOW2oc4svySYrLsqCUyczKcsVuYF7nYHlwc8997SWwq0YaDxVbBS1btMa/ev5XkfND7ipQmp6nniiEC14ou+OiRmbR4Y8iYbZ2Q8hNkKpOx+qAoPklpw36+w5nTJ78O6hdT6c8OTJ05EstsXAqO2yrV+/vm5tY1geCa1g+b5unQYKoODWZ3YS2Y9fvHix5injxo/DYVs/hRFgKGp0g5H8vly/nvo7vi+y6tEX+vJxUQKZMmUaUO+t1OYyOilS5Flk2Cx5W5ZMPBQz47Y4mDmYbGLu8vLLdRXwRnC1WweR2AeyGXLMhYCJmuHTaNS9+oMmg9o5BDOJLVu1VMdK7WC0w78xcfNH7ewwoquK6Hl8ju3R1DJu9ayPaHDKxAmoncEv4YlfbN0GKGsTHbFjZ5FFzyxZssijjz6u6EXCRXUhJt4Hg5Qnn3xcZgI8d1tu9s698QpAi5jZ+/JxwQKJxzfRRrO1mQaDMCaQXDlz6VBMcRQEDa1hfQFqyAFkuK0BZHgX+QO3LW/evEmdMMsUrsSS2AeyQVIeiIEpmsPBLluGNa1QgYpAwc+dNw8IdFKMu0jMBkSD/dPKJozQFUWZPYBwTgIyYLK6wdT0RwE0IuKUBKMl/BZgoa3AFHT0KEYodNeI1b6YfPICEC1vLBKk8RB8zqZoN/dW4TEktv3qgLxersWSFyoQF2XRGUagg/cWyisdO3bW3bfPYZELSfn1XmskZk2oxAVipXZqCHdNtQDMdAlW7zFhHAANa9+pA56J6EeRKN6SALxUkH86Raz3xla4YBQfiX7JkimTrEDUVBi3nKXyQDh4QlfbtG6PWtZR9XmsmeklwvFbh5Ir+KyymxcmecWKN+Tuu/Npr0VxY6odHOFKekX3fBqVZA3hAfLWUkOcD8mVKxfWX0/V4cqgQMZUPETD3E6ePBPbmHsBQJcboeQibK7Jr/0HpbOAiXH42rOTK0OSYz+uYn0DNJrjHqm8efPIYpToCz3ykJoTtk2ZCxhPSiD4UXZDU4vB5/yJ5DOtajNXVtA3ZM5AVAg+AV53PnDAXN19CiUdgrIJCQumVihjqbVfreobKTWrV8RnnYbvG5OeIdxt+4Ov1yElSyAsv3Pnk8tDODk7Efa5LPZv4BNpxsyYh8h0zlT0BjqE/oUcuY6O1S3+crfFCSS+W2dUS0zwFL+FjHvr1i90A/RzmIgiwZmrXRGfxb24VLYvvvgCofDzmulToPQ51atXxfubKGmCrDYWHROA9z5TumGFHsedbRYewoKAQwGeNpgsCGtQbmGO9S724ObDfve4OUSv7xFfcvedF0myQBj22h6/ILRb5yMvaKSlE/bD2V+g7Y3GhyShzBfIkDmiRnTKmLEj0SCqrzadBT4eDCMXhcskeMSZRgiVvXomeIexkLJRoyZabpk0aZyiGB0VrAkW2TmTQdTA5s2fB2fdVAMC1ttI1lm5ciUEHbjhAdAoHDRbuuPGTUD7ta/uPeTDLbt0F4OJIs3j3LlzIdCX1GcwSXXIEj4nriHlO3lceMcwoQ/hraNAFi1eqsXFm2/OrgfFdUa8NSwcHj92XJpj7pCdugIF8svate9g8DKThqDc0MaNzW3atlJ/ktiDXUay+hw8eBi7btuh6IfZDPw8+xgsWZivsufyMDknz9pV+XIVESUZ+6h9OxbCrI/BoKESEghzREA3/NIoRG0kN6NAtF+jiEajA+FCYmoJp2xnz56Fi+CtdVVCA7tAuvPQoxn0oTySLhCXGDKEXb5ipZa2ibqYAAhQhfIs8hEoHSQ7f9klzzxTREkEHnjgPkAwV6F4lw0Fu3c04umB/bU1albVpIyPs30Ibzx9zNAhI5QHhV1EVpTLV3hRgW+E+SjME4Jg6Yrvh+wQxYqW1sNkN5GHR1jrMEzuVq9enSmtPpeR9LChIwDKGKTTvvHM3MYqx/7+S5UqAufbWet09Hm68ZqgOw95b5ui2Sa4TE7dqWicU4c5YCmcHcNs2bLJuAljpWKFcsYlgvf4GXKAMmXKqVPllNTq1St1nUWNatVx41vDjFTR/bdOQ84WiLL6QChNmzRHn30JIKsV4FgnATzHrc02WkDhU0uMwi8QWrgW5Zk6ipqneeP3mX3PQHs3F1DqOuMI6Z1GEvha/wHYKDdGSQmUmoMDrPj74088Jk2bNta2MjkdDStsID2aMJbcWXl250FN9eXjgn2I+6U6g83xZkRZRI6ULl0W+0IyAxY6BreqgtaGmIxNnIzJXEyzMhcpgHVCa9euQUTkL++8vUbnMXQ82mv3JvxAcXgmJJY7UbMqC6FyTLnw44/DRM43ZCOrwTgpY4Wwwh+54du0aYNFYEv0tc2U+YOgvwvCbqz3xu/m+Bl7JATJde/eE0OhU7WTqd1NXBzuXido7jbgtfi6XA5GTXQ1POvzGCcLqTUoMF+vQ7pggeib8sBrBpQLBhxnC2iSymtvolz5F8G9DrokmCUW3GrXriNvINYn6Pjppwuju7gEI2+YFYnruVvfmg+byTMAms1jECAQotOw9TBqwH8TO9W/f2+wjDZT7CxLInyQ6YfAh59//gVaVFl++22vHhrzoFtuuQWzG1M0/+AaPQ450Mn99dchaEELABU+VIQKQ9t78t8L0MZq9GayaGTGCI1Va2MMSgD09nofCcF0l0VDNKJAMkRnq7LBh96wfrM6Z77hNIiYygHZUQm2l6ssWN7ghFV+dAPHYo77mWdQmmfPAwKx1qz15u3wLO6nOXAQHH9/RlRT0HvooD37k2gSsSA5FP6ABUqW28PQuGJbmAkagXcVKr6Ewz6g0RkHcPKgGTVlygSgQx7Dj5DMwKau9mIOvl7d+loiIYKRPf9unXvI6wP74L1ZZ5F+MB6+FC8QXx5+Yq+VJA1hNmugZ7Y3Y3TIvhi4Rf6B49a8AJGK9p0hrkDM+HXq2BFl7Obost3ohcoEMLDsYqGqtnV104KxZNvCFyNLpoZwEOjVV1/VAl56NLEYWpcBcRkTU14APmxOJVa+AOFMrVp1EJX9rVk3D56b3EaOHK7YKRY9OQTEr2/f/gvMZjVo0+9KgkANHzlsDCZsm8Fv2ci3FUb5PryB1UstCe/1kyQQc6BGnUEnyq0FTZq0gDlaqiZM8e4cqGFbFAM2nBWvCaYDqr6D6CjQzpvvoyVwq031NbVoZ4j506fPaPuU4S6FxMBgMZY+3qxbOG2flTMl4dCIwQBtc1YxGokpm1sh8CPDhw/Da9SBEjKEttYwtftrjFBXrPAS8psjZrLQ62hUv4lMmTpWq8FqlYi4JAYrGejDi5HdBQuEv8QiIULx2Z1jaToIJZMZKK+30YTLQf6DdFAyGqX5JrqBwE2yOrC2HagB1Fzl1M2SW/vXDzWvDZoMMomkjxmESdeW0DYzdd54g5q5M7rutVHDJpik+kyLfYyKuCVu/vy50OAXdLxBh3AUvOaP8PhLRHnVVCBETvK9lAUCc/Xbb0Bjw03QRFyqr4znjLyYg77Q516wQCzScKgOM1nEsL77zjqpilCWPsUfm9dUS/CjwSH+unW5OiCbVHs3uWsQHxuYNG3ypo4U3ODmEGMBTR2oFOMUEHFQ64EyzwfYP2tItPsOlcIS/0oAH9q364Tx6OPagOIoXCVgvdjdy4Ch0Xihm1Z9+tkX2CBXUwd2AlALYxZe5NkXgPl6C/fMoEt8XcMG0+9d6HFe/M8lSSAuCTIbz+wVPLvgSqQz5/B9LBxhCMoX4SjYlSlTQpYtXai2noxxFIiyTmOQRoHUap895iB8DsPxGorjwIEDcODNFa3O39UGDa5RmFKK1REDIzRzcxjMukmpMXXqTDNJzOARqg4ZMgiDO23NtGl5kt+z6vInn34eJ5BQ+KZTAEw88ehj8sH6dfBXBtLmoCffJyeqUq1Azg71uKhx96+/oS9eVPb/cUCHLakhzGK7deuijSgDktnNcSbL/ZtK5/gOqSkMYQnifnv1OwgG2imFBSdnP/1sC1DqVt3VKExYaWV0FgzCmV+VdOAbLPviL+IwGvG6AzAz2L5dG48127DFrl7FhZgVESIfAZSVwqUPeeShQpjGWgdqjjTmIylC9WfeeNrFX/4LeoUL1hC+WnztyOwqi7GcFWcb943lb+mt56q8fPnyoQ/yJmg28mjm7hz62e/INM2k5calT4VFyKs9eyF/mKt4LNbH6AtYUFSTpqNxTNYIC/LHz81B5t9eApiXeAI5gx4GBdKhfVsLGrwVes50QFD7vgAAIABJREFUEcZaAU6dZR0KhCbr4QcexhTuOgyMGrcJBUJtstl43+Gu/ksqFyyQhMA3+hKFMnnr6saOGQ8IZh8rQcA81a5dE8QtHLxhzmJrVhN7JNQ4h3Lc8xsWHmPU+osvtulhLgDfFVdLULDmY5DeaVcSHItYQ8GyPHe5B5KQgGVz+ATSlo8YMRQdwRbamYyfVzcM1deAI72EFi/ZG9h/Z/7zYMEHZf2G91B1SGuXwxspSNUC0ahDGeNYsrYSAutN7Ao2adxSoTJZkXMQ8FCyRFHdaMOfdxl5YhriYKfMjgPwet8AmVK7Vj2UTXYBlZ4e9n6LQk2N2cdyAgYExN0u5aIv4MJYDuF3mftw4w7H6uZgqvZZzM4z6oqrMqiDJt53B3xIDfkFBVBOzjL/uf/e+7Gw+H1UpLlX6woRiNWQLNoyp2CRyO97/4DNb4tQ9X1dEr9kySIjf/F22Z67TWs3lgdmtz9YyWxY0if5ZBbwiFAgefOAdAa+KK7OpSwPYKvG4P8q8I8QIwaotcFOMWLNdeHjxo2y1a+KqGeix/aemcg9e/ZDi+tapu4J5L67C4Ix4gPMjlwhAlEZqJMzx6q8WCxFE+sLoHL//gNBkTQS/qSZlrtJi5EeY806Lnae7Mr5DivL2CxHu7adQIF0DLWobJia3aAlEPoFNwNIBCOFXwGUsEa6DHvPFdsw9VkzZUWCR5xxcQU0UAOZKKqD1t75Ga1lEZPFGUnlWYTJuif/PQBHfAgkP5YpXwkaYkrBcoKbvyDqgv0I2xf4845f5G3kAyyr36FodtaOEHISpnEOn+icuuYoHtxnwYIlCHOx7RkCZVFwLdCJxpdonT1rDIViCdgcLRCSbFLZRPFr+JymjZrL+AljtATC8TpFknAfotbLyL4QjYTwuHJzrcWsiTn1KLk7fwHZvGU9kO9kgcB7Vx9iLKyp0qk7K5VwHYUzNy6kTegj/h0EJB5bUCBaZtEBHev6TZs6A4w7XdVPEetFZoZYBd7hdjPTZpYf5QfCmbogz0Qix5I4TR5eI3++22XZ8sXaB2cB0uU1iiDRyInhb6xObrVGWL0a5AEUFBPJu+++CxAlCATDoCYQGgQzp6lTIOeJ15wPOFsw//VBrANn9aVoYHE589GhQ2eA6ubhYG7EyMBqkEw+gMNmhBUvkPfffV8qYy4+ipm0zh6id4Hoqmc3INO7tFON4sPlOPGhNYufRphGn8cxNXb9GJXdffedah6zYPjIgHfxj//6HOc5miR/64LD3vO9cnIFYhhgveBaO/rjzz+1p/HVV9+ih/I02D5B6nIjFgd7fW+OGTCyI3tQM+Q+XEVB7eKNLoyNz5MnTZS7FDtlt/rsuXMlk8Gv5F52CmTVqtUmEAQI+UFww7lBCsSR1rjPfMUJJMnXwHuCIRyNdYfjC4sBhGuBcbUwJIdkqSNVB0fdmHlr7Yos2gAy1H+5Ecoq61UglsCdATt2TwDfWgGeFD8vbsK2iNBxznOQkyarVcu26POvidOQO51AENlRai6JjI/skvspk/Y8n2iIM1UJ33zCv5/rhlnV1kN8wIk2atJEFi5YqkJqgr+zUszkMg1DaHW+ZwDzWYTWcFcF4oWB2Y1DNAXAAMdC4kMgAWDh0gURCYMG93dGhP+gyksfklAg+fPfDg3ZqPOSqkZ4xJd6UmGm/l8m6/+DFOKb/+dWeaIbWVA0iu9ioFjiEA3nCQcNGoiSCGBC7KWwTI8qwHZQJDVGIvg1xhvOQDhKVIzDewEjaFNAmsy8hRFwwtsdn3h6cB+Po5EmiwOobP/Sh9x1V744gVgSeoULxH0AJzhnx88fpbC3QjhPKMogh+Xxwk/Knt2/K4Rn1qwZiotickfgBDViHXgZW7dpL3/9c1DZiCIwIpcZM+bjALCoVq2yVp6UgMy74c63OQHxvfGs6dTbtm0PvO5KNVls4VIgm7fQqd8Y50NS0nfE+avkcJ0kzSqe+6fNrBlDw8cff2a0SRgdIMX4vPkzgTgpo/BOZtp//n0IA5ytkJcArA0hsRnG/+UCrSudP7fn+JHeQpkHEjcxTA7Dwk6pUHr16oN8ZZJuA+LvzJMnl3Ko5MiZXbXOTew6DfPVZ/6v1/GZD/mvX5TY911GzOSNVBmEdqYFLIf1r4WLZscNXxL2vx6QI2rHb3v3aomEgQDD3S6dO0tvzI0z71NSvfMIxFUFiDkeOmSYDMZ//Du/zmWTJDLjMJFtATUUzBWZhyRHGC4CIpiAHYyGwAiThpVOnmjBxYvnwEk/rP6VKJKGaNG+Rb4qrQ5gEBOHeM/dBQBVfRO8V7dqpKU/bEMn53xLSoqGAGLsmHGgCAfpsjdvw+YbyWQaYB8IBWINNWuEufA5uZ8zKc+7rBriTBZZE4oXL6mdPOJ277nnbqAV5ynfO53u2LETMSwzQEcTlCAMoAXya80ErXjtOnW0zqW9dO8Qz3UAFKJWB1ALmzFzJhiIuqtAWD1m7tGmTStwOA5QX+TwYWf7xqQcbnJ+9rIKRPFZutpBAPksDJbp7xUNSGrxuXNnQzD3KHC6BNZZcK8VhcGfj4oIg7+pIAsWgl6WfSqd+o2/0ecOs+3nYlH4WopprNZYZkmWaivpYz9JxXJohs02xKJH63FNCcR6KgGy65dfMXP+AgYxQfcNjcibNw96HYuVbqkZHPkcsDVw22cQkkctLsKsLVm6SOfFdamYQnWABSaxP2z/uQTiQBTMRdZjq2jTps0BU+VgD2ZBTp/SgaPlWC5Dwn/Hm3hNmSy7hUGyBqT9VapU1xCUyWIQEsFaNWrrwOgScOLSUfOQdR8JIrIuHTpK39f6IsLFXg/011m70jXcuiLiPA8iLlk0xOtRG+mXyMPLS0BWn2ewdZqt53QgNbDCJyeA47lbkmOCkvqcy2qyNHvG9d68+SPdQUJqWA7pa0eSTTscXBB2FRKUF43CI3iQpWCBe2TGvClKr0QAHYXqbn5cLH8up85lX14ffx/2tJP2lYAHCpuzhOXKl0bLeJ7H8mPe3tHbJvVgk/vzl1UgxHYFAjnCZWKVsWr7o48+MSip5icolbOmRJwtNz7jZzPAv4wZMUoqVnnRG5axcQT1C15B8XxhKutejg2IWxs4Qbx06Zs6YER0S7lypZWH0drOlqk7AF9yDzipz7usAnHr9QhsfhvMO/XrNwT05zgOhKMKANEBDmrodqVakMaNG0rf3r2BDMEYgFZmDNrKh5kYt8nzHMeg6/DcsmMsiWkOGOziZRoGM9R95JGHdQM1x7YpEAeqiGtZJ/V0k/Hzl1Ug2oGEzzAqvQCEt+OUHICsQYS28eanwwjDyZPHsawlv8zBWgiuqGP30I0uq1ggnQsRiHPQFm77KY/W2DETEUKz3yKYBLsJJms2GIuwLknn5I2xISUrvpdVIFZyMqwVIyS2TTdj6J+o9++++1FnBnlz7wGv1pzZM8FxeJ9FVbi9rpye0GQ5c3W+sNc5aobQ/F01wIdCjC+1hKvvXu31CjqW7eNK8I5RIhmXPVlPuawCidF96lwgyRUWBjVlTkIANVfgbcf6VYakvLEZM4Ion4OgxrAfZ98phHONWCd2Iq6dS404jiCiBBLSr7/+Dr15YICBC24KLq5hw4fCt/HZpsEpWWS8rAJh9SkaoWwgSM+MChyC0d1/pAQkdMe1aG0Vn6NwTcxxJ8ysz3c1zWwZWJvCJxxoxQowjmL8mgAOgvJGYRfJDZgYNhyYbxnj/kttLrNAzv32XCHQ/YQvDsYJkkgZN007BBtz+vV73UOliG65noBtoqVKFvO4vyzaSqlHqhXI2Y7UF4dipJok2DQ4EMPdzzGaUKbMi8CBhcUFCs2bNQX7RE9Ec8RoXUPFxZS6de73JBSywmJRJeDKvccffwILLX/THIiCf/qpJ8E2NBsdSC4WiAdLpMT7TbUaoi7Vg5n68iAShr5ENHKu5emnn5NvsZOKlOmk4uAispVvLVeWUjdi7cv3cL7XStUC8fUhOMfvGk8MfU9jSSQLm9uwtonDpQRe5wbt+dtoVt1VIB5S5Ov3cq7XS7UCuRDUSlIPKTGBcHCVXMIsNtJkMb/JfWsugOhW6DIyzXsc/0dSf2Eyfv6qE4gmm14dysbmLJdwh/pvnl1/OfDHX6ohv2EVhSu9PA+itTnYWpolaybNe9i7T6lHqhVI8g+AGxFMEKTFcLugbE+tlVncXhGC84YNHYmw9zWtKNNcpUEpv337dqDe6Iz5SNukQ9qnlHpcdQJhRZe9ESJXmNk7lm0Kwq1Q0jlFoFb+wQRWpYpVUYL/UqnEyTPP9i1379bFAmV/ZO5GE5Vyw+pXn0CUYMY1leJLH8zOT58+qZgvIuBZnhkxYjToaofqcppoTntBIFlBxM8V4E9ity9n1H2R/yRFu646gbhOH50x/24LvCwRZGeRI3gsJH6NqIpseNxLSKfDkWtqTpWqlUBJO0o5szh0dL6WcFIO+kJ/9qoTiGsouXI8h3VsVR/3qHP7c6wcO3pSuvd4BaScb2iewZV/L2On1OHDhzA5nBfwort0Api7tc7obt6UYw646gTCAqTR9Xn8iPw7zNhfGHU4DoIAzqavffc9kJeBFwUCIncXN5QGw2wpWEKpNqK0a2hzpigwssKcQo+rTiCOB0WnetlBROX4I/Tsx4+fKHuxc+rgwX/0v2jwtVRBZXcAOH5z5rzFmlxcEatcXQYU588QmHcNdQx9f+1cVEUnTr/BHSJNsLPqm2++U34t228YpVuex4Fy9q78wASz4QVygZR24Il9+qtOQxwwgX9G4oaTfXTQwGE6nErQBH0G2elGjBgmtWrWNB/BAqI3xuD7K5K0V7zqBOLqVPQhrOS2b98JDagVGuaSRYiw0UcKFQIxzmIQDNyoHUkt03gz7Ek7Pt//9FUnEEZXCk4AvGjPnr3gDm6l3Io6r45yO5fSP48Bn3lzZsstN2fzYEEUSMo2oq644mJy754NbNqqjK1ffomMu75HjKmgR5365WZQrkq6Dah5YnqZoaeWx1WnIRQIzVNgYBqwQixWchqaKUZOUdEkVg7EuMPNsgCU5A899AA0x9r1BjFNuSLiNaMhPFkiH0ngz5VMnHtnTsGCIwrpup7vJgx2ct9JaYC1bVYeuQe+d10gl8JOcLKKAwooj8zGPHubNu24Ks7GqpFjkL4pE5Ygk7a8KmgAdehUqbGMbe5yP646k8Wcjku/yHb3xptvYby6qdKI6+QU7BO1JT06g8OGDpYGWL+km350LPG6QC7JZWQzyVYV+enU7sv16uvaVQ2HkWzw8ENRcBwyeCCwwo2MMY5s26od1zXE90IhKwS0IAJz7GQfrQ1y5X9QKtHOIaRB/t4QoCW5cY2k+9wA6raJpmRn8Jpx6mQF4nJJOvWftu8Ed/zLWMH9P2XRjiEKETpBgZCkv0uXTp7/IMt2yrZqrxmBKCsqfAhSQ+yh+gPMD01ly+YtWjQkQRp9RghMVu1aNRTDG4ppKZZNrgvE98ZKX5EMhOTdgpqAKPlvzIC0kvewYJgVW+YajLYYaXGP7lTwo2TPlhUmy8apDeRgrHPc4sknMFzGoIr9XcceDO9rP8vf49sPctVFWRSIVnwBWvj773+0dLJ23QceuMGQ8mQv5Q7dadMnSw6sa+L2NVcDswZX/ClTACxMKnseS/owd+wskh9Fe/A+bpVcnQLhrUZycfDgIRXImne4O9FY5WzzAbjey5ZW+iei3IM8fncbjaMyGBuQrfUzVjm3SiN+nIHCNYZuXz6uSoEo7QYE8A8IbbjgfjWmfB13MNmxWYKvV6+OknWmBRW6+hDUuMgYwZYvTR3Z7eiLaOrSIZG8Bfzz1AiW6/ngBrjToFQnuM6Xj6tOIH5q92G2cNO516Ql1quuAg2TMpfioehFWKQqVSpjld8osAmlV3SJrc0IxpKajVqyP4pN0QqQQDs3G1aNs3fy5JOF5fa8eZWX0QgI4rm5fCWUq1oghzCqRl6st1aCyk9nzr1Vdzh8roGlU8+ZI7uXGDJBDAamdy0isxYYTzhF8ak/iYTPCcX+3FtvvVXuu/duqQc6j9KlS5lwfQzZuuoEwtiWLhmWR+kAuQPxzeUr42Y/FP2OH3jssUd1+3O+vCBpxuSUgDggAGNtK1a8DQrZNsKxaSWh0dI8fAhMGAuTUQDhkeyGexnzgQX1si0F85VKXujr/MtX/j+CH86PcxLXxplthoMaYPuxOBZHDq5jx06AqKwDaDje1GquLaZHowpCe7jQwxgknQ7W7Nx6y3UVBsbo3l+3HiTLzdRkxZAxFSExoRLRKMXoOnG0hbnt7f0P3pPHIVRwFelH8lWlONVqSEIigLOFSEyu9T3CPdIZ7iXh/ioub+HSSRba/XTmnRxbFIg/pqUoPHI0xkJY9917DwDVM7DS7071IaTW8PMLBnX5O9K8WWs5hudG4ndwMeUZTAhnyJBRwqElKhCYsc0bN0ghtIJjYsKvFYF4RFZx0vh38c9Ixhh22m4pjlRz2IbIxEAcYlpsij5xEhoCgSxdtlwiuDmUu2zpjCGQO2Bu5s6bJQ/ef59qCF+PTv2NpSukKZJJahv3WVHb+Jv52lz7zSHVli2byyiAJEgNGALqj2tEQ/4tEDMJloW5bJr/Jl1TJDZ3/vXXPzJ6zFjQOW3TRTJPP/WU7q/q2LGTzF+wGM0pw1opMSCEyOWRixbOlYfQzrWlLbZufM6chcqjRU1gmYUcKKQz5za3DBkyKHUUh0IL5L9DgRG+TtVTrcmykWRrrSrxgi61NMhaFMYM0iD+pyCoGV9++bXCfdasWQO++CeQ8I0HMXJ+cGwd1xXdM2bMhnswpiEVCnwI6cgXgySt0MMPamjLVz59OkpXjU8F3Tn3I57EQoDKlV+Sgvfdq5pyJwhvngCeK3OmTMhDqFbopSBz9+UjVQvEtMGkoGaJtVpl4TCSfY4TLFywCFt2ZslPP/2EjWzFZOSooZor0HmHY37w1Vf7yIRJU4mEw/MJM0X5A69DGsElWOVKgbhI6be9+7EYs6ps/3kH/EYUiJlboircFUteMujrsWxCViK+D5ZbosFq548E0ZePVCwQ72OSfdRbd6cmC2qzY+d2rHVdBnbrTViBt1W5Sp6EZkydOhW3OI8iSQI9VogpuO09e/aW0wA+UEN0xy0ONmeOW8D8M18exCZr1qOYqe/a/RsYgSrJDpTtCxS4SzZu+FBLK/7ghbISCUVpZjMGpow+hcsJfPm4rAIxqnGGkuTutZtGm00iTGN2QPkC7G+HQN/EraLbd/wMrNUeeWfNOtm9a49XDomVgvffqxuhSVCDFpSalwjARnmrWVjkagqu1IuKAeSHUFL4B/I5ctnx/WqOyGcaC87gfVLuxZdk72+7IdyJMFeVNUDwVy5gO3bXxHJbInwpDH39y8/ba1uddS86S+PgO+QtDsdGZ27cGTJ0KDC4E3StHvcOEpDgB+L+EGyr5s/ffffdupL1oYcLauJGX8NVqmkx4sxQ+Pvvf8S2z0bYJrdXomNtfR+jLC6JWQgNoUAMFiG62/fleo2Ununtt9+CtmEPipbbfasF5xPiZRWIaQQZFUj96q3EU+ShKDnlSAzODB0yHBpke0b054hQh/Yw4rkXucQYLD7m7g/6AVt3Z8vuqXXk4dr16274hSogstmpbHUareGQNcqCQLjSlbOI7MFzhdL72DDas2dXadW6qSae1FS3PNnX2pDY611egWgHz03I2qJJliiIMBw7bpwMHDBYIykSmhnfrt3WAnflRwGwDQ66kq5VounjLVf8lTaRWESE40dI/PPOnVK1CheA/aLLXxQEgdcygSyADymozv4YmIGKvlACfIvpUVKZCiLOnGryrPzu4y7UeSR7mQUSv5GZoZTyIUqQbNy4Wdq0bacQUC2FQCBkluPhvPhiGenatRMWTTJcpXZZlu6YqJ2l5yH+tud3mThpMnjkZ2upnBmgTudC6KxDLVw4X4uFjJh+hUMv/MQzWtUdMKAviDipGeyPWFCRUo/LKxBtGlFD7OPq7T4TgC3Po2QAtiPYmDI2sGmNKkaKPP+crmC97bZcSnpGZ8vn8sCMMoOdP5JiYlsbcop+YKfjTnY1X8pFbs2mGLweoygurOS+95A0AGZD+COw1Ix71h94AI4e8yIMKui7GIGl1OOyCoSmxQ6UvsQmZ89E+4M2dp20aNVSDh89hKgI4804bCZy8+bNVaA0ESSaOHor/Phc+g1GZIpix//CwyGQvq/LGJg+NpZ06BMldCXBhNbdB2dOcoC8efJAQ2zZMvchspdOs0iUPHclknSZ679T6nFZBWIA5/i1q2YisM4V2wpat+yAocw3df8gkSHjxo2VGjWqGcObA7Z5F/fsQqSRBpyRHTt2Kdj688+34TyhUXjt9OBwPHHihFSuUgH710eChD+DsTyof7LE042w+aqCmxRhXmaBxC+W1BicuCkeJm7x338ekc8+/wz7ag+BcryAPInaFLepBXHN0XnCUD6XD7ZpT4MrfvjwkdgcPRIvbrirsLATCATSwk+8BkRKE9VQ6yJeH2nzoiavRuXBbHhbKRSuNzJGUErK8gD6B+dgz317jWvXi251hWvdOvWxbvVnLTAGY1Y9Y7pQGTVyONq4L2mEpRfBuxBJuc2X4mdThYY4h+4YgExTyMhgS8N0h6Huq9K5Zfx37tEB63PH7y2MRnN9CHIZ/gf3hLA2re60mowCZNmyZXQM2lb3pey+wnMJ87IKxAnCmauz/81BGzM/cOwIcR2rj2lJ4pEPi4JBzOIhTA55MvLa9ctu+Ixq8r/tP8FnZNZMfO6cWSgsPqycKAkXUF6KW5+U10w1AnFCSXhTefAUghHHWE7gaFvPZbJ0HAHhsiZ1HP73dh9u3LAZ42110Tc5CP7fu0ExvlRuvx18WCi9O5rZy+HEzxZWqhKI05CEhGG22yOeZimhWUvs5pneMPkjaMHWFtn68AD5+stt2gt/6MEH5YWiLyinvBY4vfWtvoaFJkUz3M9edoEk500n9znct6sZjBdAxJtIxt8Wgl/uxzUlEK9haAXGfz2uC+SyXMQ4oKEnkHixxDU7Lsv7SvhLrykNSRg4JIzo4ux3KrBZ15RAzg4ILgV79sWq2DUpkH+ZiFSgFdesyTpbI1KTqbomw96LNScp8fxrymSlxIFe7O+4LpCLPUEfP/+6QHx8oBf7ctcFcrEn6OPnXxeIjw/0Yl/uukAu9gR9/PxrViBu/tzH53nRL3fNCuSiT+4SvcA1JZDU0jc/nyyvOYG4iu8luuAX/bJXtUDOVbtKzUK5agWSsE2bWHU3NQAaElOnK1og8f0NbxZRr75he0kcoH8D5spxXLlKO59HpKJj8rGvp46m+hUrEJsD4UwItx3w8I1gzBFYcbQt4nSEDnD+ijG44GACrSN12LPQww8BH0cAtW2fjuU8NNDxqUFrrliBOAywg546DBdn3iiY/b/vl6lTpmJU+h35E0RminqEEtxw443SqkVTqVmrpg77nAHKXRHvHoT1or3yRb7AFSkQbmHjVk7nJ6gYnOXQXbY43ClTpmBrzhQMhu42djkIKRgIxWNHT2AWJASLwdJIu3atpQPW45Fqg8/jVp3rGpLM26STVh7TG8fWdJsOTBexwGPGTZBevXrppK1RMmEMGkIgxVIajKtxIJRcJZzCXbBgrtxf8F59F5zJSQ3d3CtSQ2ymhEM1mD9UQgD4Afz/GTNmSqeuPWCGvHWp5Et02B+YpOiIaN0XEgUzVa1aFSVTzp49m6EbPeaIZN4Rnz3tihQInTN3oXOYx/Gf/PTTdqlYsaLs2rMPGzrTgp8kSDet0XeQ6dqbDFI6WHJlDR0yUB4Gi4OphfEmpgLg4uWdU0/utSJanQLRNRR2t+XXX3dJ3z595a01awG2jpYM6TKoBhEXnAajbGEY+kwLVHzNmjXAodVa8pM8Jm7MwWg7UoNIrkgNsfzD8gjdTwh/wRmPffv2yUpQ9M2ZM1cJA3QWkf/h557E0vqGYLl+sXw5zIiAPJl0GsoY4Wgzzj3ikNyLk5znXZECcYh4F/JSKDYxS+Eg5P1jv9JvcNadnFatWjeXWrVqyc0gsyS1Bqd7dcAUHFlUjPjQ+fIbrStSIIyy+GAUxfl1JUfmdK1qA2cUmTAGqcaEhZ2SPJi0tc3PNmtCWg6SImti6e0p5FjC9bA3OTrNnDwuSydXlWXsGroqeaINjZIrhfQb5q1jlA6QQjLzZoPxyrESbUBrss1dD3uTKRCbP7RxNxsMtflAmiJuZzuFfSE8XUZa9jP0JcboQ23iw57jJrS8ulcqkMgVabLiD9SGO93h0i/s+PkXpdIICzstZcqUkiIvFFH6pViYJIbIjnmImsUxOf7bfArHra/7kGTpiA3amlbojLnSO8WoZvTt87pMRunkDHKUe+4tgDn1ofI8SJPxk2a9vENnVJYw47evXxdIsgTC0TTWnuIHQJn8xcqPWNxSsviL4Nw9qlt2yNP+9DNPKWnlXeBgNCrYeIKAhA2s1KAdemEuJ4FZsqSh9orJoGkGHTgTQ44/r127Fota6qFeFY4fYTRlKyY6d+4oPXp0h0+x+fbUcviJff4rUiDO1PBgGcqSeOb48ZNKvP/mm8vVfLlyO03Ti2XLos5FptHrAkm2EpzviQnRIzx8Rla/7d0nxYuXBIPcr5r8OX9Bs9aqdSsZOHAgvu7RaKQC532uz3dFaoiLsrQVy91SaHnsBFtDxYqVIZjflCmU5XdWdrkJp13HDtK/f3+U3S0HuW6yfKwnzhm7cDcWfInf//CTCmTfH7+buUKUFYRMPgqOvXbdejJ2/DhJE0RSGvqblGOIS+pHvyI1JGGmrmymcPLff/eDkl3+dehvrfYGIa9ga5Y5Rm1s0xk/fjz4eiPV+V8XSFKvyX/8vOsWKtcieLFioCHfffs9eHaryd79e+ErguOIlFkRrlCpPBaATZeO19XGAAAa/ElEQVTQYDp7y+yZc7ik0pFd+vhtJuvlrkgNYU+d3OzKpQgHzkTxu+9+lJegIQf++lNXEQVCE7gJIQQ7prjaqCo6hAFxvFuWpVvn0bWDU0c4fEUKxJXfHYsPObG+/cY0hAu92LgKAaUTzdkzzzwp02dMlRw5b9b+CM2VbWPjNgRb+mW5icfpm6x77bsnXZEC4cdXXl6uICKnFg7ze2hIlSrV5fe9e8Fkir65bvuM1W0Gs2dNx/6onGqmbNcItMLz6+rk8Q/d65YKwuErUiBGCWvscpqHIDFc++570rBhEzmOsgm3GEQhg2f1KmuWG0H9Wlv/9MdKI/ZHMmfOJI8//pjkxy6QUJg+lrAUtnVdIMlTddp9pX0Fnoqm56ftO6RPn/6ybu37+DeiLoWQcmM0e+5Wfi9RtJg8Wqiw7N27R06FnVTBEJ9VqlRJVIVLS+YbMlwXyHmzcUJ5QDCmME/ad48XUW2/EuRzu04Qlrl8JR07dZFvv/9OwsFaGkIn75Ele0BfKVWyFAj9x0qWrJmV2ZRB1pGjR8CQ3UM2bNio8NKiRYtImzZtFK9F38LCZEga/H5SC2JpTMJQ+VLOmaRak0VBmPMFAabafgtV2TcnO9xpZOAk6p+EZS1cj0fNILqE5ox+Rbex4ef598aNGwODNQQaZby8fKXDh49iG1tj0Jpv0ntBsuY7wHI9ZswYFQ4vwOkTRzTb1z3sCZLJa1IgNOcRqNoGkeqbGzfVSbPRFCvbvv5aCZJ//PFHRFNp5KasN4FL8U+72ThtK6ecwVrVtGraSpUqJbNnzybxH0iZ0ymacRkWwnTs2Bns2XboQRBAGH5fdqxYrVunNnboNsHSl5t1X5X2ExP4l2tSIORM1A02Xr0qEjy+BLx9uXWbNGvRUnbv3i1PFn5SWrdqJXkBYmjWrLn88MN32MYWowdsFLMQDA4/d+7cMm3aNHnooQf09birqnPnrnIUO6q0hI/tOwH+tp0hArkNhVmmdAkZNHCAkji7vlX8+MOla2SlXpMV1ycnvAf7QHDAGzdsAm63DwqJO3T7Td++fSTHLbfIgQMHpBEirM2bN0ms7okymI/NgdBwidx00014DpJDfH3FiuV4zp9683Ult5JgEh9MX2XPi4RJLPTwA/Lee2slA+jJU6qZlWoFwmupC4O5EgnC+BBLg/v07oP9U79gN2Er7A9pL+nBUE0HfghLiOvXbyQff/yxRHqZtwqEAQEeWvVFdh+I19Jd6NQ+OH/6FzJdE4jtT45fYrVgEklTTqd+c7abwBv/qWS9KfO/BMLXvFQhcioWCHwIDpHbO995911p17aj/IFb3blLV+nYvjXowuEfUHdnLWvf/v3SpHFz2bRpi8QCzsN9tVzewkewllbIjI3/orGdBP+271mPPZKbFWgaiWJRP8FNPhRWpArkm6+/QkhsGpISWnLpBeLxS7pNOg5cwOjJ9n14uCg4VaIPbQE91ldAO8hoveuXPVKjZh356quvNeueOXOa3HFHHs22HYpkL4ZzGjVqIh999DHWGrK9a2v26JCZkDPfqF6jOpZ9/SaffPIJ9hOGeWzZRNB7S+8V52tbegKw6igcK/Fy5cohn0DrsmfLosK7KgRiTtnqRDRBXGmnOwH1llrpgyuyWYU1En2GuhZm/rJrl1SvVhPOertm19xoUKduLURWbgOM1aT2Q3MaNmgMk/WJEu7THHFVUjBekx3DEsVf0G06oWlDkbd8KV2xyfOzz76wnYYo0/PBsQX24CO5co+M2HivTZs1kbHYHsroLKUel1xDeGBuhYQDqbn8guGndfBonogsZOuVTpVo9t3IH5rKp59+rk69VKniMn36VOwVzKgQILXj+Fke5J9//p3Ah1gTyhIOmqgAGT1qBMoq9RUsx9939MhRVIDHyrp176EXfwJRFkF3xPpyqZhx+D7++KMyDk2tTNjqGaCLY1LmkSICcUlVPKiNB6aeUW8wNcfGymA24If3/3EAWzY7yKbNm9WPcMXdHJLnF3oQT+Gt5s3ngSOspYbsP6AC+fTTT1VD+FqsyVMwTxUuLNOwyP7mm7MBGoTEEprJpJLm8PDhwyihhOuAj2770d2JyPbx/KxZs0o6XTjGHkrKCEMv2aWGATkgm3X5aE4M9MyxZRu0tEQuSodwguXPA38hmuqLpfSrNFFjJMXdtpXQZGI2zlV2Bv/hbTY81o4dv0AgDdET+V59CLWDP5M5U2YdzKlWtQocN/2VRV2an3gCoxZZWcZGqQPh0G0CyxAtjLyuuj2GVp1lPmBmQf+uwgDikFfTm3A6evSo9OjeU1auXKXrVCMR6QzUTThNgakKVGFoKOtQhxQInv/p519oHrJ37+8aDHCp5GmgGO/Cer2pUybJY48XQnOKko9P6Pg8gxDZBaGfs00M/DET0r8El0JKcsk1hJ/D1B5mBnUNm4r1kw/e/0A2b/kIu2fLI3p6TJ0zSxkzZ87EzwYjV4jQ5G8qzA1NRhADAa6KIpbXLWCBQLhrat1772vYewQrWrXdodGVH9ZSFMRG6PlyW55cEkiwtR66mTLXpHKLLWOwvSfeL7k6GiF4ly7nSEzGl1wgDu7JG6hrjHAjt331FXoUDXTZ4003ZZPy5SuiFvUXnOw6LSZym+ct2bLJhx++hwWP3PHBm+xMDgRCe6+IEtxo9NOnTZsu3Xu8ooAGRm7BIVjfCk3p0KEtzN+rGsXxdW1thT1cYufqUrrb1hOJhrcuMLjaBGIMCwgr1TykkVMnT+m2m/XrN+jBcbMncwEyLaTFOiJGWzy8gQP6o4DYQv/uVh3RvnPgk6/Hr7F1y+eOHjVG+vbr78UJjNJQWETuMXzoYOQnDaEVHMZxQrh0dShfWLVLriEW65u5Yt/0CMreD2HVEDfd6E5ydaDc62E+hTe3bNnSWGk3ApFRdu1fBCPq4V5Bq09Zhq2lFfw1IiJKBrw+UIYOG66AB5ZauNuWwzrcM1W5ciUaTfwOe05qf1xygahJ0AQQoS3apZ98/JlUqFhJ43/2tbk+1ZpNtqv89ttv14XDzwK1biMHdo4JESLO2RKPFQ4+k96IysaMHa8RkjoRPCFt2hCZ5AmEwcB/rUpKLYJKGYEwmvLm/hYtWiL1GzTAAUM7YFoYPbEvTk26NWcudPbGSDFk1iEIU1UIavv/PcvxL4EgGnu1Zy/svJ1ikRH65jSToaHBMmXyRKlSmavxqJ3/ng9JLQI4+31ccoHwMJgz8MDTpEmHYt03UrxEKYS14SjyBSFJQyGQUREc72D0H1q1aqbmxTTC8gkNCNw+W/UU3pwhNQTPf6VHLwzpTFWBBAZwzzpCX/iQmTOmY5lxaY12+frx5i61iiMFEkMTiPU0GAEd+ueQPPn0M9jkDMYFdu9wcc8gxKXN//qrzyVHjuwQHv0FIZ/UDC+M9bBUCY+SiEXOgvTo8apMnjrVeh/cM4U/M2ZML3NmzwQivgjMIf0NSuypHGitXu5SZ+oG1bGEiw6XmXX3bt2VrccvMI0Gm6dPHZdbc+eSzz5lZZXcI6wtOSShRWkOPso37Y/X4fw5x5tPnjwpPV7phXxluj1Hx9uiJAtgPytXviGPFCrErd34vcgtkLdcqj6Gr3TukgvEzASruWiPYoMzC4j79u0HUv0l+QkDmoqvgn1/8P77ZNXqlXIjiodu0aNhrxJ5oIZl/QlbZPxKz96gZJqq5Q8atADUrEid8daKNyUPFtlDR5W1QcskqTzSuuQCoYbE9Tk0HzGN+WjLFlRvZ8rv+/6QRx8tJE2aNJYCKHVQBlqOOs/BURikZeLrssTS45VXoSHTVPD6PAj4uWeeRj1sKUxheoTc1iFU1GIqf1xygbimjmFpWRzkskc0oBAGs/V6Eolizpw5AP8E+ZgX5mpBUuE+51AQr9/OoX8GBd27v6LCdRhd9lyqVq0sc+fNQtuW9TKj3bguEJynY1lwoSsFwpyAt5nVVYJsNOEj+A2qwXyE1VaGWfz3uR5akyI+C76kX38ssh8zzjONpNmIBGNcGxk6dJBGXORWtKTyuoaorXeOlNEPuUn4b+sQgoAMAjK+kmD9OjmuWEKx7uG5DtBK+YyqItAZnA7iMlaJjTbD1qm+/lpf6YTpWzp4f5gw/qxCTFMBfvd8VvOSmyz+cmeqTp06KenSwabjwKyn7kohrL4y12BPHYgPaND5q6wWKLCwSPO36u010qxpC2VvsLZwhPZB2gCdwuhK/TmrzBfAPJqwb65haAoLMEUEcin8qPbo4UMY5m7ctFl76gcP/qO/innPkKEDARdqrX5JqQA9TpTz3k685nWBJFNaTiA8wHkLFkqnjl01BLYOpR9qWyPRI2mk/kRxVuc1gfFvIqU14uyPf0VqiLvF1BCC3Pr1ew1OfbzX2o2WO++8Q5YsXSj33nu3diPjIaCJm6B4rbj8PuaKFIjzS/Qh4QBBdOveQ2bNnBNXpOzevSv6I72tMQV/RK2hb7Lo7vwPC53NdKUElveq0BB+CMdIegpmqitKMRQIAwP6C+K3yG8SCdKyNMRaedDRs/3D/zuMsxz4dYH81/X1vq9NL+2Pi1aNe/ftL+PHTVT4Dv9do0Y1mT1nplaIg4Osj26Yq3PXss5VpUnpSOuKMFlxfW8vp7F/A5cbgUNGlDV23Hjp1/c1BWVrvoGwejZwXFWrVIbZsQaYgedI/2cmjC9AxIltSbB+iXtd1UB+zftTzZiiZuK/rsrkDf84ofkiQks1AklYzXUfzCFDDCnCKi7DV9x4R3ipQ5zh0v+112XUmNFqssjgQHAdSZK7dO6sZf0zcPx87kmU6n/euVP5tBgGP1jwAcmcMSMgQv6S/dYckuPmW4CMzKyh8k4AMP5AETQ8/JRkzJRVHnzofrxWWh1bMBSN8Tsajtj6NgkF4r52gUof92OXVSAJ37RDqDunarfTbi0Pz5VgVDg4BbZvmQR+993/tXf9sVVWZ/gtLdDiba9gCxQSJjLdWDI35dcGjoIwlzEasroFUDck4kw0Q2hZSAZo9wPFMaoTf9BBQSDiBggm6hY1hgz+GYPOuCzoYkCQQaEtglzajotje573/U57qbe9tjm3t8bvI4Ry+/W7t+c957y/nuc5h2Rxebn8df9+ncX9A5yVwnvQdTTwtjXImBsSMe+Cgv5w9ETDc1UVAlA9duw4GT16tLaCX33lZTkEQTR+nqsiEdTGfoDWc6lMgCo2w2hnFDOCVSN8+JyMG+SKbSGIcKx/wkKkQUYV2RioiRrvI0vOAAb65pt7oBa3TgHU5HWQcMOWMP2IpfqoEmgL2GBDIEnpNqMVNOK79K8NphMUMHyxIRlZOYjAGPF4i37Nkv7kyd+SBxctRFn/CzoBwGMIUDFt25mb7t3JaTJqEH7w9nojTltXNdsxYHTMrHcRPMeZ/sHx44oyIfuWmN6zZz9SuGerQgN8AdVILzQ1KRmHRmGURdxVHhpiKk/O2Yz35n0tQLWoL8GN/JcdSDa+LqGV6VbwZXQw+T0VKcBFw6xd+6SUlJTgWdzC/qvvwZXTpnRqE6mrV8YNkrjMXeyv4SsqwSR88qIjPlhbK6sefQxb1D9AP6jT8j3hQQr7YXWYbSgUEvl/A0GgXsbWCLJ24r9YFf5f3AEdFP6rvXtitl1VmYansYiGZyXa0eKMN9IHmAAjCbFbmYee/YJ77pFf/XIF6nNG6Em8vzvG0OAg/S3cjudIIhDbRVIGpAabFlv9h4CG7tq1G+j1DXIcK+PcufO6nWTncjYjxG02gEQ2ZqbzGVmXUVFGj4TIdVZ6OXO5gihEM3jINWDWDlNHb/hd+BzQ3QYVFcqYseMVgtQUi8nO7dtBWfhQnT0NVN/YIEcOH1PVUxY+iR2ORAYAIT9Q/vzqy/i3SGU+nG9yiWh3QBVpN0gbKtOV4QOuRRAy0gCEAXHZc2XEYhfk8OH3ZMfO3bL9jzul7hTozkRC4KKEBrFbcQG6McALE/FI1ThzqpjVfVi3Qj0L9w8cFEVr+EYZNWqUjL15jEyZNhngu6EKvHZVZS0FE3SnT1YEgH5fv0Z3k9ix87EmIOzfU0xZfUMD5Ge/IpMg7j8gkidRoPOd1Ln5H6tuG9qy61faDWI8Du4dNASBBiRXUqEBuzrxVkG0REOQI/j6G6+DU/gnOXnilM7sZCEl5fvc9pyH3on6GrJp0Quh82eIm5vbD8TQhSg6LpJoQVSNlQXiTWI05CK3ZPlDokMmkiXppRyX1OWYrpgl7QbhCiGMlIPBLYSzSW1DOzGOxxTcs2ev/H59jezbt1fOIkfQc1rwOkPSS2he0VlySyJ/nLO5ANtRYSHCVPTiZ3xvBjglp+QpRFv1OPxL28PoofOMqmeeXovksCzordBZtA1NRxFQsvJKkCMmHVdWln1ePWIQztp+/egwTb1HcwtETechifG7J9dCGnwrTlJrUDYsNRKNx2FxfV+UPpoB9cnBdlYEVtOkiZNk4YMPaB++IFogEYAY6k83grJmMhl9EVnReBGwdB+vWqOqDGxYMSdxK4IDmMwgiauH9/jIK7pqrB4xCENBslqVaoaLhMz6+jPA5D4su17crSuFNIU4DMfw9GNESKQfXEThkK9Ho/kyd/YcnKq2SAZjZfRF1KS5AxHwiIhOY1+/7yf3QzhgX2uOcRUInptRz5o+bRq2NxqW4IrAfyWMUuJrzkiJpRoz3id/ru0RXQ9tOzNS2g3iZhodNhlR/UBJeOfddzFz58nb0Enk1sLV0ALMlpFC6WOYlPEQyGGAB92LwV4gBYiMXFtXQdrwE4yg8qBnQgNXV6+HykOlNKMnT/9yOzC91euelXwkdmxSuWy6/croqALc3jjJBtEZrqurIKMGcZ06+8WNwlZZ+WtZ/dsqow8gysmG07Sjiy6pz2A96c4758hPcVbUyGtHKv+QhuK9ikBEH4RZOelrmrPgVJ3av7+NKu9chKiNumpYgqdDJ82ZTFwj7Xxyv0+2QhIHzOVGHQ1id/ONjp6X/hUSIAz5Aaj01ggs1sRv3iJHj52gDJYmZX1z+kP5pwUJ1gCZOqVESTa33joFCHhChliZtd65+SBUb/ESjWP0NQYNFME8JGXQMqkDE4tJ3bx5P5ZVADpcDYyv5QgGjGh/pTKIz9n/aZ6VdoMwX2DxTrNfAhMQQlWUL5UanPHBbcSoZn1k4NUDZUlFhdx111wZjESNo24nsFndif0PXREqZmbdPKuwUkAGIpjQXKQI5qn6Og0c8iP58FHLoRK0QAUBmLkTdN2d+tKnGUhf9/SMQTTxMhU44qb+duCgzJpVJmeQidNpX2xqkeLhxbIXUdKIEcMxw6k/QnaVIdZdWUKBDQFY4crMHjJ/7/wLXMXva0bPSIvXDddfryzcm8fcZFzzBIyYrwH0/Zy0G4SDoO6DFVeWRS5dlhhKEOWLlwDq+bzkYpsix4MyGHNm/1DWPfuU7vcETLtBd1Rqbjs2w9t6D5p44v914LeXls7CcXn/RAZthH/euXTpEqmoWIywm2X2cIUERTxjQLVx1HM0K7/3PgiRHf1AE0UqLHCrv3vej8D3WCqDocTDfGIAShO8qLDAUNhxEvmac6g0eDOobfOh5vASOO4sOrJJxcSyBOVySnIUUx2ul0jBdraq0r5C3OHyhlQMCnDY87kqlq14CJTmGiXzuGPsiPWdOXMGKruPyHUjr1VhSyaVxqrilqfhgSZ7ruRu75EtD1dWAs+7Rv0Ot0YWFG8EV/35bVsgbjlCu32fex9iDSa3QoxJZe1Yk8T4BejMFJhh2UPL5krw+VgmoCyyfNkyLeQNQhjMCEzL7HD2OYjK2Cu3kJRFSXLWL0N4oEI2PbcleN2aTl+DQbZt2ypDi4ciagsJO9ZvoP8IqrGtyXLAlo2hkroPGfYLf9gur+Aw+v9ouRxlDuQexajMUuy4tHQmDDRevjz6SzBMrtZlNZtnrYsCZCjFnwDPpKzsdnkLeiemCGd6KtfgQPtNGzeA1zhdm0mf+xXS6X5JwReGxTAA85MdO16Uqqon0BX8N6IvO2qCCWNBfhTHphbJbd+ZjhbqLSD4jAP1bYjmJiTtvH/kKM6feg2n6Dwq5y7ErPwdQH5y4JjIeZ8//26smNAgnUeFQU+bITGzbQpQ7oeQzJqqx7UMH0Eu0QT1N64q+gPWpDj7v37TV3EE93iVUProXAyili+p8AwNmEUJDiaTWJr8ueHDimXrls0y4RvjwhWSMkYPHL1tawAyoCaVjbzkBDQUV69eIzUbNgXgaavUMi+hg48rgJqyHPQpFvZyK9JOXaC7RfoBAQzfhZR4dfUzSDyjesCk71JHyt+xizekPcrq7POYHJKV4zmpWQ2OU0MX2xR9QG3tW8gjfq6ABta5qC6q0RVyFK4U1qYY3rryh3bu1HDI6PHGPCWhfPEizUWIRmFAEBqk0xkSlEVoALZdNaYlyICRE5O4PmjpNoFCvR7R02ZpROHwAnwE1R20T86CJHwIGbYsqShUCKtA9yr8zUeCyJ7IHXNnGzVaqQp+y+VdXAApb8/wCrE6luunt4oas74OKrOiPbKJ141rAvkGNLZ4eOQx+IsjR943XBV/RQ1/rbaFBq4aimRPVsJ+tqQCovvlmlQ6/FXKUcngDRk1iI2lG0wjfvIPVwl5gfoVZj7DV64IAuBOn66H6GWDRlV1J08qaoQa79zCDhw8oILLNAyz9ZaWZpz8OQfn4T4GuT8gTYLkMoPjnfKtM26QVJ8wGQCBMrIXL8Zb1U4ZgTEEPoMtbeXK38jGTRthSawS9EGmTp2MAiNEMBE2awW5HeUg1fv39Pd7rUGSdfJcz5saWTwZRzFXMISqRFBKXKGnWbLykVUwzErluk+EKunm52pQ0i/S80BCg3RzinUEMDBfQWIOT4tmGcXUsQ2taNpcgM4BYLdLlj+0Qr4ITBZL8EOGFOo9oUHSYBA+kiuC/XiF/ajakOlu5YCO0ARcby78yl9wWgLFaW779nRtUin2qJdfvXbLSjVurleSGMrSIMSg5jA5hKWICVbxfSqSMlEM+yGphrW73zdUiuNpuGiN2xFiNSjVBR0xhM9MPNlroSZXVgCm7u679sTPfWZXSOLKuBKoYHkhLxcE+CLThAbpiRHoZe/xmV0hvWwcvX2c0CDehtLPg0KD+BlHb08JDeJtKP08KDSIn3H09pTQIN6G0s+DQoP4GUdvTwkN4m0o/TwoNIifcfT2lNAg3obSz4NCg/gZR29PCQ3ibSj9POj/WSQao0eBUw4AAAAASUVORK5CYII="/>
          <p:cNvSpPr>
            <a:spLocks noChangeAspect="1" noChangeArrowheads="1"/>
          </p:cNvSpPr>
          <p:nvPr/>
        </p:nvSpPr>
        <p:spPr bwMode="auto">
          <a:xfrm>
            <a:off x="155575" y="-1485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17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0841" y="4584504"/>
            <a:ext cx="1326211" cy="896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内容占位符 1"/>
          <p:cNvSpPr>
            <a:spLocks noGrp="1"/>
          </p:cNvSpPr>
          <p:nvPr>
            <p:ph sz="quarter" idx="13"/>
          </p:nvPr>
        </p:nvSpPr>
        <p:spPr/>
        <p:txBody>
          <a:bodyPr/>
          <a:lstStyle/>
          <a:p>
            <a:r>
              <a:rPr lang="zh-CN" altLang="en-US" dirty="0"/>
              <a:t>没有签名者合作，接收者无法验证签名合法性</a:t>
            </a:r>
            <a:endParaRPr lang="en-US" altLang="zh-CN" dirty="0"/>
          </a:p>
          <a:p>
            <a:pPr lvl="1"/>
            <a:r>
              <a:rPr lang="zh-CN" altLang="en-US" dirty="0"/>
              <a:t>签名算法</a:t>
            </a:r>
            <a:endParaRPr lang="en-US" altLang="zh-CN" dirty="0"/>
          </a:p>
          <a:p>
            <a:pPr lvl="1"/>
            <a:r>
              <a:rPr lang="zh-CN" altLang="en-US" dirty="0"/>
              <a:t>验证协议</a:t>
            </a:r>
            <a:endParaRPr lang="en-US" altLang="zh-CN" dirty="0"/>
          </a:p>
          <a:p>
            <a:pPr lvl="1"/>
            <a:r>
              <a:rPr lang="zh-CN" altLang="en-US" dirty="0"/>
              <a:t>否认协议</a:t>
            </a:r>
            <a:r>
              <a:rPr lang="en-US" altLang="zh-CN" dirty="0"/>
              <a:t>(disavowal protocol)</a:t>
            </a:r>
          </a:p>
          <a:p>
            <a:pPr lvl="2"/>
            <a:r>
              <a:rPr lang="zh-CN" altLang="en-US" dirty="0"/>
              <a:t>否认非法签名</a:t>
            </a:r>
            <a:endParaRPr lang="en-US" altLang="zh-CN" dirty="0"/>
          </a:p>
          <a:p>
            <a:pPr lvl="2"/>
            <a:r>
              <a:rPr lang="zh-CN" altLang="en-US" dirty="0"/>
              <a:t>不可否认合法签名</a:t>
            </a:r>
            <a:endParaRPr lang="en-US" altLang="zh-CN" dirty="0"/>
          </a:p>
          <a:p>
            <a:r>
              <a:rPr lang="zh-CN" altLang="en-US" dirty="0"/>
              <a:t>应用</a:t>
            </a:r>
            <a:endParaRPr lang="en-US" altLang="zh-CN" dirty="0"/>
          </a:p>
          <a:p>
            <a:pPr lvl="1"/>
            <a:r>
              <a:rPr lang="zh-CN" altLang="en-US" dirty="0"/>
              <a:t>保护软件</a:t>
            </a:r>
            <a:endParaRPr lang="en-US" altLang="zh-CN" dirty="0"/>
          </a:p>
        </p:txBody>
      </p:sp>
      <p:sp>
        <p:nvSpPr>
          <p:cNvPr id="65539" name="标题 2"/>
          <p:cNvSpPr>
            <a:spLocks noGrp="1"/>
          </p:cNvSpPr>
          <p:nvPr>
            <p:ph type="title"/>
          </p:nvPr>
        </p:nvSpPr>
        <p:spPr/>
        <p:txBody>
          <a:bodyPr/>
          <a:lstStyle/>
          <a:p>
            <a:r>
              <a:rPr lang="zh-CN" altLang="en-US" dirty="0">
                <a:cs typeface="Times New Roman" pitchFamily="18" charset="0"/>
              </a:rPr>
              <a:t>不可否认签名</a:t>
            </a:r>
            <a:r>
              <a:rPr lang="en-US" altLang="zh-CN" dirty="0">
                <a:cs typeface="Times New Roman" pitchFamily="18" charset="0"/>
              </a:rPr>
              <a:t>(Undeniable digital signature)</a:t>
            </a:r>
            <a:endParaRPr lang="zh-CN" altLang="en-US" dirty="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内容占位符 3"/>
          <p:cNvSpPr>
            <a:spLocks noGrp="1"/>
          </p:cNvSpPr>
          <p:nvPr>
            <p:ph sz="quarter" idx="13"/>
          </p:nvPr>
        </p:nvSpPr>
        <p:spPr/>
        <p:txBody>
          <a:bodyPr/>
          <a:lstStyle/>
          <a:p>
            <a:r>
              <a:rPr lang="en-US" altLang="zh-CN" dirty="0" err="1">
                <a:cs typeface="Times New Roman" pitchFamily="18" charset="0"/>
              </a:rPr>
              <a:t>Chaum</a:t>
            </a:r>
            <a:r>
              <a:rPr lang="en-US" altLang="zh-CN" dirty="0">
                <a:cs typeface="Times New Roman" pitchFamily="18" charset="0"/>
              </a:rPr>
              <a:t>-van </a:t>
            </a:r>
            <a:r>
              <a:rPr lang="en-US" altLang="zh-CN" dirty="0" err="1">
                <a:cs typeface="Times New Roman" pitchFamily="18" charset="0"/>
              </a:rPr>
              <a:t>Antwerpen</a:t>
            </a:r>
            <a:r>
              <a:rPr lang="en-US" altLang="zh-CN" dirty="0">
                <a:cs typeface="Times New Roman" pitchFamily="18" charset="0"/>
              </a:rPr>
              <a:t> Undeniable Signature Scheme</a:t>
            </a:r>
          </a:p>
          <a:p>
            <a:pPr lvl="1"/>
            <a:r>
              <a:rPr lang="en-US" altLang="zh-CN" dirty="0"/>
              <a:t>Signing algorithm</a:t>
            </a:r>
            <a:endParaRPr lang="zh-CN" altLang="en-US" dirty="0"/>
          </a:p>
        </p:txBody>
      </p:sp>
      <p:sp>
        <p:nvSpPr>
          <p:cNvPr id="13316" name="标题 2"/>
          <p:cNvSpPr txBox="1">
            <a:spLocks/>
          </p:cNvSpPr>
          <p:nvPr/>
        </p:nvSpPr>
        <p:spPr bwMode="auto">
          <a:xfrm>
            <a:off x="457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dirty="0">
                <a:latin typeface="Times New Roman" pitchFamily="18" charset="0"/>
                <a:cs typeface="Times New Roman" pitchFamily="18" charset="0"/>
              </a:rPr>
              <a:t>不可否认签名</a:t>
            </a:r>
          </a:p>
        </p:txBody>
      </p:sp>
      <p:graphicFrame>
        <p:nvGraphicFramePr>
          <p:cNvPr id="13314" name="Object 6"/>
          <p:cNvGraphicFramePr>
            <a:graphicFrameLocks noChangeAspect="1"/>
          </p:cNvGraphicFramePr>
          <p:nvPr>
            <p:extLst>
              <p:ext uri="{D42A27DB-BD31-4B8C-83A1-F6EECF244321}">
                <p14:modId xmlns:p14="http://schemas.microsoft.com/office/powerpoint/2010/main" val="3862552781"/>
              </p:ext>
            </p:extLst>
          </p:nvPr>
        </p:nvGraphicFramePr>
        <p:xfrm>
          <a:off x="1266824" y="2571750"/>
          <a:ext cx="7265615" cy="3311525"/>
        </p:xfrm>
        <a:graphic>
          <a:graphicData uri="http://schemas.openxmlformats.org/presentationml/2006/ole">
            <mc:AlternateContent xmlns:mc="http://schemas.openxmlformats.org/markup-compatibility/2006">
              <mc:Choice xmlns:v="urn:schemas-microsoft-com:vml" Requires="v">
                <p:oleObj spid="_x0000_s13365" name="Equation" r:id="rId4" imgW="4597200" imgH="2184120" progId="Equation.DSMT4">
                  <p:embed/>
                </p:oleObj>
              </mc:Choice>
              <mc:Fallback>
                <p:oleObj name="Equation" r:id="rId4" imgW="4597200" imgH="2184120" progId="Equation.DSMT4">
                  <p:embed/>
                  <p:pic>
                    <p:nvPicPr>
                      <p:cNvPr id="0" name="Picture 5"/>
                      <p:cNvPicPr>
                        <a:picLocks noChangeAspect="1" noChangeArrowheads="1"/>
                      </p:cNvPicPr>
                      <p:nvPr/>
                    </p:nvPicPr>
                    <p:blipFill>
                      <a:blip r:embed="rId5"/>
                      <a:srcRect/>
                      <a:stretch>
                        <a:fillRect/>
                      </a:stretch>
                    </p:blipFill>
                    <p:spPr bwMode="auto">
                      <a:xfrm>
                        <a:off x="1266824" y="2571750"/>
                        <a:ext cx="7265615" cy="3311525"/>
                      </a:xfrm>
                      <a:prstGeom prst="rect">
                        <a:avLst/>
                      </a:prstGeom>
                      <a:noFill/>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内容占位符 3"/>
          <p:cNvSpPr>
            <a:spLocks noGrp="1"/>
          </p:cNvSpPr>
          <p:nvPr>
            <p:ph sz="quarter" idx="13"/>
          </p:nvPr>
        </p:nvSpPr>
        <p:spPr/>
        <p:txBody>
          <a:bodyPr/>
          <a:lstStyle/>
          <a:p>
            <a:pPr lvl="1"/>
            <a:r>
              <a:rPr lang="en-US" altLang="zh-CN" dirty="0"/>
              <a:t>Verification protocol </a:t>
            </a:r>
            <a:endParaRPr lang="zh-CN" altLang="en-US" dirty="0"/>
          </a:p>
        </p:txBody>
      </p:sp>
      <p:sp>
        <p:nvSpPr>
          <p:cNvPr id="14340" name="标题 2"/>
          <p:cNvSpPr txBox="1">
            <a:spLocks/>
          </p:cNvSpPr>
          <p:nvPr/>
        </p:nvSpPr>
        <p:spPr bwMode="auto">
          <a:xfrm>
            <a:off x="457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dirty="0">
                <a:latin typeface="Times New Roman" pitchFamily="18" charset="0"/>
                <a:cs typeface="Times New Roman" pitchFamily="18" charset="0"/>
              </a:rPr>
              <a:t>不可否认签名</a:t>
            </a:r>
          </a:p>
        </p:txBody>
      </p:sp>
      <p:graphicFrame>
        <p:nvGraphicFramePr>
          <p:cNvPr id="14338" name="Object 2"/>
          <p:cNvGraphicFramePr>
            <a:graphicFrameLocks noChangeAspect="1"/>
          </p:cNvGraphicFramePr>
          <p:nvPr>
            <p:extLst>
              <p:ext uri="{D42A27DB-BD31-4B8C-83A1-F6EECF244321}">
                <p14:modId xmlns:p14="http://schemas.microsoft.com/office/powerpoint/2010/main" val="494410097"/>
              </p:ext>
            </p:extLst>
          </p:nvPr>
        </p:nvGraphicFramePr>
        <p:xfrm>
          <a:off x="899592" y="2366566"/>
          <a:ext cx="7705725" cy="2214562"/>
        </p:xfrm>
        <a:graphic>
          <a:graphicData uri="http://schemas.openxmlformats.org/presentationml/2006/ole">
            <mc:AlternateContent xmlns:mc="http://schemas.openxmlformats.org/markup-compatibility/2006">
              <mc:Choice xmlns:v="urn:schemas-microsoft-com:vml" Requires="v">
                <p:oleObj spid="_x0000_s14391" name="Equation" r:id="rId4" imgW="4330440" imgH="1244520" progId="Equation.DSMT4">
                  <p:embed/>
                </p:oleObj>
              </mc:Choice>
              <mc:Fallback>
                <p:oleObj name="Equation" r:id="rId4" imgW="4330440" imgH="1244520" progId="Equation.DSMT4">
                  <p:embed/>
                  <p:pic>
                    <p:nvPicPr>
                      <p:cNvPr id="0" name="Picture 5"/>
                      <p:cNvPicPr>
                        <a:picLocks noChangeAspect="1" noChangeArrowheads="1"/>
                      </p:cNvPicPr>
                      <p:nvPr/>
                    </p:nvPicPr>
                    <p:blipFill>
                      <a:blip r:embed="rId5"/>
                      <a:srcRect/>
                      <a:stretch>
                        <a:fillRect/>
                      </a:stretch>
                    </p:blipFill>
                    <p:spPr bwMode="auto">
                      <a:xfrm>
                        <a:off x="899592" y="2366566"/>
                        <a:ext cx="7705725" cy="221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内容占位符 3"/>
          <p:cNvSpPr>
            <a:spLocks noGrp="1"/>
          </p:cNvSpPr>
          <p:nvPr>
            <p:ph sz="quarter" idx="13"/>
          </p:nvPr>
        </p:nvSpPr>
        <p:spPr/>
        <p:txBody>
          <a:bodyPr/>
          <a:lstStyle/>
          <a:p>
            <a:r>
              <a:rPr lang="zh-CN" altLang="en-US" dirty="0"/>
              <a:t>欺骗</a:t>
            </a:r>
            <a:r>
              <a:rPr lang="en-US" altLang="zh-CN" dirty="0">
                <a:cs typeface="Times New Roman" pitchFamily="18" charset="0"/>
              </a:rPr>
              <a:t>Alice</a:t>
            </a:r>
            <a:r>
              <a:rPr lang="zh-CN" altLang="en-US" dirty="0">
                <a:cs typeface="Times New Roman" pitchFamily="18" charset="0"/>
              </a:rPr>
              <a:t>接受非法签名</a:t>
            </a:r>
            <a:endParaRPr lang="zh-CN" altLang="en-US" dirty="0"/>
          </a:p>
        </p:txBody>
      </p:sp>
      <p:graphicFrame>
        <p:nvGraphicFramePr>
          <p:cNvPr id="15362" name="Object 2"/>
          <p:cNvGraphicFramePr>
            <a:graphicFrameLocks noChangeAspect="1"/>
          </p:cNvGraphicFramePr>
          <p:nvPr/>
        </p:nvGraphicFramePr>
        <p:xfrm>
          <a:off x="874713" y="2000250"/>
          <a:ext cx="6821487" cy="3571875"/>
        </p:xfrm>
        <a:graphic>
          <a:graphicData uri="http://schemas.openxmlformats.org/presentationml/2006/ole">
            <mc:AlternateContent xmlns:mc="http://schemas.openxmlformats.org/markup-compatibility/2006">
              <mc:Choice xmlns:v="urn:schemas-microsoft-com:vml" Requires="v">
                <p:oleObj spid="_x0000_s15415" name="Equation" r:id="rId4" imgW="3251200" imgH="1701800" progId="">
                  <p:embed/>
                </p:oleObj>
              </mc:Choice>
              <mc:Fallback>
                <p:oleObj name="Equation" r:id="rId4" imgW="3251200" imgH="17018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713" y="2000250"/>
                        <a:ext cx="6821487" cy="357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2"/>
          <p:cNvSpPr txBox="1">
            <a:spLocks/>
          </p:cNvSpPr>
          <p:nvPr/>
        </p:nvSpPr>
        <p:spPr bwMode="auto">
          <a:xfrm>
            <a:off x="457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dirty="0">
                <a:latin typeface="Times New Roman" pitchFamily="18" charset="0"/>
                <a:cs typeface="Times New Roman" pitchFamily="18" charset="0"/>
              </a:rPr>
              <a:t>不可否认签名</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内容占位符 3"/>
          <p:cNvSpPr>
            <a:spLocks noGrp="1"/>
          </p:cNvSpPr>
          <p:nvPr>
            <p:ph sz="quarter" idx="13"/>
          </p:nvPr>
        </p:nvSpPr>
        <p:spPr/>
        <p:txBody>
          <a:bodyPr/>
          <a:lstStyle/>
          <a:p>
            <a:r>
              <a:rPr lang="zh-CN" altLang="en-US" dirty="0"/>
              <a:t>欺骗</a:t>
            </a:r>
            <a:r>
              <a:rPr lang="en-US" altLang="zh-CN" dirty="0">
                <a:cs typeface="Times New Roman" pitchFamily="18" charset="0"/>
              </a:rPr>
              <a:t>Alice</a:t>
            </a:r>
            <a:r>
              <a:rPr lang="zh-CN" altLang="en-US" dirty="0">
                <a:cs typeface="Times New Roman" pitchFamily="18" charset="0"/>
              </a:rPr>
              <a:t>接受非法签名</a:t>
            </a:r>
            <a:endParaRPr lang="en-US" altLang="zh-CN" dirty="0">
              <a:cs typeface="Times New Roman" pitchFamily="18" charset="0"/>
            </a:endParaRPr>
          </a:p>
          <a:p>
            <a:endParaRPr lang="en-US" altLang="zh-CN" dirty="0">
              <a:cs typeface="Times New Roman" pitchFamily="18" charset="0"/>
            </a:endParaRPr>
          </a:p>
          <a:p>
            <a:endParaRPr lang="en-US" altLang="zh-CN" dirty="0">
              <a:cs typeface="Times New Roman" pitchFamily="18" charset="0"/>
            </a:endParaRPr>
          </a:p>
          <a:p>
            <a:endParaRPr lang="en-US" altLang="zh-CN" dirty="0">
              <a:cs typeface="Times New Roman" pitchFamily="18" charset="0"/>
            </a:endParaRPr>
          </a:p>
          <a:p>
            <a:endParaRPr lang="en-US" altLang="zh-CN" dirty="0">
              <a:cs typeface="Times New Roman" pitchFamily="18" charset="0"/>
            </a:endParaRPr>
          </a:p>
          <a:p>
            <a:r>
              <a:rPr lang="zh-CN" altLang="en-US" dirty="0"/>
              <a:t>如果</a:t>
            </a:r>
            <a:r>
              <a:rPr lang="en-US" altLang="zh-CN" dirty="0"/>
              <a:t>Bob</a:t>
            </a:r>
            <a:r>
              <a:rPr lang="zh-CN" altLang="en-US" dirty="0"/>
              <a:t>故意不配合验证？</a:t>
            </a:r>
            <a:endParaRPr lang="en-US" altLang="zh-CN" dirty="0"/>
          </a:p>
          <a:p>
            <a:r>
              <a:rPr lang="zh-CN" altLang="en-US" dirty="0"/>
              <a:t>否认协议 </a:t>
            </a:r>
            <a:r>
              <a:rPr lang="en-US" altLang="zh-CN" dirty="0"/>
              <a:t>Disavowal protocol</a:t>
            </a:r>
          </a:p>
          <a:p>
            <a:pPr lvl="1"/>
            <a:r>
              <a:rPr lang="en-US" altLang="zh-CN" dirty="0"/>
              <a:t>1.Bob</a:t>
            </a:r>
            <a:r>
              <a:rPr lang="zh-CN" altLang="en-US" dirty="0"/>
              <a:t>使</a:t>
            </a:r>
            <a:r>
              <a:rPr lang="en-US" altLang="zh-CN" dirty="0"/>
              <a:t>Alice</a:t>
            </a:r>
            <a:r>
              <a:rPr lang="zh-CN" altLang="en-US" dirty="0"/>
              <a:t>相信不合法的签名是伪造</a:t>
            </a:r>
            <a:endParaRPr lang="en-US" altLang="zh-CN" dirty="0"/>
          </a:p>
          <a:p>
            <a:pPr lvl="1"/>
            <a:r>
              <a:rPr lang="en-US" altLang="zh-CN" dirty="0"/>
              <a:t>2.Bob</a:t>
            </a:r>
            <a:r>
              <a:rPr lang="zh-CN" altLang="en-US" dirty="0"/>
              <a:t>以很小的概率是</a:t>
            </a:r>
            <a:r>
              <a:rPr lang="en-US" altLang="zh-CN" dirty="0"/>
              <a:t>Alice</a:t>
            </a:r>
            <a:r>
              <a:rPr lang="zh-CN" altLang="en-US" dirty="0"/>
              <a:t>相信一个合法的签名是伪造</a:t>
            </a:r>
          </a:p>
        </p:txBody>
      </p:sp>
      <p:graphicFrame>
        <p:nvGraphicFramePr>
          <p:cNvPr id="16386" name="Object 2"/>
          <p:cNvGraphicFramePr>
            <a:graphicFrameLocks noChangeAspect="1"/>
          </p:cNvGraphicFramePr>
          <p:nvPr/>
        </p:nvGraphicFramePr>
        <p:xfrm>
          <a:off x="857250" y="2000250"/>
          <a:ext cx="7334250" cy="2000250"/>
        </p:xfrm>
        <a:graphic>
          <a:graphicData uri="http://schemas.openxmlformats.org/presentationml/2006/ole">
            <mc:AlternateContent xmlns:mc="http://schemas.openxmlformats.org/markup-compatibility/2006">
              <mc:Choice xmlns:v="urn:schemas-microsoft-com:vml" Requires="v">
                <p:oleObj spid="_x0000_s16439" name="Equation" r:id="rId4" imgW="3543300" imgH="965200" progId="">
                  <p:embed/>
                </p:oleObj>
              </mc:Choice>
              <mc:Fallback>
                <p:oleObj name="Equation" r:id="rId4" imgW="3543300" imgH="9652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2000250"/>
                        <a:ext cx="733425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2"/>
          <p:cNvSpPr txBox="1">
            <a:spLocks/>
          </p:cNvSpPr>
          <p:nvPr/>
        </p:nvSpPr>
        <p:spPr bwMode="auto">
          <a:xfrm>
            <a:off x="457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dirty="0">
                <a:latin typeface="Times New Roman" pitchFamily="18" charset="0"/>
                <a:cs typeface="Times New Roman" pitchFamily="18" charset="0"/>
              </a:rPr>
              <a:t>不可否认签名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435" name="Object 3"/>
          <p:cNvGraphicFramePr>
            <a:graphicFrameLocks noChangeAspect="1"/>
          </p:cNvGraphicFramePr>
          <p:nvPr>
            <p:extLst>
              <p:ext uri="{D42A27DB-BD31-4B8C-83A1-F6EECF244321}">
                <p14:modId xmlns:p14="http://schemas.microsoft.com/office/powerpoint/2010/main" val="253694290"/>
              </p:ext>
            </p:extLst>
          </p:nvPr>
        </p:nvGraphicFramePr>
        <p:xfrm>
          <a:off x="1187624" y="3717032"/>
          <a:ext cx="6552728" cy="2471017"/>
        </p:xfrm>
        <a:graphic>
          <a:graphicData uri="http://schemas.openxmlformats.org/presentationml/2006/ole">
            <mc:AlternateContent xmlns:mc="http://schemas.openxmlformats.org/markup-compatibility/2006">
              <mc:Choice xmlns:v="urn:schemas-microsoft-com:vml" Requires="v">
                <p:oleObj spid="_x0000_s18581" name="Equation" r:id="rId4" imgW="3543300" imgH="1498600" progId="Equation.DSMT4">
                  <p:embed/>
                </p:oleObj>
              </mc:Choice>
              <mc:Fallback>
                <p:oleObj name="Equation" r:id="rId4" imgW="3543300" imgH="1498600" progId="Equation.DSMT4">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3717032"/>
                        <a:ext cx="6552728" cy="24710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6" name="内容占位符 8"/>
          <p:cNvSpPr>
            <a:spLocks noGrp="1"/>
          </p:cNvSpPr>
          <p:nvPr>
            <p:ph sz="quarter" idx="13"/>
          </p:nvPr>
        </p:nvSpPr>
        <p:spPr/>
        <p:txBody>
          <a:bodyPr/>
          <a:lstStyle/>
          <a:p>
            <a:r>
              <a:rPr lang="zh-CN" altLang="en-US" dirty="0"/>
              <a:t>否认协议 </a:t>
            </a:r>
            <a:r>
              <a:rPr lang="en-US" altLang="zh-CN" dirty="0"/>
              <a:t>Disavowal protocol</a:t>
            </a:r>
          </a:p>
        </p:txBody>
      </p:sp>
      <p:graphicFrame>
        <p:nvGraphicFramePr>
          <p:cNvPr id="18434" name="Object 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18582" name="Equation" r:id="rId6" imgW="114102" imgH="177492" progId="">
                  <p:embed/>
                </p:oleObj>
              </mc:Choice>
              <mc:Fallback>
                <p:oleObj name="Equation" r:id="rId6" imgW="114102" imgH="177492" progId="">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439" name="组合 7"/>
          <p:cNvGrpSpPr>
            <a:grpSpLocks/>
          </p:cNvGrpSpPr>
          <p:nvPr/>
        </p:nvGrpSpPr>
        <p:grpSpPr bwMode="auto">
          <a:xfrm>
            <a:off x="1937969" y="6350332"/>
            <a:ext cx="4866279" cy="463044"/>
            <a:chOff x="2051720" y="5949280"/>
            <a:chExt cx="4680520" cy="720080"/>
          </a:xfrm>
        </p:grpSpPr>
        <p:sp>
          <p:nvSpPr>
            <p:cNvPr id="5" name="圆角矩形标注 4"/>
            <p:cNvSpPr/>
            <p:nvPr/>
          </p:nvSpPr>
          <p:spPr>
            <a:xfrm>
              <a:off x="2051710" y="5949877"/>
              <a:ext cx="4680496" cy="719483"/>
            </a:xfrm>
            <a:prstGeom prst="wedgeRoundRectCallout">
              <a:avLst>
                <a:gd name="adj1" fmla="val -20971"/>
                <a:gd name="adj2" fmla="val -7767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41" name="矩形 6"/>
            <p:cNvSpPr>
              <a:spLocks noChangeArrowheads="1"/>
            </p:cNvSpPr>
            <p:nvPr/>
          </p:nvSpPr>
          <p:spPr bwMode="auto">
            <a:xfrm>
              <a:off x="2267744" y="6093296"/>
              <a:ext cx="42883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一致性检测：检测</a:t>
              </a:r>
              <a:r>
                <a:rPr lang="en-US" altLang="zh-CN"/>
                <a:t>Bob</a:t>
              </a:r>
              <a:r>
                <a:rPr lang="zh-CN" altLang="en-US"/>
                <a:t>是否遵从协议运行</a:t>
              </a:r>
            </a:p>
          </p:txBody>
        </p:sp>
      </p:grpSp>
      <p:sp>
        <p:nvSpPr>
          <p:cNvPr id="11" name="标题 2"/>
          <p:cNvSpPr txBox="1">
            <a:spLocks/>
          </p:cNvSpPr>
          <p:nvPr/>
        </p:nvSpPr>
        <p:spPr bwMode="auto">
          <a:xfrm>
            <a:off x="457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dirty="0">
                <a:latin typeface="Times New Roman" pitchFamily="18" charset="0"/>
                <a:cs typeface="Times New Roman" pitchFamily="18" charset="0"/>
              </a:rPr>
              <a:t>不可否认签名</a:t>
            </a:r>
          </a:p>
        </p:txBody>
      </p:sp>
      <p:graphicFrame>
        <p:nvGraphicFramePr>
          <p:cNvPr id="2" name="对象 1"/>
          <p:cNvGraphicFramePr>
            <a:graphicFrameLocks noChangeAspect="1"/>
          </p:cNvGraphicFramePr>
          <p:nvPr>
            <p:extLst>
              <p:ext uri="{D42A27DB-BD31-4B8C-83A1-F6EECF244321}">
                <p14:modId xmlns:p14="http://schemas.microsoft.com/office/powerpoint/2010/main" val="3939405965"/>
              </p:ext>
            </p:extLst>
          </p:nvPr>
        </p:nvGraphicFramePr>
        <p:xfrm>
          <a:off x="1187624" y="1844825"/>
          <a:ext cx="6166014" cy="1800199"/>
        </p:xfrm>
        <a:graphic>
          <a:graphicData uri="http://schemas.openxmlformats.org/presentationml/2006/ole">
            <mc:AlternateContent xmlns:mc="http://schemas.openxmlformats.org/markup-compatibility/2006">
              <mc:Choice xmlns:v="urn:schemas-microsoft-com:vml" Requires="v">
                <p:oleObj spid="_x0000_s18583" name="Equation" r:id="rId8" imgW="3479800" imgH="1016000" progId="Equation.DSMT4">
                  <p:embed/>
                </p:oleObj>
              </mc:Choice>
              <mc:Fallback>
                <p:oleObj name="Equation" r:id="rId8" imgW="3479800" imgH="10160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1844825"/>
                        <a:ext cx="6166014" cy="1800199"/>
                      </a:xfrm>
                      <a:prstGeom prst="rect">
                        <a:avLst/>
                      </a:prstGeom>
                      <a:noFill/>
                      <a:ln>
                        <a:noFill/>
                      </a:ln>
                    </p:spPr>
                  </p:pic>
                </p:oleObj>
              </mc:Fallback>
            </mc:AlternateContent>
          </a:graphicData>
        </a:graphic>
      </p:graphicFrame>
      <p:sp>
        <p:nvSpPr>
          <p:cNvPr id="3" name="圆角矩形 2"/>
          <p:cNvSpPr/>
          <p:nvPr/>
        </p:nvSpPr>
        <p:spPr>
          <a:xfrm>
            <a:off x="827584" y="3717032"/>
            <a:ext cx="7272808" cy="244827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043608" y="3212976"/>
            <a:ext cx="4680520" cy="432048"/>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043608" y="5013176"/>
            <a:ext cx="4680520" cy="432048"/>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043608" y="5733256"/>
            <a:ext cx="4680520" cy="432048"/>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内容占位符 3"/>
          <p:cNvSpPr>
            <a:spLocks noGrp="1"/>
          </p:cNvSpPr>
          <p:nvPr>
            <p:ph sz="quarter" idx="13"/>
          </p:nvPr>
        </p:nvSpPr>
        <p:spPr/>
        <p:txBody>
          <a:bodyPr/>
          <a:lstStyle/>
          <a:p>
            <a:endParaRPr lang="en-US" altLang="zh-CN" dirty="0"/>
          </a:p>
          <a:p>
            <a:endParaRPr lang="en-US" altLang="zh-CN" dirty="0"/>
          </a:p>
          <a:p>
            <a:endParaRPr lang="en-US" altLang="zh-CN" dirty="0"/>
          </a:p>
          <a:p>
            <a:endParaRPr lang="en-US" altLang="zh-CN" dirty="0"/>
          </a:p>
          <a:p>
            <a:r>
              <a:rPr lang="zh-CN" altLang="en-US" dirty="0"/>
              <a:t>问题：若</a:t>
            </a:r>
            <a:r>
              <a:rPr lang="en-US" altLang="zh-CN" dirty="0"/>
              <a:t>Bob</a:t>
            </a:r>
            <a:r>
              <a:rPr lang="zh-CN" altLang="en-US" dirty="0"/>
              <a:t>想否认他的一个合法签名，</a:t>
            </a:r>
            <a:r>
              <a:rPr lang="en-US" altLang="zh-CN" dirty="0"/>
              <a:t>Bob</a:t>
            </a:r>
            <a:r>
              <a:rPr lang="zh-CN" altLang="en-US" dirty="0"/>
              <a:t>不一定会遵从协议运行！</a:t>
            </a:r>
          </a:p>
          <a:p>
            <a:endParaRPr lang="zh-CN" altLang="en-US" dirty="0"/>
          </a:p>
        </p:txBody>
      </p:sp>
      <p:graphicFrame>
        <p:nvGraphicFramePr>
          <p:cNvPr id="19458" name="Object 2"/>
          <p:cNvGraphicFramePr>
            <a:graphicFrameLocks noChangeAspect="1"/>
          </p:cNvGraphicFramePr>
          <p:nvPr>
            <p:extLst>
              <p:ext uri="{D42A27DB-BD31-4B8C-83A1-F6EECF244321}">
                <p14:modId xmlns:p14="http://schemas.microsoft.com/office/powerpoint/2010/main" val="3602326745"/>
              </p:ext>
            </p:extLst>
          </p:nvPr>
        </p:nvGraphicFramePr>
        <p:xfrm>
          <a:off x="683568" y="1916832"/>
          <a:ext cx="7918450" cy="1000125"/>
        </p:xfrm>
        <a:graphic>
          <a:graphicData uri="http://schemas.openxmlformats.org/presentationml/2006/ole">
            <mc:AlternateContent xmlns:mc="http://schemas.openxmlformats.org/markup-compatibility/2006">
              <mc:Choice xmlns:v="urn:schemas-microsoft-com:vml" Requires="v">
                <p:oleObj spid="_x0000_s19510" name="Equation" r:id="rId4" imgW="3822700" imgH="482600" progId="Equation.DSMT4">
                  <p:embed/>
                </p:oleObj>
              </mc:Choice>
              <mc:Fallback>
                <p:oleObj name="Equation" r:id="rId4" imgW="3822700" imgH="4826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916832"/>
                        <a:ext cx="791845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2"/>
          <p:cNvSpPr txBox="1">
            <a:spLocks/>
          </p:cNvSpPr>
          <p:nvPr/>
        </p:nvSpPr>
        <p:spPr bwMode="auto">
          <a:xfrm>
            <a:off x="457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dirty="0">
                <a:latin typeface="Times New Roman" pitchFamily="18" charset="0"/>
                <a:cs typeface="Times New Roman" pitchFamily="18" charset="0"/>
              </a:rPr>
              <a:t>不可否认签名</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内容占位符 3"/>
          <p:cNvSpPr>
            <a:spLocks noGrp="1"/>
          </p:cNvSpPr>
          <p:nvPr>
            <p:ph sz="quarter" idx="13"/>
          </p:nvPr>
        </p:nvSpPr>
        <p:spPr/>
        <p:txBody>
          <a:bodyPr/>
          <a:lstStyle/>
          <a:p>
            <a:r>
              <a:rPr lang="en-US" altLang="zh-CN" dirty="0"/>
              <a:t>Bob</a:t>
            </a:r>
            <a:r>
              <a:rPr lang="zh-CN" altLang="en-US" dirty="0"/>
              <a:t>不采纳协议，</a:t>
            </a:r>
            <a:r>
              <a:rPr lang="en-US" altLang="zh-CN" dirty="0"/>
              <a:t>Alice</a:t>
            </a:r>
            <a:r>
              <a:rPr lang="zh-CN" altLang="en-US" dirty="0"/>
              <a:t>采纳协议</a:t>
            </a:r>
          </a:p>
        </p:txBody>
      </p:sp>
      <p:graphicFrame>
        <p:nvGraphicFramePr>
          <p:cNvPr id="20482" name="Object 3"/>
          <p:cNvGraphicFramePr>
            <a:graphicFrameLocks noChangeAspect="1"/>
          </p:cNvGraphicFramePr>
          <p:nvPr>
            <p:extLst>
              <p:ext uri="{D42A27DB-BD31-4B8C-83A1-F6EECF244321}">
                <p14:modId xmlns:p14="http://schemas.microsoft.com/office/powerpoint/2010/main" val="1120937196"/>
              </p:ext>
            </p:extLst>
          </p:nvPr>
        </p:nvGraphicFramePr>
        <p:xfrm>
          <a:off x="857250" y="1985963"/>
          <a:ext cx="7732713" cy="4287837"/>
        </p:xfrm>
        <a:graphic>
          <a:graphicData uri="http://schemas.openxmlformats.org/presentationml/2006/ole">
            <mc:AlternateContent xmlns:mc="http://schemas.openxmlformats.org/markup-compatibility/2006">
              <mc:Choice xmlns:v="urn:schemas-microsoft-com:vml" Requires="v">
                <p:oleObj spid="_x0000_s20536" name="Equation" r:id="rId4" imgW="3987720" imgH="2209680" progId="Equation.DSMT4">
                  <p:embed/>
                </p:oleObj>
              </mc:Choice>
              <mc:Fallback>
                <p:oleObj name="Equation" r:id="rId4" imgW="3987720" imgH="2209680" progId="Equation.DSMT4">
                  <p:embed/>
                  <p:pic>
                    <p:nvPicPr>
                      <p:cNvPr id="0" name="Picture 5"/>
                      <p:cNvPicPr>
                        <a:picLocks noChangeAspect="1" noChangeArrowheads="1"/>
                      </p:cNvPicPr>
                      <p:nvPr/>
                    </p:nvPicPr>
                    <p:blipFill>
                      <a:blip r:embed="rId5"/>
                      <a:srcRect/>
                      <a:stretch>
                        <a:fillRect/>
                      </a:stretch>
                    </p:blipFill>
                    <p:spPr bwMode="auto">
                      <a:xfrm>
                        <a:off x="857250" y="1985963"/>
                        <a:ext cx="7732713" cy="428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2"/>
          <p:cNvSpPr txBox="1">
            <a:spLocks/>
          </p:cNvSpPr>
          <p:nvPr/>
        </p:nvSpPr>
        <p:spPr bwMode="auto">
          <a:xfrm>
            <a:off x="457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dirty="0">
                <a:latin typeface="Times New Roman" pitchFamily="18" charset="0"/>
                <a:cs typeface="Times New Roman" pitchFamily="18" charset="0"/>
              </a:rPr>
              <a:t>不可否认签名</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3"/>
          <p:cNvSpPr>
            <a:spLocks noGrp="1" noChangeArrowheads="1"/>
          </p:cNvSpPr>
          <p:nvPr>
            <p:ph sz="quarter" idx="13"/>
          </p:nvPr>
        </p:nvSpPr>
        <p:spPr/>
        <p:txBody>
          <a:bodyPr/>
          <a:lstStyle/>
          <a:p>
            <a:r>
              <a:rPr lang="zh-CN" altLang="en-US" dirty="0"/>
              <a:t>不可伪造性依赖</a:t>
            </a:r>
            <a:r>
              <a:rPr lang="zh-CN" altLang="en-US" dirty="0">
                <a:cs typeface="Times New Roman" pitchFamily="18" charset="0"/>
              </a:rPr>
              <a:t>于计算假设，但如果签名</a:t>
            </a:r>
            <a:r>
              <a:rPr lang="en-US" altLang="zh-CN" dirty="0">
                <a:cs typeface="Times New Roman" pitchFamily="18" charset="0"/>
              </a:rPr>
              <a:t>S</a:t>
            </a:r>
            <a:r>
              <a:rPr lang="zh-CN" altLang="en-US" dirty="0">
                <a:cs typeface="Times New Roman" pitchFamily="18" charset="0"/>
              </a:rPr>
              <a:t>被伪造，签名者可证明</a:t>
            </a:r>
            <a:r>
              <a:rPr lang="en-US" altLang="zh-CN" dirty="0">
                <a:cs typeface="Times New Roman" pitchFamily="18" charset="0"/>
              </a:rPr>
              <a:t>S</a:t>
            </a:r>
            <a:r>
              <a:rPr lang="zh-CN" altLang="en-US" dirty="0">
                <a:cs typeface="Times New Roman" pitchFamily="18" charset="0"/>
              </a:rPr>
              <a:t>是伪造</a:t>
            </a:r>
            <a:endParaRPr lang="en-US" altLang="zh-CN" dirty="0">
              <a:cs typeface="Times New Roman" pitchFamily="18" charset="0"/>
            </a:endParaRPr>
          </a:p>
          <a:p>
            <a:pPr lvl="1"/>
            <a:r>
              <a:rPr lang="zh-CN" altLang="en-US" dirty="0"/>
              <a:t>在第一次被伪造之后，系统的所有的参加者或者系统操作人员都知道签名方案被攻破，因此系统将终止工作 </a:t>
            </a:r>
            <a:r>
              <a:rPr lang="en-US" altLang="zh-CN" dirty="0"/>
              <a:t>——“</a:t>
            </a:r>
            <a:r>
              <a:rPr lang="en-US" altLang="zh-CN" dirty="0">
                <a:cs typeface="Times New Roman" pitchFamily="18" charset="0"/>
              </a:rPr>
              <a:t>Fail-Stop</a:t>
            </a:r>
            <a:r>
              <a:rPr lang="en-US" altLang="zh-CN" dirty="0"/>
              <a:t>”</a:t>
            </a:r>
            <a:r>
              <a:rPr lang="zh-CN" altLang="en-US" dirty="0"/>
              <a:t>（失败</a:t>
            </a:r>
            <a:r>
              <a:rPr lang="en-US" altLang="zh-CN" dirty="0"/>
              <a:t>-</a:t>
            </a:r>
            <a:r>
              <a:rPr lang="zh-CN" altLang="en-US" dirty="0"/>
              <a:t>终止）</a:t>
            </a:r>
            <a:endParaRPr lang="en-US" altLang="zh-CN" dirty="0"/>
          </a:p>
          <a:p>
            <a:r>
              <a:rPr lang="zh-CN" altLang="en-US" dirty="0"/>
              <a:t>由三个算法组成：</a:t>
            </a:r>
            <a:endParaRPr lang="en-US" altLang="zh-CN" dirty="0"/>
          </a:p>
          <a:p>
            <a:pPr lvl="1"/>
            <a:r>
              <a:rPr lang="zh-CN" altLang="en-US" dirty="0"/>
              <a:t>签名算法</a:t>
            </a:r>
            <a:endParaRPr lang="en-US" altLang="zh-CN" dirty="0"/>
          </a:p>
          <a:p>
            <a:pPr lvl="1"/>
            <a:r>
              <a:rPr lang="zh-CN" altLang="en-US" dirty="0"/>
              <a:t>验证算法</a:t>
            </a:r>
            <a:endParaRPr lang="en-US" altLang="zh-CN" dirty="0"/>
          </a:p>
          <a:p>
            <a:pPr lvl="1"/>
            <a:r>
              <a:rPr lang="zh-CN" altLang="en-US" dirty="0"/>
              <a:t>伪造证明算法</a:t>
            </a:r>
            <a:r>
              <a:rPr lang="zh-CN" altLang="en-US" dirty="0">
                <a:cs typeface="Times New Roman" pitchFamily="18" charset="0"/>
              </a:rPr>
              <a:t>（</a:t>
            </a:r>
            <a:r>
              <a:rPr lang="en-US" altLang="zh-CN" dirty="0">
                <a:cs typeface="Times New Roman" pitchFamily="18" charset="0"/>
              </a:rPr>
              <a:t>proof of forgery</a:t>
            </a:r>
            <a:r>
              <a:rPr lang="zh-CN" altLang="en-US" dirty="0">
                <a:cs typeface="Times New Roman" pitchFamily="18" charset="0"/>
              </a:rPr>
              <a:t>）</a:t>
            </a:r>
          </a:p>
          <a:p>
            <a:endParaRPr lang="en-US" altLang="zh-CN" dirty="0"/>
          </a:p>
        </p:txBody>
      </p:sp>
      <p:sp>
        <p:nvSpPr>
          <p:cNvPr id="66563" name="Rectangle 2"/>
          <p:cNvSpPr>
            <a:spLocks noGrp="1" noChangeArrowheads="1"/>
          </p:cNvSpPr>
          <p:nvPr>
            <p:ph type="title"/>
          </p:nvPr>
        </p:nvSpPr>
        <p:spPr/>
        <p:txBody>
          <a:bodyPr/>
          <a:lstStyle/>
          <a:p>
            <a:r>
              <a:rPr lang="en-US" altLang="zh-CN" dirty="0">
                <a:cs typeface="Times New Roman" pitchFamily="18" charset="0"/>
              </a:rPr>
              <a:t>Fail-Stop</a:t>
            </a:r>
            <a:r>
              <a:rPr lang="zh-CN" altLang="en-US" dirty="0"/>
              <a:t>数字签名方案（</a:t>
            </a:r>
            <a:r>
              <a:rPr lang="en-US" altLang="zh-CN" dirty="0"/>
              <a:t>one-time</a:t>
            </a:r>
            <a:r>
              <a:rPr lang="zh-CN" altLang="en-US"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3"/>
          <p:cNvSpPr>
            <a:spLocks noGrp="1" noChangeArrowheads="1"/>
          </p:cNvSpPr>
          <p:nvPr>
            <p:ph sz="quarter" idx="13"/>
          </p:nvPr>
        </p:nvSpPr>
        <p:spPr/>
        <p:txBody>
          <a:bodyPr/>
          <a:lstStyle/>
          <a:p>
            <a:pPr>
              <a:lnSpc>
                <a:spcPct val="80000"/>
              </a:lnSpc>
            </a:pPr>
            <a:r>
              <a:rPr lang="zh-CN" altLang="en-US" dirty="0">
                <a:cs typeface="Times New Roman" pitchFamily="18" charset="0"/>
              </a:rPr>
              <a:t>一个安全的</a:t>
            </a:r>
            <a:r>
              <a:rPr lang="en-US" altLang="zh-CN" dirty="0">
                <a:cs typeface="Times New Roman" pitchFamily="18" charset="0"/>
              </a:rPr>
              <a:t>Fail-Stop</a:t>
            </a:r>
            <a:r>
              <a:rPr lang="zh-CN" altLang="en-US" dirty="0">
                <a:cs typeface="Times New Roman" pitchFamily="18" charset="0"/>
              </a:rPr>
              <a:t>数</a:t>
            </a:r>
            <a:r>
              <a:rPr lang="zh-CN" altLang="en-US" dirty="0"/>
              <a:t>字签名方案的特性</a:t>
            </a:r>
            <a:endParaRPr lang="en-US" altLang="zh-CN" dirty="0"/>
          </a:p>
          <a:p>
            <a:pPr lvl="1"/>
            <a:r>
              <a:rPr lang="zh-CN" altLang="en-US" dirty="0"/>
              <a:t>如果签名者正确地签一个消息，那么验证者接收这个签名</a:t>
            </a:r>
            <a:endParaRPr lang="en-US" altLang="zh-CN" dirty="0"/>
          </a:p>
          <a:p>
            <a:pPr lvl="1"/>
            <a:r>
              <a:rPr lang="zh-CN" altLang="en-US" dirty="0"/>
              <a:t>一个多项式界的伪造者难以构造签名使之通过验证</a:t>
            </a:r>
            <a:endParaRPr lang="en-US" altLang="zh-CN" dirty="0"/>
          </a:p>
          <a:p>
            <a:pPr lvl="1"/>
            <a:r>
              <a:rPr lang="zh-CN" altLang="en-US" dirty="0"/>
              <a:t>如果一个伪造者成功地构造了一个签名并使之通过验证，则签名者能产生一个伪造证明使第三方知道签名是伪造的</a:t>
            </a:r>
            <a:r>
              <a:rPr lang="en-US" altLang="zh-CN" dirty="0"/>
              <a:t> (</a:t>
            </a:r>
            <a:r>
              <a:rPr lang="zh-CN" altLang="en-US" dirty="0"/>
              <a:t>保护多项式界的签名者免遭无限计算能力伪造者攻击</a:t>
            </a:r>
            <a:r>
              <a:rPr lang="en-US" altLang="zh-CN" dirty="0"/>
              <a:t>)</a:t>
            </a:r>
          </a:p>
          <a:p>
            <a:pPr lvl="1"/>
            <a:r>
              <a:rPr lang="zh-CN" altLang="en-US" dirty="0"/>
              <a:t>一个多项式界的签名者不能构造一个假签名使他后来证明是一个伪造（保护签名接收者）</a:t>
            </a:r>
            <a:endParaRPr lang="en-US" altLang="zh-CN" dirty="0"/>
          </a:p>
          <a:p>
            <a:pPr>
              <a:lnSpc>
                <a:spcPct val="80000"/>
              </a:lnSpc>
            </a:pPr>
            <a:r>
              <a:rPr lang="zh-CN" altLang="en-US" dirty="0"/>
              <a:t>可应用于电子支付系统</a:t>
            </a:r>
          </a:p>
        </p:txBody>
      </p:sp>
      <p:sp>
        <p:nvSpPr>
          <p:cNvPr id="67587" name="标题 1"/>
          <p:cNvSpPr>
            <a:spLocks noGrp="1"/>
          </p:cNvSpPr>
          <p:nvPr>
            <p:ph type="title"/>
          </p:nvPr>
        </p:nvSpPr>
        <p:spPr/>
        <p:txBody>
          <a:bodyPr/>
          <a:lstStyle/>
          <a:p>
            <a:r>
              <a:rPr lang="en-US" altLang="zh-CN" dirty="0">
                <a:cs typeface="Times New Roman" pitchFamily="18" charset="0"/>
              </a:rPr>
              <a:t>Fail-Stop</a:t>
            </a:r>
            <a:r>
              <a:rPr lang="zh-CN" altLang="en-US" dirty="0"/>
              <a:t>数字签名方案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3"/>
          <p:cNvSpPr>
            <a:spLocks noGrp="1" noChangeArrowheads="1"/>
          </p:cNvSpPr>
          <p:nvPr>
            <p:ph sz="quarter" idx="13"/>
          </p:nvPr>
        </p:nvSpPr>
        <p:spPr/>
        <p:txBody>
          <a:bodyPr/>
          <a:lstStyle/>
          <a:p>
            <a:r>
              <a:rPr kumimoji="1" lang="zh-CN" altLang="en-US" dirty="0"/>
              <a:t>数字签名的作用</a:t>
            </a:r>
          </a:p>
          <a:p>
            <a:pPr lvl="1"/>
            <a:r>
              <a:rPr kumimoji="1" lang="zh-CN" altLang="en-US" dirty="0"/>
              <a:t> 确认消息发送方的身份</a:t>
            </a:r>
          </a:p>
          <a:p>
            <a:pPr lvl="1"/>
            <a:r>
              <a:rPr kumimoji="1" lang="zh-CN" altLang="en-US" dirty="0"/>
              <a:t> 确认消息内容的完整性</a:t>
            </a:r>
            <a:r>
              <a:rPr kumimoji="1" lang="zh-CN" altLang="en-US" dirty="0">
                <a:cs typeface="Arial" charset="0"/>
              </a:rPr>
              <a:t> </a:t>
            </a:r>
          </a:p>
          <a:p>
            <a:endParaRPr lang="en-US" altLang="zh-CN" dirty="0"/>
          </a:p>
          <a:p>
            <a:r>
              <a:rPr lang="zh-CN" altLang="en-US" dirty="0"/>
              <a:t>信息安全 </a:t>
            </a:r>
            <a:r>
              <a:rPr lang="en-US" altLang="zh-CN" dirty="0"/>
              <a:t>CIA</a:t>
            </a:r>
          </a:p>
        </p:txBody>
      </p:sp>
      <p:sp>
        <p:nvSpPr>
          <p:cNvPr id="52228" name="标题 5"/>
          <p:cNvSpPr>
            <a:spLocks noGrp="1"/>
          </p:cNvSpPr>
          <p:nvPr>
            <p:ph type="title"/>
          </p:nvPr>
        </p:nvSpPr>
        <p:spPr/>
        <p:txBody>
          <a:bodyPr/>
          <a:lstStyle/>
          <a:p>
            <a:r>
              <a:rPr kumimoji="1" lang="zh-CN" altLang="en-US" dirty="0"/>
              <a:t>数字签名</a:t>
            </a:r>
            <a:r>
              <a:rPr kumimoji="1" lang="en-US" altLang="zh-CN" dirty="0"/>
              <a:t>(</a:t>
            </a:r>
            <a:r>
              <a:rPr kumimoji="1" lang="en-US" altLang="zh-CN" dirty="0">
                <a:cs typeface="Times New Roman" pitchFamily="18" charset="0"/>
              </a:rPr>
              <a:t>Digital Signature</a:t>
            </a:r>
            <a:r>
              <a:rPr kumimoji="1" lang="en-US" altLang="zh-CN" dirty="0"/>
              <a:t>)</a:t>
            </a:r>
            <a:endParaRPr lang="zh-CN" altLang="en-US" dirty="0"/>
          </a:p>
        </p:txBody>
      </p:sp>
      <p:pic>
        <p:nvPicPr>
          <p:cNvPr id="522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3284984"/>
            <a:ext cx="3060860" cy="291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8" name="Rectangle 3"/>
          <p:cNvSpPr>
            <a:spLocks noGrp="1" noChangeArrowheads="1"/>
          </p:cNvSpPr>
          <p:nvPr>
            <p:ph sz="quarter" idx="13"/>
          </p:nvPr>
        </p:nvSpPr>
        <p:spPr/>
        <p:txBody>
          <a:bodyPr/>
          <a:lstStyle/>
          <a:p>
            <a:r>
              <a:rPr lang="en-US" altLang="zh-CN" dirty="0"/>
              <a:t>Van </a:t>
            </a:r>
            <a:r>
              <a:rPr lang="en-US" altLang="zh-CN" dirty="0" err="1"/>
              <a:t>Heyst</a:t>
            </a:r>
            <a:r>
              <a:rPr lang="zh-CN" altLang="en-US" dirty="0"/>
              <a:t>和</a:t>
            </a:r>
            <a:r>
              <a:rPr lang="en-US" altLang="zh-CN" dirty="0"/>
              <a:t>Pedersen</a:t>
            </a:r>
            <a:r>
              <a:rPr lang="zh-CN" altLang="en-US" dirty="0"/>
              <a:t>的</a:t>
            </a:r>
            <a:r>
              <a:rPr lang="zh-CN" altLang="en-US" dirty="0">
                <a:solidFill>
                  <a:srgbClr val="FF0000"/>
                </a:solidFill>
              </a:rPr>
              <a:t>一次</a:t>
            </a:r>
            <a:r>
              <a:rPr lang="zh-CN" altLang="en-US" dirty="0"/>
              <a:t>签名方案（</a:t>
            </a:r>
            <a:r>
              <a:rPr lang="en-US" altLang="zh-CN" dirty="0"/>
              <a:t>1992</a:t>
            </a:r>
            <a:r>
              <a:rPr lang="zh-CN" altLang="en-US" dirty="0"/>
              <a:t>）</a:t>
            </a:r>
          </a:p>
          <a:p>
            <a:r>
              <a:rPr lang="zh-CN" altLang="en-US" dirty="0"/>
              <a:t>参数选取</a:t>
            </a:r>
          </a:p>
          <a:p>
            <a:pPr>
              <a:buFontTx/>
              <a:buNone/>
            </a:pPr>
            <a:endParaRPr lang="zh-CN" altLang="en-US" dirty="0"/>
          </a:p>
          <a:p>
            <a:pPr>
              <a:buFontTx/>
              <a:buNone/>
            </a:pPr>
            <a:r>
              <a:rPr lang="zh-CN" altLang="en-US" dirty="0"/>
              <a:t>    </a:t>
            </a:r>
            <a:endParaRPr lang="en-US" altLang="zh-CN" dirty="0"/>
          </a:p>
          <a:p>
            <a:pPr>
              <a:buFontTx/>
              <a:buNone/>
            </a:pPr>
            <a:endParaRPr lang="en-US" altLang="zh-CN" dirty="0"/>
          </a:p>
          <a:p>
            <a:pPr>
              <a:buFontTx/>
              <a:buNone/>
            </a:pPr>
            <a:endParaRPr lang="en-US" altLang="zh-CN" dirty="0"/>
          </a:p>
          <a:p>
            <a:pPr>
              <a:buFontTx/>
              <a:buNone/>
            </a:pPr>
            <a:r>
              <a:rPr lang="zh-CN" altLang="en-US" dirty="0"/>
              <a:t>   </a:t>
            </a:r>
          </a:p>
        </p:txBody>
      </p:sp>
      <p:sp>
        <p:nvSpPr>
          <p:cNvPr id="21509" name="Rectangle 2"/>
          <p:cNvSpPr>
            <a:spLocks noGrp="1" noChangeArrowheads="1"/>
          </p:cNvSpPr>
          <p:nvPr>
            <p:ph type="title"/>
          </p:nvPr>
        </p:nvSpPr>
        <p:spPr/>
        <p:txBody>
          <a:bodyPr/>
          <a:lstStyle/>
          <a:p>
            <a:r>
              <a:rPr lang="en-US" altLang="zh-CN" dirty="0">
                <a:cs typeface="Times New Roman" pitchFamily="18" charset="0"/>
              </a:rPr>
              <a:t>Van </a:t>
            </a:r>
            <a:r>
              <a:rPr lang="en-US" altLang="zh-CN" dirty="0" err="1">
                <a:cs typeface="Times New Roman" pitchFamily="18" charset="0"/>
              </a:rPr>
              <a:t>Heyst</a:t>
            </a:r>
            <a:r>
              <a:rPr lang="en-US" altLang="zh-CN" dirty="0">
                <a:cs typeface="Times New Roman" pitchFamily="18" charset="0"/>
              </a:rPr>
              <a:t>-Pedersen Fail-Stop</a:t>
            </a:r>
            <a:r>
              <a:rPr lang="zh-CN" altLang="en-US" dirty="0">
                <a:cs typeface="Times New Roman" pitchFamily="18" charset="0"/>
              </a:rPr>
              <a:t>数字签名</a:t>
            </a:r>
          </a:p>
        </p:txBody>
      </p:sp>
      <p:sp>
        <p:nvSpPr>
          <p:cNvPr id="2151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151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151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1513"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1514"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1506" name="Object 7"/>
          <p:cNvGraphicFramePr>
            <a:graphicFrameLocks noChangeAspect="1"/>
          </p:cNvGraphicFramePr>
          <p:nvPr>
            <p:extLst>
              <p:ext uri="{D42A27DB-BD31-4B8C-83A1-F6EECF244321}">
                <p14:modId xmlns:p14="http://schemas.microsoft.com/office/powerpoint/2010/main" val="3488640475"/>
              </p:ext>
            </p:extLst>
          </p:nvPr>
        </p:nvGraphicFramePr>
        <p:xfrm>
          <a:off x="844550" y="2760663"/>
          <a:ext cx="6935788" cy="1892300"/>
        </p:xfrm>
        <a:graphic>
          <a:graphicData uri="http://schemas.openxmlformats.org/presentationml/2006/ole">
            <mc:AlternateContent xmlns:mc="http://schemas.openxmlformats.org/markup-compatibility/2006">
              <mc:Choice xmlns:v="urn:schemas-microsoft-com:vml" Requires="v">
                <p:oleObj spid="_x0000_s21590" name="Equation" r:id="rId4" imgW="3619440" imgH="990360" progId="Equation.DSMT4">
                  <p:embed/>
                </p:oleObj>
              </mc:Choice>
              <mc:Fallback>
                <p:oleObj name="Equation" r:id="rId4" imgW="3619440" imgH="990360" progId="Equation.DSMT4">
                  <p:embed/>
                  <p:pic>
                    <p:nvPicPr>
                      <p:cNvPr id="0" name="Picture 17"/>
                      <p:cNvPicPr>
                        <a:picLocks noChangeAspect="1" noChangeArrowheads="1"/>
                      </p:cNvPicPr>
                      <p:nvPr/>
                    </p:nvPicPr>
                    <p:blipFill>
                      <a:blip r:embed="rId5"/>
                      <a:srcRect/>
                      <a:stretch>
                        <a:fillRect/>
                      </a:stretch>
                    </p:blipFill>
                    <p:spPr bwMode="auto">
                      <a:xfrm>
                        <a:off x="844550" y="2760663"/>
                        <a:ext cx="6935788" cy="189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6"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1517"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1518"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1519"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1520"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4" name="Rectangle 3"/>
          <p:cNvSpPr>
            <a:spLocks noGrp="1" noChangeArrowheads="1"/>
          </p:cNvSpPr>
          <p:nvPr>
            <p:ph sz="quarter" idx="13"/>
          </p:nvPr>
        </p:nvSpPr>
        <p:spPr/>
        <p:txBody>
          <a:bodyPr/>
          <a:lstStyle/>
          <a:p>
            <a:r>
              <a:rPr lang="zh-CN" altLang="en-US"/>
              <a:t>                                  </a:t>
            </a:r>
          </a:p>
          <a:p>
            <a:pPr>
              <a:buFontTx/>
              <a:buNone/>
            </a:pPr>
            <a:r>
              <a:rPr lang="zh-CN" altLang="en-US"/>
              <a:t>    </a:t>
            </a:r>
          </a:p>
          <a:p>
            <a:pPr>
              <a:buFontTx/>
              <a:buNone/>
            </a:pPr>
            <a:r>
              <a:rPr lang="zh-CN" altLang="en-US"/>
              <a:t>    </a:t>
            </a:r>
          </a:p>
          <a:p>
            <a:pPr>
              <a:buFontTx/>
              <a:buNone/>
            </a:pPr>
            <a:endParaRPr lang="zh-CN" altLang="en-US"/>
          </a:p>
          <a:p>
            <a:r>
              <a:rPr lang="zh-CN" altLang="en-US"/>
              <a:t>                         </a:t>
            </a:r>
          </a:p>
          <a:p>
            <a:pPr>
              <a:buFontTx/>
              <a:buNone/>
            </a:pPr>
            <a:endParaRPr lang="zh-CN" altLang="en-US"/>
          </a:p>
          <a:p>
            <a:pPr>
              <a:buFontTx/>
              <a:buNone/>
            </a:pPr>
            <a:endParaRPr lang="zh-CN" altLang="en-US"/>
          </a:p>
          <a:p>
            <a:pPr>
              <a:buFontTx/>
              <a:buNone/>
            </a:pPr>
            <a:endParaRPr lang="en-US" altLang="zh-CN"/>
          </a:p>
        </p:txBody>
      </p:sp>
      <p:sp>
        <p:nvSpPr>
          <p:cNvPr id="22547" name="Rectangle 2"/>
          <p:cNvSpPr>
            <a:spLocks noGrp="1" noChangeArrowheads="1"/>
          </p:cNvSpPr>
          <p:nvPr>
            <p:ph type="title"/>
          </p:nvPr>
        </p:nvSpPr>
        <p:spPr/>
        <p:txBody>
          <a:bodyPr/>
          <a:lstStyle/>
          <a:p>
            <a:r>
              <a:rPr lang="en-US" altLang="zh-CN" dirty="0">
                <a:cs typeface="Times New Roman" pitchFamily="18" charset="0"/>
              </a:rPr>
              <a:t>Van </a:t>
            </a:r>
            <a:r>
              <a:rPr lang="en-US" altLang="zh-CN" dirty="0" err="1">
                <a:cs typeface="Times New Roman" pitchFamily="18" charset="0"/>
              </a:rPr>
              <a:t>Heyst</a:t>
            </a:r>
            <a:r>
              <a:rPr lang="en-US" altLang="zh-CN" dirty="0">
                <a:cs typeface="Times New Roman" pitchFamily="18" charset="0"/>
              </a:rPr>
              <a:t>-Pedersen Fail-Stop</a:t>
            </a:r>
            <a:r>
              <a:rPr lang="zh-CN" altLang="en-US" dirty="0">
                <a:cs typeface="Times New Roman" pitchFamily="18" charset="0"/>
              </a:rPr>
              <a:t>数字签名</a:t>
            </a:r>
          </a:p>
        </p:txBody>
      </p:sp>
      <p:sp>
        <p:nvSpPr>
          <p:cNvPr id="2253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253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253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2538"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253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254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2541"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22542" name="组合 18"/>
          <p:cNvGrpSpPr>
            <a:grpSpLocks/>
          </p:cNvGrpSpPr>
          <p:nvPr/>
        </p:nvGrpSpPr>
        <p:grpSpPr bwMode="auto">
          <a:xfrm>
            <a:off x="1043608" y="3501008"/>
            <a:ext cx="6869509" cy="2880320"/>
            <a:chOff x="857224" y="1454140"/>
            <a:chExt cx="7127875" cy="3355991"/>
          </a:xfrm>
        </p:grpSpPr>
        <p:graphicFrame>
          <p:nvGraphicFramePr>
            <p:cNvPr id="22530" name="Object 5"/>
            <p:cNvGraphicFramePr>
              <a:graphicFrameLocks noChangeAspect="1"/>
            </p:cNvGraphicFramePr>
            <p:nvPr/>
          </p:nvGraphicFramePr>
          <p:xfrm>
            <a:off x="857224" y="1454140"/>
            <a:ext cx="5689600" cy="546100"/>
          </p:xfrm>
          <a:graphic>
            <a:graphicData uri="http://schemas.openxmlformats.org/presentationml/2006/ole">
              <mc:AlternateContent xmlns:mc="http://schemas.openxmlformats.org/markup-compatibility/2006">
                <mc:Choice xmlns:v="urn:schemas-microsoft-com:vml" Requires="v">
                  <p:oleObj spid="_x0000_s22780" name="Equation" r:id="rId4" imgW="2552700" imgH="241300" progId="">
                    <p:embed/>
                  </p:oleObj>
                </mc:Choice>
                <mc:Fallback>
                  <p:oleObj name="Equation" r:id="rId4" imgW="2552700" imgH="241300"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24" y="1454140"/>
                          <a:ext cx="56896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11"/>
            <p:cNvGraphicFramePr>
              <a:graphicFrameLocks noChangeAspect="1"/>
            </p:cNvGraphicFramePr>
            <p:nvPr>
              <p:extLst>
                <p:ext uri="{D42A27DB-BD31-4B8C-83A1-F6EECF244321}">
                  <p14:modId xmlns:p14="http://schemas.microsoft.com/office/powerpoint/2010/main" val="2303670780"/>
                </p:ext>
              </p:extLst>
            </p:nvPr>
          </p:nvGraphicFramePr>
          <p:xfrm>
            <a:off x="857224" y="2071678"/>
            <a:ext cx="6480175" cy="1033463"/>
          </p:xfrm>
          <a:graphic>
            <a:graphicData uri="http://schemas.openxmlformats.org/presentationml/2006/ole">
              <mc:AlternateContent xmlns:mc="http://schemas.openxmlformats.org/markup-compatibility/2006">
                <mc:Choice xmlns:v="urn:schemas-microsoft-com:vml" Requires="v">
                  <p:oleObj spid="_x0000_s22781" name="Equation" r:id="rId6" imgW="2895480" imgH="457200" progId="Equation.DSMT4">
                    <p:embed/>
                  </p:oleObj>
                </mc:Choice>
                <mc:Fallback>
                  <p:oleObj name="Equation" r:id="rId6" imgW="2895480" imgH="457200" progId="Equation.DSMT4">
                    <p:embed/>
                    <p:pic>
                      <p:nvPicPr>
                        <p:cNvPr id="0" name="Picture 21"/>
                        <p:cNvPicPr>
                          <a:picLocks noChangeAspect="1" noChangeArrowheads="1"/>
                        </p:cNvPicPr>
                        <p:nvPr/>
                      </p:nvPicPr>
                      <p:blipFill>
                        <a:blip r:embed="rId7"/>
                        <a:srcRect/>
                        <a:stretch>
                          <a:fillRect/>
                        </a:stretch>
                      </p:blipFill>
                      <p:spPr bwMode="auto">
                        <a:xfrm>
                          <a:off x="857224" y="2071678"/>
                          <a:ext cx="6480175"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15"/>
            <p:cNvGraphicFramePr>
              <a:graphicFrameLocks noChangeAspect="1"/>
            </p:cNvGraphicFramePr>
            <p:nvPr/>
          </p:nvGraphicFramePr>
          <p:xfrm>
            <a:off x="857224" y="3643314"/>
            <a:ext cx="3662363" cy="542925"/>
          </p:xfrm>
          <a:graphic>
            <a:graphicData uri="http://schemas.openxmlformats.org/presentationml/2006/ole">
              <mc:AlternateContent xmlns:mc="http://schemas.openxmlformats.org/markup-compatibility/2006">
                <mc:Choice xmlns:v="urn:schemas-microsoft-com:vml" Requires="v">
                  <p:oleObj spid="_x0000_s22782" name="Equation" r:id="rId8" imgW="1600200" imgH="241300" progId="">
                    <p:embed/>
                  </p:oleObj>
                </mc:Choice>
                <mc:Fallback>
                  <p:oleObj name="Equation" r:id="rId8" imgW="1600200" imgH="241300" progId="">
                    <p:embed/>
                    <p:pic>
                      <p:nvPicPr>
                        <p:cNvPr id="0"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24" y="3643314"/>
                          <a:ext cx="3662363"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17"/>
            <p:cNvGraphicFramePr>
              <a:graphicFrameLocks noChangeAspect="1"/>
            </p:cNvGraphicFramePr>
            <p:nvPr>
              <p:extLst>
                <p:ext uri="{D42A27DB-BD31-4B8C-83A1-F6EECF244321}">
                  <p14:modId xmlns:p14="http://schemas.microsoft.com/office/powerpoint/2010/main" val="3083918524"/>
                </p:ext>
              </p:extLst>
            </p:nvPr>
          </p:nvGraphicFramePr>
          <p:xfrm>
            <a:off x="857224" y="4286256"/>
            <a:ext cx="7127875" cy="523875"/>
          </p:xfrm>
          <a:graphic>
            <a:graphicData uri="http://schemas.openxmlformats.org/presentationml/2006/ole">
              <mc:AlternateContent xmlns:mc="http://schemas.openxmlformats.org/markup-compatibility/2006">
                <mc:Choice xmlns:v="urn:schemas-microsoft-com:vml" Requires="v">
                  <p:oleObj spid="_x0000_s22783" name="Equation" r:id="rId10" imgW="3276360" imgH="241200" progId="Equation.DSMT4">
                    <p:embed/>
                  </p:oleObj>
                </mc:Choice>
                <mc:Fallback>
                  <p:oleObj name="Equation" r:id="rId10" imgW="3276360" imgH="241200" progId="Equation.DSMT4">
                    <p:embed/>
                    <p:pic>
                      <p:nvPicPr>
                        <p:cNvPr id="0" name="Picture 23"/>
                        <p:cNvPicPr>
                          <a:picLocks noChangeAspect="1" noChangeArrowheads="1"/>
                        </p:cNvPicPr>
                        <p:nvPr/>
                      </p:nvPicPr>
                      <p:blipFill>
                        <a:blip r:embed="rId11"/>
                        <a:srcRect/>
                        <a:stretch>
                          <a:fillRect/>
                        </a:stretch>
                      </p:blipFill>
                      <p:spPr bwMode="auto">
                        <a:xfrm>
                          <a:off x="857224" y="4286256"/>
                          <a:ext cx="712787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43"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2544"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2545"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2546"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918704070"/>
              </p:ext>
            </p:extLst>
          </p:nvPr>
        </p:nvGraphicFramePr>
        <p:xfrm>
          <a:off x="1099722" y="1484785"/>
          <a:ext cx="7072678" cy="1800200"/>
        </p:xfrm>
        <a:graphic>
          <a:graphicData uri="http://schemas.openxmlformats.org/presentationml/2006/ole">
            <mc:AlternateContent xmlns:mc="http://schemas.openxmlformats.org/markup-compatibility/2006">
              <mc:Choice xmlns:v="urn:schemas-microsoft-com:vml" Requires="v">
                <p:oleObj spid="_x0000_s22784" name="Equation" r:id="rId12" imgW="3848100" imgH="965200" progId="Equation.DSMT4">
                  <p:embed/>
                </p:oleObj>
              </mc:Choice>
              <mc:Fallback>
                <p:oleObj name="Equation" r:id="rId12" imgW="3848100" imgH="96520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9722" y="1484785"/>
                        <a:ext cx="7072678" cy="1800200"/>
                      </a:xfrm>
                      <a:prstGeom prst="rect">
                        <a:avLst/>
                      </a:prstGeom>
                      <a:noFill/>
                      <a:ln>
                        <a:noFill/>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6" name="Rectangle 3"/>
          <p:cNvSpPr>
            <a:spLocks noGrp="1" noChangeArrowheads="1"/>
          </p:cNvSpPr>
          <p:nvPr>
            <p:ph sz="quarter" idx="13"/>
          </p:nvPr>
        </p:nvSpPr>
        <p:spPr/>
        <p:txBody>
          <a:bodyPr/>
          <a:lstStyle/>
          <a:p>
            <a:r>
              <a:rPr lang="zh-CN" altLang="en-US" dirty="0"/>
              <a:t>伪造成功的可能性</a:t>
            </a:r>
          </a:p>
        </p:txBody>
      </p:sp>
      <p:sp>
        <p:nvSpPr>
          <p:cNvPr id="23558" name="Rectangle 2"/>
          <p:cNvSpPr>
            <a:spLocks noGrp="1" noChangeArrowheads="1"/>
          </p:cNvSpPr>
          <p:nvPr>
            <p:ph type="title"/>
          </p:nvPr>
        </p:nvSpPr>
        <p:spPr/>
        <p:txBody>
          <a:bodyPr/>
          <a:lstStyle/>
          <a:p>
            <a:r>
              <a:rPr lang="en-US" altLang="zh-CN" dirty="0">
                <a:cs typeface="Times New Roman" pitchFamily="18" charset="0"/>
              </a:rPr>
              <a:t>Van </a:t>
            </a:r>
            <a:r>
              <a:rPr lang="en-US" altLang="zh-CN" dirty="0" err="1">
                <a:cs typeface="Times New Roman" pitchFamily="18" charset="0"/>
              </a:rPr>
              <a:t>Heyst</a:t>
            </a:r>
            <a:r>
              <a:rPr lang="en-US" altLang="zh-CN" dirty="0">
                <a:cs typeface="Times New Roman" pitchFamily="18" charset="0"/>
              </a:rPr>
              <a:t>-Pedersen Fail-Stop</a:t>
            </a:r>
            <a:r>
              <a:rPr lang="zh-CN" altLang="en-US" dirty="0">
                <a:cs typeface="Times New Roman" pitchFamily="18" charset="0"/>
              </a:rPr>
              <a:t>数字签名</a:t>
            </a:r>
          </a:p>
        </p:txBody>
      </p:sp>
      <p:grpSp>
        <p:nvGrpSpPr>
          <p:cNvPr id="23557" name="组合 5"/>
          <p:cNvGrpSpPr>
            <a:grpSpLocks/>
          </p:cNvGrpSpPr>
          <p:nvPr/>
        </p:nvGrpSpPr>
        <p:grpSpPr bwMode="auto">
          <a:xfrm>
            <a:off x="788988" y="1982788"/>
            <a:ext cx="7959725" cy="4227512"/>
            <a:chOff x="503238" y="1928813"/>
            <a:chExt cx="7959725" cy="4227496"/>
          </a:xfrm>
        </p:grpSpPr>
        <p:graphicFrame>
          <p:nvGraphicFramePr>
            <p:cNvPr id="23554" name="Object 4"/>
            <p:cNvGraphicFramePr>
              <a:graphicFrameLocks noChangeAspect="1"/>
            </p:cNvGraphicFramePr>
            <p:nvPr/>
          </p:nvGraphicFramePr>
          <p:xfrm>
            <a:off x="600106" y="3375009"/>
            <a:ext cx="6629400" cy="2781300"/>
          </p:xfrm>
          <a:graphic>
            <a:graphicData uri="http://schemas.openxmlformats.org/presentationml/2006/ole">
              <mc:AlternateContent xmlns:mc="http://schemas.openxmlformats.org/markup-compatibility/2006">
                <mc:Choice xmlns:v="urn:schemas-microsoft-com:vml" Requires="v">
                  <p:oleObj spid="_x0000_s23659" name="Equation" r:id="rId4" imgW="3962400" imgH="1663700" progId="Equation.DSMT4">
                    <p:embed/>
                  </p:oleObj>
                </mc:Choice>
                <mc:Fallback>
                  <p:oleObj name="Equation" r:id="rId4" imgW="3962400" imgH="166370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106" y="3375009"/>
                          <a:ext cx="6629400" cy="278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5"/>
            <p:cNvGraphicFramePr>
              <a:graphicFrameLocks noChangeAspect="1"/>
            </p:cNvGraphicFramePr>
            <p:nvPr>
              <p:extLst>
                <p:ext uri="{D42A27DB-BD31-4B8C-83A1-F6EECF244321}">
                  <p14:modId xmlns:p14="http://schemas.microsoft.com/office/powerpoint/2010/main" val="3270841249"/>
                </p:ext>
              </p:extLst>
            </p:nvPr>
          </p:nvGraphicFramePr>
          <p:xfrm>
            <a:off x="503238" y="1928813"/>
            <a:ext cx="7959725" cy="1430332"/>
          </p:xfrm>
          <a:graphic>
            <a:graphicData uri="http://schemas.openxmlformats.org/presentationml/2006/ole">
              <mc:AlternateContent xmlns:mc="http://schemas.openxmlformats.org/markup-compatibility/2006">
                <mc:Choice xmlns:v="urn:schemas-microsoft-com:vml" Requires="v">
                  <p:oleObj spid="_x0000_s23660" name="Equation" r:id="rId6" imgW="3720960" imgH="660240" progId="Equation.DSMT4">
                    <p:embed/>
                  </p:oleObj>
                </mc:Choice>
                <mc:Fallback>
                  <p:oleObj name="Equation" r:id="rId6" imgW="3720960" imgH="660240" progId="Equation.DSMT4">
                    <p:embed/>
                    <p:pic>
                      <p:nvPicPr>
                        <p:cNvPr id="0" name="Picture 8"/>
                        <p:cNvPicPr>
                          <a:picLocks noChangeAspect="1" noChangeArrowheads="1"/>
                        </p:cNvPicPr>
                        <p:nvPr/>
                      </p:nvPicPr>
                      <p:blipFill>
                        <a:blip r:embed="rId7"/>
                        <a:srcRect/>
                        <a:stretch>
                          <a:fillRect/>
                        </a:stretch>
                      </p:blipFill>
                      <p:spPr bwMode="auto">
                        <a:xfrm>
                          <a:off x="503238" y="1928813"/>
                          <a:ext cx="7959725" cy="1430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内容占位符 1"/>
          <p:cNvSpPr>
            <a:spLocks noGrp="1"/>
          </p:cNvSpPr>
          <p:nvPr>
            <p:ph sz="quarter" idx="13"/>
          </p:nvPr>
        </p:nvSpPr>
        <p:spPr/>
        <p:txBody>
          <a:bodyPr/>
          <a:lstStyle/>
          <a:p>
            <a:r>
              <a:rPr lang="zh-CN" altLang="en-US" dirty="0"/>
              <a:t>事实</a:t>
            </a:r>
            <a:r>
              <a:rPr lang="en-US" altLang="zh-CN" dirty="0"/>
              <a:t>1</a:t>
            </a:r>
            <a:endParaRPr lang="zh-CN" altLang="en-US" dirty="0"/>
          </a:p>
        </p:txBody>
      </p:sp>
      <p:sp>
        <p:nvSpPr>
          <p:cNvPr id="24580" name="Rectangle 2"/>
          <p:cNvSpPr>
            <a:spLocks noGrp="1" noChangeArrowheads="1"/>
          </p:cNvSpPr>
          <p:nvPr>
            <p:ph type="title"/>
          </p:nvPr>
        </p:nvSpPr>
        <p:spPr/>
        <p:txBody>
          <a:bodyPr/>
          <a:lstStyle/>
          <a:p>
            <a:r>
              <a:rPr lang="en-US" altLang="zh-CN" dirty="0">
                <a:cs typeface="Times New Roman" pitchFamily="18" charset="0"/>
              </a:rPr>
              <a:t>Van </a:t>
            </a:r>
            <a:r>
              <a:rPr lang="en-US" altLang="zh-CN" dirty="0" err="1">
                <a:cs typeface="Times New Roman" pitchFamily="18" charset="0"/>
              </a:rPr>
              <a:t>Heyst</a:t>
            </a:r>
            <a:r>
              <a:rPr lang="en-US" altLang="zh-CN" dirty="0">
                <a:cs typeface="Times New Roman" pitchFamily="18" charset="0"/>
              </a:rPr>
              <a:t>-Pedersen Fail-Stop</a:t>
            </a:r>
            <a:r>
              <a:rPr lang="zh-CN" altLang="en-US" dirty="0">
                <a:cs typeface="Times New Roman" pitchFamily="18" charset="0"/>
              </a:rPr>
              <a:t>数字签名</a:t>
            </a:r>
          </a:p>
        </p:txBody>
      </p:sp>
      <p:graphicFrame>
        <p:nvGraphicFramePr>
          <p:cNvPr id="24578" name="对象 3"/>
          <p:cNvGraphicFramePr>
            <a:graphicFrameLocks noChangeAspect="1"/>
          </p:cNvGraphicFramePr>
          <p:nvPr/>
        </p:nvGraphicFramePr>
        <p:xfrm>
          <a:off x="846138" y="2041525"/>
          <a:ext cx="7940675" cy="2244725"/>
        </p:xfrm>
        <a:graphic>
          <a:graphicData uri="http://schemas.openxmlformats.org/presentationml/2006/ole">
            <mc:AlternateContent xmlns:mc="http://schemas.openxmlformats.org/markup-compatibility/2006">
              <mc:Choice xmlns:v="urn:schemas-microsoft-com:vml" Requires="v">
                <p:oleObj spid="_x0000_s24631" name="Equation" r:id="rId4" imgW="4178300" imgH="1181100" progId="">
                  <p:embed/>
                </p:oleObj>
              </mc:Choice>
              <mc:Fallback>
                <p:oleObj name="Equation" r:id="rId4" imgW="4178300" imgH="11811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138" y="2041525"/>
                        <a:ext cx="7940675" cy="224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对象 3"/>
          <p:cNvGraphicFramePr>
            <a:graphicFrameLocks noChangeAspect="1"/>
          </p:cNvGraphicFramePr>
          <p:nvPr>
            <p:extLst>
              <p:ext uri="{D42A27DB-BD31-4B8C-83A1-F6EECF244321}">
                <p14:modId xmlns:p14="http://schemas.microsoft.com/office/powerpoint/2010/main" val="3264368039"/>
              </p:ext>
            </p:extLst>
          </p:nvPr>
        </p:nvGraphicFramePr>
        <p:xfrm>
          <a:off x="827584" y="2492896"/>
          <a:ext cx="5810250" cy="2687638"/>
        </p:xfrm>
        <a:graphic>
          <a:graphicData uri="http://schemas.openxmlformats.org/presentationml/2006/ole">
            <mc:AlternateContent xmlns:mc="http://schemas.openxmlformats.org/markup-compatibility/2006">
              <mc:Choice xmlns:v="urn:schemas-microsoft-com:vml" Requires="v">
                <p:oleObj spid="_x0000_s25738" name="Equation" r:id="rId3" imgW="3073320" imgH="1422360" progId="Equation.DSMT4">
                  <p:embed/>
                </p:oleObj>
              </mc:Choice>
              <mc:Fallback>
                <p:oleObj name="Equation" r:id="rId3" imgW="3073320" imgH="1422360" progId="Equation.DSMT4">
                  <p:embed/>
                  <p:pic>
                    <p:nvPicPr>
                      <p:cNvPr id="0" name=""/>
                      <p:cNvPicPr>
                        <a:picLocks noChangeAspect="1" noChangeArrowheads="1"/>
                      </p:cNvPicPr>
                      <p:nvPr/>
                    </p:nvPicPr>
                    <p:blipFill>
                      <a:blip r:embed="rId4"/>
                      <a:srcRect/>
                      <a:stretch>
                        <a:fillRect/>
                      </a:stretch>
                    </p:blipFill>
                    <p:spPr bwMode="auto">
                      <a:xfrm>
                        <a:off x="827584" y="2492896"/>
                        <a:ext cx="5810250" cy="2687638"/>
                      </a:xfrm>
                      <a:prstGeom prst="rect">
                        <a:avLst/>
                      </a:prstGeom>
                      <a:noFill/>
                      <a:extLst/>
                    </p:spPr>
                  </p:pic>
                </p:oleObj>
              </mc:Fallback>
            </mc:AlternateContent>
          </a:graphicData>
        </a:graphic>
      </p:graphicFrame>
      <p:sp>
        <p:nvSpPr>
          <p:cNvPr id="25604" name="内容占位符 1"/>
          <p:cNvSpPr>
            <a:spLocks noGrp="1"/>
          </p:cNvSpPr>
          <p:nvPr>
            <p:ph sz="quarter" idx="13"/>
          </p:nvPr>
        </p:nvSpPr>
        <p:spPr/>
        <p:txBody>
          <a:bodyPr/>
          <a:lstStyle/>
          <a:p>
            <a:r>
              <a:rPr lang="zh-CN" altLang="en-US" dirty="0"/>
              <a:t>事实</a:t>
            </a:r>
            <a:r>
              <a:rPr lang="en-US" altLang="zh-CN" dirty="0"/>
              <a:t>2</a:t>
            </a:r>
            <a:endParaRPr lang="zh-CN" altLang="en-US" dirty="0"/>
          </a:p>
        </p:txBody>
      </p:sp>
      <p:sp>
        <p:nvSpPr>
          <p:cNvPr id="25606" name="Rectangle 2"/>
          <p:cNvSpPr>
            <a:spLocks noGrp="1" noChangeArrowheads="1"/>
          </p:cNvSpPr>
          <p:nvPr>
            <p:ph type="title"/>
          </p:nvPr>
        </p:nvSpPr>
        <p:spPr/>
        <p:txBody>
          <a:bodyPr/>
          <a:lstStyle/>
          <a:p>
            <a:r>
              <a:rPr lang="en-US" altLang="zh-CN" dirty="0">
                <a:cs typeface="Times New Roman" pitchFamily="18" charset="0"/>
              </a:rPr>
              <a:t>Van </a:t>
            </a:r>
            <a:r>
              <a:rPr lang="en-US" altLang="zh-CN" dirty="0" err="1">
                <a:cs typeface="Times New Roman" pitchFamily="18" charset="0"/>
              </a:rPr>
              <a:t>Heyst</a:t>
            </a:r>
            <a:r>
              <a:rPr lang="en-US" altLang="zh-CN" dirty="0">
                <a:cs typeface="Times New Roman" pitchFamily="18" charset="0"/>
              </a:rPr>
              <a:t>-Pedersen Fail-Stop</a:t>
            </a:r>
            <a:r>
              <a:rPr lang="zh-CN" altLang="en-US" dirty="0">
                <a:cs typeface="Times New Roman" pitchFamily="18" charset="0"/>
              </a:rPr>
              <a:t>数字签名</a:t>
            </a:r>
          </a:p>
        </p:txBody>
      </p:sp>
      <p:grpSp>
        <p:nvGrpSpPr>
          <p:cNvPr id="25605" name="组合 7"/>
          <p:cNvGrpSpPr>
            <a:grpSpLocks/>
          </p:cNvGrpSpPr>
          <p:nvPr/>
        </p:nvGrpSpPr>
        <p:grpSpPr bwMode="auto">
          <a:xfrm>
            <a:off x="817563" y="1412875"/>
            <a:ext cx="7153956" cy="4302127"/>
            <a:chOff x="785786" y="1316023"/>
            <a:chExt cx="7153985" cy="4302140"/>
          </a:xfrm>
        </p:grpSpPr>
        <p:graphicFrame>
          <p:nvGraphicFramePr>
            <p:cNvPr id="25602" name="对象 3"/>
            <p:cNvGraphicFramePr>
              <a:graphicFrameLocks noChangeAspect="1"/>
            </p:cNvGraphicFramePr>
            <p:nvPr>
              <p:extLst>
                <p:ext uri="{D42A27DB-BD31-4B8C-83A1-F6EECF244321}">
                  <p14:modId xmlns:p14="http://schemas.microsoft.com/office/powerpoint/2010/main" val="4221736749"/>
                </p:ext>
              </p:extLst>
            </p:nvPr>
          </p:nvGraphicFramePr>
          <p:xfrm>
            <a:off x="1900216" y="1316023"/>
            <a:ext cx="5905524" cy="1247779"/>
          </p:xfrm>
          <a:graphic>
            <a:graphicData uri="http://schemas.openxmlformats.org/presentationml/2006/ole">
              <mc:AlternateContent xmlns:mc="http://schemas.openxmlformats.org/markup-compatibility/2006">
                <mc:Choice xmlns:v="urn:schemas-microsoft-com:vml" Requires="v">
                  <p:oleObj spid="_x0000_s25739" name="Equation" r:id="rId5" imgW="3124080" imgH="660240" progId="Equation.DSMT4">
                    <p:embed/>
                  </p:oleObj>
                </mc:Choice>
                <mc:Fallback>
                  <p:oleObj name="Equation" r:id="rId5" imgW="3124080" imgH="660240" progId="Equation.DSMT4">
                    <p:embed/>
                    <p:pic>
                      <p:nvPicPr>
                        <p:cNvPr id="0" name="Picture 9"/>
                        <p:cNvPicPr>
                          <a:picLocks noChangeAspect="1" noChangeArrowheads="1"/>
                        </p:cNvPicPr>
                        <p:nvPr/>
                      </p:nvPicPr>
                      <p:blipFill>
                        <a:blip r:embed="rId6"/>
                        <a:srcRect/>
                        <a:stretch>
                          <a:fillRect/>
                        </a:stretch>
                      </p:blipFill>
                      <p:spPr bwMode="auto">
                        <a:xfrm>
                          <a:off x="1900216" y="1316023"/>
                          <a:ext cx="5905524" cy="1247779"/>
                        </a:xfrm>
                        <a:prstGeom prst="rect">
                          <a:avLst/>
                        </a:prstGeom>
                        <a:noFill/>
                        <a:extLst/>
                      </p:spPr>
                    </p:pic>
                  </p:oleObj>
                </mc:Fallback>
              </mc:AlternateContent>
            </a:graphicData>
          </a:graphic>
        </p:graphicFrame>
        <p:graphicFrame>
          <p:nvGraphicFramePr>
            <p:cNvPr id="25603" name="对象 4"/>
            <p:cNvGraphicFramePr>
              <a:graphicFrameLocks noChangeAspect="1"/>
            </p:cNvGraphicFramePr>
            <p:nvPr>
              <p:extLst>
                <p:ext uri="{D42A27DB-BD31-4B8C-83A1-F6EECF244321}">
                  <p14:modId xmlns:p14="http://schemas.microsoft.com/office/powerpoint/2010/main" val="4145413115"/>
                </p:ext>
              </p:extLst>
            </p:nvPr>
          </p:nvGraphicFramePr>
          <p:xfrm>
            <a:off x="4828271" y="2972788"/>
            <a:ext cx="3111500" cy="2087563"/>
          </p:xfrm>
          <a:graphic>
            <a:graphicData uri="http://schemas.openxmlformats.org/presentationml/2006/ole">
              <mc:AlternateContent xmlns:mc="http://schemas.openxmlformats.org/markup-compatibility/2006">
                <mc:Choice xmlns:v="urn:schemas-microsoft-com:vml" Requires="v">
                  <p:oleObj spid="_x0000_s25740" name="Equation" r:id="rId7" imgW="1739900" imgH="1168400" progId="">
                    <p:embed/>
                  </p:oleObj>
                </mc:Choice>
                <mc:Fallback>
                  <p:oleObj name="Equation" r:id="rId7" imgW="1739900" imgH="1168400" progId="">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8271" y="2972788"/>
                          <a:ext cx="3111500" cy="208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右箭头 5"/>
            <p:cNvSpPr/>
            <p:nvPr/>
          </p:nvSpPr>
          <p:spPr>
            <a:xfrm>
              <a:off x="3460114" y="4214809"/>
              <a:ext cx="936629" cy="431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08" name="TextBox 6"/>
            <p:cNvSpPr txBox="1">
              <a:spLocks noChangeArrowheads="1"/>
            </p:cNvSpPr>
            <p:nvPr/>
          </p:nvSpPr>
          <p:spPr bwMode="auto">
            <a:xfrm>
              <a:off x="785786" y="5157788"/>
              <a:ext cx="48244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秩为</a:t>
              </a:r>
              <a:r>
                <a:rPr lang="en-US" altLang="zh-CN" sz="2400"/>
                <a:t>3</a:t>
              </a:r>
              <a:r>
                <a:rPr lang="zh-CN" altLang="en-US" sz="2400"/>
                <a:t>，恰有</a:t>
              </a:r>
              <a:r>
                <a:rPr lang="en-US" altLang="zh-CN" sz="2400"/>
                <a:t>q</a:t>
              </a:r>
              <a:r>
                <a:rPr lang="zh-CN" altLang="en-US" sz="2400"/>
                <a:t>个解</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内容占位符 1"/>
          <p:cNvSpPr>
            <a:spLocks noGrp="1"/>
          </p:cNvSpPr>
          <p:nvPr>
            <p:ph sz="quarter" idx="13"/>
          </p:nvPr>
        </p:nvSpPr>
        <p:spPr>
          <a:xfrm>
            <a:off x="457200" y="1392520"/>
            <a:ext cx="8229600" cy="4556760"/>
          </a:xfrm>
        </p:spPr>
        <p:txBody>
          <a:bodyPr/>
          <a:lstStyle/>
          <a:p>
            <a:r>
              <a:rPr lang="en-US" altLang="zh-CN" dirty="0"/>
              <a:t> </a:t>
            </a:r>
            <a:endParaRPr lang="zh-CN" altLang="en-US" dirty="0"/>
          </a:p>
        </p:txBody>
      </p:sp>
      <p:sp>
        <p:nvSpPr>
          <p:cNvPr id="26628" name="Rectangle 2"/>
          <p:cNvSpPr>
            <a:spLocks noGrp="1" noChangeArrowheads="1"/>
          </p:cNvSpPr>
          <p:nvPr>
            <p:ph type="title"/>
          </p:nvPr>
        </p:nvSpPr>
        <p:spPr/>
        <p:txBody>
          <a:bodyPr/>
          <a:lstStyle/>
          <a:p>
            <a:r>
              <a:rPr lang="en-US" altLang="zh-CN" dirty="0">
                <a:cs typeface="Times New Roman" pitchFamily="18" charset="0"/>
              </a:rPr>
              <a:t>Van </a:t>
            </a:r>
            <a:r>
              <a:rPr lang="en-US" altLang="zh-CN" dirty="0" err="1">
                <a:cs typeface="Times New Roman" pitchFamily="18" charset="0"/>
              </a:rPr>
              <a:t>Heyst</a:t>
            </a:r>
            <a:r>
              <a:rPr lang="en-US" altLang="zh-CN" dirty="0">
                <a:cs typeface="Times New Roman" pitchFamily="18" charset="0"/>
              </a:rPr>
              <a:t>-Pedersen Fail-Stop</a:t>
            </a:r>
            <a:r>
              <a:rPr lang="zh-CN" altLang="en-US" dirty="0">
                <a:cs typeface="Times New Roman" pitchFamily="18" charset="0"/>
              </a:rPr>
              <a:t>数字签名</a:t>
            </a:r>
          </a:p>
        </p:txBody>
      </p:sp>
      <p:graphicFrame>
        <p:nvGraphicFramePr>
          <p:cNvPr id="26626" name="对象 3"/>
          <p:cNvGraphicFramePr>
            <a:graphicFrameLocks noChangeAspect="1"/>
          </p:cNvGraphicFramePr>
          <p:nvPr>
            <p:extLst>
              <p:ext uri="{D42A27DB-BD31-4B8C-83A1-F6EECF244321}">
                <p14:modId xmlns:p14="http://schemas.microsoft.com/office/powerpoint/2010/main" val="3913213162"/>
              </p:ext>
            </p:extLst>
          </p:nvPr>
        </p:nvGraphicFramePr>
        <p:xfrm>
          <a:off x="971600" y="1484784"/>
          <a:ext cx="7329487" cy="2076450"/>
        </p:xfrm>
        <a:graphic>
          <a:graphicData uri="http://schemas.openxmlformats.org/presentationml/2006/ole">
            <mc:AlternateContent xmlns:mc="http://schemas.openxmlformats.org/markup-compatibility/2006">
              <mc:Choice xmlns:v="urn:schemas-microsoft-com:vml" Requires="v">
                <p:oleObj spid="_x0000_s26721" name="Equation" r:id="rId4" imgW="3987720" imgH="1130040" progId="Equation.DSMT4">
                  <p:embed/>
                </p:oleObj>
              </mc:Choice>
              <mc:Fallback>
                <p:oleObj name="Equation" r:id="rId4" imgW="3987720" imgH="1130040" progId="Equation.DSMT4">
                  <p:embed/>
                  <p:pic>
                    <p:nvPicPr>
                      <p:cNvPr id="0" name="Picture 5"/>
                      <p:cNvPicPr>
                        <a:picLocks noChangeAspect="1" noChangeArrowheads="1"/>
                      </p:cNvPicPr>
                      <p:nvPr/>
                    </p:nvPicPr>
                    <p:blipFill>
                      <a:blip r:embed="rId5"/>
                      <a:srcRect/>
                      <a:stretch>
                        <a:fillRect/>
                      </a:stretch>
                    </p:blipFill>
                    <p:spPr bwMode="auto">
                      <a:xfrm>
                        <a:off x="971600" y="1484784"/>
                        <a:ext cx="7329487" cy="2076450"/>
                      </a:xfrm>
                      <a:prstGeom prst="rect">
                        <a:avLst/>
                      </a:prstGeom>
                      <a:noFill/>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26350234"/>
              </p:ext>
            </p:extLst>
          </p:nvPr>
        </p:nvGraphicFramePr>
        <p:xfrm>
          <a:off x="333375" y="3860800"/>
          <a:ext cx="8094663" cy="1954213"/>
        </p:xfrm>
        <a:graphic>
          <a:graphicData uri="http://schemas.openxmlformats.org/presentationml/2006/ole">
            <mc:AlternateContent xmlns:mc="http://schemas.openxmlformats.org/markup-compatibility/2006">
              <mc:Choice xmlns:v="urn:schemas-microsoft-com:vml" Requires="v">
                <p:oleObj spid="_x0000_s26722" name="Equation" r:id="rId6" imgW="3784320" imgH="901440" progId="Equation.DSMT4">
                  <p:embed/>
                </p:oleObj>
              </mc:Choice>
              <mc:Fallback>
                <p:oleObj name="Equation" r:id="rId6" imgW="3784320" imgH="901440" progId="Equation.DSMT4">
                  <p:embed/>
                  <p:pic>
                    <p:nvPicPr>
                      <p:cNvPr id="0" name="Object 5"/>
                      <p:cNvPicPr>
                        <a:picLocks noChangeAspect="1" noChangeArrowheads="1"/>
                      </p:cNvPicPr>
                      <p:nvPr/>
                    </p:nvPicPr>
                    <p:blipFill>
                      <a:blip r:embed="rId7"/>
                      <a:srcRect/>
                      <a:stretch>
                        <a:fillRect/>
                      </a:stretch>
                    </p:blipFill>
                    <p:spPr bwMode="auto">
                      <a:xfrm>
                        <a:off x="333375" y="3860800"/>
                        <a:ext cx="8094663"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内容占位符 2"/>
          <p:cNvSpPr>
            <a:spLocks noGrp="1"/>
          </p:cNvSpPr>
          <p:nvPr>
            <p:ph sz="quarter" idx="13"/>
          </p:nvPr>
        </p:nvSpPr>
        <p:spPr/>
        <p:txBody>
          <a:bodyPr/>
          <a:lstStyle/>
          <a:p>
            <a:r>
              <a:rPr lang="zh-CN" altLang="en-US" dirty="0"/>
              <a:t>伪造证明</a:t>
            </a:r>
          </a:p>
        </p:txBody>
      </p:sp>
      <p:sp>
        <p:nvSpPr>
          <p:cNvPr id="27661" name="Rectangle 2"/>
          <p:cNvSpPr>
            <a:spLocks noGrp="1" noChangeArrowheads="1"/>
          </p:cNvSpPr>
          <p:nvPr>
            <p:ph type="title"/>
          </p:nvPr>
        </p:nvSpPr>
        <p:spPr/>
        <p:txBody>
          <a:bodyPr/>
          <a:lstStyle/>
          <a:p>
            <a:r>
              <a:rPr lang="en-US" altLang="zh-CN" dirty="0">
                <a:cs typeface="Times New Roman" pitchFamily="18" charset="0"/>
              </a:rPr>
              <a:t>Van </a:t>
            </a:r>
            <a:r>
              <a:rPr lang="en-US" altLang="zh-CN" dirty="0" err="1">
                <a:cs typeface="Times New Roman" pitchFamily="18" charset="0"/>
              </a:rPr>
              <a:t>Heyst</a:t>
            </a:r>
            <a:r>
              <a:rPr lang="en-US" altLang="zh-CN" dirty="0">
                <a:cs typeface="Times New Roman" pitchFamily="18" charset="0"/>
              </a:rPr>
              <a:t>-Pedersen Fail-Stop</a:t>
            </a:r>
            <a:r>
              <a:rPr lang="zh-CN" altLang="en-US" dirty="0">
                <a:cs typeface="Times New Roman" pitchFamily="18" charset="0"/>
              </a:rPr>
              <a:t>数字签名</a:t>
            </a:r>
          </a:p>
        </p:txBody>
      </p:sp>
      <p:sp>
        <p:nvSpPr>
          <p:cNvPr id="2765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765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7651" name="Object 7"/>
          <p:cNvGraphicFramePr>
            <a:graphicFrameLocks noChangeAspect="1"/>
          </p:cNvGraphicFramePr>
          <p:nvPr/>
        </p:nvGraphicFramePr>
        <p:xfrm>
          <a:off x="3730625" y="2025650"/>
          <a:ext cx="223838" cy="355600"/>
        </p:xfrm>
        <a:graphic>
          <a:graphicData uri="http://schemas.openxmlformats.org/presentationml/2006/ole">
            <mc:AlternateContent xmlns:mc="http://schemas.openxmlformats.org/markup-compatibility/2006">
              <mc:Choice xmlns:v="urn:schemas-microsoft-com:vml" Requires="v">
                <p:oleObj spid="_x0000_s27858" name="Equation" r:id="rId4" imgW="114102" imgH="177492" progId="">
                  <p:embed/>
                </p:oleObj>
              </mc:Choice>
              <mc:Fallback>
                <p:oleObj name="Equation" r:id="rId4" imgW="114102" imgH="177492"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625" y="2025650"/>
                        <a:ext cx="223838"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7658"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7652" name="Object 11"/>
          <p:cNvGraphicFramePr>
            <a:graphicFrameLocks noChangeAspect="1"/>
          </p:cNvGraphicFramePr>
          <p:nvPr/>
        </p:nvGraphicFramePr>
        <p:xfrm>
          <a:off x="6594475" y="2033588"/>
          <a:ext cx="200025" cy="311150"/>
        </p:xfrm>
        <a:graphic>
          <a:graphicData uri="http://schemas.openxmlformats.org/presentationml/2006/ole">
            <mc:AlternateContent xmlns:mc="http://schemas.openxmlformats.org/markup-compatibility/2006">
              <mc:Choice xmlns:v="urn:schemas-microsoft-com:vml" Requires="v">
                <p:oleObj spid="_x0000_s27859" name="Equation" r:id="rId6" imgW="114102" imgH="177492" progId="">
                  <p:embed/>
                </p:oleObj>
              </mc:Choice>
              <mc:Fallback>
                <p:oleObj name="Equation" r:id="rId6" imgW="114102" imgH="177492"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4475" y="2033588"/>
                        <a:ext cx="200025"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27660" name="组合 12"/>
          <p:cNvGrpSpPr>
            <a:grpSpLocks/>
          </p:cNvGrpSpPr>
          <p:nvPr/>
        </p:nvGrpSpPr>
        <p:grpSpPr bwMode="auto">
          <a:xfrm>
            <a:off x="785813" y="2000250"/>
            <a:ext cx="7956550" cy="3910013"/>
            <a:chOff x="714403" y="2143125"/>
            <a:chExt cx="7956550" cy="3910013"/>
          </a:xfrm>
        </p:grpSpPr>
        <p:graphicFrame>
          <p:nvGraphicFramePr>
            <p:cNvPr id="27650" name="Object 5"/>
            <p:cNvGraphicFramePr>
              <a:graphicFrameLocks noChangeAspect="1"/>
            </p:cNvGraphicFramePr>
            <p:nvPr>
              <p:extLst>
                <p:ext uri="{D42A27DB-BD31-4B8C-83A1-F6EECF244321}">
                  <p14:modId xmlns:p14="http://schemas.microsoft.com/office/powerpoint/2010/main" val="2039227526"/>
                </p:ext>
              </p:extLst>
            </p:nvPr>
          </p:nvGraphicFramePr>
          <p:xfrm>
            <a:off x="714403" y="2143125"/>
            <a:ext cx="7956550" cy="1871663"/>
          </p:xfrm>
          <a:graphic>
            <a:graphicData uri="http://schemas.openxmlformats.org/presentationml/2006/ole">
              <mc:AlternateContent xmlns:mc="http://schemas.openxmlformats.org/markup-compatibility/2006">
                <mc:Choice xmlns:v="urn:schemas-microsoft-com:vml" Requires="v">
                  <p:oleObj spid="_x0000_s27860" name="Equation" r:id="rId7" imgW="4101840" imgH="965160" progId="Equation.DSMT4">
                    <p:embed/>
                  </p:oleObj>
                </mc:Choice>
                <mc:Fallback>
                  <p:oleObj name="Equation" r:id="rId7" imgW="4101840" imgH="965160" progId="Equation.DSMT4">
                    <p:embed/>
                    <p:pic>
                      <p:nvPicPr>
                        <p:cNvPr id="0" name="Picture 16"/>
                        <p:cNvPicPr>
                          <a:picLocks noChangeAspect="1" noChangeArrowheads="1"/>
                        </p:cNvPicPr>
                        <p:nvPr/>
                      </p:nvPicPr>
                      <p:blipFill>
                        <a:blip r:embed="rId8"/>
                        <a:srcRect/>
                        <a:stretch>
                          <a:fillRect/>
                        </a:stretch>
                      </p:blipFill>
                      <p:spPr bwMode="auto">
                        <a:xfrm>
                          <a:off x="714403" y="2143125"/>
                          <a:ext cx="7956550" cy="187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14"/>
            <p:cNvGraphicFramePr>
              <a:graphicFrameLocks noChangeAspect="1"/>
            </p:cNvGraphicFramePr>
            <p:nvPr/>
          </p:nvGraphicFramePr>
          <p:xfrm>
            <a:off x="830276" y="4214813"/>
            <a:ext cx="5741988" cy="1838325"/>
          </p:xfrm>
          <a:graphic>
            <a:graphicData uri="http://schemas.openxmlformats.org/presentationml/2006/ole">
              <mc:AlternateContent xmlns:mc="http://schemas.openxmlformats.org/markup-compatibility/2006">
                <mc:Choice xmlns:v="urn:schemas-microsoft-com:vml" Requires="v">
                  <p:oleObj spid="_x0000_s27861" name="Equation" r:id="rId9" imgW="2857500" imgH="914400" progId="">
                    <p:embed/>
                  </p:oleObj>
                </mc:Choice>
                <mc:Fallback>
                  <p:oleObj name="Equation" r:id="rId9" imgW="2857500" imgH="914400" progId="">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0276" y="4214813"/>
                          <a:ext cx="5741988" cy="183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内容占位符 4"/>
          <p:cNvSpPr>
            <a:spLocks noGrp="1"/>
          </p:cNvSpPr>
          <p:nvPr>
            <p:ph sz="quarter" idx="13"/>
          </p:nvPr>
        </p:nvSpPr>
        <p:spPr/>
        <p:txBody>
          <a:bodyPr/>
          <a:lstStyle/>
          <a:p>
            <a:r>
              <a:rPr kumimoji="1" lang="zh-CN" altLang="en-US" dirty="0"/>
              <a:t>盲签名是一种允许</a:t>
            </a:r>
            <a:r>
              <a:rPr kumimoji="1" lang="en-US" altLang="zh-CN" dirty="0"/>
              <a:t>Alice</a:t>
            </a:r>
            <a:r>
              <a:rPr kumimoji="1" lang="zh-CN" altLang="en-US" dirty="0"/>
              <a:t>让</a:t>
            </a:r>
            <a:r>
              <a:rPr kumimoji="1" lang="en-US" altLang="zh-CN" dirty="0"/>
              <a:t>Bob</a:t>
            </a:r>
            <a:r>
              <a:rPr kumimoji="1" lang="zh-CN" altLang="en-US" dirty="0"/>
              <a:t>签署文档，而</a:t>
            </a:r>
            <a:r>
              <a:rPr kumimoji="1" lang="en-US" altLang="zh-CN" dirty="0"/>
              <a:t>Alice</a:t>
            </a:r>
            <a:r>
              <a:rPr kumimoji="1" lang="zh-CN" altLang="en-US" dirty="0"/>
              <a:t>不向签名者</a:t>
            </a:r>
            <a:r>
              <a:rPr kumimoji="1" lang="en-US" altLang="zh-CN" dirty="0"/>
              <a:t>Bob</a:t>
            </a:r>
            <a:r>
              <a:rPr kumimoji="1" lang="zh-CN" altLang="en-US" dirty="0"/>
              <a:t>泄露任何关于文档内容的技术</a:t>
            </a:r>
            <a:endParaRPr kumimoji="1" lang="en-US" altLang="zh-CN" dirty="0"/>
          </a:p>
          <a:p>
            <a:pPr lvl="1"/>
            <a:r>
              <a:rPr lang="en-US" altLang="zh-CN" dirty="0"/>
              <a:t>David </a:t>
            </a:r>
            <a:r>
              <a:rPr lang="en-US" altLang="zh-CN" dirty="0" err="1"/>
              <a:t>Chaum</a:t>
            </a:r>
            <a:r>
              <a:rPr lang="zh-CN" altLang="en-US" dirty="0"/>
              <a:t>，</a:t>
            </a:r>
            <a:r>
              <a:rPr lang="en-US" altLang="zh-CN" dirty="0"/>
              <a:t>1983</a:t>
            </a:r>
            <a:endParaRPr kumimoji="1" lang="en-US" altLang="zh-CN" dirty="0"/>
          </a:p>
          <a:p>
            <a:r>
              <a:rPr kumimoji="1" lang="zh-CN" altLang="en-US" dirty="0"/>
              <a:t>两个特性</a:t>
            </a:r>
          </a:p>
          <a:p>
            <a:pPr lvl="1"/>
            <a:r>
              <a:rPr kumimoji="1" lang="zh-CN" altLang="en-US" dirty="0"/>
              <a:t>消息的内容对于签名者是不可见的</a:t>
            </a:r>
          </a:p>
          <a:p>
            <a:pPr lvl="1"/>
            <a:r>
              <a:rPr kumimoji="1" lang="zh-CN" altLang="en-US" dirty="0"/>
              <a:t>签名泄露后，签名者不能追踪签名</a:t>
            </a:r>
            <a:endParaRPr kumimoji="1" lang="en-US" altLang="zh-CN" dirty="0"/>
          </a:p>
          <a:p>
            <a:r>
              <a:rPr kumimoji="1" lang="zh-CN" altLang="en-US" dirty="0"/>
              <a:t>应用</a:t>
            </a:r>
            <a:endParaRPr kumimoji="1" lang="en-US" altLang="zh-CN" dirty="0"/>
          </a:p>
          <a:p>
            <a:pPr lvl="1"/>
            <a:r>
              <a:rPr kumimoji="1" lang="zh-CN" altLang="en-US" dirty="0"/>
              <a:t>需要实现用户的匿名性的密码协议，例如，选举协议，安全电子支付系统等</a:t>
            </a:r>
            <a:endParaRPr kumimoji="1" lang="en-US" altLang="zh-CN" dirty="0"/>
          </a:p>
        </p:txBody>
      </p:sp>
      <p:sp>
        <p:nvSpPr>
          <p:cNvPr id="68611" name="Rectangle 2"/>
          <p:cNvSpPr>
            <a:spLocks noGrp="1" noChangeArrowheads="1"/>
          </p:cNvSpPr>
          <p:nvPr>
            <p:ph type="title"/>
          </p:nvPr>
        </p:nvSpPr>
        <p:spPr/>
        <p:txBody>
          <a:bodyPr/>
          <a:lstStyle/>
          <a:p>
            <a:r>
              <a:rPr lang="zh-CN" altLang="en-US" dirty="0"/>
              <a:t>盲签名 </a:t>
            </a:r>
            <a:r>
              <a:rPr kumimoji="1" lang="en-US" altLang="zh-CN" dirty="0">
                <a:cs typeface="Times New Roman" pitchFamily="18" charset="0"/>
              </a:rPr>
              <a:t>Blind Signature</a:t>
            </a:r>
            <a:endParaRPr lang="zh-CN" altLang="en-US" dirty="0">
              <a:cs typeface="Times New Roman" pitchFamily="18"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4"/>
          <p:cNvSpPr>
            <a:spLocks noGrp="1" noChangeArrowheads="1"/>
          </p:cNvSpPr>
          <p:nvPr>
            <p:ph sz="quarter" idx="13"/>
          </p:nvPr>
        </p:nvSpPr>
        <p:spPr>
          <a:xfrm>
            <a:off x="457200" y="1371600"/>
            <a:ext cx="8579296" cy="4556760"/>
          </a:xfrm>
        </p:spPr>
        <p:txBody>
          <a:bodyPr/>
          <a:lstStyle/>
          <a:p>
            <a:pPr>
              <a:lnSpc>
                <a:spcPct val="90000"/>
              </a:lnSpc>
            </a:pPr>
            <a:r>
              <a:rPr kumimoji="1" lang="zh-CN" altLang="en-US" dirty="0"/>
              <a:t>盲签名的过程</a:t>
            </a:r>
          </a:p>
          <a:p>
            <a:pPr lvl="1">
              <a:lnSpc>
                <a:spcPct val="90000"/>
              </a:lnSpc>
            </a:pPr>
            <a:r>
              <a:rPr kumimoji="1" lang="zh-CN" altLang="en-US" dirty="0"/>
              <a:t>（</a:t>
            </a:r>
            <a:r>
              <a:rPr kumimoji="1" lang="en-US" altLang="zh-CN" dirty="0"/>
              <a:t>1</a:t>
            </a:r>
            <a:r>
              <a:rPr kumimoji="1" lang="zh-CN" altLang="en-US" dirty="0"/>
              <a:t>）</a:t>
            </a:r>
            <a:r>
              <a:rPr kumimoji="1" lang="en-US" altLang="zh-CN" dirty="0"/>
              <a:t>Alice</a:t>
            </a:r>
            <a:r>
              <a:rPr kumimoji="1" lang="zh-CN" altLang="en-US" dirty="0"/>
              <a:t>将文件</a:t>
            </a:r>
            <a:r>
              <a:rPr kumimoji="1" lang="en-US" altLang="zh-CN" dirty="0"/>
              <a:t>M</a:t>
            </a:r>
            <a:r>
              <a:rPr kumimoji="1" lang="zh-CN" altLang="en-US" dirty="0"/>
              <a:t>乘一个随机数得</a:t>
            </a:r>
            <a:r>
              <a:rPr kumimoji="1" lang="en-US" altLang="zh-CN" dirty="0"/>
              <a:t>M’</a:t>
            </a:r>
            <a:r>
              <a:rPr kumimoji="1" lang="zh-CN" altLang="en-US" dirty="0"/>
              <a:t>，这个随机数通常称为盲因子，</a:t>
            </a:r>
            <a:r>
              <a:rPr kumimoji="1" lang="en-US" altLang="zh-CN" dirty="0"/>
              <a:t>Alice</a:t>
            </a:r>
            <a:r>
              <a:rPr kumimoji="1" lang="zh-CN" altLang="en-US" dirty="0"/>
              <a:t>将盲消息</a:t>
            </a:r>
            <a:r>
              <a:rPr kumimoji="1" lang="en-US" altLang="zh-CN" dirty="0"/>
              <a:t>M’</a:t>
            </a:r>
            <a:r>
              <a:rPr kumimoji="1" lang="zh-CN" altLang="en-US" dirty="0"/>
              <a:t>送给</a:t>
            </a:r>
            <a:r>
              <a:rPr kumimoji="1" lang="en-US" altLang="zh-CN" dirty="0"/>
              <a:t>Bob</a:t>
            </a:r>
            <a:endParaRPr kumimoji="1" lang="zh-CN" altLang="en-US" dirty="0"/>
          </a:p>
          <a:p>
            <a:pPr lvl="1">
              <a:lnSpc>
                <a:spcPct val="90000"/>
              </a:lnSpc>
            </a:pPr>
            <a:r>
              <a:rPr kumimoji="1" lang="zh-CN" altLang="en-US" dirty="0"/>
              <a:t>（</a:t>
            </a:r>
            <a:r>
              <a:rPr kumimoji="1" lang="en-US" altLang="zh-CN" dirty="0"/>
              <a:t>2</a:t>
            </a:r>
            <a:r>
              <a:rPr kumimoji="1" lang="zh-CN" altLang="en-US" dirty="0"/>
              <a:t>）</a:t>
            </a:r>
            <a:r>
              <a:rPr kumimoji="1" lang="en-US" altLang="zh-CN" dirty="0"/>
              <a:t>Bob</a:t>
            </a:r>
            <a:r>
              <a:rPr kumimoji="1" lang="zh-CN" altLang="en-US" dirty="0"/>
              <a:t>在</a:t>
            </a:r>
            <a:r>
              <a:rPr kumimoji="1" lang="en-US" altLang="zh-CN" dirty="0"/>
              <a:t>M’</a:t>
            </a:r>
            <a:r>
              <a:rPr kumimoji="1" lang="zh-CN" altLang="en-US" dirty="0"/>
              <a:t>上签名后，将其签名</a:t>
            </a:r>
            <a:r>
              <a:rPr kumimoji="1" lang="en-US" altLang="zh-CN" dirty="0"/>
              <a:t>Sig(M’)</a:t>
            </a:r>
            <a:r>
              <a:rPr kumimoji="1" lang="zh-CN" altLang="en-US" dirty="0"/>
              <a:t>送回</a:t>
            </a:r>
            <a:r>
              <a:rPr kumimoji="1" lang="en-US" altLang="zh-CN" dirty="0"/>
              <a:t>Alice</a:t>
            </a:r>
            <a:endParaRPr kumimoji="1" lang="zh-CN" altLang="en-US" dirty="0"/>
          </a:p>
          <a:p>
            <a:pPr lvl="1">
              <a:lnSpc>
                <a:spcPct val="90000"/>
              </a:lnSpc>
            </a:pPr>
            <a:r>
              <a:rPr kumimoji="1" lang="zh-CN" altLang="en-US" dirty="0"/>
              <a:t>（</a:t>
            </a:r>
            <a:r>
              <a:rPr kumimoji="1" lang="en-US" altLang="zh-CN" dirty="0"/>
              <a:t>3</a:t>
            </a:r>
            <a:r>
              <a:rPr kumimoji="1" lang="zh-CN" altLang="en-US" dirty="0"/>
              <a:t>）</a:t>
            </a:r>
            <a:r>
              <a:rPr kumimoji="1" lang="en-US" altLang="zh-CN" dirty="0"/>
              <a:t>Alice</a:t>
            </a:r>
            <a:r>
              <a:rPr kumimoji="1" lang="zh-CN" altLang="en-US" dirty="0"/>
              <a:t>通过除去盲因子，可从</a:t>
            </a:r>
            <a:r>
              <a:rPr kumimoji="1" lang="en-US" altLang="zh-CN" dirty="0"/>
              <a:t>Bob</a:t>
            </a:r>
            <a:r>
              <a:rPr kumimoji="1" lang="zh-CN" altLang="en-US" dirty="0"/>
              <a:t>关于</a:t>
            </a:r>
            <a:r>
              <a:rPr kumimoji="1" lang="en-US" altLang="zh-CN" dirty="0"/>
              <a:t>M’</a:t>
            </a:r>
            <a:r>
              <a:rPr kumimoji="1" lang="zh-CN" altLang="en-US" dirty="0"/>
              <a:t>的签名</a:t>
            </a:r>
            <a:r>
              <a:rPr kumimoji="1" lang="en-US" altLang="zh-CN" dirty="0"/>
              <a:t>Sig(M’)</a:t>
            </a:r>
            <a:r>
              <a:rPr kumimoji="1" lang="zh-CN" altLang="en-US" dirty="0"/>
              <a:t>中得到</a:t>
            </a:r>
            <a:r>
              <a:rPr kumimoji="1" lang="en-US" altLang="zh-CN" dirty="0"/>
              <a:t>Bob</a:t>
            </a:r>
            <a:r>
              <a:rPr kumimoji="1" lang="zh-CN" altLang="en-US" dirty="0"/>
              <a:t>关于原始文件</a:t>
            </a:r>
            <a:r>
              <a:rPr kumimoji="1" lang="en-US" altLang="zh-CN" dirty="0"/>
              <a:t>M</a:t>
            </a:r>
            <a:r>
              <a:rPr kumimoji="1" lang="zh-CN" altLang="en-US" dirty="0"/>
              <a:t>的签名</a:t>
            </a:r>
            <a:r>
              <a:rPr kumimoji="1" lang="en-US" altLang="zh-CN" dirty="0"/>
              <a:t>Sig(M) </a:t>
            </a:r>
            <a:endParaRPr kumimoji="1" lang="zh-CN" altLang="en-US" dirty="0"/>
          </a:p>
        </p:txBody>
      </p:sp>
      <p:sp>
        <p:nvSpPr>
          <p:cNvPr id="69635" name="Rectangle 2"/>
          <p:cNvSpPr>
            <a:spLocks noGrp="1" noChangeArrowheads="1"/>
          </p:cNvSpPr>
          <p:nvPr>
            <p:ph type="title"/>
          </p:nvPr>
        </p:nvSpPr>
        <p:spPr/>
        <p:txBody>
          <a:bodyPr/>
          <a:lstStyle/>
          <a:p>
            <a:r>
              <a:rPr lang="zh-CN" altLang="en-US" dirty="0"/>
              <a:t>盲签名 </a:t>
            </a:r>
            <a:r>
              <a:rPr kumimoji="1" lang="en-US" altLang="zh-CN" dirty="0">
                <a:cs typeface="Times New Roman" pitchFamily="18" charset="0"/>
              </a:rPr>
              <a:t>Blind Signature</a:t>
            </a:r>
            <a:endParaRPr lang="zh-CN" altLang="en-US"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Rectangle 3"/>
          <p:cNvSpPr>
            <a:spLocks noGrp="1" noChangeArrowheads="1"/>
          </p:cNvSpPr>
          <p:nvPr>
            <p:ph sz="quarter" idx="13"/>
          </p:nvPr>
        </p:nvSpPr>
        <p:spPr/>
        <p:txBody>
          <a:bodyPr/>
          <a:lstStyle/>
          <a:p>
            <a:r>
              <a:rPr lang="zh-CN" altLang="en-US" dirty="0"/>
              <a:t>基于</a:t>
            </a:r>
            <a:r>
              <a:rPr lang="en-US" altLang="zh-CN" dirty="0"/>
              <a:t>RSA</a:t>
            </a:r>
            <a:r>
              <a:rPr lang="zh-CN" altLang="en-US" dirty="0"/>
              <a:t>的盲签名</a:t>
            </a:r>
          </a:p>
          <a:p>
            <a:pPr>
              <a:buFontTx/>
              <a:buNone/>
            </a:pPr>
            <a:r>
              <a:rPr lang="zh-CN" altLang="en-US" dirty="0"/>
              <a:t>   </a:t>
            </a:r>
          </a:p>
        </p:txBody>
      </p:sp>
      <p:sp>
        <p:nvSpPr>
          <p:cNvPr id="28676" name="Rectangle 2"/>
          <p:cNvSpPr>
            <a:spLocks noGrp="1" noChangeArrowheads="1"/>
          </p:cNvSpPr>
          <p:nvPr>
            <p:ph type="title"/>
          </p:nvPr>
        </p:nvSpPr>
        <p:spPr/>
        <p:txBody>
          <a:bodyPr/>
          <a:lstStyle/>
          <a:p>
            <a:r>
              <a:rPr lang="zh-CN" altLang="en-US" dirty="0"/>
              <a:t>盲签名 </a:t>
            </a:r>
            <a:r>
              <a:rPr kumimoji="1" lang="en-US" altLang="zh-CN" dirty="0">
                <a:cs typeface="Times New Roman" pitchFamily="18" charset="0"/>
              </a:rPr>
              <a:t>Blind Signature</a:t>
            </a:r>
            <a:endParaRPr lang="zh-CN" altLang="en-US" dirty="0">
              <a:cs typeface="Times New Roman" pitchFamily="18" charset="0"/>
            </a:endParaRPr>
          </a:p>
        </p:txBody>
      </p:sp>
      <p:graphicFrame>
        <p:nvGraphicFramePr>
          <p:cNvPr id="28674" name="Object 4"/>
          <p:cNvGraphicFramePr>
            <a:graphicFrameLocks noChangeAspect="1"/>
          </p:cNvGraphicFramePr>
          <p:nvPr/>
        </p:nvGraphicFramePr>
        <p:xfrm>
          <a:off x="857250" y="2071688"/>
          <a:ext cx="6577013" cy="1006475"/>
        </p:xfrm>
        <a:graphic>
          <a:graphicData uri="http://schemas.openxmlformats.org/presentationml/2006/ole">
            <mc:AlternateContent xmlns:mc="http://schemas.openxmlformats.org/markup-compatibility/2006">
              <mc:Choice xmlns:v="urn:schemas-microsoft-com:vml" Requires="v">
                <p:oleObj spid="_x0000_s28725" name="Equation" r:id="rId4" imgW="2984500" imgH="457200" progId="">
                  <p:embed/>
                </p:oleObj>
              </mc:Choice>
              <mc:Fallback>
                <p:oleObj name="Equation" r:id="rId4" imgW="2984500" imgH="4572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2071688"/>
                        <a:ext cx="6577013"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内容占位符 4"/>
          <p:cNvSpPr>
            <a:spLocks noGrp="1"/>
          </p:cNvSpPr>
          <p:nvPr>
            <p:ph sz="quarter" idx="13"/>
          </p:nvPr>
        </p:nvSpPr>
        <p:spPr/>
        <p:txBody>
          <a:bodyPr/>
          <a:lstStyle/>
          <a:p>
            <a:r>
              <a:rPr lang="zh-CN" altLang="en-US" dirty="0"/>
              <a:t>应用</a:t>
            </a:r>
          </a:p>
        </p:txBody>
      </p:sp>
      <p:sp>
        <p:nvSpPr>
          <p:cNvPr id="54276" name="标题 5"/>
          <p:cNvSpPr>
            <a:spLocks noGrp="1"/>
          </p:cNvSpPr>
          <p:nvPr>
            <p:ph type="title"/>
          </p:nvPr>
        </p:nvSpPr>
        <p:spPr/>
        <p:txBody>
          <a:bodyPr/>
          <a:lstStyle/>
          <a:p>
            <a:r>
              <a:rPr kumimoji="1" lang="zh-CN" altLang="en-US" dirty="0"/>
              <a:t>数字签名</a:t>
            </a:r>
            <a:r>
              <a:rPr kumimoji="1" lang="en-US" altLang="zh-CN" dirty="0"/>
              <a:t>(</a:t>
            </a:r>
            <a:r>
              <a:rPr kumimoji="1" lang="en-US" altLang="zh-CN" dirty="0">
                <a:cs typeface="Times New Roman" pitchFamily="18" charset="0"/>
              </a:rPr>
              <a:t>Digital Signature</a:t>
            </a:r>
            <a:r>
              <a:rPr kumimoji="1" lang="en-US" altLang="zh-CN" dirty="0"/>
              <a:t>)</a:t>
            </a:r>
            <a:endParaRPr lang="zh-CN" altLang="en-US" dirty="0"/>
          </a:p>
        </p:txBody>
      </p:sp>
      <p:pic>
        <p:nvPicPr>
          <p:cNvPr id="542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20739"/>
            <a:ext cx="5824939" cy="3396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6232" y="1052736"/>
            <a:ext cx="3668018" cy="40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7700" y="5085184"/>
            <a:ext cx="28765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Rectangle 3"/>
          <p:cNvSpPr>
            <a:spLocks noGrp="1" noChangeArrowheads="1"/>
          </p:cNvSpPr>
          <p:nvPr>
            <p:ph sz="quarter" idx="13"/>
          </p:nvPr>
        </p:nvSpPr>
        <p:spPr/>
        <p:txBody>
          <a:bodyPr/>
          <a:lstStyle/>
          <a:p>
            <a:r>
              <a:rPr lang="zh-CN" altLang="en-US" dirty="0"/>
              <a:t>基于离散对数的盲签名</a:t>
            </a:r>
          </a:p>
          <a:p>
            <a:endParaRPr lang="en-US" altLang="zh-CN" dirty="0"/>
          </a:p>
        </p:txBody>
      </p:sp>
      <p:sp>
        <p:nvSpPr>
          <p:cNvPr id="29700" name="Rectangle 2"/>
          <p:cNvSpPr>
            <a:spLocks noGrp="1" noChangeArrowheads="1"/>
          </p:cNvSpPr>
          <p:nvPr>
            <p:ph type="title"/>
          </p:nvPr>
        </p:nvSpPr>
        <p:spPr/>
        <p:txBody>
          <a:bodyPr/>
          <a:lstStyle/>
          <a:p>
            <a:r>
              <a:rPr lang="zh-CN" altLang="en-US" dirty="0"/>
              <a:t>盲签名 </a:t>
            </a:r>
            <a:r>
              <a:rPr kumimoji="1" lang="en-US" altLang="zh-CN" dirty="0">
                <a:cs typeface="Times New Roman" pitchFamily="18" charset="0"/>
              </a:rPr>
              <a:t>Blind Signature</a:t>
            </a:r>
            <a:endParaRPr lang="zh-CN" altLang="en-US" dirty="0">
              <a:cs typeface="Times New Roman" pitchFamily="18" charset="0"/>
            </a:endParaRPr>
          </a:p>
        </p:txBody>
      </p:sp>
      <p:graphicFrame>
        <p:nvGraphicFramePr>
          <p:cNvPr id="29698" name="Object 4"/>
          <p:cNvGraphicFramePr>
            <a:graphicFrameLocks noChangeAspect="1"/>
          </p:cNvGraphicFramePr>
          <p:nvPr/>
        </p:nvGraphicFramePr>
        <p:xfrm>
          <a:off x="857250" y="2000250"/>
          <a:ext cx="6307138" cy="4117975"/>
        </p:xfrm>
        <a:graphic>
          <a:graphicData uri="http://schemas.openxmlformats.org/presentationml/2006/ole">
            <mc:AlternateContent xmlns:mc="http://schemas.openxmlformats.org/markup-compatibility/2006">
              <mc:Choice xmlns:v="urn:schemas-microsoft-com:vml" Requires="v">
                <p:oleObj spid="_x0000_s29749" name="Equation" r:id="rId4" imgW="3403600" imgH="2222500" progId="">
                  <p:embed/>
                </p:oleObj>
              </mc:Choice>
              <mc:Fallback>
                <p:oleObj name="Equation" r:id="rId4" imgW="3403600" imgH="22225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2000250"/>
                        <a:ext cx="6307138" cy="411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sz="2000" dirty="0"/>
              <a:t>电子钱币 </a:t>
            </a:r>
            <a:r>
              <a:rPr lang="en-US" altLang="zh-CN" sz="2000" dirty="0"/>
              <a:t>E-Cash</a:t>
            </a:r>
            <a:r>
              <a:rPr lang="zh-CN" altLang="en-US" sz="2000" dirty="0"/>
              <a:t>（</a:t>
            </a:r>
            <a:r>
              <a:rPr lang="en-US" altLang="zh-CN" sz="2000" dirty="0"/>
              <a:t>David Chaum,1983</a:t>
            </a:r>
            <a:r>
              <a:rPr lang="zh-CN" altLang="en-US" sz="2000" dirty="0"/>
              <a:t>）</a:t>
            </a:r>
            <a:endParaRPr lang="en-US" altLang="zh-CN" sz="2000" dirty="0"/>
          </a:p>
          <a:p>
            <a:pPr lvl="1"/>
            <a:r>
              <a:rPr lang="zh-CN" altLang="en-US" sz="2000" dirty="0"/>
              <a:t>使用数字签名表示固定金额的电子货币，并以此建立支付系统</a:t>
            </a:r>
            <a:endParaRPr lang="en-US" altLang="zh-CN" sz="2000" dirty="0"/>
          </a:p>
          <a:p>
            <a:pPr lvl="1"/>
            <a:r>
              <a:rPr lang="zh-CN" altLang="en-US" sz="2000" dirty="0"/>
              <a:t>利用盲签名隐藏支付人信息，达到不可追踪性</a:t>
            </a:r>
            <a:endParaRPr lang="en-US" altLang="zh-CN" sz="2000" dirty="0"/>
          </a:p>
          <a:p>
            <a:endParaRPr lang="zh-CN" altLang="en-US" dirty="0"/>
          </a:p>
        </p:txBody>
      </p:sp>
      <p:sp>
        <p:nvSpPr>
          <p:cNvPr id="3" name="标题 2"/>
          <p:cNvSpPr>
            <a:spLocks noGrp="1"/>
          </p:cNvSpPr>
          <p:nvPr>
            <p:ph type="title"/>
          </p:nvPr>
        </p:nvSpPr>
        <p:spPr/>
        <p:txBody>
          <a:bodyPr/>
          <a:lstStyle/>
          <a:p>
            <a:r>
              <a:rPr lang="zh-CN" altLang="en-US" dirty="0"/>
              <a:t>盲签名应用 </a:t>
            </a:r>
          </a:p>
        </p:txBody>
      </p:sp>
      <p:grpSp>
        <p:nvGrpSpPr>
          <p:cNvPr id="4" name="组合 3"/>
          <p:cNvGrpSpPr/>
          <p:nvPr/>
        </p:nvGrpSpPr>
        <p:grpSpPr>
          <a:xfrm>
            <a:off x="1146824" y="2695620"/>
            <a:ext cx="6418554" cy="3152492"/>
            <a:chOff x="1146824" y="2695620"/>
            <a:chExt cx="6418554" cy="3152492"/>
          </a:xfrm>
        </p:grpSpPr>
        <p:pic>
          <p:nvPicPr>
            <p:cNvPr id="5" name="Picture 3" descr="C:\Users\wayne\AppData\Local\Microsoft\Windows\INetCache\IE\JYH1MS9O\g3-Amer[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4694" y="4285113"/>
              <a:ext cx="946146" cy="13373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wayne\AppData\Local\Microsoft\Windows\INetCache\IE\JYH1MS9O\nicubunu-Comic-characters-Boy[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4917" y="4174509"/>
              <a:ext cx="1300461" cy="13004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wayne\AppData\Local\Microsoft\Windows\INetCache\IE\YAMDU8OZ\250px-Bank_of_China.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939" y="2695620"/>
              <a:ext cx="1905000" cy="571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06584" y="5452110"/>
              <a:ext cx="1200136" cy="369332"/>
            </a:xfrm>
            <a:prstGeom prst="rect">
              <a:avLst/>
            </a:prstGeom>
            <a:noFill/>
          </p:spPr>
          <p:txBody>
            <a:bodyPr wrap="square" rtlCol="0">
              <a:spAutoFit/>
            </a:bodyPr>
            <a:lstStyle/>
            <a:p>
              <a:r>
                <a:rPr lang="en-US" altLang="zh-CN" dirty="0"/>
                <a:t>Payer</a:t>
              </a:r>
              <a:endParaRPr lang="zh-CN" altLang="en-US" dirty="0"/>
            </a:p>
          </p:txBody>
        </p:sp>
        <p:sp>
          <p:nvSpPr>
            <p:cNvPr id="9" name="TextBox 8"/>
            <p:cNvSpPr txBox="1"/>
            <p:nvPr/>
          </p:nvSpPr>
          <p:spPr>
            <a:xfrm>
              <a:off x="6315079" y="5478780"/>
              <a:ext cx="1200136" cy="369332"/>
            </a:xfrm>
            <a:prstGeom prst="rect">
              <a:avLst/>
            </a:prstGeom>
            <a:noFill/>
          </p:spPr>
          <p:txBody>
            <a:bodyPr wrap="square" rtlCol="0">
              <a:spAutoFit/>
            </a:bodyPr>
            <a:lstStyle/>
            <a:p>
              <a:r>
                <a:rPr lang="en-US" altLang="zh-CN" dirty="0"/>
                <a:t>Payee</a:t>
              </a:r>
              <a:endParaRPr lang="zh-CN" altLang="en-US" dirty="0"/>
            </a:p>
          </p:txBody>
        </p:sp>
        <p:cxnSp>
          <p:nvCxnSpPr>
            <p:cNvPr id="10" name="直接箭头连接符 9"/>
            <p:cNvCxnSpPr/>
            <p:nvPr/>
          </p:nvCxnSpPr>
          <p:spPr>
            <a:xfrm flipV="1">
              <a:off x="2054640" y="3285026"/>
              <a:ext cx="0" cy="105528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346960" y="3345986"/>
              <a:ext cx="0" cy="105528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6693574" y="3315506"/>
              <a:ext cx="1" cy="82852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953302" y="3375075"/>
              <a:ext cx="0" cy="72010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220720" y="5082934"/>
              <a:ext cx="28448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46824" y="3735130"/>
              <a:ext cx="907815" cy="276999"/>
            </a:xfrm>
            <a:prstGeom prst="rect">
              <a:avLst/>
            </a:prstGeom>
            <a:noFill/>
          </p:spPr>
          <p:txBody>
            <a:bodyPr wrap="square" rtlCol="0">
              <a:spAutoFit/>
            </a:bodyPr>
            <a:lstStyle/>
            <a:p>
              <a:r>
                <a:rPr lang="zh-CN" altLang="en-US" sz="1200" dirty="0"/>
                <a:t>盲化消息</a:t>
              </a:r>
            </a:p>
          </p:txBody>
        </p:sp>
      </p:grpSp>
      <p:sp>
        <p:nvSpPr>
          <p:cNvPr id="16" name="TextBox 15"/>
          <p:cNvSpPr txBox="1"/>
          <p:nvPr/>
        </p:nvSpPr>
        <p:spPr>
          <a:xfrm>
            <a:off x="2394439" y="3735130"/>
            <a:ext cx="907815" cy="276999"/>
          </a:xfrm>
          <a:prstGeom prst="rect">
            <a:avLst/>
          </a:prstGeom>
          <a:noFill/>
        </p:spPr>
        <p:txBody>
          <a:bodyPr wrap="square" rtlCol="0">
            <a:spAutoFit/>
          </a:bodyPr>
          <a:lstStyle/>
          <a:p>
            <a:r>
              <a:rPr lang="zh-CN" altLang="en-US" sz="1200" dirty="0"/>
              <a:t>盲化签名</a:t>
            </a:r>
          </a:p>
        </p:txBody>
      </p:sp>
      <p:sp>
        <p:nvSpPr>
          <p:cNvPr id="17" name="TextBox 16"/>
          <p:cNvSpPr txBox="1"/>
          <p:nvPr/>
        </p:nvSpPr>
        <p:spPr>
          <a:xfrm>
            <a:off x="2346960" y="5201781"/>
            <a:ext cx="1107440" cy="461665"/>
          </a:xfrm>
          <a:prstGeom prst="rect">
            <a:avLst/>
          </a:prstGeom>
          <a:noFill/>
        </p:spPr>
        <p:txBody>
          <a:bodyPr wrap="square" rtlCol="0">
            <a:spAutoFit/>
          </a:bodyPr>
          <a:lstStyle/>
          <a:p>
            <a:r>
              <a:rPr lang="zh-CN" altLang="en-US" sz="1200" dirty="0"/>
              <a:t>消除盲化因子</a:t>
            </a:r>
            <a:endParaRPr lang="en-US" altLang="zh-CN" sz="1200" dirty="0"/>
          </a:p>
          <a:p>
            <a:r>
              <a:rPr lang="zh-CN" altLang="en-US" sz="1200" dirty="0"/>
              <a:t>提取有效签名</a:t>
            </a:r>
          </a:p>
        </p:txBody>
      </p:sp>
      <p:sp>
        <p:nvSpPr>
          <p:cNvPr id="18" name="TextBox 17"/>
          <p:cNvSpPr txBox="1"/>
          <p:nvPr/>
        </p:nvSpPr>
        <p:spPr>
          <a:xfrm>
            <a:off x="7160934" y="5386447"/>
            <a:ext cx="1107440" cy="276999"/>
          </a:xfrm>
          <a:prstGeom prst="rect">
            <a:avLst/>
          </a:prstGeom>
          <a:noFill/>
        </p:spPr>
        <p:txBody>
          <a:bodyPr wrap="square" rtlCol="0">
            <a:spAutoFit/>
          </a:bodyPr>
          <a:lstStyle/>
          <a:p>
            <a:r>
              <a:rPr lang="zh-CN" altLang="en-US" sz="1200" dirty="0"/>
              <a:t>验证签名</a:t>
            </a:r>
          </a:p>
        </p:txBody>
      </p:sp>
      <p:sp>
        <p:nvSpPr>
          <p:cNvPr id="19" name="TextBox 18"/>
          <p:cNvSpPr txBox="1"/>
          <p:nvPr/>
        </p:nvSpPr>
        <p:spPr>
          <a:xfrm>
            <a:off x="4163734" y="4634546"/>
            <a:ext cx="1107440" cy="461665"/>
          </a:xfrm>
          <a:prstGeom prst="rect">
            <a:avLst/>
          </a:prstGeom>
          <a:noFill/>
        </p:spPr>
        <p:txBody>
          <a:bodyPr wrap="square" rtlCol="0">
            <a:spAutoFit/>
          </a:bodyPr>
          <a:lstStyle/>
          <a:p>
            <a:r>
              <a:rPr lang="zh-CN" altLang="en-US" sz="1200" dirty="0"/>
              <a:t>支付电子现金</a:t>
            </a:r>
            <a:endParaRPr lang="en-US" altLang="zh-CN" sz="1200" dirty="0"/>
          </a:p>
          <a:p>
            <a:r>
              <a:rPr lang="zh-CN" altLang="en-US" sz="1200" dirty="0"/>
              <a:t>发送有效签名</a:t>
            </a:r>
          </a:p>
        </p:txBody>
      </p:sp>
      <p:pic>
        <p:nvPicPr>
          <p:cNvPr id="20" name="Picture 6" descr="C:\Users\wayne\AppData\Local\Microsoft\Windows\INetCache\IE\YAMDU8OZ\250px-Bank_of_China.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295" y="2686266"/>
            <a:ext cx="1905000" cy="5715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7081575" y="3596631"/>
            <a:ext cx="1107440" cy="276999"/>
          </a:xfrm>
          <a:prstGeom prst="rect">
            <a:avLst/>
          </a:prstGeom>
          <a:noFill/>
        </p:spPr>
        <p:txBody>
          <a:bodyPr wrap="square" rtlCol="0">
            <a:spAutoFit/>
          </a:bodyPr>
          <a:lstStyle/>
          <a:p>
            <a:r>
              <a:rPr lang="zh-CN" altLang="en-US" sz="1200" dirty="0"/>
              <a:t>检查重复花费</a:t>
            </a:r>
          </a:p>
        </p:txBody>
      </p:sp>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68150" y="4634546"/>
            <a:ext cx="373398" cy="371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descr="F:\Documents Edit\Office2010(64)\MEDIA\CAGCAT10\j0222019.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0161" y="4012129"/>
            <a:ext cx="447589" cy="44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398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密码学中的电子货币</a:t>
            </a:r>
            <a:r>
              <a:rPr lang="en-US" altLang="zh-CN" dirty="0"/>
              <a:t>——</a:t>
            </a:r>
            <a:r>
              <a:rPr lang="zh-CN" altLang="en-US" dirty="0"/>
              <a:t>电子钱币（</a:t>
            </a:r>
            <a:r>
              <a:rPr lang="en-US" altLang="zh-CN" dirty="0"/>
              <a:t>E-Cash</a:t>
            </a:r>
            <a:r>
              <a:rPr lang="zh-CN" altLang="en-US" dirty="0"/>
              <a:t>）</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t>研究动机：保护消费者隐私</a:t>
            </a:r>
            <a:endParaRPr lang="en-US" altLang="zh-CN" dirty="0"/>
          </a:p>
          <a:p>
            <a:pPr lvl="1"/>
            <a:r>
              <a:rPr lang="zh-CN" altLang="en-US" dirty="0"/>
              <a:t>基本安全性要求</a:t>
            </a:r>
          </a:p>
        </p:txBody>
      </p:sp>
      <p:grpSp>
        <p:nvGrpSpPr>
          <p:cNvPr id="4" name="组合 3"/>
          <p:cNvGrpSpPr/>
          <p:nvPr/>
        </p:nvGrpSpPr>
        <p:grpSpPr>
          <a:xfrm>
            <a:off x="407150" y="2491760"/>
            <a:ext cx="8559800" cy="1984418"/>
            <a:chOff x="292100" y="2660650"/>
            <a:chExt cx="8559800" cy="1984418"/>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660650"/>
              <a:ext cx="8559800" cy="153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44" y="4218559"/>
              <a:ext cx="7603833" cy="426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6" name="灯片编号占位符 5"/>
          <p:cNvSpPr>
            <a:spLocks noGrp="1"/>
          </p:cNvSpPr>
          <p:nvPr>
            <p:ph type="sldNum" sz="quarter" idx="12"/>
          </p:nvPr>
        </p:nvSpPr>
        <p:spPr/>
        <p:txBody>
          <a:bodyPr/>
          <a:lstStyle/>
          <a:p>
            <a:fld id="{9A7F287C-8DB7-441C-8049-9A9142BB343A}" type="slidenum">
              <a:rPr lang="zh-CN" altLang="en-US" smtClean="0"/>
              <a:pPr/>
              <a:t>52</a:t>
            </a:fld>
            <a:r>
              <a:rPr lang="en-US" altLang="zh-CN"/>
              <a:t>/47</a:t>
            </a:r>
            <a:endParaRPr lang="zh-CN" altLang="en-US" dirty="0"/>
          </a:p>
        </p:txBody>
      </p:sp>
    </p:spTree>
    <p:extLst>
      <p:ext uri="{BB962C8B-B14F-4D97-AF65-F5344CB8AC3E}">
        <p14:creationId xmlns:p14="http://schemas.microsoft.com/office/powerpoint/2010/main" val="1041550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协议概述</a:t>
            </a:r>
            <a:endParaRPr lang="en-US" altLang="zh-CN" dirty="0"/>
          </a:p>
          <a:p>
            <a:pPr marL="0" indent="0">
              <a:buNone/>
            </a:pPr>
            <a:r>
              <a:rPr lang="en-US" altLang="zh-CN" dirty="0"/>
              <a:t>1. Withdraw</a:t>
            </a:r>
            <a:r>
              <a:rPr lang="zh-CN" altLang="en-US" dirty="0"/>
              <a:t>协议</a:t>
            </a:r>
          </a:p>
        </p:txBody>
      </p:sp>
      <p:sp>
        <p:nvSpPr>
          <p:cNvPr id="4" name="标题 1"/>
          <p:cNvSpPr>
            <a:spLocks noGrp="1"/>
          </p:cNvSpPr>
          <p:nvPr>
            <p:ph type="title"/>
          </p:nvPr>
        </p:nvSpPr>
        <p:spPr/>
        <p:txBody>
          <a:bodyPr/>
          <a:lstStyle/>
          <a:p>
            <a:r>
              <a:rPr lang="en-US" altLang="zh-CN" dirty="0" err="1"/>
              <a:t>Chaum’s</a:t>
            </a:r>
            <a:r>
              <a:rPr lang="en-US" altLang="zh-CN" dirty="0"/>
              <a:t> E-Cash </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17" y="2269547"/>
            <a:ext cx="8274050" cy="328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9A7F287C-8DB7-441C-8049-9A9142BB343A}" type="slidenum">
              <a:rPr lang="zh-CN" altLang="en-US" smtClean="0"/>
              <a:pPr/>
              <a:t>53</a:t>
            </a:fld>
            <a:r>
              <a:rPr lang="en-US" altLang="zh-CN"/>
              <a:t>/47</a:t>
            </a:r>
            <a:endParaRPr lang="zh-CN" altLang="en-US" dirty="0"/>
          </a:p>
        </p:txBody>
      </p:sp>
    </p:spTree>
    <p:extLst>
      <p:ext uri="{BB962C8B-B14F-4D97-AF65-F5344CB8AC3E}">
        <p14:creationId xmlns:p14="http://schemas.microsoft.com/office/powerpoint/2010/main" val="2073260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Chaum’s</a:t>
            </a:r>
            <a:r>
              <a:rPr lang="en-US" altLang="zh-CN" dirty="0"/>
              <a:t> E-Cash </a:t>
            </a:r>
            <a:endParaRPr lang="zh-CN" altLang="en-US" dirty="0"/>
          </a:p>
        </p:txBody>
      </p:sp>
      <p:sp>
        <p:nvSpPr>
          <p:cNvPr id="3" name="内容占位符 2"/>
          <p:cNvSpPr>
            <a:spLocks noGrp="1"/>
          </p:cNvSpPr>
          <p:nvPr>
            <p:ph idx="1"/>
          </p:nvPr>
        </p:nvSpPr>
        <p:spPr/>
        <p:txBody>
          <a:bodyPr/>
          <a:lstStyle/>
          <a:p>
            <a:pPr marL="0" indent="0">
              <a:buNone/>
            </a:pPr>
            <a:r>
              <a:rPr lang="en-US" altLang="zh-CN" dirty="0"/>
              <a:t>2. Payment</a:t>
            </a:r>
            <a:r>
              <a:rPr lang="zh-CN" altLang="en-US" dirty="0"/>
              <a:t>协议</a:t>
            </a:r>
            <a:endParaRPr lang="en-US" altLang="zh-CN" dirty="0"/>
          </a:p>
          <a:p>
            <a:pPr marL="0" indent="0">
              <a:buNone/>
            </a:pPr>
            <a:endParaRPr lang="en-US" altLang="zh-CN" dirty="0"/>
          </a:p>
          <a:p>
            <a:pPr marL="0" indent="0">
              <a:buNone/>
            </a:pPr>
            <a:endParaRPr lang="en-US" altLang="zh-CN" dirty="0"/>
          </a:p>
          <a:p>
            <a:pPr marL="0" indent="0">
              <a:buNone/>
            </a:pPr>
            <a:r>
              <a:rPr lang="en-US" altLang="zh-CN" dirty="0"/>
              <a:t>3. Deposit</a:t>
            </a:r>
            <a:r>
              <a:rPr lang="zh-CN" altLang="en-US" dirty="0"/>
              <a:t>协议</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88" y="1412776"/>
            <a:ext cx="8369300" cy="111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11" y="3068960"/>
            <a:ext cx="8362950" cy="248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9A7F287C-8DB7-441C-8049-9A9142BB343A}" type="slidenum">
              <a:rPr lang="zh-CN" altLang="en-US" smtClean="0"/>
              <a:pPr/>
              <a:t>54</a:t>
            </a:fld>
            <a:r>
              <a:rPr lang="en-US" altLang="zh-CN"/>
              <a:t>/47</a:t>
            </a:r>
            <a:endParaRPr lang="zh-CN" altLang="en-US" dirty="0"/>
          </a:p>
        </p:txBody>
      </p:sp>
    </p:spTree>
    <p:extLst>
      <p:ext uri="{BB962C8B-B14F-4D97-AF65-F5344CB8AC3E}">
        <p14:creationId xmlns:p14="http://schemas.microsoft.com/office/powerpoint/2010/main" val="1267450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电子钱币 </a:t>
            </a:r>
            <a:r>
              <a:rPr lang="en-US" altLang="zh-CN" dirty="0"/>
              <a:t>E-Cash </a:t>
            </a:r>
            <a:endParaRPr lang="zh-CN" altLang="en-US" dirty="0"/>
          </a:p>
        </p:txBody>
      </p:sp>
      <p:sp>
        <p:nvSpPr>
          <p:cNvPr id="3" name="内容占位符 2"/>
          <p:cNvSpPr>
            <a:spLocks noGrp="1"/>
          </p:cNvSpPr>
          <p:nvPr>
            <p:ph idx="1"/>
          </p:nvPr>
        </p:nvSpPr>
        <p:spPr/>
        <p:txBody>
          <a:bodyPr/>
          <a:lstStyle/>
          <a:p>
            <a:r>
              <a:rPr lang="en-US" altLang="zh-CN" dirty="0" err="1"/>
              <a:t>Chaum’s</a:t>
            </a:r>
            <a:r>
              <a:rPr lang="en-US" altLang="zh-CN" dirty="0"/>
              <a:t> E-Cash</a:t>
            </a:r>
            <a:r>
              <a:rPr lang="zh-CN" altLang="en-US" dirty="0"/>
              <a:t>局限性</a:t>
            </a:r>
            <a:endParaRPr lang="en-US" altLang="zh-CN" dirty="0"/>
          </a:p>
          <a:p>
            <a:pPr lvl="1"/>
            <a:r>
              <a:rPr lang="zh-CN" altLang="en-US" dirty="0"/>
              <a:t>不可分割性</a:t>
            </a:r>
            <a:endParaRPr lang="en-US" altLang="zh-CN" dirty="0"/>
          </a:p>
          <a:p>
            <a:pPr lvl="2"/>
            <a:r>
              <a:rPr lang="zh-CN" altLang="en-US" dirty="0"/>
              <a:t>支付面额受到提款时所得电子钱币的面额的限制</a:t>
            </a:r>
            <a:endParaRPr lang="en-US" altLang="zh-CN" dirty="0"/>
          </a:p>
          <a:p>
            <a:pPr lvl="2"/>
            <a:r>
              <a:rPr lang="zh-CN" altLang="en-US" dirty="0"/>
              <a:t>每种面额的电子钱币对应不同的盲签名</a:t>
            </a:r>
            <a:endParaRPr lang="en-US" altLang="zh-CN" dirty="0"/>
          </a:p>
          <a:p>
            <a:pPr lvl="2"/>
            <a:r>
              <a:rPr lang="zh-CN" altLang="en-US" dirty="0"/>
              <a:t>提款、付款金额 </a:t>
            </a:r>
            <a:r>
              <a:rPr lang="en-US" altLang="zh-CN" dirty="0"/>
              <a:t>= </a:t>
            </a:r>
            <a:r>
              <a:rPr lang="zh-CN" altLang="en-US" dirty="0"/>
              <a:t>各种面额电子钱币对应签名的组合</a:t>
            </a:r>
            <a:endParaRPr lang="en-US" altLang="zh-CN" dirty="0"/>
          </a:p>
          <a:p>
            <a:pPr lvl="1"/>
            <a:r>
              <a:rPr lang="zh-CN" altLang="en-US" dirty="0"/>
              <a:t>效率</a:t>
            </a:r>
            <a:endParaRPr lang="en-US" altLang="zh-CN" dirty="0"/>
          </a:p>
          <a:p>
            <a:pPr lvl="2"/>
            <a:r>
              <a:rPr lang="zh-CN" altLang="en-US" dirty="0"/>
              <a:t>验证多个签名</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62" y="3389289"/>
            <a:ext cx="82581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9A7F287C-8DB7-441C-8049-9A9142BB343A}" type="slidenum">
              <a:rPr lang="zh-CN" altLang="en-US" smtClean="0"/>
              <a:pPr/>
              <a:t>55</a:t>
            </a:fld>
            <a:r>
              <a:rPr lang="en-US" altLang="zh-CN"/>
              <a:t>/47</a:t>
            </a:r>
            <a:endParaRPr lang="zh-CN" altLang="en-US" dirty="0"/>
          </a:p>
        </p:txBody>
      </p:sp>
    </p:spTree>
    <p:extLst>
      <p:ext uri="{BB962C8B-B14F-4D97-AF65-F5344CB8AC3E}">
        <p14:creationId xmlns:p14="http://schemas.microsoft.com/office/powerpoint/2010/main" val="4195179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3"/>
          <p:cNvSpPr>
            <a:spLocks noGrp="1" noChangeArrowheads="1"/>
          </p:cNvSpPr>
          <p:nvPr>
            <p:ph sz="quarter" idx="13"/>
          </p:nvPr>
        </p:nvSpPr>
        <p:spPr>
          <a:xfrm>
            <a:off x="457200" y="1371600"/>
            <a:ext cx="8507288" cy="4556760"/>
          </a:xfrm>
        </p:spPr>
        <p:txBody>
          <a:bodyPr/>
          <a:lstStyle/>
          <a:p>
            <a:r>
              <a:rPr lang="zh-CN" altLang="en-US" sz="2400" dirty="0"/>
              <a:t>群签名方案</a:t>
            </a:r>
            <a:endParaRPr lang="en-US" altLang="zh-CN" sz="2400" dirty="0"/>
          </a:p>
          <a:p>
            <a:pPr lvl="1"/>
            <a:r>
              <a:rPr lang="en-US" altLang="zh-CN" sz="2400" dirty="0"/>
              <a:t>Introduced by David </a:t>
            </a:r>
            <a:r>
              <a:rPr lang="en-US" altLang="zh-CN" sz="2400" dirty="0" err="1"/>
              <a:t>Chaum</a:t>
            </a:r>
            <a:r>
              <a:rPr lang="en-US" altLang="zh-CN" sz="2400" dirty="0"/>
              <a:t> and Eugene van </a:t>
            </a:r>
            <a:r>
              <a:rPr lang="en-US" altLang="zh-CN" sz="2400" dirty="0" err="1"/>
              <a:t>Heyst</a:t>
            </a:r>
            <a:r>
              <a:rPr lang="en-US" altLang="zh-CN" sz="2400" dirty="0"/>
              <a:t> in 1991.</a:t>
            </a:r>
          </a:p>
          <a:p>
            <a:pPr lvl="1"/>
            <a:r>
              <a:rPr lang="en-US" altLang="zh-CN" sz="2400" dirty="0"/>
              <a:t>Allow a member of a group to anonymously sign a message on behalf of the group. </a:t>
            </a:r>
          </a:p>
          <a:p>
            <a:r>
              <a:rPr lang="zh-CN" altLang="en-US" sz="2400" dirty="0"/>
              <a:t>性质</a:t>
            </a:r>
            <a:endParaRPr lang="zh-CN" altLang="en-US" sz="2400" b="1" dirty="0"/>
          </a:p>
          <a:p>
            <a:pPr lvl="1"/>
            <a:r>
              <a:rPr lang="en-US" altLang="zh-CN" sz="2400" b="1" dirty="0"/>
              <a:t>Anonymity(</a:t>
            </a:r>
            <a:r>
              <a:rPr lang="zh-CN" altLang="en-US" sz="2400" b="1" dirty="0"/>
              <a:t>匿名性</a:t>
            </a:r>
            <a:r>
              <a:rPr lang="en-US" altLang="zh-CN" sz="2400" b="1" dirty="0"/>
              <a:t>)</a:t>
            </a:r>
            <a:r>
              <a:rPr lang="en-US" altLang="zh-CN" sz="2400" dirty="0"/>
              <a:t>: Given a message and its signature, the identity of the individual signer cannot be determined without the group manager's secret key. </a:t>
            </a:r>
          </a:p>
          <a:p>
            <a:pPr>
              <a:buFontTx/>
              <a:buNone/>
            </a:pPr>
            <a:endParaRPr lang="en-US" altLang="zh-CN" dirty="0"/>
          </a:p>
        </p:txBody>
      </p:sp>
      <p:sp>
        <p:nvSpPr>
          <p:cNvPr id="70659" name="Rectangle 2"/>
          <p:cNvSpPr>
            <a:spLocks noGrp="1" noChangeArrowheads="1"/>
          </p:cNvSpPr>
          <p:nvPr>
            <p:ph type="title"/>
          </p:nvPr>
        </p:nvSpPr>
        <p:spPr/>
        <p:txBody>
          <a:bodyPr/>
          <a:lstStyle/>
          <a:p>
            <a:r>
              <a:rPr lang="zh-CN" altLang="en-US" dirty="0"/>
              <a:t>群签名 </a:t>
            </a:r>
            <a:r>
              <a:rPr lang="en-US" altLang="zh-CN" dirty="0">
                <a:cs typeface="Times New Roman" pitchFamily="18" charset="0"/>
              </a:rPr>
              <a:t>Group Signature</a:t>
            </a:r>
            <a:endParaRPr lang="zh-CN"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内容占位符 518"/>
          <p:cNvSpPr>
            <a:spLocks noGrp="1"/>
          </p:cNvSpPr>
          <p:nvPr>
            <p:ph sz="quarter" idx="13"/>
          </p:nvPr>
        </p:nvSpPr>
        <p:spPr/>
        <p:txBody>
          <a:bodyPr/>
          <a:lstStyle/>
          <a:p>
            <a:r>
              <a:rPr lang="zh-CN" altLang="en-US" dirty="0"/>
              <a:t>示例</a:t>
            </a:r>
          </a:p>
        </p:txBody>
      </p:sp>
      <p:sp>
        <p:nvSpPr>
          <p:cNvPr id="71684" name="Rectangle 2"/>
          <p:cNvSpPr>
            <a:spLocks noGrp="1" noChangeArrowheads="1"/>
          </p:cNvSpPr>
          <p:nvPr>
            <p:ph type="title"/>
          </p:nvPr>
        </p:nvSpPr>
        <p:spPr/>
        <p:txBody>
          <a:bodyPr/>
          <a:lstStyle/>
          <a:p>
            <a:r>
              <a:rPr lang="zh-CN" altLang="en-US" dirty="0"/>
              <a:t>群签名 </a:t>
            </a:r>
            <a:r>
              <a:rPr lang="en-US" altLang="zh-CN" dirty="0">
                <a:cs typeface="Times New Roman" pitchFamily="18" charset="0"/>
              </a:rPr>
              <a:t>Group Signature</a:t>
            </a:r>
            <a:endParaRPr lang="zh-CN" altLang="zh-CN" dirty="0"/>
          </a:p>
        </p:txBody>
      </p:sp>
      <p:grpSp>
        <p:nvGrpSpPr>
          <p:cNvPr id="71683" name="组合 522"/>
          <p:cNvGrpSpPr>
            <a:grpSpLocks/>
          </p:cNvGrpSpPr>
          <p:nvPr/>
        </p:nvGrpSpPr>
        <p:grpSpPr bwMode="auto">
          <a:xfrm>
            <a:off x="323850" y="1628775"/>
            <a:ext cx="8334375" cy="4321175"/>
            <a:chOff x="323850" y="1628775"/>
            <a:chExt cx="8334266" cy="4321175"/>
          </a:xfrm>
        </p:grpSpPr>
        <p:sp>
          <p:nvSpPr>
            <p:cNvPr id="517" name="云形 516"/>
            <p:cNvSpPr/>
            <p:nvPr/>
          </p:nvSpPr>
          <p:spPr>
            <a:xfrm>
              <a:off x="7811990" y="2708275"/>
              <a:ext cx="288921" cy="28892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71686" name="组合 521"/>
            <p:cNvGrpSpPr>
              <a:grpSpLocks/>
            </p:cNvGrpSpPr>
            <p:nvPr/>
          </p:nvGrpSpPr>
          <p:grpSpPr bwMode="auto">
            <a:xfrm>
              <a:off x="323850" y="1628775"/>
              <a:ext cx="8334266" cy="4321175"/>
              <a:chOff x="323850" y="1628775"/>
              <a:chExt cx="8334266" cy="4321175"/>
            </a:xfrm>
          </p:grpSpPr>
          <p:pic>
            <p:nvPicPr>
              <p:cNvPr id="4" name="Picture 4"/>
              <p:cNvPicPr>
                <a:picLocks noChangeAspect="1" noChangeArrowheads="1"/>
              </p:cNvPicPr>
              <p:nvPr/>
            </p:nvPicPr>
            <p:blipFill>
              <a:blip r:embed="rId3" cstate="print"/>
              <a:srcRect/>
              <a:stretch>
                <a:fillRect/>
              </a:stretch>
            </p:blipFill>
            <p:spPr bwMode="auto">
              <a:xfrm>
                <a:off x="7236296" y="3212976"/>
                <a:ext cx="1421820" cy="1351696"/>
              </a:xfrm>
              <a:prstGeom prst="rect">
                <a:avLst/>
              </a:prstGeom>
              <a:noFill/>
              <a:ln w="9525">
                <a:noFill/>
                <a:miter lim="800000"/>
                <a:headEnd/>
                <a:tailEnd/>
              </a:ln>
              <a:effectLst/>
              <a:scene3d>
                <a:camera prst="orthographicFront">
                  <a:rot lat="0" lon="10800000" rev="0"/>
                </a:camera>
                <a:lightRig rig="threePt" dir="t"/>
              </a:scene3d>
            </p:spPr>
          </p:pic>
          <p:grpSp>
            <p:nvGrpSpPr>
              <p:cNvPr id="71688" name="组合 511"/>
              <p:cNvGrpSpPr>
                <a:grpSpLocks/>
              </p:cNvGrpSpPr>
              <p:nvPr/>
            </p:nvGrpSpPr>
            <p:grpSpPr bwMode="auto">
              <a:xfrm>
                <a:off x="323850" y="2060575"/>
                <a:ext cx="4535488" cy="3889375"/>
                <a:chOff x="323528" y="1628800"/>
                <a:chExt cx="5256584" cy="4392488"/>
              </a:xfrm>
            </p:grpSpPr>
            <p:grpSp>
              <p:nvGrpSpPr>
                <p:cNvPr id="71693" name="Group 4"/>
                <p:cNvGrpSpPr>
                  <a:grpSpLocks noChangeAspect="1"/>
                </p:cNvGrpSpPr>
                <p:nvPr/>
              </p:nvGrpSpPr>
              <p:grpSpPr bwMode="auto">
                <a:xfrm>
                  <a:off x="1187624" y="2348880"/>
                  <a:ext cx="1114582" cy="1062488"/>
                  <a:chOff x="930" y="1797"/>
                  <a:chExt cx="920" cy="877"/>
                </a:xfrm>
              </p:grpSpPr>
              <p:sp>
                <p:nvSpPr>
                  <p:cNvPr id="72099" name="AutoShape 3"/>
                  <p:cNvSpPr>
                    <a:spLocks noChangeAspect="1" noChangeArrowheads="1" noTextEdit="1"/>
                  </p:cNvSpPr>
                  <p:nvPr/>
                </p:nvSpPr>
                <p:spPr bwMode="auto">
                  <a:xfrm>
                    <a:off x="930" y="1797"/>
                    <a:ext cx="920" cy="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100" name="Freeform 5"/>
                  <p:cNvSpPr>
                    <a:spLocks/>
                  </p:cNvSpPr>
                  <p:nvPr/>
                </p:nvSpPr>
                <p:spPr bwMode="auto">
                  <a:xfrm>
                    <a:off x="1564" y="2046"/>
                    <a:ext cx="280" cy="570"/>
                  </a:xfrm>
                  <a:custGeom>
                    <a:avLst/>
                    <a:gdLst>
                      <a:gd name="T0" fmla="*/ 65 w 280"/>
                      <a:gd name="T1" fmla="*/ 41 h 570"/>
                      <a:gd name="T2" fmla="*/ 57 w 280"/>
                      <a:gd name="T3" fmla="*/ 58 h 570"/>
                      <a:gd name="T4" fmla="*/ 43 w 280"/>
                      <a:gd name="T5" fmla="*/ 89 h 570"/>
                      <a:gd name="T6" fmla="*/ 27 w 280"/>
                      <a:gd name="T7" fmla="*/ 130 h 570"/>
                      <a:gd name="T8" fmla="*/ 12 w 280"/>
                      <a:gd name="T9" fmla="*/ 178 h 570"/>
                      <a:gd name="T10" fmla="*/ 3 w 280"/>
                      <a:gd name="T11" fmla="*/ 228 h 570"/>
                      <a:gd name="T12" fmla="*/ 0 w 280"/>
                      <a:gd name="T13" fmla="*/ 279 h 570"/>
                      <a:gd name="T14" fmla="*/ 8 w 280"/>
                      <a:gd name="T15" fmla="*/ 325 h 570"/>
                      <a:gd name="T16" fmla="*/ 36 w 280"/>
                      <a:gd name="T17" fmla="*/ 382 h 570"/>
                      <a:gd name="T18" fmla="*/ 52 w 280"/>
                      <a:gd name="T19" fmla="*/ 435 h 570"/>
                      <a:gd name="T20" fmla="*/ 48 w 280"/>
                      <a:gd name="T21" fmla="*/ 469 h 570"/>
                      <a:gd name="T22" fmla="*/ 34 w 280"/>
                      <a:gd name="T23" fmla="*/ 490 h 570"/>
                      <a:gd name="T24" fmla="*/ 25 w 280"/>
                      <a:gd name="T25" fmla="*/ 501 h 570"/>
                      <a:gd name="T26" fmla="*/ 24 w 280"/>
                      <a:gd name="T27" fmla="*/ 508 h 570"/>
                      <a:gd name="T28" fmla="*/ 27 w 280"/>
                      <a:gd name="T29" fmla="*/ 516 h 570"/>
                      <a:gd name="T30" fmla="*/ 35 w 280"/>
                      <a:gd name="T31" fmla="*/ 525 h 570"/>
                      <a:gd name="T32" fmla="*/ 47 w 280"/>
                      <a:gd name="T33" fmla="*/ 534 h 570"/>
                      <a:gd name="T34" fmla="*/ 62 w 280"/>
                      <a:gd name="T35" fmla="*/ 542 h 570"/>
                      <a:gd name="T36" fmla="*/ 80 w 280"/>
                      <a:gd name="T37" fmla="*/ 549 h 570"/>
                      <a:gd name="T38" fmla="*/ 101 w 280"/>
                      <a:gd name="T39" fmla="*/ 555 h 570"/>
                      <a:gd name="T40" fmla="*/ 124 w 280"/>
                      <a:gd name="T41" fmla="*/ 559 h 570"/>
                      <a:gd name="T42" fmla="*/ 150 w 280"/>
                      <a:gd name="T43" fmla="*/ 565 h 570"/>
                      <a:gd name="T44" fmla="*/ 178 w 280"/>
                      <a:gd name="T45" fmla="*/ 569 h 570"/>
                      <a:gd name="T46" fmla="*/ 206 w 280"/>
                      <a:gd name="T47" fmla="*/ 569 h 570"/>
                      <a:gd name="T48" fmla="*/ 233 w 280"/>
                      <a:gd name="T49" fmla="*/ 561 h 570"/>
                      <a:gd name="T50" fmla="*/ 255 w 280"/>
                      <a:gd name="T51" fmla="*/ 542 h 570"/>
                      <a:gd name="T52" fmla="*/ 271 w 280"/>
                      <a:gd name="T53" fmla="*/ 509 h 570"/>
                      <a:gd name="T54" fmla="*/ 279 w 280"/>
                      <a:gd name="T55" fmla="*/ 459 h 570"/>
                      <a:gd name="T56" fmla="*/ 278 w 280"/>
                      <a:gd name="T57" fmla="*/ 355 h 570"/>
                      <a:gd name="T58" fmla="*/ 274 w 280"/>
                      <a:gd name="T59" fmla="*/ 224 h 570"/>
                      <a:gd name="T60" fmla="*/ 264 w 280"/>
                      <a:gd name="T61" fmla="*/ 116 h 570"/>
                      <a:gd name="T62" fmla="*/ 243 w 280"/>
                      <a:gd name="T63" fmla="*/ 43 h 570"/>
                      <a:gd name="T64" fmla="*/ 218 w 280"/>
                      <a:gd name="T65" fmla="*/ 17 h 570"/>
                      <a:gd name="T66" fmla="*/ 197 w 280"/>
                      <a:gd name="T67" fmla="*/ 8 h 570"/>
                      <a:gd name="T68" fmla="*/ 173 w 280"/>
                      <a:gd name="T69" fmla="*/ 2 h 570"/>
                      <a:gd name="T70" fmla="*/ 149 w 280"/>
                      <a:gd name="T71" fmla="*/ 0 h 570"/>
                      <a:gd name="T72" fmla="*/ 125 w 280"/>
                      <a:gd name="T73" fmla="*/ 2 h 570"/>
                      <a:gd name="T74" fmla="*/ 103 w 280"/>
                      <a:gd name="T75" fmla="*/ 8 h 570"/>
                      <a:gd name="T76" fmla="*/ 84 w 280"/>
                      <a:gd name="T77" fmla="*/ 17 h 570"/>
                      <a:gd name="T78" fmla="*/ 71 w 280"/>
                      <a:gd name="T79" fmla="*/ 31 h 5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0"/>
                      <a:gd name="T121" fmla="*/ 0 h 570"/>
                      <a:gd name="T122" fmla="*/ 280 w 280"/>
                      <a:gd name="T123" fmla="*/ 570 h 5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0" h="570">
                        <a:moveTo>
                          <a:pt x="66" y="39"/>
                        </a:moveTo>
                        <a:lnTo>
                          <a:pt x="65" y="41"/>
                        </a:lnTo>
                        <a:lnTo>
                          <a:pt x="61" y="48"/>
                        </a:lnTo>
                        <a:lnTo>
                          <a:pt x="57" y="58"/>
                        </a:lnTo>
                        <a:lnTo>
                          <a:pt x="50" y="72"/>
                        </a:lnTo>
                        <a:lnTo>
                          <a:pt x="43" y="89"/>
                        </a:lnTo>
                        <a:lnTo>
                          <a:pt x="35" y="109"/>
                        </a:lnTo>
                        <a:lnTo>
                          <a:pt x="27" y="130"/>
                        </a:lnTo>
                        <a:lnTo>
                          <a:pt x="20" y="153"/>
                        </a:lnTo>
                        <a:lnTo>
                          <a:pt x="12" y="178"/>
                        </a:lnTo>
                        <a:lnTo>
                          <a:pt x="7" y="203"/>
                        </a:lnTo>
                        <a:lnTo>
                          <a:pt x="3" y="228"/>
                        </a:lnTo>
                        <a:lnTo>
                          <a:pt x="0" y="254"/>
                        </a:lnTo>
                        <a:lnTo>
                          <a:pt x="0" y="279"/>
                        </a:lnTo>
                        <a:lnTo>
                          <a:pt x="3" y="303"/>
                        </a:lnTo>
                        <a:lnTo>
                          <a:pt x="8" y="325"/>
                        </a:lnTo>
                        <a:lnTo>
                          <a:pt x="18" y="346"/>
                        </a:lnTo>
                        <a:lnTo>
                          <a:pt x="36" y="382"/>
                        </a:lnTo>
                        <a:lnTo>
                          <a:pt x="47" y="411"/>
                        </a:lnTo>
                        <a:lnTo>
                          <a:pt x="52" y="435"/>
                        </a:lnTo>
                        <a:lnTo>
                          <a:pt x="52" y="454"/>
                        </a:lnTo>
                        <a:lnTo>
                          <a:pt x="48" y="469"/>
                        </a:lnTo>
                        <a:lnTo>
                          <a:pt x="42" y="481"/>
                        </a:lnTo>
                        <a:lnTo>
                          <a:pt x="34" y="490"/>
                        </a:lnTo>
                        <a:lnTo>
                          <a:pt x="27" y="497"/>
                        </a:lnTo>
                        <a:lnTo>
                          <a:pt x="25" y="501"/>
                        </a:lnTo>
                        <a:lnTo>
                          <a:pt x="24" y="504"/>
                        </a:lnTo>
                        <a:lnTo>
                          <a:pt x="24" y="508"/>
                        </a:lnTo>
                        <a:lnTo>
                          <a:pt x="25" y="512"/>
                        </a:lnTo>
                        <a:lnTo>
                          <a:pt x="27" y="516"/>
                        </a:lnTo>
                        <a:lnTo>
                          <a:pt x="31" y="521"/>
                        </a:lnTo>
                        <a:lnTo>
                          <a:pt x="35" y="525"/>
                        </a:lnTo>
                        <a:lnTo>
                          <a:pt x="41" y="530"/>
                        </a:lnTo>
                        <a:lnTo>
                          <a:pt x="47" y="534"/>
                        </a:lnTo>
                        <a:lnTo>
                          <a:pt x="54" y="538"/>
                        </a:lnTo>
                        <a:lnTo>
                          <a:pt x="62" y="542"/>
                        </a:lnTo>
                        <a:lnTo>
                          <a:pt x="71" y="546"/>
                        </a:lnTo>
                        <a:lnTo>
                          <a:pt x="80" y="549"/>
                        </a:lnTo>
                        <a:lnTo>
                          <a:pt x="90" y="553"/>
                        </a:lnTo>
                        <a:lnTo>
                          <a:pt x="101" y="555"/>
                        </a:lnTo>
                        <a:lnTo>
                          <a:pt x="112" y="557"/>
                        </a:lnTo>
                        <a:lnTo>
                          <a:pt x="124" y="559"/>
                        </a:lnTo>
                        <a:lnTo>
                          <a:pt x="137" y="562"/>
                        </a:lnTo>
                        <a:lnTo>
                          <a:pt x="150" y="565"/>
                        </a:lnTo>
                        <a:lnTo>
                          <a:pt x="164" y="567"/>
                        </a:lnTo>
                        <a:lnTo>
                          <a:pt x="178" y="569"/>
                        </a:lnTo>
                        <a:lnTo>
                          <a:pt x="192" y="570"/>
                        </a:lnTo>
                        <a:lnTo>
                          <a:pt x="206" y="569"/>
                        </a:lnTo>
                        <a:lnTo>
                          <a:pt x="220" y="566"/>
                        </a:lnTo>
                        <a:lnTo>
                          <a:pt x="233" y="561"/>
                        </a:lnTo>
                        <a:lnTo>
                          <a:pt x="244" y="553"/>
                        </a:lnTo>
                        <a:lnTo>
                          <a:pt x="255" y="542"/>
                        </a:lnTo>
                        <a:lnTo>
                          <a:pt x="264" y="527"/>
                        </a:lnTo>
                        <a:lnTo>
                          <a:pt x="271" y="509"/>
                        </a:lnTo>
                        <a:lnTo>
                          <a:pt x="276" y="486"/>
                        </a:lnTo>
                        <a:lnTo>
                          <a:pt x="279" y="459"/>
                        </a:lnTo>
                        <a:lnTo>
                          <a:pt x="280" y="426"/>
                        </a:lnTo>
                        <a:lnTo>
                          <a:pt x="278" y="355"/>
                        </a:lnTo>
                        <a:lnTo>
                          <a:pt x="277" y="288"/>
                        </a:lnTo>
                        <a:lnTo>
                          <a:pt x="274" y="224"/>
                        </a:lnTo>
                        <a:lnTo>
                          <a:pt x="270" y="167"/>
                        </a:lnTo>
                        <a:lnTo>
                          <a:pt x="264" y="116"/>
                        </a:lnTo>
                        <a:lnTo>
                          <a:pt x="256" y="74"/>
                        </a:lnTo>
                        <a:lnTo>
                          <a:pt x="243" y="43"/>
                        </a:lnTo>
                        <a:lnTo>
                          <a:pt x="228" y="24"/>
                        </a:lnTo>
                        <a:lnTo>
                          <a:pt x="218" y="17"/>
                        </a:lnTo>
                        <a:lnTo>
                          <a:pt x="208" y="12"/>
                        </a:lnTo>
                        <a:lnTo>
                          <a:pt x="197" y="8"/>
                        </a:lnTo>
                        <a:lnTo>
                          <a:pt x="185" y="5"/>
                        </a:lnTo>
                        <a:lnTo>
                          <a:pt x="173" y="2"/>
                        </a:lnTo>
                        <a:lnTo>
                          <a:pt x="161" y="1"/>
                        </a:lnTo>
                        <a:lnTo>
                          <a:pt x="149" y="0"/>
                        </a:lnTo>
                        <a:lnTo>
                          <a:pt x="137" y="1"/>
                        </a:lnTo>
                        <a:lnTo>
                          <a:pt x="125" y="2"/>
                        </a:lnTo>
                        <a:lnTo>
                          <a:pt x="114" y="4"/>
                        </a:lnTo>
                        <a:lnTo>
                          <a:pt x="103" y="8"/>
                        </a:lnTo>
                        <a:lnTo>
                          <a:pt x="93" y="12"/>
                        </a:lnTo>
                        <a:lnTo>
                          <a:pt x="84" y="17"/>
                        </a:lnTo>
                        <a:lnTo>
                          <a:pt x="77" y="24"/>
                        </a:lnTo>
                        <a:lnTo>
                          <a:pt x="71" y="31"/>
                        </a:lnTo>
                        <a:lnTo>
                          <a:pt x="66"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1" name="Freeform 6"/>
                  <p:cNvSpPr>
                    <a:spLocks/>
                  </p:cNvSpPr>
                  <p:nvPr/>
                </p:nvSpPr>
                <p:spPr bwMode="auto">
                  <a:xfrm>
                    <a:off x="1571" y="2051"/>
                    <a:ext cx="269" cy="563"/>
                  </a:xfrm>
                  <a:custGeom>
                    <a:avLst/>
                    <a:gdLst>
                      <a:gd name="T0" fmla="*/ 62 w 269"/>
                      <a:gd name="T1" fmla="*/ 40 h 563"/>
                      <a:gd name="T2" fmla="*/ 54 w 269"/>
                      <a:gd name="T3" fmla="*/ 57 h 563"/>
                      <a:gd name="T4" fmla="*/ 41 w 269"/>
                      <a:gd name="T5" fmla="*/ 88 h 563"/>
                      <a:gd name="T6" fmla="*/ 26 w 269"/>
                      <a:gd name="T7" fmla="*/ 129 h 563"/>
                      <a:gd name="T8" fmla="*/ 12 w 269"/>
                      <a:gd name="T9" fmla="*/ 176 h 563"/>
                      <a:gd name="T10" fmla="*/ 2 w 269"/>
                      <a:gd name="T11" fmla="*/ 226 h 563"/>
                      <a:gd name="T12" fmla="*/ 0 w 269"/>
                      <a:gd name="T13" fmla="*/ 275 h 563"/>
                      <a:gd name="T14" fmla="*/ 8 w 269"/>
                      <a:gd name="T15" fmla="*/ 322 h 563"/>
                      <a:gd name="T16" fmla="*/ 34 w 269"/>
                      <a:gd name="T17" fmla="*/ 377 h 563"/>
                      <a:gd name="T18" fmla="*/ 50 w 269"/>
                      <a:gd name="T19" fmla="*/ 431 h 563"/>
                      <a:gd name="T20" fmla="*/ 46 w 269"/>
                      <a:gd name="T21" fmla="*/ 464 h 563"/>
                      <a:gd name="T22" fmla="*/ 33 w 269"/>
                      <a:gd name="T23" fmla="*/ 485 h 563"/>
                      <a:gd name="T24" fmla="*/ 23 w 269"/>
                      <a:gd name="T25" fmla="*/ 495 h 563"/>
                      <a:gd name="T26" fmla="*/ 21 w 269"/>
                      <a:gd name="T27" fmla="*/ 503 h 563"/>
                      <a:gd name="T28" fmla="*/ 25 w 269"/>
                      <a:gd name="T29" fmla="*/ 512 h 563"/>
                      <a:gd name="T30" fmla="*/ 32 w 269"/>
                      <a:gd name="T31" fmla="*/ 520 h 563"/>
                      <a:gd name="T32" fmla="*/ 44 w 269"/>
                      <a:gd name="T33" fmla="*/ 529 h 563"/>
                      <a:gd name="T34" fmla="*/ 59 w 269"/>
                      <a:gd name="T35" fmla="*/ 537 h 563"/>
                      <a:gd name="T36" fmla="*/ 77 w 269"/>
                      <a:gd name="T37" fmla="*/ 544 h 563"/>
                      <a:gd name="T38" fmla="*/ 97 w 269"/>
                      <a:gd name="T39" fmla="*/ 549 h 563"/>
                      <a:gd name="T40" fmla="*/ 119 w 269"/>
                      <a:gd name="T41" fmla="*/ 553 h 563"/>
                      <a:gd name="T42" fmla="*/ 144 w 269"/>
                      <a:gd name="T43" fmla="*/ 558 h 563"/>
                      <a:gd name="T44" fmla="*/ 172 w 269"/>
                      <a:gd name="T45" fmla="*/ 563 h 563"/>
                      <a:gd name="T46" fmla="*/ 199 w 269"/>
                      <a:gd name="T47" fmla="*/ 563 h 563"/>
                      <a:gd name="T48" fmla="*/ 224 w 269"/>
                      <a:gd name="T49" fmla="*/ 554 h 563"/>
                      <a:gd name="T50" fmla="*/ 245 w 269"/>
                      <a:gd name="T51" fmla="*/ 536 h 563"/>
                      <a:gd name="T52" fmla="*/ 261 w 269"/>
                      <a:gd name="T53" fmla="*/ 503 h 563"/>
                      <a:gd name="T54" fmla="*/ 269 w 269"/>
                      <a:gd name="T55" fmla="*/ 453 h 563"/>
                      <a:gd name="T56" fmla="*/ 268 w 269"/>
                      <a:gd name="T57" fmla="*/ 351 h 563"/>
                      <a:gd name="T58" fmla="*/ 264 w 269"/>
                      <a:gd name="T59" fmla="*/ 221 h 563"/>
                      <a:gd name="T60" fmla="*/ 254 w 269"/>
                      <a:gd name="T61" fmla="*/ 114 h 563"/>
                      <a:gd name="T62" fmla="*/ 235 w 269"/>
                      <a:gd name="T63" fmla="*/ 42 h 563"/>
                      <a:gd name="T64" fmla="*/ 210 w 269"/>
                      <a:gd name="T65" fmla="*/ 17 h 563"/>
                      <a:gd name="T66" fmla="*/ 190 w 269"/>
                      <a:gd name="T67" fmla="*/ 7 h 563"/>
                      <a:gd name="T68" fmla="*/ 167 w 269"/>
                      <a:gd name="T69" fmla="*/ 2 h 563"/>
                      <a:gd name="T70" fmla="*/ 143 w 269"/>
                      <a:gd name="T71" fmla="*/ 0 h 563"/>
                      <a:gd name="T72" fmla="*/ 120 w 269"/>
                      <a:gd name="T73" fmla="*/ 2 h 563"/>
                      <a:gd name="T74" fmla="*/ 99 w 269"/>
                      <a:gd name="T75" fmla="*/ 7 h 563"/>
                      <a:gd name="T76" fmla="*/ 81 w 269"/>
                      <a:gd name="T77" fmla="*/ 17 h 563"/>
                      <a:gd name="T78" fmla="*/ 68 w 269"/>
                      <a:gd name="T79" fmla="*/ 30 h 5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9"/>
                      <a:gd name="T121" fmla="*/ 0 h 563"/>
                      <a:gd name="T122" fmla="*/ 269 w 269"/>
                      <a:gd name="T123" fmla="*/ 563 h 56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9" h="563">
                        <a:moveTo>
                          <a:pt x="63" y="38"/>
                        </a:moveTo>
                        <a:lnTo>
                          <a:pt x="62" y="40"/>
                        </a:lnTo>
                        <a:lnTo>
                          <a:pt x="59" y="47"/>
                        </a:lnTo>
                        <a:lnTo>
                          <a:pt x="54" y="57"/>
                        </a:lnTo>
                        <a:lnTo>
                          <a:pt x="48" y="71"/>
                        </a:lnTo>
                        <a:lnTo>
                          <a:pt x="41" y="88"/>
                        </a:lnTo>
                        <a:lnTo>
                          <a:pt x="33" y="107"/>
                        </a:lnTo>
                        <a:lnTo>
                          <a:pt x="26" y="129"/>
                        </a:lnTo>
                        <a:lnTo>
                          <a:pt x="18" y="151"/>
                        </a:lnTo>
                        <a:lnTo>
                          <a:pt x="12" y="176"/>
                        </a:lnTo>
                        <a:lnTo>
                          <a:pt x="6" y="200"/>
                        </a:lnTo>
                        <a:lnTo>
                          <a:pt x="2" y="226"/>
                        </a:lnTo>
                        <a:lnTo>
                          <a:pt x="0" y="251"/>
                        </a:lnTo>
                        <a:lnTo>
                          <a:pt x="0" y="275"/>
                        </a:lnTo>
                        <a:lnTo>
                          <a:pt x="2" y="299"/>
                        </a:lnTo>
                        <a:lnTo>
                          <a:pt x="8" y="322"/>
                        </a:lnTo>
                        <a:lnTo>
                          <a:pt x="17" y="342"/>
                        </a:lnTo>
                        <a:lnTo>
                          <a:pt x="34" y="377"/>
                        </a:lnTo>
                        <a:lnTo>
                          <a:pt x="45" y="407"/>
                        </a:lnTo>
                        <a:lnTo>
                          <a:pt x="50" y="431"/>
                        </a:lnTo>
                        <a:lnTo>
                          <a:pt x="50" y="449"/>
                        </a:lnTo>
                        <a:lnTo>
                          <a:pt x="46" y="464"/>
                        </a:lnTo>
                        <a:lnTo>
                          <a:pt x="40" y="476"/>
                        </a:lnTo>
                        <a:lnTo>
                          <a:pt x="33" y="485"/>
                        </a:lnTo>
                        <a:lnTo>
                          <a:pt x="26" y="492"/>
                        </a:lnTo>
                        <a:lnTo>
                          <a:pt x="23" y="495"/>
                        </a:lnTo>
                        <a:lnTo>
                          <a:pt x="22" y="499"/>
                        </a:lnTo>
                        <a:lnTo>
                          <a:pt x="21" y="503"/>
                        </a:lnTo>
                        <a:lnTo>
                          <a:pt x="23" y="507"/>
                        </a:lnTo>
                        <a:lnTo>
                          <a:pt x="25" y="512"/>
                        </a:lnTo>
                        <a:lnTo>
                          <a:pt x="28" y="516"/>
                        </a:lnTo>
                        <a:lnTo>
                          <a:pt x="32" y="520"/>
                        </a:lnTo>
                        <a:lnTo>
                          <a:pt x="38" y="525"/>
                        </a:lnTo>
                        <a:lnTo>
                          <a:pt x="44" y="529"/>
                        </a:lnTo>
                        <a:lnTo>
                          <a:pt x="51" y="533"/>
                        </a:lnTo>
                        <a:lnTo>
                          <a:pt x="59" y="537"/>
                        </a:lnTo>
                        <a:lnTo>
                          <a:pt x="68" y="540"/>
                        </a:lnTo>
                        <a:lnTo>
                          <a:pt x="77" y="544"/>
                        </a:lnTo>
                        <a:lnTo>
                          <a:pt x="87" y="546"/>
                        </a:lnTo>
                        <a:lnTo>
                          <a:pt x="97" y="549"/>
                        </a:lnTo>
                        <a:lnTo>
                          <a:pt x="108" y="551"/>
                        </a:lnTo>
                        <a:lnTo>
                          <a:pt x="119" y="553"/>
                        </a:lnTo>
                        <a:lnTo>
                          <a:pt x="131" y="556"/>
                        </a:lnTo>
                        <a:lnTo>
                          <a:pt x="144" y="558"/>
                        </a:lnTo>
                        <a:lnTo>
                          <a:pt x="158" y="561"/>
                        </a:lnTo>
                        <a:lnTo>
                          <a:pt x="172" y="563"/>
                        </a:lnTo>
                        <a:lnTo>
                          <a:pt x="185" y="563"/>
                        </a:lnTo>
                        <a:lnTo>
                          <a:pt x="199" y="563"/>
                        </a:lnTo>
                        <a:lnTo>
                          <a:pt x="212" y="559"/>
                        </a:lnTo>
                        <a:lnTo>
                          <a:pt x="224" y="554"/>
                        </a:lnTo>
                        <a:lnTo>
                          <a:pt x="235" y="547"/>
                        </a:lnTo>
                        <a:lnTo>
                          <a:pt x="245" y="536"/>
                        </a:lnTo>
                        <a:lnTo>
                          <a:pt x="253" y="521"/>
                        </a:lnTo>
                        <a:lnTo>
                          <a:pt x="261" y="503"/>
                        </a:lnTo>
                        <a:lnTo>
                          <a:pt x="266" y="480"/>
                        </a:lnTo>
                        <a:lnTo>
                          <a:pt x="269" y="453"/>
                        </a:lnTo>
                        <a:lnTo>
                          <a:pt x="269" y="421"/>
                        </a:lnTo>
                        <a:lnTo>
                          <a:pt x="268" y="351"/>
                        </a:lnTo>
                        <a:lnTo>
                          <a:pt x="267" y="284"/>
                        </a:lnTo>
                        <a:lnTo>
                          <a:pt x="264" y="221"/>
                        </a:lnTo>
                        <a:lnTo>
                          <a:pt x="260" y="164"/>
                        </a:lnTo>
                        <a:lnTo>
                          <a:pt x="254" y="114"/>
                        </a:lnTo>
                        <a:lnTo>
                          <a:pt x="246" y="73"/>
                        </a:lnTo>
                        <a:lnTo>
                          <a:pt x="235" y="42"/>
                        </a:lnTo>
                        <a:lnTo>
                          <a:pt x="219" y="23"/>
                        </a:lnTo>
                        <a:lnTo>
                          <a:pt x="210" y="17"/>
                        </a:lnTo>
                        <a:lnTo>
                          <a:pt x="200" y="11"/>
                        </a:lnTo>
                        <a:lnTo>
                          <a:pt x="190" y="7"/>
                        </a:lnTo>
                        <a:lnTo>
                          <a:pt x="178" y="4"/>
                        </a:lnTo>
                        <a:lnTo>
                          <a:pt x="167" y="2"/>
                        </a:lnTo>
                        <a:lnTo>
                          <a:pt x="155" y="1"/>
                        </a:lnTo>
                        <a:lnTo>
                          <a:pt x="143" y="0"/>
                        </a:lnTo>
                        <a:lnTo>
                          <a:pt x="131" y="1"/>
                        </a:lnTo>
                        <a:lnTo>
                          <a:pt x="120" y="2"/>
                        </a:lnTo>
                        <a:lnTo>
                          <a:pt x="109" y="4"/>
                        </a:lnTo>
                        <a:lnTo>
                          <a:pt x="99" y="7"/>
                        </a:lnTo>
                        <a:lnTo>
                          <a:pt x="90" y="11"/>
                        </a:lnTo>
                        <a:lnTo>
                          <a:pt x="81" y="17"/>
                        </a:lnTo>
                        <a:lnTo>
                          <a:pt x="74" y="23"/>
                        </a:lnTo>
                        <a:lnTo>
                          <a:pt x="68" y="30"/>
                        </a:lnTo>
                        <a:lnTo>
                          <a:pt x="63" y="38"/>
                        </a:lnTo>
                        <a:close/>
                      </a:path>
                    </a:pathLst>
                  </a:custGeom>
                  <a:solidFill>
                    <a:srgbClr val="FCF9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2" name="Freeform 7"/>
                  <p:cNvSpPr>
                    <a:spLocks/>
                  </p:cNvSpPr>
                  <p:nvPr/>
                </p:nvSpPr>
                <p:spPr bwMode="auto">
                  <a:xfrm>
                    <a:off x="1577" y="2056"/>
                    <a:ext cx="260" cy="557"/>
                  </a:xfrm>
                  <a:custGeom>
                    <a:avLst/>
                    <a:gdLst>
                      <a:gd name="T0" fmla="*/ 61 w 260"/>
                      <a:gd name="T1" fmla="*/ 40 h 557"/>
                      <a:gd name="T2" fmla="*/ 53 w 260"/>
                      <a:gd name="T3" fmla="*/ 57 h 557"/>
                      <a:gd name="T4" fmla="*/ 40 w 260"/>
                      <a:gd name="T5" fmla="*/ 87 h 557"/>
                      <a:gd name="T6" fmla="*/ 26 w 260"/>
                      <a:gd name="T7" fmla="*/ 127 h 557"/>
                      <a:gd name="T8" fmla="*/ 12 w 260"/>
                      <a:gd name="T9" fmla="*/ 174 h 557"/>
                      <a:gd name="T10" fmla="*/ 3 w 260"/>
                      <a:gd name="T11" fmla="*/ 223 h 557"/>
                      <a:gd name="T12" fmla="*/ 0 w 260"/>
                      <a:gd name="T13" fmla="*/ 273 h 557"/>
                      <a:gd name="T14" fmla="*/ 8 w 260"/>
                      <a:gd name="T15" fmla="*/ 318 h 557"/>
                      <a:gd name="T16" fmla="*/ 34 w 260"/>
                      <a:gd name="T17" fmla="*/ 373 h 557"/>
                      <a:gd name="T18" fmla="*/ 48 w 260"/>
                      <a:gd name="T19" fmla="*/ 426 h 557"/>
                      <a:gd name="T20" fmla="*/ 45 w 260"/>
                      <a:gd name="T21" fmla="*/ 459 h 557"/>
                      <a:gd name="T22" fmla="*/ 33 w 260"/>
                      <a:gd name="T23" fmla="*/ 479 h 557"/>
                      <a:gd name="T24" fmla="*/ 23 w 260"/>
                      <a:gd name="T25" fmla="*/ 490 h 557"/>
                      <a:gd name="T26" fmla="*/ 20 w 260"/>
                      <a:gd name="T27" fmla="*/ 498 h 557"/>
                      <a:gd name="T28" fmla="*/ 23 w 260"/>
                      <a:gd name="T29" fmla="*/ 506 h 557"/>
                      <a:gd name="T30" fmla="*/ 31 w 260"/>
                      <a:gd name="T31" fmla="*/ 515 h 557"/>
                      <a:gd name="T32" fmla="*/ 42 w 260"/>
                      <a:gd name="T33" fmla="*/ 523 h 557"/>
                      <a:gd name="T34" fmla="*/ 57 w 260"/>
                      <a:gd name="T35" fmla="*/ 531 h 557"/>
                      <a:gd name="T36" fmla="*/ 75 w 260"/>
                      <a:gd name="T37" fmla="*/ 537 h 557"/>
                      <a:gd name="T38" fmla="*/ 94 w 260"/>
                      <a:gd name="T39" fmla="*/ 543 h 557"/>
                      <a:gd name="T40" fmla="*/ 115 w 260"/>
                      <a:gd name="T41" fmla="*/ 547 h 557"/>
                      <a:gd name="T42" fmla="*/ 139 w 260"/>
                      <a:gd name="T43" fmla="*/ 552 h 557"/>
                      <a:gd name="T44" fmla="*/ 166 w 260"/>
                      <a:gd name="T45" fmla="*/ 556 h 557"/>
                      <a:gd name="T46" fmla="*/ 192 w 260"/>
                      <a:gd name="T47" fmla="*/ 556 h 557"/>
                      <a:gd name="T48" fmla="*/ 216 w 260"/>
                      <a:gd name="T49" fmla="*/ 548 h 557"/>
                      <a:gd name="T50" fmla="*/ 237 w 260"/>
                      <a:gd name="T51" fmla="*/ 529 h 557"/>
                      <a:gd name="T52" fmla="*/ 252 w 260"/>
                      <a:gd name="T53" fmla="*/ 497 h 557"/>
                      <a:gd name="T54" fmla="*/ 260 w 260"/>
                      <a:gd name="T55" fmla="*/ 448 h 557"/>
                      <a:gd name="T56" fmla="*/ 259 w 260"/>
                      <a:gd name="T57" fmla="*/ 347 h 557"/>
                      <a:gd name="T58" fmla="*/ 255 w 260"/>
                      <a:gd name="T59" fmla="*/ 219 h 557"/>
                      <a:gd name="T60" fmla="*/ 246 w 260"/>
                      <a:gd name="T61" fmla="*/ 113 h 557"/>
                      <a:gd name="T62" fmla="*/ 227 w 260"/>
                      <a:gd name="T63" fmla="*/ 41 h 557"/>
                      <a:gd name="T64" fmla="*/ 203 w 260"/>
                      <a:gd name="T65" fmla="*/ 16 h 557"/>
                      <a:gd name="T66" fmla="*/ 183 w 260"/>
                      <a:gd name="T67" fmla="*/ 7 h 557"/>
                      <a:gd name="T68" fmla="*/ 161 w 260"/>
                      <a:gd name="T69" fmla="*/ 1 h 557"/>
                      <a:gd name="T70" fmla="*/ 139 w 260"/>
                      <a:gd name="T71" fmla="*/ 0 h 557"/>
                      <a:gd name="T72" fmla="*/ 116 w 260"/>
                      <a:gd name="T73" fmla="*/ 1 h 557"/>
                      <a:gd name="T74" fmla="*/ 96 w 260"/>
                      <a:gd name="T75" fmla="*/ 7 h 557"/>
                      <a:gd name="T76" fmla="*/ 79 w 260"/>
                      <a:gd name="T77" fmla="*/ 16 h 557"/>
                      <a:gd name="T78" fmla="*/ 66 w 260"/>
                      <a:gd name="T79" fmla="*/ 29 h 5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0"/>
                      <a:gd name="T121" fmla="*/ 0 h 557"/>
                      <a:gd name="T122" fmla="*/ 260 w 260"/>
                      <a:gd name="T123" fmla="*/ 557 h 5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0" h="557">
                        <a:moveTo>
                          <a:pt x="62" y="38"/>
                        </a:moveTo>
                        <a:lnTo>
                          <a:pt x="61" y="40"/>
                        </a:lnTo>
                        <a:lnTo>
                          <a:pt x="58" y="46"/>
                        </a:lnTo>
                        <a:lnTo>
                          <a:pt x="53" y="57"/>
                        </a:lnTo>
                        <a:lnTo>
                          <a:pt x="47" y="70"/>
                        </a:lnTo>
                        <a:lnTo>
                          <a:pt x="40" y="87"/>
                        </a:lnTo>
                        <a:lnTo>
                          <a:pt x="33" y="106"/>
                        </a:lnTo>
                        <a:lnTo>
                          <a:pt x="26" y="127"/>
                        </a:lnTo>
                        <a:lnTo>
                          <a:pt x="18" y="150"/>
                        </a:lnTo>
                        <a:lnTo>
                          <a:pt x="12" y="174"/>
                        </a:lnTo>
                        <a:lnTo>
                          <a:pt x="7" y="198"/>
                        </a:lnTo>
                        <a:lnTo>
                          <a:pt x="3" y="223"/>
                        </a:lnTo>
                        <a:lnTo>
                          <a:pt x="1" y="248"/>
                        </a:lnTo>
                        <a:lnTo>
                          <a:pt x="0" y="273"/>
                        </a:lnTo>
                        <a:lnTo>
                          <a:pt x="3" y="296"/>
                        </a:lnTo>
                        <a:lnTo>
                          <a:pt x="8" y="318"/>
                        </a:lnTo>
                        <a:lnTo>
                          <a:pt x="17" y="338"/>
                        </a:lnTo>
                        <a:lnTo>
                          <a:pt x="34" y="373"/>
                        </a:lnTo>
                        <a:lnTo>
                          <a:pt x="44" y="402"/>
                        </a:lnTo>
                        <a:lnTo>
                          <a:pt x="48" y="426"/>
                        </a:lnTo>
                        <a:lnTo>
                          <a:pt x="48" y="444"/>
                        </a:lnTo>
                        <a:lnTo>
                          <a:pt x="45" y="459"/>
                        </a:lnTo>
                        <a:lnTo>
                          <a:pt x="39" y="470"/>
                        </a:lnTo>
                        <a:lnTo>
                          <a:pt x="33" y="479"/>
                        </a:lnTo>
                        <a:lnTo>
                          <a:pt x="26" y="486"/>
                        </a:lnTo>
                        <a:lnTo>
                          <a:pt x="23" y="490"/>
                        </a:lnTo>
                        <a:lnTo>
                          <a:pt x="21" y="494"/>
                        </a:lnTo>
                        <a:lnTo>
                          <a:pt x="20" y="498"/>
                        </a:lnTo>
                        <a:lnTo>
                          <a:pt x="21" y="502"/>
                        </a:lnTo>
                        <a:lnTo>
                          <a:pt x="23" y="506"/>
                        </a:lnTo>
                        <a:lnTo>
                          <a:pt x="26" y="511"/>
                        </a:lnTo>
                        <a:lnTo>
                          <a:pt x="31" y="515"/>
                        </a:lnTo>
                        <a:lnTo>
                          <a:pt x="36" y="519"/>
                        </a:lnTo>
                        <a:lnTo>
                          <a:pt x="42" y="523"/>
                        </a:lnTo>
                        <a:lnTo>
                          <a:pt x="49" y="527"/>
                        </a:lnTo>
                        <a:lnTo>
                          <a:pt x="57" y="531"/>
                        </a:lnTo>
                        <a:lnTo>
                          <a:pt x="66" y="534"/>
                        </a:lnTo>
                        <a:lnTo>
                          <a:pt x="75" y="537"/>
                        </a:lnTo>
                        <a:lnTo>
                          <a:pt x="84" y="540"/>
                        </a:lnTo>
                        <a:lnTo>
                          <a:pt x="94" y="543"/>
                        </a:lnTo>
                        <a:lnTo>
                          <a:pt x="104" y="544"/>
                        </a:lnTo>
                        <a:lnTo>
                          <a:pt x="115" y="547"/>
                        </a:lnTo>
                        <a:lnTo>
                          <a:pt x="127" y="549"/>
                        </a:lnTo>
                        <a:lnTo>
                          <a:pt x="139" y="552"/>
                        </a:lnTo>
                        <a:lnTo>
                          <a:pt x="152" y="554"/>
                        </a:lnTo>
                        <a:lnTo>
                          <a:pt x="166" y="556"/>
                        </a:lnTo>
                        <a:lnTo>
                          <a:pt x="179" y="557"/>
                        </a:lnTo>
                        <a:lnTo>
                          <a:pt x="192" y="556"/>
                        </a:lnTo>
                        <a:lnTo>
                          <a:pt x="204" y="553"/>
                        </a:lnTo>
                        <a:lnTo>
                          <a:pt x="216" y="548"/>
                        </a:lnTo>
                        <a:lnTo>
                          <a:pt x="227" y="540"/>
                        </a:lnTo>
                        <a:lnTo>
                          <a:pt x="237" y="529"/>
                        </a:lnTo>
                        <a:lnTo>
                          <a:pt x="245" y="515"/>
                        </a:lnTo>
                        <a:lnTo>
                          <a:pt x="252" y="497"/>
                        </a:lnTo>
                        <a:lnTo>
                          <a:pt x="256" y="475"/>
                        </a:lnTo>
                        <a:lnTo>
                          <a:pt x="260" y="448"/>
                        </a:lnTo>
                        <a:lnTo>
                          <a:pt x="260" y="416"/>
                        </a:lnTo>
                        <a:lnTo>
                          <a:pt x="259" y="347"/>
                        </a:lnTo>
                        <a:lnTo>
                          <a:pt x="257" y="281"/>
                        </a:lnTo>
                        <a:lnTo>
                          <a:pt x="255" y="219"/>
                        </a:lnTo>
                        <a:lnTo>
                          <a:pt x="252" y="162"/>
                        </a:lnTo>
                        <a:lnTo>
                          <a:pt x="246" y="113"/>
                        </a:lnTo>
                        <a:lnTo>
                          <a:pt x="238" y="72"/>
                        </a:lnTo>
                        <a:lnTo>
                          <a:pt x="227" y="41"/>
                        </a:lnTo>
                        <a:lnTo>
                          <a:pt x="212" y="22"/>
                        </a:lnTo>
                        <a:lnTo>
                          <a:pt x="203" y="16"/>
                        </a:lnTo>
                        <a:lnTo>
                          <a:pt x="193" y="11"/>
                        </a:lnTo>
                        <a:lnTo>
                          <a:pt x="183" y="7"/>
                        </a:lnTo>
                        <a:lnTo>
                          <a:pt x="172" y="4"/>
                        </a:lnTo>
                        <a:lnTo>
                          <a:pt x="161" y="1"/>
                        </a:lnTo>
                        <a:lnTo>
                          <a:pt x="150" y="0"/>
                        </a:lnTo>
                        <a:lnTo>
                          <a:pt x="139" y="0"/>
                        </a:lnTo>
                        <a:lnTo>
                          <a:pt x="127" y="0"/>
                        </a:lnTo>
                        <a:lnTo>
                          <a:pt x="116" y="1"/>
                        </a:lnTo>
                        <a:lnTo>
                          <a:pt x="106" y="4"/>
                        </a:lnTo>
                        <a:lnTo>
                          <a:pt x="96" y="7"/>
                        </a:lnTo>
                        <a:lnTo>
                          <a:pt x="87" y="11"/>
                        </a:lnTo>
                        <a:lnTo>
                          <a:pt x="79" y="16"/>
                        </a:lnTo>
                        <a:lnTo>
                          <a:pt x="72" y="22"/>
                        </a:lnTo>
                        <a:lnTo>
                          <a:pt x="66" y="29"/>
                        </a:lnTo>
                        <a:lnTo>
                          <a:pt x="62" y="38"/>
                        </a:lnTo>
                        <a:close/>
                      </a:path>
                    </a:pathLst>
                  </a:custGeom>
                  <a:solidFill>
                    <a:srgbClr val="FCF7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3" name="Freeform 8"/>
                  <p:cNvSpPr>
                    <a:spLocks/>
                  </p:cNvSpPr>
                  <p:nvPr/>
                </p:nvSpPr>
                <p:spPr bwMode="auto">
                  <a:xfrm>
                    <a:off x="1584" y="2061"/>
                    <a:ext cx="249" cy="551"/>
                  </a:xfrm>
                  <a:custGeom>
                    <a:avLst/>
                    <a:gdLst>
                      <a:gd name="T0" fmla="*/ 58 w 249"/>
                      <a:gd name="T1" fmla="*/ 39 h 551"/>
                      <a:gd name="T2" fmla="*/ 51 w 249"/>
                      <a:gd name="T3" fmla="*/ 56 h 551"/>
                      <a:gd name="T4" fmla="*/ 38 w 249"/>
                      <a:gd name="T5" fmla="*/ 85 h 551"/>
                      <a:gd name="T6" fmla="*/ 24 w 249"/>
                      <a:gd name="T7" fmla="*/ 125 h 551"/>
                      <a:gd name="T8" fmla="*/ 11 w 249"/>
                      <a:gd name="T9" fmla="*/ 171 h 551"/>
                      <a:gd name="T10" fmla="*/ 2 w 249"/>
                      <a:gd name="T11" fmla="*/ 220 h 551"/>
                      <a:gd name="T12" fmla="*/ 0 w 249"/>
                      <a:gd name="T13" fmla="*/ 269 h 551"/>
                      <a:gd name="T14" fmla="*/ 8 w 249"/>
                      <a:gd name="T15" fmla="*/ 314 h 551"/>
                      <a:gd name="T16" fmla="*/ 32 w 249"/>
                      <a:gd name="T17" fmla="*/ 369 h 551"/>
                      <a:gd name="T18" fmla="*/ 46 w 249"/>
                      <a:gd name="T19" fmla="*/ 421 h 551"/>
                      <a:gd name="T20" fmla="*/ 43 w 249"/>
                      <a:gd name="T21" fmla="*/ 454 h 551"/>
                      <a:gd name="T22" fmla="*/ 32 w 249"/>
                      <a:gd name="T23" fmla="*/ 474 h 551"/>
                      <a:gd name="T24" fmla="*/ 21 w 249"/>
                      <a:gd name="T25" fmla="*/ 484 h 551"/>
                      <a:gd name="T26" fmla="*/ 18 w 249"/>
                      <a:gd name="T27" fmla="*/ 493 h 551"/>
                      <a:gd name="T28" fmla="*/ 21 w 249"/>
                      <a:gd name="T29" fmla="*/ 501 h 551"/>
                      <a:gd name="T30" fmla="*/ 28 w 249"/>
                      <a:gd name="T31" fmla="*/ 510 h 551"/>
                      <a:gd name="T32" fmla="*/ 40 w 249"/>
                      <a:gd name="T33" fmla="*/ 518 h 551"/>
                      <a:gd name="T34" fmla="*/ 54 w 249"/>
                      <a:gd name="T35" fmla="*/ 525 h 551"/>
                      <a:gd name="T36" fmla="*/ 71 w 249"/>
                      <a:gd name="T37" fmla="*/ 531 h 551"/>
                      <a:gd name="T38" fmla="*/ 90 w 249"/>
                      <a:gd name="T39" fmla="*/ 537 h 551"/>
                      <a:gd name="T40" fmla="*/ 110 w 249"/>
                      <a:gd name="T41" fmla="*/ 541 h 551"/>
                      <a:gd name="T42" fmla="*/ 134 w 249"/>
                      <a:gd name="T43" fmla="*/ 546 h 551"/>
                      <a:gd name="T44" fmla="*/ 159 w 249"/>
                      <a:gd name="T45" fmla="*/ 550 h 551"/>
                      <a:gd name="T46" fmla="*/ 184 w 249"/>
                      <a:gd name="T47" fmla="*/ 550 h 551"/>
                      <a:gd name="T48" fmla="*/ 208 w 249"/>
                      <a:gd name="T49" fmla="*/ 542 h 551"/>
                      <a:gd name="T50" fmla="*/ 227 w 249"/>
                      <a:gd name="T51" fmla="*/ 524 h 551"/>
                      <a:gd name="T52" fmla="*/ 242 w 249"/>
                      <a:gd name="T53" fmla="*/ 492 h 551"/>
                      <a:gd name="T54" fmla="*/ 249 w 249"/>
                      <a:gd name="T55" fmla="*/ 443 h 551"/>
                      <a:gd name="T56" fmla="*/ 249 w 249"/>
                      <a:gd name="T57" fmla="*/ 343 h 551"/>
                      <a:gd name="T58" fmla="*/ 245 w 249"/>
                      <a:gd name="T59" fmla="*/ 216 h 551"/>
                      <a:gd name="T60" fmla="*/ 236 w 249"/>
                      <a:gd name="T61" fmla="*/ 111 h 551"/>
                      <a:gd name="T62" fmla="*/ 218 w 249"/>
                      <a:gd name="T63" fmla="*/ 41 h 551"/>
                      <a:gd name="T64" fmla="*/ 195 w 249"/>
                      <a:gd name="T65" fmla="*/ 16 h 551"/>
                      <a:gd name="T66" fmla="*/ 176 w 249"/>
                      <a:gd name="T67" fmla="*/ 7 h 551"/>
                      <a:gd name="T68" fmla="*/ 154 w 249"/>
                      <a:gd name="T69" fmla="*/ 1 h 551"/>
                      <a:gd name="T70" fmla="*/ 133 w 249"/>
                      <a:gd name="T71" fmla="*/ 0 h 551"/>
                      <a:gd name="T72" fmla="*/ 112 w 249"/>
                      <a:gd name="T73" fmla="*/ 1 h 551"/>
                      <a:gd name="T74" fmla="*/ 92 w 249"/>
                      <a:gd name="T75" fmla="*/ 7 h 551"/>
                      <a:gd name="T76" fmla="*/ 76 w 249"/>
                      <a:gd name="T77" fmla="*/ 16 h 551"/>
                      <a:gd name="T78" fmla="*/ 63 w 249"/>
                      <a:gd name="T79" fmla="*/ 29 h 5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9"/>
                      <a:gd name="T121" fmla="*/ 0 h 551"/>
                      <a:gd name="T122" fmla="*/ 249 w 249"/>
                      <a:gd name="T123" fmla="*/ 551 h 55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9" h="551">
                        <a:moveTo>
                          <a:pt x="59" y="37"/>
                        </a:moveTo>
                        <a:lnTo>
                          <a:pt x="58" y="39"/>
                        </a:lnTo>
                        <a:lnTo>
                          <a:pt x="55" y="45"/>
                        </a:lnTo>
                        <a:lnTo>
                          <a:pt x="51" y="56"/>
                        </a:lnTo>
                        <a:lnTo>
                          <a:pt x="45" y="69"/>
                        </a:lnTo>
                        <a:lnTo>
                          <a:pt x="38" y="85"/>
                        </a:lnTo>
                        <a:lnTo>
                          <a:pt x="32" y="104"/>
                        </a:lnTo>
                        <a:lnTo>
                          <a:pt x="24" y="125"/>
                        </a:lnTo>
                        <a:lnTo>
                          <a:pt x="18" y="147"/>
                        </a:lnTo>
                        <a:lnTo>
                          <a:pt x="11" y="171"/>
                        </a:lnTo>
                        <a:lnTo>
                          <a:pt x="6" y="195"/>
                        </a:lnTo>
                        <a:lnTo>
                          <a:pt x="2" y="220"/>
                        </a:lnTo>
                        <a:lnTo>
                          <a:pt x="0" y="245"/>
                        </a:lnTo>
                        <a:lnTo>
                          <a:pt x="0" y="269"/>
                        </a:lnTo>
                        <a:lnTo>
                          <a:pt x="2" y="292"/>
                        </a:lnTo>
                        <a:lnTo>
                          <a:pt x="8" y="314"/>
                        </a:lnTo>
                        <a:lnTo>
                          <a:pt x="16" y="334"/>
                        </a:lnTo>
                        <a:lnTo>
                          <a:pt x="32" y="369"/>
                        </a:lnTo>
                        <a:lnTo>
                          <a:pt x="42" y="397"/>
                        </a:lnTo>
                        <a:lnTo>
                          <a:pt x="46" y="421"/>
                        </a:lnTo>
                        <a:lnTo>
                          <a:pt x="47" y="439"/>
                        </a:lnTo>
                        <a:lnTo>
                          <a:pt x="43" y="454"/>
                        </a:lnTo>
                        <a:lnTo>
                          <a:pt x="38" y="465"/>
                        </a:lnTo>
                        <a:lnTo>
                          <a:pt x="32" y="474"/>
                        </a:lnTo>
                        <a:lnTo>
                          <a:pt x="25" y="480"/>
                        </a:lnTo>
                        <a:lnTo>
                          <a:pt x="21" y="484"/>
                        </a:lnTo>
                        <a:lnTo>
                          <a:pt x="19" y="489"/>
                        </a:lnTo>
                        <a:lnTo>
                          <a:pt x="18" y="493"/>
                        </a:lnTo>
                        <a:lnTo>
                          <a:pt x="19" y="497"/>
                        </a:lnTo>
                        <a:lnTo>
                          <a:pt x="21" y="501"/>
                        </a:lnTo>
                        <a:lnTo>
                          <a:pt x="24" y="506"/>
                        </a:lnTo>
                        <a:lnTo>
                          <a:pt x="28" y="510"/>
                        </a:lnTo>
                        <a:lnTo>
                          <a:pt x="33" y="514"/>
                        </a:lnTo>
                        <a:lnTo>
                          <a:pt x="40" y="518"/>
                        </a:lnTo>
                        <a:lnTo>
                          <a:pt x="46" y="522"/>
                        </a:lnTo>
                        <a:lnTo>
                          <a:pt x="54" y="525"/>
                        </a:lnTo>
                        <a:lnTo>
                          <a:pt x="63" y="529"/>
                        </a:lnTo>
                        <a:lnTo>
                          <a:pt x="71" y="531"/>
                        </a:lnTo>
                        <a:lnTo>
                          <a:pt x="81" y="534"/>
                        </a:lnTo>
                        <a:lnTo>
                          <a:pt x="90" y="537"/>
                        </a:lnTo>
                        <a:lnTo>
                          <a:pt x="100" y="539"/>
                        </a:lnTo>
                        <a:lnTo>
                          <a:pt x="110" y="541"/>
                        </a:lnTo>
                        <a:lnTo>
                          <a:pt x="122" y="543"/>
                        </a:lnTo>
                        <a:lnTo>
                          <a:pt x="134" y="546"/>
                        </a:lnTo>
                        <a:lnTo>
                          <a:pt x="146" y="548"/>
                        </a:lnTo>
                        <a:lnTo>
                          <a:pt x="159" y="550"/>
                        </a:lnTo>
                        <a:lnTo>
                          <a:pt x="172" y="551"/>
                        </a:lnTo>
                        <a:lnTo>
                          <a:pt x="184" y="550"/>
                        </a:lnTo>
                        <a:lnTo>
                          <a:pt x="196" y="547"/>
                        </a:lnTo>
                        <a:lnTo>
                          <a:pt x="208" y="542"/>
                        </a:lnTo>
                        <a:lnTo>
                          <a:pt x="218" y="534"/>
                        </a:lnTo>
                        <a:lnTo>
                          <a:pt x="227" y="524"/>
                        </a:lnTo>
                        <a:lnTo>
                          <a:pt x="235" y="510"/>
                        </a:lnTo>
                        <a:lnTo>
                          <a:pt x="242" y="492"/>
                        </a:lnTo>
                        <a:lnTo>
                          <a:pt x="246" y="470"/>
                        </a:lnTo>
                        <a:lnTo>
                          <a:pt x="249" y="443"/>
                        </a:lnTo>
                        <a:lnTo>
                          <a:pt x="249" y="411"/>
                        </a:lnTo>
                        <a:lnTo>
                          <a:pt x="249" y="343"/>
                        </a:lnTo>
                        <a:lnTo>
                          <a:pt x="247" y="278"/>
                        </a:lnTo>
                        <a:lnTo>
                          <a:pt x="245" y="216"/>
                        </a:lnTo>
                        <a:lnTo>
                          <a:pt x="241" y="160"/>
                        </a:lnTo>
                        <a:lnTo>
                          <a:pt x="236" y="111"/>
                        </a:lnTo>
                        <a:lnTo>
                          <a:pt x="228" y="71"/>
                        </a:lnTo>
                        <a:lnTo>
                          <a:pt x="218" y="41"/>
                        </a:lnTo>
                        <a:lnTo>
                          <a:pt x="203" y="22"/>
                        </a:lnTo>
                        <a:lnTo>
                          <a:pt x="195" y="16"/>
                        </a:lnTo>
                        <a:lnTo>
                          <a:pt x="186" y="11"/>
                        </a:lnTo>
                        <a:lnTo>
                          <a:pt x="176" y="7"/>
                        </a:lnTo>
                        <a:lnTo>
                          <a:pt x="165" y="4"/>
                        </a:lnTo>
                        <a:lnTo>
                          <a:pt x="154" y="1"/>
                        </a:lnTo>
                        <a:lnTo>
                          <a:pt x="144" y="0"/>
                        </a:lnTo>
                        <a:lnTo>
                          <a:pt x="133" y="0"/>
                        </a:lnTo>
                        <a:lnTo>
                          <a:pt x="122" y="0"/>
                        </a:lnTo>
                        <a:lnTo>
                          <a:pt x="112" y="1"/>
                        </a:lnTo>
                        <a:lnTo>
                          <a:pt x="102" y="4"/>
                        </a:lnTo>
                        <a:lnTo>
                          <a:pt x="92" y="7"/>
                        </a:lnTo>
                        <a:lnTo>
                          <a:pt x="83" y="11"/>
                        </a:lnTo>
                        <a:lnTo>
                          <a:pt x="76" y="16"/>
                        </a:lnTo>
                        <a:lnTo>
                          <a:pt x="69" y="22"/>
                        </a:lnTo>
                        <a:lnTo>
                          <a:pt x="63" y="29"/>
                        </a:lnTo>
                        <a:lnTo>
                          <a:pt x="59" y="37"/>
                        </a:lnTo>
                        <a:close/>
                      </a:path>
                    </a:pathLst>
                  </a:custGeom>
                  <a:solidFill>
                    <a:srgbClr val="F9F2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4" name="Freeform 9"/>
                  <p:cNvSpPr>
                    <a:spLocks/>
                  </p:cNvSpPr>
                  <p:nvPr/>
                </p:nvSpPr>
                <p:spPr bwMode="auto">
                  <a:xfrm>
                    <a:off x="1591" y="2065"/>
                    <a:ext cx="239" cy="545"/>
                  </a:xfrm>
                  <a:custGeom>
                    <a:avLst/>
                    <a:gdLst>
                      <a:gd name="T0" fmla="*/ 55 w 239"/>
                      <a:gd name="T1" fmla="*/ 39 h 545"/>
                      <a:gd name="T2" fmla="*/ 48 w 239"/>
                      <a:gd name="T3" fmla="*/ 56 h 545"/>
                      <a:gd name="T4" fmla="*/ 36 w 239"/>
                      <a:gd name="T5" fmla="*/ 85 h 545"/>
                      <a:gd name="T6" fmla="*/ 23 w 239"/>
                      <a:gd name="T7" fmla="*/ 124 h 545"/>
                      <a:gd name="T8" fmla="*/ 11 w 239"/>
                      <a:gd name="T9" fmla="*/ 170 h 545"/>
                      <a:gd name="T10" fmla="*/ 2 w 239"/>
                      <a:gd name="T11" fmla="*/ 218 h 545"/>
                      <a:gd name="T12" fmla="*/ 0 w 239"/>
                      <a:gd name="T13" fmla="*/ 267 h 545"/>
                      <a:gd name="T14" fmla="*/ 7 w 239"/>
                      <a:gd name="T15" fmla="*/ 311 h 545"/>
                      <a:gd name="T16" fmla="*/ 31 w 239"/>
                      <a:gd name="T17" fmla="*/ 365 h 545"/>
                      <a:gd name="T18" fmla="*/ 44 w 239"/>
                      <a:gd name="T19" fmla="*/ 417 h 545"/>
                      <a:gd name="T20" fmla="*/ 41 w 239"/>
                      <a:gd name="T21" fmla="*/ 450 h 545"/>
                      <a:gd name="T22" fmla="*/ 30 w 239"/>
                      <a:gd name="T23" fmla="*/ 469 h 545"/>
                      <a:gd name="T24" fmla="*/ 19 w 239"/>
                      <a:gd name="T25" fmla="*/ 480 h 545"/>
                      <a:gd name="T26" fmla="*/ 16 w 239"/>
                      <a:gd name="T27" fmla="*/ 489 h 545"/>
                      <a:gd name="T28" fmla="*/ 18 w 239"/>
                      <a:gd name="T29" fmla="*/ 498 h 545"/>
                      <a:gd name="T30" fmla="*/ 25 w 239"/>
                      <a:gd name="T31" fmla="*/ 506 h 545"/>
                      <a:gd name="T32" fmla="*/ 37 w 239"/>
                      <a:gd name="T33" fmla="*/ 514 h 545"/>
                      <a:gd name="T34" fmla="*/ 51 w 239"/>
                      <a:gd name="T35" fmla="*/ 520 h 545"/>
                      <a:gd name="T36" fmla="*/ 68 w 239"/>
                      <a:gd name="T37" fmla="*/ 526 h 545"/>
                      <a:gd name="T38" fmla="*/ 86 w 239"/>
                      <a:gd name="T39" fmla="*/ 531 h 545"/>
                      <a:gd name="T40" fmla="*/ 106 w 239"/>
                      <a:gd name="T41" fmla="*/ 535 h 545"/>
                      <a:gd name="T42" fmla="*/ 128 w 239"/>
                      <a:gd name="T43" fmla="*/ 540 h 545"/>
                      <a:gd name="T44" fmla="*/ 152 w 239"/>
                      <a:gd name="T45" fmla="*/ 544 h 545"/>
                      <a:gd name="T46" fmla="*/ 176 w 239"/>
                      <a:gd name="T47" fmla="*/ 544 h 545"/>
                      <a:gd name="T48" fmla="*/ 199 w 239"/>
                      <a:gd name="T49" fmla="*/ 537 h 545"/>
                      <a:gd name="T50" fmla="*/ 218 w 239"/>
                      <a:gd name="T51" fmla="*/ 519 h 545"/>
                      <a:gd name="T52" fmla="*/ 232 w 239"/>
                      <a:gd name="T53" fmla="*/ 487 h 545"/>
                      <a:gd name="T54" fmla="*/ 239 w 239"/>
                      <a:gd name="T55" fmla="*/ 439 h 545"/>
                      <a:gd name="T56" fmla="*/ 238 w 239"/>
                      <a:gd name="T57" fmla="*/ 340 h 545"/>
                      <a:gd name="T58" fmla="*/ 234 w 239"/>
                      <a:gd name="T59" fmla="*/ 214 h 545"/>
                      <a:gd name="T60" fmla="*/ 226 w 239"/>
                      <a:gd name="T61" fmla="*/ 111 h 545"/>
                      <a:gd name="T62" fmla="*/ 208 w 239"/>
                      <a:gd name="T63" fmla="*/ 41 h 545"/>
                      <a:gd name="T64" fmla="*/ 187 w 239"/>
                      <a:gd name="T65" fmla="*/ 16 h 545"/>
                      <a:gd name="T66" fmla="*/ 168 w 239"/>
                      <a:gd name="T67" fmla="*/ 7 h 545"/>
                      <a:gd name="T68" fmla="*/ 148 w 239"/>
                      <a:gd name="T69" fmla="*/ 2 h 545"/>
                      <a:gd name="T70" fmla="*/ 127 w 239"/>
                      <a:gd name="T71" fmla="*/ 0 h 545"/>
                      <a:gd name="T72" fmla="*/ 107 w 239"/>
                      <a:gd name="T73" fmla="*/ 2 h 545"/>
                      <a:gd name="T74" fmla="*/ 88 w 239"/>
                      <a:gd name="T75" fmla="*/ 7 h 545"/>
                      <a:gd name="T76" fmla="*/ 72 w 239"/>
                      <a:gd name="T77" fmla="*/ 16 h 545"/>
                      <a:gd name="T78" fmla="*/ 60 w 239"/>
                      <a:gd name="T79" fmla="*/ 30 h 5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39"/>
                      <a:gd name="T121" fmla="*/ 0 h 545"/>
                      <a:gd name="T122" fmla="*/ 239 w 239"/>
                      <a:gd name="T123" fmla="*/ 545 h 5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39" h="545">
                        <a:moveTo>
                          <a:pt x="56" y="37"/>
                        </a:moveTo>
                        <a:lnTo>
                          <a:pt x="55" y="39"/>
                        </a:lnTo>
                        <a:lnTo>
                          <a:pt x="52" y="46"/>
                        </a:lnTo>
                        <a:lnTo>
                          <a:pt x="48" y="56"/>
                        </a:lnTo>
                        <a:lnTo>
                          <a:pt x="43" y="69"/>
                        </a:lnTo>
                        <a:lnTo>
                          <a:pt x="36" y="85"/>
                        </a:lnTo>
                        <a:lnTo>
                          <a:pt x="30" y="104"/>
                        </a:lnTo>
                        <a:lnTo>
                          <a:pt x="23" y="124"/>
                        </a:lnTo>
                        <a:lnTo>
                          <a:pt x="16" y="147"/>
                        </a:lnTo>
                        <a:lnTo>
                          <a:pt x="11" y="170"/>
                        </a:lnTo>
                        <a:lnTo>
                          <a:pt x="6" y="194"/>
                        </a:lnTo>
                        <a:lnTo>
                          <a:pt x="2" y="218"/>
                        </a:lnTo>
                        <a:lnTo>
                          <a:pt x="0" y="243"/>
                        </a:lnTo>
                        <a:lnTo>
                          <a:pt x="0" y="267"/>
                        </a:lnTo>
                        <a:lnTo>
                          <a:pt x="2" y="290"/>
                        </a:lnTo>
                        <a:lnTo>
                          <a:pt x="7" y="311"/>
                        </a:lnTo>
                        <a:lnTo>
                          <a:pt x="15" y="331"/>
                        </a:lnTo>
                        <a:lnTo>
                          <a:pt x="31" y="365"/>
                        </a:lnTo>
                        <a:lnTo>
                          <a:pt x="40" y="394"/>
                        </a:lnTo>
                        <a:lnTo>
                          <a:pt x="44" y="417"/>
                        </a:lnTo>
                        <a:lnTo>
                          <a:pt x="44" y="435"/>
                        </a:lnTo>
                        <a:lnTo>
                          <a:pt x="41" y="450"/>
                        </a:lnTo>
                        <a:lnTo>
                          <a:pt x="36" y="461"/>
                        </a:lnTo>
                        <a:lnTo>
                          <a:pt x="30" y="469"/>
                        </a:lnTo>
                        <a:lnTo>
                          <a:pt x="23" y="476"/>
                        </a:lnTo>
                        <a:lnTo>
                          <a:pt x="19" y="480"/>
                        </a:lnTo>
                        <a:lnTo>
                          <a:pt x="16" y="485"/>
                        </a:lnTo>
                        <a:lnTo>
                          <a:pt x="16" y="489"/>
                        </a:lnTo>
                        <a:lnTo>
                          <a:pt x="16" y="493"/>
                        </a:lnTo>
                        <a:lnTo>
                          <a:pt x="18" y="498"/>
                        </a:lnTo>
                        <a:lnTo>
                          <a:pt x="21" y="502"/>
                        </a:lnTo>
                        <a:lnTo>
                          <a:pt x="25" y="506"/>
                        </a:lnTo>
                        <a:lnTo>
                          <a:pt x="30" y="510"/>
                        </a:lnTo>
                        <a:lnTo>
                          <a:pt x="37" y="514"/>
                        </a:lnTo>
                        <a:lnTo>
                          <a:pt x="44" y="517"/>
                        </a:lnTo>
                        <a:lnTo>
                          <a:pt x="51" y="520"/>
                        </a:lnTo>
                        <a:lnTo>
                          <a:pt x="59" y="524"/>
                        </a:lnTo>
                        <a:lnTo>
                          <a:pt x="68" y="526"/>
                        </a:lnTo>
                        <a:lnTo>
                          <a:pt x="77" y="529"/>
                        </a:lnTo>
                        <a:lnTo>
                          <a:pt x="86" y="531"/>
                        </a:lnTo>
                        <a:lnTo>
                          <a:pt x="96" y="533"/>
                        </a:lnTo>
                        <a:lnTo>
                          <a:pt x="106" y="535"/>
                        </a:lnTo>
                        <a:lnTo>
                          <a:pt x="117" y="538"/>
                        </a:lnTo>
                        <a:lnTo>
                          <a:pt x="128" y="540"/>
                        </a:lnTo>
                        <a:lnTo>
                          <a:pt x="140" y="543"/>
                        </a:lnTo>
                        <a:lnTo>
                          <a:pt x="152" y="544"/>
                        </a:lnTo>
                        <a:lnTo>
                          <a:pt x="165" y="545"/>
                        </a:lnTo>
                        <a:lnTo>
                          <a:pt x="176" y="544"/>
                        </a:lnTo>
                        <a:lnTo>
                          <a:pt x="188" y="542"/>
                        </a:lnTo>
                        <a:lnTo>
                          <a:pt x="199" y="537"/>
                        </a:lnTo>
                        <a:lnTo>
                          <a:pt x="209" y="529"/>
                        </a:lnTo>
                        <a:lnTo>
                          <a:pt x="218" y="519"/>
                        </a:lnTo>
                        <a:lnTo>
                          <a:pt x="225" y="505"/>
                        </a:lnTo>
                        <a:lnTo>
                          <a:pt x="232" y="487"/>
                        </a:lnTo>
                        <a:lnTo>
                          <a:pt x="236" y="465"/>
                        </a:lnTo>
                        <a:lnTo>
                          <a:pt x="239" y="439"/>
                        </a:lnTo>
                        <a:lnTo>
                          <a:pt x="239" y="407"/>
                        </a:lnTo>
                        <a:lnTo>
                          <a:pt x="238" y="340"/>
                        </a:lnTo>
                        <a:lnTo>
                          <a:pt x="237" y="275"/>
                        </a:lnTo>
                        <a:lnTo>
                          <a:pt x="234" y="214"/>
                        </a:lnTo>
                        <a:lnTo>
                          <a:pt x="231" y="159"/>
                        </a:lnTo>
                        <a:lnTo>
                          <a:pt x="226" y="111"/>
                        </a:lnTo>
                        <a:lnTo>
                          <a:pt x="219" y="71"/>
                        </a:lnTo>
                        <a:lnTo>
                          <a:pt x="208" y="41"/>
                        </a:lnTo>
                        <a:lnTo>
                          <a:pt x="195" y="22"/>
                        </a:lnTo>
                        <a:lnTo>
                          <a:pt x="187" y="16"/>
                        </a:lnTo>
                        <a:lnTo>
                          <a:pt x="178" y="11"/>
                        </a:lnTo>
                        <a:lnTo>
                          <a:pt x="168" y="7"/>
                        </a:lnTo>
                        <a:lnTo>
                          <a:pt x="158" y="4"/>
                        </a:lnTo>
                        <a:lnTo>
                          <a:pt x="148" y="2"/>
                        </a:lnTo>
                        <a:lnTo>
                          <a:pt x="138" y="1"/>
                        </a:lnTo>
                        <a:lnTo>
                          <a:pt x="127" y="0"/>
                        </a:lnTo>
                        <a:lnTo>
                          <a:pt x="117" y="1"/>
                        </a:lnTo>
                        <a:lnTo>
                          <a:pt x="107" y="2"/>
                        </a:lnTo>
                        <a:lnTo>
                          <a:pt x="97" y="4"/>
                        </a:lnTo>
                        <a:lnTo>
                          <a:pt x="88" y="7"/>
                        </a:lnTo>
                        <a:lnTo>
                          <a:pt x="80" y="11"/>
                        </a:lnTo>
                        <a:lnTo>
                          <a:pt x="72" y="16"/>
                        </a:lnTo>
                        <a:lnTo>
                          <a:pt x="66" y="22"/>
                        </a:lnTo>
                        <a:lnTo>
                          <a:pt x="60" y="30"/>
                        </a:lnTo>
                        <a:lnTo>
                          <a:pt x="56" y="37"/>
                        </a:lnTo>
                        <a:close/>
                      </a:path>
                    </a:pathLst>
                  </a:custGeom>
                  <a:solidFill>
                    <a:srgbClr val="F9EF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5" name="Freeform 10"/>
                  <p:cNvSpPr>
                    <a:spLocks/>
                  </p:cNvSpPr>
                  <p:nvPr/>
                </p:nvSpPr>
                <p:spPr bwMode="auto">
                  <a:xfrm>
                    <a:off x="1598" y="2070"/>
                    <a:ext cx="229" cy="539"/>
                  </a:xfrm>
                  <a:custGeom>
                    <a:avLst/>
                    <a:gdLst>
                      <a:gd name="T0" fmla="*/ 53 w 229"/>
                      <a:gd name="T1" fmla="*/ 39 h 539"/>
                      <a:gd name="T2" fmla="*/ 46 w 229"/>
                      <a:gd name="T3" fmla="*/ 55 h 539"/>
                      <a:gd name="T4" fmla="*/ 35 w 229"/>
                      <a:gd name="T5" fmla="*/ 84 h 539"/>
                      <a:gd name="T6" fmla="*/ 22 w 229"/>
                      <a:gd name="T7" fmla="*/ 123 h 539"/>
                      <a:gd name="T8" fmla="*/ 10 w 229"/>
                      <a:gd name="T9" fmla="*/ 168 h 539"/>
                      <a:gd name="T10" fmla="*/ 2 w 229"/>
                      <a:gd name="T11" fmla="*/ 216 h 539"/>
                      <a:gd name="T12" fmla="*/ 0 w 229"/>
                      <a:gd name="T13" fmla="*/ 264 h 539"/>
                      <a:gd name="T14" fmla="*/ 7 w 229"/>
                      <a:gd name="T15" fmla="*/ 308 h 539"/>
                      <a:gd name="T16" fmla="*/ 29 w 229"/>
                      <a:gd name="T17" fmla="*/ 361 h 539"/>
                      <a:gd name="T18" fmla="*/ 42 w 229"/>
                      <a:gd name="T19" fmla="*/ 412 h 539"/>
                      <a:gd name="T20" fmla="*/ 40 w 229"/>
                      <a:gd name="T21" fmla="*/ 445 h 539"/>
                      <a:gd name="T22" fmla="*/ 28 w 229"/>
                      <a:gd name="T23" fmla="*/ 464 h 539"/>
                      <a:gd name="T24" fmla="*/ 18 w 229"/>
                      <a:gd name="T25" fmla="*/ 475 h 539"/>
                      <a:gd name="T26" fmla="*/ 14 w 229"/>
                      <a:gd name="T27" fmla="*/ 484 h 539"/>
                      <a:gd name="T28" fmla="*/ 16 w 229"/>
                      <a:gd name="T29" fmla="*/ 493 h 539"/>
                      <a:gd name="T30" fmla="*/ 23 w 229"/>
                      <a:gd name="T31" fmla="*/ 501 h 539"/>
                      <a:gd name="T32" fmla="*/ 34 w 229"/>
                      <a:gd name="T33" fmla="*/ 508 h 539"/>
                      <a:gd name="T34" fmla="*/ 48 w 229"/>
                      <a:gd name="T35" fmla="*/ 515 h 539"/>
                      <a:gd name="T36" fmla="*/ 64 w 229"/>
                      <a:gd name="T37" fmla="*/ 520 h 539"/>
                      <a:gd name="T38" fmla="*/ 82 w 229"/>
                      <a:gd name="T39" fmla="*/ 525 h 539"/>
                      <a:gd name="T40" fmla="*/ 101 w 229"/>
                      <a:gd name="T41" fmla="*/ 529 h 539"/>
                      <a:gd name="T42" fmla="*/ 122 w 229"/>
                      <a:gd name="T43" fmla="*/ 534 h 539"/>
                      <a:gd name="T44" fmla="*/ 145 w 229"/>
                      <a:gd name="T45" fmla="*/ 538 h 539"/>
                      <a:gd name="T46" fmla="*/ 169 w 229"/>
                      <a:gd name="T47" fmla="*/ 538 h 539"/>
                      <a:gd name="T48" fmla="*/ 190 w 229"/>
                      <a:gd name="T49" fmla="*/ 530 h 539"/>
                      <a:gd name="T50" fmla="*/ 208 w 229"/>
                      <a:gd name="T51" fmla="*/ 513 h 539"/>
                      <a:gd name="T52" fmla="*/ 222 w 229"/>
                      <a:gd name="T53" fmla="*/ 482 h 539"/>
                      <a:gd name="T54" fmla="*/ 228 w 229"/>
                      <a:gd name="T55" fmla="*/ 434 h 539"/>
                      <a:gd name="T56" fmla="*/ 228 w 229"/>
                      <a:gd name="T57" fmla="*/ 336 h 539"/>
                      <a:gd name="T58" fmla="*/ 224 w 229"/>
                      <a:gd name="T59" fmla="*/ 212 h 539"/>
                      <a:gd name="T60" fmla="*/ 216 w 229"/>
                      <a:gd name="T61" fmla="*/ 110 h 539"/>
                      <a:gd name="T62" fmla="*/ 199 w 229"/>
                      <a:gd name="T63" fmla="*/ 40 h 539"/>
                      <a:gd name="T64" fmla="*/ 179 w 229"/>
                      <a:gd name="T65" fmla="*/ 16 h 539"/>
                      <a:gd name="T66" fmla="*/ 161 w 229"/>
                      <a:gd name="T67" fmla="*/ 7 h 539"/>
                      <a:gd name="T68" fmla="*/ 141 w 229"/>
                      <a:gd name="T69" fmla="*/ 2 h 539"/>
                      <a:gd name="T70" fmla="*/ 122 w 229"/>
                      <a:gd name="T71" fmla="*/ 0 h 539"/>
                      <a:gd name="T72" fmla="*/ 102 w 229"/>
                      <a:gd name="T73" fmla="*/ 1 h 539"/>
                      <a:gd name="T74" fmla="*/ 84 w 229"/>
                      <a:gd name="T75" fmla="*/ 7 h 539"/>
                      <a:gd name="T76" fmla="*/ 69 w 229"/>
                      <a:gd name="T77" fmla="*/ 16 h 539"/>
                      <a:gd name="T78" fmla="*/ 58 w 229"/>
                      <a:gd name="T79" fmla="*/ 29 h 5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9"/>
                      <a:gd name="T121" fmla="*/ 0 h 539"/>
                      <a:gd name="T122" fmla="*/ 229 w 229"/>
                      <a:gd name="T123" fmla="*/ 539 h 53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9" h="539">
                        <a:moveTo>
                          <a:pt x="54" y="36"/>
                        </a:moveTo>
                        <a:lnTo>
                          <a:pt x="53" y="39"/>
                        </a:lnTo>
                        <a:lnTo>
                          <a:pt x="50" y="45"/>
                        </a:lnTo>
                        <a:lnTo>
                          <a:pt x="46" y="55"/>
                        </a:lnTo>
                        <a:lnTo>
                          <a:pt x="41" y="68"/>
                        </a:lnTo>
                        <a:lnTo>
                          <a:pt x="35" y="84"/>
                        </a:lnTo>
                        <a:lnTo>
                          <a:pt x="28" y="102"/>
                        </a:lnTo>
                        <a:lnTo>
                          <a:pt x="22" y="123"/>
                        </a:lnTo>
                        <a:lnTo>
                          <a:pt x="16" y="145"/>
                        </a:lnTo>
                        <a:lnTo>
                          <a:pt x="10" y="168"/>
                        </a:lnTo>
                        <a:lnTo>
                          <a:pt x="5" y="192"/>
                        </a:lnTo>
                        <a:lnTo>
                          <a:pt x="2" y="216"/>
                        </a:lnTo>
                        <a:lnTo>
                          <a:pt x="0" y="240"/>
                        </a:lnTo>
                        <a:lnTo>
                          <a:pt x="0" y="264"/>
                        </a:lnTo>
                        <a:lnTo>
                          <a:pt x="2" y="286"/>
                        </a:lnTo>
                        <a:lnTo>
                          <a:pt x="7" y="308"/>
                        </a:lnTo>
                        <a:lnTo>
                          <a:pt x="14" y="327"/>
                        </a:lnTo>
                        <a:lnTo>
                          <a:pt x="29" y="361"/>
                        </a:lnTo>
                        <a:lnTo>
                          <a:pt x="38" y="389"/>
                        </a:lnTo>
                        <a:lnTo>
                          <a:pt x="42" y="412"/>
                        </a:lnTo>
                        <a:lnTo>
                          <a:pt x="43" y="430"/>
                        </a:lnTo>
                        <a:lnTo>
                          <a:pt x="40" y="445"/>
                        </a:lnTo>
                        <a:lnTo>
                          <a:pt x="35" y="456"/>
                        </a:lnTo>
                        <a:lnTo>
                          <a:pt x="28" y="464"/>
                        </a:lnTo>
                        <a:lnTo>
                          <a:pt x="22" y="470"/>
                        </a:lnTo>
                        <a:lnTo>
                          <a:pt x="18" y="475"/>
                        </a:lnTo>
                        <a:lnTo>
                          <a:pt x="15" y="480"/>
                        </a:lnTo>
                        <a:lnTo>
                          <a:pt x="14" y="484"/>
                        </a:lnTo>
                        <a:lnTo>
                          <a:pt x="14" y="488"/>
                        </a:lnTo>
                        <a:lnTo>
                          <a:pt x="16" y="493"/>
                        </a:lnTo>
                        <a:lnTo>
                          <a:pt x="18" y="497"/>
                        </a:lnTo>
                        <a:lnTo>
                          <a:pt x="23" y="501"/>
                        </a:lnTo>
                        <a:lnTo>
                          <a:pt x="28" y="505"/>
                        </a:lnTo>
                        <a:lnTo>
                          <a:pt x="34" y="508"/>
                        </a:lnTo>
                        <a:lnTo>
                          <a:pt x="41" y="511"/>
                        </a:lnTo>
                        <a:lnTo>
                          <a:pt x="48" y="515"/>
                        </a:lnTo>
                        <a:lnTo>
                          <a:pt x="56" y="518"/>
                        </a:lnTo>
                        <a:lnTo>
                          <a:pt x="64" y="520"/>
                        </a:lnTo>
                        <a:lnTo>
                          <a:pt x="73" y="523"/>
                        </a:lnTo>
                        <a:lnTo>
                          <a:pt x="82" y="525"/>
                        </a:lnTo>
                        <a:lnTo>
                          <a:pt x="91" y="527"/>
                        </a:lnTo>
                        <a:lnTo>
                          <a:pt x="101" y="529"/>
                        </a:lnTo>
                        <a:lnTo>
                          <a:pt x="112" y="531"/>
                        </a:lnTo>
                        <a:lnTo>
                          <a:pt x="122" y="534"/>
                        </a:lnTo>
                        <a:lnTo>
                          <a:pt x="134" y="536"/>
                        </a:lnTo>
                        <a:lnTo>
                          <a:pt x="145" y="538"/>
                        </a:lnTo>
                        <a:lnTo>
                          <a:pt x="157" y="539"/>
                        </a:lnTo>
                        <a:lnTo>
                          <a:pt x="169" y="538"/>
                        </a:lnTo>
                        <a:lnTo>
                          <a:pt x="180" y="535"/>
                        </a:lnTo>
                        <a:lnTo>
                          <a:pt x="190" y="530"/>
                        </a:lnTo>
                        <a:lnTo>
                          <a:pt x="199" y="523"/>
                        </a:lnTo>
                        <a:lnTo>
                          <a:pt x="208" y="513"/>
                        </a:lnTo>
                        <a:lnTo>
                          <a:pt x="216" y="499"/>
                        </a:lnTo>
                        <a:lnTo>
                          <a:pt x="222" y="482"/>
                        </a:lnTo>
                        <a:lnTo>
                          <a:pt x="226" y="460"/>
                        </a:lnTo>
                        <a:lnTo>
                          <a:pt x="228" y="434"/>
                        </a:lnTo>
                        <a:lnTo>
                          <a:pt x="229" y="402"/>
                        </a:lnTo>
                        <a:lnTo>
                          <a:pt x="228" y="336"/>
                        </a:lnTo>
                        <a:lnTo>
                          <a:pt x="226" y="272"/>
                        </a:lnTo>
                        <a:lnTo>
                          <a:pt x="224" y="212"/>
                        </a:lnTo>
                        <a:lnTo>
                          <a:pt x="221" y="157"/>
                        </a:lnTo>
                        <a:lnTo>
                          <a:pt x="216" y="110"/>
                        </a:lnTo>
                        <a:lnTo>
                          <a:pt x="209" y="70"/>
                        </a:lnTo>
                        <a:lnTo>
                          <a:pt x="199" y="40"/>
                        </a:lnTo>
                        <a:lnTo>
                          <a:pt x="186" y="22"/>
                        </a:lnTo>
                        <a:lnTo>
                          <a:pt x="179" y="16"/>
                        </a:lnTo>
                        <a:lnTo>
                          <a:pt x="170" y="11"/>
                        </a:lnTo>
                        <a:lnTo>
                          <a:pt x="161" y="7"/>
                        </a:lnTo>
                        <a:lnTo>
                          <a:pt x="151" y="4"/>
                        </a:lnTo>
                        <a:lnTo>
                          <a:pt x="141" y="2"/>
                        </a:lnTo>
                        <a:lnTo>
                          <a:pt x="131" y="0"/>
                        </a:lnTo>
                        <a:lnTo>
                          <a:pt x="122" y="0"/>
                        </a:lnTo>
                        <a:lnTo>
                          <a:pt x="112" y="0"/>
                        </a:lnTo>
                        <a:lnTo>
                          <a:pt x="102" y="1"/>
                        </a:lnTo>
                        <a:lnTo>
                          <a:pt x="93" y="4"/>
                        </a:lnTo>
                        <a:lnTo>
                          <a:pt x="84" y="7"/>
                        </a:lnTo>
                        <a:lnTo>
                          <a:pt x="76" y="11"/>
                        </a:lnTo>
                        <a:lnTo>
                          <a:pt x="69" y="16"/>
                        </a:lnTo>
                        <a:lnTo>
                          <a:pt x="63" y="22"/>
                        </a:lnTo>
                        <a:lnTo>
                          <a:pt x="58" y="29"/>
                        </a:lnTo>
                        <a:lnTo>
                          <a:pt x="54" y="36"/>
                        </a:lnTo>
                        <a:close/>
                      </a:path>
                    </a:pathLst>
                  </a:custGeom>
                  <a:solidFill>
                    <a:srgbClr val="F7EA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6" name="Freeform 11"/>
                  <p:cNvSpPr>
                    <a:spLocks/>
                  </p:cNvSpPr>
                  <p:nvPr/>
                </p:nvSpPr>
                <p:spPr bwMode="auto">
                  <a:xfrm>
                    <a:off x="1604" y="2075"/>
                    <a:ext cx="220" cy="532"/>
                  </a:xfrm>
                  <a:custGeom>
                    <a:avLst/>
                    <a:gdLst>
                      <a:gd name="T0" fmla="*/ 51 w 220"/>
                      <a:gd name="T1" fmla="*/ 38 h 532"/>
                      <a:gd name="T2" fmla="*/ 44 w 220"/>
                      <a:gd name="T3" fmla="*/ 54 h 532"/>
                      <a:gd name="T4" fmla="*/ 34 w 220"/>
                      <a:gd name="T5" fmla="*/ 83 h 532"/>
                      <a:gd name="T6" fmla="*/ 21 w 220"/>
                      <a:gd name="T7" fmla="*/ 121 h 532"/>
                      <a:gd name="T8" fmla="*/ 10 w 220"/>
                      <a:gd name="T9" fmla="*/ 166 h 532"/>
                      <a:gd name="T10" fmla="*/ 2 w 220"/>
                      <a:gd name="T11" fmla="*/ 213 h 532"/>
                      <a:gd name="T12" fmla="*/ 0 w 220"/>
                      <a:gd name="T13" fmla="*/ 260 h 532"/>
                      <a:gd name="T14" fmla="*/ 7 w 220"/>
                      <a:gd name="T15" fmla="*/ 304 h 532"/>
                      <a:gd name="T16" fmla="*/ 29 w 220"/>
                      <a:gd name="T17" fmla="*/ 357 h 532"/>
                      <a:gd name="T18" fmla="*/ 42 w 220"/>
                      <a:gd name="T19" fmla="*/ 407 h 532"/>
                      <a:gd name="T20" fmla="*/ 39 w 220"/>
                      <a:gd name="T21" fmla="*/ 440 h 532"/>
                      <a:gd name="T22" fmla="*/ 28 w 220"/>
                      <a:gd name="T23" fmla="*/ 458 h 532"/>
                      <a:gd name="T24" fmla="*/ 17 w 220"/>
                      <a:gd name="T25" fmla="*/ 469 h 532"/>
                      <a:gd name="T26" fmla="*/ 12 w 220"/>
                      <a:gd name="T27" fmla="*/ 479 h 532"/>
                      <a:gd name="T28" fmla="*/ 14 w 220"/>
                      <a:gd name="T29" fmla="*/ 487 h 532"/>
                      <a:gd name="T30" fmla="*/ 21 w 220"/>
                      <a:gd name="T31" fmla="*/ 496 h 532"/>
                      <a:gd name="T32" fmla="*/ 31 w 220"/>
                      <a:gd name="T33" fmla="*/ 503 h 532"/>
                      <a:gd name="T34" fmla="*/ 46 w 220"/>
                      <a:gd name="T35" fmla="*/ 509 h 532"/>
                      <a:gd name="T36" fmla="*/ 62 w 220"/>
                      <a:gd name="T37" fmla="*/ 514 h 532"/>
                      <a:gd name="T38" fmla="*/ 79 w 220"/>
                      <a:gd name="T39" fmla="*/ 519 h 532"/>
                      <a:gd name="T40" fmla="*/ 97 w 220"/>
                      <a:gd name="T41" fmla="*/ 523 h 532"/>
                      <a:gd name="T42" fmla="*/ 118 w 220"/>
                      <a:gd name="T43" fmla="*/ 528 h 532"/>
                      <a:gd name="T44" fmla="*/ 140 w 220"/>
                      <a:gd name="T45" fmla="*/ 532 h 532"/>
                      <a:gd name="T46" fmla="*/ 162 w 220"/>
                      <a:gd name="T47" fmla="*/ 532 h 532"/>
                      <a:gd name="T48" fmla="*/ 182 w 220"/>
                      <a:gd name="T49" fmla="*/ 524 h 532"/>
                      <a:gd name="T50" fmla="*/ 200 w 220"/>
                      <a:gd name="T51" fmla="*/ 506 h 532"/>
                      <a:gd name="T52" fmla="*/ 212 w 220"/>
                      <a:gd name="T53" fmla="*/ 476 h 532"/>
                      <a:gd name="T54" fmla="*/ 219 w 220"/>
                      <a:gd name="T55" fmla="*/ 428 h 532"/>
                      <a:gd name="T56" fmla="*/ 219 w 220"/>
                      <a:gd name="T57" fmla="*/ 331 h 532"/>
                      <a:gd name="T58" fmla="*/ 215 w 220"/>
                      <a:gd name="T59" fmla="*/ 209 h 532"/>
                      <a:gd name="T60" fmla="*/ 207 w 220"/>
                      <a:gd name="T61" fmla="*/ 108 h 532"/>
                      <a:gd name="T62" fmla="*/ 191 w 220"/>
                      <a:gd name="T63" fmla="*/ 39 h 532"/>
                      <a:gd name="T64" fmla="*/ 171 w 220"/>
                      <a:gd name="T65" fmla="*/ 15 h 532"/>
                      <a:gd name="T66" fmla="*/ 154 w 220"/>
                      <a:gd name="T67" fmla="*/ 7 h 532"/>
                      <a:gd name="T68" fmla="*/ 136 w 220"/>
                      <a:gd name="T69" fmla="*/ 1 h 532"/>
                      <a:gd name="T70" fmla="*/ 117 w 220"/>
                      <a:gd name="T71" fmla="*/ 0 h 532"/>
                      <a:gd name="T72" fmla="*/ 98 w 220"/>
                      <a:gd name="T73" fmla="*/ 1 h 532"/>
                      <a:gd name="T74" fmla="*/ 81 w 220"/>
                      <a:gd name="T75" fmla="*/ 7 h 532"/>
                      <a:gd name="T76" fmla="*/ 67 w 220"/>
                      <a:gd name="T77" fmla="*/ 15 h 532"/>
                      <a:gd name="T78" fmla="*/ 56 w 220"/>
                      <a:gd name="T79" fmla="*/ 28 h 5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0"/>
                      <a:gd name="T121" fmla="*/ 0 h 532"/>
                      <a:gd name="T122" fmla="*/ 220 w 220"/>
                      <a:gd name="T123" fmla="*/ 532 h 5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0" h="532">
                        <a:moveTo>
                          <a:pt x="52" y="36"/>
                        </a:moveTo>
                        <a:lnTo>
                          <a:pt x="51" y="38"/>
                        </a:lnTo>
                        <a:lnTo>
                          <a:pt x="49" y="44"/>
                        </a:lnTo>
                        <a:lnTo>
                          <a:pt x="44" y="54"/>
                        </a:lnTo>
                        <a:lnTo>
                          <a:pt x="40" y="67"/>
                        </a:lnTo>
                        <a:lnTo>
                          <a:pt x="34" y="83"/>
                        </a:lnTo>
                        <a:lnTo>
                          <a:pt x="28" y="101"/>
                        </a:lnTo>
                        <a:lnTo>
                          <a:pt x="21" y="121"/>
                        </a:lnTo>
                        <a:lnTo>
                          <a:pt x="16" y="143"/>
                        </a:lnTo>
                        <a:lnTo>
                          <a:pt x="10" y="166"/>
                        </a:lnTo>
                        <a:lnTo>
                          <a:pt x="6" y="189"/>
                        </a:lnTo>
                        <a:lnTo>
                          <a:pt x="2" y="213"/>
                        </a:lnTo>
                        <a:lnTo>
                          <a:pt x="0" y="237"/>
                        </a:lnTo>
                        <a:lnTo>
                          <a:pt x="0" y="260"/>
                        </a:lnTo>
                        <a:lnTo>
                          <a:pt x="3" y="283"/>
                        </a:lnTo>
                        <a:lnTo>
                          <a:pt x="7" y="304"/>
                        </a:lnTo>
                        <a:lnTo>
                          <a:pt x="14" y="323"/>
                        </a:lnTo>
                        <a:lnTo>
                          <a:pt x="29" y="357"/>
                        </a:lnTo>
                        <a:lnTo>
                          <a:pt x="38" y="385"/>
                        </a:lnTo>
                        <a:lnTo>
                          <a:pt x="42" y="407"/>
                        </a:lnTo>
                        <a:lnTo>
                          <a:pt x="42" y="425"/>
                        </a:lnTo>
                        <a:lnTo>
                          <a:pt x="39" y="440"/>
                        </a:lnTo>
                        <a:lnTo>
                          <a:pt x="34" y="450"/>
                        </a:lnTo>
                        <a:lnTo>
                          <a:pt x="28" y="458"/>
                        </a:lnTo>
                        <a:lnTo>
                          <a:pt x="22" y="464"/>
                        </a:lnTo>
                        <a:lnTo>
                          <a:pt x="17" y="469"/>
                        </a:lnTo>
                        <a:lnTo>
                          <a:pt x="14" y="474"/>
                        </a:lnTo>
                        <a:lnTo>
                          <a:pt x="12" y="479"/>
                        </a:lnTo>
                        <a:lnTo>
                          <a:pt x="12" y="483"/>
                        </a:lnTo>
                        <a:lnTo>
                          <a:pt x="14" y="487"/>
                        </a:lnTo>
                        <a:lnTo>
                          <a:pt x="17" y="491"/>
                        </a:lnTo>
                        <a:lnTo>
                          <a:pt x="21" y="496"/>
                        </a:lnTo>
                        <a:lnTo>
                          <a:pt x="26" y="499"/>
                        </a:lnTo>
                        <a:lnTo>
                          <a:pt x="31" y="503"/>
                        </a:lnTo>
                        <a:lnTo>
                          <a:pt x="38" y="506"/>
                        </a:lnTo>
                        <a:lnTo>
                          <a:pt x="46" y="509"/>
                        </a:lnTo>
                        <a:lnTo>
                          <a:pt x="53" y="512"/>
                        </a:lnTo>
                        <a:lnTo>
                          <a:pt x="62" y="514"/>
                        </a:lnTo>
                        <a:lnTo>
                          <a:pt x="71" y="516"/>
                        </a:lnTo>
                        <a:lnTo>
                          <a:pt x="79" y="519"/>
                        </a:lnTo>
                        <a:lnTo>
                          <a:pt x="88" y="520"/>
                        </a:lnTo>
                        <a:lnTo>
                          <a:pt x="97" y="523"/>
                        </a:lnTo>
                        <a:lnTo>
                          <a:pt x="107" y="525"/>
                        </a:lnTo>
                        <a:lnTo>
                          <a:pt x="118" y="528"/>
                        </a:lnTo>
                        <a:lnTo>
                          <a:pt x="129" y="530"/>
                        </a:lnTo>
                        <a:lnTo>
                          <a:pt x="140" y="532"/>
                        </a:lnTo>
                        <a:lnTo>
                          <a:pt x="151" y="532"/>
                        </a:lnTo>
                        <a:lnTo>
                          <a:pt x="162" y="532"/>
                        </a:lnTo>
                        <a:lnTo>
                          <a:pt x="172" y="529"/>
                        </a:lnTo>
                        <a:lnTo>
                          <a:pt x="182" y="524"/>
                        </a:lnTo>
                        <a:lnTo>
                          <a:pt x="192" y="517"/>
                        </a:lnTo>
                        <a:lnTo>
                          <a:pt x="200" y="506"/>
                        </a:lnTo>
                        <a:lnTo>
                          <a:pt x="207" y="493"/>
                        </a:lnTo>
                        <a:lnTo>
                          <a:pt x="212" y="476"/>
                        </a:lnTo>
                        <a:lnTo>
                          <a:pt x="216" y="454"/>
                        </a:lnTo>
                        <a:lnTo>
                          <a:pt x="219" y="428"/>
                        </a:lnTo>
                        <a:lnTo>
                          <a:pt x="220" y="397"/>
                        </a:lnTo>
                        <a:lnTo>
                          <a:pt x="219" y="331"/>
                        </a:lnTo>
                        <a:lnTo>
                          <a:pt x="217" y="268"/>
                        </a:lnTo>
                        <a:lnTo>
                          <a:pt x="215" y="209"/>
                        </a:lnTo>
                        <a:lnTo>
                          <a:pt x="212" y="155"/>
                        </a:lnTo>
                        <a:lnTo>
                          <a:pt x="207" y="108"/>
                        </a:lnTo>
                        <a:lnTo>
                          <a:pt x="201" y="69"/>
                        </a:lnTo>
                        <a:lnTo>
                          <a:pt x="191" y="39"/>
                        </a:lnTo>
                        <a:lnTo>
                          <a:pt x="179" y="21"/>
                        </a:lnTo>
                        <a:lnTo>
                          <a:pt x="171" y="15"/>
                        </a:lnTo>
                        <a:lnTo>
                          <a:pt x="163" y="11"/>
                        </a:lnTo>
                        <a:lnTo>
                          <a:pt x="154" y="7"/>
                        </a:lnTo>
                        <a:lnTo>
                          <a:pt x="145" y="4"/>
                        </a:lnTo>
                        <a:lnTo>
                          <a:pt x="136" y="1"/>
                        </a:lnTo>
                        <a:lnTo>
                          <a:pt x="126" y="0"/>
                        </a:lnTo>
                        <a:lnTo>
                          <a:pt x="117" y="0"/>
                        </a:lnTo>
                        <a:lnTo>
                          <a:pt x="107" y="0"/>
                        </a:lnTo>
                        <a:lnTo>
                          <a:pt x="98" y="1"/>
                        </a:lnTo>
                        <a:lnTo>
                          <a:pt x="89" y="4"/>
                        </a:lnTo>
                        <a:lnTo>
                          <a:pt x="81" y="7"/>
                        </a:lnTo>
                        <a:lnTo>
                          <a:pt x="74" y="10"/>
                        </a:lnTo>
                        <a:lnTo>
                          <a:pt x="67" y="15"/>
                        </a:lnTo>
                        <a:lnTo>
                          <a:pt x="61" y="21"/>
                        </a:lnTo>
                        <a:lnTo>
                          <a:pt x="56" y="28"/>
                        </a:lnTo>
                        <a:lnTo>
                          <a:pt x="52" y="36"/>
                        </a:lnTo>
                        <a:close/>
                      </a:path>
                    </a:pathLst>
                  </a:custGeom>
                  <a:solidFill>
                    <a:srgbClr val="F4E5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7" name="Freeform 12"/>
                  <p:cNvSpPr>
                    <a:spLocks/>
                  </p:cNvSpPr>
                  <p:nvPr/>
                </p:nvSpPr>
                <p:spPr bwMode="auto">
                  <a:xfrm>
                    <a:off x="1612" y="2079"/>
                    <a:ext cx="208" cy="527"/>
                  </a:xfrm>
                  <a:custGeom>
                    <a:avLst/>
                    <a:gdLst>
                      <a:gd name="T0" fmla="*/ 48 w 208"/>
                      <a:gd name="T1" fmla="*/ 38 h 527"/>
                      <a:gd name="T2" fmla="*/ 41 w 208"/>
                      <a:gd name="T3" fmla="*/ 54 h 527"/>
                      <a:gd name="T4" fmla="*/ 32 w 208"/>
                      <a:gd name="T5" fmla="*/ 82 h 527"/>
                      <a:gd name="T6" fmla="*/ 19 w 208"/>
                      <a:gd name="T7" fmla="*/ 120 h 527"/>
                      <a:gd name="T8" fmla="*/ 9 w 208"/>
                      <a:gd name="T9" fmla="*/ 164 h 527"/>
                      <a:gd name="T10" fmla="*/ 1 w 208"/>
                      <a:gd name="T11" fmla="*/ 211 h 527"/>
                      <a:gd name="T12" fmla="*/ 0 w 208"/>
                      <a:gd name="T13" fmla="*/ 258 h 527"/>
                      <a:gd name="T14" fmla="*/ 6 w 208"/>
                      <a:gd name="T15" fmla="*/ 301 h 527"/>
                      <a:gd name="T16" fmla="*/ 27 w 208"/>
                      <a:gd name="T17" fmla="*/ 354 h 527"/>
                      <a:gd name="T18" fmla="*/ 39 w 208"/>
                      <a:gd name="T19" fmla="*/ 403 h 527"/>
                      <a:gd name="T20" fmla="*/ 36 w 208"/>
                      <a:gd name="T21" fmla="*/ 436 h 527"/>
                      <a:gd name="T22" fmla="*/ 26 w 208"/>
                      <a:gd name="T23" fmla="*/ 454 h 527"/>
                      <a:gd name="T24" fmla="*/ 14 w 208"/>
                      <a:gd name="T25" fmla="*/ 465 h 527"/>
                      <a:gd name="T26" fmla="*/ 9 w 208"/>
                      <a:gd name="T27" fmla="*/ 475 h 527"/>
                      <a:gd name="T28" fmla="*/ 10 w 208"/>
                      <a:gd name="T29" fmla="*/ 483 h 527"/>
                      <a:gd name="T30" fmla="*/ 17 w 208"/>
                      <a:gd name="T31" fmla="*/ 492 h 527"/>
                      <a:gd name="T32" fmla="*/ 27 w 208"/>
                      <a:gd name="T33" fmla="*/ 498 h 527"/>
                      <a:gd name="T34" fmla="*/ 41 w 208"/>
                      <a:gd name="T35" fmla="*/ 504 h 527"/>
                      <a:gd name="T36" fmla="*/ 58 w 208"/>
                      <a:gd name="T37" fmla="*/ 510 h 527"/>
                      <a:gd name="T38" fmla="*/ 74 w 208"/>
                      <a:gd name="T39" fmla="*/ 514 h 527"/>
                      <a:gd name="T40" fmla="*/ 92 w 208"/>
                      <a:gd name="T41" fmla="*/ 518 h 527"/>
                      <a:gd name="T42" fmla="*/ 111 w 208"/>
                      <a:gd name="T43" fmla="*/ 523 h 527"/>
                      <a:gd name="T44" fmla="*/ 132 w 208"/>
                      <a:gd name="T45" fmla="*/ 527 h 527"/>
                      <a:gd name="T46" fmla="*/ 153 w 208"/>
                      <a:gd name="T47" fmla="*/ 526 h 527"/>
                      <a:gd name="T48" fmla="*/ 173 w 208"/>
                      <a:gd name="T49" fmla="*/ 519 h 527"/>
                      <a:gd name="T50" fmla="*/ 190 w 208"/>
                      <a:gd name="T51" fmla="*/ 502 h 527"/>
                      <a:gd name="T52" fmla="*/ 201 w 208"/>
                      <a:gd name="T53" fmla="*/ 471 h 527"/>
                      <a:gd name="T54" fmla="*/ 208 w 208"/>
                      <a:gd name="T55" fmla="*/ 424 h 527"/>
                      <a:gd name="T56" fmla="*/ 207 w 208"/>
                      <a:gd name="T57" fmla="*/ 328 h 527"/>
                      <a:gd name="T58" fmla="*/ 204 w 208"/>
                      <a:gd name="T59" fmla="*/ 207 h 527"/>
                      <a:gd name="T60" fmla="*/ 197 w 208"/>
                      <a:gd name="T61" fmla="*/ 107 h 527"/>
                      <a:gd name="T62" fmla="*/ 181 w 208"/>
                      <a:gd name="T63" fmla="*/ 40 h 527"/>
                      <a:gd name="T64" fmla="*/ 162 w 208"/>
                      <a:gd name="T65" fmla="*/ 16 h 527"/>
                      <a:gd name="T66" fmla="*/ 146 w 208"/>
                      <a:gd name="T67" fmla="*/ 7 h 527"/>
                      <a:gd name="T68" fmla="*/ 128 w 208"/>
                      <a:gd name="T69" fmla="*/ 2 h 527"/>
                      <a:gd name="T70" fmla="*/ 110 w 208"/>
                      <a:gd name="T71" fmla="*/ 0 h 527"/>
                      <a:gd name="T72" fmla="*/ 93 w 208"/>
                      <a:gd name="T73" fmla="*/ 2 h 527"/>
                      <a:gd name="T74" fmla="*/ 77 w 208"/>
                      <a:gd name="T75" fmla="*/ 7 h 527"/>
                      <a:gd name="T76" fmla="*/ 63 w 208"/>
                      <a:gd name="T77" fmla="*/ 16 h 527"/>
                      <a:gd name="T78" fmla="*/ 52 w 208"/>
                      <a:gd name="T79" fmla="*/ 28 h 52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8"/>
                      <a:gd name="T121" fmla="*/ 0 h 527"/>
                      <a:gd name="T122" fmla="*/ 208 w 208"/>
                      <a:gd name="T123" fmla="*/ 527 h 52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8" h="527">
                        <a:moveTo>
                          <a:pt x="49" y="36"/>
                        </a:moveTo>
                        <a:lnTo>
                          <a:pt x="48" y="38"/>
                        </a:lnTo>
                        <a:lnTo>
                          <a:pt x="45" y="44"/>
                        </a:lnTo>
                        <a:lnTo>
                          <a:pt x="41" y="54"/>
                        </a:lnTo>
                        <a:lnTo>
                          <a:pt x="37" y="67"/>
                        </a:lnTo>
                        <a:lnTo>
                          <a:pt x="32" y="82"/>
                        </a:lnTo>
                        <a:lnTo>
                          <a:pt x="26" y="101"/>
                        </a:lnTo>
                        <a:lnTo>
                          <a:pt x="19" y="120"/>
                        </a:lnTo>
                        <a:lnTo>
                          <a:pt x="14" y="142"/>
                        </a:lnTo>
                        <a:lnTo>
                          <a:pt x="9" y="164"/>
                        </a:lnTo>
                        <a:lnTo>
                          <a:pt x="4" y="188"/>
                        </a:lnTo>
                        <a:lnTo>
                          <a:pt x="1" y="211"/>
                        </a:lnTo>
                        <a:lnTo>
                          <a:pt x="0" y="235"/>
                        </a:lnTo>
                        <a:lnTo>
                          <a:pt x="0" y="258"/>
                        </a:lnTo>
                        <a:lnTo>
                          <a:pt x="1" y="280"/>
                        </a:lnTo>
                        <a:lnTo>
                          <a:pt x="6" y="301"/>
                        </a:lnTo>
                        <a:lnTo>
                          <a:pt x="13" y="320"/>
                        </a:lnTo>
                        <a:lnTo>
                          <a:pt x="27" y="354"/>
                        </a:lnTo>
                        <a:lnTo>
                          <a:pt x="35" y="381"/>
                        </a:lnTo>
                        <a:lnTo>
                          <a:pt x="39" y="403"/>
                        </a:lnTo>
                        <a:lnTo>
                          <a:pt x="39" y="421"/>
                        </a:lnTo>
                        <a:lnTo>
                          <a:pt x="36" y="436"/>
                        </a:lnTo>
                        <a:lnTo>
                          <a:pt x="32" y="446"/>
                        </a:lnTo>
                        <a:lnTo>
                          <a:pt x="26" y="454"/>
                        </a:lnTo>
                        <a:lnTo>
                          <a:pt x="20" y="460"/>
                        </a:lnTo>
                        <a:lnTo>
                          <a:pt x="14" y="465"/>
                        </a:lnTo>
                        <a:lnTo>
                          <a:pt x="11" y="470"/>
                        </a:lnTo>
                        <a:lnTo>
                          <a:pt x="9" y="475"/>
                        </a:lnTo>
                        <a:lnTo>
                          <a:pt x="9" y="479"/>
                        </a:lnTo>
                        <a:lnTo>
                          <a:pt x="10" y="483"/>
                        </a:lnTo>
                        <a:lnTo>
                          <a:pt x="13" y="487"/>
                        </a:lnTo>
                        <a:lnTo>
                          <a:pt x="17" y="492"/>
                        </a:lnTo>
                        <a:lnTo>
                          <a:pt x="22" y="495"/>
                        </a:lnTo>
                        <a:lnTo>
                          <a:pt x="27" y="498"/>
                        </a:lnTo>
                        <a:lnTo>
                          <a:pt x="34" y="502"/>
                        </a:lnTo>
                        <a:lnTo>
                          <a:pt x="41" y="504"/>
                        </a:lnTo>
                        <a:lnTo>
                          <a:pt x="50" y="507"/>
                        </a:lnTo>
                        <a:lnTo>
                          <a:pt x="58" y="510"/>
                        </a:lnTo>
                        <a:lnTo>
                          <a:pt x="66" y="512"/>
                        </a:lnTo>
                        <a:lnTo>
                          <a:pt x="74" y="514"/>
                        </a:lnTo>
                        <a:lnTo>
                          <a:pt x="83" y="516"/>
                        </a:lnTo>
                        <a:lnTo>
                          <a:pt x="92" y="518"/>
                        </a:lnTo>
                        <a:lnTo>
                          <a:pt x="101" y="520"/>
                        </a:lnTo>
                        <a:lnTo>
                          <a:pt x="111" y="523"/>
                        </a:lnTo>
                        <a:lnTo>
                          <a:pt x="122" y="525"/>
                        </a:lnTo>
                        <a:lnTo>
                          <a:pt x="132" y="527"/>
                        </a:lnTo>
                        <a:lnTo>
                          <a:pt x="143" y="527"/>
                        </a:lnTo>
                        <a:lnTo>
                          <a:pt x="153" y="526"/>
                        </a:lnTo>
                        <a:lnTo>
                          <a:pt x="163" y="524"/>
                        </a:lnTo>
                        <a:lnTo>
                          <a:pt x="173" y="519"/>
                        </a:lnTo>
                        <a:lnTo>
                          <a:pt x="181" y="512"/>
                        </a:lnTo>
                        <a:lnTo>
                          <a:pt x="190" y="502"/>
                        </a:lnTo>
                        <a:lnTo>
                          <a:pt x="196" y="488"/>
                        </a:lnTo>
                        <a:lnTo>
                          <a:pt x="201" y="471"/>
                        </a:lnTo>
                        <a:lnTo>
                          <a:pt x="205" y="450"/>
                        </a:lnTo>
                        <a:lnTo>
                          <a:pt x="208" y="424"/>
                        </a:lnTo>
                        <a:lnTo>
                          <a:pt x="208" y="393"/>
                        </a:lnTo>
                        <a:lnTo>
                          <a:pt x="207" y="328"/>
                        </a:lnTo>
                        <a:lnTo>
                          <a:pt x="206" y="266"/>
                        </a:lnTo>
                        <a:lnTo>
                          <a:pt x="204" y="207"/>
                        </a:lnTo>
                        <a:lnTo>
                          <a:pt x="201" y="154"/>
                        </a:lnTo>
                        <a:lnTo>
                          <a:pt x="197" y="107"/>
                        </a:lnTo>
                        <a:lnTo>
                          <a:pt x="190" y="69"/>
                        </a:lnTo>
                        <a:lnTo>
                          <a:pt x="181" y="40"/>
                        </a:lnTo>
                        <a:lnTo>
                          <a:pt x="169" y="22"/>
                        </a:lnTo>
                        <a:lnTo>
                          <a:pt x="162" y="16"/>
                        </a:lnTo>
                        <a:lnTo>
                          <a:pt x="154" y="11"/>
                        </a:lnTo>
                        <a:lnTo>
                          <a:pt x="146" y="7"/>
                        </a:lnTo>
                        <a:lnTo>
                          <a:pt x="137" y="4"/>
                        </a:lnTo>
                        <a:lnTo>
                          <a:pt x="128" y="2"/>
                        </a:lnTo>
                        <a:lnTo>
                          <a:pt x="119" y="1"/>
                        </a:lnTo>
                        <a:lnTo>
                          <a:pt x="110" y="0"/>
                        </a:lnTo>
                        <a:lnTo>
                          <a:pt x="101" y="1"/>
                        </a:lnTo>
                        <a:lnTo>
                          <a:pt x="93" y="2"/>
                        </a:lnTo>
                        <a:lnTo>
                          <a:pt x="84" y="4"/>
                        </a:lnTo>
                        <a:lnTo>
                          <a:pt x="77" y="7"/>
                        </a:lnTo>
                        <a:lnTo>
                          <a:pt x="69" y="11"/>
                        </a:lnTo>
                        <a:lnTo>
                          <a:pt x="63" y="16"/>
                        </a:lnTo>
                        <a:lnTo>
                          <a:pt x="57" y="21"/>
                        </a:lnTo>
                        <a:lnTo>
                          <a:pt x="52" y="28"/>
                        </a:lnTo>
                        <a:lnTo>
                          <a:pt x="49" y="36"/>
                        </a:lnTo>
                        <a:close/>
                      </a:path>
                    </a:pathLst>
                  </a:custGeom>
                  <a:solidFill>
                    <a:srgbClr val="F4E2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8" name="Freeform 13"/>
                  <p:cNvSpPr>
                    <a:spLocks/>
                  </p:cNvSpPr>
                  <p:nvPr/>
                </p:nvSpPr>
                <p:spPr bwMode="auto">
                  <a:xfrm>
                    <a:off x="1618" y="2084"/>
                    <a:ext cx="199" cy="521"/>
                  </a:xfrm>
                  <a:custGeom>
                    <a:avLst/>
                    <a:gdLst>
                      <a:gd name="T0" fmla="*/ 46 w 199"/>
                      <a:gd name="T1" fmla="*/ 38 h 521"/>
                      <a:gd name="T2" fmla="*/ 40 w 199"/>
                      <a:gd name="T3" fmla="*/ 53 h 521"/>
                      <a:gd name="T4" fmla="*/ 30 w 199"/>
                      <a:gd name="T5" fmla="*/ 81 h 521"/>
                      <a:gd name="T6" fmla="*/ 19 w 199"/>
                      <a:gd name="T7" fmla="*/ 119 h 521"/>
                      <a:gd name="T8" fmla="*/ 9 w 199"/>
                      <a:gd name="T9" fmla="*/ 162 h 521"/>
                      <a:gd name="T10" fmla="*/ 2 w 199"/>
                      <a:gd name="T11" fmla="*/ 209 h 521"/>
                      <a:gd name="T12" fmla="*/ 0 w 199"/>
                      <a:gd name="T13" fmla="*/ 255 h 521"/>
                      <a:gd name="T14" fmla="*/ 6 w 199"/>
                      <a:gd name="T15" fmla="*/ 297 h 521"/>
                      <a:gd name="T16" fmla="*/ 26 w 199"/>
                      <a:gd name="T17" fmla="*/ 349 h 521"/>
                      <a:gd name="T18" fmla="*/ 38 w 199"/>
                      <a:gd name="T19" fmla="*/ 399 h 521"/>
                      <a:gd name="T20" fmla="*/ 35 w 199"/>
                      <a:gd name="T21" fmla="*/ 431 h 521"/>
                      <a:gd name="T22" fmla="*/ 25 w 199"/>
                      <a:gd name="T23" fmla="*/ 449 h 521"/>
                      <a:gd name="T24" fmla="*/ 13 w 199"/>
                      <a:gd name="T25" fmla="*/ 460 h 521"/>
                      <a:gd name="T26" fmla="*/ 8 w 199"/>
                      <a:gd name="T27" fmla="*/ 470 h 521"/>
                      <a:gd name="T28" fmla="*/ 9 w 199"/>
                      <a:gd name="T29" fmla="*/ 478 h 521"/>
                      <a:gd name="T30" fmla="*/ 15 w 199"/>
                      <a:gd name="T31" fmla="*/ 486 h 521"/>
                      <a:gd name="T32" fmla="*/ 26 w 199"/>
                      <a:gd name="T33" fmla="*/ 493 h 521"/>
                      <a:gd name="T34" fmla="*/ 39 w 199"/>
                      <a:gd name="T35" fmla="*/ 498 h 521"/>
                      <a:gd name="T36" fmla="*/ 55 w 199"/>
                      <a:gd name="T37" fmla="*/ 503 h 521"/>
                      <a:gd name="T38" fmla="*/ 71 w 199"/>
                      <a:gd name="T39" fmla="*/ 507 h 521"/>
                      <a:gd name="T40" fmla="*/ 88 w 199"/>
                      <a:gd name="T41" fmla="*/ 511 h 521"/>
                      <a:gd name="T42" fmla="*/ 107 w 199"/>
                      <a:gd name="T43" fmla="*/ 516 h 521"/>
                      <a:gd name="T44" fmla="*/ 126 w 199"/>
                      <a:gd name="T45" fmla="*/ 520 h 521"/>
                      <a:gd name="T46" fmla="*/ 147 w 199"/>
                      <a:gd name="T47" fmla="*/ 520 h 521"/>
                      <a:gd name="T48" fmla="*/ 165 w 199"/>
                      <a:gd name="T49" fmla="*/ 513 h 521"/>
                      <a:gd name="T50" fmla="*/ 181 w 199"/>
                      <a:gd name="T51" fmla="*/ 496 h 521"/>
                      <a:gd name="T52" fmla="*/ 193 w 199"/>
                      <a:gd name="T53" fmla="*/ 465 h 521"/>
                      <a:gd name="T54" fmla="*/ 198 w 199"/>
                      <a:gd name="T55" fmla="*/ 419 h 521"/>
                      <a:gd name="T56" fmla="*/ 198 w 199"/>
                      <a:gd name="T57" fmla="*/ 325 h 521"/>
                      <a:gd name="T58" fmla="*/ 195 w 199"/>
                      <a:gd name="T59" fmla="*/ 204 h 521"/>
                      <a:gd name="T60" fmla="*/ 188 w 199"/>
                      <a:gd name="T61" fmla="*/ 106 h 521"/>
                      <a:gd name="T62" fmla="*/ 173 w 199"/>
                      <a:gd name="T63" fmla="*/ 39 h 521"/>
                      <a:gd name="T64" fmla="*/ 155 w 199"/>
                      <a:gd name="T65" fmla="*/ 16 h 521"/>
                      <a:gd name="T66" fmla="*/ 140 w 199"/>
                      <a:gd name="T67" fmla="*/ 7 h 521"/>
                      <a:gd name="T68" fmla="*/ 123 w 199"/>
                      <a:gd name="T69" fmla="*/ 2 h 521"/>
                      <a:gd name="T70" fmla="*/ 106 w 199"/>
                      <a:gd name="T71" fmla="*/ 0 h 521"/>
                      <a:gd name="T72" fmla="*/ 89 w 199"/>
                      <a:gd name="T73" fmla="*/ 1 h 521"/>
                      <a:gd name="T74" fmla="*/ 73 w 199"/>
                      <a:gd name="T75" fmla="*/ 7 h 521"/>
                      <a:gd name="T76" fmla="*/ 60 w 199"/>
                      <a:gd name="T77" fmla="*/ 15 h 521"/>
                      <a:gd name="T78" fmla="*/ 50 w 199"/>
                      <a:gd name="T79" fmla="*/ 28 h 5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21"/>
                      <a:gd name="T122" fmla="*/ 199 w 199"/>
                      <a:gd name="T123" fmla="*/ 521 h 52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21">
                        <a:moveTo>
                          <a:pt x="47" y="35"/>
                        </a:moveTo>
                        <a:lnTo>
                          <a:pt x="46" y="38"/>
                        </a:lnTo>
                        <a:lnTo>
                          <a:pt x="44" y="44"/>
                        </a:lnTo>
                        <a:lnTo>
                          <a:pt x="40" y="53"/>
                        </a:lnTo>
                        <a:lnTo>
                          <a:pt x="35" y="66"/>
                        </a:lnTo>
                        <a:lnTo>
                          <a:pt x="30" y="81"/>
                        </a:lnTo>
                        <a:lnTo>
                          <a:pt x="25" y="99"/>
                        </a:lnTo>
                        <a:lnTo>
                          <a:pt x="19" y="119"/>
                        </a:lnTo>
                        <a:lnTo>
                          <a:pt x="14" y="140"/>
                        </a:lnTo>
                        <a:lnTo>
                          <a:pt x="9" y="162"/>
                        </a:lnTo>
                        <a:lnTo>
                          <a:pt x="5" y="185"/>
                        </a:lnTo>
                        <a:lnTo>
                          <a:pt x="2" y="209"/>
                        </a:lnTo>
                        <a:lnTo>
                          <a:pt x="0" y="232"/>
                        </a:lnTo>
                        <a:lnTo>
                          <a:pt x="0" y="255"/>
                        </a:lnTo>
                        <a:lnTo>
                          <a:pt x="2" y="277"/>
                        </a:lnTo>
                        <a:lnTo>
                          <a:pt x="6" y="297"/>
                        </a:lnTo>
                        <a:lnTo>
                          <a:pt x="12" y="316"/>
                        </a:lnTo>
                        <a:lnTo>
                          <a:pt x="26" y="349"/>
                        </a:lnTo>
                        <a:lnTo>
                          <a:pt x="34" y="376"/>
                        </a:lnTo>
                        <a:lnTo>
                          <a:pt x="38" y="399"/>
                        </a:lnTo>
                        <a:lnTo>
                          <a:pt x="38" y="416"/>
                        </a:lnTo>
                        <a:lnTo>
                          <a:pt x="35" y="431"/>
                        </a:lnTo>
                        <a:lnTo>
                          <a:pt x="31" y="441"/>
                        </a:lnTo>
                        <a:lnTo>
                          <a:pt x="25" y="449"/>
                        </a:lnTo>
                        <a:lnTo>
                          <a:pt x="19" y="454"/>
                        </a:lnTo>
                        <a:lnTo>
                          <a:pt x="13" y="460"/>
                        </a:lnTo>
                        <a:lnTo>
                          <a:pt x="10" y="465"/>
                        </a:lnTo>
                        <a:lnTo>
                          <a:pt x="8" y="470"/>
                        </a:lnTo>
                        <a:lnTo>
                          <a:pt x="7" y="474"/>
                        </a:lnTo>
                        <a:lnTo>
                          <a:pt x="9" y="478"/>
                        </a:lnTo>
                        <a:lnTo>
                          <a:pt x="11" y="482"/>
                        </a:lnTo>
                        <a:lnTo>
                          <a:pt x="15" y="486"/>
                        </a:lnTo>
                        <a:lnTo>
                          <a:pt x="20" y="490"/>
                        </a:lnTo>
                        <a:lnTo>
                          <a:pt x="26" y="493"/>
                        </a:lnTo>
                        <a:lnTo>
                          <a:pt x="32" y="496"/>
                        </a:lnTo>
                        <a:lnTo>
                          <a:pt x="39" y="498"/>
                        </a:lnTo>
                        <a:lnTo>
                          <a:pt x="47" y="501"/>
                        </a:lnTo>
                        <a:lnTo>
                          <a:pt x="55" y="503"/>
                        </a:lnTo>
                        <a:lnTo>
                          <a:pt x="63" y="506"/>
                        </a:lnTo>
                        <a:lnTo>
                          <a:pt x="71" y="507"/>
                        </a:lnTo>
                        <a:lnTo>
                          <a:pt x="80" y="509"/>
                        </a:lnTo>
                        <a:lnTo>
                          <a:pt x="88" y="511"/>
                        </a:lnTo>
                        <a:lnTo>
                          <a:pt x="97" y="514"/>
                        </a:lnTo>
                        <a:lnTo>
                          <a:pt x="107" y="516"/>
                        </a:lnTo>
                        <a:lnTo>
                          <a:pt x="116" y="519"/>
                        </a:lnTo>
                        <a:lnTo>
                          <a:pt x="126" y="520"/>
                        </a:lnTo>
                        <a:lnTo>
                          <a:pt x="137" y="521"/>
                        </a:lnTo>
                        <a:lnTo>
                          <a:pt x="147" y="520"/>
                        </a:lnTo>
                        <a:lnTo>
                          <a:pt x="156" y="517"/>
                        </a:lnTo>
                        <a:lnTo>
                          <a:pt x="165" y="513"/>
                        </a:lnTo>
                        <a:lnTo>
                          <a:pt x="174" y="506"/>
                        </a:lnTo>
                        <a:lnTo>
                          <a:pt x="181" y="496"/>
                        </a:lnTo>
                        <a:lnTo>
                          <a:pt x="187" y="482"/>
                        </a:lnTo>
                        <a:lnTo>
                          <a:pt x="193" y="465"/>
                        </a:lnTo>
                        <a:lnTo>
                          <a:pt x="196" y="444"/>
                        </a:lnTo>
                        <a:lnTo>
                          <a:pt x="198" y="419"/>
                        </a:lnTo>
                        <a:lnTo>
                          <a:pt x="199" y="389"/>
                        </a:lnTo>
                        <a:lnTo>
                          <a:pt x="198" y="325"/>
                        </a:lnTo>
                        <a:lnTo>
                          <a:pt x="197" y="263"/>
                        </a:lnTo>
                        <a:lnTo>
                          <a:pt x="195" y="204"/>
                        </a:lnTo>
                        <a:lnTo>
                          <a:pt x="192" y="152"/>
                        </a:lnTo>
                        <a:lnTo>
                          <a:pt x="188" y="106"/>
                        </a:lnTo>
                        <a:lnTo>
                          <a:pt x="182" y="68"/>
                        </a:lnTo>
                        <a:lnTo>
                          <a:pt x="173" y="39"/>
                        </a:lnTo>
                        <a:lnTo>
                          <a:pt x="162" y="21"/>
                        </a:lnTo>
                        <a:lnTo>
                          <a:pt x="155" y="16"/>
                        </a:lnTo>
                        <a:lnTo>
                          <a:pt x="148" y="11"/>
                        </a:lnTo>
                        <a:lnTo>
                          <a:pt x="140" y="7"/>
                        </a:lnTo>
                        <a:lnTo>
                          <a:pt x="132" y="4"/>
                        </a:lnTo>
                        <a:lnTo>
                          <a:pt x="123" y="2"/>
                        </a:lnTo>
                        <a:lnTo>
                          <a:pt x="115" y="1"/>
                        </a:lnTo>
                        <a:lnTo>
                          <a:pt x="106" y="0"/>
                        </a:lnTo>
                        <a:lnTo>
                          <a:pt x="97" y="1"/>
                        </a:lnTo>
                        <a:lnTo>
                          <a:pt x="89" y="1"/>
                        </a:lnTo>
                        <a:lnTo>
                          <a:pt x="81" y="4"/>
                        </a:lnTo>
                        <a:lnTo>
                          <a:pt x="73" y="7"/>
                        </a:lnTo>
                        <a:lnTo>
                          <a:pt x="66" y="11"/>
                        </a:lnTo>
                        <a:lnTo>
                          <a:pt x="60" y="15"/>
                        </a:lnTo>
                        <a:lnTo>
                          <a:pt x="55" y="21"/>
                        </a:lnTo>
                        <a:lnTo>
                          <a:pt x="50" y="28"/>
                        </a:lnTo>
                        <a:lnTo>
                          <a:pt x="47" y="35"/>
                        </a:lnTo>
                        <a:close/>
                      </a:path>
                    </a:pathLst>
                  </a:custGeom>
                  <a:solidFill>
                    <a:srgbClr val="F2DD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9" name="Freeform 14"/>
                  <p:cNvSpPr>
                    <a:spLocks/>
                  </p:cNvSpPr>
                  <p:nvPr/>
                </p:nvSpPr>
                <p:spPr bwMode="auto">
                  <a:xfrm>
                    <a:off x="1212" y="1812"/>
                    <a:ext cx="169" cy="80"/>
                  </a:xfrm>
                  <a:custGeom>
                    <a:avLst/>
                    <a:gdLst>
                      <a:gd name="T0" fmla="*/ 76 w 169"/>
                      <a:gd name="T1" fmla="*/ 33 h 80"/>
                      <a:gd name="T2" fmla="*/ 79 w 169"/>
                      <a:gd name="T3" fmla="*/ 34 h 80"/>
                      <a:gd name="T4" fmla="*/ 85 w 169"/>
                      <a:gd name="T5" fmla="*/ 36 h 80"/>
                      <a:gd name="T6" fmla="*/ 95 w 169"/>
                      <a:gd name="T7" fmla="*/ 39 h 80"/>
                      <a:gd name="T8" fmla="*/ 107 w 169"/>
                      <a:gd name="T9" fmla="*/ 43 h 80"/>
                      <a:gd name="T10" fmla="*/ 120 w 169"/>
                      <a:gd name="T11" fmla="*/ 49 h 80"/>
                      <a:gd name="T12" fmla="*/ 131 w 169"/>
                      <a:gd name="T13" fmla="*/ 55 h 80"/>
                      <a:gd name="T14" fmla="*/ 141 w 169"/>
                      <a:gd name="T15" fmla="*/ 63 h 80"/>
                      <a:gd name="T16" fmla="*/ 147 w 169"/>
                      <a:gd name="T17" fmla="*/ 71 h 80"/>
                      <a:gd name="T18" fmla="*/ 152 w 169"/>
                      <a:gd name="T19" fmla="*/ 77 h 80"/>
                      <a:gd name="T20" fmla="*/ 158 w 169"/>
                      <a:gd name="T21" fmla="*/ 77 h 80"/>
                      <a:gd name="T22" fmla="*/ 163 w 169"/>
                      <a:gd name="T23" fmla="*/ 74 h 80"/>
                      <a:gd name="T24" fmla="*/ 167 w 169"/>
                      <a:gd name="T25" fmla="*/ 66 h 80"/>
                      <a:gd name="T26" fmla="*/ 169 w 169"/>
                      <a:gd name="T27" fmla="*/ 57 h 80"/>
                      <a:gd name="T28" fmla="*/ 169 w 169"/>
                      <a:gd name="T29" fmla="*/ 47 h 80"/>
                      <a:gd name="T30" fmla="*/ 165 w 169"/>
                      <a:gd name="T31" fmla="*/ 37 h 80"/>
                      <a:gd name="T32" fmla="*/ 156 w 169"/>
                      <a:gd name="T33" fmla="*/ 27 h 80"/>
                      <a:gd name="T34" fmla="*/ 150 w 169"/>
                      <a:gd name="T35" fmla="*/ 23 h 80"/>
                      <a:gd name="T36" fmla="*/ 143 w 169"/>
                      <a:gd name="T37" fmla="*/ 18 h 80"/>
                      <a:gd name="T38" fmla="*/ 136 w 169"/>
                      <a:gd name="T39" fmla="*/ 14 h 80"/>
                      <a:gd name="T40" fmla="*/ 128 w 169"/>
                      <a:gd name="T41" fmla="*/ 11 h 80"/>
                      <a:gd name="T42" fmla="*/ 120 w 169"/>
                      <a:gd name="T43" fmla="*/ 8 h 80"/>
                      <a:gd name="T44" fmla="*/ 111 w 169"/>
                      <a:gd name="T45" fmla="*/ 5 h 80"/>
                      <a:gd name="T46" fmla="*/ 101 w 169"/>
                      <a:gd name="T47" fmla="*/ 3 h 80"/>
                      <a:gd name="T48" fmla="*/ 92 w 169"/>
                      <a:gd name="T49" fmla="*/ 1 h 80"/>
                      <a:gd name="T50" fmla="*/ 82 w 169"/>
                      <a:gd name="T51" fmla="*/ 0 h 80"/>
                      <a:gd name="T52" fmla="*/ 73 w 169"/>
                      <a:gd name="T53" fmla="*/ 0 h 80"/>
                      <a:gd name="T54" fmla="*/ 64 w 169"/>
                      <a:gd name="T55" fmla="*/ 0 h 80"/>
                      <a:gd name="T56" fmla="*/ 55 w 169"/>
                      <a:gd name="T57" fmla="*/ 2 h 80"/>
                      <a:gd name="T58" fmla="*/ 46 w 169"/>
                      <a:gd name="T59" fmla="*/ 4 h 80"/>
                      <a:gd name="T60" fmla="*/ 38 w 169"/>
                      <a:gd name="T61" fmla="*/ 7 h 80"/>
                      <a:gd name="T62" fmla="*/ 30 w 169"/>
                      <a:gd name="T63" fmla="*/ 12 h 80"/>
                      <a:gd name="T64" fmla="*/ 24 w 169"/>
                      <a:gd name="T65" fmla="*/ 17 h 80"/>
                      <a:gd name="T66" fmla="*/ 13 w 169"/>
                      <a:gd name="T67" fmla="*/ 29 h 80"/>
                      <a:gd name="T68" fmla="*/ 6 w 169"/>
                      <a:gd name="T69" fmla="*/ 39 h 80"/>
                      <a:gd name="T70" fmla="*/ 2 w 169"/>
                      <a:gd name="T71" fmla="*/ 49 h 80"/>
                      <a:gd name="T72" fmla="*/ 0 w 169"/>
                      <a:gd name="T73" fmla="*/ 57 h 80"/>
                      <a:gd name="T74" fmla="*/ 1 w 169"/>
                      <a:gd name="T75" fmla="*/ 64 h 80"/>
                      <a:gd name="T76" fmla="*/ 3 w 169"/>
                      <a:gd name="T77" fmla="*/ 70 h 80"/>
                      <a:gd name="T78" fmla="*/ 6 w 169"/>
                      <a:gd name="T79" fmla="*/ 74 h 80"/>
                      <a:gd name="T80" fmla="*/ 10 w 169"/>
                      <a:gd name="T81" fmla="*/ 77 h 80"/>
                      <a:gd name="T82" fmla="*/ 13 w 169"/>
                      <a:gd name="T83" fmla="*/ 79 h 80"/>
                      <a:gd name="T84" fmla="*/ 16 w 169"/>
                      <a:gd name="T85" fmla="*/ 80 h 80"/>
                      <a:gd name="T86" fmla="*/ 19 w 169"/>
                      <a:gd name="T87" fmla="*/ 80 h 80"/>
                      <a:gd name="T88" fmla="*/ 21 w 169"/>
                      <a:gd name="T89" fmla="*/ 78 h 80"/>
                      <a:gd name="T90" fmla="*/ 22 w 169"/>
                      <a:gd name="T91" fmla="*/ 75 h 80"/>
                      <a:gd name="T92" fmla="*/ 24 w 169"/>
                      <a:gd name="T93" fmla="*/ 71 h 80"/>
                      <a:gd name="T94" fmla="*/ 24 w 169"/>
                      <a:gd name="T95" fmla="*/ 66 h 80"/>
                      <a:gd name="T96" fmla="*/ 24 w 169"/>
                      <a:gd name="T97" fmla="*/ 60 h 80"/>
                      <a:gd name="T98" fmla="*/ 24 w 169"/>
                      <a:gd name="T99" fmla="*/ 54 h 80"/>
                      <a:gd name="T100" fmla="*/ 25 w 169"/>
                      <a:gd name="T101" fmla="*/ 47 h 80"/>
                      <a:gd name="T102" fmla="*/ 29 w 169"/>
                      <a:gd name="T103" fmla="*/ 42 h 80"/>
                      <a:gd name="T104" fmla="*/ 34 w 169"/>
                      <a:gd name="T105" fmla="*/ 38 h 80"/>
                      <a:gd name="T106" fmla="*/ 42 w 169"/>
                      <a:gd name="T107" fmla="*/ 35 h 80"/>
                      <a:gd name="T108" fmla="*/ 51 w 169"/>
                      <a:gd name="T109" fmla="*/ 33 h 80"/>
                      <a:gd name="T110" fmla="*/ 62 w 169"/>
                      <a:gd name="T111" fmla="*/ 32 h 80"/>
                      <a:gd name="T112" fmla="*/ 76 w 169"/>
                      <a:gd name="T113" fmla="*/ 33 h 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9"/>
                      <a:gd name="T172" fmla="*/ 0 h 80"/>
                      <a:gd name="T173" fmla="*/ 169 w 169"/>
                      <a:gd name="T174" fmla="*/ 80 h 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9" h="80">
                        <a:moveTo>
                          <a:pt x="76" y="33"/>
                        </a:moveTo>
                        <a:lnTo>
                          <a:pt x="79" y="34"/>
                        </a:lnTo>
                        <a:lnTo>
                          <a:pt x="85" y="36"/>
                        </a:lnTo>
                        <a:lnTo>
                          <a:pt x="95" y="39"/>
                        </a:lnTo>
                        <a:lnTo>
                          <a:pt x="107" y="43"/>
                        </a:lnTo>
                        <a:lnTo>
                          <a:pt x="120" y="49"/>
                        </a:lnTo>
                        <a:lnTo>
                          <a:pt x="131" y="55"/>
                        </a:lnTo>
                        <a:lnTo>
                          <a:pt x="141" y="63"/>
                        </a:lnTo>
                        <a:lnTo>
                          <a:pt x="147" y="71"/>
                        </a:lnTo>
                        <a:lnTo>
                          <a:pt x="152" y="77"/>
                        </a:lnTo>
                        <a:lnTo>
                          <a:pt x="158" y="77"/>
                        </a:lnTo>
                        <a:lnTo>
                          <a:pt x="163" y="74"/>
                        </a:lnTo>
                        <a:lnTo>
                          <a:pt x="167" y="66"/>
                        </a:lnTo>
                        <a:lnTo>
                          <a:pt x="169" y="57"/>
                        </a:lnTo>
                        <a:lnTo>
                          <a:pt x="169" y="47"/>
                        </a:lnTo>
                        <a:lnTo>
                          <a:pt x="165" y="37"/>
                        </a:lnTo>
                        <a:lnTo>
                          <a:pt x="156" y="27"/>
                        </a:lnTo>
                        <a:lnTo>
                          <a:pt x="150" y="23"/>
                        </a:lnTo>
                        <a:lnTo>
                          <a:pt x="143" y="18"/>
                        </a:lnTo>
                        <a:lnTo>
                          <a:pt x="136" y="14"/>
                        </a:lnTo>
                        <a:lnTo>
                          <a:pt x="128" y="11"/>
                        </a:lnTo>
                        <a:lnTo>
                          <a:pt x="120" y="8"/>
                        </a:lnTo>
                        <a:lnTo>
                          <a:pt x="111" y="5"/>
                        </a:lnTo>
                        <a:lnTo>
                          <a:pt x="101" y="3"/>
                        </a:lnTo>
                        <a:lnTo>
                          <a:pt x="92" y="1"/>
                        </a:lnTo>
                        <a:lnTo>
                          <a:pt x="82" y="0"/>
                        </a:lnTo>
                        <a:lnTo>
                          <a:pt x="73" y="0"/>
                        </a:lnTo>
                        <a:lnTo>
                          <a:pt x="64" y="0"/>
                        </a:lnTo>
                        <a:lnTo>
                          <a:pt x="55" y="2"/>
                        </a:lnTo>
                        <a:lnTo>
                          <a:pt x="46" y="4"/>
                        </a:lnTo>
                        <a:lnTo>
                          <a:pt x="38" y="7"/>
                        </a:lnTo>
                        <a:lnTo>
                          <a:pt x="30" y="12"/>
                        </a:lnTo>
                        <a:lnTo>
                          <a:pt x="24" y="17"/>
                        </a:lnTo>
                        <a:lnTo>
                          <a:pt x="13" y="29"/>
                        </a:lnTo>
                        <a:lnTo>
                          <a:pt x="6" y="39"/>
                        </a:lnTo>
                        <a:lnTo>
                          <a:pt x="2" y="49"/>
                        </a:lnTo>
                        <a:lnTo>
                          <a:pt x="0" y="57"/>
                        </a:lnTo>
                        <a:lnTo>
                          <a:pt x="1" y="64"/>
                        </a:lnTo>
                        <a:lnTo>
                          <a:pt x="3" y="70"/>
                        </a:lnTo>
                        <a:lnTo>
                          <a:pt x="6" y="74"/>
                        </a:lnTo>
                        <a:lnTo>
                          <a:pt x="10" y="77"/>
                        </a:lnTo>
                        <a:lnTo>
                          <a:pt x="13" y="79"/>
                        </a:lnTo>
                        <a:lnTo>
                          <a:pt x="16" y="80"/>
                        </a:lnTo>
                        <a:lnTo>
                          <a:pt x="19" y="80"/>
                        </a:lnTo>
                        <a:lnTo>
                          <a:pt x="21" y="78"/>
                        </a:lnTo>
                        <a:lnTo>
                          <a:pt x="22" y="75"/>
                        </a:lnTo>
                        <a:lnTo>
                          <a:pt x="24" y="71"/>
                        </a:lnTo>
                        <a:lnTo>
                          <a:pt x="24" y="66"/>
                        </a:lnTo>
                        <a:lnTo>
                          <a:pt x="24" y="60"/>
                        </a:lnTo>
                        <a:lnTo>
                          <a:pt x="24" y="54"/>
                        </a:lnTo>
                        <a:lnTo>
                          <a:pt x="25" y="47"/>
                        </a:lnTo>
                        <a:lnTo>
                          <a:pt x="29" y="42"/>
                        </a:lnTo>
                        <a:lnTo>
                          <a:pt x="34" y="38"/>
                        </a:lnTo>
                        <a:lnTo>
                          <a:pt x="42" y="35"/>
                        </a:lnTo>
                        <a:lnTo>
                          <a:pt x="51" y="33"/>
                        </a:lnTo>
                        <a:lnTo>
                          <a:pt x="62" y="32"/>
                        </a:lnTo>
                        <a:lnTo>
                          <a:pt x="7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0" name="Freeform 15"/>
                  <p:cNvSpPr>
                    <a:spLocks/>
                  </p:cNvSpPr>
                  <p:nvPr/>
                </p:nvSpPr>
                <p:spPr bwMode="auto">
                  <a:xfrm>
                    <a:off x="1214" y="1814"/>
                    <a:ext cx="163" cy="75"/>
                  </a:xfrm>
                  <a:custGeom>
                    <a:avLst/>
                    <a:gdLst>
                      <a:gd name="T0" fmla="*/ 20 w 163"/>
                      <a:gd name="T1" fmla="*/ 48 h 75"/>
                      <a:gd name="T2" fmla="*/ 27 w 163"/>
                      <a:gd name="T3" fmla="*/ 37 h 75"/>
                      <a:gd name="T4" fmla="*/ 41 w 163"/>
                      <a:gd name="T5" fmla="*/ 29 h 75"/>
                      <a:gd name="T6" fmla="*/ 61 w 163"/>
                      <a:gd name="T7" fmla="*/ 27 h 75"/>
                      <a:gd name="T8" fmla="*/ 79 w 163"/>
                      <a:gd name="T9" fmla="*/ 31 h 75"/>
                      <a:gd name="T10" fmla="*/ 97 w 163"/>
                      <a:gd name="T11" fmla="*/ 37 h 75"/>
                      <a:gd name="T12" fmla="*/ 120 w 163"/>
                      <a:gd name="T13" fmla="*/ 46 h 75"/>
                      <a:gd name="T14" fmla="*/ 139 w 163"/>
                      <a:gd name="T15" fmla="*/ 58 h 75"/>
                      <a:gd name="T16" fmla="*/ 148 w 163"/>
                      <a:gd name="T17" fmla="*/ 69 h 75"/>
                      <a:gd name="T18" fmla="*/ 154 w 163"/>
                      <a:gd name="T19" fmla="*/ 72 h 75"/>
                      <a:gd name="T20" fmla="*/ 159 w 163"/>
                      <a:gd name="T21" fmla="*/ 69 h 75"/>
                      <a:gd name="T22" fmla="*/ 163 w 163"/>
                      <a:gd name="T23" fmla="*/ 61 h 75"/>
                      <a:gd name="T24" fmla="*/ 163 w 163"/>
                      <a:gd name="T25" fmla="*/ 53 h 75"/>
                      <a:gd name="T26" fmla="*/ 163 w 163"/>
                      <a:gd name="T27" fmla="*/ 45 h 75"/>
                      <a:gd name="T28" fmla="*/ 159 w 163"/>
                      <a:gd name="T29" fmla="*/ 37 h 75"/>
                      <a:gd name="T30" fmla="*/ 154 w 163"/>
                      <a:gd name="T31" fmla="*/ 29 h 75"/>
                      <a:gd name="T32" fmla="*/ 144 w 163"/>
                      <a:gd name="T33" fmla="*/ 21 h 75"/>
                      <a:gd name="T34" fmla="*/ 129 w 163"/>
                      <a:gd name="T35" fmla="*/ 12 h 75"/>
                      <a:gd name="T36" fmla="*/ 112 w 163"/>
                      <a:gd name="T37" fmla="*/ 6 h 75"/>
                      <a:gd name="T38" fmla="*/ 93 w 163"/>
                      <a:gd name="T39" fmla="*/ 2 h 75"/>
                      <a:gd name="T40" fmla="*/ 75 w 163"/>
                      <a:gd name="T41" fmla="*/ 0 h 75"/>
                      <a:gd name="T42" fmla="*/ 58 w 163"/>
                      <a:gd name="T43" fmla="*/ 2 h 75"/>
                      <a:gd name="T44" fmla="*/ 43 w 163"/>
                      <a:gd name="T45" fmla="*/ 5 h 75"/>
                      <a:gd name="T46" fmla="*/ 29 w 163"/>
                      <a:gd name="T47" fmla="*/ 12 h 75"/>
                      <a:gd name="T48" fmla="*/ 19 w 163"/>
                      <a:gd name="T49" fmla="*/ 20 h 75"/>
                      <a:gd name="T50" fmla="*/ 14 w 163"/>
                      <a:gd name="T51" fmla="*/ 26 h 75"/>
                      <a:gd name="T52" fmla="*/ 9 w 163"/>
                      <a:gd name="T53" fmla="*/ 33 h 75"/>
                      <a:gd name="T54" fmla="*/ 5 w 163"/>
                      <a:gd name="T55" fmla="*/ 39 h 75"/>
                      <a:gd name="T56" fmla="*/ 1 w 163"/>
                      <a:gd name="T57" fmla="*/ 49 h 75"/>
                      <a:gd name="T58" fmla="*/ 0 w 163"/>
                      <a:gd name="T59" fmla="*/ 59 h 75"/>
                      <a:gd name="T60" fmla="*/ 2 w 163"/>
                      <a:gd name="T61" fmla="*/ 66 h 75"/>
                      <a:gd name="T62" fmla="*/ 5 w 163"/>
                      <a:gd name="T63" fmla="*/ 71 h 75"/>
                      <a:gd name="T64" fmla="*/ 13 w 163"/>
                      <a:gd name="T65" fmla="*/ 75 h 75"/>
                      <a:gd name="T66" fmla="*/ 19 w 163"/>
                      <a:gd name="T67" fmla="*/ 65 h 7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
                      <a:gd name="T103" fmla="*/ 0 h 75"/>
                      <a:gd name="T104" fmla="*/ 163 w 163"/>
                      <a:gd name="T105" fmla="*/ 75 h 7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 h="75">
                        <a:moveTo>
                          <a:pt x="19" y="54"/>
                        </a:moveTo>
                        <a:lnTo>
                          <a:pt x="20" y="48"/>
                        </a:lnTo>
                        <a:lnTo>
                          <a:pt x="23" y="42"/>
                        </a:lnTo>
                        <a:lnTo>
                          <a:pt x="27" y="37"/>
                        </a:lnTo>
                        <a:lnTo>
                          <a:pt x="33" y="32"/>
                        </a:lnTo>
                        <a:lnTo>
                          <a:pt x="41" y="29"/>
                        </a:lnTo>
                        <a:lnTo>
                          <a:pt x="50" y="27"/>
                        </a:lnTo>
                        <a:lnTo>
                          <a:pt x="61" y="27"/>
                        </a:lnTo>
                        <a:lnTo>
                          <a:pt x="74" y="30"/>
                        </a:lnTo>
                        <a:lnTo>
                          <a:pt x="79" y="31"/>
                        </a:lnTo>
                        <a:lnTo>
                          <a:pt x="87" y="33"/>
                        </a:lnTo>
                        <a:lnTo>
                          <a:pt x="97" y="37"/>
                        </a:lnTo>
                        <a:lnTo>
                          <a:pt x="109" y="41"/>
                        </a:lnTo>
                        <a:lnTo>
                          <a:pt x="120" y="46"/>
                        </a:lnTo>
                        <a:lnTo>
                          <a:pt x="131" y="52"/>
                        </a:lnTo>
                        <a:lnTo>
                          <a:pt x="139" y="58"/>
                        </a:lnTo>
                        <a:lnTo>
                          <a:pt x="145" y="65"/>
                        </a:lnTo>
                        <a:lnTo>
                          <a:pt x="148" y="69"/>
                        </a:lnTo>
                        <a:lnTo>
                          <a:pt x="150" y="71"/>
                        </a:lnTo>
                        <a:lnTo>
                          <a:pt x="154" y="72"/>
                        </a:lnTo>
                        <a:lnTo>
                          <a:pt x="156" y="71"/>
                        </a:lnTo>
                        <a:lnTo>
                          <a:pt x="159" y="69"/>
                        </a:lnTo>
                        <a:lnTo>
                          <a:pt x="161" y="66"/>
                        </a:lnTo>
                        <a:lnTo>
                          <a:pt x="163" y="61"/>
                        </a:lnTo>
                        <a:lnTo>
                          <a:pt x="163" y="56"/>
                        </a:lnTo>
                        <a:lnTo>
                          <a:pt x="163" y="53"/>
                        </a:lnTo>
                        <a:lnTo>
                          <a:pt x="163" y="49"/>
                        </a:lnTo>
                        <a:lnTo>
                          <a:pt x="163" y="45"/>
                        </a:lnTo>
                        <a:lnTo>
                          <a:pt x="161" y="40"/>
                        </a:lnTo>
                        <a:lnTo>
                          <a:pt x="159" y="37"/>
                        </a:lnTo>
                        <a:lnTo>
                          <a:pt x="157" y="33"/>
                        </a:lnTo>
                        <a:lnTo>
                          <a:pt x="154" y="29"/>
                        </a:lnTo>
                        <a:lnTo>
                          <a:pt x="150" y="25"/>
                        </a:lnTo>
                        <a:lnTo>
                          <a:pt x="144" y="21"/>
                        </a:lnTo>
                        <a:lnTo>
                          <a:pt x="136" y="16"/>
                        </a:lnTo>
                        <a:lnTo>
                          <a:pt x="129" y="12"/>
                        </a:lnTo>
                        <a:lnTo>
                          <a:pt x="121" y="9"/>
                        </a:lnTo>
                        <a:lnTo>
                          <a:pt x="112" y="6"/>
                        </a:lnTo>
                        <a:lnTo>
                          <a:pt x="102" y="3"/>
                        </a:lnTo>
                        <a:lnTo>
                          <a:pt x="93" y="2"/>
                        </a:lnTo>
                        <a:lnTo>
                          <a:pt x="83" y="1"/>
                        </a:lnTo>
                        <a:lnTo>
                          <a:pt x="75" y="0"/>
                        </a:lnTo>
                        <a:lnTo>
                          <a:pt x="66" y="1"/>
                        </a:lnTo>
                        <a:lnTo>
                          <a:pt x="58" y="2"/>
                        </a:lnTo>
                        <a:lnTo>
                          <a:pt x="50" y="3"/>
                        </a:lnTo>
                        <a:lnTo>
                          <a:pt x="43" y="5"/>
                        </a:lnTo>
                        <a:lnTo>
                          <a:pt x="36" y="8"/>
                        </a:lnTo>
                        <a:lnTo>
                          <a:pt x="29" y="12"/>
                        </a:lnTo>
                        <a:lnTo>
                          <a:pt x="23" y="16"/>
                        </a:lnTo>
                        <a:lnTo>
                          <a:pt x="19" y="20"/>
                        </a:lnTo>
                        <a:lnTo>
                          <a:pt x="16" y="23"/>
                        </a:lnTo>
                        <a:lnTo>
                          <a:pt x="14" y="26"/>
                        </a:lnTo>
                        <a:lnTo>
                          <a:pt x="11" y="30"/>
                        </a:lnTo>
                        <a:lnTo>
                          <a:pt x="9" y="33"/>
                        </a:lnTo>
                        <a:lnTo>
                          <a:pt x="6" y="36"/>
                        </a:lnTo>
                        <a:lnTo>
                          <a:pt x="5" y="39"/>
                        </a:lnTo>
                        <a:lnTo>
                          <a:pt x="3" y="42"/>
                        </a:lnTo>
                        <a:lnTo>
                          <a:pt x="1" y="49"/>
                        </a:lnTo>
                        <a:lnTo>
                          <a:pt x="0" y="54"/>
                        </a:lnTo>
                        <a:lnTo>
                          <a:pt x="0" y="59"/>
                        </a:lnTo>
                        <a:lnTo>
                          <a:pt x="1" y="63"/>
                        </a:lnTo>
                        <a:lnTo>
                          <a:pt x="2" y="66"/>
                        </a:lnTo>
                        <a:lnTo>
                          <a:pt x="4" y="68"/>
                        </a:lnTo>
                        <a:lnTo>
                          <a:pt x="5" y="71"/>
                        </a:lnTo>
                        <a:lnTo>
                          <a:pt x="8" y="73"/>
                        </a:lnTo>
                        <a:lnTo>
                          <a:pt x="13" y="75"/>
                        </a:lnTo>
                        <a:lnTo>
                          <a:pt x="17" y="72"/>
                        </a:lnTo>
                        <a:lnTo>
                          <a:pt x="19" y="65"/>
                        </a:lnTo>
                        <a:lnTo>
                          <a:pt x="19" y="54"/>
                        </a:lnTo>
                        <a:close/>
                      </a:path>
                    </a:pathLst>
                  </a:custGeom>
                  <a:solidFill>
                    <a:srgbClr val="D1BA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1" name="Freeform 16"/>
                  <p:cNvSpPr>
                    <a:spLocks/>
                  </p:cNvSpPr>
                  <p:nvPr/>
                </p:nvSpPr>
                <p:spPr bwMode="auto">
                  <a:xfrm>
                    <a:off x="1216" y="1816"/>
                    <a:ext cx="160" cy="69"/>
                  </a:xfrm>
                  <a:custGeom>
                    <a:avLst/>
                    <a:gdLst>
                      <a:gd name="T0" fmla="*/ 17 w 160"/>
                      <a:gd name="T1" fmla="*/ 43 h 69"/>
                      <a:gd name="T2" fmla="*/ 26 w 160"/>
                      <a:gd name="T3" fmla="*/ 32 h 69"/>
                      <a:gd name="T4" fmla="*/ 40 w 160"/>
                      <a:gd name="T5" fmla="*/ 24 h 69"/>
                      <a:gd name="T6" fmla="*/ 61 w 160"/>
                      <a:gd name="T7" fmla="*/ 23 h 69"/>
                      <a:gd name="T8" fmla="*/ 81 w 160"/>
                      <a:gd name="T9" fmla="*/ 28 h 69"/>
                      <a:gd name="T10" fmla="*/ 100 w 160"/>
                      <a:gd name="T11" fmla="*/ 33 h 69"/>
                      <a:gd name="T12" fmla="*/ 121 w 160"/>
                      <a:gd name="T13" fmla="*/ 43 h 69"/>
                      <a:gd name="T14" fmla="*/ 138 w 160"/>
                      <a:gd name="T15" fmla="*/ 53 h 69"/>
                      <a:gd name="T16" fmla="*/ 146 w 160"/>
                      <a:gd name="T17" fmla="*/ 63 h 69"/>
                      <a:gd name="T18" fmla="*/ 152 w 160"/>
                      <a:gd name="T19" fmla="*/ 66 h 69"/>
                      <a:gd name="T20" fmla="*/ 157 w 160"/>
                      <a:gd name="T21" fmla="*/ 63 h 69"/>
                      <a:gd name="T22" fmla="*/ 160 w 160"/>
                      <a:gd name="T23" fmla="*/ 56 h 69"/>
                      <a:gd name="T24" fmla="*/ 159 w 160"/>
                      <a:gd name="T25" fmla="*/ 47 h 69"/>
                      <a:gd name="T26" fmla="*/ 157 w 160"/>
                      <a:gd name="T27" fmla="*/ 40 h 69"/>
                      <a:gd name="T28" fmla="*/ 153 w 160"/>
                      <a:gd name="T29" fmla="*/ 33 h 69"/>
                      <a:gd name="T30" fmla="*/ 148 w 160"/>
                      <a:gd name="T31" fmla="*/ 26 h 69"/>
                      <a:gd name="T32" fmla="*/ 138 w 160"/>
                      <a:gd name="T33" fmla="*/ 18 h 69"/>
                      <a:gd name="T34" fmla="*/ 124 w 160"/>
                      <a:gd name="T35" fmla="*/ 10 h 69"/>
                      <a:gd name="T36" fmla="*/ 108 w 160"/>
                      <a:gd name="T37" fmla="*/ 5 h 69"/>
                      <a:gd name="T38" fmla="*/ 90 w 160"/>
                      <a:gd name="T39" fmla="*/ 1 h 69"/>
                      <a:gd name="T40" fmla="*/ 72 w 160"/>
                      <a:gd name="T41" fmla="*/ 0 h 69"/>
                      <a:gd name="T42" fmla="*/ 56 w 160"/>
                      <a:gd name="T43" fmla="*/ 2 h 69"/>
                      <a:gd name="T44" fmla="*/ 42 w 160"/>
                      <a:gd name="T45" fmla="*/ 5 h 69"/>
                      <a:gd name="T46" fmla="*/ 29 w 160"/>
                      <a:gd name="T47" fmla="*/ 11 h 69"/>
                      <a:gd name="T48" fmla="*/ 21 w 160"/>
                      <a:gd name="T49" fmla="*/ 18 h 69"/>
                      <a:gd name="T50" fmla="*/ 15 w 160"/>
                      <a:gd name="T51" fmla="*/ 24 h 69"/>
                      <a:gd name="T52" fmla="*/ 10 w 160"/>
                      <a:gd name="T53" fmla="*/ 29 h 69"/>
                      <a:gd name="T54" fmla="*/ 6 w 160"/>
                      <a:gd name="T55" fmla="*/ 35 h 69"/>
                      <a:gd name="T56" fmla="*/ 2 w 160"/>
                      <a:gd name="T57" fmla="*/ 44 h 69"/>
                      <a:gd name="T58" fmla="*/ 0 w 160"/>
                      <a:gd name="T59" fmla="*/ 55 h 69"/>
                      <a:gd name="T60" fmla="*/ 2 w 160"/>
                      <a:gd name="T61" fmla="*/ 60 h 69"/>
                      <a:gd name="T62" fmla="*/ 4 w 160"/>
                      <a:gd name="T63" fmla="*/ 66 h 69"/>
                      <a:gd name="T64" fmla="*/ 11 w 160"/>
                      <a:gd name="T65" fmla="*/ 69 h 69"/>
                      <a:gd name="T66" fmla="*/ 15 w 160"/>
                      <a:gd name="T67" fmla="*/ 58 h 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69"/>
                      <a:gd name="T104" fmla="*/ 160 w 160"/>
                      <a:gd name="T105" fmla="*/ 69 h 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69">
                        <a:moveTo>
                          <a:pt x="16" y="48"/>
                        </a:moveTo>
                        <a:lnTo>
                          <a:pt x="17" y="43"/>
                        </a:lnTo>
                        <a:lnTo>
                          <a:pt x="21" y="37"/>
                        </a:lnTo>
                        <a:lnTo>
                          <a:pt x="26" y="32"/>
                        </a:lnTo>
                        <a:lnTo>
                          <a:pt x="32" y="28"/>
                        </a:lnTo>
                        <a:lnTo>
                          <a:pt x="40" y="24"/>
                        </a:lnTo>
                        <a:lnTo>
                          <a:pt x="49" y="23"/>
                        </a:lnTo>
                        <a:lnTo>
                          <a:pt x="61" y="23"/>
                        </a:lnTo>
                        <a:lnTo>
                          <a:pt x="73" y="25"/>
                        </a:lnTo>
                        <a:lnTo>
                          <a:pt x="81" y="28"/>
                        </a:lnTo>
                        <a:lnTo>
                          <a:pt x="90" y="30"/>
                        </a:lnTo>
                        <a:lnTo>
                          <a:pt x="100" y="33"/>
                        </a:lnTo>
                        <a:lnTo>
                          <a:pt x="111" y="38"/>
                        </a:lnTo>
                        <a:lnTo>
                          <a:pt x="121" y="43"/>
                        </a:lnTo>
                        <a:lnTo>
                          <a:pt x="131" y="47"/>
                        </a:lnTo>
                        <a:lnTo>
                          <a:pt x="138" y="53"/>
                        </a:lnTo>
                        <a:lnTo>
                          <a:pt x="143" y="59"/>
                        </a:lnTo>
                        <a:lnTo>
                          <a:pt x="146" y="63"/>
                        </a:lnTo>
                        <a:lnTo>
                          <a:pt x="148" y="65"/>
                        </a:lnTo>
                        <a:lnTo>
                          <a:pt x="152" y="66"/>
                        </a:lnTo>
                        <a:lnTo>
                          <a:pt x="154" y="65"/>
                        </a:lnTo>
                        <a:lnTo>
                          <a:pt x="157" y="63"/>
                        </a:lnTo>
                        <a:lnTo>
                          <a:pt x="158" y="60"/>
                        </a:lnTo>
                        <a:lnTo>
                          <a:pt x="160" y="56"/>
                        </a:lnTo>
                        <a:lnTo>
                          <a:pt x="160" y="51"/>
                        </a:lnTo>
                        <a:lnTo>
                          <a:pt x="159" y="47"/>
                        </a:lnTo>
                        <a:lnTo>
                          <a:pt x="158" y="44"/>
                        </a:lnTo>
                        <a:lnTo>
                          <a:pt x="157" y="40"/>
                        </a:lnTo>
                        <a:lnTo>
                          <a:pt x="156" y="37"/>
                        </a:lnTo>
                        <a:lnTo>
                          <a:pt x="153" y="33"/>
                        </a:lnTo>
                        <a:lnTo>
                          <a:pt x="151" y="29"/>
                        </a:lnTo>
                        <a:lnTo>
                          <a:pt x="148" y="26"/>
                        </a:lnTo>
                        <a:lnTo>
                          <a:pt x="144" y="23"/>
                        </a:lnTo>
                        <a:lnTo>
                          <a:pt x="138" y="18"/>
                        </a:lnTo>
                        <a:lnTo>
                          <a:pt x="131" y="14"/>
                        </a:lnTo>
                        <a:lnTo>
                          <a:pt x="124" y="10"/>
                        </a:lnTo>
                        <a:lnTo>
                          <a:pt x="116" y="7"/>
                        </a:lnTo>
                        <a:lnTo>
                          <a:pt x="108" y="5"/>
                        </a:lnTo>
                        <a:lnTo>
                          <a:pt x="99" y="2"/>
                        </a:lnTo>
                        <a:lnTo>
                          <a:pt x="90" y="1"/>
                        </a:lnTo>
                        <a:lnTo>
                          <a:pt x="81" y="0"/>
                        </a:lnTo>
                        <a:lnTo>
                          <a:pt x="72" y="0"/>
                        </a:lnTo>
                        <a:lnTo>
                          <a:pt x="64" y="1"/>
                        </a:lnTo>
                        <a:lnTo>
                          <a:pt x="56" y="2"/>
                        </a:lnTo>
                        <a:lnTo>
                          <a:pt x="49" y="3"/>
                        </a:lnTo>
                        <a:lnTo>
                          <a:pt x="42" y="5"/>
                        </a:lnTo>
                        <a:lnTo>
                          <a:pt x="35" y="8"/>
                        </a:lnTo>
                        <a:lnTo>
                          <a:pt x="29" y="11"/>
                        </a:lnTo>
                        <a:lnTo>
                          <a:pt x="24" y="15"/>
                        </a:lnTo>
                        <a:lnTo>
                          <a:pt x="21" y="18"/>
                        </a:lnTo>
                        <a:lnTo>
                          <a:pt x="17" y="21"/>
                        </a:lnTo>
                        <a:lnTo>
                          <a:pt x="15" y="24"/>
                        </a:lnTo>
                        <a:lnTo>
                          <a:pt x="12" y="26"/>
                        </a:lnTo>
                        <a:lnTo>
                          <a:pt x="10" y="29"/>
                        </a:lnTo>
                        <a:lnTo>
                          <a:pt x="8" y="32"/>
                        </a:lnTo>
                        <a:lnTo>
                          <a:pt x="6" y="35"/>
                        </a:lnTo>
                        <a:lnTo>
                          <a:pt x="4" y="38"/>
                        </a:lnTo>
                        <a:lnTo>
                          <a:pt x="2" y="44"/>
                        </a:lnTo>
                        <a:lnTo>
                          <a:pt x="0" y="50"/>
                        </a:lnTo>
                        <a:lnTo>
                          <a:pt x="0" y="55"/>
                        </a:lnTo>
                        <a:lnTo>
                          <a:pt x="1" y="58"/>
                        </a:lnTo>
                        <a:lnTo>
                          <a:pt x="2" y="60"/>
                        </a:lnTo>
                        <a:lnTo>
                          <a:pt x="3" y="63"/>
                        </a:lnTo>
                        <a:lnTo>
                          <a:pt x="4" y="66"/>
                        </a:lnTo>
                        <a:lnTo>
                          <a:pt x="7" y="68"/>
                        </a:lnTo>
                        <a:lnTo>
                          <a:pt x="11" y="69"/>
                        </a:lnTo>
                        <a:lnTo>
                          <a:pt x="13" y="65"/>
                        </a:lnTo>
                        <a:lnTo>
                          <a:pt x="15" y="58"/>
                        </a:lnTo>
                        <a:lnTo>
                          <a:pt x="16" y="48"/>
                        </a:lnTo>
                        <a:close/>
                      </a:path>
                    </a:pathLst>
                  </a:custGeom>
                  <a:solidFill>
                    <a:srgbClr val="A072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2" name="Freeform 17"/>
                  <p:cNvSpPr>
                    <a:spLocks/>
                  </p:cNvSpPr>
                  <p:nvPr/>
                </p:nvSpPr>
                <p:spPr bwMode="auto">
                  <a:xfrm>
                    <a:off x="1218" y="1818"/>
                    <a:ext cx="156" cy="64"/>
                  </a:xfrm>
                  <a:custGeom>
                    <a:avLst/>
                    <a:gdLst>
                      <a:gd name="T0" fmla="*/ 15 w 156"/>
                      <a:gd name="T1" fmla="*/ 36 h 64"/>
                      <a:gd name="T2" fmla="*/ 24 w 156"/>
                      <a:gd name="T3" fmla="*/ 26 h 64"/>
                      <a:gd name="T4" fmla="*/ 39 w 156"/>
                      <a:gd name="T5" fmla="*/ 20 h 64"/>
                      <a:gd name="T6" fmla="*/ 60 w 156"/>
                      <a:gd name="T7" fmla="*/ 18 h 64"/>
                      <a:gd name="T8" fmla="*/ 82 w 156"/>
                      <a:gd name="T9" fmla="*/ 24 h 64"/>
                      <a:gd name="T10" fmla="*/ 103 w 156"/>
                      <a:gd name="T11" fmla="*/ 31 h 64"/>
                      <a:gd name="T12" fmla="*/ 123 w 156"/>
                      <a:gd name="T13" fmla="*/ 39 h 64"/>
                      <a:gd name="T14" fmla="*/ 137 w 156"/>
                      <a:gd name="T15" fmla="*/ 48 h 64"/>
                      <a:gd name="T16" fmla="*/ 144 w 156"/>
                      <a:gd name="T17" fmla="*/ 56 h 64"/>
                      <a:gd name="T18" fmla="*/ 150 w 156"/>
                      <a:gd name="T19" fmla="*/ 60 h 64"/>
                      <a:gd name="T20" fmla="*/ 154 w 156"/>
                      <a:gd name="T21" fmla="*/ 57 h 64"/>
                      <a:gd name="T22" fmla="*/ 156 w 156"/>
                      <a:gd name="T23" fmla="*/ 50 h 64"/>
                      <a:gd name="T24" fmla="*/ 155 w 156"/>
                      <a:gd name="T25" fmla="*/ 42 h 64"/>
                      <a:gd name="T26" fmla="*/ 152 w 156"/>
                      <a:gd name="T27" fmla="*/ 36 h 64"/>
                      <a:gd name="T28" fmla="*/ 148 w 156"/>
                      <a:gd name="T29" fmla="*/ 29 h 64"/>
                      <a:gd name="T30" fmla="*/ 142 w 156"/>
                      <a:gd name="T31" fmla="*/ 23 h 64"/>
                      <a:gd name="T32" fmla="*/ 132 w 156"/>
                      <a:gd name="T33" fmla="*/ 16 h 64"/>
                      <a:gd name="T34" fmla="*/ 119 w 156"/>
                      <a:gd name="T35" fmla="*/ 8 h 64"/>
                      <a:gd name="T36" fmla="*/ 104 w 156"/>
                      <a:gd name="T37" fmla="*/ 3 h 64"/>
                      <a:gd name="T38" fmla="*/ 87 w 156"/>
                      <a:gd name="T39" fmla="*/ 0 h 64"/>
                      <a:gd name="T40" fmla="*/ 70 w 156"/>
                      <a:gd name="T41" fmla="*/ 0 h 64"/>
                      <a:gd name="T42" fmla="*/ 55 w 156"/>
                      <a:gd name="T43" fmla="*/ 2 h 64"/>
                      <a:gd name="T44" fmla="*/ 41 w 156"/>
                      <a:gd name="T45" fmla="*/ 5 h 64"/>
                      <a:gd name="T46" fmla="*/ 29 w 156"/>
                      <a:gd name="T47" fmla="*/ 10 h 64"/>
                      <a:gd name="T48" fmla="*/ 21 w 156"/>
                      <a:gd name="T49" fmla="*/ 16 h 64"/>
                      <a:gd name="T50" fmla="*/ 16 w 156"/>
                      <a:gd name="T51" fmla="*/ 21 h 64"/>
                      <a:gd name="T52" fmla="*/ 11 w 156"/>
                      <a:gd name="T53" fmla="*/ 26 h 64"/>
                      <a:gd name="T54" fmla="*/ 7 w 156"/>
                      <a:gd name="T55" fmla="*/ 31 h 64"/>
                      <a:gd name="T56" fmla="*/ 2 w 156"/>
                      <a:gd name="T57" fmla="*/ 41 h 64"/>
                      <a:gd name="T58" fmla="*/ 0 w 156"/>
                      <a:gd name="T59" fmla="*/ 50 h 64"/>
                      <a:gd name="T60" fmla="*/ 1 w 156"/>
                      <a:gd name="T61" fmla="*/ 55 h 64"/>
                      <a:gd name="T62" fmla="*/ 3 w 156"/>
                      <a:gd name="T63" fmla="*/ 61 h 64"/>
                      <a:gd name="T64" fmla="*/ 9 w 156"/>
                      <a:gd name="T65" fmla="*/ 64 h 64"/>
                      <a:gd name="T66" fmla="*/ 10 w 156"/>
                      <a:gd name="T67" fmla="*/ 51 h 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6"/>
                      <a:gd name="T103" fmla="*/ 0 h 64"/>
                      <a:gd name="T104" fmla="*/ 156 w 156"/>
                      <a:gd name="T105" fmla="*/ 64 h 6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6" h="64">
                        <a:moveTo>
                          <a:pt x="13" y="41"/>
                        </a:moveTo>
                        <a:lnTo>
                          <a:pt x="15" y="36"/>
                        </a:lnTo>
                        <a:lnTo>
                          <a:pt x="19" y="31"/>
                        </a:lnTo>
                        <a:lnTo>
                          <a:pt x="24" y="26"/>
                        </a:lnTo>
                        <a:lnTo>
                          <a:pt x="31" y="22"/>
                        </a:lnTo>
                        <a:lnTo>
                          <a:pt x="39" y="20"/>
                        </a:lnTo>
                        <a:lnTo>
                          <a:pt x="49" y="18"/>
                        </a:lnTo>
                        <a:lnTo>
                          <a:pt x="60" y="18"/>
                        </a:lnTo>
                        <a:lnTo>
                          <a:pt x="72" y="21"/>
                        </a:lnTo>
                        <a:lnTo>
                          <a:pt x="82" y="24"/>
                        </a:lnTo>
                        <a:lnTo>
                          <a:pt x="93" y="27"/>
                        </a:lnTo>
                        <a:lnTo>
                          <a:pt x="103" y="31"/>
                        </a:lnTo>
                        <a:lnTo>
                          <a:pt x="114" y="35"/>
                        </a:lnTo>
                        <a:lnTo>
                          <a:pt x="123" y="39"/>
                        </a:lnTo>
                        <a:lnTo>
                          <a:pt x="131" y="44"/>
                        </a:lnTo>
                        <a:lnTo>
                          <a:pt x="137" y="48"/>
                        </a:lnTo>
                        <a:lnTo>
                          <a:pt x="141" y="53"/>
                        </a:lnTo>
                        <a:lnTo>
                          <a:pt x="144" y="56"/>
                        </a:lnTo>
                        <a:lnTo>
                          <a:pt x="147" y="59"/>
                        </a:lnTo>
                        <a:lnTo>
                          <a:pt x="150" y="60"/>
                        </a:lnTo>
                        <a:lnTo>
                          <a:pt x="152" y="59"/>
                        </a:lnTo>
                        <a:lnTo>
                          <a:pt x="154" y="57"/>
                        </a:lnTo>
                        <a:lnTo>
                          <a:pt x="156" y="55"/>
                        </a:lnTo>
                        <a:lnTo>
                          <a:pt x="156" y="50"/>
                        </a:lnTo>
                        <a:lnTo>
                          <a:pt x="155" y="45"/>
                        </a:lnTo>
                        <a:lnTo>
                          <a:pt x="155" y="42"/>
                        </a:lnTo>
                        <a:lnTo>
                          <a:pt x="153" y="39"/>
                        </a:lnTo>
                        <a:lnTo>
                          <a:pt x="152" y="36"/>
                        </a:lnTo>
                        <a:lnTo>
                          <a:pt x="150" y="32"/>
                        </a:lnTo>
                        <a:lnTo>
                          <a:pt x="148" y="29"/>
                        </a:lnTo>
                        <a:lnTo>
                          <a:pt x="145" y="26"/>
                        </a:lnTo>
                        <a:lnTo>
                          <a:pt x="142" y="23"/>
                        </a:lnTo>
                        <a:lnTo>
                          <a:pt x="138" y="20"/>
                        </a:lnTo>
                        <a:lnTo>
                          <a:pt x="132" y="16"/>
                        </a:lnTo>
                        <a:lnTo>
                          <a:pt x="126" y="12"/>
                        </a:lnTo>
                        <a:lnTo>
                          <a:pt x="119" y="8"/>
                        </a:lnTo>
                        <a:lnTo>
                          <a:pt x="112" y="5"/>
                        </a:lnTo>
                        <a:lnTo>
                          <a:pt x="104" y="3"/>
                        </a:lnTo>
                        <a:lnTo>
                          <a:pt x="96" y="1"/>
                        </a:lnTo>
                        <a:lnTo>
                          <a:pt x="87" y="0"/>
                        </a:lnTo>
                        <a:lnTo>
                          <a:pt x="79" y="0"/>
                        </a:lnTo>
                        <a:lnTo>
                          <a:pt x="70" y="0"/>
                        </a:lnTo>
                        <a:lnTo>
                          <a:pt x="62" y="1"/>
                        </a:lnTo>
                        <a:lnTo>
                          <a:pt x="55" y="2"/>
                        </a:lnTo>
                        <a:lnTo>
                          <a:pt x="48" y="3"/>
                        </a:lnTo>
                        <a:lnTo>
                          <a:pt x="41" y="5"/>
                        </a:lnTo>
                        <a:lnTo>
                          <a:pt x="35" y="8"/>
                        </a:lnTo>
                        <a:lnTo>
                          <a:pt x="29" y="10"/>
                        </a:lnTo>
                        <a:lnTo>
                          <a:pt x="24" y="14"/>
                        </a:lnTo>
                        <a:lnTo>
                          <a:pt x="21" y="16"/>
                        </a:lnTo>
                        <a:lnTo>
                          <a:pt x="19" y="18"/>
                        </a:lnTo>
                        <a:lnTo>
                          <a:pt x="16" y="21"/>
                        </a:lnTo>
                        <a:lnTo>
                          <a:pt x="14" y="23"/>
                        </a:lnTo>
                        <a:lnTo>
                          <a:pt x="11" y="26"/>
                        </a:lnTo>
                        <a:lnTo>
                          <a:pt x="10" y="28"/>
                        </a:lnTo>
                        <a:lnTo>
                          <a:pt x="7" y="31"/>
                        </a:lnTo>
                        <a:lnTo>
                          <a:pt x="6" y="34"/>
                        </a:lnTo>
                        <a:lnTo>
                          <a:pt x="2" y="41"/>
                        </a:lnTo>
                        <a:lnTo>
                          <a:pt x="1" y="46"/>
                        </a:lnTo>
                        <a:lnTo>
                          <a:pt x="0" y="50"/>
                        </a:lnTo>
                        <a:lnTo>
                          <a:pt x="1" y="53"/>
                        </a:lnTo>
                        <a:lnTo>
                          <a:pt x="1" y="55"/>
                        </a:lnTo>
                        <a:lnTo>
                          <a:pt x="1" y="58"/>
                        </a:lnTo>
                        <a:lnTo>
                          <a:pt x="3" y="61"/>
                        </a:lnTo>
                        <a:lnTo>
                          <a:pt x="6" y="64"/>
                        </a:lnTo>
                        <a:lnTo>
                          <a:pt x="9" y="64"/>
                        </a:lnTo>
                        <a:lnTo>
                          <a:pt x="10" y="59"/>
                        </a:lnTo>
                        <a:lnTo>
                          <a:pt x="10" y="51"/>
                        </a:lnTo>
                        <a:lnTo>
                          <a:pt x="13" y="41"/>
                        </a:lnTo>
                        <a:close/>
                      </a:path>
                    </a:pathLst>
                  </a:custGeom>
                  <a:solidFill>
                    <a:srgbClr val="722B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3" name="Freeform 18"/>
                  <p:cNvSpPr>
                    <a:spLocks/>
                  </p:cNvSpPr>
                  <p:nvPr/>
                </p:nvSpPr>
                <p:spPr bwMode="auto">
                  <a:xfrm>
                    <a:off x="1220" y="1819"/>
                    <a:ext cx="153" cy="60"/>
                  </a:xfrm>
                  <a:custGeom>
                    <a:avLst/>
                    <a:gdLst>
                      <a:gd name="T0" fmla="*/ 0 w 153"/>
                      <a:gd name="T1" fmla="*/ 49 h 60"/>
                      <a:gd name="T2" fmla="*/ 0 w 153"/>
                      <a:gd name="T3" fmla="*/ 50 h 60"/>
                      <a:gd name="T4" fmla="*/ 1 w 153"/>
                      <a:gd name="T5" fmla="*/ 54 h 60"/>
                      <a:gd name="T6" fmla="*/ 2 w 153"/>
                      <a:gd name="T7" fmla="*/ 57 h 60"/>
                      <a:gd name="T8" fmla="*/ 5 w 153"/>
                      <a:gd name="T9" fmla="*/ 60 h 60"/>
                      <a:gd name="T10" fmla="*/ 7 w 153"/>
                      <a:gd name="T11" fmla="*/ 59 h 60"/>
                      <a:gd name="T12" fmla="*/ 7 w 153"/>
                      <a:gd name="T13" fmla="*/ 53 h 60"/>
                      <a:gd name="T14" fmla="*/ 6 w 153"/>
                      <a:gd name="T15" fmla="*/ 45 h 60"/>
                      <a:gd name="T16" fmla="*/ 9 w 153"/>
                      <a:gd name="T17" fmla="*/ 36 h 60"/>
                      <a:gd name="T18" fmla="*/ 12 w 153"/>
                      <a:gd name="T19" fmla="*/ 31 h 60"/>
                      <a:gd name="T20" fmla="*/ 17 w 153"/>
                      <a:gd name="T21" fmla="*/ 26 h 60"/>
                      <a:gd name="T22" fmla="*/ 22 w 153"/>
                      <a:gd name="T23" fmla="*/ 22 h 60"/>
                      <a:gd name="T24" fmla="*/ 30 w 153"/>
                      <a:gd name="T25" fmla="*/ 18 h 60"/>
                      <a:gd name="T26" fmla="*/ 38 w 153"/>
                      <a:gd name="T27" fmla="*/ 16 h 60"/>
                      <a:gd name="T28" fmla="*/ 48 w 153"/>
                      <a:gd name="T29" fmla="*/ 14 h 60"/>
                      <a:gd name="T30" fmla="*/ 59 w 153"/>
                      <a:gd name="T31" fmla="*/ 15 h 60"/>
                      <a:gd name="T32" fmla="*/ 71 w 153"/>
                      <a:gd name="T33" fmla="*/ 18 h 60"/>
                      <a:gd name="T34" fmla="*/ 84 w 153"/>
                      <a:gd name="T35" fmla="*/ 22 h 60"/>
                      <a:gd name="T36" fmla="*/ 95 w 153"/>
                      <a:gd name="T37" fmla="*/ 25 h 60"/>
                      <a:gd name="T38" fmla="*/ 106 w 153"/>
                      <a:gd name="T39" fmla="*/ 30 h 60"/>
                      <a:gd name="T40" fmla="*/ 116 w 153"/>
                      <a:gd name="T41" fmla="*/ 33 h 60"/>
                      <a:gd name="T42" fmla="*/ 124 w 153"/>
                      <a:gd name="T43" fmla="*/ 37 h 60"/>
                      <a:gd name="T44" fmla="*/ 131 w 153"/>
                      <a:gd name="T45" fmla="*/ 40 h 60"/>
                      <a:gd name="T46" fmla="*/ 136 w 153"/>
                      <a:gd name="T47" fmla="*/ 44 h 60"/>
                      <a:gd name="T48" fmla="*/ 139 w 153"/>
                      <a:gd name="T49" fmla="*/ 48 h 60"/>
                      <a:gd name="T50" fmla="*/ 142 w 153"/>
                      <a:gd name="T51" fmla="*/ 51 h 60"/>
                      <a:gd name="T52" fmla="*/ 145 w 153"/>
                      <a:gd name="T53" fmla="*/ 53 h 60"/>
                      <a:gd name="T54" fmla="*/ 148 w 153"/>
                      <a:gd name="T55" fmla="*/ 54 h 60"/>
                      <a:gd name="T56" fmla="*/ 150 w 153"/>
                      <a:gd name="T57" fmla="*/ 54 h 60"/>
                      <a:gd name="T58" fmla="*/ 152 w 153"/>
                      <a:gd name="T59" fmla="*/ 52 h 60"/>
                      <a:gd name="T60" fmla="*/ 153 w 153"/>
                      <a:gd name="T61" fmla="*/ 49 h 60"/>
                      <a:gd name="T62" fmla="*/ 153 w 153"/>
                      <a:gd name="T63" fmla="*/ 46 h 60"/>
                      <a:gd name="T64" fmla="*/ 151 w 153"/>
                      <a:gd name="T65" fmla="*/ 40 h 60"/>
                      <a:gd name="T66" fmla="*/ 150 w 153"/>
                      <a:gd name="T67" fmla="*/ 37 h 60"/>
                      <a:gd name="T68" fmla="*/ 148 w 153"/>
                      <a:gd name="T69" fmla="*/ 34 h 60"/>
                      <a:gd name="T70" fmla="*/ 145 w 153"/>
                      <a:gd name="T71" fmla="*/ 30 h 60"/>
                      <a:gd name="T72" fmla="*/ 142 w 153"/>
                      <a:gd name="T73" fmla="*/ 27 h 60"/>
                      <a:gd name="T74" fmla="*/ 139 w 153"/>
                      <a:gd name="T75" fmla="*/ 23 h 60"/>
                      <a:gd name="T76" fmla="*/ 135 w 153"/>
                      <a:gd name="T77" fmla="*/ 20 h 60"/>
                      <a:gd name="T78" fmla="*/ 130 w 153"/>
                      <a:gd name="T79" fmla="*/ 16 h 60"/>
                      <a:gd name="T80" fmla="*/ 125 w 153"/>
                      <a:gd name="T81" fmla="*/ 13 h 60"/>
                      <a:gd name="T82" fmla="*/ 120 w 153"/>
                      <a:gd name="T83" fmla="*/ 10 h 60"/>
                      <a:gd name="T84" fmla="*/ 114 w 153"/>
                      <a:gd name="T85" fmla="*/ 7 h 60"/>
                      <a:gd name="T86" fmla="*/ 109 w 153"/>
                      <a:gd name="T87" fmla="*/ 5 h 60"/>
                      <a:gd name="T88" fmla="*/ 103 w 153"/>
                      <a:gd name="T89" fmla="*/ 3 h 60"/>
                      <a:gd name="T90" fmla="*/ 96 w 153"/>
                      <a:gd name="T91" fmla="*/ 2 h 60"/>
                      <a:gd name="T92" fmla="*/ 90 w 153"/>
                      <a:gd name="T93" fmla="*/ 1 h 60"/>
                      <a:gd name="T94" fmla="*/ 83 w 153"/>
                      <a:gd name="T95" fmla="*/ 0 h 60"/>
                      <a:gd name="T96" fmla="*/ 76 w 153"/>
                      <a:gd name="T97" fmla="*/ 1 h 60"/>
                      <a:gd name="T98" fmla="*/ 64 w 153"/>
                      <a:gd name="T99" fmla="*/ 2 h 60"/>
                      <a:gd name="T100" fmla="*/ 53 w 153"/>
                      <a:gd name="T101" fmla="*/ 4 h 60"/>
                      <a:gd name="T102" fmla="*/ 43 w 153"/>
                      <a:gd name="T103" fmla="*/ 6 h 60"/>
                      <a:gd name="T104" fmla="*/ 34 w 153"/>
                      <a:gd name="T105" fmla="*/ 9 h 60"/>
                      <a:gd name="T106" fmla="*/ 26 w 153"/>
                      <a:gd name="T107" fmla="*/ 12 h 60"/>
                      <a:gd name="T108" fmla="*/ 19 w 153"/>
                      <a:gd name="T109" fmla="*/ 17 h 60"/>
                      <a:gd name="T110" fmla="*/ 13 w 153"/>
                      <a:gd name="T111" fmla="*/ 23 h 60"/>
                      <a:gd name="T112" fmla="*/ 7 w 153"/>
                      <a:gd name="T113" fmla="*/ 30 h 60"/>
                      <a:gd name="T114" fmla="*/ 3 w 153"/>
                      <a:gd name="T115" fmla="*/ 38 h 60"/>
                      <a:gd name="T116" fmla="*/ 1 w 153"/>
                      <a:gd name="T117" fmla="*/ 44 h 60"/>
                      <a:gd name="T118" fmla="*/ 0 w 153"/>
                      <a:gd name="T119" fmla="*/ 48 h 60"/>
                      <a:gd name="T120" fmla="*/ 0 w 153"/>
                      <a:gd name="T121" fmla="*/ 49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
                      <a:gd name="T184" fmla="*/ 0 h 60"/>
                      <a:gd name="T185" fmla="*/ 153 w 153"/>
                      <a:gd name="T186" fmla="*/ 60 h 6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 h="60">
                        <a:moveTo>
                          <a:pt x="0" y="49"/>
                        </a:moveTo>
                        <a:lnTo>
                          <a:pt x="0" y="50"/>
                        </a:lnTo>
                        <a:lnTo>
                          <a:pt x="1" y="54"/>
                        </a:lnTo>
                        <a:lnTo>
                          <a:pt x="2" y="57"/>
                        </a:lnTo>
                        <a:lnTo>
                          <a:pt x="5" y="60"/>
                        </a:lnTo>
                        <a:lnTo>
                          <a:pt x="7" y="59"/>
                        </a:lnTo>
                        <a:lnTo>
                          <a:pt x="7" y="53"/>
                        </a:lnTo>
                        <a:lnTo>
                          <a:pt x="6" y="45"/>
                        </a:lnTo>
                        <a:lnTo>
                          <a:pt x="9" y="36"/>
                        </a:lnTo>
                        <a:lnTo>
                          <a:pt x="12" y="31"/>
                        </a:lnTo>
                        <a:lnTo>
                          <a:pt x="17" y="26"/>
                        </a:lnTo>
                        <a:lnTo>
                          <a:pt x="22" y="22"/>
                        </a:lnTo>
                        <a:lnTo>
                          <a:pt x="30" y="18"/>
                        </a:lnTo>
                        <a:lnTo>
                          <a:pt x="38" y="16"/>
                        </a:lnTo>
                        <a:lnTo>
                          <a:pt x="48" y="14"/>
                        </a:lnTo>
                        <a:lnTo>
                          <a:pt x="59" y="15"/>
                        </a:lnTo>
                        <a:lnTo>
                          <a:pt x="71" y="18"/>
                        </a:lnTo>
                        <a:lnTo>
                          <a:pt x="84" y="22"/>
                        </a:lnTo>
                        <a:lnTo>
                          <a:pt x="95" y="25"/>
                        </a:lnTo>
                        <a:lnTo>
                          <a:pt x="106" y="30"/>
                        </a:lnTo>
                        <a:lnTo>
                          <a:pt x="116" y="33"/>
                        </a:lnTo>
                        <a:lnTo>
                          <a:pt x="124" y="37"/>
                        </a:lnTo>
                        <a:lnTo>
                          <a:pt x="131" y="40"/>
                        </a:lnTo>
                        <a:lnTo>
                          <a:pt x="136" y="44"/>
                        </a:lnTo>
                        <a:lnTo>
                          <a:pt x="139" y="48"/>
                        </a:lnTo>
                        <a:lnTo>
                          <a:pt x="142" y="51"/>
                        </a:lnTo>
                        <a:lnTo>
                          <a:pt x="145" y="53"/>
                        </a:lnTo>
                        <a:lnTo>
                          <a:pt x="148" y="54"/>
                        </a:lnTo>
                        <a:lnTo>
                          <a:pt x="150" y="54"/>
                        </a:lnTo>
                        <a:lnTo>
                          <a:pt x="152" y="52"/>
                        </a:lnTo>
                        <a:lnTo>
                          <a:pt x="153" y="49"/>
                        </a:lnTo>
                        <a:lnTo>
                          <a:pt x="153" y="46"/>
                        </a:lnTo>
                        <a:lnTo>
                          <a:pt x="151" y="40"/>
                        </a:lnTo>
                        <a:lnTo>
                          <a:pt x="150" y="37"/>
                        </a:lnTo>
                        <a:lnTo>
                          <a:pt x="148" y="34"/>
                        </a:lnTo>
                        <a:lnTo>
                          <a:pt x="145" y="30"/>
                        </a:lnTo>
                        <a:lnTo>
                          <a:pt x="142" y="27"/>
                        </a:lnTo>
                        <a:lnTo>
                          <a:pt x="139" y="23"/>
                        </a:lnTo>
                        <a:lnTo>
                          <a:pt x="135" y="20"/>
                        </a:lnTo>
                        <a:lnTo>
                          <a:pt x="130" y="16"/>
                        </a:lnTo>
                        <a:lnTo>
                          <a:pt x="125" y="13"/>
                        </a:lnTo>
                        <a:lnTo>
                          <a:pt x="120" y="10"/>
                        </a:lnTo>
                        <a:lnTo>
                          <a:pt x="114" y="7"/>
                        </a:lnTo>
                        <a:lnTo>
                          <a:pt x="109" y="5"/>
                        </a:lnTo>
                        <a:lnTo>
                          <a:pt x="103" y="3"/>
                        </a:lnTo>
                        <a:lnTo>
                          <a:pt x="96" y="2"/>
                        </a:lnTo>
                        <a:lnTo>
                          <a:pt x="90" y="1"/>
                        </a:lnTo>
                        <a:lnTo>
                          <a:pt x="83" y="0"/>
                        </a:lnTo>
                        <a:lnTo>
                          <a:pt x="76" y="1"/>
                        </a:lnTo>
                        <a:lnTo>
                          <a:pt x="64" y="2"/>
                        </a:lnTo>
                        <a:lnTo>
                          <a:pt x="53" y="4"/>
                        </a:lnTo>
                        <a:lnTo>
                          <a:pt x="43" y="6"/>
                        </a:lnTo>
                        <a:lnTo>
                          <a:pt x="34" y="9"/>
                        </a:lnTo>
                        <a:lnTo>
                          <a:pt x="26" y="12"/>
                        </a:lnTo>
                        <a:lnTo>
                          <a:pt x="19" y="17"/>
                        </a:lnTo>
                        <a:lnTo>
                          <a:pt x="13" y="23"/>
                        </a:lnTo>
                        <a:lnTo>
                          <a:pt x="7" y="30"/>
                        </a:lnTo>
                        <a:lnTo>
                          <a:pt x="3" y="38"/>
                        </a:lnTo>
                        <a:lnTo>
                          <a:pt x="1" y="44"/>
                        </a:lnTo>
                        <a:lnTo>
                          <a:pt x="0" y="48"/>
                        </a:lnTo>
                        <a:lnTo>
                          <a:pt x="0" y="49"/>
                        </a:lnTo>
                        <a:close/>
                      </a:path>
                    </a:pathLst>
                  </a:custGeom>
                  <a:solidFill>
                    <a:srgbClr val="4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4" name="Freeform 19"/>
                  <p:cNvSpPr>
                    <a:spLocks/>
                  </p:cNvSpPr>
                  <p:nvPr/>
                </p:nvSpPr>
                <p:spPr bwMode="auto">
                  <a:xfrm>
                    <a:off x="1409" y="2443"/>
                    <a:ext cx="128" cy="97"/>
                  </a:xfrm>
                  <a:custGeom>
                    <a:avLst/>
                    <a:gdLst>
                      <a:gd name="T0" fmla="*/ 4 w 128"/>
                      <a:gd name="T1" fmla="*/ 59 h 97"/>
                      <a:gd name="T2" fmla="*/ 4 w 128"/>
                      <a:gd name="T3" fmla="*/ 59 h 97"/>
                      <a:gd name="T4" fmla="*/ 5 w 128"/>
                      <a:gd name="T5" fmla="*/ 57 h 97"/>
                      <a:gd name="T6" fmla="*/ 7 w 128"/>
                      <a:gd name="T7" fmla="*/ 55 h 97"/>
                      <a:gd name="T8" fmla="*/ 9 w 128"/>
                      <a:gd name="T9" fmla="*/ 52 h 97"/>
                      <a:gd name="T10" fmla="*/ 12 w 128"/>
                      <a:gd name="T11" fmla="*/ 48 h 97"/>
                      <a:gd name="T12" fmla="*/ 15 w 128"/>
                      <a:gd name="T13" fmla="*/ 43 h 97"/>
                      <a:gd name="T14" fmla="*/ 20 w 128"/>
                      <a:gd name="T15" fmla="*/ 39 h 97"/>
                      <a:gd name="T16" fmla="*/ 24 w 128"/>
                      <a:gd name="T17" fmla="*/ 34 h 97"/>
                      <a:gd name="T18" fmla="*/ 29 w 128"/>
                      <a:gd name="T19" fmla="*/ 29 h 97"/>
                      <a:gd name="T20" fmla="*/ 35 w 128"/>
                      <a:gd name="T21" fmla="*/ 24 h 97"/>
                      <a:gd name="T22" fmla="*/ 41 w 128"/>
                      <a:gd name="T23" fmla="*/ 19 h 97"/>
                      <a:gd name="T24" fmla="*/ 47 w 128"/>
                      <a:gd name="T25" fmla="*/ 15 h 97"/>
                      <a:gd name="T26" fmla="*/ 54 w 128"/>
                      <a:gd name="T27" fmla="*/ 10 h 97"/>
                      <a:gd name="T28" fmla="*/ 61 w 128"/>
                      <a:gd name="T29" fmla="*/ 7 h 97"/>
                      <a:gd name="T30" fmla="*/ 69 w 128"/>
                      <a:gd name="T31" fmla="*/ 4 h 97"/>
                      <a:gd name="T32" fmla="*/ 77 w 128"/>
                      <a:gd name="T33" fmla="*/ 1 h 97"/>
                      <a:gd name="T34" fmla="*/ 84 w 128"/>
                      <a:gd name="T35" fmla="*/ 0 h 97"/>
                      <a:gd name="T36" fmla="*/ 92 w 128"/>
                      <a:gd name="T37" fmla="*/ 0 h 97"/>
                      <a:gd name="T38" fmla="*/ 99 w 128"/>
                      <a:gd name="T39" fmla="*/ 1 h 97"/>
                      <a:gd name="T40" fmla="*/ 105 w 128"/>
                      <a:gd name="T41" fmla="*/ 3 h 97"/>
                      <a:gd name="T42" fmla="*/ 111 w 128"/>
                      <a:gd name="T43" fmla="*/ 6 h 97"/>
                      <a:gd name="T44" fmla="*/ 117 w 128"/>
                      <a:gd name="T45" fmla="*/ 9 h 97"/>
                      <a:gd name="T46" fmla="*/ 121 w 128"/>
                      <a:gd name="T47" fmla="*/ 13 h 97"/>
                      <a:gd name="T48" fmla="*/ 124 w 128"/>
                      <a:gd name="T49" fmla="*/ 18 h 97"/>
                      <a:gd name="T50" fmla="*/ 126 w 128"/>
                      <a:gd name="T51" fmla="*/ 24 h 97"/>
                      <a:gd name="T52" fmla="*/ 128 w 128"/>
                      <a:gd name="T53" fmla="*/ 29 h 97"/>
                      <a:gd name="T54" fmla="*/ 128 w 128"/>
                      <a:gd name="T55" fmla="*/ 36 h 97"/>
                      <a:gd name="T56" fmla="*/ 126 w 128"/>
                      <a:gd name="T57" fmla="*/ 43 h 97"/>
                      <a:gd name="T58" fmla="*/ 123 w 128"/>
                      <a:gd name="T59" fmla="*/ 49 h 97"/>
                      <a:gd name="T60" fmla="*/ 119 w 128"/>
                      <a:gd name="T61" fmla="*/ 57 h 97"/>
                      <a:gd name="T62" fmla="*/ 113 w 128"/>
                      <a:gd name="T63" fmla="*/ 64 h 97"/>
                      <a:gd name="T64" fmla="*/ 105 w 128"/>
                      <a:gd name="T65" fmla="*/ 71 h 97"/>
                      <a:gd name="T66" fmla="*/ 96 w 128"/>
                      <a:gd name="T67" fmla="*/ 78 h 97"/>
                      <a:gd name="T68" fmla="*/ 87 w 128"/>
                      <a:gd name="T69" fmla="*/ 83 h 97"/>
                      <a:gd name="T70" fmla="*/ 77 w 128"/>
                      <a:gd name="T71" fmla="*/ 88 h 97"/>
                      <a:gd name="T72" fmla="*/ 67 w 128"/>
                      <a:gd name="T73" fmla="*/ 92 h 97"/>
                      <a:gd name="T74" fmla="*/ 57 w 128"/>
                      <a:gd name="T75" fmla="*/ 95 h 97"/>
                      <a:gd name="T76" fmla="*/ 47 w 128"/>
                      <a:gd name="T77" fmla="*/ 96 h 97"/>
                      <a:gd name="T78" fmla="*/ 38 w 128"/>
                      <a:gd name="T79" fmla="*/ 97 h 97"/>
                      <a:gd name="T80" fmla="*/ 29 w 128"/>
                      <a:gd name="T81" fmla="*/ 96 h 97"/>
                      <a:gd name="T82" fmla="*/ 21 w 128"/>
                      <a:gd name="T83" fmla="*/ 95 h 97"/>
                      <a:gd name="T84" fmla="*/ 14 w 128"/>
                      <a:gd name="T85" fmla="*/ 93 h 97"/>
                      <a:gd name="T86" fmla="*/ 9 w 128"/>
                      <a:gd name="T87" fmla="*/ 90 h 97"/>
                      <a:gd name="T88" fmla="*/ 4 w 128"/>
                      <a:gd name="T89" fmla="*/ 86 h 97"/>
                      <a:gd name="T90" fmla="*/ 1 w 128"/>
                      <a:gd name="T91" fmla="*/ 80 h 97"/>
                      <a:gd name="T92" fmla="*/ 0 w 128"/>
                      <a:gd name="T93" fmla="*/ 74 h 97"/>
                      <a:gd name="T94" fmla="*/ 1 w 128"/>
                      <a:gd name="T95" fmla="*/ 67 h 97"/>
                      <a:gd name="T96" fmla="*/ 4 w 128"/>
                      <a:gd name="T97" fmla="*/ 59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8"/>
                      <a:gd name="T148" fmla="*/ 0 h 97"/>
                      <a:gd name="T149" fmla="*/ 128 w 128"/>
                      <a:gd name="T150" fmla="*/ 97 h 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8" h="97">
                        <a:moveTo>
                          <a:pt x="4" y="59"/>
                        </a:moveTo>
                        <a:lnTo>
                          <a:pt x="4" y="59"/>
                        </a:lnTo>
                        <a:lnTo>
                          <a:pt x="5" y="57"/>
                        </a:lnTo>
                        <a:lnTo>
                          <a:pt x="7" y="55"/>
                        </a:lnTo>
                        <a:lnTo>
                          <a:pt x="9" y="52"/>
                        </a:lnTo>
                        <a:lnTo>
                          <a:pt x="12" y="48"/>
                        </a:lnTo>
                        <a:lnTo>
                          <a:pt x="15" y="43"/>
                        </a:lnTo>
                        <a:lnTo>
                          <a:pt x="20" y="39"/>
                        </a:lnTo>
                        <a:lnTo>
                          <a:pt x="24" y="34"/>
                        </a:lnTo>
                        <a:lnTo>
                          <a:pt x="29" y="29"/>
                        </a:lnTo>
                        <a:lnTo>
                          <a:pt x="35" y="24"/>
                        </a:lnTo>
                        <a:lnTo>
                          <a:pt x="41" y="19"/>
                        </a:lnTo>
                        <a:lnTo>
                          <a:pt x="47" y="15"/>
                        </a:lnTo>
                        <a:lnTo>
                          <a:pt x="54" y="10"/>
                        </a:lnTo>
                        <a:lnTo>
                          <a:pt x="61" y="7"/>
                        </a:lnTo>
                        <a:lnTo>
                          <a:pt x="69" y="4"/>
                        </a:lnTo>
                        <a:lnTo>
                          <a:pt x="77" y="1"/>
                        </a:lnTo>
                        <a:lnTo>
                          <a:pt x="84" y="0"/>
                        </a:lnTo>
                        <a:lnTo>
                          <a:pt x="92" y="0"/>
                        </a:lnTo>
                        <a:lnTo>
                          <a:pt x="99" y="1"/>
                        </a:lnTo>
                        <a:lnTo>
                          <a:pt x="105" y="3"/>
                        </a:lnTo>
                        <a:lnTo>
                          <a:pt x="111" y="6"/>
                        </a:lnTo>
                        <a:lnTo>
                          <a:pt x="117" y="9"/>
                        </a:lnTo>
                        <a:lnTo>
                          <a:pt x="121" y="13"/>
                        </a:lnTo>
                        <a:lnTo>
                          <a:pt x="124" y="18"/>
                        </a:lnTo>
                        <a:lnTo>
                          <a:pt x="126" y="24"/>
                        </a:lnTo>
                        <a:lnTo>
                          <a:pt x="128" y="29"/>
                        </a:lnTo>
                        <a:lnTo>
                          <a:pt x="128" y="36"/>
                        </a:lnTo>
                        <a:lnTo>
                          <a:pt x="126" y="43"/>
                        </a:lnTo>
                        <a:lnTo>
                          <a:pt x="123" y="49"/>
                        </a:lnTo>
                        <a:lnTo>
                          <a:pt x="119" y="57"/>
                        </a:lnTo>
                        <a:lnTo>
                          <a:pt x="113" y="64"/>
                        </a:lnTo>
                        <a:lnTo>
                          <a:pt x="105" y="71"/>
                        </a:lnTo>
                        <a:lnTo>
                          <a:pt x="96" y="78"/>
                        </a:lnTo>
                        <a:lnTo>
                          <a:pt x="87" y="83"/>
                        </a:lnTo>
                        <a:lnTo>
                          <a:pt x="77" y="88"/>
                        </a:lnTo>
                        <a:lnTo>
                          <a:pt x="67" y="92"/>
                        </a:lnTo>
                        <a:lnTo>
                          <a:pt x="57" y="95"/>
                        </a:lnTo>
                        <a:lnTo>
                          <a:pt x="47" y="96"/>
                        </a:lnTo>
                        <a:lnTo>
                          <a:pt x="38" y="97"/>
                        </a:lnTo>
                        <a:lnTo>
                          <a:pt x="29" y="96"/>
                        </a:lnTo>
                        <a:lnTo>
                          <a:pt x="21" y="95"/>
                        </a:lnTo>
                        <a:lnTo>
                          <a:pt x="14" y="93"/>
                        </a:lnTo>
                        <a:lnTo>
                          <a:pt x="9" y="90"/>
                        </a:lnTo>
                        <a:lnTo>
                          <a:pt x="4" y="86"/>
                        </a:lnTo>
                        <a:lnTo>
                          <a:pt x="1" y="80"/>
                        </a:lnTo>
                        <a:lnTo>
                          <a:pt x="0" y="74"/>
                        </a:lnTo>
                        <a:lnTo>
                          <a:pt x="1" y="67"/>
                        </a:lnTo>
                        <a:lnTo>
                          <a:pt x="4"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5" name="Freeform 20"/>
                  <p:cNvSpPr>
                    <a:spLocks/>
                  </p:cNvSpPr>
                  <p:nvPr/>
                </p:nvSpPr>
                <p:spPr bwMode="auto">
                  <a:xfrm>
                    <a:off x="1416" y="2447"/>
                    <a:ext cx="117" cy="88"/>
                  </a:xfrm>
                  <a:custGeom>
                    <a:avLst/>
                    <a:gdLst>
                      <a:gd name="T0" fmla="*/ 3 w 117"/>
                      <a:gd name="T1" fmla="*/ 54 h 88"/>
                      <a:gd name="T2" fmla="*/ 5 w 117"/>
                      <a:gd name="T3" fmla="*/ 53 h 88"/>
                      <a:gd name="T4" fmla="*/ 8 w 117"/>
                      <a:gd name="T5" fmla="*/ 48 h 88"/>
                      <a:gd name="T6" fmla="*/ 14 w 117"/>
                      <a:gd name="T7" fmla="*/ 40 h 88"/>
                      <a:gd name="T8" fmla="*/ 22 w 117"/>
                      <a:gd name="T9" fmla="*/ 31 h 88"/>
                      <a:gd name="T10" fmla="*/ 32 w 117"/>
                      <a:gd name="T11" fmla="*/ 22 h 88"/>
                      <a:gd name="T12" fmla="*/ 43 w 117"/>
                      <a:gd name="T13" fmla="*/ 14 h 88"/>
                      <a:gd name="T14" fmla="*/ 56 w 117"/>
                      <a:gd name="T15" fmla="*/ 6 h 88"/>
                      <a:gd name="T16" fmla="*/ 70 w 117"/>
                      <a:gd name="T17" fmla="*/ 2 h 88"/>
                      <a:gd name="T18" fmla="*/ 84 w 117"/>
                      <a:gd name="T19" fmla="*/ 0 h 88"/>
                      <a:gd name="T20" fmla="*/ 97 w 117"/>
                      <a:gd name="T21" fmla="*/ 3 h 88"/>
                      <a:gd name="T22" fmla="*/ 107 w 117"/>
                      <a:gd name="T23" fmla="*/ 8 h 88"/>
                      <a:gd name="T24" fmla="*/ 114 w 117"/>
                      <a:gd name="T25" fmla="*/ 17 h 88"/>
                      <a:gd name="T26" fmla="*/ 117 w 117"/>
                      <a:gd name="T27" fmla="*/ 27 h 88"/>
                      <a:gd name="T28" fmla="*/ 116 w 117"/>
                      <a:gd name="T29" fmla="*/ 39 h 88"/>
                      <a:gd name="T30" fmla="*/ 109 w 117"/>
                      <a:gd name="T31" fmla="*/ 52 h 88"/>
                      <a:gd name="T32" fmla="*/ 97 w 117"/>
                      <a:gd name="T33" fmla="*/ 65 h 88"/>
                      <a:gd name="T34" fmla="*/ 88 w 117"/>
                      <a:gd name="T35" fmla="*/ 71 h 88"/>
                      <a:gd name="T36" fmla="*/ 79 w 117"/>
                      <a:gd name="T37" fmla="*/ 76 h 88"/>
                      <a:gd name="T38" fmla="*/ 70 w 117"/>
                      <a:gd name="T39" fmla="*/ 81 h 88"/>
                      <a:gd name="T40" fmla="*/ 61 w 117"/>
                      <a:gd name="T41" fmla="*/ 84 h 88"/>
                      <a:gd name="T42" fmla="*/ 52 w 117"/>
                      <a:gd name="T43" fmla="*/ 86 h 88"/>
                      <a:gd name="T44" fmla="*/ 43 w 117"/>
                      <a:gd name="T45" fmla="*/ 88 h 88"/>
                      <a:gd name="T46" fmla="*/ 35 w 117"/>
                      <a:gd name="T47" fmla="*/ 88 h 88"/>
                      <a:gd name="T48" fmla="*/ 27 w 117"/>
                      <a:gd name="T49" fmla="*/ 88 h 88"/>
                      <a:gd name="T50" fmla="*/ 20 w 117"/>
                      <a:gd name="T51" fmla="*/ 87 h 88"/>
                      <a:gd name="T52" fmla="*/ 13 w 117"/>
                      <a:gd name="T53" fmla="*/ 85 h 88"/>
                      <a:gd name="T54" fmla="*/ 8 w 117"/>
                      <a:gd name="T55" fmla="*/ 82 h 88"/>
                      <a:gd name="T56" fmla="*/ 4 w 117"/>
                      <a:gd name="T57" fmla="*/ 78 h 88"/>
                      <a:gd name="T58" fmla="*/ 1 w 117"/>
                      <a:gd name="T59" fmla="*/ 73 h 88"/>
                      <a:gd name="T60" fmla="*/ 0 w 117"/>
                      <a:gd name="T61" fmla="*/ 68 h 88"/>
                      <a:gd name="T62" fmla="*/ 1 w 117"/>
                      <a:gd name="T63" fmla="*/ 62 h 88"/>
                      <a:gd name="T64" fmla="*/ 3 w 117"/>
                      <a:gd name="T65" fmla="*/ 54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88"/>
                      <a:gd name="T101" fmla="*/ 117 w 117"/>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88">
                        <a:moveTo>
                          <a:pt x="3" y="54"/>
                        </a:moveTo>
                        <a:lnTo>
                          <a:pt x="5" y="53"/>
                        </a:lnTo>
                        <a:lnTo>
                          <a:pt x="8" y="48"/>
                        </a:lnTo>
                        <a:lnTo>
                          <a:pt x="14" y="40"/>
                        </a:lnTo>
                        <a:lnTo>
                          <a:pt x="22" y="31"/>
                        </a:lnTo>
                        <a:lnTo>
                          <a:pt x="32" y="22"/>
                        </a:lnTo>
                        <a:lnTo>
                          <a:pt x="43" y="14"/>
                        </a:lnTo>
                        <a:lnTo>
                          <a:pt x="56" y="6"/>
                        </a:lnTo>
                        <a:lnTo>
                          <a:pt x="70" y="2"/>
                        </a:lnTo>
                        <a:lnTo>
                          <a:pt x="84" y="0"/>
                        </a:lnTo>
                        <a:lnTo>
                          <a:pt x="97" y="3"/>
                        </a:lnTo>
                        <a:lnTo>
                          <a:pt x="107" y="8"/>
                        </a:lnTo>
                        <a:lnTo>
                          <a:pt x="114" y="17"/>
                        </a:lnTo>
                        <a:lnTo>
                          <a:pt x="117" y="27"/>
                        </a:lnTo>
                        <a:lnTo>
                          <a:pt x="116" y="39"/>
                        </a:lnTo>
                        <a:lnTo>
                          <a:pt x="109" y="52"/>
                        </a:lnTo>
                        <a:lnTo>
                          <a:pt x="97" y="65"/>
                        </a:lnTo>
                        <a:lnTo>
                          <a:pt x="88" y="71"/>
                        </a:lnTo>
                        <a:lnTo>
                          <a:pt x="79" y="76"/>
                        </a:lnTo>
                        <a:lnTo>
                          <a:pt x="70" y="81"/>
                        </a:lnTo>
                        <a:lnTo>
                          <a:pt x="61" y="84"/>
                        </a:lnTo>
                        <a:lnTo>
                          <a:pt x="52" y="86"/>
                        </a:lnTo>
                        <a:lnTo>
                          <a:pt x="43" y="88"/>
                        </a:lnTo>
                        <a:lnTo>
                          <a:pt x="35" y="88"/>
                        </a:lnTo>
                        <a:lnTo>
                          <a:pt x="27" y="88"/>
                        </a:lnTo>
                        <a:lnTo>
                          <a:pt x="20" y="87"/>
                        </a:lnTo>
                        <a:lnTo>
                          <a:pt x="13" y="85"/>
                        </a:lnTo>
                        <a:lnTo>
                          <a:pt x="8" y="82"/>
                        </a:lnTo>
                        <a:lnTo>
                          <a:pt x="4" y="78"/>
                        </a:lnTo>
                        <a:lnTo>
                          <a:pt x="1" y="73"/>
                        </a:lnTo>
                        <a:lnTo>
                          <a:pt x="0" y="68"/>
                        </a:lnTo>
                        <a:lnTo>
                          <a:pt x="1" y="62"/>
                        </a:lnTo>
                        <a:lnTo>
                          <a:pt x="3" y="54"/>
                        </a:lnTo>
                        <a:close/>
                      </a:path>
                    </a:pathLst>
                  </a:custGeom>
                  <a:solidFill>
                    <a:srgbClr val="EDD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6" name="Freeform 21"/>
                  <p:cNvSpPr>
                    <a:spLocks/>
                  </p:cNvSpPr>
                  <p:nvPr/>
                </p:nvSpPr>
                <p:spPr bwMode="auto">
                  <a:xfrm>
                    <a:off x="1420" y="2452"/>
                    <a:ext cx="106" cy="79"/>
                  </a:xfrm>
                  <a:custGeom>
                    <a:avLst/>
                    <a:gdLst>
                      <a:gd name="T0" fmla="*/ 3 w 106"/>
                      <a:gd name="T1" fmla="*/ 48 h 79"/>
                      <a:gd name="T2" fmla="*/ 4 w 106"/>
                      <a:gd name="T3" fmla="*/ 47 h 79"/>
                      <a:gd name="T4" fmla="*/ 7 w 106"/>
                      <a:gd name="T5" fmla="*/ 42 h 79"/>
                      <a:gd name="T6" fmla="*/ 13 w 106"/>
                      <a:gd name="T7" fmla="*/ 35 h 79"/>
                      <a:gd name="T8" fmla="*/ 20 w 106"/>
                      <a:gd name="T9" fmla="*/ 28 h 79"/>
                      <a:gd name="T10" fmla="*/ 29 w 106"/>
                      <a:gd name="T11" fmla="*/ 19 h 79"/>
                      <a:gd name="T12" fmla="*/ 39 w 106"/>
                      <a:gd name="T13" fmla="*/ 11 h 79"/>
                      <a:gd name="T14" fmla="*/ 51 w 106"/>
                      <a:gd name="T15" fmla="*/ 5 h 79"/>
                      <a:gd name="T16" fmla="*/ 63 w 106"/>
                      <a:gd name="T17" fmla="*/ 1 h 79"/>
                      <a:gd name="T18" fmla="*/ 76 w 106"/>
                      <a:gd name="T19" fmla="*/ 0 h 79"/>
                      <a:gd name="T20" fmla="*/ 88 w 106"/>
                      <a:gd name="T21" fmla="*/ 2 h 79"/>
                      <a:gd name="T22" fmla="*/ 97 w 106"/>
                      <a:gd name="T23" fmla="*/ 7 h 79"/>
                      <a:gd name="T24" fmla="*/ 103 w 106"/>
                      <a:gd name="T25" fmla="*/ 15 h 79"/>
                      <a:gd name="T26" fmla="*/ 106 w 106"/>
                      <a:gd name="T27" fmla="*/ 24 h 79"/>
                      <a:gd name="T28" fmla="*/ 105 w 106"/>
                      <a:gd name="T29" fmla="*/ 34 h 79"/>
                      <a:gd name="T30" fmla="*/ 99 w 106"/>
                      <a:gd name="T31" fmla="*/ 46 h 79"/>
                      <a:gd name="T32" fmla="*/ 88 w 106"/>
                      <a:gd name="T33" fmla="*/ 58 h 79"/>
                      <a:gd name="T34" fmla="*/ 80 w 106"/>
                      <a:gd name="T35" fmla="*/ 63 h 79"/>
                      <a:gd name="T36" fmla="*/ 72 w 106"/>
                      <a:gd name="T37" fmla="*/ 68 h 79"/>
                      <a:gd name="T38" fmla="*/ 64 w 106"/>
                      <a:gd name="T39" fmla="*/ 72 h 79"/>
                      <a:gd name="T40" fmla="*/ 56 w 106"/>
                      <a:gd name="T41" fmla="*/ 75 h 79"/>
                      <a:gd name="T42" fmla="*/ 47 w 106"/>
                      <a:gd name="T43" fmla="*/ 77 h 79"/>
                      <a:gd name="T44" fmla="*/ 39 w 106"/>
                      <a:gd name="T45" fmla="*/ 78 h 79"/>
                      <a:gd name="T46" fmla="*/ 31 w 106"/>
                      <a:gd name="T47" fmla="*/ 79 h 79"/>
                      <a:gd name="T48" fmla="*/ 24 w 106"/>
                      <a:gd name="T49" fmla="*/ 79 h 79"/>
                      <a:gd name="T50" fmla="*/ 17 w 106"/>
                      <a:gd name="T51" fmla="*/ 78 h 79"/>
                      <a:gd name="T52" fmla="*/ 12 w 106"/>
                      <a:gd name="T53" fmla="*/ 76 h 79"/>
                      <a:gd name="T54" fmla="*/ 7 w 106"/>
                      <a:gd name="T55" fmla="*/ 73 h 79"/>
                      <a:gd name="T56" fmla="*/ 3 w 106"/>
                      <a:gd name="T57" fmla="*/ 70 h 79"/>
                      <a:gd name="T58" fmla="*/ 1 w 106"/>
                      <a:gd name="T59" fmla="*/ 66 h 79"/>
                      <a:gd name="T60" fmla="*/ 0 w 106"/>
                      <a:gd name="T61" fmla="*/ 61 h 79"/>
                      <a:gd name="T62" fmla="*/ 1 w 106"/>
                      <a:gd name="T63" fmla="*/ 55 h 79"/>
                      <a:gd name="T64" fmla="*/ 3 w 106"/>
                      <a:gd name="T65" fmla="*/ 48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79"/>
                      <a:gd name="T101" fmla="*/ 106 w 106"/>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79">
                        <a:moveTo>
                          <a:pt x="3" y="48"/>
                        </a:moveTo>
                        <a:lnTo>
                          <a:pt x="4" y="47"/>
                        </a:lnTo>
                        <a:lnTo>
                          <a:pt x="7" y="42"/>
                        </a:lnTo>
                        <a:lnTo>
                          <a:pt x="13" y="35"/>
                        </a:lnTo>
                        <a:lnTo>
                          <a:pt x="20" y="28"/>
                        </a:lnTo>
                        <a:lnTo>
                          <a:pt x="29" y="19"/>
                        </a:lnTo>
                        <a:lnTo>
                          <a:pt x="39" y="11"/>
                        </a:lnTo>
                        <a:lnTo>
                          <a:pt x="51" y="5"/>
                        </a:lnTo>
                        <a:lnTo>
                          <a:pt x="63" y="1"/>
                        </a:lnTo>
                        <a:lnTo>
                          <a:pt x="76" y="0"/>
                        </a:lnTo>
                        <a:lnTo>
                          <a:pt x="88" y="2"/>
                        </a:lnTo>
                        <a:lnTo>
                          <a:pt x="97" y="7"/>
                        </a:lnTo>
                        <a:lnTo>
                          <a:pt x="103" y="15"/>
                        </a:lnTo>
                        <a:lnTo>
                          <a:pt x="106" y="24"/>
                        </a:lnTo>
                        <a:lnTo>
                          <a:pt x="105" y="34"/>
                        </a:lnTo>
                        <a:lnTo>
                          <a:pt x="99" y="46"/>
                        </a:lnTo>
                        <a:lnTo>
                          <a:pt x="88" y="58"/>
                        </a:lnTo>
                        <a:lnTo>
                          <a:pt x="80" y="63"/>
                        </a:lnTo>
                        <a:lnTo>
                          <a:pt x="72" y="68"/>
                        </a:lnTo>
                        <a:lnTo>
                          <a:pt x="64" y="72"/>
                        </a:lnTo>
                        <a:lnTo>
                          <a:pt x="56" y="75"/>
                        </a:lnTo>
                        <a:lnTo>
                          <a:pt x="47" y="77"/>
                        </a:lnTo>
                        <a:lnTo>
                          <a:pt x="39" y="78"/>
                        </a:lnTo>
                        <a:lnTo>
                          <a:pt x="31" y="79"/>
                        </a:lnTo>
                        <a:lnTo>
                          <a:pt x="24" y="79"/>
                        </a:lnTo>
                        <a:lnTo>
                          <a:pt x="17" y="78"/>
                        </a:lnTo>
                        <a:lnTo>
                          <a:pt x="12" y="76"/>
                        </a:lnTo>
                        <a:lnTo>
                          <a:pt x="7" y="73"/>
                        </a:lnTo>
                        <a:lnTo>
                          <a:pt x="3" y="70"/>
                        </a:lnTo>
                        <a:lnTo>
                          <a:pt x="1" y="66"/>
                        </a:lnTo>
                        <a:lnTo>
                          <a:pt x="0" y="61"/>
                        </a:lnTo>
                        <a:lnTo>
                          <a:pt x="1" y="55"/>
                        </a:lnTo>
                        <a:lnTo>
                          <a:pt x="3" y="48"/>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7" name="Freeform 22"/>
                  <p:cNvSpPr>
                    <a:spLocks/>
                  </p:cNvSpPr>
                  <p:nvPr/>
                </p:nvSpPr>
                <p:spPr bwMode="auto">
                  <a:xfrm>
                    <a:off x="1425" y="2456"/>
                    <a:ext cx="96" cy="71"/>
                  </a:xfrm>
                  <a:custGeom>
                    <a:avLst/>
                    <a:gdLst>
                      <a:gd name="T0" fmla="*/ 3 w 96"/>
                      <a:gd name="T1" fmla="*/ 44 h 71"/>
                      <a:gd name="T2" fmla="*/ 4 w 96"/>
                      <a:gd name="T3" fmla="*/ 42 h 71"/>
                      <a:gd name="T4" fmla="*/ 7 w 96"/>
                      <a:gd name="T5" fmla="*/ 38 h 71"/>
                      <a:gd name="T6" fmla="*/ 12 w 96"/>
                      <a:gd name="T7" fmla="*/ 32 h 71"/>
                      <a:gd name="T8" fmla="*/ 18 w 96"/>
                      <a:gd name="T9" fmla="*/ 25 h 71"/>
                      <a:gd name="T10" fmla="*/ 26 w 96"/>
                      <a:gd name="T11" fmla="*/ 17 h 71"/>
                      <a:gd name="T12" fmla="*/ 36 w 96"/>
                      <a:gd name="T13" fmla="*/ 11 h 71"/>
                      <a:gd name="T14" fmla="*/ 46 w 96"/>
                      <a:gd name="T15" fmla="*/ 5 h 71"/>
                      <a:gd name="T16" fmla="*/ 57 w 96"/>
                      <a:gd name="T17" fmla="*/ 1 h 71"/>
                      <a:gd name="T18" fmla="*/ 69 w 96"/>
                      <a:gd name="T19" fmla="*/ 0 h 71"/>
                      <a:gd name="T20" fmla="*/ 79 w 96"/>
                      <a:gd name="T21" fmla="*/ 2 h 71"/>
                      <a:gd name="T22" fmla="*/ 88 w 96"/>
                      <a:gd name="T23" fmla="*/ 7 h 71"/>
                      <a:gd name="T24" fmla="*/ 93 w 96"/>
                      <a:gd name="T25" fmla="*/ 13 h 71"/>
                      <a:gd name="T26" fmla="*/ 96 w 96"/>
                      <a:gd name="T27" fmla="*/ 21 h 71"/>
                      <a:gd name="T28" fmla="*/ 95 w 96"/>
                      <a:gd name="T29" fmla="*/ 31 h 71"/>
                      <a:gd name="T30" fmla="*/ 89 w 96"/>
                      <a:gd name="T31" fmla="*/ 41 h 71"/>
                      <a:gd name="T32" fmla="*/ 79 w 96"/>
                      <a:gd name="T33" fmla="*/ 52 h 71"/>
                      <a:gd name="T34" fmla="*/ 72 w 96"/>
                      <a:gd name="T35" fmla="*/ 57 h 71"/>
                      <a:gd name="T36" fmla="*/ 65 w 96"/>
                      <a:gd name="T37" fmla="*/ 61 h 71"/>
                      <a:gd name="T38" fmla="*/ 58 w 96"/>
                      <a:gd name="T39" fmla="*/ 64 h 71"/>
                      <a:gd name="T40" fmla="*/ 50 w 96"/>
                      <a:gd name="T41" fmla="*/ 67 h 71"/>
                      <a:gd name="T42" fmla="*/ 43 w 96"/>
                      <a:gd name="T43" fmla="*/ 69 h 71"/>
                      <a:gd name="T44" fmla="*/ 35 w 96"/>
                      <a:gd name="T45" fmla="*/ 70 h 71"/>
                      <a:gd name="T46" fmla="*/ 29 w 96"/>
                      <a:gd name="T47" fmla="*/ 71 h 71"/>
                      <a:gd name="T48" fmla="*/ 22 w 96"/>
                      <a:gd name="T49" fmla="*/ 71 h 71"/>
                      <a:gd name="T50" fmla="*/ 16 w 96"/>
                      <a:gd name="T51" fmla="*/ 70 h 71"/>
                      <a:gd name="T52" fmla="*/ 11 w 96"/>
                      <a:gd name="T53" fmla="*/ 68 h 71"/>
                      <a:gd name="T54" fmla="*/ 6 w 96"/>
                      <a:gd name="T55" fmla="*/ 66 h 71"/>
                      <a:gd name="T56" fmla="*/ 3 w 96"/>
                      <a:gd name="T57" fmla="*/ 63 h 71"/>
                      <a:gd name="T58" fmla="*/ 1 w 96"/>
                      <a:gd name="T59" fmla="*/ 59 h 71"/>
                      <a:gd name="T60" fmla="*/ 0 w 96"/>
                      <a:gd name="T61" fmla="*/ 54 h 71"/>
                      <a:gd name="T62" fmla="*/ 1 w 96"/>
                      <a:gd name="T63" fmla="*/ 49 h 71"/>
                      <a:gd name="T64" fmla="*/ 3 w 96"/>
                      <a:gd name="T65" fmla="*/ 44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71"/>
                      <a:gd name="T101" fmla="*/ 96 w 96"/>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71">
                        <a:moveTo>
                          <a:pt x="3" y="44"/>
                        </a:moveTo>
                        <a:lnTo>
                          <a:pt x="4" y="42"/>
                        </a:lnTo>
                        <a:lnTo>
                          <a:pt x="7" y="38"/>
                        </a:lnTo>
                        <a:lnTo>
                          <a:pt x="12" y="32"/>
                        </a:lnTo>
                        <a:lnTo>
                          <a:pt x="18" y="25"/>
                        </a:lnTo>
                        <a:lnTo>
                          <a:pt x="26" y="17"/>
                        </a:lnTo>
                        <a:lnTo>
                          <a:pt x="36" y="11"/>
                        </a:lnTo>
                        <a:lnTo>
                          <a:pt x="46" y="5"/>
                        </a:lnTo>
                        <a:lnTo>
                          <a:pt x="57" y="1"/>
                        </a:lnTo>
                        <a:lnTo>
                          <a:pt x="69" y="0"/>
                        </a:lnTo>
                        <a:lnTo>
                          <a:pt x="79" y="2"/>
                        </a:lnTo>
                        <a:lnTo>
                          <a:pt x="88" y="7"/>
                        </a:lnTo>
                        <a:lnTo>
                          <a:pt x="93" y="13"/>
                        </a:lnTo>
                        <a:lnTo>
                          <a:pt x="96" y="21"/>
                        </a:lnTo>
                        <a:lnTo>
                          <a:pt x="95" y="31"/>
                        </a:lnTo>
                        <a:lnTo>
                          <a:pt x="89" y="41"/>
                        </a:lnTo>
                        <a:lnTo>
                          <a:pt x="79" y="52"/>
                        </a:lnTo>
                        <a:lnTo>
                          <a:pt x="72" y="57"/>
                        </a:lnTo>
                        <a:lnTo>
                          <a:pt x="65" y="61"/>
                        </a:lnTo>
                        <a:lnTo>
                          <a:pt x="58" y="64"/>
                        </a:lnTo>
                        <a:lnTo>
                          <a:pt x="50" y="67"/>
                        </a:lnTo>
                        <a:lnTo>
                          <a:pt x="43" y="69"/>
                        </a:lnTo>
                        <a:lnTo>
                          <a:pt x="35" y="70"/>
                        </a:lnTo>
                        <a:lnTo>
                          <a:pt x="29" y="71"/>
                        </a:lnTo>
                        <a:lnTo>
                          <a:pt x="22" y="71"/>
                        </a:lnTo>
                        <a:lnTo>
                          <a:pt x="16" y="70"/>
                        </a:lnTo>
                        <a:lnTo>
                          <a:pt x="11" y="68"/>
                        </a:lnTo>
                        <a:lnTo>
                          <a:pt x="6" y="66"/>
                        </a:lnTo>
                        <a:lnTo>
                          <a:pt x="3" y="63"/>
                        </a:lnTo>
                        <a:lnTo>
                          <a:pt x="1" y="59"/>
                        </a:lnTo>
                        <a:lnTo>
                          <a:pt x="0" y="54"/>
                        </a:lnTo>
                        <a:lnTo>
                          <a:pt x="1" y="49"/>
                        </a:lnTo>
                        <a:lnTo>
                          <a:pt x="3" y="44"/>
                        </a:lnTo>
                        <a:close/>
                      </a:path>
                    </a:pathLst>
                  </a:custGeom>
                  <a:solidFill>
                    <a:srgbClr val="C196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8" name="Freeform 23"/>
                  <p:cNvSpPr>
                    <a:spLocks/>
                  </p:cNvSpPr>
                  <p:nvPr/>
                </p:nvSpPr>
                <p:spPr bwMode="auto">
                  <a:xfrm>
                    <a:off x="1431" y="2460"/>
                    <a:ext cx="85" cy="63"/>
                  </a:xfrm>
                  <a:custGeom>
                    <a:avLst/>
                    <a:gdLst>
                      <a:gd name="T0" fmla="*/ 2 w 85"/>
                      <a:gd name="T1" fmla="*/ 39 h 63"/>
                      <a:gd name="T2" fmla="*/ 3 w 85"/>
                      <a:gd name="T3" fmla="*/ 37 h 63"/>
                      <a:gd name="T4" fmla="*/ 6 w 85"/>
                      <a:gd name="T5" fmla="*/ 34 h 63"/>
                      <a:gd name="T6" fmla="*/ 10 w 85"/>
                      <a:gd name="T7" fmla="*/ 28 h 63"/>
                      <a:gd name="T8" fmla="*/ 16 w 85"/>
                      <a:gd name="T9" fmla="*/ 22 h 63"/>
                      <a:gd name="T10" fmla="*/ 23 w 85"/>
                      <a:gd name="T11" fmla="*/ 16 h 63"/>
                      <a:gd name="T12" fmla="*/ 31 w 85"/>
                      <a:gd name="T13" fmla="*/ 10 h 63"/>
                      <a:gd name="T14" fmla="*/ 40 w 85"/>
                      <a:gd name="T15" fmla="*/ 5 h 63"/>
                      <a:gd name="T16" fmla="*/ 50 w 85"/>
                      <a:gd name="T17" fmla="*/ 1 h 63"/>
                      <a:gd name="T18" fmla="*/ 61 w 85"/>
                      <a:gd name="T19" fmla="*/ 0 h 63"/>
                      <a:gd name="T20" fmla="*/ 70 w 85"/>
                      <a:gd name="T21" fmla="*/ 2 h 63"/>
                      <a:gd name="T22" fmla="*/ 77 w 85"/>
                      <a:gd name="T23" fmla="*/ 6 h 63"/>
                      <a:gd name="T24" fmla="*/ 82 w 85"/>
                      <a:gd name="T25" fmla="*/ 12 h 63"/>
                      <a:gd name="T26" fmla="*/ 85 w 85"/>
                      <a:gd name="T27" fmla="*/ 19 h 63"/>
                      <a:gd name="T28" fmla="*/ 84 w 85"/>
                      <a:gd name="T29" fmla="*/ 27 h 63"/>
                      <a:gd name="T30" fmla="*/ 79 w 85"/>
                      <a:gd name="T31" fmla="*/ 36 h 63"/>
                      <a:gd name="T32" fmla="*/ 70 w 85"/>
                      <a:gd name="T33" fmla="*/ 46 h 63"/>
                      <a:gd name="T34" fmla="*/ 64 w 85"/>
                      <a:gd name="T35" fmla="*/ 50 h 63"/>
                      <a:gd name="T36" fmla="*/ 57 w 85"/>
                      <a:gd name="T37" fmla="*/ 54 h 63"/>
                      <a:gd name="T38" fmla="*/ 51 w 85"/>
                      <a:gd name="T39" fmla="*/ 57 h 63"/>
                      <a:gd name="T40" fmla="*/ 44 w 85"/>
                      <a:gd name="T41" fmla="*/ 59 h 63"/>
                      <a:gd name="T42" fmla="*/ 37 w 85"/>
                      <a:gd name="T43" fmla="*/ 61 h 63"/>
                      <a:gd name="T44" fmla="*/ 31 w 85"/>
                      <a:gd name="T45" fmla="*/ 62 h 63"/>
                      <a:gd name="T46" fmla="*/ 25 w 85"/>
                      <a:gd name="T47" fmla="*/ 63 h 63"/>
                      <a:gd name="T48" fmla="*/ 19 w 85"/>
                      <a:gd name="T49" fmla="*/ 62 h 63"/>
                      <a:gd name="T50" fmla="*/ 14 w 85"/>
                      <a:gd name="T51" fmla="*/ 61 h 63"/>
                      <a:gd name="T52" fmla="*/ 9 w 85"/>
                      <a:gd name="T53" fmla="*/ 60 h 63"/>
                      <a:gd name="T54" fmla="*/ 5 w 85"/>
                      <a:gd name="T55" fmla="*/ 58 h 63"/>
                      <a:gd name="T56" fmla="*/ 2 w 85"/>
                      <a:gd name="T57" fmla="*/ 55 h 63"/>
                      <a:gd name="T58" fmla="*/ 0 w 85"/>
                      <a:gd name="T59" fmla="*/ 52 h 63"/>
                      <a:gd name="T60" fmla="*/ 0 w 85"/>
                      <a:gd name="T61" fmla="*/ 48 h 63"/>
                      <a:gd name="T62" fmla="*/ 0 w 85"/>
                      <a:gd name="T63" fmla="*/ 44 h 63"/>
                      <a:gd name="T64" fmla="*/ 2 w 85"/>
                      <a:gd name="T65" fmla="*/ 39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63"/>
                      <a:gd name="T101" fmla="*/ 85 w 85"/>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63">
                        <a:moveTo>
                          <a:pt x="2" y="39"/>
                        </a:moveTo>
                        <a:lnTo>
                          <a:pt x="3" y="37"/>
                        </a:lnTo>
                        <a:lnTo>
                          <a:pt x="6" y="34"/>
                        </a:lnTo>
                        <a:lnTo>
                          <a:pt x="10" y="28"/>
                        </a:lnTo>
                        <a:lnTo>
                          <a:pt x="16" y="22"/>
                        </a:lnTo>
                        <a:lnTo>
                          <a:pt x="23" y="16"/>
                        </a:lnTo>
                        <a:lnTo>
                          <a:pt x="31" y="10"/>
                        </a:lnTo>
                        <a:lnTo>
                          <a:pt x="40" y="5"/>
                        </a:lnTo>
                        <a:lnTo>
                          <a:pt x="50" y="1"/>
                        </a:lnTo>
                        <a:lnTo>
                          <a:pt x="61" y="0"/>
                        </a:lnTo>
                        <a:lnTo>
                          <a:pt x="70" y="2"/>
                        </a:lnTo>
                        <a:lnTo>
                          <a:pt x="77" y="6"/>
                        </a:lnTo>
                        <a:lnTo>
                          <a:pt x="82" y="12"/>
                        </a:lnTo>
                        <a:lnTo>
                          <a:pt x="85" y="19"/>
                        </a:lnTo>
                        <a:lnTo>
                          <a:pt x="84" y="27"/>
                        </a:lnTo>
                        <a:lnTo>
                          <a:pt x="79" y="36"/>
                        </a:lnTo>
                        <a:lnTo>
                          <a:pt x="70" y="46"/>
                        </a:lnTo>
                        <a:lnTo>
                          <a:pt x="64" y="50"/>
                        </a:lnTo>
                        <a:lnTo>
                          <a:pt x="57" y="54"/>
                        </a:lnTo>
                        <a:lnTo>
                          <a:pt x="51" y="57"/>
                        </a:lnTo>
                        <a:lnTo>
                          <a:pt x="44" y="59"/>
                        </a:lnTo>
                        <a:lnTo>
                          <a:pt x="37" y="61"/>
                        </a:lnTo>
                        <a:lnTo>
                          <a:pt x="31" y="62"/>
                        </a:lnTo>
                        <a:lnTo>
                          <a:pt x="25" y="63"/>
                        </a:lnTo>
                        <a:lnTo>
                          <a:pt x="19" y="62"/>
                        </a:lnTo>
                        <a:lnTo>
                          <a:pt x="14" y="61"/>
                        </a:lnTo>
                        <a:lnTo>
                          <a:pt x="9" y="60"/>
                        </a:lnTo>
                        <a:lnTo>
                          <a:pt x="5" y="58"/>
                        </a:lnTo>
                        <a:lnTo>
                          <a:pt x="2" y="55"/>
                        </a:lnTo>
                        <a:lnTo>
                          <a:pt x="0" y="52"/>
                        </a:lnTo>
                        <a:lnTo>
                          <a:pt x="0" y="48"/>
                        </a:lnTo>
                        <a:lnTo>
                          <a:pt x="0" y="44"/>
                        </a:lnTo>
                        <a:lnTo>
                          <a:pt x="2" y="39"/>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9" name="Freeform 24"/>
                  <p:cNvSpPr>
                    <a:spLocks/>
                  </p:cNvSpPr>
                  <p:nvPr/>
                </p:nvSpPr>
                <p:spPr bwMode="auto">
                  <a:xfrm>
                    <a:off x="973" y="2062"/>
                    <a:ext cx="556" cy="486"/>
                  </a:xfrm>
                  <a:custGeom>
                    <a:avLst/>
                    <a:gdLst>
                      <a:gd name="T0" fmla="*/ 0 w 556"/>
                      <a:gd name="T1" fmla="*/ 250 h 486"/>
                      <a:gd name="T2" fmla="*/ 1 w 556"/>
                      <a:gd name="T3" fmla="*/ 239 h 486"/>
                      <a:gd name="T4" fmla="*/ 4 w 556"/>
                      <a:gd name="T5" fmla="*/ 220 h 486"/>
                      <a:gd name="T6" fmla="*/ 10 w 556"/>
                      <a:gd name="T7" fmla="*/ 194 h 486"/>
                      <a:gd name="T8" fmla="*/ 21 w 556"/>
                      <a:gd name="T9" fmla="*/ 164 h 486"/>
                      <a:gd name="T10" fmla="*/ 38 w 556"/>
                      <a:gd name="T11" fmla="*/ 131 h 486"/>
                      <a:gd name="T12" fmla="*/ 61 w 556"/>
                      <a:gd name="T13" fmla="*/ 96 h 486"/>
                      <a:gd name="T14" fmla="*/ 94 w 556"/>
                      <a:gd name="T15" fmla="*/ 63 h 486"/>
                      <a:gd name="T16" fmla="*/ 142 w 556"/>
                      <a:gd name="T17" fmla="*/ 30 h 486"/>
                      <a:gd name="T18" fmla="*/ 194 w 556"/>
                      <a:gd name="T19" fmla="*/ 7 h 486"/>
                      <a:gd name="T20" fmla="*/ 238 w 556"/>
                      <a:gd name="T21" fmla="*/ 0 h 486"/>
                      <a:gd name="T22" fmla="*/ 277 w 556"/>
                      <a:gd name="T23" fmla="*/ 6 h 486"/>
                      <a:gd name="T24" fmla="*/ 310 w 556"/>
                      <a:gd name="T25" fmla="*/ 20 h 486"/>
                      <a:gd name="T26" fmla="*/ 340 w 556"/>
                      <a:gd name="T27" fmla="*/ 39 h 486"/>
                      <a:gd name="T28" fmla="*/ 365 w 556"/>
                      <a:gd name="T29" fmla="*/ 59 h 486"/>
                      <a:gd name="T30" fmla="*/ 388 w 556"/>
                      <a:gd name="T31" fmla="*/ 78 h 486"/>
                      <a:gd name="T32" fmla="*/ 410 w 556"/>
                      <a:gd name="T33" fmla="*/ 93 h 486"/>
                      <a:gd name="T34" fmla="*/ 433 w 556"/>
                      <a:gd name="T35" fmla="*/ 114 h 486"/>
                      <a:gd name="T36" fmla="*/ 457 w 556"/>
                      <a:gd name="T37" fmla="*/ 141 h 486"/>
                      <a:gd name="T38" fmla="*/ 481 w 556"/>
                      <a:gd name="T39" fmla="*/ 172 h 486"/>
                      <a:gd name="T40" fmla="*/ 503 w 556"/>
                      <a:gd name="T41" fmla="*/ 205 h 486"/>
                      <a:gd name="T42" fmla="*/ 523 w 556"/>
                      <a:gd name="T43" fmla="*/ 237 h 486"/>
                      <a:gd name="T44" fmla="*/ 540 w 556"/>
                      <a:gd name="T45" fmla="*/ 267 h 486"/>
                      <a:gd name="T46" fmla="*/ 551 w 556"/>
                      <a:gd name="T47" fmla="*/ 292 h 486"/>
                      <a:gd name="T48" fmla="*/ 556 w 556"/>
                      <a:gd name="T49" fmla="*/ 312 h 486"/>
                      <a:gd name="T50" fmla="*/ 549 w 556"/>
                      <a:gd name="T51" fmla="*/ 331 h 486"/>
                      <a:gd name="T52" fmla="*/ 532 w 556"/>
                      <a:gd name="T53" fmla="*/ 349 h 486"/>
                      <a:gd name="T54" fmla="*/ 509 w 556"/>
                      <a:gd name="T55" fmla="*/ 366 h 486"/>
                      <a:gd name="T56" fmla="*/ 481 w 556"/>
                      <a:gd name="T57" fmla="*/ 384 h 486"/>
                      <a:gd name="T58" fmla="*/ 453 w 556"/>
                      <a:gd name="T59" fmla="*/ 401 h 486"/>
                      <a:gd name="T60" fmla="*/ 427 w 556"/>
                      <a:gd name="T61" fmla="*/ 418 h 486"/>
                      <a:gd name="T62" fmla="*/ 407 w 556"/>
                      <a:gd name="T63" fmla="*/ 436 h 486"/>
                      <a:gd name="T64" fmla="*/ 392 w 556"/>
                      <a:gd name="T65" fmla="*/ 453 h 486"/>
                      <a:gd name="T66" fmla="*/ 373 w 556"/>
                      <a:gd name="T67" fmla="*/ 466 h 486"/>
                      <a:gd name="T68" fmla="*/ 347 w 556"/>
                      <a:gd name="T69" fmla="*/ 476 h 486"/>
                      <a:gd name="T70" fmla="*/ 318 w 556"/>
                      <a:gd name="T71" fmla="*/ 482 h 486"/>
                      <a:gd name="T72" fmla="*/ 286 w 556"/>
                      <a:gd name="T73" fmla="*/ 486 h 486"/>
                      <a:gd name="T74" fmla="*/ 253 w 556"/>
                      <a:gd name="T75" fmla="*/ 486 h 486"/>
                      <a:gd name="T76" fmla="*/ 219 w 556"/>
                      <a:gd name="T77" fmla="*/ 484 h 486"/>
                      <a:gd name="T78" fmla="*/ 188 w 556"/>
                      <a:gd name="T79" fmla="*/ 478 h 486"/>
                      <a:gd name="T80" fmla="*/ 160 w 556"/>
                      <a:gd name="T81" fmla="*/ 471 h 486"/>
                      <a:gd name="T82" fmla="*/ 133 w 556"/>
                      <a:gd name="T83" fmla="*/ 455 h 486"/>
                      <a:gd name="T84" fmla="*/ 106 w 556"/>
                      <a:gd name="T85" fmla="*/ 433 h 486"/>
                      <a:gd name="T86" fmla="*/ 81 w 556"/>
                      <a:gd name="T87" fmla="*/ 405 h 486"/>
                      <a:gd name="T88" fmla="*/ 58 w 556"/>
                      <a:gd name="T89" fmla="*/ 373 h 486"/>
                      <a:gd name="T90" fmla="*/ 37 w 556"/>
                      <a:gd name="T91" fmla="*/ 339 h 486"/>
                      <a:gd name="T92" fmla="*/ 20 w 556"/>
                      <a:gd name="T93" fmla="*/ 304 h 486"/>
                      <a:gd name="T94" fmla="*/ 6 w 556"/>
                      <a:gd name="T95" fmla="*/ 268 h 4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56"/>
                      <a:gd name="T145" fmla="*/ 0 h 486"/>
                      <a:gd name="T146" fmla="*/ 556 w 556"/>
                      <a:gd name="T147" fmla="*/ 486 h 48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6" h="486">
                        <a:moveTo>
                          <a:pt x="0" y="251"/>
                        </a:moveTo>
                        <a:lnTo>
                          <a:pt x="0" y="250"/>
                        </a:lnTo>
                        <a:lnTo>
                          <a:pt x="1" y="245"/>
                        </a:lnTo>
                        <a:lnTo>
                          <a:pt x="1" y="239"/>
                        </a:lnTo>
                        <a:lnTo>
                          <a:pt x="2" y="231"/>
                        </a:lnTo>
                        <a:lnTo>
                          <a:pt x="4" y="220"/>
                        </a:lnTo>
                        <a:lnTo>
                          <a:pt x="7" y="208"/>
                        </a:lnTo>
                        <a:lnTo>
                          <a:pt x="10" y="194"/>
                        </a:lnTo>
                        <a:lnTo>
                          <a:pt x="15" y="179"/>
                        </a:lnTo>
                        <a:lnTo>
                          <a:pt x="21" y="164"/>
                        </a:lnTo>
                        <a:lnTo>
                          <a:pt x="29" y="147"/>
                        </a:lnTo>
                        <a:lnTo>
                          <a:pt x="38" y="131"/>
                        </a:lnTo>
                        <a:lnTo>
                          <a:pt x="49" y="113"/>
                        </a:lnTo>
                        <a:lnTo>
                          <a:pt x="61" y="96"/>
                        </a:lnTo>
                        <a:lnTo>
                          <a:pt x="77" y="80"/>
                        </a:lnTo>
                        <a:lnTo>
                          <a:pt x="94" y="63"/>
                        </a:lnTo>
                        <a:lnTo>
                          <a:pt x="114" y="48"/>
                        </a:lnTo>
                        <a:lnTo>
                          <a:pt x="142" y="30"/>
                        </a:lnTo>
                        <a:lnTo>
                          <a:pt x="169" y="16"/>
                        </a:lnTo>
                        <a:lnTo>
                          <a:pt x="194" y="7"/>
                        </a:lnTo>
                        <a:lnTo>
                          <a:pt x="217" y="2"/>
                        </a:lnTo>
                        <a:lnTo>
                          <a:pt x="238" y="0"/>
                        </a:lnTo>
                        <a:lnTo>
                          <a:pt x="258" y="2"/>
                        </a:lnTo>
                        <a:lnTo>
                          <a:pt x="277" y="6"/>
                        </a:lnTo>
                        <a:lnTo>
                          <a:pt x="294" y="12"/>
                        </a:lnTo>
                        <a:lnTo>
                          <a:pt x="310" y="20"/>
                        </a:lnTo>
                        <a:lnTo>
                          <a:pt x="326" y="29"/>
                        </a:lnTo>
                        <a:lnTo>
                          <a:pt x="340" y="39"/>
                        </a:lnTo>
                        <a:lnTo>
                          <a:pt x="353" y="49"/>
                        </a:lnTo>
                        <a:lnTo>
                          <a:pt x="365" y="59"/>
                        </a:lnTo>
                        <a:lnTo>
                          <a:pt x="377" y="69"/>
                        </a:lnTo>
                        <a:lnTo>
                          <a:pt x="388" y="78"/>
                        </a:lnTo>
                        <a:lnTo>
                          <a:pt x="399" y="85"/>
                        </a:lnTo>
                        <a:lnTo>
                          <a:pt x="410" y="93"/>
                        </a:lnTo>
                        <a:lnTo>
                          <a:pt x="421" y="102"/>
                        </a:lnTo>
                        <a:lnTo>
                          <a:pt x="433" y="114"/>
                        </a:lnTo>
                        <a:lnTo>
                          <a:pt x="445" y="127"/>
                        </a:lnTo>
                        <a:lnTo>
                          <a:pt x="457" y="141"/>
                        </a:lnTo>
                        <a:lnTo>
                          <a:pt x="469" y="156"/>
                        </a:lnTo>
                        <a:lnTo>
                          <a:pt x="481" y="172"/>
                        </a:lnTo>
                        <a:lnTo>
                          <a:pt x="492" y="188"/>
                        </a:lnTo>
                        <a:lnTo>
                          <a:pt x="503" y="205"/>
                        </a:lnTo>
                        <a:lnTo>
                          <a:pt x="513" y="221"/>
                        </a:lnTo>
                        <a:lnTo>
                          <a:pt x="523" y="237"/>
                        </a:lnTo>
                        <a:lnTo>
                          <a:pt x="532" y="253"/>
                        </a:lnTo>
                        <a:lnTo>
                          <a:pt x="540" y="267"/>
                        </a:lnTo>
                        <a:lnTo>
                          <a:pt x="546" y="281"/>
                        </a:lnTo>
                        <a:lnTo>
                          <a:pt x="551" y="292"/>
                        </a:lnTo>
                        <a:lnTo>
                          <a:pt x="555" y="303"/>
                        </a:lnTo>
                        <a:lnTo>
                          <a:pt x="556" y="312"/>
                        </a:lnTo>
                        <a:lnTo>
                          <a:pt x="554" y="321"/>
                        </a:lnTo>
                        <a:lnTo>
                          <a:pt x="549" y="331"/>
                        </a:lnTo>
                        <a:lnTo>
                          <a:pt x="542" y="340"/>
                        </a:lnTo>
                        <a:lnTo>
                          <a:pt x="532" y="349"/>
                        </a:lnTo>
                        <a:lnTo>
                          <a:pt x="521" y="358"/>
                        </a:lnTo>
                        <a:lnTo>
                          <a:pt x="509" y="366"/>
                        </a:lnTo>
                        <a:lnTo>
                          <a:pt x="495" y="375"/>
                        </a:lnTo>
                        <a:lnTo>
                          <a:pt x="481" y="384"/>
                        </a:lnTo>
                        <a:lnTo>
                          <a:pt x="467" y="392"/>
                        </a:lnTo>
                        <a:lnTo>
                          <a:pt x="453" y="401"/>
                        </a:lnTo>
                        <a:lnTo>
                          <a:pt x="440" y="410"/>
                        </a:lnTo>
                        <a:lnTo>
                          <a:pt x="427" y="418"/>
                        </a:lnTo>
                        <a:lnTo>
                          <a:pt x="416" y="427"/>
                        </a:lnTo>
                        <a:lnTo>
                          <a:pt x="407" y="436"/>
                        </a:lnTo>
                        <a:lnTo>
                          <a:pt x="399" y="444"/>
                        </a:lnTo>
                        <a:lnTo>
                          <a:pt x="392" y="453"/>
                        </a:lnTo>
                        <a:lnTo>
                          <a:pt x="383" y="460"/>
                        </a:lnTo>
                        <a:lnTo>
                          <a:pt x="373" y="466"/>
                        </a:lnTo>
                        <a:lnTo>
                          <a:pt x="360" y="471"/>
                        </a:lnTo>
                        <a:lnTo>
                          <a:pt x="347" y="476"/>
                        </a:lnTo>
                        <a:lnTo>
                          <a:pt x="333" y="480"/>
                        </a:lnTo>
                        <a:lnTo>
                          <a:pt x="318" y="482"/>
                        </a:lnTo>
                        <a:lnTo>
                          <a:pt x="302" y="485"/>
                        </a:lnTo>
                        <a:lnTo>
                          <a:pt x="286" y="486"/>
                        </a:lnTo>
                        <a:lnTo>
                          <a:pt x="269" y="486"/>
                        </a:lnTo>
                        <a:lnTo>
                          <a:pt x="253" y="486"/>
                        </a:lnTo>
                        <a:lnTo>
                          <a:pt x="236" y="485"/>
                        </a:lnTo>
                        <a:lnTo>
                          <a:pt x="219" y="484"/>
                        </a:lnTo>
                        <a:lnTo>
                          <a:pt x="204" y="481"/>
                        </a:lnTo>
                        <a:lnTo>
                          <a:pt x="188" y="478"/>
                        </a:lnTo>
                        <a:lnTo>
                          <a:pt x="174" y="475"/>
                        </a:lnTo>
                        <a:lnTo>
                          <a:pt x="160" y="471"/>
                        </a:lnTo>
                        <a:lnTo>
                          <a:pt x="146" y="464"/>
                        </a:lnTo>
                        <a:lnTo>
                          <a:pt x="133" y="455"/>
                        </a:lnTo>
                        <a:lnTo>
                          <a:pt x="119" y="445"/>
                        </a:lnTo>
                        <a:lnTo>
                          <a:pt x="106" y="433"/>
                        </a:lnTo>
                        <a:lnTo>
                          <a:pt x="93" y="420"/>
                        </a:lnTo>
                        <a:lnTo>
                          <a:pt x="81" y="405"/>
                        </a:lnTo>
                        <a:lnTo>
                          <a:pt x="69" y="390"/>
                        </a:lnTo>
                        <a:lnTo>
                          <a:pt x="58" y="373"/>
                        </a:lnTo>
                        <a:lnTo>
                          <a:pt x="47" y="357"/>
                        </a:lnTo>
                        <a:lnTo>
                          <a:pt x="37" y="339"/>
                        </a:lnTo>
                        <a:lnTo>
                          <a:pt x="28" y="321"/>
                        </a:lnTo>
                        <a:lnTo>
                          <a:pt x="20" y="304"/>
                        </a:lnTo>
                        <a:lnTo>
                          <a:pt x="12" y="286"/>
                        </a:lnTo>
                        <a:lnTo>
                          <a:pt x="6" y="268"/>
                        </a:lnTo>
                        <a:lnTo>
                          <a:pt x="0" y="2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0" name="Freeform 25"/>
                  <p:cNvSpPr>
                    <a:spLocks/>
                  </p:cNvSpPr>
                  <p:nvPr/>
                </p:nvSpPr>
                <p:spPr bwMode="auto">
                  <a:xfrm>
                    <a:off x="982" y="2076"/>
                    <a:ext cx="538" cy="465"/>
                  </a:xfrm>
                  <a:custGeom>
                    <a:avLst/>
                    <a:gdLst>
                      <a:gd name="T0" fmla="*/ 136 w 538"/>
                      <a:gd name="T1" fmla="*/ 25 h 465"/>
                      <a:gd name="T2" fmla="*/ 184 w 538"/>
                      <a:gd name="T3" fmla="*/ 5 h 465"/>
                      <a:gd name="T4" fmla="*/ 227 w 538"/>
                      <a:gd name="T5" fmla="*/ 0 h 465"/>
                      <a:gd name="T6" fmla="*/ 264 w 538"/>
                      <a:gd name="T7" fmla="*/ 4 h 465"/>
                      <a:gd name="T8" fmla="*/ 298 w 538"/>
                      <a:gd name="T9" fmla="*/ 17 h 465"/>
                      <a:gd name="T10" fmla="*/ 327 w 538"/>
                      <a:gd name="T11" fmla="*/ 34 h 465"/>
                      <a:gd name="T12" fmla="*/ 353 w 538"/>
                      <a:gd name="T13" fmla="*/ 52 h 465"/>
                      <a:gd name="T14" fmla="*/ 376 w 538"/>
                      <a:gd name="T15" fmla="*/ 69 h 465"/>
                      <a:gd name="T16" fmla="*/ 397 w 538"/>
                      <a:gd name="T17" fmla="*/ 84 h 465"/>
                      <a:gd name="T18" fmla="*/ 419 w 538"/>
                      <a:gd name="T19" fmla="*/ 104 h 465"/>
                      <a:gd name="T20" fmla="*/ 442 w 538"/>
                      <a:gd name="T21" fmla="*/ 130 h 465"/>
                      <a:gd name="T22" fmla="*/ 465 w 538"/>
                      <a:gd name="T23" fmla="*/ 160 h 465"/>
                      <a:gd name="T24" fmla="*/ 487 w 538"/>
                      <a:gd name="T25" fmla="*/ 192 h 465"/>
                      <a:gd name="T26" fmla="*/ 506 w 538"/>
                      <a:gd name="T27" fmla="*/ 224 h 465"/>
                      <a:gd name="T28" fmla="*/ 522 w 538"/>
                      <a:gd name="T29" fmla="*/ 253 h 465"/>
                      <a:gd name="T30" fmla="*/ 534 w 538"/>
                      <a:gd name="T31" fmla="*/ 278 h 465"/>
                      <a:gd name="T32" fmla="*/ 538 w 538"/>
                      <a:gd name="T33" fmla="*/ 297 h 465"/>
                      <a:gd name="T34" fmla="*/ 532 w 538"/>
                      <a:gd name="T35" fmla="*/ 314 h 465"/>
                      <a:gd name="T36" fmla="*/ 515 w 538"/>
                      <a:gd name="T37" fmla="*/ 332 h 465"/>
                      <a:gd name="T38" fmla="*/ 493 w 538"/>
                      <a:gd name="T39" fmla="*/ 349 h 465"/>
                      <a:gd name="T40" fmla="*/ 466 w 538"/>
                      <a:gd name="T41" fmla="*/ 366 h 465"/>
                      <a:gd name="T42" fmla="*/ 439 w 538"/>
                      <a:gd name="T43" fmla="*/ 382 h 465"/>
                      <a:gd name="T44" fmla="*/ 413 w 538"/>
                      <a:gd name="T45" fmla="*/ 399 h 465"/>
                      <a:gd name="T46" fmla="*/ 394 w 538"/>
                      <a:gd name="T47" fmla="*/ 416 h 465"/>
                      <a:gd name="T48" fmla="*/ 379 w 538"/>
                      <a:gd name="T49" fmla="*/ 433 h 465"/>
                      <a:gd name="T50" fmla="*/ 360 w 538"/>
                      <a:gd name="T51" fmla="*/ 446 h 465"/>
                      <a:gd name="T52" fmla="*/ 336 w 538"/>
                      <a:gd name="T53" fmla="*/ 455 h 465"/>
                      <a:gd name="T54" fmla="*/ 308 w 538"/>
                      <a:gd name="T55" fmla="*/ 462 h 465"/>
                      <a:gd name="T56" fmla="*/ 277 w 538"/>
                      <a:gd name="T57" fmla="*/ 465 h 465"/>
                      <a:gd name="T58" fmla="*/ 244 w 538"/>
                      <a:gd name="T59" fmla="*/ 465 h 465"/>
                      <a:gd name="T60" fmla="*/ 212 w 538"/>
                      <a:gd name="T61" fmla="*/ 462 h 465"/>
                      <a:gd name="T62" fmla="*/ 182 w 538"/>
                      <a:gd name="T63" fmla="*/ 457 h 465"/>
                      <a:gd name="T64" fmla="*/ 155 w 538"/>
                      <a:gd name="T65" fmla="*/ 450 h 465"/>
                      <a:gd name="T66" fmla="*/ 129 w 538"/>
                      <a:gd name="T67" fmla="*/ 436 h 465"/>
                      <a:gd name="T68" fmla="*/ 104 w 538"/>
                      <a:gd name="T69" fmla="*/ 415 h 465"/>
                      <a:gd name="T70" fmla="*/ 80 w 538"/>
                      <a:gd name="T71" fmla="*/ 389 h 465"/>
                      <a:gd name="T72" fmla="*/ 58 w 538"/>
                      <a:gd name="T73" fmla="*/ 359 h 465"/>
                      <a:gd name="T74" fmla="*/ 38 w 538"/>
                      <a:gd name="T75" fmla="*/ 327 h 465"/>
                      <a:gd name="T76" fmla="*/ 21 w 538"/>
                      <a:gd name="T77" fmla="*/ 293 h 465"/>
                      <a:gd name="T78" fmla="*/ 7 w 538"/>
                      <a:gd name="T79" fmla="*/ 259 h 465"/>
                      <a:gd name="T80" fmla="*/ 2 w 538"/>
                      <a:gd name="T81" fmla="*/ 241 h 465"/>
                      <a:gd name="T82" fmla="*/ 1 w 538"/>
                      <a:gd name="T83" fmla="*/ 239 h 465"/>
                      <a:gd name="T84" fmla="*/ 0 w 538"/>
                      <a:gd name="T85" fmla="*/ 235 h 465"/>
                      <a:gd name="T86" fmla="*/ 1 w 538"/>
                      <a:gd name="T87" fmla="*/ 225 h 465"/>
                      <a:gd name="T88" fmla="*/ 3 w 538"/>
                      <a:gd name="T89" fmla="*/ 206 h 465"/>
                      <a:gd name="T90" fmla="*/ 9 w 538"/>
                      <a:gd name="T91" fmla="*/ 180 h 465"/>
                      <a:gd name="T92" fmla="*/ 20 w 538"/>
                      <a:gd name="T93" fmla="*/ 151 h 465"/>
                      <a:gd name="T94" fmla="*/ 36 w 538"/>
                      <a:gd name="T95" fmla="*/ 119 h 465"/>
                      <a:gd name="T96" fmla="*/ 59 w 538"/>
                      <a:gd name="T97" fmla="*/ 86 h 465"/>
                      <a:gd name="T98" fmla="*/ 91 w 538"/>
                      <a:gd name="T99" fmla="*/ 55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8"/>
                      <a:gd name="T151" fmla="*/ 0 h 465"/>
                      <a:gd name="T152" fmla="*/ 538 w 538"/>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8" h="465">
                        <a:moveTo>
                          <a:pt x="110" y="41"/>
                        </a:moveTo>
                        <a:lnTo>
                          <a:pt x="136" y="25"/>
                        </a:lnTo>
                        <a:lnTo>
                          <a:pt x="161" y="13"/>
                        </a:lnTo>
                        <a:lnTo>
                          <a:pt x="184" y="5"/>
                        </a:lnTo>
                        <a:lnTo>
                          <a:pt x="206" y="1"/>
                        </a:lnTo>
                        <a:lnTo>
                          <a:pt x="227" y="0"/>
                        </a:lnTo>
                        <a:lnTo>
                          <a:pt x="246" y="1"/>
                        </a:lnTo>
                        <a:lnTo>
                          <a:pt x="264" y="4"/>
                        </a:lnTo>
                        <a:lnTo>
                          <a:pt x="282" y="9"/>
                        </a:lnTo>
                        <a:lnTo>
                          <a:pt x="298" y="17"/>
                        </a:lnTo>
                        <a:lnTo>
                          <a:pt x="313" y="25"/>
                        </a:lnTo>
                        <a:lnTo>
                          <a:pt x="327" y="34"/>
                        </a:lnTo>
                        <a:lnTo>
                          <a:pt x="341" y="43"/>
                        </a:lnTo>
                        <a:lnTo>
                          <a:pt x="353" y="52"/>
                        </a:lnTo>
                        <a:lnTo>
                          <a:pt x="365" y="61"/>
                        </a:lnTo>
                        <a:lnTo>
                          <a:pt x="376" y="69"/>
                        </a:lnTo>
                        <a:lnTo>
                          <a:pt x="386" y="76"/>
                        </a:lnTo>
                        <a:lnTo>
                          <a:pt x="397" y="84"/>
                        </a:lnTo>
                        <a:lnTo>
                          <a:pt x="408" y="93"/>
                        </a:lnTo>
                        <a:lnTo>
                          <a:pt x="419" y="104"/>
                        </a:lnTo>
                        <a:lnTo>
                          <a:pt x="431" y="117"/>
                        </a:lnTo>
                        <a:lnTo>
                          <a:pt x="442" y="130"/>
                        </a:lnTo>
                        <a:lnTo>
                          <a:pt x="454" y="145"/>
                        </a:lnTo>
                        <a:lnTo>
                          <a:pt x="465" y="160"/>
                        </a:lnTo>
                        <a:lnTo>
                          <a:pt x="476" y="176"/>
                        </a:lnTo>
                        <a:lnTo>
                          <a:pt x="487" y="192"/>
                        </a:lnTo>
                        <a:lnTo>
                          <a:pt x="497" y="208"/>
                        </a:lnTo>
                        <a:lnTo>
                          <a:pt x="506" y="224"/>
                        </a:lnTo>
                        <a:lnTo>
                          <a:pt x="515" y="239"/>
                        </a:lnTo>
                        <a:lnTo>
                          <a:pt x="522" y="253"/>
                        </a:lnTo>
                        <a:lnTo>
                          <a:pt x="529" y="266"/>
                        </a:lnTo>
                        <a:lnTo>
                          <a:pt x="534" y="278"/>
                        </a:lnTo>
                        <a:lnTo>
                          <a:pt x="537" y="288"/>
                        </a:lnTo>
                        <a:lnTo>
                          <a:pt x="538" y="297"/>
                        </a:lnTo>
                        <a:lnTo>
                          <a:pt x="536" y="306"/>
                        </a:lnTo>
                        <a:lnTo>
                          <a:pt x="532" y="314"/>
                        </a:lnTo>
                        <a:lnTo>
                          <a:pt x="525" y="323"/>
                        </a:lnTo>
                        <a:lnTo>
                          <a:pt x="515" y="332"/>
                        </a:lnTo>
                        <a:lnTo>
                          <a:pt x="504" y="340"/>
                        </a:lnTo>
                        <a:lnTo>
                          <a:pt x="493" y="349"/>
                        </a:lnTo>
                        <a:lnTo>
                          <a:pt x="480" y="357"/>
                        </a:lnTo>
                        <a:lnTo>
                          <a:pt x="466" y="366"/>
                        </a:lnTo>
                        <a:lnTo>
                          <a:pt x="452" y="374"/>
                        </a:lnTo>
                        <a:lnTo>
                          <a:pt x="439" y="382"/>
                        </a:lnTo>
                        <a:lnTo>
                          <a:pt x="426" y="391"/>
                        </a:lnTo>
                        <a:lnTo>
                          <a:pt x="413" y="399"/>
                        </a:lnTo>
                        <a:lnTo>
                          <a:pt x="403" y="407"/>
                        </a:lnTo>
                        <a:lnTo>
                          <a:pt x="394" y="416"/>
                        </a:lnTo>
                        <a:lnTo>
                          <a:pt x="386" y="424"/>
                        </a:lnTo>
                        <a:lnTo>
                          <a:pt x="379" y="433"/>
                        </a:lnTo>
                        <a:lnTo>
                          <a:pt x="371" y="439"/>
                        </a:lnTo>
                        <a:lnTo>
                          <a:pt x="360" y="446"/>
                        </a:lnTo>
                        <a:lnTo>
                          <a:pt x="349" y="451"/>
                        </a:lnTo>
                        <a:lnTo>
                          <a:pt x="336" y="455"/>
                        </a:lnTo>
                        <a:lnTo>
                          <a:pt x="322" y="459"/>
                        </a:lnTo>
                        <a:lnTo>
                          <a:pt x="308" y="462"/>
                        </a:lnTo>
                        <a:lnTo>
                          <a:pt x="292" y="463"/>
                        </a:lnTo>
                        <a:lnTo>
                          <a:pt x="277" y="465"/>
                        </a:lnTo>
                        <a:lnTo>
                          <a:pt x="260" y="465"/>
                        </a:lnTo>
                        <a:lnTo>
                          <a:pt x="244" y="465"/>
                        </a:lnTo>
                        <a:lnTo>
                          <a:pt x="228" y="464"/>
                        </a:lnTo>
                        <a:lnTo>
                          <a:pt x="212" y="462"/>
                        </a:lnTo>
                        <a:lnTo>
                          <a:pt x="197" y="460"/>
                        </a:lnTo>
                        <a:lnTo>
                          <a:pt x="182" y="457"/>
                        </a:lnTo>
                        <a:lnTo>
                          <a:pt x="168" y="454"/>
                        </a:lnTo>
                        <a:lnTo>
                          <a:pt x="155" y="450"/>
                        </a:lnTo>
                        <a:lnTo>
                          <a:pt x="142" y="443"/>
                        </a:lnTo>
                        <a:lnTo>
                          <a:pt x="129" y="436"/>
                        </a:lnTo>
                        <a:lnTo>
                          <a:pt x="116" y="426"/>
                        </a:lnTo>
                        <a:lnTo>
                          <a:pt x="104" y="415"/>
                        </a:lnTo>
                        <a:lnTo>
                          <a:pt x="92" y="402"/>
                        </a:lnTo>
                        <a:lnTo>
                          <a:pt x="80" y="389"/>
                        </a:lnTo>
                        <a:lnTo>
                          <a:pt x="69" y="374"/>
                        </a:lnTo>
                        <a:lnTo>
                          <a:pt x="58" y="359"/>
                        </a:lnTo>
                        <a:lnTo>
                          <a:pt x="48" y="344"/>
                        </a:lnTo>
                        <a:lnTo>
                          <a:pt x="38" y="327"/>
                        </a:lnTo>
                        <a:lnTo>
                          <a:pt x="29" y="310"/>
                        </a:lnTo>
                        <a:lnTo>
                          <a:pt x="21" y="293"/>
                        </a:lnTo>
                        <a:lnTo>
                          <a:pt x="14" y="277"/>
                        </a:lnTo>
                        <a:lnTo>
                          <a:pt x="7" y="259"/>
                        </a:lnTo>
                        <a:lnTo>
                          <a:pt x="2" y="243"/>
                        </a:lnTo>
                        <a:lnTo>
                          <a:pt x="2" y="241"/>
                        </a:lnTo>
                        <a:lnTo>
                          <a:pt x="1" y="240"/>
                        </a:lnTo>
                        <a:lnTo>
                          <a:pt x="1" y="239"/>
                        </a:lnTo>
                        <a:lnTo>
                          <a:pt x="0" y="237"/>
                        </a:lnTo>
                        <a:lnTo>
                          <a:pt x="0" y="235"/>
                        </a:lnTo>
                        <a:lnTo>
                          <a:pt x="0" y="231"/>
                        </a:lnTo>
                        <a:lnTo>
                          <a:pt x="1" y="225"/>
                        </a:lnTo>
                        <a:lnTo>
                          <a:pt x="2" y="216"/>
                        </a:lnTo>
                        <a:lnTo>
                          <a:pt x="3" y="206"/>
                        </a:lnTo>
                        <a:lnTo>
                          <a:pt x="6" y="194"/>
                        </a:lnTo>
                        <a:lnTo>
                          <a:pt x="9" y="180"/>
                        </a:lnTo>
                        <a:lnTo>
                          <a:pt x="14" y="166"/>
                        </a:lnTo>
                        <a:lnTo>
                          <a:pt x="20" y="151"/>
                        </a:lnTo>
                        <a:lnTo>
                          <a:pt x="27" y="135"/>
                        </a:lnTo>
                        <a:lnTo>
                          <a:pt x="36" y="119"/>
                        </a:lnTo>
                        <a:lnTo>
                          <a:pt x="46" y="103"/>
                        </a:lnTo>
                        <a:lnTo>
                          <a:pt x="59" y="86"/>
                        </a:lnTo>
                        <a:lnTo>
                          <a:pt x="74" y="71"/>
                        </a:lnTo>
                        <a:lnTo>
                          <a:pt x="91" y="55"/>
                        </a:lnTo>
                        <a:lnTo>
                          <a:pt x="110" y="41"/>
                        </a:lnTo>
                        <a:close/>
                      </a:path>
                    </a:pathLst>
                  </a:custGeom>
                  <a:solidFill>
                    <a:srgbClr val="F7EF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1" name="Freeform 26"/>
                  <p:cNvSpPr>
                    <a:spLocks/>
                  </p:cNvSpPr>
                  <p:nvPr/>
                </p:nvSpPr>
                <p:spPr bwMode="auto">
                  <a:xfrm>
                    <a:off x="991" y="2088"/>
                    <a:ext cx="520" cy="446"/>
                  </a:xfrm>
                  <a:custGeom>
                    <a:avLst/>
                    <a:gdLst>
                      <a:gd name="T0" fmla="*/ 130 w 520"/>
                      <a:gd name="T1" fmla="*/ 22 h 446"/>
                      <a:gd name="T2" fmla="*/ 175 w 520"/>
                      <a:gd name="T3" fmla="*/ 5 h 446"/>
                      <a:gd name="T4" fmla="*/ 215 w 520"/>
                      <a:gd name="T5" fmla="*/ 0 h 446"/>
                      <a:gd name="T6" fmla="*/ 252 w 520"/>
                      <a:gd name="T7" fmla="*/ 5 h 446"/>
                      <a:gd name="T8" fmla="*/ 285 w 520"/>
                      <a:gd name="T9" fmla="*/ 16 h 446"/>
                      <a:gd name="T10" fmla="*/ 314 w 520"/>
                      <a:gd name="T11" fmla="*/ 31 h 446"/>
                      <a:gd name="T12" fmla="*/ 341 w 520"/>
                      <a:gd name="T13" fmla="*/ 48 h 446"/>
                      <a:gd name="T14" fmla="*/ 363 w 520"/>
                      <a:gd name="T15" fmla="*/ 63 h 446"/>
                      <a:gd name="T16" fmla="*/ 384 w 520"/>
                      <a:gd name="T17" fmla="*/ 77 h 446"/>
                      <a:gd name="T18" fmla="*/ 405 w 520"/>
                      <a:gd name="T19" fmla="*/ 97 h 446"/>
                      <a:gd name="T20" fmla="*/ 428 w 520"/>
                      <a:gd name="T21" fmla="*/ 122 h 446"/>
                      <a:gd name="T22" fmla="*/ 450 w 520"/>
                      <a:gd name="T23" fmla="*/ 151 h 446"/>
                      <a:gd name="T24" fmla="*/ 471 w 520"/>
                      <a:gd name="T25" fmla="*/ 182 h 446"/>
                      <a:gd name="T26" fmla="*/ 490 w 520"/>
                      <a:gd name="T27" fmla="*/ 213 h 446"/>
                      <a:gd name="T28" fmla="*/ 505 w 520"/>
                      <a:gd name="T29" fmla="*/ 241 h 446"/>
                      <a:gd name="T30" fmla="*/ 516 w 520"/>
                      <a:gd name="T31" fmla="*/ 265 h 446"/>
                      <a:gd name="T32" fmla="*/ 520 w 520"/>
                      <a:gd name="T33" fmla="*/ 283 h 446"/>
                      <a:gd name="T34" fmla="*/ 514 w 520"/>
                      <a:gd name="T35" fmla="*/ 300 h 446"/>
                      <a:gd name="T36" fmla="*/ 498 w 520"/>
                      <a:gd name="T37" fmla="*/ 317 h 446"/>
                      <a:gd name="T38" fmla="*/ 476 w 520"/>
                      <a:gd name="T39" fmla="*/ 333 h 446"/>
                      <a:gd name="T40" fmla="*/ 450 w 520"/>
                      <a:gd name="T41" fmla="*/ 350 h 446"/>
                      <a:gd name="T42" fmla="*/ 424 w 520"/>
                      <a:gd name="T43" fmla="*/ 366 h 446"/>
                      <a:gd name="T44" fmla="*/ 400 w 520"/>
                      <a:gd name="T45" fmla="*/ 382 h 446"/>
                      <a:gd name="T46" fmla="*/ 381 w 520"/>
                      <a:gd name="T47" fmla="*/ 398 h 446"/>
                      <a:gd name="T48" fmla="*/ 367 w 520"/>
                      <a:gd name="T49" fmla="*/ 414 h 446"/>
                      <a:gd name="T50" fmla="*/ 348 w 520"/>
                      <a:gd name="T51" fmla="*/ 427 h 446"/>
                      <a:gd name="T52" fmla="*/ 325 w 520"/>
                      <a:gd name="T53" fmla="*/ 436 h 446"/>
                      <a:gd name="T54" fmla="*/ 297 w 520"/>
                      <a:gd name="T55" fmla="*/ 442 h 446"/>
                      <a:gd name="T56" fmla="*/ 267 w 520"/>
                      <a:gd name="T57" fmla="*/ 445 h 446"/>
                      <a:gd name="T58" fmla="*/ 236 w 520"/>
                      <a:gd name="T59" fmla="*/ 445 h 446"/>
                      <a:gd name="T60" fmla="*/ 205 w 520"/>
                      <a:gd name="T61" fmla="*/ 443 h 446"/>
                      <a:gd name="T62" fmla="*/ 176 w 520"/>
                      <a:gd name="T63" fmla="*/ 439 h 446"/>
                      <a:gd name="T64" fmla="*/ 149 w 520"/>
                      <a:gd name="T65" fmla="*/ 431 h 446"/>
                      <a:gd name="T66" fmla="*/ 124 w 520"/>
                      <a:gd name="T67" fmla="*/ 417 h 446"/>
                      <a:gd name="T68" fmla="*/ 100 w 520"/>
                      <a:gd name="T69" fmla="*/ 397 h 446"/>
                      <a:gd name="T70" fmla="*/ 77 w 520"/>
                      <a:gd name="T71" fmla="*/ 372 h 446"/>
                      <a:gd name="T72" fmla="*/ 56 w 520"/>
                      <a:gd name="T73" fmla="*/ 343 h 446"/>
                      <a:gd name="T74" fmla="*/ 37 w 520"/>
                      <a:gd name="T75" fmla="*/ 312 h 446"/>
                      <a:gd name="T76" fmla="*/ 20 w 520"/>
                      <a:gd name="T77" fmla="*/ 280 h 446"/>
                      <a:gd name="T78" fmla="*/ 7 w 520"/>
                      <a:gd name="T79" fmla="*/ 247 h 446"/>
                      <a:gd name="T80" fmla="*/ 1 w 520"/>
                      <a:gd name="T81" fmla="*/ 229 h 446"/>
                      <a:gd name="T82" fmla="*/ 0 w 520"/>
                      <a:gd name="T83" fmla="*/ 227 h 446"/>
                      <a:gd name="T84" fmla="*/ 0 w 520"/>
                      <a:gd name="T85" fmla="*/ 223 h 446"/>
                      <a:gd name="T86" fmla="*/ 0 w 520"/>
                      <a:gd name="T87" fmla="*/ 212 h 446"/>
                      <a:gd name="T88" fmla="*/ 2 w 520"/>
                      <a:gd name="T89" fmla="*/ 194 h 446"/>
                      <a:gd name="T90" fmla="*/ 8 w 520"/>
                      <a:gd name="T91" fmla="*/ 169 h 446"/>
                      <a:gd name="T92" fmla="*/ 18 w 520"/>
                      <a:gd name="T93" fmla="*/ 140 h 446"/>
                      <a:gd name="T94" fmla="*/ 34 w 520"/>
                      <a:gd name="T95" fmla="*/ 109 h 446"/>
                      <a:gd name="T96" fmla="*/ 57 w 520"/>
                      <a:gd name="T97" fmla="*/ 78 h 446"/>
                      <a:gd name="T98" fmla="*/ 88 w 520"/>
                      <a:gd name="T99" fmla="*/ 49 h 4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20"/>
                      <a:gd name="T151" fmla="*/ 0 h 446"/>
                      <a:gd name="T152" fmla="*/ 520 w 520"/>
                      <a:gd name="T153" fmla="*/ 446 h 4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20" h="446">
                        <a:moveTo>
                          <a:pt x="106" y="35"/>
                        </a:moveTo>
                        <a:lnTo>
                          <a:pt x="130" y="22"/>
                        </a:lnTo>
                        <a:lnTo>
                          <a:pt x="153" y="12"/>
                        </a:lnTo>
                        <a:lnTo>
                          <a:pt x="175" y="5"/>
                        </a:lnTo>
                        <a:lnTo>
                          <a:pt x="196" y="2"/>
                        </a:lnTo>
                        <a:lnTo>
                          <a:pt x="215" y="0"/>
                        </a:lnTo>
                        <a:lnTo>
                          <a:pt x="234" y="2"/>
                        </a:lnTo>
                        <a:lnTo>
                          <a:pt x="252" y="5"/>
                        </a:lnTo>
                        <a:lnTo>
                          <a:pt x="269" y="9"/>
                        </a:lnTo>
                        <a:lnTo>
                          <a:pt x="285" y="16"/>
                        </a:lnTo>
                        <a:lnTo>
                          <a:pt x="300" y="23"/>
                        </a:lnTo>
                        <a:lnTo>
                          <a:pt x="314" y="31"/>
                        </a:lnTo>
                        <a:lnTo>
                          <a:pt x="328" y="39"/>
                        </a:lnTo>
                        <a:lnTo>
                          <a:pt x="341" y="48"/>
                        </a:lnTo>
                        <a:lnTo>
                          <a:pt x="352" y="56"/>
                        </a:lnTo>
                        <a:lnTo>
                          <a:pt x="363" y="63"/>
                        </a:lnTo>
                        <a:lnTo>
                          <a:pt x="373" y="70"/>
                        </a:lnTo>
                        <a:lnTo>
                          <a:pt x="384" y="77"/>
                        </a:lnTo>
                        <a:lnTo>
                          <a:pt x="394" y="86"/>
                        </a:lnTo>
                        <a:lnTo>
                          <a:pt x="405" y="97"/>
                        </a:lnTo>
                        <a:lnTo>
                          <a:pt x="416" y="109"/>
                        </a:lnTo>
                        <a:lnTo>
                          <a:pt x="428" y="122"/>
                        </a:lnTo>
                        <a:lnTo>
                          <a:pt x="439" y="136"/>
                        </a:lnTo>
                        <a:lnTo>
                          <a:pt x="450" y="151"/>
                        </a:lnTo>
                        <a:lnTo>
                          <a:pt x="461" y="167"/>
                        </a:lnTo>
                        <a:lnTo>
                          <a:pt x="471" y="182"/>
                        </a:lnTo>
                        <a:lnTo>
                          <a:pt x="481" y="197"/>
                        </a:lnTo>
                        <a:lnTo>
                          <a:pt x="490" y="213"/>
                        </a:lnTo>
                        <a:lnTo>
                          <a:pt x="498" y="227"/>
                        </a:lnTo>
                        <a:lnTo>
                          <a:pt x="505" y="241"/>
                        </a:lnTo>
                        <a:lnTo>
                          <a:pt x="511" y="253"/>
                        </a:lnTo>
                        <a:lnTo>
                          <a:pt x="516" y="265"/>
                        </a:lnTo>
                        <a:lnTo>
                          <a:pt x="519" y="274"/>
                        </a:lnTo>
                        <a:lnTo>
                          <a:pt x="520" y="283"/>
                        </a:lnTo>
                        <a:lnTo>
                          <a:pt x="518" y="291"/>
                        </a:lnTo>
                        <a:lnTo>
                          <a:pt x="514" y="300"/>
                        </a:lnTo>
                        <a:lnTo>
                          <a:pt x="507" y="309"/>
                        </a:lnTo>
                        <a:lnTo>
                          <a:pt x="498" y="317"/>
                        </a:lnTo>
                        <a:lnTo>
                          <a:pt x="488" y="325"/>
                        </a:lnTo>
                        <a:lnTo>
                          <a:pt x="476" y="333"/>
                        </a:lnTo>
                        <a:lnTo>
                          <a:pt x="463" y="342"/>
                        </a:lnTo>
                        <a:lnTo>
                          <a:pt x="450" y="350"/>
                        </a:lnTo>
                        <a:lnTo>
                          <a:pt x="437" y="358"/>
                        </a:lnTo>
                        <a:lnTo>
                          <a:pt x="424" y="366"/>
                        </a:lnTo>
                        <a:lnTo>
                          <a:pt x="412" y="374"/>
                        </a:lnTo>
                        <a:lnTo>
                          <a:pt x="400" y="382"/>
                        </a:lnTo>
                        <a:lnTo>
                          <a:pt x="389" y="390"/>
                        </a:lnTo>
                        <a:lnTo>
                          <a:pt x="381" y="398"/>
                        </a:lnTo>
                        <a:lnTo>
                          <a:pt x="373" y="407"/>
                        </a:lnTo>
                        <a:lnTo>
                          <a:pt x="367" y="414"/>
                        </a:lnTo>
                        <a:lnTo>
                          <a:pt x="358" y="421"/>
                        </a:lnTo>
                        <a:lnTo>
                          <a:pt x="348" y="427"/>
                        </a:lnTo>
                        <a:lnTo>
                          <a:pt x="337" y="432"/>
                        </a:lnTo>
                        <a:lnTo>
                          <a:pt x="325" y="436"/>
                        </a:lnTo>
                        <a:lnTo>
                          <a:pt x="311" y="440"/>
                        </a:lnTo>
                        <a:lnTo>
                          <a:pt x="297" y="442"/>
                        </a:lnTo>
                        <a:lnTo>
                          <a:pt x="282" y="444"/>
                        </a:lnTo>
                        <a:lnTo>
                          <a:pt x="267" y="445"/>
                        </a:lnTo>
                        <a:lnTo>
                          <a:pt x="252" y="446"/>
                        </a:lnTo>
                        <a:lnTo>
                          <a:pt x="236" y="445"/>
                        </a:lnTo>
                        <a:lnTo>
                          <a:pt x="220" y="445"/>
                        </a:lnTo>
                        <a:lnTo>
                          <a:pt x="205" y="443"/>
                        </a:lnTo>
                        <a:lnTo>
                          <a:pt x="190" y="441"/>
                        </a:lnTo>
                        <a:lnTo>
                          <a:pt x="176" y="439"/>
                        </a:lnTo>
                        <a:lnTo>
                          <a:pt x="162" y="436"/>
                        </a:lnTo>
                        <a:lnTo>
                          <a:pt x="149" y="431"/>
                        </a:lnTo>
                        <a:lnTo>
                          <a:pt x="137" y="425"/>
                        </a:lnTo>
                        <a:lnTo>
                          <a:pt x="124" y="417"/>
                        </a:lnTo>
                        <a:lnTo>
                          <a:pt x="112" y="408"/>
                        </a:lnTo>
                        <a:lnTo>
                          <a:pt x="100" y="397"/>
                        </a:lnTo>
                        <a:lnTo>
                          <a:pt x="88" y="385"/>
                        </a:lnTo>
                        <a:lnTo>
                          <a:pt x="77" y="372"/>
                        </a:lnTo>
                        <a:lnTo>
                          <a:pt x="66" y="358"/>
                        </a:lnTo>
                        <a:lnTo>
                          <a:pt x="56" y="343"/>
                        </a:lnTo>
                        <a:lnTo>
                          <a:pt x="46" y="328"/>
                        </a:lnTo>
                        <a:lnTo>
                          <a:pt x="37" y="312"/>
                        </a:lnTo>
                        <a:lnTo>
                          <a:pt x="28" y="296"/>
                        </a:lnTo>
                        <a:lnTo>
                          <a:pt x="20" y="280"/>
                        </a:lnTo>
                        <a:lnTo>
                          <a:pt x="13" y="263"/>
                        </a:lnTo>
                        <a:lnTo>
                          <a:pt x="7" y="247"/>
                        </a:lnTo>
                        <a:lnTo>
                          <a:pt x="2" y="231"/>
                        </a:lnTo>
                        <a:lnTo>
                          <a:pt x="1" y="229"/>
                        </a:lnTo>
                        <a:lnTo>
                          <a:pt x="1" y="228"/>
                        </a:lnTo>
                        <a:lnTo>
                          <a:pt x="0" y="227"/>
                        </a:lnTo>
                        <a:lnTo>
                          <a:pt x="0" y="225"/>
                        </a:lnTo>
                        <a:lnTo>
                          <a:pt x="0" y="223"/>
                        </a:lnTo>
                        <a:lnTo>
                          <a:pt x="0" y="219"/>
                        </a:lnTo>
                        <a:lnTo>
                          <a:pt x="0" y="212"/>
                        </a:lnTo>
                        <a:lnTo>
                          <a:pt x="1" y="204"/>
                        </a:lnTo>
                        <a:lnTo>
                          <a:pt x="2" y="194"/>
                        </a:lnTo>
                        <a:lnTo>
                          <a:pt x="5" y="182"/>
                        </a:lnTo>
                        <a:lnTo>
                          <a:pt x="8" y="169"/>
                        </a:lnTo>
                        <a:lnTo>
                          <a:pt x="13" y="155"/>
                        </a:lnTo>
                        <a:lnTo>
                          <a:pt x="18" y="140"/>
                        </a:lnTo>
                        <a:lnTo>
                          <a:pt x="25" y="125"/>
                        </a:lnTo>
                        <a:lnTo>
                          <a:pt x="34" y="109"/>
                        </a:lnTo>
                        <a:lnTo>
                          <a:pt x="44" y="93"/>
                        </a:lnTo>
                        <a:lnTo>
                          <a:pt x="57" y="78"/>
                        </a:lnTo>
                        <a:lnTo>
                          <a:pt x="71" y="63"/>
                        </a:lnTo>
                        <a:lnTo>
                          <a:pt x="88" y="49"/>
                        </a:lnTo>
                        <a:lnTo>
                          <a:pt x="106" y="35"/>
                        </a:lnTo>
                        <a:close/>
                      </a:path>
                    </a:pathLst>
                  </a:custGeom>
                  <a:solidFill>
                    <a:srgbClr val="F2E2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2" name="Freeform 27"/>
                  <p:cNvSpPr>
                    <a:spLocks/>
                  </p:cNvSpPr>
                  <p:nvPr/>
                </p:nvSpPr>
                <p:spPr bwMode="auto">
                  <a:xfrm>
                    <a:off x="999" y="2101"/>
                    <a:ext cx="504" cy="426"/>
                  </a:xfrm>
                  <a:custGeom>
                    <a:avLst/>
                    <a:gdLst>
                      <a:gd name="T0" fmla="*/ 125 w 504"/>
                      <a:gd name="T1" fmla="*/ 18 h 426"/>
                      <a:gd name="T2" fmla="*/ 166 w 504"/>
                      <a:gd name="T3" fmla="*/ 4 h 426"/>
                      <a:gd name="T4" fmla="*/ 205 w 504"/>
                      <a:gd name="T5" fmla="*/ 0 h 426"/>
                      <a:gd name="T6" fmla="*/ 241 w 504"/>
                      <a:gd name="T7" fmla="*/ 4 h 426"/>
                      <a:gd name="T8" fmla="*/ 274 w 504"/>
                      <a:gd name="T9" fmla="*/ 13 h 426"/>
                      <a:gd name="T10" fmla="*/ 303 w 504"/>
                      <a:gd name="T11" fmla="*/ 27 h 426"/>
                      <a:gd name="T12" fmla="*/ 329 w 504"/>
                      <a:gd name="T13" fmla="*/ 41 h 426"/>
                      <a:gd name="T14" fmla="*/ 352 w 504"/>
                      <a:gd name="T15" fmla="*/ 56 h 426"/>
                      <a:gd name="T16" fmla="*/ 372 w 504"/>
                      <a:gd name="T17" fmla="*/ 69 h 426"/>
                      <a:gd name="T18" fmla="*/ 392 w 504"/>
                      <a:gd name="T19" fmla="*/ 88 h 426"/>
                      <a:gd name="T20" fmla="*/ 414 w 504"/>
                      <a:gd name="T21" fmla="*/ 113 h 426"/>
                      <a:gd name="T22" fmla="*/ 436 w 504"/>
                      <a:gd name="T23" fmla="*/ 141 h 426"/>
                      <a:gd name="T24" fmla="*/ 456 w 504"/>
                      <a:gd name="T25" fmla="*/ 171 h 426"/>
                      <a:gd name="T26" fmla="*/ 474 w 504"/>
                      <a:gd name="T27" fmla="*/ 200 h 426"/>
                      <a:gd name="T28" fmla="*/ 489 w 504"/>
                      <a:gd name="T29" fmla="*/ 228 h 426"/>
                      <a:gd name="T30" fmla="*/ 500 w 504"/>
                      <a:gd name="T31" fmla="*/ 250 h 426"/>
                      <a:gd name="T32" fmla="*/ 504 w 504"/>
                      <a:gd name="T33" fmla="*/ 268 h 426"/>
                      <a:gd name="T34" fmla="*/ 497 w 504"/>
                      <a:gd name="T35" fmla="*/ 285 h 426"/>
                      <a:gd name="T36" fmla="*/ 482 w 504"/>
                      <a:gd name="T37" fmla="*/ 301 h 426"/>
                      <a:gd name="T38" fmla="*/ 461 w 504"/>
                      <a:gd name="T39" fmla="*/ 317 h 426"/>
                      <a:gd name="T40" fmla="*/ 436 w 504"/>
                      <a:gd name="T41" fmla="*/ 333 h 426"/>
                      <a:gd name="T42" fmla="*/ 411 w 504"/>
                      <a:gd name="T43" fmla="*/ 349 h 426"/>
                      <a:gd name="T44" fmla="*/ 387 w 504"/>
                      <a:gd name="T45" fmla="*/ 365 h 426"/>
                      <a:gd name="T46" fmla="*/ 369 w 504"/>
                      <a:gd name="T47" fmla="*/ 380 h 426"/>
                      <a:gd name="T48" fmla="*/ 356 w 504"/>
                      <a:gd name="T49" fmla="*/ 395 h 426"/>
                      <a:gd name="T50" fmla="*/ 338 w 504"/>
                      <a:gd name="T51" fmla="*/ 408 h 426"/>
                      <a:gd name="T52" fmla="*/ 315 w 504"/>
                      <a:gd name="T53" fmla="*/ 417 h 426"/>
                      <a:gd name="T54" fmla="*/ 288 w 504"/>
                      <a:gd name="T55" fmla="*/ 423 h 426"/>
                      <a:gd name="T56" fmla="*/ 259 w 504"/>
                      <a:gd name="T57" fmla="*/ 426 h 426"/>
                      <a:gd name="T58" fmla="*/ 229 w 504"/>
                      <a:gd name="T59" fmla="*/ 426 h 426"/>
                      <a:gd name="T60" fmla="*/ 199 w 504"/>
                      <a:gd name="T61" fmla="*/ 423 h 426"/>
                      <a:gd name="T62" fmla="*/ 170 w 504"/>
                      <a:gd name="T63" fmla="*/ 419 h 426"/>
                      <a:gd name="T64" fmla="*/ 145 w 504"/>
                      <a:gd name="T65" fmla="*/ 412 h 426"/>
                      <a:gd name="T66" fmla="*/ 121 w 504"/>
                      <a:gd name="T67" fmla="*/ 399 h 426"/>
                      <a:gd name="T68" fmla="*/ 97 w 504"/>
                      <a:gd name="T69" fmla="*/ 379 h 426"/>
                      <a:gd name="T70" fmla="*/ 75 w 504"/>
                      <a:gd name="T71" fmla="*/ 354 h 426"/>
                      <a:gd name="T72" fmla="*/ 54 w 504"/>
                      <a:gd name="T73" fmla="*/ 326 h 426"/>
                      <a:gd name="T74" fmla="*/ 36 w 504"/>
                      <a:gd name="T75" fmla="*/ 296 h 426"/>
                      <a:gd name="T76" fmla="*/ 20 w 504"/>
                      <a:gd name="T77" fmla="*/ 264 h 426"/>
                      <a:gd name="T78" fmla="*/ 7 w 504"/>
                      <a:gd name="T79" fmla="*/ 233 h 426"/>
                      <a:gd name="T80" fmla="*/ 1 w 504"/>
                      <a:gd name="T81" fmla="*/ 216 h 426"/>
                      <a:gd name="T82" fmla="*/ 1 w 504"/>
                      <a:gd name="T83" fmla="*/ 214 h 426"/>
                      <a:gd name="T84" fmla="*/ 0 w 504"/>
                      <a:gd name="T85" fmla="*/ 211 h 426"/>
                      <a:gd name="T86" fmla="*/ 0 w 504"/>
                      <a:gd name="T87" fmla="*/ 199 h 426"/>
                      <a:gd name="T88" fmla="*/ 3 w 504"/>
                      <a:gd name="T89" fmla="*/ 181 h 426"/>
                      <a:gd name="T90" fmla="*/ 8 w 504"/>
                      <a:gd name="T91" fmla="*/ 156 h 426"/>
                      <a:gd name="T92" fmla="*/ 17 w 504"/>
                      <a:gd name="T93" fmla="*/ 128 h 426"/>
                      <a:gd name="T94" fmla="*/ 33 w 504"/>
                      <a:gd name="T95" fmla="*/ 98 h 426"/>
                      <a:gd name="T96" fmla="*/ 55 w 504"/>
                      <a:gd name="T97" fmla="*/ 69 h 426"/>
                      <a:gd name="T98" fmla="*/ 85 w 504"/>
                      <a:gd name="T99" fmla="*/ 41 h 4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04"/>
                      <a:gd name="T151" fmla="*/ 0 h 426"/>
                      <a:gd name="T152" fmla="*/ 504 w 504"/>
                      <a:gd name="T153" fmla="*/ 426 h 4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04" h="426">
                        <a:moveTo>
                          <a:pt x="103" y="29"/>
                        </a:moveTo>
                        <a:lnTo>
                          <a:pt x="125" y="18"/>
                        </a:lnTo>
                        <a:lnTo>
                          <a:pt x="146" y="9"/>
                        </a:lnTo>
                        <a:lnTo>
                          <a:pt x="166" y="4"/>
                        </a:lnTo>
                        <a:lnTo>
                          <a:pt x="186" y="1"/>
                        </a:lnTo>
                        <a:lnTo>
                          <a:pt x="205" y="0"/>
                        </a:lnTo>
                        <a:lnTo>
                          <a:pt x="223" y="1"/>
                        </a:lnTo>
                        <a:lnTo>
                          <a:pt x="241" y="4"/>
                        </a:lnTo>
                        <a:lnTo>
                          <a:pt x="257" y="8"/>
                        </a:lnTo>
                        <a:lnTo>
                          <a:pt x="274" y="13"/>
                        </a:lnTo>
                        <a:lnTo>
                          <a:pt x="288" y="20"/>
                        </a:lnTo>
                        <a:lnTo>
                          <a:pt x="303" y="27"/>
                        </a:lnTo>
                        <a:lnTo>
                          <a:pt x="316" y="34"/>
                        </a:lnTo>
                        <a:lnTo>
                          <a:pt x="329" y="41"/>
                        </a:lnTo>
                        <a:lnTo>
                          <a:pt x="341" y="49"/>
                        </a:lnTo>
                        <a:lnTo>
                          <a:pt x="352" y="56"/>
                        </a:lnTo>
                        <a:lnTo>
                          <a:pt x="362" y="62"/>
                        </a:lnTo>
                        <a:lnTo>
                          <a:pt x="372" y="69"/>
                        </a:lnTo>
                        <a:lnTo>
                          <a:pt x="382" y="78"/>
                        </a:lnTo>
                        <a:lnTo>
                          <a:pt x="392" y="88"/>
                        </a:lnTo>
                        <a:lnTo>
                          <a:pt x="403" y="100"/>
                        </a:lnTo>
                        <a:lnTo>
                          <a:pt x="414" y="113"/>
                        </a:lnTo>
                        <a:lnTo>
                          <a:pt x="425" y="127"/>
                        </a:lnTo>
                        <a:lnTo>
                          <a:pt x="436" y="141"/>
                        </a:lnTo>
                        <a:lnTo>
                          <a:pt x="446" y="156"/>
                        </a:lnTo>
                        <a:lnTo>
                          <a:pt x="456" y="171"/>
                        </a:lnTo>
                        <a:lnTo>
                          <a:pt x="465" y="186"/>
                        </a:lnTo>
                        <a:lnTo>
                          <a:pt x="474" y="200"/>
                        </a:lnTo>
                        <a:lnTo>
                          <a:pt x="482" y="214"/>
                        </a:lnTo>
                        <a:lnTo>
                          <a:pt x="489" y="228"/>
                        </a:lnTo>
                        <a:lnTo>
                          <a:pt x="495" y="239"/>
                        </a:lnTo>
                        <a:lnTo>
                          <a:pt x="500" y="250"/>
                        </a:lnTo>
                        <a:lnTo>
                          <a:pt x="503" y="260"/>
                        </a:lnTo>
                        <a:lnTo>
                          <a:pt x="504" y="268"/>
                        </a:lnTo>
                        <a:lnTo>
                          <a:pt x="502" y="277"/>
                        </a:lnTo>
                        <a:lnTo>
                          <a:pt x="497" y="285"/>
                        </a:lnTo>
                        <a:lnTo>
                          <a:pt x="491" y="293"/>
                        </a:lnTo>
                        <a:lnTo>
                          <a:pt x="482" y="301"/>
                        </a:lnTo>
                        <a:lnTo>
                          <a:pt x="472" y="309"/>
                        </a:lnTo>
                        <a:lnTo>
                          <a:pt x="461" y="317"/>
                        </a:lnTo>
                        <a:lnTo>
                          <a:pt x="449" y="325"/>
                        </a:lnTo>
                        <a:lnTo>
                          <a:pt x="436" y="333"/>
                        </a:lnTo>
                        <a:lnTo>
                          <a:pt x="423" y="341"/>
                        </a:lnTo>
                        <a:lnTo>
                          <a:pt x="411" y="349"/>
                        </a:lnTo>
                        <a:lnTo>
                          <a:pt x="399" y="357"/>
                        </a:lnTo>
                        <a:lnTo>
                          <a:pt x="387" y="365"/>
                        </a:lnTo>
                        <a:lnTo>
                          <a:pt x="377" y="372"/>
                        </a:lnTo>
                        <a:lnTo>
                          <a:pt x="369" y="380"/>
                        </a:lnTo>
                        <a:lnTo>
                          <a:pt x="362" y="388"/>
                        </a:lnTo>
                        <a:lnTo>
                          <a:pt x="356" y="395"/>
                        </a:lnTo>
                        <a:lnTo>
                          <a:pt x="347" y="402"/>
                        </a:lnTo>
                        <a:lnTo>
                          <a:pt x="338" y="408"/>
                        </a:lnTo>
                        <a:lnTo>
                          <a:pt x="327" y="413"/>
                        </a:lnTo>
                        <a:lnTo>
                          <a:pt x="315" y="417"/>
                        </a:lnTo>
                        <a:lnTo>
                          <a:pt x="302" y="420"/>
                        </a:lnTo>
                        <a:lnTo>
                          <a:pt x="288" y="423"/>
                        </a:lnTo>
                        <a:lnTo>
                          <a:pt x="274" y="424"/>
                        </a:lnTo>
                        <a:lnTo>
                          <a:pt x="259" y="426"/>
                        </a:lnTo>
                        <a:lnTo>
                          <a:pt x="244" y="426"/>
                        </a:lnTo>
                        <a:lnTo>
                          <a:pt x="229" y="426"/>
                        </a:lnTo>
                        <a:lnTo>
                          <a:pt x="214" y="425"/>
                        </a:lnTo>
                        <a:lnTo>
                          <a:pt x="199" y="423"/>
                        </a:lnTo>
                        <a:lnTo>
                          <a:pt x="184" y="422"/>
                        </a:lnTo>
                        <a:lnTo>
                          <a:pt x="170" y="419"/>
                        </a:lnTo>
                        <a:lnTo>
                          <a:pt x="157" y="416"/>
                        </a:lnTo>
                        <a:lnTo>
                          <a:pt x="145" y="412"/>
                        </a:lnTo>
                        <a:lnTo>
                          <a:pt x="133" y="406"/>
                        </a:lnTo>
                        <a:lnTo>
                          <a:pt x="121" y="399"/>
                        </a:lnTo>
                        <a:lnTo>
                          <a:pt x="109" y="390"/>
                        </a:lnTo>
                        <a:lnTo>
                          <a:pt x="97" y="379"/>
                        </a:lnTo>
                        <a:lnTo>
                          <a:pt x="86" y="367"/>
                        </a:lnTo>
                        <a:lnTo>
                          <a:pt x="75" y="354"/>
                        </a:lnTo>
                        <a:lnTo>
                          <a:pt x="64" y="341"/>
                        </a:lnTo>
                        <a:lnTo>
                          <a:pt x="54" y="326"/>
                        </a:lnTo>
                        <a:lnTo>
                          <a:pt x="45" y="311"/>
                        </a:lnTo>
                        <a:lnTo>
                          <a:pt x="36" y="296"/>
                        </a:lnTo>
                        <a:lnTo>
                          <a:pt x="27" y="280"/>
                        </a:lnTo>
                        <a:lnTo>
                          <a:pt x="20" y="264"/>
                        </a:lnTo>
                        <a:lnTo>
                          <a:pt x="13" y="248"/>
                        </a:lnTo>
                        <a:lnTo>
                          <a:pt x="7" y="233"/>
                        </a:lnTo>
                        <a:lnTo>
                          <a:pt x="2" y="217"/>
                        </a:lnTo>
                        <a:lnTo>
                          <a:pt x="1" y="216"/>
                        </a:lnTo>
                        <a:lnTo>
                          <a:pt x="1" y="215"/>
                        </a:lnTo>
                        <a:lnTo>
                          <a:pt x="1" y="214"/>
                        </a:lnTo>
                        <a:lnTo>
                          <a:pt x="0" y="212"/>
                        </a:lnTo>
                        <a:lnTo>
                          <a:pt x="0" y="211"/>
                        </a:lnTo>
                        <a:lnTo>
                          <a:pt x="0" y="206"/>
                        </a:lnTo>
                        <a:lnTo>
                          <a:pt x="0" y="199"/>
                        </a:lnTo>
                        <a:lnTo>
                          <a:pt x="1" y="191"/>
                        </a:lnTo>
                        <a:lnTo>
                          <a:pt x="3" y="181"/>
                        </a:lnTo>
                        <a:lnTo>
                          <a:pt x="5" y="169"/>
                        </a:lnTo>
                        <a:lnTo>
                          <a:pt x="8" y="156"/>
                        </a:lnTo>
                        <a:lnTo>
                          <a:pt x="12" y="142"/>
                        </a:lnTo>
                        <a:lnTo>
                          <a:pt x="17" y="128"/>
                        </a:lnTo>
                        <a:lnTo>
                          <a:pt x="25" y="113"/>
                        </a:lnTo>
                        <a:lnTo>
                          <a:pt x="33" y="98"/>
                        </a:lnTo>
                        <a:lnTo>
                          <a:pt x="43" y="83"/>
                        </a:lnTo>
                        <a:lnTo>
                          <a:pt x="55" y="69"/>
                        </a:lnTo>
                        <a:lnTo>
                          <a:pt x="69" y="55"/>
                        </a:lnTo>
                        <a:lnTo>
                          <a:pt x="85" y="41"/>
                        </a:lnTo>
                        <a:lnTo>
                          <a:pt x="103" y="29"/>
                        </a:lnTo>
                        <a:close/>
                      </a:path>
                    </a:pathLst>
                  </a:custGeom>
                  <a:solidFill>
                    <a:srgbClr val="EAD3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3" name="Freeform 28"/>
                  <p:cNvSpPr>
                    <a:spLocks/>
                  </p:cNvSpPr>
                  <p:nvPr/>
                </p:nvSpPr>
                <p:spPr bwMode="auto">
                  <a:xfrm>
                    <a:off x="1008" y="2113"/>
                    <a:ext cx="486" cy="407"/>
                  </a:xfrm>
                  <a:custGeom>
                    <a:avLst/>
                    <a:gdLst>
                      <a:gd name="T0" fmla="*/ 119 w 486"/>
                      <a:gd name="T1" fmla="*/ 15 h 407"/>
                      <a:gd name="T2" fmla="*/ 157 w 486"/>
                      <a:gd name="T3" fmla="*/ 4 h 407"/>
                      <a:gd name="T4" fmla="*/ 193 w 486"/>
                      <a:gd name="T5" fmla="*/ 0 h 407"/>
                      <a:gd name="T6" fmla="*/ 228 w 486"/>
                      <a:gd name="T7" fmla="*/ 4 h 407"/>
                      <a:gd name="T8" fmla="*/ 261 w 486"/>
                      <a:gd name="T9" fmla="*/ 12 h 407"/>
                      <a:gd name="T10" fmla="*/ 290 w 486"/>
                      <a:gd name="T11" fmla="*/ 24 h 407"/>
                      <a:gd name="T12" fmla="*/ 316 w 486"/>
                      <a:gd name="T13" fmla="*/ 37 h 407"/>
                      <a:gd name="T14" fmla="*/ 339 w 486"/>
                      <a:gd name="T15" fmla="*/ 50 h 407"/>
                      <a:gd name="T16" fmla="*/ 358 w 486"/>
                      <a:gd name="T17" fmla="*/ 63 h 407"/>
                      <a:gd name="T18" fmla="*/ 378 w 486"/>
                      <a:gd name="T19" fmla="*/ 81 h 407"/>
                      <a:gd name="T20" fmla="*/ 400 w 486"/>
                      <a:gd name="T21" fmla="*/ 105 h 407"/>
                      <a:gd name="T22" fmla="*/ 420 w 486"/>
                      <a:gd name="T23" fmla="*/ 132 h 407"/>
                      <a:gd name="T24" fmla="*/ 440 w 486"/>
                      <a:gd name="T25" fmla="*/ 161 h 407"/>
                      <a:gd name="T26" fmla="*/ 457 w 486"/>
                      <a:gd name="T27" fmla="*/ 189 h 407"/>
                      <a:gd name="T28" fmla="*/ 472 w 486"/>
                      <a:gd name="T29" fmla="*/ 216 h 407"/>
                      <a:gd name="T30" fmla="*/ 482 w 486"/>
                      <a:gd name="T31" fmla="*/ 238 h 407"/>
                      <a:gd name="T32" fmla="*/ 486 w 486"/>
                      <a:gd name="T33" fmla="*/ 255 h 407"/>
                      <a:gd name="T34" fmla="*/ 480 w 486"/>
                      <a:gd name="T35" fmla="*/ 271 h 407"/>
                      <a:gd name="T36" fmla="*/ 465 w 486"/>
                      <a:gd name="T37" fmla="*/ 287 h 407"/>
                      <a:gd name="T38" fmla="*/ 445 w 486"/>
                      <a:gd name="T39" fmla="*/ 302 h 407"/>
                      <a:gd name="T40" fmla="*/ 421 w 486"/>
                      <a:gd name="T41" fmla="*/ 317 h 407"/>
                      <a:gd name="T42" fmla="*/ 396 w 486"/>
                      <a:gd name="T43" fmla="*/ 332 h 407"/>
                      <a:gd name="T44" fmla="*/ 374 w 486"/>
                      <a:gd name="T45" fmla="*/ 348 h 407"/>
                      <a:gd name="T46" fmla="*/ 355 w 486"/>
                      <a:gd name="T47" fmla="*/ 363 h 407"/>
                      <a:gd name="T48" fmla="*/ 342 w 486"/>
                      <a:gd name="T49" fmla="*/ 378 h 407"/>
                      <a:gd name="T50" fmla="*/ 325 w 486"/>
                      <a:gd name="T51" fmla="*/ 390 h 407"/>
                      <a:gd name="T52" fmla="*/ 303 w 486"/>
                      <a:gd name="T53" fmla="*/ 398 h 407"/>
                      <a:gd name="T54" fmla="*/ 278 w 486"/>
                      <a:gd name="T55" fmla="*/ 404 h 407"/>
                      <a:gd name="T56" fmla="*/ 250 w 486"/>
                      <a:gd name="T57" fmla="*/ 407 h 407"/>
                      <a:gd name="T58" fmla="*/ 220 w 486"/>
                      <a:gd name="T59" fmla="*/ 407 h 407"/>
                      <a:gd name="T60" fmla="*/ 192 w 486"/>
                      <a:gd name="T61" fmla="*/ 405 h 407"/>
                      <a:gd name="T62" fmla="*/ 164 w 486"/>
                      <a:gd name="T63" fmla="*/ 401 h 407"/>
                      <a:gd name="T64" fmla="*/ 139 w 486"/>
                      <a:gd name="T65" fmla="*/ 393 h 407"/>
                      <a:gd name="T66" fmla="*/ 116 w 486"/>
                      <a:gd name="T67" fmla="*/ 380 h 407"/>
                      <a:gd name="T68" fmla="*/ 93 w 486"/>
                      <a:gd name="T69" fmla="*/ 361 h 407"/>
                      <a:gd name="T70" fmla="*/ 71 w 486"/>
                      <a:gd name="T71" fmla="*/ 338 h 407"/>
                      <a:gd name="T72" fmla="*/ 52 w 486"/>
                      <a:gd name="T73" fmla="*/ 311 h 407"/>
                      <a:gd name="T74" fmla="*/ 34 w 486"/>
                      <a:gd name="T75" fmla="*/ 281 h 407"/>
                      <a:gd name="T76" fmla="*/ 19 w 486"/>
                      <a:gd name="T77" fmla="*/ 251 h 407"/>
                      <a:gd name="T78" fmla="*/ 6 w 486"/>
                      <a:gd name="T79" fmla="*/ 220 h 407"/>
                      <a:gd name="T80" fmla="*/ 1 w 486"/>
                      <a:gd name="T81" fmla="*/ 204 h 407"/>
                      <a:gd name="T82" fmla="*/ 0 w 486"/>
                      <a:gd name="T83" fmla="*/ 202 h 407"/>
                      <a:gd name="T84" fmla="*/ 0 w 486"/>
                      <a:gd name="T85" fmla="*/ 199 h 407"/>
                      <a:gd name="T86" fmla="*/ 0 w 486"/>
                      <a:gd name="T87" fmla="*/ 187 h 407"/>
                      <a:gd name="T88" fmla="*/ 2 w 486"/>
                      <a:gd name="T89" fmla="*/ 169 h 407"/>
                      <a:gd name="T90" fmla="*/ 7 w 486"/>
                      <a:gd name="T91" fmla="*/ 145 h 407"/>
                      <a:gd name="T92" fmla="*/ 16 w 486"/>
                      <a:gd name="T93" fmla="*/ 118 h 407"/>
                      <a:gd name="T94" fmla="*/ 31 w 486"/>
                      <a:gd name="T95" fmla="*/ 89 h 407"/>
                      <a:gd name="T96" fmla="*/ 52 w 486"/>
                      <a:gd name="T97" fmla="*/ 61 h 407"/>
                      <a:gd name="T98" fmla="*/ 81 w 486"/>
                      <a:gd name="T99" fmla="*/ 35 h 4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6"/>
                      <a:gd name="T151" fmla="*/ 0 h 407"/>
                      <a:gd name="T152" fmla="*/ 486 w 486"/>
                      <a:gd name="T153" fmla="*/ 407 h 40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6" h="407">
                        <a:moveTo>
                          <a:pt x="99" y="24"/>
                        </a:moveTo>
                        <a:lnTo>
                          <a:pt x="119" y="15"/>
                        </a:lnTo>
                        <a:lnTo>
                          <a:pt x="138" y="8"/>
                        </a:lnTo>
                        <a:lnTo>
                          <a:pt x="157" y="4"/>
                        </a:lnTo>
                        <a:lnTo>
                          <a:pt x="175" y="1"/>
                        </a:lnTo>
                        <a:lnTo>
                          <a:pt x="193" y="0"/>
                        </a:lnTo>
                        <a:lnTo>
                          <a:pt x="211" y="1"/>
                        </a:lnTo>
                        <a:lnTo>
                          <a:pt x="228" y="4"/>
                        </a:lnTo>
                        <a:lnTo>
                          <a:pt x="245" y="7"/>
                        </a:lnTo>
                        <a:lnTo>
                          <a:pt x="261" y="12"/>
                        </a:lnTo>
                        <a:lnTo>
                          <a:pt x="276" y="18"/>
                        </a:lnTo>
                        <a:lnTo>
                          <a:pt x="290" y="24"/>
                        </a:lnTo>
                        <a:lnTo>
                          <a:pt x="304" y="30"/>
                        </a:lnTo>
                        <a:lnTo>
                          <a:pt x="316" y="37"/>
                        </a:lnTo>
                        <a:lnTo>
                          <a:pt x="329" y="43"/>
                        </a:lnTo>
                        <a:lnTo>
                          <a:pt x="339" y="50"/>
                        </a:lnTo>
                        <a:lnTo>
                          <a:pt x="349" y="56"/>
                        </a:lnTo>
                        <a:lnTo>
                          <a:pt x="358" y="63"/>
                        </a:lnTo>
                        <a:lnTo>
                          <a:pt x="368" y="71"/>
                        </a:lnTo>
                        <a:lnTo>
                          <a:pt x="378" y="81"/>
                        </a:lnTo>
                        <a:lnTo>
                          <a:pt x="389" y="93"/>
                        </a:lnTo>
                        <a:lnTo>
                          <a:pt x="400" y="105"/>
                        </a:lnTo>
                        <a:lnTo>
                          <a:pt x="410" y="118"/>
                        </a:lnTo>
                        <a:lnTo>
                          <a:pt x="420" y="132"/>
                        </a:lnTo>
                        <a:lnTo>
                          <a:pt x="430" y="147"/>
                        </a:lnTo>
                        <a:lnTo>
                          <a:pt x="440" y="161"/>
                        </a:lnTo>
                        <a:lnTo>
                          <a:pt x="449" y="175"/>
                        </a:lnTo>
                        <a:lnTo>
                          <a:pt x="457" y="189"/>
                        </a:lnTo>
                        <a:lnTo>
                          <a:pt x="465" y="203"/>
                        </a:lnTo>
                        <a:lnTo>
                          <a:pt x="472" y="216"/>
                        </a:lnTo>
                        <a:lnTo>
                          <a:pt x="478" y="227"/>
                        </a:lnTo>
                        <a:lnTo>
                          <a:pt x="482" y="238"/>
                        </a:lnTo>
                        <a:lnTo>
                          <a:pt x="485" y="247"/>
                        </a:lnTo>
                        <a:lnTo>
                          <a:pt x="486" y="255"/>
                        </a:lnTo>
                        <a:lnTo>
                          <a:pt x="484" y="263"/>
                        </a:lnTo>
                        <a:lnTo>
                          <a:pt x="480" y="271"/>
                        </a:lnTo>
                        <a:lnTo>
                          <a:pt x="473" y="279"/>
                        </a:lnTo>
                        <a:lnTo>
                          <a:pt x="465" y="287"/>
                        </a:lnTo>
                        <a:lnTo>
                          <a:pt x="455" y="294"/>
                        </a:lnTo>
                        <a:lnTo>
                          <a:pt x="445" y="302"/>
                        </a:lnTo>
                        <a:lnTo>
                          <a:pt x="433" y="310"/>
                        </a:lnTo>
                        <a:lnTo>
                          <a:pt x="421" y="317"/>
                        </a:lnTo>
                        <a:lnTo>
                          <a:pt x="408" y="325"/>
                        </a:lnTo>
                        <a:lnTo>
                          <a:pt x="396" y="332"/>
                        </a:lnTo>
                        <a:lnTo>
                          <a:pt x="384" y="340"/>
                        </a:lnTo>
                        <a:lnTo>
                          <a:pt x="374" y="348"/>
                        </a:lnTo>
                        <a:lnTo>
                          <a:pt x="364" y="355"/>
                        </a:lnTo>
                        <a:lnTo>
                          <a:pt x="355" y="363"/>
                        </a:lnTo>
                        <a:lnTo>
                          <a:pt x="349" y="370"/>
                        </a:lnTo>
                        <a:lnTo>
                          <a:pt x="342" y="378"/>
                        </a:lnTo>
                        <a:lnTo>
                          <a:pt x="335" y="384"/>
                        </a:lnTo>
                        <a:lnTo>
                          <a:pt x="325" y="390"/>
                        </a:lnTo>
                        <a:lnTo>
                          <a:pt x="315" y="394"/>
                        </a:lnTo>
                        <a:lnTo>
                          <a:pt x="303" y="398"/>
                        </a:lnTo>
                        <a:lnTo>
                          <a:pt x="291" y="402"/>
                        </a:lnTo>
                        <a:lnTo>
                          <a:pt x="278" y="404"/>
                        </a:lnTo>
                        <a:lnTo>
                          <a:pt x="264" y="406"/>
                        </a:lnTo>
                        <a:lnTo>
                          <a:pt x="250" y="407"/>
                        </a:lnTo>
                        <a:lnTo>
                          <a:pt x="235" y="407"/>
                        </a:lnTo>
                        <a:lnTo>
                          <a:pt x="220" y="407"/>
                        </a:lnTo>
                        <a:lnTo>
                          <a:pt x="206" y="406"/>
                        </a:lnTo>
                        <a:lnTo>
                          <a:pt x="192" y="405"/>
                        </a:lnTo>
                        <a:lnTo>
                          <a:pt x="178" y="403"/>
                        </a:lnTo>
                        <a:lnTo>
                          <a:pt x="164" y="401"/>
                        </a:lnTo>
                        <a:lnTo>
                          <a:pt x="152" y="397"/>
                        </a:lnTo>
                        <a:lnTo>
                          <a:pt x="139" y="393"/>
                        </a:lnTo>
                        <a:lnTo>
                          <a:pt x="128" y="387"/>
                        </a:lnTo>
                        <a:lnTo>
                          <a:pt x="116" y="380"/>
                        </a:lnTo>
                        <a:lnTo>
                          <a:pt x="104" y="371"/>
                        </a:lnTo>
                        <a:lnTo>
                          <a:pt x="93" y="361"/>
                        </a:lnTo>
                        <a:lnTo>
                          <a:pt x="82" y="350"/>
                        </a:lnTo>
                        <a:lnTo>
                          <a:pt x="71" y="338"/>
                        </a:lnTo>
                        <a:lnTo>
                          <a:pt x="62" y="324"/>
                        </a:lnTo>
                        <a:lnTo>
                          <a:pt x="52" y="311"/>
                        </a:lnTo>
                        <a:lnTo>
                          <a:pt x="43" y="296"/>
                        </a:lnTo>
                        <a:lnTo>
                          <a:pt x="34" y="281"/>
                        </a:lnTo>
                        <a:lnTo>
                          <a:pt x="26" y="266"/>
                        </a:lnTo>
                        <a:lnTo>
                          <a:pt x="19" y="251"/>
                        </a:lnTo>
                        <a:lnTo>
                          <a:pt x="12" y="235"/>
                        </a:lnTo>
                        <a:lnTo>
                          <a:pt x="6" y="220"/>
                        </a:lnTo>
                        <a:lnTo>
                          <a:pt x="1" y="205"/>
                        </a:lnTo>
                        <a:lnTo>
                          <a:pt x="1" y="204"/>
                        </a:lnTo>
                        <a:lnTo>
                          <a:pt x="1" y="203"/>
                        </a:lnTo>
                        <a:lnTo>
                          <a:pt x="0" y="202"/>
                        </a:lnTo>
                        <a:lnTo>
                          <a:pt x="0" y="201"/>
                        </a:lnTo>
                        <a:lnTo>
                          <a:pt x="0" y="199"/>
                        </a:lnTo>
                        <a:lnTo>
                          <a:pt x="0" y="194"/>
                        </a:lnTo>
                        <a:lnTo>
                          <a:pt x="0" y="187"/>
                        </a:lnTo>
                        <a:lnTo>
                          <a:pt x="1" y="179"/>
                        </a:lnTo>
                        <a:lnTo>
                          <a:pt x="2" y="169"/>
                        </a:lnTo>
                        <a:lnTo>
                          <a:pt x="4" y="157"/>
                        </a:lnTo>
                        <a:lnTo>
                          <a:pt x="7" y="145"/>
                        </a:lnTo>
                        <a:lnTo>
                          <a:pt x="11" y="131"/>
                        </a:lnTo>
                        <a:lnTo>
                          <a:pt x="16" y="118"/>
                        </a:lnTo>
                        <a:lnTo>
                          <a:pt x="22" y="103"/>
                        </a:lnTo>
                        <a:lnTo>
                          <a:pt x="31" y="89"/>
                        </a:lnTo>
                        <a:lnTo>
                          <a:pt x="40" y="74"/>
                        </a:lnTo>
                        <a:lnTo>
                          <a:pt x="52" y="61"/>
                        </a:lnTo>
                        <a:lnTo>
                          <a:pt x="66" y="48"/>
                        </a:lnTo>
                        <a:lnTo>
                          <a:pt x="81" y="35"/>
                        </a:lnTo>
                        <a:lnTo>
                          <a:pt x="99" y="24"/>
                        </a:lnTo>
                        <a:close/>
                      </a:path>
                    </a:pathLst>
                  </a:custGeom>
                  <a:solidFill>
                    <a:srgbClr val="E2C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4" name="Freeform 29"/>
                  <p:cNvSpPr>
                    <a:spLocks/>
                  </p:cNvSpPr>
                  <p:nvPr/>
                </p:nvSpPr>
                <p:spPr bwMode="auto">
                  <a:xfrm>
                    <a:off x="1016" y="2126"/>
                    <a:ext cx="469" cy="388"/>
                  </a:xfrm>
                  <a:custGeom>
                    <a:avLst/>
                    <a:gdLst>
                      <a:gd name="T0" fmla="*/ 113 w 469"/>
                      <a:gd name="T1" fmla="*/ 11 h 388"/>
                      <a:gd name="T2" fmla="*/ 148 w 469"/>
                      <a:gd name="T3" fmla="*/ 2 h 388"/>
                      <a:gd name="T4" fmla="*/ 182 w 469"/>
                      <a:gd name="T5" fmla="*/ 0 h 388"/>
                      <a:gd name="T6" fmla="*/ 217 w 469"/>
                      <a:gd name="T7" fmla="*/ 3 h 388"/>
                      <a:gd name="T8" fmla="*/ 248 w 469"/>
                      <a:gd name="T9" fmla="*/ 10 h 388"/>
                      <a:gd name="T10" fmla="*/ 279 w 469"/>
                      <a:gd name="T11" fmla="*/ 20 h 388"/>
                      <a:gd name="T12" fmla="*/ 305 w 469"/>
                      <a:gd name="T13" fmla="*/ 31 h 388"/>
                      <a:gd name="T14" fmla="*/ 328 w 469"/>
                      <a:gd name="T15" fmla="*/ 43 h 388"/>
                      <a:gd name="T16" fmla="*/ 346 w 469"/>
                      <a:gd name="T17" fmla="*/ 55 h 388"/>
                      <a:gd name="T18" fmla="*/ 366 w 469"/>
                      <a:gd name="T19" fmla="*/ 73 h 388"/>
                      <a:gd name="T20" fmla="*/ 386 w 469"/>
                      <a:gd name="T21" fmla="*/ 96 h 388"/>
                      <a:gd name="T22" fmla="*/ 406 w 469"/>
                      <a:gd name="T23" fmla="*/ 122 h 388"/>
                      <a:gd name="T24" fmla="*/ 425 w 469"/>
                      <a:gd name="T25" fmla="*/ 150 h 388"/>
                      <a:gd name="T26" fmla="*/ 442 w 469"/>
                      <a:gd name="T27" fmla="*/ 177 h 388"/>
                      <a:gd name="T28" fmla="*/ 456 w 469"/>
                      <a:gd name="T29" fmla="*/ 203 h 388"/>
                      <a:gd name="T30" fmla="*/ 465 w 469"/>
                      <a:gd name="T31" fmla="*/ 224 h 388"/>
                      <a:gd name="T32" fmla="*/ 469 w 469"/>
                      <a:gd name="T33" fmla="*/ 241 h 388"/>
                      <a:gd name="T34" fmla="*/ 463 w 469"/>
                      <a:gd name="T35" fmla="*/ 256 h 388"/>
                      <a:gd name="T36" fmla="*/ 449 w 469"/>
                      <a:gd name="T37" fmla="*/ 271 h 388"/>
                      <a:gd name="T38" fmla="*/ 429 w 469"/>
                      <a:gd name="T39" fmla="*/ 286 h 388"/>
                      <a:gd name="T40" fmla="*/ 406 w 469"/>
                      <a:gd name="T41" fmla="*/ 301 h 388"/>
                      <a:gd name="T42" fmla="*/ 383 w 469"/>
                      <a:gd name="T43" fmla="*/ 315 h 388"/>
                      <a:gd name="T44" fmla="*/ 361 w 469"/>
                      <a:gd name="T45" fmla="*/ 330 h 388"/>
                      <a:gd name="T46" fmla="*/ 343 w 469"/>
                      <a:gd name="T47" fmla="*/ 345 h 388"/>
                      <a:gd name="T48" fmla="*/ 331 w 469"/>
                      <a:gd name="T49" fmla="*/ 359 h 388"/>
                      <a:gd name="T50" fmla="*/ 315 w 469"/>
                      <a:gd name="T51" fmla="*/ 370 h 388"/>
                      <a:gd name="T52" fmla="*/ 293 w 469"/>
                      <a:gd name="T53" fmla="*/ 379 h 388"/>
                      <a:gd name="T54" fmla="*/ 268 w 469"/>
                      <a:gd name="T55" fmla="*/ 384 h 388"/>
                      <a:gd name="T56" fmla="*/ 241 w 469"/>
                      <a:gd name="T57" fmla="*/ 387 h 388"/>
                      <a:gd name="T58" fmla="*/ 213 w 469"/>
                      <a:gd name="T59" fmla="*/ 387 h 388"/>
                      <a:gd name="T60" fmla="*/ 186 w 469"/>
                      <a:gd name="T61" fmla="*/ 385 h 388"/>
                      <a:gd name="T62" fmla="*/ 159 w 469"/>
                      <a:gd name="T63" fmla="*/ 381 h 388"/>
                      <a:gd name="T64" fmla="*/ 135 w 469"/>
                      <a:gd name="T65" fmla="*/ 374 h 388"/>
                      <a:gd name="T66" fmla="*/ 113 w 469"/>
                      <a:gd name="T67" fmla="*/ 361 h 388"/>
                      <a:gd name="T68" fmla="*/ 90 w 469"/>
                      <a:gd name="T69" fmla="*/ 343 h 388"/>
                      <a:gd name="T70" fmla="*/ 69 w 469"/>
                      <a:gd name="T71" fmla="*/ 320 h 388"/>
                      <a:gd name="T72" fmla="*/ 50 w 469"/>
                      <a:gd name="T73" fmla="*/ 294 h 388"/>
                      <a:gd name="T74" fmla="*/ 33 w 469"/>
                      <a:gd name="T75" fmla="*/ 265 h 388"/>
                      <a:gd name="T76" fmla="*/ 18 w 469"/>
                      <a:gd name="T77" fmla="*/ 236 h 388"/>
                      <a:gd name="T78" fmla="*/ 6 w 469"/>
                      <a:gd name="T79" fmla="*/ 206 h 388"/>
                      <a:gd name="T80" fmla="*/ 1 w 469"/>
                      <a:gd name="T81" fmla="*/ 190 h 388"/>
                      <a:gd name="T82" fmla="*/ 1 w 469"/>
                      <a:gd name="T83" fmla="*/ 189 h 388"/>
                      <a:gd name="T84" fmla="*/ 0 w 469"/>
                      <a:gd name="T85" fmla="*/ 186 h 388"/>
                      <a:gd name="T86" fmla="*/ 0 w 469"/>
                      <a:gd name="T87" fmla="*/ 174 h 388"/>
                      <a:gd name="T88" fmla="*/ 2 w 469"/>
                      <a:gd name="T89" fmla="*/ 156 h 388"/>
                      <a:gd name="T90" fmla="*/ 7 w 469"/>
                      <a:gd name="T91" fmla="*/ 132 h 388"/>
                      <a:gd name="T92" fmla="*/ 15 w 469"/>
                      <a:gd name="T93" fmla="*/ 105 h 388"/>
                      <a:gd name="T94" fmla="*/ 30 w 469"/>
                      <a:gd name="T95" fmla="*/ 78 h 388"/>
                      <a:gd name="T96" fmla="*/ 50 w 469"/>
                      <a:gd name="T97" fmla="*/ 51 h 388"/>
                      <a:gd name="T98" fmla="*/ 79 w 469"/>
                      <a:gd name="T99" fmla="*/ 28 h 3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9"/>
                      <a:gd name="T151" fmla="*/ 0 h 388"/>
                      <a:gd name="T152" fmla="*/ 469 w 469"/>
                      <a:gd name="T153" fmla="*/ 388 h 3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9" h="388">
                        <a:moveTo>
                          <a:pt x="97" y="18"/>
                        </a:moveTo>
                        <a:lnTo>
                          <a:pt x="113" y="11"/>
                        </a:lnTo>
                        <a:lnTo>
                          <a:pt x="131" y="6"/>
                        </a:lnTo>
                        <a:lnTo>
                          <a:pt x="148" y="2"/>
                        </a:lnTo>
                        <a:lnTo>
                          <a:pt x="165" y="0"/>
                        </a:lnTo>
                        <a:lnTo>
                          <a:pt x="182" y="0"/>
                        </a:lnTo>
                        <a:lnTo>
                          <a:pt x="199" y="1"/>
                        </a:lnTo>
                        <a:lnTo>
                          <a:pt x="217" y="3"/>
                        </a:lnTo>
                        <a:lnTo>
                          <a:pt x="233" y="6"/>
                        </a:lnTo>
                        <a:lnTo>
                          <a:pt x="248" y="10"/>
                        </a:lnTo>
                        <a:lnTo>
                          <a:pt x="264" y="15"/>
                        </a:lnTo>
                        <a:lnTo>
                          <a:pt x="279" y="20"/>
                        </a:lnTo>
                        <a:lnTo>
                          <a:pt x="292" y="25"/>
                        </a:lnTo>
                        <a:lnTo>
                          <a:pt x="305" y="31"/>
                        </a:lnTo>
                        <a:lnTo>
                          <a:pt x="317" y="37"/>
                        </a:lnTo>
                        <a:lnTo>
                          <a:pt x="328" y="43"/>
                        </a:lnTo>
                        <a:lnTo>
                          <a:pt x="337" y="49"/>
                        </a:lnTo>
                        <a:lnTo>
                          <a:pt x="346" y="55"/>
                        </a:lnTo>
                        <a:lnTo>
                          <a:pt x="356" y="63"/>
                        </a:lnTo>
                        <a:lnTo>
                          <a:pt x="366" y="73"/>
                        </a:lnTo>
                        <a:lnTo>
                          <a:pt x="376" y="84"/>
                        </a:lnTo>
                        <a:lnTo>
                          <a:pt x="386" y="96"/>
                        </a:lnTo>
                        <a:lnTo>
                          <a:pt x="396" y="109"/>
                        </a:lnTo>
                        <a:lnTo>
                          <a:pt x="406" y="122"/>
                        </a:lnTo>
                        <a:lnTo>
                          <a:pt x="415" y="136"/>
                        </a:lnTo>
                        <a:lnTo>
                          <a:pt x="425" y="150"/>
                        </a:lnTo>
                        <a:lnTo>
                          <a:pt x="433" y="164"/>
                        </a:lnTo>
                        <a:lnTo>
                          <a:pt x="442" y="177"/>
                        </a:lnTo>
                        <a:lnTo>
                          <a:pt x="449" y="190"/>
                        </a:lnTo>
                        <a:lnTo>
                          <a:pt x="456" y="203"/>
                        </a:lnTo>
                        <a:lnTo>
                          <a:pt x="461" y="214"/>
                        </a:lnTo>
                        <a:lnTo>
                          <a:pt x="465" y="224"/>
                        </a:lnTo>
                        <a:lnTo>
                          <a:pt x="468" y="233"/>
                        </a:lnTo>
                        <a:lnTo>
                          <a:pt x="469" y="241"/>
                        </a:lnTo>
                        <a:lnTo>
                          <a:pt x="467" y="249"/>
                        </a:lnTo>
                        <a:lnTo>
                          <a:pt x="463" y="256"/>
                        </a:lnTo>
                        <a:lnTo>
                          <a:pt x="457" y="264"/>
                        </a:lnTo>
                        <a:lnTo>
                          <a:pt x="449" y="271"/>
                        </a:lnTo>
                        <a:lnTo>
                          <a:pt x="440" y="279"/>
                        </a:lnTo>
                        <a:lnTo>
                          <a:pt x="429" y="286"/>
                        </a:lnTo>
                        <a:lnTo>
                          <a:pt x="418" y="294"/>
                        </a:lnTo>
                        <a:lnTo>
                          <a:pt x="406" y="301"/>
                        </a:lnTo>
                        <a:lnTo>
                          <a:pt x="394" y="308"/>
                        </a:lnTo>
                        <a:lnTo>
                          <a:pt x="383" y="315"/>
                        </a:lnTo>
                        <a:lnTo>
                          <a:pt x="371" y="323"/>
                        </a:lnTo>
                        <a:lnTo>
                          <a:pt x="361" y="330"/>
                        </a:lnTo>
                        <a:lnTo>
                          <a:pt x="352" y="337"/>
                        </a:lnTo>
                        <a:lnTo>
                          <a:pt x="343" y="345"/>
                        </a:lnTo>
                        <a:lnTo>
                          <a:pt x="337" y="352"/>
                        </a:lnTo>
                        <a:lnTo>
                          <a:pt x="331" y="359"/>
                        </a:lnTo>
                        <a:lnTo>
                          <a:pt x="324" y="365"/>
                        </a:lnTo>
                        <a:lnTo>
                          <a:pt x="315" y="370"/>
                        </a:lnTo>
                        <a:lnTo>
                          <a:pt x="304" y="375"/>
                        </a:lnTo>
                        <a:lnTo>
                          <a:pt x="293" y="379"/>
                        </a:lnTo>
                        <a:lnTo>
                          <a:pt x="281" y="382"/>
                        </a:lnTo>
                        <a:lnTo>
                          <a:pt x="268" y="384"/>
                        </a:lnTo>
                        <a:lnTo>
                          <a:pt x="255" y="386"/>
                        </a:lnTo>
                        <a:lnTo>
                          <a:pt x="241" y="387"/>
                        </a:lnTo>
                        <a:lnTo>
                          <a:pt x="227" y="388"/>
                        </a:lnTo>
                        <a:lnTo>
                          <a:pt x="213" y="387"/>
                        </a:lnTo>
                        <a:lnTo>
                          <a:pt x="199" y="386"/>
                        </a:lnTo>
                        <a:lnTo>
                          <a:pt x="186" y="385"/>
                        </a:lnTo>
                        <a:lnTo>
                          <a:pt x="172" y="383"/>
                        </a:lnTo>
                        <a:lnTo>
                          <a:pt x="159" y="381"/>
                        </a:lnTo>
                        <a:lnTo>
                          <a:pt x="147" y="378"/>
                        </a:lnTo>
                        <a:lnTo>
                          <a:pt x="135" y="374"/>
                        </a:lnTo>
                        <a:lnTo>
                          <a:pt x="124" y="369"/>
                        </a:lnTo>
                        <a:lnTo>
                          <a:pt x="113" y="361"/>
                        </a:lnTo>
                        <a:lnTo>
                          <a:pt x="101" y="353"/>
                        </a:lnTo>
                        <a:lnTo>
                          <a:pt x="90" y="343"/>
                        </a:lnTo>
                        <a:lnTo>
                          <a:pt x="80" y="332"/>
                        </a:lnTo>
                        <a:lnTo>
                          <a:pt x="69" y="320"/>
                        </a:lnTo>
                        <a:lnTo>
                          <a:pt x="59" y="307"/>
                        </a:lnTo>
                        <a:lnTo>
                          <a:pt x="50" y="294"/>
                        </a:lnTo>
                        <a:lnTo>
                          <a:pt x="41" y="280"/>
                        </a:lnTo>
                        <a:lnTo>
                          <a:pt x="33" y="265"/>
                        </a:lnTo>
                        <a:lnTo>
                          <a:pt x="25" y="251"/>
                        </a:lnTo>
                        <a:lnTo>
                          <a:pt x="18" y="236"/>
                        </a:lnTo>
                        <a:lnTo>
                          <a:pt x="12" y="221"/>
                        </a:lnTo>
                        <a:lnTo>
                          <a:pt x="6" y="206"/>
                        </a:lnTo>
                        <a:lnTo>
                          <a:pt x="1" y="191"/>
                        </a:lnTo>
                        <a:lnTo>
                          <a:pt x="1" y="190"/>
                        </a:lnTo>
                        <a:lnTo>
                          <a:pt x="1" y="189"/>
                        </a:lnTo>
                        <a:lnTo>
                          <a:pt x="0" y="188"/>
                        </a:lnTo>
                        <a:lnTo>
                          <a:pt x="0" y="186"/>
                        </a:lnTo>
                        <a:lnTo>
                          <a:pt x="0" y="181"/>
                        </a:lnTo>
                        <a:lnTo>
                          <a:pt x="0" y="174"/>
                        </a:lnTo>
                        <a:lnTo>
                          <a:pt x="1" y="166"/>
                        </a:lnTo>
                        <a:lnTo>
                          <a:pt x="2" y="156"/>
                        </a:lnTo>
                        <a:lnTo>
                          <a:pt x="4" y="144"/>
                        </a:lnTo>
                        <a:lnTo>
                          <a:pt x="7" y="132"/>
                        </a:lnTo>
                        <a:lnTo>
                          <a:pt x="10" y="119"/>
                        </a:lnTo>
                        <a:lnTo>
                          <a:pt x="15" y="105"/>
                        </a:lnTo>
                        <a:lnTo>
                          <a:pt x="22" y="91"/>
                        </a:lnTo>
                        <a:lnTo>
                          <a:pt x="30" y="78"/>
                        </a:lnTo>
                        <a:lnTo>
                          <a:pt x="39" y="64"/>
                        </a:lnTo>
                        <a:lnTo>
                          <a:pt x="50" y="51"/>
                        </a:lnTo>
                        <a:lnTo>
                          <a:pt x="63" y="39"/>
                        </a:lnTo>
                        <a:lnTo>
                          <a:pt x="79" y="28"/>
                        </a:lnTo>
                        <a:lnTo>
                          <a:pt x="97" y="18"/>
                        </a:lnTo>
                        <a:close/>
                      </a:path>
                    </a:pathLst>
                  </a:custGeom>
                  <a:solidFill>
                    <a:srgbClr val="DB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5" name="Freeform 30"/>
                  <p:cNvSpPr>
                    <a:spLocks/>
                  </p:cNvSpPr>
                  <p:nvPr/>
                </p:nvSpPr>
                <p:spPr bwMode="auto">
                  <a:xfrm>
                    <a:off x="1025" y="2138"/>
                    <a:ext cx="451" cy="369"/>
                  </a:xfrm>
                  <a:custGeom>
                    <a:avLst/>
                    <a:gdLst>
                      <a:gd name="T0" fmla="*/ 107 w 451"/>
                      <a:gd name="T1" fmla="*/ 8 h 369"/>
                      <a:gd name="T2" fmla="*/ 138 w 451"/>
                      <a:gd name="T3" fmla="*/ 2 h 369"/>
                      <a:gd name="T4" fmla="*/ 171 w 451"/>
                      <a:gd name="T5" fmla="*/ 0 h 369"/>
                      <a:gd name="T6" fmla="*/ 203 w 451"/>
                      <a:gd name="T7" fmla="*/ 3 h 369"/>
                      <a:gd name="T8" fmla="*/ 235 w 451"/>
                      <a:gd name="T9" fmla="*/ 9 h 369"/>
                      <a:gd name="T10" fmla="*/ 266 w 451"/>
                      <a:gd name="T11" fmla="*/ 18 h 369"/>
                      <a:gd name="T12" fmla="*/ 293 w 451"/>
                      <a:gd name="T13" fmla="*/ 27 h 369"/>
                      <a:gd name="T14" fmla="*/ 315 w 451"/>
                      <a:gd name="T15" fmla="*/ 38 h 369"/>
                      <a:gd name="T16" fmla="*/ 333 w 451"/>
                      <a:gd name="T17" fmla="*/ 50 h 369"/>
                      <a:gd name="T18" fmla="*/ 352 w 451"/>
                      <a:gd name="T19" fmla="*/ 66 h 369"/>
                      <a:gd name="T20" fmla="*/ 371 w 451"/>
                      <a:gd name="T21" fmla="*/ 89 h 369"/>
                      <a:gd name="T22" fmla="*/ 390 w 451"/>
                      <a:gd name="T23" fmla="*/ 114 h 369"/>
                      <a:gd name="T24" fmla="*/ 409 w 451"/>
                      <a:gd name="T25" fmla="*/ 141 h 369"/>
                      <a:gd name="T26" fmla="*/ 425 w 451"/>
                      <a:gd name="T27" fmla="*/ 167 h 369"/>
                      <a:gd name="T28" fmla="*/ 438 w 451"/>
                      <a:gd name="T29" fmla="*/ 191 h 369"/>
                      <a:gd name="T30" fmla="*/ 447 w 451"/>
                      <a:gd name="T31" fmla="*/ 211 h 369"/>
                      <a:gd name="T32" fmla="*/ 451 w 451"/>
                      <a:gd name="T33" fmla="*/ 228 h 369"/>
                      <a:gd name="T34" fmla="*/ 446 w 451"/>
                      <a:gd name="T35" fmla="*/ 243 h 369"/>
                      <a:gd name="T36" fmla="*/ 433 w 451"/>
                      <a:gd name="T37" fmla="*/ 257 h 369"/>
                      <a:gd name="T38" fmla="*/ 413 w 451"/>
                      <a:gd name="T39" fmla="*/ 272 h 369"/>
                      <a:gd name="T40" fmla="*/ 391 w 451"/>
                      <a:gd name="T41" fmla="*/ 286 h 369"/>
                      <a:gd name="T42" fmla="*/ 368 w 451"/>
                      <a:gd name="T43" fmla="*/ 300 h 369"/>
                      <a:gd name="T44" fmla="*/ 348 w 451"/>
                      <a:gd name="T45" fmla="*/ 314 h 369"/>
                      <a:gd name="T46" fmla="*/ 330 w 451"/>
                      <a:gd name="T47" fmla="*/ 328 h 369"/>
                      <a:gd name="T48" fmla="*/ 319 w 451"/>
                      <a:gd name="T49" fmla="*/ 342 h 369"/>
                      <a:gd name="T50" fmla="*/ 302 w 451"/>
                      <a:gd name="T51" fmla="*/ 353 h 369"/>
                      <a:gd name="T52" fmla="*/ 282 w 451"/>
                      <a:gd name="T53" fmla="*/ 361 h 369"/>
                      <a:gd name="T54" fmla="*/ 258 w 451"/>
                      <a:gd name="T55" fmla="*/ 366 h 369"/>
                      <a:gd name="T56" fmla="*/ 232 w 451"/>
                      <a:gd name="T57" fmla="*/ 369 h 369"/>
                      <a:gd name="T58" fmla="*/ 205 w 451"/>
                      <a:gd name="T59" fmla="*/ 369 h 369"/>
                      <a:gd name="T60" fmla="*/ 178 w 451"/>
                      <a:gd name="T61" fmla="*/ 367 h 369"/>
                      <a:gd name="T62" fmla="*/ 153 w 451"/>
                      <a:gd name="T63" fmla="*/ 363 h 369"/>
                      <a:gd name="T64" fmla="*/ 130 w 451"/>
                      <a:gd name="T65" fmla="*/ 357 h 369"/>
                      <a:gd name="T66" fmla="*/ 108 w 451"/>
                      <a:gd name="T67" fmla="*/ 344 h 369"/>
                      <a:gd name="T68" fmla="*/ 86 w 451"/>
                      <a:gd name="T69" fmla="*/ 326 h 369"/>
                      <a:gd name="T70" fmla="*/ 66 w 451"/>
                      <a:gd name="T71" fmla="*/ 304 h 369"/>
                      <a:gd name="T72" fmla="*/ 48 w 451"/>
                      <a:gd name="T73" fmla="*/ 278 h 369"/>
                      <a:gd name="T74" fmla="*/ 31 w 451"/>
                      <a:gd name="T75" fmla="*/ 251 h 369"/>
                      <a:gd name="T76" fmla="*/ 17 w 451"/>
                      <a:gd name="T77" fmla="*/ 222 h 369"/>
                      <a:gd name="T78" fmla="*/ 5 w 451"/>
                      <a:gd name="T79" fmla="*/ 194 h 369"/>
                      <a:gd name="T80" fmla="*/ 1 w 451"/>
                      <a:gd name="T81" fmla="*/ 179 h 369"/>
                      <a:gd name="T82" fmla="*/ 0 w 451"/>
                      <a:gd name="T83" fmla="*/ 178 h 369"/>
                      <a:gd name="T84" fmla="*/ 0 w 451"/>
                      <a:gd name="T85" fmla="*/ 174 h 369"/>
                      <a:gd name="T86" fmla="*/ 0 w 451"/>
                      <a:gd name="T87" fmla="*/ 163 h 369"/>
                      <a:gd name="T88" fmla="*/ 1 w 451"/>
                      <a:gd name="T89" fmla="*/ 144 h 369"/>
                      <a:gd name="T90" fmla="*/ 5 w 451"/>
                      <a:gd name="T91" fmla="*/ 121 h 369"/>
                      <a:gd name="T92" fmla="*/ 14 w 451"/>
                      <a:gd name="T93" fmla="*/ 95 h 369"/>
                      <a:gd name="T94" fmla="*/ 27 w 451"/>
                      <a:gd name="T95" fmla="*/ 68 h 369"/>
                      <a:gd name="T96" fmla="*/ 47 w 451"/>
                      <a:gd name="T97" fmla="*/ 43 h 369"/>
                      <a:gd name="T98" fmla="*/ 75 w 451"/>
                      <a:gd name="T99" fmla="*/ 22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51"/>
                      <a:gd name="T151" fmla="*/ 0 h 369"/>
                      <a:gd name="T152" fmla="*/ 451 w 451"/>
                      <a:gd name="T153" fmla="*/ 369 h 3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51" h="369">
                        <a:moveTo>
                          <a:pt x="93" y="13"/>
                        </a:moveTo>
                        <a:lnTo>
                          <a:pt x="107" y="8"/>
                        </a:lnTo>
                        <a:lnTo>
                          <a:pt x="122" y="4"/>
                        </a:lnTo>
                        <a:lnTo>
                          <a:pt x="138" y="2"/>
                        </a:lnTo>
                        <a:lnTo>
                          <a:pt x="154" y="0"/>
                        </a:lnTo>
                        <a:lnTo>
                          <a:pt x="171" y="0"/>
                        </a:lnTo>
                        <a:lnTo>
                          <a:pt x="187" y="1"/>
                        </a:lnTo>
                        <a:lnTo>
                          <a:pt x="203" y="3"/>
                        </a:lnTo>
                        <a:lnTo>
                          <a:pt x="220" y="6"/>
                        </a:lnTo>
                        <a:lnTo>
                          <a:pt x="235" y="9"/>
                        </a:lnTo>
                        <a:lnTo>
                          <a:pt x="251" y="13"/>
                        </a:lnTo>
                        <a:lnTo>
                          <a:pt x="266" y="18"/>
                        </a:lnTo>
                        <a:lnTo>
                          <a:pt x="280" y="22"/>
                        </a:lnTo>
                        <a:lnTo>
                          <a:pt x="293" y="27"/>
                        </a:lnTo>
                        <a:lnTo>
                          <a:pt x="305" y="32"/>
                        </a:lnTo>
                        <a:lnTo>
                          <a:pt x="315" y="38"/>
                        </a:lnTo>
                        <a:lnTo>
                          <a:pt x="325" y="43"/>
                        </a:lnTo>
                        <a:lnTo>
                          <a:pt x="333" y="50"/>
                        </a:lnTo>
                        <a:lnTo>
                          <a:pt x="343" y="57"/>
                        </a:lnTo>
                        <a:lnTo>
                          <a:pt x="352" y="66"/>
                        </a:lnTo>
                        <a:lnTo>
                          <a:pt x="361" y="77"/>
                        </a:lnTo>
                        <a:lnTo>
                          <a:pt x="371" y="89"/>
                        </a:lnTo>
                        <a:lnTo>
                          <a:pt x="381" y="101"/>
                        </a:lnTo>
                        <a:lnTo>
                          <a:pt x="390" y="114"/>
                        </a:lnTo>
                        <a:lnTo>
                          <a:pt x="400" y="127"/>
                        </a:lnTo>
                        <a:lnTo>
                          <a:pt x="409" y="141"/>
                        </a:lnTo>
                        <a:lnTo>
                          <a:pt x="417" y="154"/>
                        </a:lnTo>
                        <a:lnTo>
                          <a:pt x="425" y="167"/>
                        </a:lnTo>
                        <a:lnTo>
                          <a:pt x="432" y="179"/>
                        </a:lnTo>
                        <a:lnTo>
                          <a:pt x="438" y="191"/>
                        </a:lnTo>
                        <a:lnTo>
                          <a:pt x="443" y="202"/>
                        </a:lnTo>
                        <a:lnTo>
                          <a:pt x="447" y="211"/>
                        </a:lnTo>
                        <a:lnTo>
                          <a:pt x="451" y="220"/>
                        </a:lnTo>
                        <a:lnTo>
                          <a:pt x="451" y="228"/>
                        </a:lnTo>
                        <a:lnTo>
                          <a:pt x="450" y="235"/>
                        </a:lnTo>
                        <a:lnTo>
                          <a:pt x="446" y="243"/>
                        </a:lnTo>
                        <a:lnTo>
                          <a:pt x="440" y="250"/>
                        </a:lnTo>
                        <a:lnTo>
                          <a:pt x="433" y="257"/>
                        </a:lnTo>
                        <a:lnTo>
                          <a:pt x="424" y="264"/>
                        </a:lnTo>
                        <a:lnTo>
                          <a:pt x="413" y="272"/>
                        </a:lnTo>
                        <a:lnTo>
                          <a:pt x="402" y="279"/>
                        </a:lnTo>
                        <a:lnTo>
                          <a:pt x="391" y="286"/>
                        </a:lnTo>
                        <a:lnTo>
                          <a:pt x="379" y="293"/>
                        </a:lnTo>
                        <a:lnTo>
                          <a:pt x="368" y="300"/>
                        </a:lnTo>
                        <a:lnTo>
                          <a:pt x="357" y="307"/>
                        </a:lnTo>
                        <a:lnTo>
                          <a:pt x="348" y="314"/>
                        </a:lnTo>
                        <a:lnTo>
                          <a:pt x="338" y="321"/>
                        </a:lnTo>
                        <a:lnTo>
                          <a:pt x="330" y="328"/>
                        </a:lnTo>
                        <a:lnTo>
                          <a:pt x="325" y="335"/>
                        </a:lnTo>
                        <a:lnTo>
                          <a:pt x="319" y="342"/>
                        </a:lnTo>
                        <a:lnTo>
                          <a:pt x="312" y="348"/>
                        </a:lnTo>
                        <a:lnTo>
                          <a:pt x="302" y="353"/>
                        </a:lnTo>
                        <a:lnTo>
                          <a:pt x="293" y="357"/>
                        </a:lnTo>
                        <a:lnTo>
                          <a:pt x="282" y="361"/>
                        </a:lnTo>
                        <a:lnTo>
                          <a:pt x="271" y="364"/>
                        </a:lnTo>
                        <a:lnTo>
                          <a:pt x="258" y="366"/>
                        </a:lnTo>
                        <a:lnTo>
                          <a:pt x="245" y="368"/>
                        </a:lnTo>
                        <a:lnTo>
                          <a:pt x="232" y="369"/>
                        </a:lnTo>
                        <a:lnTo>
                          <a:pt x="219" y="369"/>
                        </a:lnTo>
                        <a:lnTo>
                          <a:pt x="205" y="369"/>
                        </a:lnTo>
                        <a:lnTo>
                          <a:pt x="192" y="368"/>
                        </a:lnTo>
                        <a:lnTo>
                          <a:pt x="178" y="367"/>
                        </a:lnTo>
                        <a:lnTo>
                          <a:pt x="166" y="365"/>
                        </a:lnTo>
                        <a:lnTo>
                          <a:pt x="153" y="363"/>
                        </a:lnTo>
                        <a:lnTo>
                          <a:pt x="141" y="360"/>
                        </a:lnTo>
                        <a:lnTo>
                          <a:pt x="130" y="357"/>
                        </a:lnTo>
                        <a:lnTo>
                          <a:pt x="119" y="351"/>
                        </a:lnTo>
                        <a:lnTo>
                          <a:pt x="108" y="344"/>
                        </a:lnTo>
                        <a:lnTo>
                          <a:pt x="97" y="336"/>
                        </a:lnTo>
                        <a:lnTo>
                          <a:pt x="86" y="326"/>
                        </a:lnTo>
                        <a:lnTo>
                          <a:pt x="76" y="315"/>
                        </a:lnTo>
                        <a:lnTo>
                          <a:pt x="66" y="304"/>
                        </a:lnTo>
                        <a:lnTo>
                          <a:pt x="57" y="292"/>
                        </a:lnTo>
                        <a:lnTo>
                          <a:pt x="48" y="278"/>
                        </a:lnTo>
                        <a:lnTo>
                          <a:pt x="39" y="265"/>
                        </a:lnTo>
                        <a:lnTo>
                          <a:pt x="31" y="251"/>
                        </a:lnTo>
                        <a:lnTo>
                          <a:pt x="24" y="237"/>
                        </a:lnTo>
                        <a:lnTo>
                          <a:pt x="17" y="222"/>
                        </a:lnTo>
                        <a:lnTo>
                          <a:pt x="11" y="208"/>
                        </a:lnTo>
                        <a:lnTo>
                          <a:pt x="5" y="194"/>
                        </a:lnTo>
                        <a:lnTo>
                          <a:pt x="1" y="180"/>
                        </a:lnTo>
                        <a:lnTo>
                          <a:pt x="1" y="179"/>
                        </a:lnTo>
                        <a:lnTo>
                          <a:pt x="1" y="178"/>
                        </a:lnTo>
                        <a:lnTo>
                          <a:pt x="0" y="178"/>
                        </a:lnTo>
                        <a:lnTo>
                          <a:pt x="0" y="177"/>
                        </a:lnTo>
                        <a:lnTo>
                          <a:pt x="0" y="174"/>
                        </a:lnTo>
                        <a:lnTo>
                          <a:pt x="0" y="170"/>
                        </a:lnTo>
                        <a:lnTo>
                          <a:pt x="0" y="163"/>
                        </a:lnTo>
                        <a:lnTo>
                          <a:pt x="0" y="155"/>
                        </a:lnTo>
                        <a:lnTo>
                          <a:pt x="1" y="144"/>
                        </a:lnTo>
                        <a:lnTo>
                          <a:pt x="3" y="133"/>
                        </a:lnTo>
                        <a:lnTo>
                          <a:pt x="5" y="121"/>
                        </a:lnTo>
                        <a:lnTo>
                          <a:pt x="9" y="108"/>
                        </a:lnTo>
                        <a:lnTo>
                          <a:pt x="14" y="95"/>
                        </a:lnTo>
                        <a:lnTo>
                          <a:pt x="20" y="82"/>
                        </a:lnTo>
                        <a:lnTo>
                          <a:pt x="27" y="68"/>
                        </a:lnTo>
                        <a:lnTo>
                          <a:pt x="36" y="56"/>
                        </a:lnTo>
                        <a:lnTo>
                          <a:pt x="47" y="43"/>
                        </a:lnTo>
                        <a:lnTo>
                          <a:pt x="60" y="32"/>
                        </a:lnTo>
                        <a:lnTo>
                          <a:pt x="75" y="22"/>
                        </a:lnTo>
                        <a:lnTo>
                          <a:pt x="93" y="13"/>
                        </a:lnTo>
                        <a:close/>
                      </a:path>
                    </a:pathLst>
                  </a:custGeom>
                  <a:solidFill>
                    <a:srgbClr val="D6A5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6" name="Freeform 31"/>
                  <p:cNvSpPr>
                    <a:spLocks/>
                  </p:cNvSpPr>
                  <p:nvPr/>
                </p:nvSpPr>
                <p:spPr bwMode="auto">
                  <a:xfrm>
                    <a:off x="1034" y="2151"/>
                    <a:ext cx="434" cy="350"/>
                  </a:xfrm>
                  <a:custGeom>
                    <a:avLst/>
                    <a:gdLst>
                      <a:gd name="T0" fmla="*/ 101 w 434"/>
                      <a:gd name="T1" fmla="*/ 4 h 350"/>
                      <a:gd name="T2" fmla="*/ 128 w 434"/>
                      <a:gd name="T3" fmla="*/ 0 h 350"/>
                      <a:gd name="T4" fmla="*/ 158 w 434"/>
                      <a:gd name="T5" fmla="*/ 0 h 350"/>
                      <a:gd name="T6" fmla="*/ 190 w 434"/>
                      <a:gd name="T7" fmla="*/ 2 h 350"/>
                      <a:gd name="T8" fmla="*/ 222 w 434"/>
                      <a:gd name="T9" fmla="*/ 7 h 350"/>
                      <a:gd name="T10" fmla="*/ 253 w 434"/>
                      <a:gd name="T11" fmla="*/ 14 h 350"/>
                      <a:gd name="T12" fmla="*/ 280 w 434"/>
                      <a:gd name="T13" fmla="*/ 22 h 350"/>
                      <a:gd name="T14" fmla="*/ 303 w 434"/>
                      <a:gd name="T15" fmla="*/ 31 h 350"/>
                      <a:gd name="T16" fmla="*/ 321 w 434"/>
                      <a:gd name="T17" fmla="*/ 42 h 350"/>
                      <a:gd name="T18" fmla="*/ 338 w 434"/>
                      <a:gd name="T19" fmla="*/ 59 h 350"/>
                      <a:gd name="T20" fmla="*/ 357 w 434"/>
                      <a:gd name="T21" fmla="*/ 80 h 350"/>
                      <a:gd name="T22" fmla="*/ 375 w 434"/>
                      <a:gd name="T23" fmla="*/ 104 h 350"/>
                      <a:gd name="T24" fmla="*/ 393 w 434"/>
                      <a:gd name="T25" fmla="*/ 130 h 350"/>
                      <a:gd name="T26" fmla="*/ 408 w 434"/>
                      <a:gd name="T27" fmla="*/ 155 h 350"/>
                      <a:gd name="T28" fmla="*/ 421 w 434"/>
                      <a:gd name="T29" fmla="*/ 179 h 350"/>
                      <a:gd name="T30" fmla="*/ 430 w 434"/>
                      <a:gd name="T31" fmla="*/ 198 h 350"/>
                      <a:gd name="T32" fmla="*/ 434 w 434"/>
                      <a:gd name="T33" fmla="*/ 214 h 350"/>
                      <a:gd name="T34" fmla="*/ 429 w 434"/>
                      <a:gd name="T35" fmla="*/ 228 h 350"/>
                      <a:gd name="T36" fmla="*/ 415 w 434"/>
                      <a:gd name="T37" fmla="*/ 242 h 350"/>
                      <a:gd name="T38" fmla="*/ 397 w 434"/>
                      <a:gd name="T39" fmla="*/ 256 h 350"/>
                      <a:gd name="T40" fmla="*/ 376 w 434"/>
                      <a:gd name="T41" fmla="*/ 269 h 350"/>
                      <a:gd name="T42" fmla="*/ 354 w 434"/>
                      <a:gd name="T43" fmla="*/ 283 h 350"/>
                      <a:gd name="T44" fmla="*/ 334 w 434"/>
                      <a:gd name="T45" fmla="*/ 297 h 350"/>
                      <a:gd name="T46" fmla="*/ 318 w 434"/>
                      <a:gd name="T47" fmla="*/ 310 h 350"/>
                      <a:gd name="T48" fmla="*/ 306 w 434"/>
                      <a:gd name="T49" fmla="*/ 323 h 350"/>
                      <a:gd name="T50" fmla="*/ 291 w 434"/>
                      <a:gd name="T51" fmla="*/ 334 h 350"/>
                      <a:gd name="T52" fmla="*/ 271 w 434"/>
                      <a:gd name="T53" fmla="*/ 342 h 350"/>
                      <a:gd name="T54" fmla="*/ 248 w 434"/>
                      <a:gd name="T55" fmla="*/ 347 h 350"/>
                      <a:gd name="T56" fmla="*/ 223 w 434"/>
                      <a:gd name="T57" fmla="*/ 349 h 350"/>
                      <a:gd name="T58" fmla="*/ 197 w 434"/>
                      <a:gd name="T59" fmla="*/ 349 h 350"/>
                      <a:gd name="T60" fmla="*/ 172 w 434"/>
                      <a:gd name="T61" fmla="*/ 348 h 350"/>
                      <a:gd name="T62" fmla="*/ 147 w 434"/>
                      <a:gd name="T63" fmla="*/ 344 h 350"/>
                      <a:gd name="T64" fmla="*/ 125 w 434"/>
                      <a:gd name="T65" fmla="*/ 337 h 350"/>
                      <a:gd name="T66" fmla="*/ 103 w 434"/>
                      <a:gd name="T67" fmla="*/ 326 h 350"/>
                      <a:gd name="T68" fmla="*/ 82 w 434"/>
                      <a:gd name="T69" fmla="*/ 308 h 350"/>
                      <a:gd name="T70" fmla="*/ 63 w 434"/>
                      <a:gd name="T71" fmla="*/ 287 h 350"/>
                      <a:gd name="T72" fmla="*/ 45 w 434"/>
                      <a:gd name="T73" fmla="*/ 262 h 350"/>
                      <a:gd name="T74" fmla="*/ 30 w 434"/>
                      <a:gd name="T75" fmla="*/ 236 h 350"/>
                      <a:gd name="T76" fmla="*/ 16 w 434"/>
                      <a:gd name="T77" fmla="*/ 208 h 350"/>
                      <a:gd name="T78" fmla="*/ 5 w 434"/>
                      <a:gd name="T79" fmla="*/ 180 h 350"/>
                      <a:gd name="T80" fmla="*/ 0 w 434"/>
                      <a:gd name="T81" fmla="*/ 166 h 350"/>
                      <a:gd name="T82" fmla="*/ 0 w 434"/>
                      <a:gd name="T83" fmla="*/ 165 h 350"/>
                      <a:gd name="T84" fmla="*/ 0 w 434"/>
                      <a:gd name="T85" fmla="*/ 162 h 350"/>
                      <a:gd name="T86" fmla="*/ 0 w 434"/>
                      <a:gd name="T87" fmla="*/ 150 h 350"/>
                      <a:gd name="T88" fmla="*/ 0 w 434"/>
                      <a:gd name="T89" fmla="*/ 132 h 350"/>
                      <a:gd name="T90" fmla="*/ 4 w 434"/>
                      <a:gd name="T91" fmla="*/ 108 h 350"/>
                      <a:gd name="T92" fmla="*/ 12 w 434"/>
                      <a:gd name="T93" fmla="*/ 83 h 350"/>
                      <a:gd name="T94" fmla="*/ 25 w 434"/>
                      <a:gd name="T95" fmla="*/ 57 h 350"/>
                      <a:gd name="T96" fmla="*/ 45 w 434"/>
                      <a:gd name="T97" fmla="*/ 34 h 350"/>
                      <a:gd name="T98" fmla="*/ 72 w 434"/>
                      <a:gd name="T99" fmla="*/ 15 h 3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4"/>
                      <a:gd name="T151" fmla="*/ 0 h 350"/>
                      <a:gd name="T152" fmla="*/ 434 w 434"/>
                      <a:gd name="T153" fmla="*/ 350 h 35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4" h="350">
                        <a:moveTo>
                          <a:pt x="89" y="8"/>
                        </a:moveTo>
                        <a:lnTo>
                          <a:pt x="101" y="4"/>
                        </a:lnTo>
                        <a:lnTo>
                          <a:pt x="114" y="2"/>
                        </a:lnTo>
                        <a:lnTo>
                          <a:pt x="128" y="0"/>
                        </a:lnTo>
                        <a:lnTo>
                          <a:pt x="143" y="0"/>
                        </a:lnTo>
                        <a:lnTo>
                          <a:pt x="158" y="0"/>
                        </a:lnTo>
                        <a:lnTo>
                          <a:pt x="174" y="0"/>
                        </a:lnTo>
                        <a:lnTo>
                          <a:pt x="190" y="2"/>
                        </a:lnTo>
                        <a:lnTo>
                          <a:pt x="207" y="4"/>
                        </a:lnTo>
                        <a:lnTo>
                          <a:pt x="222" y="7"/>
                        </a:lnTo>
                        <a:lnTo>
                          <a:pt x="238" y="10"/>
                        </a:lnTo>
                        <a:lnTo>
                          <a:pt x="253" y="14"/>
                        </a:lnTo>
                        <a:lnTo>
                          <a:pt x="267" y="17"/>
                        </a:lnTo>
                        <a:lnTo>
                          <a:pt x="280" y="22"/>
                        </a:lnTo>
                        <a:lnTo>
                          <a:pt x="292" y="26"/>
                        </a:lnTo>
                        <a:lnTo>
                          <a:pt x="303" y="31"/>
                        </a:lnTo>
                        <a:lnTo>
                          <a:pt x="312" y="36"/>
                        </a:lnTo>
                        <a:lnTo>
                          <a:pt x="321" y="42"/>
                        </a:lnTo>
                        <a:lnTo>
                          <a:pt x="329" y="50"/>
                        </a:lnTo>
                        <a:lnTo>
                          <a:pt x="338" y="59"/>
                        </a:lnTo>
                        <a:lnTo>
                          <a:pt x="348" y="69"/>
                        </a:lnTo>
                        <a:lnTo>
                          <a:pt x="357" y="80"/>
                        </a:lnTo>
                        <a:lnTo>
                          <a:pt x="366" y="92"/>
                        </a:lnTo>
                        <a:lnTo>
                          <a:pt x="375" y="104"/>
                        </a:lnTo>
                        <a:lnTo>
                          <a:pt x="384" y="117"/>
                        </a:lnTo>
                        <a:lnTo>
                          <a:pt x="393" y="130"/>
                        </a:lnTo>
                        <a:lnTo>
                          <a:pt x="401" y="142"/>
                        </a:lnTo>
                        <a:lnTo>
                          <a:pt x="408" y="155"/>
                        </a:lnTo>
                        <a:lnTo>
                          <a:pt x="415" y="167"/>
                        </a:lnTo>
                        <a:lnTo>
                          <a:pt x="421" y="179"/>
                        </a:lnTo>
                        <a:lnTo>
                          <a:pt x="426" y="189"/>
                        </a:lnTo>
                        <a:lnTo>
                          <a:pt x="430" y="198"/>
                        </a:lnTo>
                        <a:lnTo>
                          <a:pt x="433" y="207"/>
                        </a:lnTo>
                        <a:lnTo>
                          <a:pt x="434" y="214"/>
                        </a:lnTo>
                        <a:lnTo>
                          <a:pt x="433" y="221"/>
                        </a:lnTo>
                        <a:lnTo>
                          <a:pt x="429" y="228"/>
                        </a:lnTo>
                        <a:lnTo>
                          <a:pt x="423" y="235"/>
                        </a:lnTo>
                        <a:lnTo>
                          <a:pt x="415" y="242"/>
                        </a:lnTo>
                        <a:lnTo>
                          <a:pt x="407" y="249"/>
                        </a:lnTo>
                        <a:lnTo>
                          <a:pt x="397" y="256"/>
                        </a:lnTo>
                        <a:lnTo>
                          <a:pt x="387" y="263"/>
                        </a:lnTo>
                        <a:lnTo>
                          <a:pt x="376" y="269"/>
                        </a:lnTo>
                        <a:lnTo>
                          <a:pt x="365" y="276"/>
                        </a:lnTo>
                        <a:lnTo>
                          <a:pt x="354" y="283"/>
                        </a:lnTo>
                        <a:lnTo>
                          <a:pt x="343" y="290"/>
                        </a:lnTo>
                        <a:lnTo>
                          <a:pt x="334" y="297"/>
                        </a:lnTo>
                        <a:lnTo>
                          <a:pt x="325" y="303"/>
                        </a:lnTo>
                        <a:lnTo>
                          <a:pt x="318" y="310"/>
                        </a:lnTo>
                        <a:lnTo>
                          <a:pt x="312" y="317"/>
                        </a:lnTo>
                        <a:lnTo>
                          <a:pt x="306" y="323"/>
                        </a:lnTo>
                        <a:lnTo>
                          <a:pt x="299" y="329"/>
                        </a:lnTo>
                        <a:lnTo>
                          <a:pt x="291" y="334"/>
                        </a:lnTo>
                        <a:lnTo>
                          <a:pt x="281" y="338"/>
                        </a:lnTo>
                        <a:lnTo>
                          <a:pt x="271" y="342"/>
                        </a:lnTo>
                        <a:lnTo>
                          <a:pt x="260" y="345"/>
                        </a:lnTo>
                        <a:lnTo>
                          <a:pt x="248" y="347"/>
                        </a:lnTo>
                        <a:lnTo>
                          <a:pt x="236" y="349"/>
                        </a:lnTo>
                        <a:lnTo>
                          <a:pt x="223" y="349"/>
                        </a:lnTo>
                        <a:lnTo>
                          <a:pt x="210" y="350"/>
                        </a:lnTo>
                        <a:lnTo>
                          <a:pt x="197" y="349"/>
                        </a:lnTo>
                        <a:lnTo>
                          <a:pt x="184" y="349"/>
                        </a:lnTo>
                        <a:lnTo>
                          <a:pt x="172" y="348"/>
                        </a:lnTo>
                        <a:lnTo>
                          <a:pt x="159" y="346"/>
                        </a:lnTo>
                        <a:lnTo>
                          <a:pt x="147" y="344"/>
                        </a:lnTo>
                        <a:lnTo>
                          <a:pt x="135" y="341"/>
                        </a:lnTo>
                        <a:lnTo>
                          <a:pt x="125" y="337"/>
                        </a:lnTo>
                        <a:lnTo>
                          <a:pt x="114" y="332"/>
                        </a:lnTo>
                        <a:lnTo>
                          <a:pt x="103" y="326"/>
                        </a:lnTo>
                        <a:lnTo>
                          <a:pt x="93" y="317"/>
                        </a:lnTo>
                        <a:lnTo>
                          <a:pt x="82" y="308"/>
                        </a:lnTo>
                        <a:lnTo>
                          <a:pt x="73" y="298"/>
                        </a:lnTo>
                        <a:lnTo>
                          <a:pt x="63" y="287"/>
                        </a:lnTo>
                        <a:lnTo>
                          <a:pt x="54" y="275"/>
                        </a:lnTo>
                        <a:lnTo>
                          <a:pt x="45" y="262"/>
                        </a:lnTo>
                        <a:lnTo>
                          <a:pt x="37" y="249"/>
                        </a:lnTo>
                        <a:lnTo>
                          <a:pt x="30" y="236"/>
                        </a:lnTo>
                        <a:lnTo>
                          <a:pt x="23" y="222"/>
                        </a:lnTo>
                        <a:lnTo>
                          <a:pt x="16" y="208"/>
                        </a:lnTo>
                        <a:lnTo>
                          <a:pt x="10" y="194"/>
                        </a:lnTo>
                        <a:lnTo>
                          <a:pt x="5" y="180"/>
                        </a:lnTo>
                        <a:lnTo>
                          <a:pt x="0" y="167"/>
                        </a:lnTo>
                        <a:lnTo>
                          <a:pt x="0" y="166"/>
                        </a:lnTo>
                        <a:lnTo>
                          <a:pt x="0" y="165"/>
                        </a:lnTo>
                        <a:lnTo>
                          <a:pt x="0" y="162"/>
                        </a:lnTo>
                        <a:lnTo>
                          <a:pt x="0" y="157"/>
                        </a:lnTo>
                        <a:lnTo>
                          <a:pt x="0" y="150"/>
                        </a:lnTo>
                        <a:lnTo>
                          <a:pt x="0" y="142"/>
                        </a:lnTo>
                        <a:lnTo>
                          <a:pt x="0" y="132"/>
                        </a:lnTo>
                        <a:lnTo>
                          <a:pt x="2" y="120"/>
                        </a:lnTo>
                        <a:lnTo>
                          <a:pt x="4" y="108"/>
                        </a:lnTo>
                        <a:lnTo>
                          <a:pt x="8" y="95"/>
                        </a:lnTo>
                        <a:lnTo>
                          <a:pt x="12" y="83"/>
                        </a:lnTo>
                        <a:lnTo>
                          <a:pt x="18" y="70"/>
                        </a:lnTo>
                        <a:lnTo>
                          <a:pt x="25" y="57"/>
                        </a:lnTo>
                        <a:lnTo>
                          <a:pt x="34" y="45"/>
                        </a:lnTo>
                        <a:lnTo>
                          <a:pt x="45" y="34"/>
                        </a:lnTo>
                        <a:lnTo>
                          <a:pt x="57" y="24"/>
                        </a:lnTo>
                        <a:lnTo>
                          <a:pt x="72" y="15"/>
                        </a:lnTo>
                        <a:lnTo>
                          <a:pt x="89" y="8"/>
                        </a:lnTo>
                        <a:close/>
                      </a:path>
                    </a:pathLst>
                  </a:custGeom>
                  <a:solidFill>
                    <a:srgbClr val="CE96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7" name="Freeform 32"/>
                  <p:cNvSpPr>
                    <a:spLocks/>
                  </p:cNvSpPr>
                  <p:nvPr/>
                </p:nvSpPr>
                <p:spPr bwMode="auto">
                  <a:xfrm>
                    <a:off x="1042" y="2161"/>
                    <a:ext cx="417" cy="331"/>
                  </a:xfrm>
                  <a:custGeom>
                    <a:avLst/>
                    <a:gdLst>
                      <a:gd name="T0" fmla="*/ 1 w 417"/>
                      <a:gd name="T1" fmla="*/ 154 h 331"/>
                      <a:gd name="T2" fmla="*/ 0 w 417"/>
                      <a:gd name="T3" fmla="*/ 143 h 331"/>
                      <a:gd name="T4" fmla="*/ 0 w 417"/>
                      <a:gd name="T5" fmla="*/ 124 h 331"/>
                      <a:gd name="T6" fmla="*/ 3 w 417"/>
                      <a:gd name="T7" fmla="*/ 101 h 331"/>
                      <a:gd name="T8" fmla="*/ 9 w 417"/>
                      <a:gd name="T9" fmla="*/ 75 h 331"/>
                      <a:gd name="T10" fmla="*/ 21 w 417"/>
                      <a:gd name="T11" fmla="*/ 49 h 331"/>
                      <a:gd name="T12" fmla="*/ 41 w 417"/>
                      <a:gd name="T13" fmla="*/ 26 h 331"/>
                      <a:gd name="T14" fmla="*/ 69 w 417"/>
                      <a:gd name="T15" fmla="*/ 9 h 331"/>
                      <a:gd name="T16" fmla="*/ 96 w 417"/>
                      <a:gd name="T17" fmla="*/ 1 h 331"/>
                      <a:gd name="T18" fmla="*/ 119 w 417"/>
                      <a:gd name="T19" fmla="*/ 0 h 331"/>
                      <a:gd name="T20" fmla="*/ 147 w 417"/>
                      <a:gd name="T21" fmla="*/ 0 h 331"/>
                      <a:gd name="T22" fmla="*/ 178 w 417"/>
                      <a:gd name="T23" fmla="*/ 2 h 331"/>
                      <a:gd name="T24" fmla="*/ 210 w 417"/>
                      <a:gd name="T25" fmla="*/ 5 h 331"/>
                      <a:gd name="T26" fmla="*/ 240 w 417"/>
                      <a:gd name="T27" fmla="*/ 11 h 331"/>
                      <a:gd name="T28" fmla="*/ 268 w 417"/>
                      <a:gd name="T29" fmla="*/ 18 h 331"/>
                      <a:gd name="T30" fmla="*/ 291 w 417"/>
                      <a:gd name="T31" fmla="*/ 26 h 331"/>
                      <a:gd name="T32" fmla="*/ 308 w 417"/>
                      <a:gd name="T33" fmla="*/ 37 h 331"/>
                      <a:gd name="T34" fmla="*/ 325 w 417"/>
                      <a:gd name="T35" fmla="*/ 52 h 331"/>
                      <a:gd name="T36" fmla="*/ 343 w 417"/>
                      <a:gd name="T37" fmla="*/ 73 h 331"/>
                      <a:gd name="T38" fmla="*/ 361 w 417"/>
                      <a:gd name="T39" fmla="*/ 96 h 331"/>
                      <a:gd name="T40" fmla="*/ 378 w 417"/>
                      <a:gd name="T41" fmla="*/ 121 h 331"/>
                      <a:gd name="T42" fmla="*/ 393 w 417"/>
                      <a:gd name="T43" fmla="*/ 145 h 331"/>
                      <a:gd name="T44" fmla="*/ 405 w 417"/>
                      <a:gd name="T45" fmla="*/ 167 h 331"/>
                      <a:gd name="T46" fmla="*/ 414 w 417"/>
                      <a:gd name="T47" fmla="*/ 187 h 331"/>
                      <a:gd name="T48" fmla="*/ 417 w 417"/>
                      <a:gd name="T49" fmla="*/ 201 h 331"/>
                      <a:gd name="T50" fmla="*/ 412 w 417"/>
                      <a:gd name="T51" fmla="*/ 215 h 331"/>
                      <a:gd name="T52" fmla="*/ 399 w 417"/>
                      <a:gd name="T53" fmla="*/ 228 h 331"/>
                      <a:gd name="T54" fmla="*/ 382 w 417"/>
                      <a:gd name="T55" fmla="*/ 241 h 331"/>
                      <a:gd name="T56" fmla="*/ 361 w 417"/>
                      <a:gd name="T57" fmla="*/ 254 h 331"/>
                      <a:gd name="T58" fmla="*/ 340 w 417"/>
                      <a:gd name="T59" fmla="*/ 268 h 331"/>
                      <a:gd name="T60" fmla="*/ 321 w 417"/>
                      <a:gd name="T61" fmla="*/ 281 h 331"/>
                      <a:gd name="T62" fmla="*/ 305 w 417"/>
                      <a:gd name="T63" fmla="*/ 293 h 331"/>
                      <a:gd name="T64" fmla="*/ 295 w 417"/>
                      <a:gd name="T65" fmla="*/ 306 h 331"/>
                      <a:gd name="T66" fmla="*/ 280 w 417"/>
                      <a:gd name="T67" fmla="*/ 316 h 331"/>
                      <a:gd name="T68" fmla="*/ 261 w 417"/>
                      <a:gd name="T69" fmla="*/ 324 h 331"/>
                      <a:gd name="T70" fmla="*/ 239 w 417"/>
                      <a:gd name="T71" fmla="*/ 329 h 331"/>
                      <a:gd name="T72" fmla="*/ 215 w 417"/>
                      <a:gd name="T73" fmla="*/ 331 h 331"/>
                      <a:gd name="T74" fmla="*/ 190 w 417"/>
                      <a:gd name="T75" fmla="*/ 331 h 331"/>
                      <a:gd name="T76" fmla="*/ 165 w 417"/>
                      <a:gd name="T77" fmla="*/ 330 h 331"/>
                      <a:gd name="T78" fmla="*/ 141 w 417"/>
                      <a:gd name="T79" fmla="*/ 326 h 331"/>
                      <a:gd name="T80" fmla="*/ 120 w 417"/>
                      <a:gd name="T81" fmla="*/ 320 h 331"/>
                      <a:gd name="T82" fmla="*/ 100 w 417"/>
                      <a:gd name="T83" fmla="*/ 308 h 331"/>
                      <a:gd name="T84" fmla="*/ 80 w 417"/>
                      <a:gd name="T85" fmla="*/ 292 h 331"/>
                      <a:gd name="T86" fmla="*/ 61 w 417"/>
                      <a:gd name="T87" fmla="*/ 271 h 331"/>
                      <a:gd name="T88" fmla="*/ 44 w 417"/>
                      <a:gd name="T89" fmla="*/ 247 h 331"/>
                      <a:gd name="T90" fmla="*/ 28 w 417"/>
                      <a:gd name="T91" fmla="*/ 221 h 331"/>
                      <a:gd name="T92" fmla="*/ 15 w 417"/>
                      <a:gd name="T93" fmla="*/ 195 h 331"/>
                      <a:gd name="T94" fmla="*/ 5 w 417"/>
                      <a:gd name="T95" fmla="*/ 168 h 3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7"/>
                      <a:gd name="T145" fmla="*/ 0 h 331"/>
                      <a:gd name="T146" fmla="*/ 417 w 417"/>
                      <a:gd name="T147" fmla="*/ 331 h 3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7" h="331">
                        <a:moveTo>
                          <a:pt x="1" y="155"/>
                        </a:moveTo>
                        <a:lnTo>
                          <a:pt x="1" y="154"/>
                        </a:lnTo>
                        <a:lnTo>
                          <a:pt x="0" y="150"/>
                        </a:lnTo>
                        <a:lnTo>
                          <a:pt x="0" y="143"/>
                        </a:lnTo>
                        <a:lnTo>
                          <a:pt x="0" y="135"/>
                        </a:lnTo>
                        <a:lnTo>
                          <a:pt x="0" y="124"/>
                        </a:lnTo>
                        <a:lnTo>
                          <a:pt x="1" y="113"/>
                        </a:lnTo>
                        <a:lnTo>
                          <a:pt x="3" y="101"/>
                        </a:lnTo>
                        <a:lnTo>
                          <a:pt x="6" y="88"/>
                        </a:lnTo>
                        <a:lnTo>
                          <a:pt x="9" y="75"/>
                        </a:lnTo>
                        <a:lnTo>
                          <a:pt x="15" y="61"/>
                        </a:lnTo>
                        <a:lnTo>
                          <a:pt x="21" y="49"/>
                        </a:lnTo>
                        <a:lnTo>
                          <a:pt x="30" y="37"/>
                        </a:lnTo>
                        <a:lnTo>
                          <a:pt x="41" y="26"/>
                        </a:lnTo>
                        <a:lnTo>
                          <a:pt x="53" y="16"/>
                        </a:lnTo>
                        <a:lnTo>
                          <a:pt x="69" y="9"/>
                        </a:lnTo>
                        <a:lnTo>
                          <a:pt x="86" y="3"/>
                        </a:lnTo>
                        <a:lnTo>
                          <a:pt x="96" y="1"/>
                        </a:lnTo>
                        <a:lnTo>
                          <a:pt x="106" y="0"/>
                        </a:lnTo>
                        <a:lnTo>
                          <a:pt x="119" y="0"/>
                        </a:lnTo>
                        <a:lnTo>
                          <a:pt x="132" y="0"/>
                        </a:lnTo>
                        <a:lnTo>
                          <a:pt x="147" y="0"/>
                        </a:lnTo>
                        <a:lnTo>
                          <a:pt x="162" y="0"/>
                        </a:lnTo>
                        <a:lnTo>
                          <a:pt x="178" y="2"/>
                        </a:lnTo>
                        <a:lnTo>
                          <a:pt x="194" y="3"/>
                        </a:lnTo>
                        <a:lnTo>
                          <a:pt x="210" y="5"/>
                        </a:lnTo>
                        <a:lnTo>
                          <a:pt x="226" y="8"/>
                        </a:lnTo>
                        <a:lnTo>
                          <a:pt x="240" y="11"/>
                        </a:lnTo>
                        <a:lnTo>
                          <a:pt x="255" y="14"/>
                        </a:lnTo>
                        <a:lnTo>
                          <a:pt x="268" y="18"/>
                        </a:lnTo>
                        <a:lnTo>
                          <a:pt x="281" y="22"/>
                        </a:lnTo>
                        <a:lnTo>
                          <a:pt x="291" y="26"/>
                        </a:lnTo>
                        <a:lnTo>
                          <a:pt x="300" y="31"/>
                        </a:lnTo>
                        <a:lnTo>
                          <a:pt x="308" y="37"/>
                        </a:lnTo>
                        <a:lnTo>
                          <a:pt x="317" y="44"/>
                        </a:lnTo>
                        <a:lnTo>
                          <a:pt x="325" y="52"/>
                        </a:lnTo>
                        <a:lnTo>
                          <a:pt x="334" y="62"/>
                        </a:lnTo>
                        <a:lnTo>
                          <a:pt x="343" y="73"/>
                        </a:lnTo>
                        <a:lnTo>
                          <a:pt x="352" y="84"/>
                        </a:lnTo>
                        <a:lnTo>
                          <a:pt x="361" y="96"/>
                        </a:lnTo>
                        <a:lnTo>
                          <a:pt x="370" y="108"/>
                        </a:lnTo>
                        <a:lnTo>
                          <a:pt x="378" y="121"/>
                        </a:lnTo>
                        <a:lnTo>
                          <a:pt x="385" y="133"/>
                        </a:lnTo>
                        <a:lnTo>
                          <a:pt x="393" y="145"/>
                        </a:lnTo>
                        <a:lnTo>
                          <a:pt x="399" y="156"/>
                        </a:lnTo>
                        <a:lnTo>
                          <a:pt x="405" y="167"/>
                        </a:lnTo>
                        <a:lnTo>
                          <a:pt x="410" y="178"/>
                        </a:lnTo>
                        <a:lnTo>
                          <a:pt x="414" y="187"/>
                        </a:lnTo>
                        <a:lnTo>
                          <a:pt x="416" y="194"/>
                        </a:lnTo>
                        <a:lnTo>
                          <a:pt x="417" y="201"/>
                        </a:lnTo>
                        <a:lnTo>
                          <a:pt x="416" y="208"/>
                        </a:lnTo>
                        <a:lnTo>
                          <a:pt x="412" y="215"/>
                        </a:lnTo>
                        <a:lnTo>
                          <a:pt x="407" y="222"/>
                        </a:lnTo>
                        <a:lnTo>
                          <a:pt x="399" y="228"/>
                        </a:lnTo>
                        <a:lnTo>
                          <a:pt x="391" y="235"/>
                        </a:lnTo>
                        <a:lnTo>
                          <a:pt x="382" y="241"/>
                        </a:lnTo>
                        <a:lnTo>
                          <a:pt x="372" y="248"/>
                        </a:lnTo>
                        <a:lnTo>
                          <a:pt x="361" y="254"/>
                        </a:lnTo>
                        <a:lnTo>
                          <a:pt x="351" y="261"/>
                        </a:lnTo>
                        <a:lnTo>
                          <a:pt x="340" y="268"/>
                        </a:lnTo>
                        <a:lnTo>
                          <a:pt x="330" y="274"/>
                        </a:lnTo>
                        <a:lnTo>
                          <a:pt x="321" y="281"/>
                        </a:lnTo>
                        <a:lnTo>
                          <a:pt x="313" y="287"/>
                        </a:lnTo>
                        <a:lnTo>
                          <a:pt x="305" y="293"/>
                        </a:lnTo>
                        <a:lnTo>
                          <a:pt x="300" y="300"/>
                        </a:lnTo>
                        <a:lnTo>
                          <a:pt x="295" y="306"/>
                        </a:lnTo>
                        <a:lnTo>
                          <a:pt x="288" y="312"/>
                        </a:lnTo>
                        <a:lnTo>
                          <a:pt x="280" y="316"/>
                        </a:lnTo>
                        <a:lnTo>
                          <a:pt x="271" y="321"/>
                        </a:lnTo>
                        <a:lnTo>
                          <a:pt x="261" y="324"/>
                        </a:lnTo>
                        <a:lnTo>
                          <a:pt x="250" y="327"/>
                        </a:lnTo>
                        <a:lnTo>
                          <a:pt x="239" y="329"/>
                        </a:lnTo>
                        <a:lnTo>
                          <a:pt x="227" y="330"/>
                        </a:lnTo>
                        <a:lnTo>
                          <a:pt x="215" y="331"/>
                        </a:lnTo>
                        <a:lnTo>
                          <a:pt x="202" y="331"/>
                        </a:lnTo>
                        <a:lnTo>
                          <a:pt x="190" y="331"/>
                        </a:lnTo>
                        <a:lnTo>
                          <a:pt x="177" y="330"/>
                        </a:lnTo>
                        <a:lnTo>
                          <a:pt x="165" y="330"/>
                        </a:lnTo>
                        <a:lnTo>
                          <a:pt x="153" y="328"/>
                        </a:lnTo>
                        <a:lnTo>
                          <a:pt x="141" y="326"/>
                        </a:lnTo>
                        <a:lnTo>
                          <a:pt x="131" y="323"/>
                        </a:lnTo>
                        <a:lnTo>
                          <a:pt x="120" y="320"/>
                        </a:lnTo>
                        <a:lnTo>
                          <a:pt x="110" y="315"/>
                        </a:lnTo>
                        <a:lnTo>
                          <a:pt x="100" y="308"/>
                        </a:lnTo>
                        <a:lnTo>
                          <a:pt x="89" y="301"/>
                        </a:lnTo>
                        <a:lnTo>
                          <a:pt x="80" y="292"/>
                        </a:lnTo>
                        <a:lnTo>
                          <a:pt x="70" y="282"/>
                        </a:lnTo>
                        <a:lnTo>
                          <a:pt x="61" y="271"/>
                        </a:lnTo>
                        <a:lnTo>
                          <a:pt x="52" y="259"/>
                        </a:lnTo>
                        <a:lnTo>
                          <a:pt x="44" y="247"/>
                        </a:lnTo>
                        <a:lnTo>
                          <a:pt x="36" y="235"/>
                        </a:lnTo>
                        <a:lnTo>
                          <a:pt x="28" y="221"/>
                        </a:lnTo>
                        <a:lnTo>
                          <a:pt x="22" y="208"/>
                        </a:lnTo>
                        <a:lnTo>
                          <a:pt x="15" y="195"/>
                        </a:lnTo>
                        <a:lnTo>
                          <a:pt x="10" y="181"/>
                        </a:lnTo>
                        <a:lnTo>
                          <a:pt x="5" y="168"/>
                        </a:lnTo>
                        <a:lnTo>
                          <a:pt x="1" y="155"/>
                        </a:lnTo>
                        <a:close/>
                      </a:path>
                    </a:pathLst>
                  </a:custGeom>
                  <a:solidFill>
                    <a:srgbClr val="C687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8" name="Freeform 33"/>
                  <p:cNvSpPr>
                    <a:spLocks/>
                  </p:cNvSpPr>
                  <p:nvPr/>
                </p:nvSpPr>
                <p:spPr bwMode="auto">
                  <a:xfrm>
                    <a:off x="1200" y="2023"/>
                    <a:ext cx="160" cy="384"/>
                  </a:xfrm>
                  <a:custGeom>
                    <a:avLst/>
                    <a:gdLst>
                      <a:gd name="T0" fmla="*/ 8 w 160"/>
                      <a:gd name="T1" fmla="*/ 1 h 384"/>
                      <a:gd name="T2" fmla="*/ 6 w 160"/>
                      <a:gd name="T3" fmla="*/ 4 h 384"/>
                      <a:gd name="T4" fmla="*/ 3 w 160"/>
                      <a:gd name="T5" fmla="*/ 10 h 384"/>
                      <a:gd name="T6" fmla="*/ 1 w 160"/>
                      <a:gd name="T7" fmla="*/ 21 h 384"/>
                      <a:gd name="T8" fmla="*/ 1 w 160"/>
                      <a:gd name="T9" fmla="*/ 35 h 384"/>
                      <a:gd name="T10" fmla="*/ 6 w 160"/>
                      <a:gd name="T11" fmla="*/ 53 h 384"/>
                      <a:gd name="T12" fmla="*/ 16 w 160"/>
                      <a:gd name="T13" fmla="*/ 74 h 384"/>
                      <a:gd name="T14" fmla="*/ 34 w 160"/>
                      <a:gd name="T15" fmla="*/ 100 h 384"/>
                      <a:gd name="T16" fmla="*/ 60 w 160"/>
                      <a:gd name="T17" fmla="*/ 129 h 384"/>
                      <a:gd name="T18" fmla="*/ 83 w 160"/>
                      <a:gd name="T19" fmla="*/ 160 h 384"/>
                      <a:gd name="T20" fmla="*/ 101 w 160"/>
                      <a:gd name="T21" fmla="*/ 193 h 384"/>
                      <a:gd name="T22" fmla="*/ 115 w 160"/>
                      <a:gd name="T23" fmla="*/ 226 h 384"/>
                      <a:gd name="T24" fmla="*/ 124 w 160"/>
                      <a:gd name="T25" fmla="*/ 260 h 384"/>
                      <a:gd name="T26" fmla="*/ 130 w 160"/>
                      <a:gd name="T27" fmla="*/ 295 h 384"/>
                      <a:gd name="T28" fmla="*/ 132 w 160"/>
                      <a:gd name="T29" fmla="*/ 330 h 384"/>
                      <a:gd name="T30" fmla="*/ 130 w 160"/>
                      <a:gd name="T31" fmla="*/ 366 h 384"/>
                      <a:gd name="T32" fmla="*/ 129 w 160"/>
                      <a:gd name="T33" fmla="*/ 383 h 384"/>
                      <a:gd name="T34" fmla="*/ 135 w 160"/>
                      <a:gd name="T35" fmla="*/ 369 h 384"/>
                      <a:gd name="T36" fmla="*/ 144 w 160"/>
                      <a:gd name="T37" fmla="*/ 344 h 384"/>
                      <a:gd name="T38" fmla="*/ 153 w 160"/>
                      <a:gd name="T39" fmla="*/ 309 h 384"/>
                      <a:gd name="T40" fmla="*/ 159 w 160"/>
                      <a:gd name="T41" fmla="*/ 266 h 384"/>
                      <a:gd name="T42" fmla="*/ 159 w 160"/>
                      <a:gd name="T43" fmla="*/ 216 h 384"/>
                      <a:gd name="T44" fmla="*/ 151 w 160"/>
                      <a:gd name="T45" fmla="*/ 162 h 384"/>
                      <a:gd name="T46" fmla="*/ 130 w 160"/>
                      <a:gd name="T47" fmla="*/ 106 h 384"/>
                      <a:gd name="T48" fmla="*/ 114 w 160"/>
                      <a:gd name="T49" fmla="*/ 77 h 384"/>
                      <a:gd name="T50" fmla="*/ 107 w 160"/>
                      <a:gd name="T51" fmla="*/ 76 h 384"/>
                      <a:gd name="T52" fmla="*/ 96 w 160"/>
                      <a:gd name="T53" fmla="*/ 73 h 384"/>
                      <a:gd name="T54" fmla="*/ 81 w 160"/>
                      <a:gd name="T55" fmla="*/ 67 h 384"/>
                      <a:gd name="T56" fmla="*/ 64 w 160"/>
                      <a:gd name="T57" fmla="*/ 59 h 384"/>
                      <a:gd name="T58" fmla="*/ 47 w 160"/>
                      <a:gd name="T59" fmla="*/ 47 h 384"/>
                      <a:gd name="T60" fmla="*/ 30 w 160"/>
                      <a:gd name="T61" fmla="*/ 32 h 384"/>
                      <a:gd name="T62" fmla="*/ 15 w 160"/>
                      <a:gd name="T63" fmla="*/ 12 h 3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0"/>
                      <a:gd name="T97" fmla="*/ 0 h 384"/>
                      <a:gd name="T98" fmla="*/ 160 w 160"/>
                      <a:gd name="T99" fmla="*/ 384 h 3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0" h="384">
                        <a:moveTo>
                          <a:pt x="9" y="0"/>
                        </a:moveTo>
                        <a:lnTo>
                          <a:pt x="8" y="1"/>
                        </a:lnTo>
                        <a:lnTo>
                          <a:pt x="7" y="2"/>
                        </a:lnTo>
                        <a:lnTo>
                          <a:pt x="6" y="4"/>
                        </a:lnTo>
                        <a:lnTo>
                          <a:pt x="4" y="7"/>
                        </a:lnTo>
                        <a:lnTo>
                          <a:pt x="3" y="10"/>
                        </a:lnTo>
                        <a:lnTo>
                          <a:pt x="1" y="15"/>
                        </a:lnTo>
                        <a:lnTo>
                          <a:pt x="1" y="21"/>
                        </a:lnTo>
                        <a:lnTo>
                          <a:pt x="0" y="27"/>
                        </a:lnTo>
                        <a:lnTo>
                          <a:pt x="1" y="35"/>
                        </a:lnTo>
                        <a:lnTo>
                          <a:pt x="2" y="43"/>
                        </a:lnTo>
                        <a:lnTo>
                          <a:pt x="6" y="53"/>
                        </a:lnTo>
                        <a:lnTo>
                          <a:pt x="10" y="63"/>
                        </a:lnTo>
                        <a:lnTo>
                          <a:pt x="16" y="74"/>
                        </a:lnTo>
                        <a:lnTo>
                          <a:pt x="24" y="86"/>
                        </a:lnTo>
                        <a:lnTo>
                          <a:pt x="34" y="100"/>
                        </a:lnTo>
                        <a:lnTo>
                          <a:pt x="47" y="114"/>
                        </a:lnTo>
                        <a:lnTo>
                          <a:pt x="60" y="129"/>
                        </a:lnTo>
                        <a:lnTo>
                          <a:pt x="72" y="144"/>
                        </a:lnTo>
                        <a:lnTo>
                          <a:pt x="83" y="160"/>
                        </a:lnTo>
                        <a:lnTo>
                          <a:pt x="92" y="176"/>
                        </a:lnTo>
                        <a:lnTo>
                          <a:pt x="101" y="193"/>
                        </a:lnTo>
                        <a:lnTo>
                          <a:pt x="108" y="209"/>
                        </a:lnTo>
                        <a:lnTo>
                          <a:pt x="115" y="226"/>
                        </a:lnTo>
                        <a:lnTo>
                          <a:pt x="120" y="243"/>
                        </a:lnTo>
                        <a:lnTo>
                          <a:pt x="124" y="260"/>
                        </a:lnTo>
                        <a:lnTo>
                          <a:pt x="127" y="277"/>
                        </a:lnTo>
                        <a:lnTo>
                          <a:pt x="130" y="295"/>
                        </a:lnTo>
                        <a:lnTo>
                          <a:pt x="131" y="312"/>
                        </a:lnTo>
                        <a:lnTo>
                          <a:pt x="132" y="330"/>
                        </a:lnTo>
                        <a:lnTo>
                          <a:pt x="132" y="348"/>
                        </a:lnTo>
                        <a:lnTo>
                          <a:pt x="130" y="366"/>
                        </a:lnTo>
                        <a:lnTo>
                          <a:pt x="128" y="384"/>
                        </a:lnTo>
                        <a:lnTo>
                          <a:pt x="129" y="383"/>
                        </a:lnTo>
                        <a:lnTo>
                          <a:pt x="131" y="378"/>
                        </a:lnTo>
                        <a:lnTo>
                          <a:pt x="135" y="369"/>
                        </a:lnTo>
                        <a:lnTo>
                          <a:pt x="139" y="358"/>
                        </a:lnTo>
                        <a:lnTo>
                          <a:pt x="144" y="344"/>
                        </a:lnTo>
                        <a:lnTo>
                          <a:pt x="149" y="327"/>
                        </a:lnTo>
                        <a:lnTo>
                          <a:pt x="153" y="309"/>
                        </a:lnTo>
                        <a:lnTo>
                          <a:pt x="157" y="288"/>
                        </a:lnTo>
                        <a:lnTo>
                          <a:pt x="159" y="266"/>
                        </a:lnTo>
                        <a:lnTo>
                          <a:pt x="160" y="241"/>
                        </a:lnTo>
                        <a:lnTo>
                          <a:pt x="159" y="216"/>
                        </a:lnTo>
                        <a:lnTo>
                          <a:pt x="156" y="190"/>
                        </a:lnTo>
                        <a:lnTo>
                          <a:pt x="151" y="162"/>
                        </a:lnTo>
                        <a:lnTo>
                          <a:pt x="142" y="134"/>
                        </a:lnTo>
                        <a:lnTo>
                          <a:pt x="130" y="106"/>
                        </a:lnTo>
                        <a:lnTo>
                          <a:pt x="114" y="77"/>
                        </a:lnTo>
                        <a:lnTo>
                          <a:pt x="111" y="77"/>
                        </a:lnTo>
                        <a:lnTo>
                          <a:pt x="107" y="76"/>
                        </a:lnTo>
                        <a:lnTo>
                          <a:pt x="102" y="75"/>
                        </a:lnTo>
                        <a:lnTo>
                          <a:pt x="96" y="73"/>
                        </a:lnTo>
                        <a:lnTo>
                          <a:pt x="89" y="70"/>
                        </a:lnTo>
                        <a:lnTo>
                          <a:pt x="81" y="67"/>
                        </a:lnTo>
                        <a:lnTo>
                          <a:pt x="73" y="63"/>
                        </a:lnTo>
                        <a:lnTo>
                          <a:pt x="64" y="59"/>
                        </a:lnTo>
                        <a:lnTo>
                          <a:pt x="55" y="53"/>
                        </a:lnTo>
                        <a:lnTo>
                          <a:pt x="47" y="47"/>
                        </a:lnTo>
                        <a:lnTo>
                          <a:pt x="38" y="40"/>
                        </a:lnTo>
                        <a:lnTo>
                          <a:pt x="30" y="32"/>
                        </a:lnTo>
                        <a:lnTo>
                          <a:pt x="22" y="22"/>
                        </a:lnTo>
                        <a:lnTo>
                          <a:pt x="15" y="12"/>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9" name="Freeform 34"/>
                  <p:cNvSpPr>
                    <a:spLocks/>
                  </p:cNvSpPr>
                  <p:nvPr/>
                </p:nvSpPr>
                <p:spPr bwMode="auto">
                  <a:xfrm>
                    <a:off x="1210" y="1865"/>
                    <a:ext cx="175" cy="252"/>
                  </a:xfrm>
                  <a:custGeom>
                    <a:avLst/>
                    <a:gdLst>
                      <a:gd name="T0" fmla="*/ 47 w 175"/>
                      <a:gd name="T1" fmla="*/ 252 h 252"/>
                      <a:gd name="T2" fmla="*/ 45 w 175"/>
                      <a:gd name="T3" fmla="*/ 251 h 252"/>
                      <a:gd name="T4" fmla="*/ 41 w 175"/>
                      <a:gd name="T5" fmla="*/ 248 h 252"/>
                      <a:gd name="T6" fmla="*/ 34 w 175"/>
                      <a:gd name="T7" fmla="*/ 243 h 252"/>
                      <a:gd name="T8" fmla="*/ 26 w 175"/>
                      <a:gd name="T9" fmla="*/ 236 h 252"/>
                      <a:gd name="T10" fmla="*/ 18 w 175"/>
                      <a:gd name="T11" fmla="*/ 226 h 252"/>
                      <a:gd name="T12" fmla="*/ 10 w 175"/>
                      <a:gd name="T13" fmla="*/ 213 h 252"/>
                      <a:gd name="T14" fmla="*/ 4 w 175"/>
                      <a:gd name="T15" fmla="*/ 198 h 252"/>
                      <a:gd name="T16" fmla="*/ 1 w 175"/>
                      <a:gd name="T17" fmla="*/ 179 h 252"/>
                      <a:gd name="T18" fmla="*/ 0 w 175"/>
                      <a:gd name="T19" fmla="*/ 158 h 252"/>
                      <a:gd name="T20" fmla="*/ 2 w 175"/>
                      <a:gd name="T21" fmla="*/ 133 h 252"/>
                      <a:gd name="T22" fmla="*/ 5 w 175"/>
                      <a:gd name="T23" fmla="*/ 108 h 252"/>
                      <a:gd name="T24" fmla="*/ 11 w 175"/>
                      <a:gd name="T25" fmla="*/ 83 h 252"/>
                      <a:gd name="T26" fmla="*/ 18 w 175"/>
                      <a:gd name="T27" fmla="*/ 59 h 252"/>
                      <a:gd name="T28" fmla="*/ 27 w 175"/>
                      <a:gd name="T29" fmla="*/ 38 h 252"/>
                      <a:gd name="T30" fmla="*/ 39 w 175"/>
                      <a:gd name="T31" fmla="*/ 21 h 252"/>
                      <a:gd name="T32" fmla="*/ 53 w 175"/>
                      <a:gd name="T33" fmla="*/ 9 h 252"/>
                      <a:gd name="T34" fmla="*/ 61 w 175"/>
                      <a:gd name="T35" fmla="*/ 6 h 252"/>
                      <a:gd name="T36" fmla="*/ 71 w 175"/>
                      <a:gd name="T37" fmla="*/ 3 h 252"/>
                      <a:gd name="T38" fmla="*/ 81 w 175"/>
                      <a:gd name="T39" fmla="*/ 1 h 252"/>
                      <a:gd name="T40" fmla="*/ 94 w 175"/>
                      <a:gd name="T41" fmla="*/ 0 h 252"/>
                      <a:gd name="T42" fmla="*/ 106 w 175"/>
                      <a:gd name="T43" fmla="*/ 0 h 252"/>
                      <a:gd name="T44" fmla="*/ 118 w 175"/>
                      <a:gd name="T45" fmla="*/ 2 h 252"/>
                      <a:gd name="T46" fmla="*/ 131 w 175"/>
                      <a:gd name="T47" fmla="*/ 5 h 252"/>
                      <a:gd name="T48" fmla="*/ 142 w 175"/>
                      <a:gd name="T49" fmla="*/ 10 h 252"/>
                      <a:gd name="T50" fmla="*/ 152 w 175"/>
                      <a:gd name="T51" fmla="*/ 17 h 252"/>
                      <a:gd name="T52" fmla="*/ 161 w 175"/>
                      <a:gd name="T53" fmla="*/ 25 h 252"/>
                      <a:gd name="T54" fmla="*/ 168 w 175"/>
                      <a:gd name="T55" fmla="*/ 36 h 252"/>
                      <a:gd name="T56" fmla="*/ 173 w 175"/>
                      <a:gd name="T57" fmla="*/ 48 h 252"/>
                      <a:gd name="T58" fmla="*/ 175 w 175"/>
                      <a:gd name="T59" fmla="*/ 63 h 252"/>
                      <a:gd name="T60" fmla="*/ 174 w 175"/>
                      <a:gd name="T61" fmla="*/ 79 h 252"/>
                      <a:gd name="T62" fmla="*/ 169 w 175"/>
                      <a:gd name="T63" fmla="*/ 99 h 252"/>
                      <a:gd name="T64" fmla="*/ 161 w 175"/>
                      <a:gd name="T65" fmla="*/ 121 h 252"/>
                      <a:gd name="T66" fmla="*/ 154 w 175"/>
                      <a:gd name="T67" fmla="*/ 135 h 252"/>
                      <a:gd name="T68" fmla="*/ 148 w 175"/>
                      <a:gd name="T69" fmla="*/ 148 h 252"/>
                      <a:gd name="T70" fmla="*/ 140 w 175"/>
                      <a:gd name="T71" fmla="*/ 161 h 252"/>
                      <a:gd name="T72" fmla="*/ 133 w 175"/>
                      <a:gd name="T73" fmla="*/ 173 h 252"/>
                      <a:gd name="T74" fmla="*/ 126 w 175"/>
                      <a:gd name="T75" fmla="*/ 185 h 252"/>
                      <a:gd name="T76" fmla="*/ 118 w 175"/>
                      <a:gd name="T77" fmla="*/ 196 h 252"/>
                      <a:gd name="T78" fmla="*/ 111 w 175"/>
                      <a:gd name="T79" fmla="*/ 206 h 252"/>
                      <a:gd name="T80" fmla="*/ 104 w 175"/>
                      <a:gd name="T81" fmla="*/ 216 h 252"/>
                      <a:gd name="T82" fmla="*/ 96 w 175"/>
                      <a:gd name="T83" fmla="*/ 225 h 252"/>
                      <a:gd name="T84" fmla="*/ 88 w 175"/>
                      <a:gd name="T85" fmla="*/ 232 h 252"/>
                      <a:gd name="T86" fmla="*/ 81 w 175"/>
                      <a:gd name="T87" fmla="*/ 239 h 252"/>
                      <a:gd name="T88" fmla="*/ 74 w 175"/>
                      <a:gd name="T89" fmla="*/ 244 h 252"/>
                      <a:gd name="T90" fmla="*/ 67 w 175"/>
                      <a:gd name="T91" fmla="*/ 248 h 252"/>
                      <a:gd name="T92" fmla="*/ 60 w 175"/>
                      <a:gd name="T93" fmla="*/ 251 h 252"/>
                      <a:gd name="T94" fmla="*/ 54 w 175"/>
                      <a:gd name="T95" fmla="*/ 252 h 252"/>
                      <a:gd name="T96" fmla="*/ 47 w 175"/>
                      <a:gd name="T97" fmla="*/ 252 h 2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5"/>
                      <a:gd name="T148" fmla="*/ 0 h 252"/>
                      <a:gd name="T149" fmla="*/ 175 w 175"/>
                      <a:gd name="T150" fmla="*/ 252 h 2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5" h="252">
                        <a:moveTo>
                          <a:pt x="47" y="252"/>
                        </a:moveTo>
                        <a:lnTo>
                          <a:pt x="45" y="251"/>
                        </a:lnTo>
                        <a:lnTo>
                          <a:pt x="41" y="248"/>
                        </a:lnTo>
                        <a:lnTo>
                          <a:pt x="34" y="243"/>
                        </a:lnTo>
                        <a:lnTo>
                          <a:pt x="26" y="236"/>
                        </a:lnTo>
                        <a:lnTo>
                          <a:pt x="18" y="226"/>
                        </a:lnTo>
                        <a:lnTo>
                          <a:pt x="10" y="213"/>
                        </a:lnTo>
                        <a:lnTo>
                          <a:pt x="4" y="198"/>
                        </a:lnTo>
                        <a:lnTo>
                          <a:pt x="1" y="179"/>
                        </a:lnTo>
                        <a:lnTo>
                          <a:pt x="0" y="158"/>
                        </a:lnTo>
                        <a:lnTo>
                          <a:pt x="2" y="133"/>
                        </a:lnTo>
                        <a:lnTo>
                          <a:pt x="5" y="108"/>
                        </a:lnTo>
                        <a:lnTo>
                          <a:pt x="11" y="83"/>
                        </a:lnTo>
                        <a:lnTo>
                          <a:pt x="18" y="59"/>
                        </a:lnTo>
                        <a:lnTo>
                          <a:pt x="27" y="38"/>
                        </a:lnTo>
                        <a:lnTo>
                          <a:pt x="39" y="21"/>
                        </a:lnTo>
                        <a:lnTo>
                          <a:pt x="53" y="9"/>
                        </a:lnTo>
                        <a:lnTo>
                          <a:pt x="61" y="6"/>
                        </a:lnTo>
                        <a:lnTo>
                          <a:pt x="71" y="3"/>
                        </a:lnTo>
                        <a:lnTo>
                          <a:pt x="81" y="1"/>
                        </a:lnTo>
                        <a:lnTo>
                          <a:pt x="94" y="0"/>
                        </a:lnTo>
                        <a:lnTo>
                          <a:pt x="106" y="0"/>
                        </a:lnTo>
                        <a:lnTo>
                          <a:pt x="118" y="2"/>
                        </a:lnTo>
                        <a:lnTo>
                          <a:pt x="131" y="5"/>
                        </a:lnTo>
                        <a:lnTo>
                          <a:pt x="142" y="10"/>
                        </a:lnTo>
                        <a:lnTo>
                          <a:pt x="152" y="17"/>
                        </a:lnTo>
                        <a:lnTo>
                          <a:pt x="161" y="25"/>
                        </a:lnTo>
                        <a:lnTo>
                          <a:pt x="168" y="36"/>
                        </a:lnTo>
                        <a:lnTo>
                          <a:pt x="173" y="48"/>
                        </a:lnTo>
                        <a:lnTo>
                          <a:pt x="175" y="63"/>
                        </a:lnTo>
                        <a:lnTo>
                          <a:pt x="174" y="79"/>
                        </a:lnTo>
                        <a:lnTo>
                          <a:pt x="169" y="99"/>
                        </a:lnTo>
                        <a:lnTo>
                          <a:pt x="161" y="121"/>
                        </a:lnTo>
                        <a:lnTo>
                          <a:pt x="154" y="135"/>
                        </a:lnTo>
                        <a:lnTo>
                          <a:pt x="148" y="148"/>
                        </a:lnTo>
                        <a:lnTo>
                          <a:pt x="140" y="161"/>
                        </a:lnTo>
                        <a:lnTo>
                          <a:pt x="133" y="173"/>
                        </a:lnTo>
                        <a:lnTo>
                          <a:pt x="126" y="185"/>
                        </a:lnTo>
                        <a:lnTo>
                          <a:pt x="118" y="196"/>
                        </a:lnTo>
                        <a:lnTo>
                          <a:pt x="111" y="206"/>
                        </a:lnTo>
                        <a:lnTo>
                          <a:pt x="104" y="216"/>
                        </a:lnTo>
                        <a:lnTo>
                          <a:pt x="96" y="225"/>
                        </a:lnTo>
                        <a:lnTo>
                          <a:pt x="88" y="232"/>
                        </a:lnTo>
                        <a:lnTo>
                          <a:pt x="81" y="239"/>
                        </a:lnTo>
                        <a:lnTo>
                          <a:pt x="74" y="244"/>
                        </a:lnTo>
                        <a:lnTo>
                          <a:pt x="67" y="248"/>
                        </a:lnTo>
                        <a:lnTo>
                          <a:pt x="60" y="251"/>
                        </a:lnTo>
                        <a:lnTo>
                          <a:pt x="54" y="252"/>
                        </a:lnTo>
                        <a:lnTo>
                          <a:pt x="47"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0" name="Freeform 35"/>
                  <p:cNvSpPr>
                    <a:spLocks/>
                  </p:cNvSpPr>
                  <p:nvPr/>
                </p:nvSpPr>
                <p:spPr bwMode="auto">
                  <a:xfrm>
                    <a:off x="1214" y="1872"/>
                    <a:ext cx="163" cy="239"/>
                  </a:xfrm>
                  <a:custGeom>
                    <a:avLst/>
                    <a:gdLst>
                      <a:gd name="T0" fmla="*/ 50 w 163"/>
                      <a:gd name="T1" fmla="*/ 9 h 239"/>
                      <a:gd name="T2" fmla="*/ 57 w 163"/>
                      <a:gd name="T3" fmla="*/ 5 h 239"/>
                      <a:gd name="T4" fmla="*/ 66 w 163"/>
                      <a:gd name="T5" fmla="*/ 2 h 239"/>
                      <a:gd name="T6" fmla="*/ 77 w 163"/>
                      <a:gd name="T7" fmla="*/ 1 h 239"/>
                      <a:gd name="T8" fmla="*/ 88 w 163"/>
                      <a:gd name="T9" fmla="*/ 0 h 239"/>
                      <a:gd name="T10" fmla="*/ 99 w 163"/>
                      <a:gd name="T11" fmla="*/ 1 h 239"/>
                      <a:gd name="T12" fmla="*/ 111 w 163"/>
                      <a:gd name="T13" fmla="*/ 3 h 239"/>
                      <a:gd name="T14" fmla="*/ 122 w 163"/>
                      <a:gd name="T15" fmla="*/ 6 h 239"/>
                      <a:gd name="T16" fmla="*/ 132 w 163"/>
                      <a:gd name="T17" fmla="*/ 10 h 239"/>
                      <a:gd name="T18" fmla="*/ 142 w 163"/>
                      <a:gd name="T19" fmla="*/ 17 h 239"/>
                      <a:gd name="T20" fmla="*/ 150 w 163"/>
                      <a:gd name="T21" fmla="*/ 25 h 239"/>
                      <a:gd name="T22" fmla="*/ 157 w 163"/>
                      <a:gd name="T23" fmla="*/ 35 h 239"/>
                      <a:gd name="T24" fmla="*/ 161 w 163"/>
                      <a:gd name="T25" fmla="*/ 46 h 239"/>
                      <a:gd name="T26" fmla="*/ 163 w 163"/>
                      <a:gd name="T27" fmla="*/ 60 h 239"/>
                      <a:gd name="T28" fmla="*/ 163 w 163"/>
                      <a:gd name="T29" fmla="*/ 76 h 239"/>
                      <a:gd name="T30" fmla="*/ 159 w 163"/>
                      <a:gd name="T31" fmla="*/ 94 h 239"/>
                      <a:gd name="T32" fmla="*/ 152 w 163"/>
                      <a:gd name="T33" fmla="*/ 114 h 239"/>
                      <a:gd name="T34" fmla="*/ 146 w 163"/>
                      <a:gd name="T35" fmla="*/ 127 h 239"/>
                      <a:gd name="T36" fmla="*/ 140 w 163"/>
                      <a:gd name="T37" fmla="*/ 140 h 239"/>
                      <a:gd name="T38" fmla="*/ 133 w 163"/>
                      <a:gd name="T39" fmla="*/ 152 h 239"/>
                      <a:gd name="T40" fmla="*/ 127 w 163"/>
                      <a:gd name="T41" fmla="*/ 164 h 239"/>
                      <a:gd name="T42" fmla="*/ 119 w 163"/>
                      <a:gd name="T43" fmla="*/ 175 h 239"/>
                      <a:gd name="T44" fmla="*/ 113 w 163"/>
                      <a:gd name="T45" fmla="*/ 186 h 239"/>
                      <a:gd name="T46" fmla="*/ 105 w 163"/>
                      <a:gd name="T47" fmla="*/ 195 h 239"/>
                      <a:gd name="T48" fmla="*/ 98 w 163"/>
                      <a:gd name="T49" fmla="*/ 204 h 239"/>
                      <a:gd name="T50" fmla="*/ 91 w 163"/>
                      <a:gd name="T51" fmla="*/ 213 h 239"/>
                      <a:gd name="T52" fmla="*/ 84 w 163"/>
                      <a:gd name="T53" fmla="*/ 220 h 239"/>
                      <a:gd name="T54" fmla="*/ 77 w 163"/>
                      <a:gd name="T55" fmla="*/ 226 h 239"/>
                      <a:gd name="T56" fmla="*/ 70 w 163"/>
                      <a:gd name="T57" fmla="*/ 231 h 239"/>
                      <a:gd name="T58" fmla="*/ 63 w 163"/>
                      <a:gd name="T59" fmla="*/ 235 h 239"/>
                      <a:gd name="T60" fmla="*/ 56 w 163"/>
                      <a:gd name="T61" fmla="*/ 238 h 239"/>
                      <a:gd name="T62" fmla="*/ 50 w 163"/>
                      <a:gd name="T63" fmla="*/ 239 h 239"/>
                      <a:gd name="T64" fmla="*/ 45 w 163"/>
                      <a:gd name="T65" fmla="*/ 239 h 239"/>
                      <a:gd name="T66" fmla="*/ 43 w 163"/>
                      <a:gd name="T67" fmla="*/ 238 h 239"/>
                      <a:gd name="T68" fmla="*/ 38 w 163"/>
                      <a:gd name="T69" fmla="*/ 236 h 239"/>
                      <a:gd name="T70" fmla="*/ 32 w 163"/>
                      <a:gd name="T71" fmla="*/ 231 h 239"/>
                      <a:gd name="T72" fmla="*/ 24 w 163"/>
                      <a:gd name="T73" fmla="*/ 224 h 239"/>
                      <a:gd name="T74" fmla="*/ 16 w 163"/>
                      <a:gd name="T75" fmla="*/ 214 h 239"/>
                      <a:gd name="T76" fmla="*/ 9 w 163"/>
                      <a:gd name="T77" fmla="*/ 203 h 239"/>
                      <a:gd name="T78" fmla="*/ 4 w 163"/>
                      <a:gd name="T79" fmla="*/ 188 h 239"/>
                      <a:gd name="T80" fmla="*/ 1 w 163"/>
                      <a:gd name="T81" fmla="*/ 170 h 239"/>
                      <a:gd name="T82" fmla="*/ 0 w 163"/>
                      <a:gd name="T83" fmla="*/ 149 h 239"/>
                      <a:gd name="T84" fmla="*/ 1 w 163"/>
                      <a:gd name="T85" fmla="*/ 126 h 239"/>
                      <a:gd name="T86" fmla="*/ 5 w 163"/>
                      <a:gd name="T87" fmla="*/ 102 h 239"/>
                      <a:gd name="T88" fmla="*/ 10 w 163"/>
                      <a:gd name="T89" fmla="*/ 78 h 239"/>
                      <a:gd name="T90" fmla="*/ 17 w 163"/>
                      <a:gd name="T91" fmla="*/ 56 h 239"/>
                      <a:gd name="T92" fmla="*/ 26 w 163"/>
                      <a:gd name="T93" fmla="*/ 36 h 239"/>
                      <a:gd name="T94" fmla="*/ 37 w 163"/>
                      <a:gd name="T95" fmla="*/ 20 h 239"/>
                      <a:gd name="T96" fmla="*/ 50 w 163"/>
                      <a:gd name="T97" fmla="*/ 9 h 2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3"/>
                      <a:gd name="T148" fmla="*/ 0 h 239"/>
                      <a:gd name="T149" fmla="*/ 163 w 163"/>
                      <a:gd name="T150" fmla="*/ 239 h 23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3" h="239">
                        <a:moveTo>
                          <a:pt x="50" y="9"/>
                        </a:moveTo>
                        <a:lnTo>
                          <a:pt x="57" y="5"/>
                        </a:lnTo>
                        <a:lnTo>
                          <a:pt x="66" y="2"/>
                        </a:lnTo>
                        <a:lnTo>
                          <a:pt x="77" y="1"/>
                        </a:lnTo>
                        <a:lnTo>
                          <a:pt x="88" y="0"/>
                        </a:lnTo>
                        <a:lnTo>
                          <a:pt x="99" y="1"/>
                        </a:lnTo>
                        <a:lnTo>
                          <a:pt x="111" y="3"/>
                        </a:lnTo>
                        <a:lnTo>
                          <a:pt x="122" y="6"/>
                        </a:lnTo>
                        <a:lnTo>
                          <a:pt x="132" y="10"/>
                        </a:lnTo>
                        <a:lnTo>
                          <a:pt x="142" y="17"/>
                        </a:lnTo>
                        <a:lnTo>
                          <a:pt x="150" y="25"/>
                        </a:lnTo>
                        <a:lnTo>
                          <a:pt x="157" y="35"/>
                        </a:lnTo>
                        <a:lnTo>
                          <a:pt x="161" y="46"/>
                        </a:lnTo>
                        <a:lnTo>
                          <a:pt x="163" y="60"/>
                        </a:lnTo>
                        <a:lnTo>
                          <a:pt x="163" y="76"/>
                        </a:lnTo>
                        <a:lnTo>
                          <a:pt x="159" y="94"/>
                        </a:lnTo>
                        <a:lnTo>
                          <a:pt x="152" y="114"/>
                        </a:lnTo>
                        <a:lnTo>
                          <a:pt x="146" y="127"/>
                        </a:lnTo>
                        <a:lnTo>
                          <a:pt x="140" y="140"/>
                        </a:lnTo>
                        <a:lnTo>
                          <a:pt x="133" y="152"/>
                        </a:lnTo>
                        <a:lnTo>
                          <a:pt x="127" y="164"/>
                        </a:lnTo>
                        <a:lnTo>
                          <a:pt x="119" y="175"/>
                        </a:lnTo>
                        <a:lnTo>
                          <a:pt x="113" y="186"/>
                        </a:lnTo>
                        <a:lnTo>
                          <a:pt x="105" y="195"/>
                        </a:lnTo>
                        <a:lnTo>
                          <a:pt x="98" y="204"/>
                        </a:lnTo>
                        <a:lnTo>
                          <a:pt x="91" y="213"/>
                        </a:lnTo>
                        <a:lnTo>
                          <a:pt x="84" y="220"/>
                        </a:lnTo>
                        <a:lnTo>
                          <a:pt x="77" y="226"/>
                        </a:lnTo>
                        <a:lnTo>
                          <a:pt x="70" y="231"/>
                        </a:lnTo>
                        <a:lnTo>
                          <a:pt x="63" y="235"/>
                        </a:lnTo>
                        <a:lnTo>
                          <a:pt x="56" y="238"/>
                        </a:lnTo>
                        <a:lnTo>
                          <a:pt x="50" y="239"/>
                        </a:lnTo>
                        <a:lnTo>
                          <a:pt x="45" y="239"/>
                        </a:lnTo>
                        <a:lnTo>
                          <a:pt x="43" y="238"/>
                        </a:lnTo>
                        <a:lnTo>
                          <a:pt x="38" y="236"/>
                        </a:lnTo>
                        <a:lnTo>
                          <a:pt x="32" y="231"/>
                        </a:lnTo>
                        <a:lnTo>
                          <a:pt x="24" y="224"/>
                        </a:lnTo>
                        <a:lnTo>
                          <a:pt x="16" y="214"/>
                        </a:lnTo>
                        <a:lnTo>
                          <a:pt x="9" y="203"/>
                        </a:lnTo>
                        <a:lnTo>
                          <a:pt x="4" y="188"/>
                        </a:lnTo>
                        <a:lnTo>
                          <a:pt x="1" y="170"/>
                        </a:lnTo>
                        <a:lnTo>
                          <a:pt x="0" y="149"/>
                        </a:lnTo>
                        <a:lnTo>
                          <a:pt x="1" y="126"/>
                        </a:lnTo>
                        <a:lnTo>
                          <a:pt x="5" y="102"/>
                        </a:lnTo>
                        <a:lnTo>
                          <a:pt x="10" y="78"/>
                        </a:lnTo>
                        <a:lnTo>
                          <a:pt x="17" y="56"/>
                        </a:lnTo>
                        <a:lnTo>
                          <a:pt x="26" y="36"/>
                        </a:lnTo>
                        <a:lnTo>
                          <a:pt x="37" y="20"/>
                        </a:lnTo>
                        <a:lnTo>
                          <a:pt x="50" y="9"/>
                        </a:lnTo>
                        <a:close/>
                      </a:path>
                    </a:pathLst>
                  </a:custGeom>
                  <a:solidFill>
                    <a:srgbClr val="F2E8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1" name="Freeform 36"/>
                  <p:cNvSpPr>
                    <a:spLocks/>
                  </p:cNvSpPr>
                  <p:nvPr/>
                </p:nvSpPr>
                <p:spPr bwMode="auto">
                  <a:xfrm>
                    <a:off x="1218" y="1879"/>
                    <a:ext cx="152" cy="226"/>
                  </a:xfrm>
                  <a:custGeom>
                    <a:avLst/>
                    <a:gdLst>
                      <a:gd name="T0" fmla="*/ 47 w 152"/>
                      <a:gd name="T1" fmla="*/ 8 h 226"/>
                      <a:gd name="T2" fmla="*/ 54 w 152"/>
                      <a:gd name="T3" fmla="*/ 5 h 226"/>
                      <a:gd name="T4" fmla="*/ 63 w 152"/>
                      <a:gd name="T5" fmla="*/ 2 h 226"/>
                      <a:gd name="T6" fmla="*/ 72 w 152"/>
                      <a:gd name="T7" fmla="*/ 1 h 226"/>
                      <a:gd name="T8" fmla="*/ 82 w 152"/>
                      <a:gd name="T9" fmla="*/ 0 h 226"/>
                      <a:gd name="T10" fmla="*/ 93 w 152"/>
                      <a:gd name="T11" fmla="*/ 1 h 226"/>
                      <a:gd name="T12" fmla="*/ 103 w 152"/>
                      <a:gd name="T13" fmla="*/ 3 h 226"/>
                      <a:gd name="T14" fmla="*/ 114 w 152"/>
                      <a:gd name="T15" fmla="*/ 6 h 226"/>
                      <a:gd name="T16" fmla="*/ 123 w 152"/>
                      <a:gd name="T17" fmla="*/ 11 h 226"/>
                      <a:gd name="T18" fmla="*/ 132 w 152"/>
                      <a:gd name="T19" fmla="*/ 17 h 226"/>
                      <a:gd name="T20" fmla="*/ 140 w 152"/>
                      <a:gd name="T21" fmla="*/ 25 h 226"/>
                      <a:gd name="T22" fmla="*/ 146 w 152"/>
                      <a:gd name="T23" fmla="*/ 34 h 226"/>
                      <a:gd name="T24" fmla="*/ 150 w 152"/>
                      <a:gd name="T25" fmla="*/ 45 h 226"/>
                      <a:gd name="T26" fmla="*/ 152 w 152"/>
                      <a:gd name="T27" fmla="*/ 57 h 226"/>
                      <a:gd name="T28" fmla="*/ 152 w 152"/>
                      <a:gd name="T29" fmla="*/ 71 h 226"/>
                      <a:gd name="T30" fmla="*/ 149 w 152"/>
                      <a:gd name="T31" fmla="*/ 88 h 226"/>
                      <a:gd name="T32" fmla="*/ 143 w 152"/>
                      <a:gd name="T33" fmla="*/ 106 h 226"/>
                      <a:gd name="T34" fmla="*/ 137 w 152"/>
                      <a:gd name="T35" fmla="*/ 118 h 226"/>
                      <a:gd name="T36" fmla="*/ 132 w 152"/>
                      <a:gd name="T37" fmla="*/ 131 h 226"/>
                      <a:gd name="T38" fmla="*/ 126 w 152"/>
                      <a:gd name="T39" fmla="*/ 142 h 226"/>
                      <a:gd name="T40" fmla="*/ 119 w 152"/>
                      <a:gd name="T41" fmla="*/ 154 h 226"/>
                      <a:gd name="T42" fmla="*/ 113 w 152"/>
                      <a:gd name="T43" fmla="*/ 164 h 226"/>
                      <a:gd name="T44" fmla="*/ 106 w 152"/>
                      <a:gd name="T45" fmla="*/ 175 h 226"/>
                      <a:gd name="T46" fmla="*/ 100 w 152"/>
                      <a:gd name="T47" fmla="*/ 184 h 226"/>
                      <a:gd name="T48" fmla="*/ 93 w 152"/>
                      <a:gd name="T49" fmla="*/ 193 h 226"/>
                      <a:gd name="T50" fmla="*/ 86 w 152"/>
                      <a:gd name="T51" fmla="*/ 201 h 226"/>
                      <a:gd name="T52" fmla="*/ 79 w 152"/>
                      <a:gd name="T53" fmla="*/ 207 h 226"/>
                      <a:gd name="T54" fmla="*/ 73 w 152"/>
                      <a:gd name="T55" fmla="*/ 214 h 226"/>
                      <a:gd name="T56" fmla="*/ 66 w 152"/>
                      <a:gd name="T57" fmla="*/ 218 h 226"/>
                      <a:gd name="T58" fmla="*/ 60 w 152"/>
                      <a:gd name="T59" fmla="*/ 222 h 226"/>
                      <a:gd name="T60" fmla="*/ 53 w 152"/>
                      <a:gd name="T61" fmla="*/ 225 h 226"/>
                      <a:gd name="T62" fmla="*/ 47 w 152"/>
                      <a:gd name="T63" fmla="*/ 226 h 226"/>
                      <a:gd name="T64" fmla="*/ 42 w 152"/>
                      <a:gd name="T65" fmla="*/ 226 h 226"/>
                      <a:gd name="T66" fmla="*/ 40 w 152"/>
                      <a:gd name="T67" fmla="*/ 225 h 226"/>
                      <a:gd name="T68" fmla="*/ 36 w 152"/>
                      <a:gd name="T69" fmla="*/ 223 h 226"/>
                      <a:gd name="T70" fmla="*/ 30 w 152"/>
                      <a:gd name="T71" fmla="*/ 218 h 226"/>
                      <a:gd name="T72" fmla="*/ 23 w 152"/>
                      <a:gd name="T73" fmla="*/ 212 h 226"/>
                      <a:gd name="T74" fmla="*/ 15 w 152"/>
                      <a:gd name="T75" fmla="*/ 203 h 226"/>
                      <a:gd name="T76" fmla="*/ 9 w 152"/>
                      <a:gd name="T77" fmla="*/ 192 h 226"/>
                      <a:gd name="T78" fmla="*/ 3 w 152"/>
                      <a:gd name="T79" fmla="*/ 178 h 226"/>
                      <a:gd name="T80" fmla="*/ 1 w 152"/>
                      <a:gd name="T81" fmla="*/ 161 h 226"/>
                      <a:gd name="T82" fmla="*/ 0 w 152"/>
                      <a:gd name="T83" fmla="*/ 141 h 226"/>
                      <a:gd name="T84" fmla="*/ 1 w 152"/>
                      <a:gd name="T85" fmla="*/ 119 h 226"/>
                      <a:gd name="T86" fmla="*/ 4 w 152"/>
                      <a:gd name="T87" fmla="*/ 96 h 226"/>
                      <a:gd name="T88" fmla="*/ 9 w 152"/>
                      <a:gd name="T89" fmla="*/ 74 h 226"/>
                      <a:gd name="T90" fmla="*/ 16 w 152"/>
                      <a:gd name="T91" fmla="*/ 52 h 226"/>
                      <a:gd name="T92" fmla="*/ 24 w 152"/>
                      <a:gd name="T93" fmla="*/ 33 h 226"/>
                      <a:gd name="T94" fmla="*/ 35 w 152"/>
                      <a:gd name="T95" fmla="*/ 18 h 226"/>
                      <a:gd name="T96" fmla="*/ 47 w 152"/>
                      <a:gd name="T97" fmla="*/ 8 h 2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2"/>
                      <a:gd name="T148" fmla="*/ 0 h 226"/>
                      <a:gd name="T149" fmla="*/ 152 w 152"/>
                      <a:gd name="T150" fmla="*/ 226 h 2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2" h="226">
                        <a:moveTo>
                          <a:pt x="47" y="8"/>
                        </a:moveTo>
                        <a:lnTo>
                          <a:pt x="54" y="5"/>
                        </a:lnTo>
                        <a:lnTo>
                          <a:pt x="63" y="2"/>
                        </a:lnTo>
                        <a:lnTo>
                          <a:pt x="72" y="1"/>
                        </a:lnTo>
                        <a:lnTo>
                          <a:pt x="82" y="0"/>
                        </a:lnTo>
                        <a:lnTo>
                          <a:pt x="93" y="1"/>
                        </a:lnTo>
                        <a:lnTo>
                          <a:pt x="103" y="3"/>
                        </a:lnTo>
                        <a:lnTo>
                          <a:pt x="114" y="6"/>
                        </a:lnTo>
                        <a:lnTo>
                          <a:pt x="123" y="11"/>
                        </a:lnTo>
                        <a:lnTo>
                          <a:pt x="132" y="17"/>
                        </a:lnTo>
                        <a:lnTo>
                          <a:pt x="140" y="25"/>
                        </a:lnTo>
                        <a:lnTo>
                          <a:pt x="146" y="34"/>
                        </a:lnTo>
                        <a:lnTo>
                          <a:pt x="150" y="45"/>
                        </a:lnTo>
                        <a:lnTo>
                          <a:pt x="152" y="57"/>
                        </a:lnTo>
                        <a:lnTo>
                          <a:pt x="152" y="71"/>
                        </a:lnTo>
                        <a:lnTo>
                          <a:pt x="149" y="88"/>
                        </a:lnTo>
                        <a:lnTo>
                          <a:pt x="143" y="106"/>
                        </a:lnTo>
                        <a:lnTo>
                          <a:pt x="137" y="118"/>
                        </a:lnTo>
                        <a:lnTo>
                          <a:pt x="132" y="131"/>
                        </a:lnTo>
                        <a:lnTo>
                          <a:pt x="126" y="142"/>
                        </a:lnTo>
                        <a:lnTo>
                          <a:pt x="119" y="154"/>
                        </a:lnTo>
                        <a:lnTo>
                          <a:pt x="113" y="164"/>
                        </a:lnTo>
                        <a:lnTo>
                          <a:pt x="106" y="175"/>
                        </a:lnTo>
                        <a:lnTo>
                          <a:pt x="100" y="184"/>
                        </a:lnTo>
                        <a:lnTo>
                          <a:pt x="93" y="193"/>
                        </a:lnTo>
                        <a:lnTo>
                          <a:pt x="86" y="201"/>
                        </a:lnTo>
                        <a:lnTo>
                          <a:pt x="79" y="207"/>
                        </a:lnTo>
                        <a:lnTo>
                          <a:pt x="73" y="214"/>
                        </a:lnTo>
                        <a:lnTo>
                          <a:pt x="66" y="218"/>
                        </a:lnTo>
                        <a:lnTo>
                          <a:pt x="60" y="222"/>
                        </a:lnTo>
                        <a:lnTo>
                          <a:pt x="53" y="225"/>
                        </a:lnTo>
                        <a:lnTo>
                          <a:pt x="47" y="226"/>
                        </a:lnTo>
                        <a:lnTo>
                          <a:pt x="42" y="226"/>
                        </a:lnTo>
                        <a:lnTo>
                          <a:pt x="40" y="225"/>
                        </a:lnTo>
                        <a:lnTo>
                          <a:pt x="36" y="223"/>
                        </a:lnTo>
                        <a:lnTo>
                          <a:pt x="30" y="218"/>
                        </a:lnTo>
                        <a:lnTo>
                          <a:pt x="23" y="212"/>
                        </a:lnTo>
                        <a:lnTo>
                          <a:pt x="15" y="203"/>
                        </a:lnTo>
                        <a:lnTo>
                          <a:pt x="9" y="192"/>
                        </a:lnTo>
                        <a:lnTo>
                          <a:pt x="3" y="178"/>
                        </a:lnTo>
                        <a:lnTo>
                          <a:pt x="1" y="161"/>
                        </a:lnTo>
                        <a:lnTo>
                          <a:pt x="0" y="141"/>
                        </a:lnTo>
                        <a:lnTo>
                          <a:pt x="1" y="119"/>
                        </a:lnTo>
                        <a:lnTo>
                          <a:pt x="4" y="96"/>
                        </a:lnTo>
                        <a:lnTo>
                          <a:pt x="9" y="74"/>
                        </a:lnTo>
                        <a:lnTo>
                          <a:pt x="16" y="52"/>
                        </a:lnTo>
                        <a:lnTo>
                          <a:pt x="24" y="33"/>
                        </a:lnTo>
                        <a:lnTo>
                          <a:pt x="35" y="18"/>
                        </a:lnTo>
                        <a:lnTo>
                          <a:pt x="47" y="8"/>
                        </a:lnTo>
                        <a:close/>
                      </a:path>
                    </a:pathLst>
                  </a:custGeom>
                  <a:solidFill>
                    <a:srgbClr val="E5D1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2" name="Freeform 37"/>
                  <p:cNvSpPr>
                    <a:spLocks/>
                  </p:cNvSpPr>
                  <p:nvPr/>
                </p:nvSpPr>
                <p:spPr bwMode="auto">
                  <a:xfrm>
                    <a:off x="1222" y="1887"/>
                    <a:ext cx="141" cy="212"/>
                  </a:xfrm>
                  <a:custGeom>
                    <a:avLst/>
                    <a:gdLst>
                      <a:gd name="T0" fmla="*/ 44 w 141"/>
                      <a:gd name="T1" fmla="*/ 6 h 212"/>
                      <a:gd name="T2" fmla="*/ 51 w 141"/>
                      <a:gd name="T3" fmla="*/ 3 h 212"/>
                      <a:gd name="T4" fmla="*/ 59 w 141"/>
                      <a:gd name="T5" fmla="*/ 1 h 212"/>
                      <a:gd name="T6" fmla="*/ 68 w 141"/>
                      <a:gd name="T7" fmla="*/ 0 h 212"/>
                      <a:gd name="T8" fmla="*/ 77 w 141"/>
                      <a:gd name="T9" fmla="*/ 0 h 212"/>
                      <a:gd name="T10" fmla="*/ 86 w 141"/>
                      <a:gd name="T11" fmla="*/ 1 h 212"/>
                      <a:gd name="T12" fmla="*/ 96 w 141"/>
                      <a:gd name="T13" fmla="*/ 3 h 212"/>
                      <a:gd name="T14" fmla="*/ 105 w 141"/>
                      <a:gd name="T15" fmla="*/ 6 h 212"/>
                      <a:gd name="T16" fmla="*/ 114 w 141"/>
                      <a:gd name="T17" fmla="*/ 11 h 212"/>
                      <a:gd name="T18" fmla="*/ 122 w 141"/>
                      <a:gd name="T19" fmla="*/ 17 h 212"/>
                      <a:gd name="T20" fmla="*/ 129 w 141"/>
                      <a:gd name="T21" fmla="*/ 24 h 212"/>
                      <a:gd name="T22" fmla="*/ 135 w 141"/>
                      <a:gd name="T23" fmla="*/ 32 h 212"/>
                      <a:gd name="T24" fmla="*/ 139 w 141"/>
                      <a:gd name="T25" fmla="*/ 42 h 212"/>
                      <a:gd name="T26" fmla="*/ 141 w 141"/>
                      <a:gd name="T27" fmla="*/ 54 h 212"/>
                      <a:gd name="T28" fmla="*/ 141 w 141"/>
                      <a:gd name="T29" fmla="*/ 66 h 212"/>
                      <a:gd name="T30" fmla="*/ 139 w 141"/>
                      <a:gd name="T31" fmla="*/ 81 h 212"/>
                      <a:gd name="T32" fmla="*/ 134 w 141"/>
                      <a:gd name="T33" fmla="*/ 97 h 212"/>
                      <a:gd name="T34" fmla="*/ 129 w 141"/>
                      <a:gd name="T35" fmla="*/ 109 h 212"/>
                      <a:gd name="T36" fmla="*/ 124 w 141"/>
                      <a:gd name="T37" fmla="*/ 121 h 212"/>
                      <a:gd name="T38" fmla="*/ 119 w 141"/>
                      <a:gd name="T39" fmla="*/ 132 h 212"/>
                      <a:gd name="T40" fmla="*/ 113 w 141"/>
                      <a:gd name="T41" fmla="*/ 143 h 212"/>
                      <a:gd name="T42" fmla="*/ 106 w 141"/>
                      <a:gd name="T43" fmla="*/ 153 h 212"/>
                      <a:gd name="T44" fmla="*/ 101 w 141"/>
                      <a:gd name="T45" fmla="*/ 163 h 212"/>
                      <a:gd name="T46" fmla="*/ 94 w 141"/>
                      <a:gd name="T47" fmla="*/ 172 h 212"/>
                      <a:gd name="T48" fmla="*/ 87 w 141"/>
                      <a:gd name="T49" fmla="*/ 180 h 212"/>
                      <a:gd name="T50" fmla="*/ 81 w 141"/>
                      <a:gd name="T51" fmla="*/ 188 h 212"/>
                      <a:gd name="T52" fmla="*/ 75 w 141"/>
                      <a:gd name="T53" fmla="*/ 194 h 212"/>
                      <a:gd name="T54" fmla="*/ 69 w 141"/>
                      <a:gd name="T55" fmla="*/ 200 h 212"/>
                      <a:gd name="T56" fmla="*/ 62 w 141"/>
                      <a:gd name="T57" fmla="*/ 205 h 212"/>
                      <a:gd name="T58" fmla="*/ 56 w 141"/>
                      <a:gd name="T59" fmla="*/ 208 h 212"/>
                      <a:gd name="T60" fmla="*/ 51 w 141"/>
                      <a:gd name="T61" fmla="*/ 211 h 212"/>
                      <a:gd name="T62" fmla="*/ 45 w 141"/>
                      <a:gd name="T63" fmla="*/ 212 h 212"/>
                      <a:gd name="T64" fmla="*/ 40 w 141"/>
                      <a:gd name="T65" fmla="*/ 212 h 212"/>
                      <a:gd name="T66" fmla="*/ 38 w 141"/>
                      <a:gd name="T67" fmla="*/ 212 h 212"/>
                      <a:gd name="T68" fmla="*/ 34 w 141"/>
                      <a:gd name="T69" fmla="*/ 209 h 212"/>
                      <a:gd name="T70" fmla="*/ 28 w 141"/>
                      <a:gd name="T71" fmla="*/ 205 h 212"/>
                      <a:gd name="T72" fmla="*/ 21 w 141"/>
                      <a:gd name="T73" fmla="*/ 198 h 212"/>
                      <a:gd name="T74" fmla="*/ 14 w 141"/>
                      <a:gd name="T75" fmla="*/ 190 h 212"/>
                      <a:gd name="T76" fmla="*/ 8 w 141"/>
                      <a:gd name="T77" fmla="*/ 179 h 212"/>
                      <a:gd name="T78" fmla="*/ 3 w 141"/>
                      <a:gd name="T79" fmla="*/ 166 h 212"/>
                      <a:gd name="T80" fmla="*/ 0 w 141"/>
                      <a:gd name="T81" fmla="*/ 151 h 212"/>
                      <a:gd name="T82" fmla="*/ 0 w 141"/>
                      <a:gd name="T83" fmla="*/ 132 h 212"/>
                      <a:gd name="T84" fmla="*/ 1 w 141"/>
                      <a:gd name="T85" fmla="*/ 111 h 212"/>
                      <a:gd name="T86" fmla="*/ 4 w 141"/>
                      <a:gd name="T87" fmla="*/ 90 h 212"/>
                      <a:gd name="T88" fmla="*/ 9 w 141"/>
                      <a:gd name="T89" fmla="*/ 68 h 212"/>
                      <a:gd name="T90" fmla="*/ 15 w 141"/>
                      <a:gd name="T91" fmla="*/ 48 h 212"/>
                      <a:gd name="T92" fmla="*/ 23 w 141"/>
                      <a:gd name="T93" fmla="*/ 30 h 212"/>
                      <a:gd name="T94" fmla="*/ 33 w 141"/>
                      <a:gd name="T95" fmla="*/ 16 h 212"/>
                      <a:gd name="T96" fmla="*/ 44 w 141"/>
                      <a:gd name="T97" fmla="*/ 6 h 2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212"/>
                      <a:gd name="T149" fmla="*/ 141 w 141"/>
                      <a:gd name="T150" fmla="*/ 212 h 2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212">
                        <a:moveTo>
                          <a:pt x="44" y="6"/>
                        </a:moveTo>
                        <a:lnTo>
                          <a:pt x="51" y="3"/>
                        </a:lnTo>
                        <a:lnTo>
                          <a:pt x="59" y="1"/>
                        </a:lnTo>
                        <a:lnTo>
                          <a:pt x="68" y="0"/>
                        </a:lnTo>
                        <a:lnTo>
                          <a:pt x="77" y="0"/>
                        </a:lnTo>
                        <a:lnTo>
                          <a:pt x="86" y="1"/>
                        </a:lnTo>
                        <a:lnTo>
                          <a:pt x="96" y="3"/>
                        </a:lnTo>
                        <a:lnTo>
                          <a:pt x="105" y="6"/>
                        </a:lnTo>
                        <a:lnTo>
                          <a:pt x="114" y="11"/>
                        </a:lnTo>
                        <a:lnTo>
                          <a:pt x="122" y="17"/>
                        </a:lnTo>
                        <a:lnTo>
                          <a:pt x="129" y="24"/>
                        </a:lnTo>
                        <a:lnTo>
                          <a:pt x="135" y="32"/>
                        </a:lnTo>
                        <a:lnTo>
                          <a:pt x="139" y="42"/>
                        </a:lnTo>
                        <a:lnTo>
                          <a:pt x="141" y="54"/>
                        </a:lnTo>
                        <a:lnTo>
                          <a:pt x="141" y="66"/>
                        </a:lnTo>
                        <a:lnTo>
                          <a:pt x="139" y="81"/>
                        </a:lnTo>
                        <a:lnTo>
                          <a:pt x="134" y="97"/>
                        </a:lnTo>
                        <a:lnTo>
                          <a:pt x="129" y="109"/>
                        </a:lnTo>
                        <a:lnTo>
                          <a:pt x="124" y="121"/>
                        </a:lnTo>
                        <a:lnTo>
                          <a:pt x="119" y="132"/>
                        </a:lnTo>
                        <a:lnTo>
                          <a:pt x="113" y="143"/>
                        </a:lnTo>
                        <a:lnTo>
                          <a:pt x="106" y="153"/>
                        </a:lnTo>
                        <a:lnTo>
                          <a:pt x="101" y="163"/>
                        </a:lnTo>
                        <a:lnTo>
                          <a:pt x="94" y="172"/>
                        </a:lnTo>
                        <a:lnTo>
                          <a:pt x="87" y="180"/>
                        </a:lnTo>
                        <a:lnTo>
                          <a:pt x="81" y="188"/>
                        </a:lnTo>
                        <a:lnTo>
                          <a:pt x="75" y="194"/>
                        </a:lnTo>
                        <a:lnTo>
                          <a:pt x="69" y="200"/>
                        </a:lnTo>
                        <a:lnTo>
                          <a:pt x="62" y="205"/>
                        </a:lnTo>
                        <a:lnTo>
                          <a:pt x="56" y="208"/>
                        </a:lnTo>
                        <a:lnTo>
                          <a:pt x="51" y="211"/>
                        </a:lnTo>
                        <a:lnTo>
                          <a:pt x="45" y="212"/>
                        </a:lnTo>
                        <a:lnTo>
                          <a:pt x="40" y="212"/>
                        </a:lnTo>
                        <a:lnTo>
                          <a:pt x="38" y="212"/>
                        </a:lnTo>
                        <a:lnTo>
                          <a:pt x="34" y="209"/>
                        </a:lnTo>
                        <a:lnTo>
                          <a:pt x="28" y="205"/>
                        </a:lnTo>
                        <a:lnTo>
                          <a:pt x="21" y="198"/>
                        </a:lnTo>
                        <a:lnTo>
                          <a:pt x="14" y="190"/>
                        </a:lnTo>
                        <a:lnTo>
                          <a:pt x="8" y="179"/>
                        </a:lnTo>
                        <a:lnTo>
                          <a:pt x="3" y="166"/>
                        </a:lnTo>
                        <a:lnTo>
                          <a:pt x="0" y="151"/>
                        </a:lnTo>
                        <a:lnTo>
                          <a:pt x="0" y="132"/>
                        </a:lnTo>
                        <a:lnTo>
                          <a:pt x="1" y="111"/>
                        </a:lnTo>
                        <a:lnTo>
                          <a:pt x="4" y="90"/>
                        </a:lnTo>
                        <a:lnTo>
                          <a:pt x="9" y="68"/>
                        </a:lnTo>
                        <a:lnTo>
                          <a:pt x="15" y="48"/>
                        </a:lnTo>
                        <a:lnTo>
                          <a:pt x="23" y="30"/>
                        </a:lnTo>
                        <a:lnTo>
                          <a:pt x="33" y="16"/>
                        </a:lnTo>
                        <a:lnTo>
                          <a:pt x="44" y="6"/>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3" name="Freeform 38"/>
                  <p:cNvSpPr>
                    <a:spLocks/>
                  </p:cNvSpPr>
                  <p:nvPr/>
                </p:nvSpPr>
                <p:spPr bwMode="auto">
                  <a:xfrm>
                    <a:off x="1227" y="1894"/>
                    <a:ext cx="131" cy="200"/>
                  </a:xfrm>
                  <a:custGeom>
                    <a:avLst/>
                    <a:gdLst>
                      <a:gd name="T0" fmla="*/ 42 w 131"/>
                      <a:gd name="T1" fmla="*/ 5 h 200"/>
                      <a:gd name="T2" fmla="*/ 48 w 131"/>
                      <a:gd name="T3" fmla="*/ 2 h 200"/>
                      <a:gd name="T4" fmla="*/ 55 w 131"/>
                      <a:gd name="T5" fmla="*/ 1 h 200"/>
                      <a:gd name="T6" fmla="*/ 63 w 131"/>
                      <a:gd name="T7" fmla="*/ 0 h 200"/>
                      <a:gd name="T8" fmla="*/ 71 w 131"/>
                      <a:gd name="T9" fmla="*/ 0 h 200"/>
                      <a:gd name="T10" fmla="*/ 80 w 131"/>
                      <a:gd name="T11" fmla="*/ 1 h 200"/>
                      <a:gd name="T12" fmla="*/ 89 w 131"/>
                      <a:gd name="T13" fmla="*/ 3 h 200"/>
                      <a:gd name="T14" fmla="*/ 97 w 131"/>
                      <a:gd name="T15" fmla="*/ 7 h 200"/>
                      <a:gd name="T16" fmla="*/ 105 w 131"/>
                      <a:gd name="T17" fmla="*/ 11 h 200"/>
                      <a:gd name="T18" fmla="*/ 112 w 131"/>
                      <a:gd name="T19" fmla="*/ 17 h 200"/>
                      <a:gd name="T20" fmla="*/ 119 w 131"/>
                      <a:gd name="T21" fmla="*/ 24 h 200"/>
                      <a:gd name="T22" fmla="*/ 124 w 131"/>
                      <a:gd name="T23" fmla="*/ 31 h 200"/>
                      <a:gd name="T24" fmla="*/ 128 w 131"/>
                      <a:gd name="T25" fmla="*/ 40 h 200"/>
                      <a:gd name="T26" fmla="*/ 130 w 131"/>
                      <a:gd name="T27" fmla="*/ 51 h 200"/>
                      <a:gd name="T28" fmla="*/ 131 w 131"/>
                      <a:gd name="T29" fmla="*/ 63 h 200"/>
                      <a:gd name="T30" fmla="*/ 129 w 131"/>
                      <a:gd name="T31" fmla="*/ 76 h 200"/>
                      <a:gd name="T32" fmla="*/ 125 w 131"/>
                      <a:gd name="T33" fmla="*/ 90 h 200"/>
                      <a:gd name="T34" fmla="*/ 121 w 131"/>
                      <a:gd name="T35" fmla="*/ 101 h 200"/>
                      <a:gd name="T36" fmla="*/ 116 w 131"/>
                      <a:gd name="T37" fmla="*/ 112 h 200"/>
                      <a:gd name="T38" fmla="*/ 111 w 131"/>
                      <a:gd name="T39" fmla="*/ 123 h 200"/>
                      <a:gd name="T40" fmla="*/ 106 w 131"/>
                      <a:gd name="T41" fmla="*/ 133 h 200"/>
                      <a:gd name="T42" fmla="*/ 100 w 131"/>
                      <a:gd name="T43" fmla="*/ 143 h 200"/>
                      <a:gd name="T44" fmla="*/ 95 w 131"/>
                      <a:gd name="T45" fmla="*/ 152 h 200"/>
                      <a:gd name="T46" fmla="*/ 89 w 131"/>
                      <a:gd name="T47" fmla="*/ 161 h 200"/>
                      <a:gd name="T48" fmla="*/ 82 w 131"/>
                      <a:gd name="T49" fmla="*/ 169 h 200"/>
                      <a:gd name="T50" fmla="*/ 77 w 131"/>
                      <a:gd name="T51" fmla="*/ 176 h 200"/>
                      <a:gd name="T52" fmla="*/ 70 w 131"/>
                      <a:gd name="T53" fmla="*/ 182 h 200"/>
                      <a:gd name="T54" fmla="*/ 64 w 131"/>
                      <a:gd name="T55" fmla="*/ 188 h 200"/>
                      <a:gd name="T56" fmla="*/ 59 w 131"/>
                      <a:gd name="T57" fmla="*/ 192 h 200"/>
                      <a:gd name="T58" fmla="*/ 53 w 131"/>
                      <a:gd name="T59" fmla="*/ 196 h 200"/>
                      <a:gd name="T60" fmla="*/ 47 w 131"/>
                      <a:gd name="T61" fmla="*/ 198 h 200"/>
                      <a:gd name="T62" fmla="*/ 42 w 131"/>
                      <a:gd name="T63" fmla="*/ 200 h 200"/>
                      <a:gd name="T64" fmla="*/ 37 w 131"/>
                      <a:gd name="T65" fmla="*/ 200 h 200"/>
                      <a:gd name="T66" fmla="*/ 36 w 131"/>
                      <a:gd name="T67" fmla="*/ 199 h 200"/>
                      <a:gd name="T68" fmla="*/ 32 w 131"/>
                      <a:gd name="T69" fmla="*/ 196 h 200"/>
                      <a:gd name="T70" fmla="*/ 27 w 131"/>
                      <a:gd name="T71" fmla="*/ 192 h 200"/>
                      <a:gd name="T72" fmla="*/ 20 w 131"/>
                      <a:gd name="T73" fmla="*/ 186 h 200"/>
                      <a:gd name="T74" fmla="*/ 14 w 131"/>
                      <a:gd name="T75" fmla="*/ 179 h 200"/>
                      <a:gd name="T76" fmla="*/ 8 w 131"/>
                      <a:gd name="T77" fmla="*/ 168 h 200"/>
                      <a:gd name="T78" fmla="*/ 3 w 131"/>
                      <a:gd name="T79" fmla="*/ 156 h 200"/>
                      <a:gd name="T80" fmla="*/ 1 w 131"/>
                      <a:gd name="T81" fmla="*/ 141 h 200"/>
                      <a:gd name="T82" fmla="*/ 0 w 131"/>
                      <a:gd name="T83" fmla="*/ 124 h 200"/>
                      <a:gd name="T84" fmla="*/ 1 w 131"/>
                      <a:gd name="T85" fmla="*/ 104 h 200"/>
                      <a:gd name="T86" fmla="*/ 4 w 131"/>
                      <a:gd name="T87" fmla="*/ 84 h 200"/>
                      <a:gd name="T88" fmla="*/ 8 w 131"/>
                      <a:gd name="T89" fmla="*/ 64 h 200"/>
                      <a:gd name="T90" fmla="*/ 14 w 131"/>
                      <a:gd name="T91" fmla="*/ 45 h 200"/>
                      <a:gd name="T92" fmla="*/ 22 w 131"/>
                      <a:gd name="T93" fmla="*/ 28 h 200"/>
                      <a:gd name="T94" fmla="*/ 31 w 131"/>
                      <a:gd name="T95" fmla="*/ 14 h 200"/>
                      <a:gd name="T96" fmla="*/ 42 w 131"/>
                      <a:gd name="T97" fmla="*/ 5 h 2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1"/>
                      <a:gd name="T148" fmla="*/ 0 h 200"/>
                      <a:gd name="T149" fmla="*/ 131 w 131"/>
                      <a:gd name="T150" fmla="*/ 200 h 2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1" h="200">
                        <a:moveTo>
                          <a:pt x="42" y="5"/>
                        </a:moveTo>
                        <a:lnTo>
                          <a:pt x="48" y="2"/>
                        </a:lnTo>
                        <a:lnTo>
                          <a:pt x="55" y="1"/>
                        </a:lnTo>
                        <a:lnTo>
                          <a:pt x="63" y="0"/>
                        </a:lnTo>
                        <a:lnTo>
                          <a:pt x="71" y="0"/>
                        </a:lnTo>
                        <a:lnTo>
                          <a:pt x="80" y="1"/>
                        </a:lnTo>
                        <a:lnTo>
                          <a:pt x="89" y="3"/>
                        </a:lnTo>
                        <a:lnTo>
                          <a:pt x="97" y="7"/>
                        </a:lnTo>
                        <a:lnTo>
                          <a:pt x="105" y="11"/>
                        </a:lnTo>
                        <a:lnTo>
                          <a:pt x="112" y="17"/>
                        </a:lnTo>
                        <a:lnTo>
                          <a:pt x="119" y="24"/>
                        </a:lnTo>
                        <a:lnTo>
                          <a:pt x="124" y="31"/>
                        </a:lnTo>
                        <a:lnTo>
                          <a:pt x="128" y="40"/>
                        </a:lnTo>
                        <a:lnTo>
                          <a:pt x="130" y="51"/>
                        </a:lnTo>
                        <a:lnTo>
                          <a:pt x="131" y="63"/>
                        </a:lnTo>
                        <a:lnTo>
                          <a:pt x="129" y="76"/>
                        </a:lnTo>
                        <a:lnTo>
                          <a:pt x="125" y="90"/>
                        </a:lnTo>
                        <a:lnTo>
                          <a:pt x="121" y="101"/>
                        </a:lnTo>
                        <a:lnTo>
                          <a:pt x="116" y="112"/>
                        </a:lnTo>
                        <a:lnTo>
                          <a:pt x="111" y="123"/>
                        </a:lnTo>
                        <a:lnTo>
                          <a:pt x="106" y="133"/>
                        </a:lnTo>
                        <a:lnTo>
                          <a:pt x="100" y="143"/>
                        </a:lnTo>
                        <a:lnTo>
                          <a:pt x="95" y="152"/>
                        </a:lnTo>
                        <a:lnTo>
                          <a:pt x="89" y="161"/>
                        </a:lnTo>
                        <a:lnTo>
                          <a:pt x="82" y="169"/>
                        </a:lnTo>
                        <a:lnTo>
                          <a:pt x="77" y="176"/>
                        </a:lnTo>
                        <a:lnTo>
                          <a:pt x="70" y="182"/>
                        </a:lnTo>
                        <a:lnTo>
                          <a:pt x="64" y="188"/>
                        </a:lnTo>
                        <a:lnTo>
                          <a:pt x="59" y="192"/>
                        </a:lnTo>
                        <a:lnTo>
                          <a:pt x="53" y="196"/>
                        </a:lnTo>
                        <a:lnTo>
                          <a:pt x="47" y="198"/>
                        </a:lnTo>
                        <a:lnTo>
                          <a:pt x="42" y="200"/>
                        </a:lnTo>
                        <a:lnTo>
                          <a:pt x="37" y="200"/>
                        </a:lnTo>
                        <a:lnTo>
                          <a:pt x="36" y="199"/>
                        </a:lnTo>
                        <a:lnTo>
                          <a:pt x="32" y="196"/>
                        </a:lnTo>
                        <a:lnTo>
                          <a:pt x="27" y="192"/>
                        </a:lnTo>
                        <a:lnTo>
                          <a:pt x="20" y="186"/>
                        </a:lnTo>
                        <a:lnTo>
                          <a:pt x="14" y="179"/>
                        </a:lnTo>
                        <a:lnTo>
                          <a:pt x="8" y="168"/>
                        </a:lnTo>
                        <a:lnTo>
                          <a:pt x="3" y="156"/>
                        </a:lnTo>
                        <a:lnTo>
                          <a:pt x="1" y="141"/>
                        </a:lnTo>
                        <a:lnTo>
                          <a:pt x="0" y="124"/>
                        </a:lnTo>
                        <a:lnTo>
                          <a:pt x="1" y="104"/>
                        </a:lnTo>
                        <a:lnTo>
                          <a:pt x="4" y="84"/>
                        </a:lnTo>
                        <a:lnTo>
                          <a:pt x="8" y="64"/>
                        </a:lnTo>
                        <a:lnTo>
                          <a:pt x="14" y="45"/>
                        </a:lnTo>
                        <a:lnTo>
                          <a:pt x="22" y="28"/>
                        </a:lnTo>
                        <a:lnTo>
                          <a:pt x="31" y="14"/>
                        </a:lnTo>
                        <a:lnTo>
                          <a:pt x="42" y="5"/>
                        </a:lnTo>
                        <a:close/>
                      </a:path>
                    </a:pathLst>
                  </a:custGeom>
                  <a:solidFill>
                    <a:srgbClr val="CCA3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4" name="Freeform 39"/>
                  <p:cNvSpPr>
                    <a:spLocks/>
                  </p:cNvSpPr>
                  <p:nvPr/>
                </p:nvSpPr>
                <p:spPr bwMode="auto">
                  <a:xfrm>
                    <a:off x="1231" y="1901"/>
                    <a:ext cx="120" cy="187"/>
                  </a:xfrm>
                  <a:custGeom>
                    <a:avLst/>
                    <a:gdLst>
                      <a:gd name="T0" fmla="*/ 39 w 120"/>
                      <a:gd name="T1" fmla="*/ 5 h 187"/>
                      <a:gd name="T2" fmla="*/ 45 w 120"/>
                      <a:gd name="T3" fmla="*/ 2 h 187"/>
                      <a:gd name="T4" fmla="*/ 51 w 120"/>
                      <a:gd name="T5" fmla="*/ 0 h 187"/>
                      <a:gd name="T6" fmla="*/ 59 w 120"/>
                      <a:gd name="T7" fmla="*/ 0 h 187"/>
                      <a:gd name="T8" fmla="*/ 66 w 120"/>
                      <a:gd name="T9" fmla="*/ 0 h 187"/>
                      <a:gd name="T10" fmla="*/ 74 w 120"/>
                      <a:gd name="T11" fmla="*/ 1 h 187"/>
                      <a:gd name="T12" fmla="*/ 82 w 120"/>
                      <a:gd name="T13" fmla="*/ 4 h 187"/>
                      <a:gd name="T14" fmla="*/ 89 w 120"/>
                      <a:gd name="T15" fmla="*/ 7 h 187"/>
                      <a:gd name="T16" fmla="*/ 96 w 120"/>
                      <a:gd name="T17" fmla="*/ 12 h 187"/>
                      <a:gd name="T18" fmla="*/ 103 w 120"/>
                      <a:gd name="T19" fmla="*/ 17 h 187"/>
                      <a:gd name="T20" fmla="*/ 109 w 120"/>
                      <a:gd name="T21" fmla="*/ 24 h 187"/>
                      <a:gd name="T22" fmla="*/ 113 w 120"/>
                      <a:gd name="T23" fmla="*/ 31 h 187"/>
                      <a:gd name="T24" fmla="*/ 117 w 120"/>
                      <a:gd name="T25" fmla="*/ 39 h 187"/>
                      <a:gd name="T26" fmla="*/ 119 w 120"/>
                      <a:gd name="T27" fmla="*/ 49 h 187"/>
                      <a:gd name="T28" fmla="*/ 120 w 120"/>
                      <a:gd name="T29" fmla="*/ 59 h 187"/>
                      <a:gd name="T30" fmla="*/ 119 w 120"/>
                      <a:gd name="T31" fmla="*/ 70 h 187"/>
                      <a:gd name="T32" fmla="*/ 116 w 120"/>
                      <a:gd name="T33" fmla="*/ 82 h 187"/>
                      <a:gd name="T34" fmla="*/ 113 w 120"/>
                      <a:gd name="T35" fmla="*/ 93 h 187"/>
                      <a:gd name="T36" fmla="*/ 109 w 120"/>
                      <a:gd name="T37" fmla="*/ 104 h 187"/>
                      <a:gd name="T38" fmla="*/ 104 w 120"/>
                      <a:gd name="T39" fmla="*/ 114 h 187"/>
                      <a:gd name="T40" fmla="*/ 99 w 120"/>
                      <a:gd name="T41" fmla="*/ 123 h 187"/>
                      <a:gd name="T42" fmla="*/ 94 w 120"/>
                      <a:gd name="T43" fmla="*/ 133 h 187"/>
                      <a:gd name="T44" fmla="*/ 89 w 120"/>
                      <a:gd name="T45" fmla="*/ 142 h 187"/>
                      <a:gd name="T46" fmla="*/ 83 w 120"/>
                      <a:gd name="T47" fmla="*/ 150 h 187"/>
                      <a:gd name="T48" fmla="*/ 78 w 120"/>
                      <a:gd name="T49" fmla="*/ 157 h 187"/>
                      <a:gd name="T50" fmla="*/ 72 w 120"/>
                      <a:gd name="T51" fmla="*/ 164 h 187"/>
                      <a:gd name="T52" fmla="*/ 66 w 120"/>
                      <a:gd name="T53" fmla="*/ 170 h 187"/>
                      <a:gd name="T54" fmla="*/ 60 w 120"/>
                      <a:gd name="T55" fmla="*/ 175 h 187"/>
                      <a:gd name="T56" fmla="*/ 55 w 120"/>
                      <a:gd name="T57" fmla="*/ 180 h 187"/>
                      <a:gd name="T58" fmla="*/ 50 w 120"/>
                      <a:gd name="T59" fmla="*/ 183 h 187"/>
                      <a:gd name="T60" fmla="*/ 44 w 120"/>
                      <a:gd name="T61" fmla="*/ 185 h 187"/>
                      <a:gd name="T62" fmla="*/ 39 w 120"/>
                      <a:gd name="T63" fmla="*/ 187 h 187"/>
                      <a:gd name="T64" fmla="*/ 35 w 120"/>
                      <a:gd name="T65" fmla="*/ 187 h 187"/>
                      <a:gd name="T66" fmla="*/ 33 w 120"/>
                      <a:gd name="T67" fmla="*/ 186 h 187"/>
                      <a:gd name="T68" fmla="*/ 30 w 120"/>
                      <a:gd name="T69" fmla="*/ 184 h 187"/>
                      <a:gd name="T70" fmla="*/ 25 w 120"/>
                      <a:gd name="T71" fmla="*/ 180 h 187"/>
                      <a:gd name="T72" fmla="*/ 19 w 120"/>
                      <a:gd name="T73" fmla="*/ 175 h 187"/>
                      <a:gd name="T74" fmla="*/ 13 w 120"/>
                      <a:gd name="T75" fmla="*/ 167 h 187"/>
                      <a:gd name="T76" fmla="*/ 7 w 120"/>
                      <a:gd name="T77" fmla="*/ 157 h 187"/>
                      <a:gd name="T78" fmla="*/ 3 w 120"/>
                      <a:gd name="T79" fmla="*/ 146 h 187"/>
                      <a:gd name="T80" fmla="*/ 1 w 120"/>
                      <a:gd name="T81" fmla="*/ 132 h 187"/>
                      <a:gd name="T82" fmla="*/ 0 w 120"/>
                      <a:gd name="T83" fmla="*/ 116 h 187"/>
                      <a:gd name="T84" fmla="*/ 1 w 120"/>
                      <a:gd name="T85" fmla="*/ 97 h 187"/>
                      <a:gd name="T86" fmla="*/ 4 w 120"/>
                      <a:gd name="T87" fmla="*/ 78 h 187"/>
                      <a:gd name="T88" fmla="*/ 8 w 120"/>
                      <a:gd name="T89" fmla="*/ 59 h 187"/>
                      <a:gd name="T90" fmla="*/ 14 w 120"/>
                      <a:gd name="T91" fmla="*/ 42 h 187"/>
                      <a:gd name="T92" fmla="*/ 20 w 120"/>
                      <a:gd name="T93" fmla="*/ 26 h 187"/>
                      <a:gd name="T94" fmla="*/ 29 w 120"/>
                      <a:gd name="T95" fmla="*/ 13 h 187"/>
                      <a:gd name="T96" fmla="*/ 39 w 120"/>
                      <a:gd name="T97" fmla="*/ 5 h 1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0"/>
                      <a:gd name="T148" fmla="*/ 0 h 187"/>
                      <a:gd name="T149" fmla="*/ 120 w 120"/>
                      <a:gd name="T150" fmla="*/ 187 h 1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0" h="187">
                        <a:moveTo>
                          <a:pt x="39" y="5"/>
                        </a:moveTo>
                        <a:lnTo>
                          <a:pt x="45" y="2"/>
                        </a:lnTo>
                        <a:lnTo>
                          <a:pt x="51" y="0"/>
                        </a:lnTo>
                        <a:lnTo>
                          <a:pt x="59" y="0"/>
                        </a:lnTo>
                        <a:lnTo>
                          <a:pt x="66" y="0"/>
                        </a:lnTo>
                        <a:lnTo>
                          <a:pt x="74" y="1"/>
                        </a:lnTo>
                        <a:lnTo>
                          <a:pt x="82" y="4"/>
                        </a:lnTo>
                        <a:lnTo>
                          <a:pt x="89" y="7"/>
                        </a:lnTo>
                        <a:lnTo>
                          <a:pt x="96" y="12"/>
                        </a:lnTo>
                        <a:lnTo>
                          <a:pt x="103" y="17"/>
                        </a:lnTo>
                        <a:lnTo>
                          <a:pt x="109" y="24"/>
                        </a:lnTo>
                        <a:lnTo>
                          <a:pt x="113" y="31"/>
                        </a:lnTo>
                        <a:lnTo>
                          <a:pt x="117" y="39"/>
                        </a:lnTo>
                        <a:lnTo>
                          <a:pt x="119" y="49"/>
                        </a:lnTo>
                        <a:lnTo>
                          <a:pt x="120" y="59"/>
                        </a:lnTo>
                        <a:lnTo>
                          <a:pt x="119" y="70"/>
                        </a:lnTo>
                        <a:lnTo>
                          <a:pt x="116" y="82"/>
                        </a:lnTo>
                        <a:lnTo>
                          <a:pt x="113" y="93"/>
                        </a:lnTo>
                        <a:lnTo>
                          <a:pt x="109" y="104"/>
                        </a:lnTo>
                        <a:lnTo>
                          <a:pt x="104" y="114"/>
                        </a:lnTo>
                        <a:lnTo>
                          <a:pt x="99" y="123"/>
                        </a:lnTo>
                        <a:lnTo>
                          <a:pt x="94" y="133"/>
                        </a:lnTo>
                        <a:lnTo>
                          <a:pt x="89" y="142"/>
                        </a:lnTo>
                        <a:lnTo>
                          <a:pt x="83" y="150"/>
                        </a:lnTo>
                        <a:lnTo>
                          <a:pt x="78" y="157"/>
                        </a:lnTo>
                        <a:lnTo>
                          <a:pt x="72" y="164"/>
                        </a:lnTo>
                        <a:lnTo>
                          <a:pt x="66" y="170"/>
                        </a:lnTo>
                        <a:lnTo>
                          <a:pt x="60" y="175"/>
                        </a:lnTo>
                        <a:lnTo>
                          <a:pt x="55" y="180"/>
                        </a:lnTo>
                        <a:lnTo>
                          <a:pt x="50" y="183"/>
                        </a:lnTo>
                        <a:lnTo>
                          <a:pt x="44" y="185"/>
                        </a:lnTo>
                        <a:lnTo>
                          <a:pt x="39" y="187"/>
                        </a:lnTo>
                        <a:lnTo>
                          <a:pt x="35" y="187"/>
                        </a:lnTo>
                        <a:lnTo>
                          <a:pt x="33" y="186"/>
                        </a:lnTo>
                        <a:lnTo>
                          <a:pt x="30" y="184"/>
                        </a:lnTo>
                        <a:lnTo>
                          <a:pt x="25" y="180"/>
                        </a:lnTo>
                        <a:lnTo>
                          <a:pt x="19" y="175"/>
                        </a:lnTo>
                        <a:lnTo>
                          <a:pt x="13" y="167"/>
                        </a:lnTo>
                        <a:lnTo>
                          <a:pt x="7" y="157"/>
                        </a:lnTo>
                        <a:lnTo>
                          <a:pt x="3" y="146"/>
                        </a:lnTo>
                        <a:lnTo>
                          <a:pt x="1" y="132"/>
                        </a:lnTo>
                        <a:lnTo>
                          <a:pt x="0" y="116"/>
                        </a:lnTo>
                        <a:lnTo>
                          <a:pt x="1" y="97"/>
                        </a:lnTo>
                        <a:lnTo>
                          <a:pt x="4" y="78"/>
                        </a:lnTo>
                        <a:lnTo>
                          <a:pt x="8" y="59"/>
                        </a:lnTo>
                        <a:lnTo>
                          <a:pt x="14" y="42"/>
                        </a:lnTo>
                        <a:lnTo>
                          <a:pt x="20" y="26"/>
                        </a:lnTo>
                        <a:lnTo>
                          <a:pt x="29" y="13"/>
                        </a:lnTo>
                        <a:lnTo>
                          <a:pt x="39" y="5"/>
                        </a:lnTo>
                        <a:close/>
                      </a:path>
                    </a:pathLst>
                  </a:custGeom>
                  <a:solidFill>
                    <a:srgbClr val="BC8C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5" name="Freeform 40"/>
                  <p:cNvSpPr>
                    <a:spLocks/>
                  </p:cNvSpPr>
                  <p:nvPr/>
                </p:nvSpPr>
                <p:spPr bwMode="auto">
                  <a:xfrm>
                    <a:off x="1234" y="1908"/>
                    <a:ext cx="110" cy="174"/>
                  </a:xfrm>
                  <a:custGeom>
                    <a:avLst/>
                    <a:gdLst>
                      <a:gd name="T0" fmla="*/ 33 w 110"/>
                      <a:gd name="T1" fmla="*/ 174 h 174"/>
                      <a:gd name="T2" fmla="*/ 31 w 110"/>
                      <a:gd name="T3" fmla="*/ 173 h 174"/>
                      <a:gd name="T4" fmla="*/ 28 w 110"/>
                      <a:gd name="T5" fmla="*/ 171 h 174"/>
                      <a:gd name="T6" fmla="*/ 23 w 110"/>
                      <a:gd name="T7" fmla="*/ 168 h 174"/>
                      <a:gd name="T8" fmla="*/ 18 w 110"/>
                      <a:gd name="T9" fmla="*/ 163 h 174"/>
                      <a:gd name="T10" fmla="*/ 12 w 110"/>
                      <a:gd name="T11" fmla="*/ 155 h 174"/>
                      <a:gd name="T12" fmla="*/ 7 w 110"/>
                      <a:gd name="T13" fmla="*/ 147 h 174"/>
                      <a:gd name="T14" fmla="*/ 3 w 110"/>
                      <a:gd name="T15" fmla="*/ 136 h 174"/>
                      <a:gd name="T16" fmla="*/ 1 w 110"/>
                      <a:gd name="T17" fmla="*/ 123 h 174"/>
                      <a:gd name="T18" fmla="*/ 0 w 110"/>
                      <a:gd name="T19" fmla="*/ 107 h 174"/>
                      <a:gd name="T20" fmla="*/ 1 w 110"/>
                      <a:gd name="T21" fmla="*/ 90 h 174"/>
                      <a:gd name="T22" fmla="*/ 4 w 110"/>
                      <a:gd name="T23" fmla="*/ 73 h 174"/>
                      <a:gd name="T24" fmla="*/ 8 w 110"/>
                      <a:gd name="T25" fmla="*/ 55 h 174"/>
                      <a:gd name="T26" fmla="*/ 13 w 110"/>
                      <a:gd name="T27" fmla="*/ 38 h 174"/>
                      <a:gd name="T28" fmla="*/ 20 w 110"/>
                      <a:gd name="T29" fmla="*/ 24 h 174"/>
                      <a:gd name="T30" fmla="*/ 27 w 110"/>
                      <a:gd name="T31" fmla="*/ 12 h 174"/>
                      <a:gd name="T32" fmla="*/ 37 w 110"/>
                      <a:gd name="T33" fmla="*/ 4 h 174"/>
                      <a:gd name="T34" fmla="*/ 42 w 110"/>
                      <a:gd name="T35" fmla="*/ 2 h 174"/>
                      <a:gd name="T36" fmla="*/ 48 w 110"/>
                      <a:gd name="T37" fmla="*/ 0 h 174"/>
                      <a:gd name="T38" fmla="*/ 54 w 110"/>
                      <a:gd name="T39" fmla="*/ 0 h 174"/>
                      <a:gd name="T40" fmla="*/ 61 w 110"/>
                      <a:gd name="T41" fmla="*/ 0 h 174"/>
                      <a:gd name="T42" fmla="*/ 68 w 110"/>
                      <a:gd name="T43" fmla="*/ 2 h 174"/>
                      <a:gd name="T44" fmla="*/ 75 w 110"/>
                      <a:gd name="T45" fmla="*/ 5 h 174"/>
                      <a:gd name="T46" fmla="*/ 81 w 110"/>
                      <a:gd name="T47" fmla="*/ 8 h 174"/>
                      <a:gd name="T48" fmla="*/ 88 w 110"/>
                      <a:gd name="T49" fmla="*/ 12 h 174"/>
                      <a:gd name="T50" fmla="*/ 93 w 110"/>
                      <a:gd name="T51" fmla="*/ 17 h 174"/>
                      <a:gd name="T52" fmla="*/ 98 w 110"/>
                      <a:gd name="T53" fmla="*/ 23 h 174"/>
                      <a:gd name="T54" fmla="*/ 103 w 110"/>
                      <a:gd name="T55" fmla="*/ 30 h 174"/>
                      <a:gd name="T56" fmla="*/ 106 w 110"/>
                      <a:gd name="T57" fmla="*/ 38 h 174"/>
                      <a:gd name="T58" fmla="*/ 108 w 110"/>
                      <a:gd name="T59" fmla="*/ 46 h 174"/>
                      <a:gd name="T60" fmla="*/ 110 w 110"/>
                      <a:gd name="T61" fmla="*/ 55 h 174"/>
                      <a:gd name="T62" fmla="*/ 109 w 110"/>
                      <a:gd name="T63" fmla="*/ 64 h 174"/>
                      <a:gd name="T64" fmla="*/ 107 w 110"/>
                      <a:gd name="T65" fmla="*/ 74 h 174"/>
                      <a:gd name="T66" fmla="*/ 104 w 110"/>
                      <a:gd name="T67" fmla="*/ 85 h 174"/>
                      <a:gd name="T68" fmla="*/ 101 w 110"/>
                      <a:gd name="T69" fmla="*/ 95 h 174"/>
                      <a:gd name="T70" fmla="*/ 97 w 110"/>
                      <a:gd name="T71" fmla="*/ 104 h 174"/>
                      <a:gd name="T72" fmla="*/ 93 w 110"/>
                      <a:gd name="T73" fmla="*/ 114 h 174"/>
                      <a:gd name="T74" fmla="*/ 88 w 110"/>
                      <a:gd name="T75" fmla="*/ 123 h 174"/>
                      <a:gd name="T76" fmla="*/ 83 w 110"/>
                      <a:gd name="T77" fmla="*/ 131 h 174"/>
                      <a:gd name="T78" fmla="*/ 78 w 110"/>
                      <a:gd name="T79" fmla="*/ 139 h 174"/>
                      <a:gd name="T80" fmla="*/ 73 w 110"/>
                      <a:gd name="T81" fmla="*/ 146 h 174"/>
                      <a:gd name="T82" fmla="*/ 68 w 110"/>
                      <a:gd name="T83" fmla="*/ 152 h 174"/>
                      <a:gd name="T84" fmla="*/ 62 w 110"/>
                      <a:gd name="T85" fmla="*/ 158 h 174"/>
                      <a:gd name="T86" fmla="*/ 57 w 110"/>
                      <a:gd name="T87" fmla="*/ 163 h 174"/>
                      <a:gd name="T88" fmla="*/ 52 w 110"/>
                      <a:gd name="T89" fmla="*/ 167 h 174"/>
                      <a:gd name="T90" fmla="*/ 47 w 110"/>
                      <a:gd name="T91" fmla="*/ 170 h 174"/>
                      <a:gd name="T92" fmla="*/ 42 w 110"/>
                      <a:gd name="T93" fmla="*/ 172 h 174"/>
                      <a:gd name="T94" fmla="*/ 37 w 110"/>
                      <a:gd name="T95" fmla="*/ 174 h 174"/>
                      <a:gd name="T96" fmla="*/ 33 w 110"/>
                      <a:gd name="T97" fmla="*/ 174 h 1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0"/>
                      <a:gd name="T148" fmla="*/ 0 h 174"/>
                      <a:gd name="T149" fmla="*/ 110 w 110"/>
                      <a:gd name="T150" fmla="*/ 174 h 1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0" h="174">
                        <a:moveTo>
                          <a:pt x="33" y="174"/>
                        </a:moveTo>
                        <a:lnTo>
                          <a:pt x="31" y="173"/>
                        </a:lnTo>
                        <a:lnTo>
                          <a:pt x="28" y="171"/>
                        </a:lnTo>
                        <a:lnTo>
                          <a:pt x="23" y="168"/>
                        </a:lnTo>
                        <a:lnTo>
                          <a:pt x="18" y="163"/>
                        </a:lnTo>
                        <a:lnTo>
                          <a:pt x="12" y="155"/>
                        </a:lnTo>
                        <a:lnTo>
                          <a:pt x="7" y="147"/>
                        </a:lnTo>
                        <a:lnTo>
                          <a:pt x="3" y="136"/>
                        </a:lnTo>
                        <a:lnTo>
                          <a:pt x="1" y="123"/>
                        </a:lnTo>
                        <a:lnTo>
                          <a:pt x="0" y="107"/>
                        </a:lnTo>
                        <a:lnTo>
                          <a:pt x="1" y="90"/>
                        </a:lnTo>
                        <a:lnTo>
                          <a:pt x="4" y="73"/>
                        </a:lnTo>
                        <a:lnTo>
                          <a:pt x="8" y="55"/>
                        </a:lnTo>
                        <a:lnTo>
                          <a:pt x="13" y="38"/>
                        </a:lnTo>
                        <a:lnTo>
                          <a:pt x="20" y="24"/>
                        </a:lnTo>
                        <a:lnTo>
                          <a:pt x="27" y="12"/>
                        </a:lnTo>
                        <a:lnTo>
                          <a:pt x="37" y="4"/>
                        </a:lnTo>
                        <a:lnTo>
                          <a:pt x="42" y="2"/>
                        </a:lnTo>
                        <a:lnTo>
                          <a:pt x="48" y="0"/>
                        </a:lnTo>
                        <a:lnTo>
                          <a:pt x="54" y="0"/>
                        </a:lnTo>
                        <a:lnTo>
                          <a:pt x="61" y="0"/>
                        </a:lnTo>
                        <a:lnTo>
                          <a:pt x="68" y="2"/>
                        </a:lnTo>
                        <a:lnTo>
                          <a:pt x="75" y="5"/>
                        </a:lnTo>
                        <a:lnTo>
                          <a:pt x="81" y="8"/>
                        </a:lnTo>
                        <a:lnTo>
                          <a:pt x="88" y="12"/>
                        </a:lnTo>
                        <a:lnTo>
                          <a:pt x="93" y="17"/>
                        </a:lnTo>
                        <a:lnTo>
                          <a:pt x="98" y="23"/>
                        </a:lnTo>
                        <a:lnTo>
                          <a:pt x="103" y="30"/>
                        </a:lnTo>
                        <a:lnTo>
                          <a:pt x="106" y="38"/>
                        </a:lnTo>
                        <a:lnTo>
                          <a:pt x="108" y="46"/>
                        </a:lnTo>
                        <a:lnTo>
                          <a:pt x="110" y="55"/>
                        </a:lnTo>
                        <a:lnTo>
                          <a:pt x="109" y="64"/>
                        </a:lnTo>
                        <a:lnTo>
                          <a:pt x="107" y="74"/>
                        </a:lnTo>
                        <a:lnTo>
                          <a:pt x="104" y="85"/>
                        </a:lnTo>
                        <a:lnTo>
                          <a:pt x="101" y="95"/>
                        </a:lnTo>
                        <a:lnTo>
                          <a:pt x="97" y="104"/>
                        </a:lnTo>
                        <a:lnTo>
                          <a:pt x="93" y="114"/>
                        </a:lnTo>
                        <a:lnTo>
                          <a:pt x="88" y="123"/>
                        </a:lnTo>
                        <a:lnTo>
                          <a:pt x="83" y="131"/>
                        </a:lnTo>
                        <a:lnTo>
                          <a:pt x="78" y="139"/>
                        </a:lnTo>
                        <a:lnTo>
                          <a:pt x="73" y="146"/>
                        </a:lnTo>
                        <a:lnTo>
                          <a:pt x="68" y="152"/>
                        </a:lnTo>
                        <a:lnTo>
                          <a:pt x="62" y="158"/>
                        </a:lnTo>
                        <a:lnTo>
                          <a:pt x="57" y="163"/>
                        </a:lnTo>
                        <a:lnTo>
                          <a:pt x="52" y="167"/>
                        </a:lnTo>
                        <a:lnTo>
                          <a:pt x="47" y="170"/>
                        </a:lnTo>
                        <a:lnTo>
                          <a:pt x="42" y="172"/>
                        </a:lnTo>
                        <a:lnTo>
                          <a:pt x="37" y="174"/>
                        </a:lnTo>
                        <a:lnTo>
                          <a:pt x="33" y="174"/>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6" name="Freeform 41"/>
                  <p:cNvSpPr>
                    <a:spLocks/>
                  </p:cNvSpPr>
                  <p:nvPr/>
                </p:nvSpPr>
                <p:spPr bwMode="auto">
                  <a:xfrm>
                    <a:off x="1364" y="1891"/>
                    <a:ext cx="22" cy="69"/>
                  </a:xfrm>
                  <a:custGeom>
                    <a:avLst/>
                    <a:gdLst>
                      <a:gd name="T0" fmla="*/ 1 w 22"/>
                      <a:gd name="T1" fmla="*/ 67 h 69"/>
                      <a:gd name="T2" fmla="*/ 0 w 22"/>
                      <a:gd name="T3" fmla="*/ 67 h 69"/>
                      <a:gd name="T4" fmla="*/ 1 w 22"/>
                      <a:gd name="T5" fmla="*/ 68 h 69"/>
                      <a:gd name="T6" fmla="*/ 1 w 22"/>
                      <a:gd name="T7" fmla="*/ 69 h 69"/>
                      <a:gd name="T8" fmla="*/ 2 w 22"/>
                      <a:gd name="T9" fmla="*/ 69 h 69"/>
                      <a:gd name="T10" fmla="*/ 11 w 22"/>
                      <a:gd name="T11" fmla="*/ 59 h 69"/>
                      <a:gd name="T12" fmla="*/ 18 w 22"/>
                      <a:gd name="T13" fmla="*/ 48 h 69"/>
                      <a:gd name="T14" fmla="*/ 21 w 22"/>
                      <a:gd name="T15" fmla="*/ 37 h 69"/>
                      <a:gd name="T16" fmla="*/ 22 w 22"/>
                      <a:gd name="T17" fmla="*/ 25 h 69"/>
                      <a:gd name="T18" fmla="*/ 22 w 22"/>
                      <a:gd name="T19" fmla="*/ 15 h 69"/>
                      <a:gd name="T20" fmla="*/ 22 w 22"/>
                      <a:gd name="T21" fmla="*/ 7 h 69"/>
                      <a:gd name="T22" fmla="*/ 21 w 22"/>
                      <a:gd name="T23" fmla="*/ 2 h 69"/>
                      <a:gd name="T24" fmla="*/ 21 w 22"/>
                      <a:gd name="T25" fmla="*/ 0 h 69"/>
                      <a:gd name="T26" fmla="*/ 21 w 22"/>
                      <a:gd name="T27" fmla="*/ 2 h 69"/>
                      <a:gd name="T28" fmla="*/ 21 w 22"/>
                      <a:gd name="T29" fmla="*/ 8 h 69"/>
                      <a:gd name="T30" fmla="*/ 21 w 22"/>
                      <a:gd name="T31" fmla="*/ 17 h 69"/>
                      <a:gd name="T32" fmla="*/ 19 w 22"/>
                      <a:gd name="T33" fmla="*/ 28 h 69"/>
                      <a:gd name="T34" fmla="*/ 17 w 22"/>
                      <a:gd name="T35" fmla="*/ 39 h 69"/>
                      <a:gd name="T36" fmla="*/ 13 w 22"/>
                      <a:gd name="T37" fmla="*/ 50 h 69"/>
                      <a:gd name="T38" fmla="*/ 9 w 22"/>
                      <a:gd name="T39" fmla="*/ 60 h 69"/>
                      <a:gd name="T40" fmla="*/ 1 w 22"/>
                      <a:gd name="T41" fmla="*/ 67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69"/>
                      <a:gd name="T65" fmla="*/ 22 w 22"/>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69">
                        <a:moveTo>
                          <a:pt x="1" y="67"/>
                        </a:moveTo>
                        <a:lnTo>
                          <a:pt x="0" y="67"/>
                        </a:lnTo>
                        <a:lnTo>
                          <a:pt x="1" y="68"/>
                        </a:lnTo>
                        <a:lnTo>
                          <a:pt x="1" y="69"/>
                        </a:lnTo>
                        <a:lnTo>
                          <a:pt x="2" y="69"/>
                        </a:lnTo>
                        <a:lnTo>
                          <a:pt x="11" y="59"/>
                        </a:lnTo>
                        <a:lnTo>
                          <a:pt x="18" y="48"/>
                        </a:lnTo>
                        <a:lnTo>
                          <a:pt x="21" y="37"/>
                        </a:lnTo>
                        <a:lnTo>
                          <a:pt x="22" y="25"/>
                        </a:lnTo>
                        <a:lnTo>
                          <a:pt x="22" y="15"/>
                        </a:lnTo>
                        <a:lnTo>
                          <a:pt x="22" y="7"/>
                        </a:lnTo>
                        <a:lnTo>
                          <a:pt x="21" y="2"/>
                        </a:lnTo>
                        <a:lnTo>
                          <a:pt x="21" y="0"/>
                        </a:lnTo>
                        <a:lnTo>
                          <a:pt x="21" y="2"/>
                        </a:lnTo>
                        <a:lnTo>
                          <a:pt x="21" y="8"/>
                        </a:lnTo>
                        <a:lnTo>
                          <a:pt x="21" y="17"/>
                        </a:lnTo>
                        <a:lnTo>
                          <a:pt x="19" y="28"/>
                        </a:lnTo>
                        <a:lnTo>
                          <a:pt x="17" y="39"/>
                        </a:lnTo>
                        <a:lnTo>
                          <a:pt x="13" y="50"/>
                        </a:lnTo>
                        <a:lnTo>
                          <a:pt x="9" y="60"/>
                        </a:lnTo>
                        <a:lnTo>
                          <a:pt x="1" y="6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7" name="Freeform 42"/>
                  <p:cNvSpPr>
                    <a:spLocks/>
                  </p:cNvSpPr>
                  <p:nvPr/>
                </p:nvSpPr>
                <p:spPr bwMode="auto">
                  <a:xfrm>
                    <a:off x="1269" y="1951"/>
                    <a:ext cx="50" cy="13"/>
                  </a:xfrm>
                  <a:custGeom>
                    <a:avLst/>
                    <a:gdLst>
                      <a:gd name="T0" fmla="*/ 5 w 50"/>
                      <a:gd name="T1" fmla="*/ 1 h 13"/>
                      <a:gd name="T2" fmla="*/ 1 w 50"/>
                      <a:gd name="T3" fmla="*/ 0 h 13"/>
                      <a:gd name="T4" fmla="*/ 0 w 50"/>
                      <a:gd name="T5" fmla="*/ 1 h 13"/>
                      <a:gd name="T6" fmla="*/ 1 w 50"/>
                      <a:gd name="T7" fmla="*/ 3 h 13"/>
                      <a:gd name="T8" fmla="*/ 3 w 50"/>
                      <a:gd name="T9" fmla="*/ 5 h 13"/>
                      <a:gd name="T10" fmla="*/ 13 w 50"/>
                      <a:gd name="T11" fmla="*/ 10 h 13"/>
                      <a:gd name="T12" fmla="*/ 22 w 50"/>
                      <a:gd name="T13" fmla="*/ 13 h 13"/>
                      <a:gd name="T14" fmla="*/ 30 w 50"/>
                      <a:gd name="T15" fmla="*/ 13 h 13"/>
                      <a:gd name="T16" fmla="*/ 36 w 50"/>
                      <a:gd name="T17" fmla="*/ 12 h 13"/>
                      <a:gd name="T18" fmla="*/ 42 w 50"/>
                      <a:gd name="T19" fmla="*/ 10 h 13"/>
                      <a:gd name="T20" fmla="*/ 46 w 50"/>
                      <a:gd name="T21" fmla="*/ 8 h 13"/>
                      <a:gd name="T22" fmla="*/ 49 w 50"/>
                      <a:gd name="T23" fmla="*/ 6 h 13"/>
                      <a:gd name="T24" fmla="*/ 50 w 50"/>
                      <a:gd name="T25" fmla="*/ 5 h 13"/>
                      <a:gd name="T26" fmla="*/ 49 w 50"/>
                      <a:gd name="T27" fmla="*/ 5 h 13"/>
                      <a:gd name="T28" fmla="*/ 45 w 50"/>
                      <a:gd name="T29" fmla="*/ 5 h 13"/>
                      <a:gd name="T30" fmla="*/ 40 w 50"/>
                      <a:gd name="T31" fmla="*/ 5 h 13"/>
                      <a:gd name="T32" fmla="*/ 33 w 50"/>
                      <a:gd name="T33" fmla="*/ 5 h 13"/>
                      <a:gd name="T34" fmla="*/ 26 w 50"/>
                      <a:gd name="T35" fmla="*/ 5 h 13"/>
                      <a:gd name="T36" fmla="*/ 18 w 50"/>
                      <a:gd name="T37" fmla="*/ 4 h 13"/>
                      <a:gd name="T38" fmla="*/ 11 w 50"/>
                      <a:gd name="T39" fmla="*/ 3 h 13"/>
                      <a:gd name="T40" fmla="*/ 5 w 50"/>
                      <a:gd name="T41" fmla="*/ 1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13"/>
                      <a:gd name="T65" fmla="*/ 50 w 50"/>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13">
                        <a:moveTo>
                          <a:pt x="5" y="1"/>
                        </a:moveTo>
                        <a:lnTo>
                          <a:pt x="1" y="0"/>
                        </a:lnTo>
                        <a:lnTo>
                          <a:pt x="0" y="1"/>
                        </a:lnTo>
                        <a:lnTo>
                          <a:pt x="1" y="3"/>
                        </a:lnTo>
                        <a:lnTo>
                          <a:pt x="3" y="5"/>
                        </a:lnTo>
                        <a:lnTo>
                          <a:pt x="13" y="10"/>
                        </a:lnTo>
                        <a:lnTo>
                          <a:pt x="22" y="13"/>
                        </a:lnTo>
                        <a:lnTo>
                          <a:pt x="30" y="13"/>
                        </a:lnTo>
                        <a:lnTo>
                          <a:pt x="36" y="12"/>
                        </a:lnTo>
                        <a:lnTo>
                          <a:pt x="42" y="10"/>
                        </a:lnTo>
                        <a:lnTo>
                          <a:pt x="46" y="8"/>
                        </a:lnTo>
                        <a:lnTo>
                          <a:pt x="49" y="6"/>
                        </a:lnTo>
                        <a:lnTo>
                          <a:pt x="50" y="5"/>
                        </a:lnTo>
                        <a:lnTo>
                          <a:pt x="49" y="5"/>
                        </a:lnTo>
                        <a:lnTo>
                          <a:pt x="45" y="5"/>
                        </a:lnTo>
                        <a:lnTo>
                          <a:pt x="40" y="5"/>
                        </a:lnTo>
                        <a:lnTo>
                          <a:pt x="33" y="5"/>
                        </a:lnTo>
                        <a:lnTo>
                          <a:pt x="26" y="5"/>
                        </a:lnTo>
                        <a:lnTo>
                          <a:pt x="18" y="4"/>
                        </a:lnTo>
                        <a:lnTo>
                          <a:pt x="11" y="3"/>
                        </a:lnTo>
                        <a:lnTo>
                          <a:pt x="5"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8" name="Freeform 43"/>
                  <p:cNvSpPr>
                    <a:spLocks/>
                  </p:cNvSpPr>
                  <p:nvPr/>
                </p:nvSpPr>
                <p:spPr bwMode="auto">
                  <a:xfrm>
                    <a:off x="1315" y="1961"/>
                    <a:ext cx="56" cy="118"/>
                  </a:xfrm>
                  <a:custGeom>
                    <a:avLst/>
                    <a:gdLst>
                      <a:gd name="T0" fmla="*/ 50 w 56"/>
                      <a:gd name="T1" fmla="*/ 39 h 118"/>
                      <a:gd name="T2" fmla="*/ 48 w 56"/>
                      <a:gd name="T3" fmla="*/ 43 h 118"/>
                      <a:gd name="T4" fmla="*/ 45 w 56"/>
                      <a:gd name="T5" fmla="*/ 46 h 118"/>
                      <a:gd name="T6" fmla="*/ 43 w 56"/>
                      <a:gd name="T7" fmla="*/ 50 h 118"/>
                      <a:gd name="T8" fmla="*/ 40 w 56"/>
                      <a:gd name="T9" fmla="*/ 53 h 118"/>
                      <a:gd name="T10" fmla="*/ 37 w 56"/>
                      <a:gd name="T11" fmla="*/ 56 h 118"/>
                      <a:gd name="T12" fmla="*/ 35 w 56"/>
                      <a:gd name="T13" fmla="*/ 59 h 118"/>
                      <a:gd name="T14" fmla="*/ 31 w 56"/>
                      <a:gd name="T15" fmla="*/ 63 h 118"/>
                      <a:gd name="T16" fmla="*/ 29 w 56"/>
                      <a:gd name="T17" fmla="*/ 65 h 118"/>
                      <a:gd name="T18" fmla="*/ 26 w 56"/>
                      <a:gd name="T19" fmla="*/ 68 h 118"/>
                      <a:gd name="T20" fmla="*/ 23 w 56"/>
                      <a:gd name="T21" fmla="*/ 72 h 118"/>
                      <a:gd name="T22" fmla="*/ 21 w 56"/>
                      <a:gd name="T23" fmla="*/ 74 h 118"/>
                      <a:gd name="T24" fmla="*/ 18 w 56"/>
                      <a:gd name="T25" fmla="*/ 77 h 118"/>
                      <a:gd name="T26" fmla="*/ 15 w 56"/>
                      <a:gd name="T27" fmla="*/ 81 h 118"/>
                      <a:gd name="T28" fmla="*/ 13 w 56"/>
                      <a:gd name="T29" fmla="*/ 84 h 118"/>
                      <a:gd name="T30" fmla="*/ 11 w 56"/>
                      <a:gd name="T31" fmla="*/ 87 h 118"/>
                      <a:gd name="T32" fmla="*/ 8 w 56"/>
                      <a:gd name="T33" fmla="*/ 91 h 118"/>
                      <a:gd name="T34" fmla="*/ 5 w 56"/>
                      <a:gd name="T35" fmla="*/ 99 h 118"/>
                      <a:gd name="T36" fmla="*/ 3 w 56"/>
                      <a:gd name="T37" fmla="*/ 108 h 118"/>
                      <a:gd name="T38" fmla="*/ 1 w 56"/>
                      <a:gd name="T39" fmla="*/ 115 h 118"/>
                      <a:gd name="T40" fmla="*/ 0 w 56"/>
                      <a:gd name="T41" fmla="*/ 118 h 118"/>
                      <a:gd name="T42" fmla="*/ 2 w 56"/>
                      <a:gd name="T43" fmla="*/ 114 h 118"/>
                      <a:gd name="T44" fmla="*/ 4 w 56"/>
                      <a:gd name="T45" fmla="*/ 110 h 118"/>
                      <a:gd name="T46" fmla="*/ 6 w 56"/>
                      <a:gd name="T47" fmla="*/ 105 h 118"/>
                      <a:gd name="T48" fmla="*/ 8 w 56"/>
                      <a:gd name="T49" fmla="*/ 101 h 118"/>
                      <a:gd name="T50" fmla="*/ 10 w 56"/>
                      <a:gd name="T51" fmla="*/ 98 h 118"/>
                      <a:gd name="T52" fmla="*/ 12 w 56"/>
                      <a:gd name="T53" fmla="*/ 94 h 118"/>
                      <a:gd name="T54" fmla="*/ 15 w 56"/>
                      <a:gd name="T55" fmla="*/ 90 h 118"/>
                      <a:gd name="T56" fmla="*/ 18 w 56"/>
                      <a:gd name="T57" fmla="*/ 86 h 118"/>
                      <a:gd name="T58" fmla="*/ 21 w 56"/>
                      <a:gd name="T59" fmla="*/ 82 h 118"/>
                      <a:gd name="T60" fmla="*/ 24 w 56"/>
                      <a:gd name="T61" fmla="*/ 79 h 118"/>
                      <a:gd name="T62" fmla="*/ 27 w 56"/>
                      <a:gd name="T63" fmla="*/ 75 h 118"/>
                      <a:gd name="T64" fmla="*/ 31 w 56"/>
                      <a:gd name="T65" fmla="*/ 72 h 118"/>
                      <a:gd name="T66" fmla="*/ 33 w 56"/>
                      <a:gd name="T67" fmla="*/ 68 h 118"/>
                      <a:gd name="T68" fmla="*/ 36 w 56"/>
                      <a:gd name="T69" fmla="*/ 65 h 118"/>
                      <a:gd name="T70" fmla="*/ 40 w 56"/>
                      <a:gd name="T71" fmla="*/ 61 h 118"/>
                      <a:gd name="T72" fmla="*/ 43 w 56"/>
                      <a:gd name="T73" fmla="*/ 58 h 118"/>
                      <a:gd name="T74" fmla="*/ 47 w 56"/>
                      <a:gd name="T75" fmla="*/ 52 h 118"/>
                      <a:gd name="T76" fmla="*/ 51 w 56"/>
                      <a:gd name="T77" fmla="*/ 45 h 118"/>
                      <a:gd name="T78" fmla="*/ 53 w 56"/>
                      <a:gd name="T79" fmla="*/ 39 h 118"/>
                      <a:gd name="T80" fmla="*/ 56 w 56"/>
                      <a:gd name="T81" fmla="*/ 32 h 118"/>
                      <a:gd name="T82" fmla="*/ 56 w 56"/>
                      <a:gd name="T83" fmla="*/ 23 h 118"/>
                      <a:gd name="T84" fmla="*/ 56 w 56"/>
                      <a:gd name="T85" fmla="*/ 12 h 118"/>
                      <a:gd name="T86" fmla="*/ 54 w 56"/>
                      <a:gd name="T87" fmla="*/ 4 h 118"/>
                      <a:gd name="T88" fmla="*/ 54 w 56"/>
                      <a:gd name="T89" fmla="*/ 0 h 118"/>
                      <a:gd name="T90" fmla="*/ 54 w 56"/>
                      <a:gd name="T91" fmla="*/ 4 h 118"/>
                      <a:gd name="T92" fmla="*/ 54 w 56"/>
                      <a:gd name="T93" fmla="*/ 15 h 118"/>
                      <a:gd name="T94" fmla="*/ 53 w 56"/>
                      <a:gd name="T95" fmla="*/ 28 h 118"/>
                      <a:gd name="T96" fmla="*/ 50 w 56"/>
                      <a:gd name="T97" fmla="*/ 39 h 1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
                      <a:gd name="T148" fmla="*/ 0 h 118"/>
                      <a:gd name="T149" fmla="*/ 56 w 56"/>
                      <a:gd name="T150" fmla="*/ 118 h 1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 h="118">
                        <a:moveTo>
                          <a:pt x="50" y="39"/>
                        </a:moveTo>
                        <a:lnTo>
                          <a:pt x="48" y="43"/>
                        </a:lnTo>
                        <a:lnTo>
                          <a:pt x="45" y="46"/>
                        </a:lnTo>
                        <a:lnTo>
                          <a:pt x="43" y="50"/>
                        </a:lnTo>
                        <a:lnTo>
                          <a:pt x="40" y="53"/>
                        </a:lnTo>
                        <a:lnTo>
                          <a:pt x="37" y="56"/>
                        </a:lnTo>
                        <a:lnTo>
                          <a:pt x="35" y="59"/>
                        </a:lnTo>
                        <a:lnTo>
                          <a:pt x="31" y="63"/>
                        </a:lnTo>
                        <a:lnTo>
                          <a:pt x="29" y="65"/>
                        </a:lnTo>
                        <a:lnTo>
                          <a:pt x="26" y="68"/>
                        </a:lnTo>
                        <a:lnTo>
                          <a:pt x="23" y="72"/>
                        </a:lnTo>
                        <a:lnTo>
                          <a:pt x="21" y="74"/>
                        </a:lnTo>
                        <a:lnTo>
                          <a:pt x="18" y="77"/>
                        </a:lnTo>
                        <a:lnTo>
                          <a:pt x="15" y="81"/>
                        </a:lnTo>
                        <a:lnTo>
                          <a:pt x="13" y="84"/>
                        </a:lnTo>
                        <a:lnTo>
                          <a:pt x="11" y="87"/>
                        </a:lnTo>
                        <a:lnTo>
                          <a:pt x="8" y="91"/>
                        </a:lnTo>
                        <a:lnTo>
                          <a:pt x="5" y="99"/>
                        </a:lnTo>
                        <a:lnTo>
                          <a:pt x="3" y="108"/>
                        </a:lnTo>
                        <a:lnTo>
                          <a:pt x="1" y="115"/>
                        </a:lnTo>
                        <a:lnTo>
                          <a:pt x="0" y="118"/>
                        </a:lnTo>
                        <a:lnTo>
                          <a:pt x="2" y="114"/>
                        </a:lnTo>
                        <a:lnTo>
                          <a:pt x="4" y="110"/>
                        </a:lnTo>
                        <a:lnTo>
                          <a:pt x="6" y="105"/>
                        </a:lnTo>
                        <a:lnTo>
                          <a:pt x="8" y="101"/>
                        </a:lnTo>
                        <a:lnTo>
                          <a:pt x="10" y="98"/>
                        </a:lnTo>
                        <a:lnTo>
                          <a:pt x="12" y="94"/>
                        </a:lnTo>
                        <a:lnTo>
                          <a:pt x="15" y="90"/>
                        </a:lnTo>
                        <a:lnTo>
                          <a:pt x="18" y="86"/>
                        </a:lnTo>
                        <a:lnTo>
                          <a:pt x="21" y="82"/>
                        </a:lnTo>
                        <a:lnTo>
                          <a:pt x="24" y="79"/>
                        </a:lnTo>
                        <a:lnTo>
                          <a:pt x="27" y="75"/>
                        </a:lnTo>
                        <a:lnTo>
                          <a:pt x="31" y="72"/>
                        </a:lnTo>
                        <a:lnTo>
                          <a:pt x="33" y="68"/>
                        </a:lnTo>
                        <a:lnTo>
                          <a:pt x="36" y="65"/>
                        </a:lnTo>
                        <a:lnTo>
                          <a:pt x="40" y="61"/>
                        </a:lnTo>
                        <a:lnTo>
                          <a:pt x="43" y="58"/>
                        </a:lnTo>
                        <a:lnTo>
                          <a:pt x="47" y="52"/>
                        </a:lnTo>
                        <a:lnTo>
                          <a:pt x="51" y="45"/>
                        </a:lnTo>
                        <a:lnTo>
                          <a:pt x="53" y="39"/>
                        </a:lnTo>
                        <a:lnTo>
                          <a:pt x="56" y="32"/>
                        </a:lnTo>
                        <a:lnTo>
                          <a:pt x="56" y="23"/>
                        </a:lnTo>
                        <a:lnTo>
                          <a:pt x="56" y="12"/>
                        </a:lnTo>
                        <a:lnTo>
                          <a:pt x="54" y="4"/>
                        </a:lnTo>
                        <a:lnTo>
                          <a:pt x="54" y="0"/>
                        </a:lnTo>
                        <a:lnTo>
                          <a:pt x="54" y="4"/>
                        </a:lnTo>
                        <a:lnTo>
                          <a:pt x="54" y="15"/>
                        </a:lnTo>
                        <a:lnTo>
                          <a:pt x="53" y="28"/>
                        </a:lnTo>
                        <a:lnTo>
                          <a:pt x="50" y="3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9" name="Freeform 44"/>
                  <p:cNvSpPr>
                    <a:spLocks/>
                  </p:cNvSpPr>
                  <p:nvPr/>
                </p:nvSpPr>
                <p:spPr bwMode="auto">
                  <a:xfrm>
                    <a:off x="1349" y="1958"/>
                    <a:ext cx="25" cy="11"/>
                  </a:xfrm>
                  <a:custGeom>
                    <a:avLst/>
                    <a:gdLst>
                      <a:gd name="T0" fmla="*/ 12 w 25"/>
                      <a:gd name="T1" fmla="*/ 4 h 11"/>
                      <a:gd name="T2" fmla="*/ 10 w 25"/>
                      <a:gd name="T3" fmla="*/ 4 h 11"/>
                      <a:gd name="T4" fmla="*/ 7 w 25"/>
                      <a:gd name="T5" fmla="*/ 4 h 11"/>
                      <a:gd name="T6" fmla="*/ 4 w 25"/>
                      <a:gd name="T7" fmla="*/ 4 h 11"/>
                      <a:gd name="T8" fmla="*/ 1 w 25"/>
                      <a:gd name="T9" fmla="*/ 4 h 11"/>
                      <a:gd name="T10" fmla="*/ 1 w 25"/>
                      <a:gd name="T11" fmla="*/ 5 h 11"/>
                      <a:gd name="T12" fmla="*/ 0 w 25"/>
                      <a:gd name="T13" fmla="*/ 5 h 11"/>
                      <a:gd name="T14" fmla="*/ 0 w 25"/>
                      <a:gd name="T15" fmla="*/ 6 h 11"/>
                      <a:gd name="T16" fmla="*/ 0 w 25"/>
                      <a:gd name="T17" fmla="*/ 7 h 11"/>
                      <a:gd name="T18" fmla="*/ 1 w 25"/>
                      <a:gd name="T19" fmla="*/ 8 h 11"/>
                      <a:gd name="T20" fmla="*/ 2 w 25"/>
                      <a:gd name="T21" fmla="*/ 9 h 11"/>
                      <a:gd name="T22" fmla="*/ 3 w 25"/>
                      <a:gd name="T23" fmla="*/ 10 h 11"/>
                      <a:gd name="T24" fmla="*/ 5 w 25"/>
                      <a:gd name="T25" fmla="*/ 10 h 11"/>
                      <a:gd name="T26" fmla="*/ 7 w 25"/>
                      <a:gd name="T27" fmla="*/ 11 h 11"/>
                      <a:gd name="T28" fmla="*/ 9 w 25"/>
                      <a:gd name="T29" fmla="*/ 10 h 11"/>
                      <a:gd name="T30" fmla="*/ 12 w 25"/>
                      <a:gd name="T31" fmla="*/ 10 h 11"/>
                      <a:gd name="T32" fmla="*/ 14 w 25"/>
                      <a:gd name="T33" fmla="*/ 9 h 11"/>
                      <a:gd name="T34" fmla="*/ 17 w 25"/>
                      <a:gd name="T35" fmla="*/ 7 h 11"/>
                      <a:gd name="T36" fmla="*/ 21 w 25"/>
                      <a:gd name="T37" fmla="*/ 4 h 11"/>
                      <a:gd name="T38" fmla="*/ 24 w 25"/>
                      <a:gd name="T39" fmla="*/ 2 h 11"/>
                      <a:gd name="T40" fmla="*/ 25 w 25"/>
                      <a:gd name="T41" fmla="*/ 0 h 11"/>
                      <a:gd name="T42" fmla="*/ 24 w 25"/>
                      <a:gd name="T43" fmla="*/ 1 h 11"/>
                      <a:gd name="T44" fmla="*/ 21 w 25"/>
                      <a:gd name="T45" fmla="*/ 3 h 11"/>
                      <a:gd name="T46" fmla="*/ 16 w 25"/>
                      <a:gd name="T47" fmla="*/ 4 h 11"/>
                      <a:gd name="T48" fmla="*/ 12 w 25"/>
                      <a:gd name="T49" fmla="*/ 4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1"/>
                      <a:gd name="T77" fmla="*/ 25 w 25"/>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1">
                        <a:moveTo>
                          <a:pt x="12" y="4"/>
                        </a:moveTo>
                        <a:lnTo>
                          <a:pt x="10" y="4"/>
                        </a:lnTo>
                        <a:lnTo>
                          <a:pt x="7" y="4"/>
                        </a:lnTo>
                        <a:lnTo>
                          <a:pt x="4" y="4"/>
                        </a:lnTo>
                        <a:lnTo>
                          <a:pt x="1" y="4"/>
                        </a:lnTo>
                        <a:lnTo>
                          <a:pt x="1" y="5"/>
                        </a:lnTo>
                        <a:lnTo>
                          <a:pt x="0" y="5"/>
                        </a:lnTo>
                        <a:lnTo>
                          <a:pt x="0" y="6"/>
                        </a:lnTo>
                        <a:lnTo>
                          <a:pt x="0" y="7"/>
                        </a:lnTo>
                        <a:lnTo>
                          <a:pt x="1" y="8"/>
                        </a:lnTo>
                        <a:lnTo>
                          <a:pt x="2" y="9"/>
                        </a:lnTo>
                        <a:lnTo>
                          <a:pt x="3" y="10"/>
                        </a:lnTo>
                        <a:lnTo>
                          <a:pt x="5" y="10"/>
                        </a:lnTo>
                        <a:lnTo>
                          <a:pt x="7" y="11"/>
                        </a:lnTo>
                        <a:lnTo>
                          <a:pt x="9" y="10"/>
                        </a:lnTo>
                        <a:lnTo>
                          <a:pt x="12" y="10"/>
                        </a:lnTo>
                        <a:lnTo>
                          <a:pt x="14" y="9"/>
                        </a:lnTo>
                        <a:lnTo>
                          <a:pt x="17" y="7"/>
                        </a:lnTo>
                        <a:lnTo>
                          <a:pt x="21" y="4"/>
                        </a:lnTo>
                        <a:lnTo>
                          <a:pt x="24" y="2"/>
                        </a:lnTo>
                        <a:lnTo>
                          <a:pt x="25" y="0"/>
                        </a:lnTo>
                        <a:lnTo>
                          <a:pt x="24" y="1"/>
                        </a:lnTo>
                        <a:lnTo>
                          <a:pt x="21" y="3"/>
                        </a:lnTo>
                        <a:lnTo>
                          <a:pt x="16" y="4"/>
                        </a:lnTo>
                        <a:lnTo>
                          <a:pt x="12"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0" name="Freeform 45"/>
                  <p:cNvSpPr>
                    <a:spLocks/>
                  </p:cNvSpPr>
                  <p:nvPr/>
                </p:nvSpPr>
                <p:spPr bwMode="auto">
                  <a:xfrm>
                    <a:off x="1286" y="2035"/>
                    <a:ext cx="41" cy="6"/>
                  </a:xfrm>
                  <a:custGeom>
                    <a:avLst/>
                    <a:gdLst>
                      <a:gd name="T0" fmla="*/ 23 w 41"/>
                      <a:gd name="T1" fmla="*/ 1 h 6"/>
                      <a:gd name="T2" fmla="*/ 20 w 41"/>
                      <a:gd name="T3" fmla="*/ 0 h 6"/>
                      <a:gd name="T4" fmla="*/ 17 w 41"/>
                      <a:gd name="T5" fmla="*/ 1 h 6"/>
                      <a:gd name="T6" fmla="*/ 14 w 41"/>
                      <a:gd name="T7" fmla="*/ 3 h 6"/>
                      <a:gd name="T8" fmla="*/ 10 w 41"/>
                      <a:gd name="T9" fmla="*/ 3 h 6"/>
                      <a:gd name="T10" fmla="*/ 8 w 41"/>
                      <a:gd name="T11" fmla="*/ 3 h 6"/>
                      <a:gd name="T12" fmla="*/ 5 w 41"/>
                      <a:gd name="T13" fmla="*/ 2 h 6"/>
                      <a:gd name="T14" fmla="*/ 3 w 41"/>
                      <a:gd name="T15" fmla="*/ 2 h 6"/>
                      <a:gd name="T16" fmla="*/ 1 w 41"/>
                      <a:gd name="T17" fmla="*/ 2 h 6"/>
                      <a:gd name="T18" fmla="*/ 0 w 41"/>
                      <a:gd name="T19" fmla="*/ 2 h 6"/>
                      <a:gd name="T20" fmla="*/ 0 w 41"/>
                      <a:gd name="T21" fmla="*/ 2 h 6"/>
                      <a:gd name="T22" fmla="*/ 0 w 41"/>
                      <a:gd name="T23" fmla="*/ 3 h 6"/>
                      <a:gd name="T24" fmla="*/ 0 w 41"/>
                      <a:gd name="T25" fmla="*/ 3 h 6"/>
                      <a:gd name="T26" fmla="*/ 3 w 41"/>
                      <a:gd name="T27" fmla="*/ 4 h 6"/>
                      <a:gd name="T28" fmla="*/ 6 w 41"/>
                      <a:gd name="T29" fmla="*/ 5 h 6"/>
                      <a:gd name="T30" fmla="*/ 9 w 41"/>
                      <a:gd name="T31" fmla="*/ 6 h 6"/>
                      <a:gd name="T32" fmla="*/ 12 w 41"/>
                      <a:gd name="T33" fmla="*/ 6 h 6"/>
                      <a:gd name="T34" fmla="*/ 14 w 41"/>
                      <a:gd name="T35" fmla="*/ 6 h 6"/>
                      <a:gd name="T36" fmla="*/ 17 w 41"/>
                      <a:gd name="T37" fmla="*/ 6 h 6"/>
                      <a:gd name="T38" fmla="*/ 19 w 41"/>
                      <a:gd name="T39" fmla="*/ 5 h 6"/>
                      <a:gd name="T40" fmla="*/ 21 w 41"/>
                      <a:gd name="T41" fmla="*/ 4 h 6"/>
                      <a:gd name="T42" fmla="*/ 23 w 41"/>
                      <a:gd name="T43" fmla="*/ 4 h 6"/>
                      <a:gd name="T44" fmla="*/ 25 w 41"/>
                      <a:gd name="T45" fmla="*/ 4 h 6"/>
                      <a:gd name="T46" fmla="*/ 28 w 41"/>
                      <a:gd name="T47" fmla="*/ 4 h 6"/>
                      <a:gd name="T48" fmla="*/ 30 w 41"/>
                      <a:gd name="T49" fmla="*/ 5 h 6"/>
                      <a:gd name="T50" fmla="*/ 34 w 41"/>
                      <a:gd name="T51" fmla="*/ 5 h 6"/>
                      <a:gd name="T52" fmla="*/ 37 w 41"/>
                      <a:gd name="T53" fmla="*/ 3 h 6"/>
                      <a:gd name="T54" fmla="*/ 40 w 41"/>
                      <a:gd name="T55" fmla="*/ 1 h 6"/>
                      <a:gd name="T56" fmla="*/ 41 w 41"/>
                      <a:gd name="T57" fmla="*/ 0 h 6"/>
                      <a:gd name="T58" fmla="*/ 40 w 41"/>
                      <a:gd name="T59" fmla="*/ 0 h 6"/>
                      <a:gd name="T60" fmla="*/ 39 w 41"/>
                      <a:gd name="T61" fmla="*/ 1 h 6"/>
                      <a:gd name="T62" fmla="*/ 38 w 41"/>
                      <a:gd name="T63" fmla="*/ 2 h 6"/>
                      <a:gd name="T64" fmla="*/ 36 w 41"/>
                      <a:gd name="T65" fmla="*/ 2 h 6"/>
                      <a:gd name="T66" fmla="*/ 33 w 41"/>
                      <a:gd name="T67" fmla="*/ 3 h 6"/>
                      <a:gd name="T68" fmla="*/ 30 w 41"/>
                      <a:gd name="T69" fmla="*/ 3 h 6"/>
                      <a:gd name="T70" fmla="*/ 27 w 41"/>
                      <a:gd name="T71" fmla="*/ 2 h 6"/>
                      <a:gd name="T72" fmla="*/ 23 w 41"/>
                      <a:gd name="T73" fmla="*/ 1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6"/>
                      <a:gd name="T113" fmla="*/ 41 w 41"/>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6">
                        <a:moveTo>
                          <a:pt x="23" y="1"/>
                        </a:moveTo>
                        <a:lnTo>
                          <a:pt x="20" y="0"/>
                        </a:lnTo>
                        <a:lnTo>
                          <a:pt x="17" y="1"/>
                        </a:lnTo>
                        <a:lnTo>
                          <a:pt x="14" y="3"/>
                        </a:lnTo>
                        <a:lnTo>
                          <a:pt x="10" y="3"/>
                        </a:lnTo>
                        <a:lnTo>
                          <a:pt x="8" y="3"/>
                        </a:lnTo>
                        <a:lnTo>
                          <a:pt x="5" y="2"/>
                        </a:lnTo>
                        <a:lnTo>
                          <a:pt x="3" y="2"/>
                        </a:lnTo>
                        <a:lnTo>
                          <a:pt x="1" y="2"/>
                        </a:lnTo>
                        <a:lnTo>
                          <a:pt x="0" y="2"/>
                        </a:lnTo>
                        <a:lnTo>
                          <a:pt x="0" y="3"/>
                        </a:lnTo>
                        <a:lnTo>
                          <a:pt x="3" y="4"/>
                        </a:lnTo>
                        <a:lnTo>
                          <a:pt x="6" y="5"/>
                        </a:lnTo>
                        <a:lnTo>
                          <a:pt x="9" y="6"/>
                        </a:lnTo>
                        <a:lnTo>
                          <a:pt x="12" y="6"/>
                        </a:lnTo>
                        <a:lnTo>
                          <a:pt x="14" y="6"/>
                        </a:lnTo>
                        <a:lnTo>
                          <a:pt x="17" y="6"/>
                        </a:lnTo>
                        <a:lnTo>
                          <a:pt x="19" y="5"/>
                        </a:lnTo>
                        <a:lnTo>
                          <a:pt x="21" y="4"/>
                        </a:lnTo>
                        <a:lnTo>
                          <a:pt x="23" y="4"/>
                        </a:lnTo>
                        <a:lnTo>
                          <a:pt x="25" y="4"/>
                        </a:lnTo>
                        <a:lnTo>
                          <a:pt x="28" y="4"/>
                        </a:lnTo>
                        <a:lnTo>
                          <a:pt x="30" y="5"/>
                        </a:lnTo>
                        <a:lnTo>
                          <a:pt x="34" y="5"/>
                        </a:lnTo>
                        <a:lnTo>
                          <a:pt x="37" y="3"/>
                        </a:lnTo>
                        <a:lnTo>
                          <a:pt x="40" y="1"/>
                        </a:lnTo>
                        <a:lnTo>
                          <a:pt x="41" y="0"/>
                        </a:lnTo>
                        <a:lnTo>
                          <a:pt x="40" y="0"/>
                        </a:lnTo>
                        <a:lnTo>
                          <a:pt x="39" y="1"/>
                        </a:lnTo>
                        <a:lnTo>
                          <a:pt x="38" y="2"/>
                        </a:lnTo>
                        <a:lnTo>
                          <a:pt x="36" y="2"/>
                        </a:lnTo>
                        <a:lnTo>
                          <a:pt x="33" y="3"/>
                        </a:lnTo>
                        <a:lnTo>
                          <a:pt x="30" y="3"/>
                        </a:lnTo>
                        <a:lnTo>
                          <a:pt x="27" y="2"/>
                        </a:lnTo>
                        <a:lnTo>
                          <a:pt x="23"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1" name="Freeform 46"/>
                  <p:cNvSpPr>
                    <a:spLocks/>
                  </p:cNvSpPr>
                  <p:nvPr/>
                </p:nvSpPr>
                <p:spPr bwMode="auto">
                  <a:xfrm>
                    <a:off x="1301" y="2050"/>
                    <a:ext cx="19" cy="6"/>
                  </a:xfrm>
                  <a:custGeom>
                    <a:avLst/>
                    <a:gdLst>
                      <a:gd name="T0" fmla="*/ 10 w 19"/>
                      <a:gd name="T1" fmla="*/ 2 h 6"/>
                      <a:gd name="T2" fmla="*/ 8 w 19"/>
                      <a:gd name="T3" fmla="*/ 2 h 6"/>
                      <a:gd name="T4" fmla="*/ 6 w 19"/>
                      <a:gd name="T5" fmla="*/ 2 h 6"/>
                      <a:gd name="T6" fmla="*/ 4 w 19"/>
                      <a:gd name="T7" fmla="*/ 1 h 6"/>
                      <a:gd name="T8" fmla="*/ 1 w 19"/>
                      <a:gd name="T9" fmla="*/ 1 h 6"/>
                      <a:gd name="T10" fmla="*/ 1 w 19"/>
                      <a:gd name="T11" fmla="*/ 1 h 6"/>
                      <a:gd name="T12" fmla="*/ 0 w 19"/>
                      <a:gd name="T13" fmla="*/ 2 h 6"/>
                      <a:gd name="T14" fmla="*/ 0 w 19"/>
                      <a:gd name="T15" fmla="*/ 2 h 6"/>
                      <a:gd name="T16" fmla="*/ 1 w 19"/>
                      <a:gd name="T17" fmla="*/ 2 h 6"/>
                      <a:gd name="T18" fmla="*/ 6 w 19"/>
                      <a:gd name="T19" fmla="*/ 5 h 6"/>
                      <a:gd name="T20" fmla="*/ 10 w 19"/>
                      <a:gd name="T21" fmla="*/ 6 h 6"/>
                      <a:gd name="T22" fmla="*/ 13 w 19"/>
                      <a:gd name="T23" fmla="*/ 6 h 6"/>
                      <a:gd name="T24" fmla="*/ 16 w 19"/>
                      <a:gd name="T25" fmla="*/ 5 h 6"/>
                      <a:gd name="T26" fmla="*/ 17 w 19"/>
                      <a:gd name="T27" fmla="*/ 4 h 6"/>
                      <a:gd name="T28" fmla="*/ 18 w 19"/>
                      <a:gd name="T29" fmla="*/ 3 h 6"/>
                      <a:gd name="T30" fmla="*/ 19 w 19"/>
                      <a:gd name="T31" fmla="*/ 2 h 6"/>
                      <a:gd name="T32" fmla="*/ 19 w 19"/>
                      <a:gd name="T33" fmla="*/ 0 h 6"/>
                      <a:gd name="T34" fmla="*/ 18 w 19"/>
                      <a:gd name="T35" fmla="*/ 1 h 6"/>
                      <a:gd name="T36" fmla="*/ 16 w 19"/>
                      <a:gd name="T37" fmla="*/ 1 h 6"/>
                      <a:gd name="T38" fmla="*/ 13 w 19"/>
                      <a:gd name="T39" fmla="*/ 2 h 6"/>
                      <a:gd name="T40" fmla="*/ 10 w 19"/>
                      <a:gd name="T41" fmla="*/ 2 h 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6"/>
                      <a:gd name="T65" fmla="*/ 19 w 19"/>
                      <a:gd name="T66" fmla="*/ 6 h 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6">
                        <a:moveTo>
                          <a:pt x="10" y="2"/>
                        </a:moveTo>
                        <a:lnTo>
                          <a:pt x="8" y="2"/>
                        </a:lnTo>
                        <a:lnTo>
                          <a:pt x="6" y="2"/>
                        </a:lnTo>
                        <a:lnTo>
                          <a:pt x="4" y="1"/>
                        </a:lnTo>
                        <a:lnTo>
                          <a:pt x="1" y="1"/>
                        </a:lnTo>
                        <a:lnTo>
                          <a:pt x="0" y="2"/>
                        </a:lnTo>
                        <a:lnTo>
                          <a:pt x="1" y="2"/>
                        </a:lnTo>
                        <a:lnTo>
                          <a:pt x="6" y="5"/>
                        </a:lnTo>
                        <a:lnTo>
                          <a:pt x="10" y="6"/>
                        </a:lnTo>
                        <a:lnTo>
                          <a:pt x="13" y="6"/>
                        </a:lnTo>
                        <a:lnTo>
                          <a:pt x="16" y="5"/>
                        </a:lnTo>
                        <a:lnTo>
                          <a:pt x="17" y="4"/>
                        </a:lnTo>
                        <a:lnTo>
                          <a:pt x="18" y="3"/>
                        </a:lnTo>
                        <a:lnTo>
                          <a:pt x="19" y="2"/>
                        </a:lnTo>
                        <a:lnTo>
                          <a:pt x="19" y="0"/>
                        </a:lnTo>
                        <a:lnTo>
                          <a:pt x="18" y="1"/>
                        </a:lnTo>
                        <a:lnTo>
                          <a:pt x="16" y="1"/>
                        </a:lnTo>
                        <a:lnTo>
                          <a:pt x="13" y="2"/>
                        </a:lnTo>
                        <a:lnTo>
                          <a:pt x="10"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2" name="Freeform 47"/>
                  <p:cNvSpPr>
                    <a:spLocks/>
                  </p:cNvSpPr>
                  <p:nvPr/>
                </p:nvSpPr>
                <p:spPr bwMode="auto">
                  <a:xfrm>
                    <a:off x="1336" y="1933"/>
                    <a:ext cx="55" cy="92"/>
                  </a:xfrm>
                  <a:custGeom>
                    <a:avLst/>
                    <a:gdLst>
                      <a:gd name="T0" fmla="*/ 32 w 55"/>
                      <a:gd name="T1" fmla="*/ 1 h 92"/>
                      <a:gd name="T2" fmla="*/ 28 w 55"/>
                      <a:gd name="T3" fmla="*/ 3 h 92"/>
                      <a:gd name="T4" fmla="*/ 26 w 55"/>
                      <a:gd name="T5" fmla="*/ 5 h 92"/>
                      <a:gd name="T6" fmla="*/ 23 w 55"/>
                      <a:gd name="T7" fmla="*/ 7 h 92"/>
                      <a:gd name="T8" fmla="*/ 21 w 55"/>
                      <a:gd name="T9" fmla="*/ 10 h 92"/>
                      <a:gd name="T10" fmla="*/ 19 w 55"/>
                      <a:gd name="T11" fmla="*/ 13 h 92"/>
                      <a:gd name="T12" fmla="*/ 17 w 55"/>
                      <a:gd name="T13" fmla="*/ 16 h 92"/>
                      <a:gd name="T14" fmla="*/ 15 w 55"/>
                      <a:gd name="T15" fmla="*/ 19 h 92"/>
                      <a:gd name="T16" fmla="*/ 13 w 55"/>
                      <a:gd name="T17" fmla="*/ 22 h 92"/>
                      <a:gd name="T18" fmla="*/ 11 w 55"/>
                      <a:gd name="T19" fmla="*/ 30 h 92"/>
                      <a:gd name="T20" fmla="*/ 10 w 55"/>
                      <a:gd name="T21" fmla="*/ 38 h 92"/>
                      <a:gd name="T22" fmla="*/ 10 w 55"/>
                      <a:gd name="T23" fmla="*/ 46 h 92"/>
                      <a:gd name="T24" fmla="*/ 9 w 55"/>
                      <a:gd name="T25" fmla="*/ 54 h 92"/>
                      <a:gd name="T26" fmla="*/ 8 w 55"/>
                      <a:gd name="T27" fmla="*/ 63 h 92"/>
                      <a:gd name="T28" fmla="*/ 6 w 55"/>
                      <a:gd name="T29" fmla="*/ 72 h 92"/>
                      <a:gd name="T30" fmla="*/ 3 w 55"/>
                      <a:gd name="T31" fmla="*/ 82 h 92"/>
                      <a:gd name="T32" fmla="*/ 0 w 55"/>
                      <a:gd name="T33" fmla="*/ 91 h 92"/>
                      <a:gd name="T34" fmla="*/ 0 w 55"/>
                      <a:gd name="T35" fmla="*/ 92 h 92"/>
                      <a:gd name="T36" fmla="*/ 1 w 55"/>
                      <a:gd name="T37" fmla="*/ 92 h 92"/>
                      <a:gd name="T38" fmla="*/ 2 w 55"/>
                      <a:gd name="T39" fmla="*/ 92 h 92"/>
                      <a:gd name="T40" fmla="*/ 2 w 55"/>
                      <a:gd name="T41" fmla="*/ 91 h 92"/>
                      <a:gd name="T42" fmla="*/ 7 w 55"/>
                      <a:gd name="T43" fmla="*/ 81 h 92"/>
                      <a:gd name="T44" fmla="*/ 10 w 55"/>
                      <a:gd name="T45" fmla="*/ 70 h 92"/>
                      <a:gd name="T46" fmla="*/ 13 w 55"/>
                      <a:gd name="T47" fmla="*/ 58 h 92"/>
                      <a:gd name="T48" fmla="*/ 14 w 55"/>
                      <a:gd name="T49" fmla="*/ 47 h 92"/>
                      <a:gd name="T50" fmla="*/ 14 w 55"/>
                      <a:gd name="T51" fmla="*/ 44 h 92"/>
                      <a:gd name="T52" fmla="*/ 14 w 55"/>
                      <a:gd name="T53" fmla="*/ 40 h 92"/>
                      <a:gd name="T54" fmla="*/ 14 w 55"/>
                      <a:gd name="T55" fmla="*/ 37 h 92"/>
                      <a:gd name="T56" fmla="*/ 14 w 55"/>
                      <a:gd name="T57" fmla="*/ 34 h 92"/>
                      <a:gd name="T58" fmla="*/ 15 w 55"/>
                      <a:gd name="T59" fmla="*/ 28 h 92"/>
                      <a:gd name="T60" fmla="*/ 17 w 55"/>
                      <a:gd name="T61" fmla="*/ 22 h 92"/>
                      <a:gd name="T62" fmla="*/ 19 w 55"/>
                      <a:gd name="T63" fmla="*/ 17 h 92"/>
                      <a:gd name="T64" fmla="*/ 23 w 55"/>
                      <a:gd name="T65" fmla="*/ 12 h 92"/>
                      <a:gd name="T66" fmla="*/ 26 w 55"/>
                      <a:gd name="T67" fmla="*/ 9 h 92"/>
                      <a:gd name="T68" fmla="*/ 30 w 55"/>
                      <a:gd name="T69" fmla="*/ 6 h 92"/>
                      <a:gd name="T70" fmla="*/ 36 w 55"/>
                      <a:gd name="T71" fmla="*/ 5 h 92"/>
                      <a:gd name="T72" fmla="*/ 41 w 55"/>
                      <a:gd name="T73" fmla="*/ 3 h 92"/>
                      <a:gd name="T74" fmla="*/ 47 w 55"/>
                      <a:gd name="T75" fmla="*/ 2 h 92"/>
                      <a:gd name="T76" fmla="*/ 51 w 55"/>
                      <a:gd name="T77" fmla="*/ 1 h 92"/>
                      <a:gd name="T78" fmla="*/ 54 w 55"/>
                      <a:gd name="T79" fmla="*/ 1 h 92"/>
                      <a:gd name="T80" fmla="*/ 55 w 55"/>
                      <a:gd name="T81" fmla="*/ 1 h 92"/>
                      <a:gd name="T82" fmla="*/ 55 w 55"/>
                      <a:gd name="T83" fmla="*/ 1 h 92"/>
                      <a:gd name="T84" fmla="*/ 53 w 55"/>
                      <a:gd name="T85" fmla="*/ 0 h 92"/>
                      <a:gd name="T86" fmla="*/ 50 w 55"/>
                      <a:gd name="T87" fmla="*/ 0 h 92"/>
                      <a:gd name="T88" fmla="*/ 46 w 55"/>
                      <a:gd name="T89" fmla="*/ 0 h 92"/>
                      <a:gd name="T90" fmla="*/ 42 w 55"/>
                      <a:gd name="T91" fmla="*/ 0 h 92"/>
                      <a:gd name="T92" fmla="*/ 38 w 55"/>
                      <a:gd name="T93" fmla="*/ 0 h 92"/>
                      <a:gd name="T94" fmla="*/ 35 w 55"/>
                      <a:gd name="T95" fmla="*/ 0 h 92"/>
                      <a:gd name="T96" fmla="*/ 32 w 55"/>
                      <a:gd name="T97" fmla="*/ 1 h 9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5"/>
                      <a:gd name="T148" fmla="*/ 0 h 92"/>
                      <a:gd name="T149" fmla="*/ 55 w 55"/>
                      <a:gd name="T150" fmla="*/ 92 h 9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5" h="92">
                        <a:moveTo>
                          <a:pt x="32" y="1"/>
                        </a:moveTo>
                        <a:lnTo>
                          <a:pt x="28" y="3"/>
                        </a:lnTo>
                        <a:lnTo>
                          <a:pt x="26" y="5"/>
                        </a:lnTo>
                        <a:lnTo>
                          <a:pt x="23" y="7"/>
                        </a:lnTo>
                        <a:lnTo>
                          <a:pt x="21" y="10"/>
                        </a:lnTo>
                        <a:lnTo>
                          <a:pt x="19" y="13"/>
                        </a:lnTo>
                        <a:lnTo>
                          <a:pt x="17" y="16"/>
                        </a:lnTo>
                        <a:lnTo>
                          <a:pt x="15" y="19"/>
                        </a:lnTo>
                        <a:lnTo>
                          <a:pt x="13" y="22"/>
                        </a:lnTo>
                        <a:lnTo>
                          <a:pt x="11" y="30"/>
                        </a:lnTo>
                        <a:lnTo>
                          <a:pt x="10" y="38"/>
                        </a:lnTo>
                        <a:lnTo>
                          <a:pt x="10" y="46"/>
                        </a:lnTo>
                        <a:lnTo>
                          <a:pt x="9" y="54"/>
                        </a:lnTo>
                        <a:lnTo>
                          <a:pt x="8" y="63"/>
                        </a:lnTo>
                        <a:lnTo>
                          <a:pt x="6" y="72"/>
                        </a:lnTo>
                        <a:lnTo>
                          <a:pt x="3" y="82"/>
                        </a:lnTo>
                        <a:lnTo>
                          <a:pt x="0" y="91"/>
                        </a:lnTo>
                        <a:lnTo>
                          <a:pt x="0" y="92"/>
                        </a:lnTo>
                        <a:lnTo>
                          <a:pt x="1" y="92"/>
                        </a:lnTo>
                        <a:lnTo>
                          <a:pt x="2" y="92"/>
                        </a:lnTo>
                        <a:lnTo>
                          <a:pt x="2" y="91"/>
                        </a:lnTo>
                        <a:lnTo>
                          <a:pt x="7" y="81"/>
                        </a:lnTo>
                        <a:lnTo>
                          <a:pt x="10" y="70"/>
                        </a:lnTo>
                        <a:lnTo>
                          <a:pt x="13" y="58"/>
                        </a:lnTo>
                        <a:lnTo>
                          <a:pt x="14" y="47"/>
                        </a:lnTo>
                        <a:lnTo>
                          <a:pt x="14" y="44"/>
                        </a:lnTo>
                        <a:lnTo>
                          <a:pt x="14" y="40"/>
                        </a:lnTo>
                        <a:lnTo>
                          <a:pt x="14" y="37"/>
                        </a:lnTo>
                        <a:lnTo>
                          <a:pt x="14" y="34"/>
                        </a:lnTo>
                        <a:lnTo>
                          <a:pt x="15" y="28"/>
                        </a:lnTo>
                        <a:lnTo>
                          <a:pt x="17" y="22"/>
                        </a:lnTo>
                        <a:lnTo>
                          <a:pt x="19" y="17"/>
                        </a:lnTo>
                        <a:lnTo>
                          <a:pt x="23" y="12"/>
                        </a:lnTo>
                        <a:lnTo>
                          <a:pt x="26" y="9"/>
                        </a:lnTo>
                        <a:lnTo>
                          <a:pt x="30" y="6"/>
                        </a:lnTo>
                        <a:lnTo>
                          <a:pt x="36" y="5"/>
                        </a:lnTo>
                        <a:lnTo>
                          <a:pt x="41" y="3"/>
                        </a:lnTo>
                        <a:lnTo>
                          <a:pt x="47" y="2"/>
                        </a:lnTo>
                        <a:lnTo>
                          <a:pt x="51" y="1"/>
                        </a:lnTo>
                        <a:lnTo>
                          <a:pt x="54" y="1"/>
                        </a:lnTo>
                        <a:lnTo>
                          <a:pt x="55" y="1"/>
                        </a:lnTo>
                        <a:lnTo>
                          <a:pt x="53" y="0"/>
                        </a:lnTo>
                        <a:lnTo>
                          <a:pt x="50" y="0"/>
                        </a:lnTo>
                        <a:lnTo>
                          <a:pt x="46" y="0"/>
                        </a:lnTo>
                        <a:lnTo>
                          <a:pt x="42" y="0"/>
                        </a:lnTo>
                        <a:lnTo>
                          <a:pt x="38" y="0"/>
                        </a:lnTo>
                        <a:lnTo>
                          <a:pt x="35" y="0"/>
                        </a:lnTo>
                        <a:lnTo>
                          <a:pt x="32"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3" name="Freeform 48"/>
                  <p:cNvSpPr>
                    <a:spLocks/>
                  </p:cNvSpPr>
                  <p:nvPr/>
                </p:nvSpPr>
                <p:spPr bwMode="auto">
                  <a:xfrm>
                    <a:off x="1257" y="1927"/>
                    <a:ext cx="85" cy="16"/>
                  </a:xfrm>
                  <a:custGeom>
                    <a:avLst/>
                    <a:gdLst>
                      <a:gd name="T0" fmla="*/ 59 w 85"/>
                      <a:gd name="T1" fmla="*/ 8 h 16"/>
                      <a:gd name="T2" fmla="*/ 57 w 85"/>
                      <a:gd name="T3" fmla="*/ 7 h 16"/>
                      <a:gd name="T4" fmla="*/ 55 w 85"/>
                      <a:gd name="T5" fmla="*/ 6 h 16"/>
                      <a:gd name="T6" fmla="*/ 53 w 85"/>
                      <a:gd name="T7" fmla="*/ 5 h 16"/>
                      <a:gd name="T8" fmla="*/ 51 w 85"/>
                      <a:gd name="T9" fmla="*/ 4 h 16"/>
                      <a:gd name="T10" fmla="*/ 48 w 85"/>
                      <a:gd name="T11" fmla="*/ 3 h 16"/>
                      <a:gd name="T12" fmla="*/ 46 w 85"/>
                      <a:gd name="T13" fmla="*/ 3 h 16"/>
                      <a:gd name="T14" fmla="*/ 43 w 85"/>
                      <a:gd name="T15" fmla="*/ 2 h 16"/>
                      <a:gd name="T16" fmla="*/ 41 w 85"/>
                      <a:gd name="T17" fmla="*/ 2 h 16"/>
                      <a:gd name="T18" fmla="*/ 36 w 85"/>
                      <a:gd name="T19" fmla="*/ 1 h 16"/>
                      <a:gd name="T20" fmla="*/ 31 w 85"/>
                      <a:gd name="T21" fmla="*/ 0 h 16"/>
                      <a:gd name="T22" fmla="*/ 26 w 85"/>
                      <a:gd name="T23" fmla="*/ 0 h 16"/>
                      <a:gd name="T24" fmla="*/ 21 w 85"/>
                      <a:gd name="T25" fmla="*/ 0 h 16"/>
                      <a:gd name="T26" fmla="*/ 16 w 85"/>
                      <a:gd name="T27" fmla="*/ 1 h 16"/>
                      <a:gd name="T28" fmla="*/ 11 w 85"/>
                      <a:gd name="T29" fmla="*/ 2 h 16"/>
                      <a:gd name="T30" fmla="*/ 7 w 85"/>
                      <a:gd name="T31" fmla="*/ 3 h 16"/>
                      <a:gd name="T32" fmla="*/ 2 w 85"/>
                      <a:gd name="T33" fmla="*/ 5 h 16"/>
                      <a:gd name="T34" fmla="*/ 1 w 85"/>
                      <a:gd name="T35" fmla="*/ 6 h 16"/>
                      <a:gd name="T36" fmla="*/ 0 w 85"/>
                      <a:gd name="T37" fmla="*/ 7 h 16"/>
                      <a:gd name="T38" fmla="*/ 1 w 85"/>
                      <a:gd name="T39" fmla="*/ 8 h 16"/>
                      <a:gd name="T40" fmla="*/ 2 w 85"/>
                      <a:gd name="T41" fmla="*/ 9 h 16"/>
                      <a:gd name="T42" fmla="*/ 8 w 85"/>
                      <a:gd name="T43" fmla="*/ 8 h 16"/>
                      <a:gd name="T44" fmla="*/ 14 w 85"/>
                      <a:gd name="T45" fmla="*/ 8 h 16"/>
                      <a:gd name="T46" fmla="*/ 21 w 85"/>
                      <a:gd name="T47" fmla="*/ 8 h 16"/>
                      <a:gd name="T48" fmla="*/ 26 w 85"/>
                      <a:gd name="T49" fmla="*/ 8 h 16"/>
                      <a:gd name="T50" fmla="*/ 33 w 85"/>
                      <a:gd name="T51" fmla="*/ 9 h 16"/>
                      <a:gd name="T52" fmla="*/ 39 w 85"/>
                      <a:gd name="T53" fmla="*/ 10 h 16"/>
                      <a:gd name="T54" fmla="*/ 45 w 85"/>
                      <a:gd name="T55" fmla="*/ 12 h 16"/>
                      <a:gd name="T56" fmla="*/ 51 w 85"/>
                      <a:gd name="T57" fmla="*/ 13 h 16"/>
                      <a:gd name="T58" fmla="*/ 59 w 85"/>
                      <a:gd name="T59" fmla="*/ 16 h 16"/>
                      <a:gd name="T60" fmla="*/ 66 w 85"/>
                      <a:gd name="T61" fmla="*/ 16 h 16"/>
                      <a:gd name="T62" fmla="*/ 71 w 85"/>
                      <a:gd name="T63" fmla="*/ 16 h 16"/>
                      <a:gd name="T64" fmla="*/ 76 w 85"/>
                      <a:gd name="T65" fmla="*/ 15 h 16"/>
                      <a:gd name="T66" fmla="*/ 80 w 85"/>
                      <a:gd name="T67" fmla="*/ 14 h 16"/>
                      <a:gd name="T68" fmla="*/ 83 w 85"/>
                      <a:gd name="T69" fmla="*/ 13 h 16"/>
                      <a:gd name="T70" fmla="*/ 84 w 85"/>
                      <a:gd name="T71" fmla="*/ 12 h 16"/>
                      <a:gd name="T72" fmla="*/ 85 w 85"/>
                      <a:gd name="T73" fmla="*/ 12 h 16"/>
                      <a:gd name="T74" fmla="*/ 84 w 85"/>
                      <a:gd name="T75" fmla="*/ 12 h 16"/>
                      <a:gd name="T76" fmla="*/ 82 w 85"/>
                      <a:gd name="T77" fmla="*/ 12 h 16"/>
                      <a:gd name="T78" fmla="*/ 80 w 85"/>
                      <a:gd name="T79" fmla="*/ 13 h 16"/>
                      <a:gd name="T80" fmla="*/ 76 w 85"/>
                      <a:gd name="T81" fmla="*/ 13 h 16"/>
                      <a:gd name="T82" fmla="*/ 72 w 85"/>
                      <a:gd name="T83" fmla="*/ 13 h 16"/>
                      <a:gd name="T84" fmla="*/ 68 w 85"/>
                      <a:gd name="T85" fmla="*/ 12 h 16"/>
                      <a:gd name="T86" fmla="*/ 63 w 85"/>
                      <a:gd name="T87" fmla="*/ 11 h 16"/>
                      <a:gd name="T88" fmla="*/ 59 w 85"/>
                      <a:gd name="T89" fmla="*/ 8 h 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5"/>
                      <a:gd name="T136" fmla="*/ 0 h 16"/>
                      <a:gd name="T137" fmla="*/ 85 w 85"/>
                      <a:gd name="T138" fmla="*/ 16 h 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5" h="16">
                        <a:moveTo>
                          <a:pt x="59" y="8"/>
                        </a:moveTo>
                        <a:lnTo>
                          <a:pt x="57" y="7"/>
                        </a:lnTo>
                        <a:lnTo>
                          <a:pt x="55" y="6"/>
                        </a:lnTo>
                        <a:lnTo>
                          <a:pt x="53" y="5"/>
                        </a:lnTo>
                        <a:lnTo>
                          <a:pt x="51" y="4"/>
                        </a:lnTo>
                        <a:lnTo>
                          <a:pt x="48" y="3"/>
                        </a:lnTo>
                        <a:lnTo>
                          <a:pt x="46" y="3"/>
                        </a:lnTo>
                        <a:lnTo>
                          <a:pt x="43" y="2"/>
                        </a:lnTo>
                        <a:lnTo>
                          <a:pt x="41" y="2"/>
                        </a:lnTo>
                        <a:lnTo>
                          <a:pt x="36" y="1"/>
                        </a:lnTo>
                        <a:lnTo>
                          <a:pt x="31" y="0"/>
                        </a:lnTo>
                        <a:lnTo>
                          <a:pt x="26" y="0"/>
                        </a:lnTo>
                        <a:lnTo>
                          <a:pt x="21" y="0"/>
                        </a:lnTo>
                        <a:lnTo>
                          <a:pt x="16" y="1"/>
                        </a:lnTo>
                        <a:lnTo>
                          <a:pt x="11" y="2"/>
                        </a:lnTo>
                        <a:lnTo>
                          <a:pt x="7" y="3"/>
                        </a:lnTo>
                        <a:lnTo>
                          <a:pt x="2" y="5"/>
                        </a:lnTo>
                        <a:lnTo>
                          <a:pt x="1" y="6"/>
                        </a:lnTo>
                        <a:lnTo>
                          <a:pt x="0" y="7"/>
                        </a:lnTo>
                        <a:lnTo>
                          <a:pt x="1" y="8"/>
                        </a:lnTo>
                        <a:lnTo>
                          <a:pt x="2" y="9"/>
                        </a:lnTo>
                        <a:lnTo>
                          <a:pt x="8" y="8"/>
                        </a:lnTo>
                        <a:lnTo>
                          <a:pt x="14" y="8"/>
                        </a:lnTo>
                        <a:lnTo>
                          <a:pt x="21" y="8"/>
                        </a:lnTo>
                        <a:lnTo>
                          <a:pt x="26" y="8"/>
                        </a:lnTo>
                        <a:lnTo>
                          <a:pt x="33" y="9"/>
                        </a:lnTo>
                        <a:lnTo>
                          <a:pt x="39" y="10"/>
                        </a:lnTo>
                        <a:lnTo>
                          <a:pt x="45" y="12"/>
                        </a:lnTo>
                        <a:lnTo>
                          <a:pt x="51" y="13"/>
                        </a:lnTo>
                        <a:lnTo>
                          <a:pt x="59" y="16"/>
                        </a:lnTo>
                        <a:lnTo>
                          <a:pt x="66" y="16"/>
                        </a:lnTo>
                        <a:lnTo>
                          <a:pt x="71" y="16"/>
                        </a:lnTo>
                        <a:lnTo>
                          <a:pt x="76" y="15"/>
                        </a:lnTo>
                        <a:lnTo>
                          <a:pt x="80" y="14"/>
                        </a:lnTo>
                        <a:lnTo>
                          <a:pt x="83" y="13"/>
                        </a:lnTo>
                        <a:lnTo>
                          <a:pt x="84" y="12"/>
                        </a:lnTo>
                        <a:lnTo>
                          <a:pt x="85" y="12"/>
                        </a:lnTo>
                        <a:lnTo>
                          <a:pt x="84" y="12"/>
                        </a:lnTo>
                        <a:lnTo>
                          <a:pt x="82" y="12"/>
                        </a:lnTo>
                        <a:lnTo>
                          <a:pt x="80" y="13"/>
                        </a:lnTo>
                        <a:lnTo>
                          <a:pt x="76" y="13"/>
                        </a:lnTo>
                        <a:lnTo>
                          <a:pt x="72" y="13"/>
                        </a:lnTo>
                        <a:lnTo>
                          <a:pt x="68" y="12"/>
                        </a:lnTo>
                        <a:lnTo>
                          <a:pt x="63" y="11"/>
                        </a:lnTo>
                        <a:lnTo>
                          <a:pt x="59"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4" name="Freeform 49"/>
                  <p:cNvSpPr>
                    <a:spLocks/>
                  </p:cNvSpPr>
                  <p:nvPr/>
                </p:nvSpPr>
                <p:spPr bwMode="auto">
                  <a:xfrm>
                    <a:off x="1224" y="1974"/>
                    <a:ext cx="82" cy="111"/>
                  </a:xfrm>
                  <a:custGeom>
                    <a:avLst/>
                    <a:gdLst>
                      <a:gd name="T0" fmla="*/ 4 w 82"/>
                      <a:gd name="T1" fmla="*/ 44 h 111"/>
                      <a:gd name="T2" fmla="*/ 6 w 82"/>
                      <a:gd name="T3" fmla="*/ 52 h 111"/>
                      <a:gd name="T4" fmla="*/ 9 w 82"/>
                      <a:gd name="T5" fmla="*/ 59 h 111"/>
                      <a:gd name="T6" fmla="*/ 12 w 82"/>
                      <a:gd name="T7" fmla="*/ 67 h 111"/>
                      <a:gd name="T8" fmla="*/ 17 w 82"/>
                      <a:gd name="T9" fmla="*/ 74 h 111"/>
                      <a:gd name="T10" fmla="*/ 23 w 82"/>
                      <a:gd name="T11" fmla="*/ 81 h 111"/>
                      <a:gd name="T12" fmla="*/ 30 w 82"/>
                      <a:gd name="T13" fmla="*/ 88 h 111"/>
                      <a:gd name="T14" fmla="*/ 37 w 82"/>
                      <a:gd name="T15" fmla="*/ 94 h 111"/>
                      <a:gd name="T16" fmla="*/ 45 w 82"/>
                      <a:gd name="T17" fmla="*/ 100 h 111"/>
                      <a:gd name="T18" fmla="*/ 53 w 82"/>
                      <a:gd name="T19" fmla="*/ 105 h 111"/>
                      <a:gd name="T20" fmla="*/ 62 w 82"/>
                      <a:gd name="T21" fmla="*/ 108 h 111"/>
                      <a:gd name="T22" fmla="*/ 71 w 82"/>
                      <a:gd name="T23" fmla="*/ 111 h 111"/>
                      <a:gd name="T24" fmla="*/ 81 w 82"/>
                      <a:gd name="T25" fmla="*/ 111 h 111"/>
                      <a:gd name="T26" fmla="*/ 81 w 82"/>
                      <a:gd name="T27" fmla="*/ 111 h 111"/>
                      <a:gd name="T28" fmla="*/ 82 w 82"/>
                      <a:gd name="T29" fmla="*/ 110 h 111"/>
                      <a:gd name="T30" fmla="*/ 82 w 82"/>
                      <a:gd name="T31" fmla="*/ 109 h 111"/>
                      <a:gd name="T32" fmla="*/ 82 w 82"/>
                      <a:gd name="T33" fmla="*/ 108 h 111"/>
                      <a:gd name="T34" fmla="*/ 73 w 82"/>
                      <a:gd name="T35" fmla="*/ 106 h 111"/>
                      <a:gd name="T36" fmla="*/ 65 w 82"/>
                      <a:gd name="T37" fmla="*/ 102 h 111"/>
                      <a:gd name="T38" fmla="*/ 57 w 82"/>
                      <a:gd name="T39" fmla="*/ 98 h 111"/>
                      <a:gd name="T40" fmla="*/ 50 w 82"/>
                      <a:gd name="T41" fmla="*/ 93 h 111"/>
                      <a:gd name="T42" fmla="*/ 43 w 82"/>
                      <a:gd name="T43" fmla="*/ 88 h 111"/>
                      <a:gd name="T44" fmla="*/ 36 w 82"/>
                      <a:gd name="T45" fmla="*/ 83 h 111"/>
                      <a:gd name="T46" fmla="*/ 29 w 82"/>
                      <a:gd name="T47" fmla="*/ 77 h 111"/>
                      <a:gd name="T48" fmla="*/ 22 w 82"/>
                      <a:gd name="T49" fmla="*/ 71 h 111"/>
                      <a:gd name="T50" fmla="*/ 19 w 82"/>
                      <a:gd name="T51" fmla="*/ 68 h 111"/>
                      <a:gd name="T52" fmla="*/ 17 w 82"/>
                      <a:gd name="T53" fmla="*/ 64 h 111"/>
                      <a:gd name="T54" fmla="*/ 14 w 82"/>
                      <a:gd name="T55" fmla="*/ 60 h 111"/>
                      <a:gd name="T56" fmla="*/ 12 w 82"/>
                      <a:gd name="T57" fmla="*/ 56 h 111"/>
                      <a:gd name="T58" fmla="*/ 10 w 82"/>
                      <a:gd name="T59" fmla="*/ 53 h 111"/>
                      <a:gd name="T60" fmla="*/ 9 w 82"/>
                      <a:gd name="T61" fmla="*/ 48 h 111"/>
                      <a:gd name="T62" fmla="*/ 7 w 82"/>
                      <a:gd name="T63" fmla="*/ 44 h 111"/>
                      <a:gd name="T64" fmla="*/ 5 w 82"/>
                      <a:gd name="T65" fmla="*/ 40 h 111"/>
                      <a:gd name="T66" fmla="*/ 3 w 82"/>
                      <a:gd name="T67" fmla="*/ 28 h 111"/>
                      <a:gd name="T68" fmla="*/ 2 w 82"/>
                      <a:gd name="T69" fmla="*/ 15 h 111"/>
                      <a:gd name="T70" fmla="*/ 1 w 82"/>
                      <a:gd name="T71" fmla="*/ 5 h 111"/>
                      <a:gd name="T72" fmla="*/ 1 w 82"/>
                      <a:gd name="T73" fmla="*/ 0 h 111"/>
                      <a:gd name="T74" fmla="*/ 1 w 82"/>
                      <a:gd name="T75" fmla="*/ 4 h 111"/>
                      <a:gd name="T76" fmla="*/ 0 w 82"/>
                      <a:gd name="T77" fmla="*/ 14 h 111"/>
                      <a:gd name="T78" fmla="*/ 1 w 82"/>
                      <a:gd name="T79" fmla="*/ 28 h 111"/>
                      <a:gd name="T80" fmla="*/ 4 w 82"/>
                      <a:gd name="T81" fmla="*/ 44 h 11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
                      <a:gd name="T124" fmla="*/ 0 h 111"/>
                      <a:gd name="T125" fmla="*/ 82 w 82"/>
                      <a:gd name="T126" fmla="*/ 111 h 11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 h="111">
                        <a:moveTo>
                          <a:pt x="4" y="44"/>
                        </a:moveTo>
                        <a:lnTo>
                          <a:pt x="6" y="52"/>
                        </a:lnTo>
                        <a:lnTo>
                          <a:pt x="9" y="59"/>
                        </a:lnTo>
                        <a:lnTo>
                          <a:pt x="12" y="67"/>
                        </a:lnTo>
                        <a:lnTo>
                          <a:pt x="17" y="74"/>
                        </a:lnTo>
                        <a:lnTo>
                          <a:pt x="23" y="81"/>
                        </a:lnTo>
                        <a:lnTo>
                          <a:pt x="30" y="88"/>
                        </a:lnTo>
                        <a:lnTo>
                          <a:pt x="37" y="94"/>
                        </a:lnTo>
                        <a:lnTo>
                          <a:pt x="45" y="100"/>
                        </a:lnTo>
                        <a:lnTo>
                          <a:pt x="53" y="105"/>
                        </a:lnTo>
                        <a:lnTo>
                          <a:pt x="62" y="108"/>
                        </a:lnTo>
                        <a:lnTo>
                          <a:pt x="71" y="111"/>
                        </a:lnTo>
                        <a:lnTo>
                          <a:pt x="81" y="111"/>
                        </a:lnTo>
                        <a:lnTo>
                          <a:pt x="82" y="110"/>
                        </a:lnTo>
                        <a:lnTo>
                          <a:pt x="82" y="109"/>
                        </a:lnTo>
                        <a:lnTo>
                          <a:pt x="82" y="108"/>
                        </a:lnTo>
                        <a:lnTo>
                          <a:pt x="73" y="106"/>
                        </a:lnTo>
                        <a:lnTo>
                          <a:pt x="65" y="102"/>
                        </a:lnTo>
                        <a:lnTo>
                          <a:pt x="57" y="98"/>
                        </a:lnTo>
                        <a:lnTo>
                          <a:pt x="50" y="93"/>
                        </a:lnTo>
                        <a:lnTo>
                          <a:pt x="43" y="88"/>
                        </a:lnTo>
                        <a:lnTo>
                          <a:pt x="36" y="83"/>
                        </a:lnTo>
                        <a:lnTo>
                          <a:pt x="29" y="77"/>
                        </a:lnTo>
                        <a:lnTo>
                          <a:pt x="22" y="71"/>
                        </a:lnTo>
                        <a:lnTo>
                          <a:pt x="19" y="68"/>
                        </a:lnTo>
                        <a:lnTo>
                          <a:pt x="17" y="64"/>
                        </a:lnTo>
                        <a:lnTo>
                          <a:pt x="14" y="60"/>
                        </a:lnTo>
                        <a:lnTo>
                          <a:pt x="12" y="56"/>
                        </a:lnTo>
                        <a:lnTo>
                          <a:pt x="10" y="53"/>
                        </a:lnTo>
                        <a:lnTo>
                          <a:pt x="9" y="48"/>
                        </a:lnTo>
                        <a:lnTo>
                          <a:pt x="7" y="44"/>
                        </a:lnTo>
                        <a:lnTo>
                          <a:pt x="5" y="40"/>
                        </a:lnTo>
                        <a:lnTo>
                          <a:pt x="3" y="28"/>
                        </a:lnTo>
                        <a:lnTo>
                          <a:pt x="2" y="15"/>
                        </a:lnTo>
                        <a:lnTo>
                          <a:pt x="1" y="5"/>
                        </a:lnTo>
                        <a:lnTo>
                          <a:pt x="1" y="0"/>
                        </a:lnTo>
                        <a:lnTo>
                          <a:pt x="1" y="4"/>
                        </a:lnTo>
                        <a:lnTo>
                          <a:pt x="0" y="14"/>
                        </a:lnTo>
                        <a:lnTo>
                          <a:pt x="1" y="28"/>
                        </a:lnTo>
                        <a:lnTo>
                          <a:pt x="4" y="4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5" name="Freeform 50"/>
                  <p:cNvSpPr>
                    <a:spLocks/>
                  </p:cNvSpPr>
                  <p:nvPr/>
                </p:nvSpPr>
                <p:spPr bwMode="auto">
                  <a:xfrm>
                    <a:off x="957" y="2174"/>
                    <a:ext cx="171" cy="383"/>
                  </a:xfrm>
                  <a:custGeom>
                    <a:avLst/>
                    <a:gdLst>
                      <a:gd name="T0" fmla="*/ 0 w 171"/>
                      <a:gd name="T1" fmla="*/ 109 h 383"/>
                      <a:gd name="T2" fmla="*/ 2 w 171"/>
                      <a:gd name="T3" fmla="*/ 123 h 383"/>
                      <a:gd name="T4" fmla="*/ 5 w 171"/>
                      <a:gd name="T5" fmla="*/ 137 h 383"/>
                      <a:gd name="T6" fmla="*/ 8 w 171"/>
                      <a:gd name="T7" fmla="*/ 150 h 383"/>
                      <a:gd name="T8" fmla="*/ 12 w 171"/>
                      <a:gd name="T9" fmla="*/ 163 h 383"/>
                      <a:gd name="T10" fmla="*/ 16 w 171"/>
                      <a:gd name="T11" fmla="*/ 176 h 383"/>
                      <a:gd name="T12" fmla="*/ 20 w 171"/>
                      <a:gd name="T13" fmla="*/ 190 h 383"/>
                      <a:gd name="T14" fmla="*/ 25 w 171"/>
                      <a:gd name="T15" fmla="*/ 202 h 383"/>
                      <a:gd name="T16" fmla="*/ 31 w 171"/>
                      <a:gd name="T17" fmla="*/ 215 h 383"/>
                      <a:gd name="T18" fmla="*/ 37 w 171"/>
                      <a:gd name="T19" fmla="*/ 227 h 383"/>
                      <a:gd name="T20" fmla="*/ 44 w 171"/>
                      <a:gd name="T21" fmla="*/ 239 h 383"/>
                      <a:gd name="T22" fmla="*/ 50 w 171"/>
                      <a:gd name="T23" fmla="*/ 251 h 383"/>
                      <a:gd name="T24" fmla="*/ 58 w 171"/>
                      <a:gd name="T25" fmla="*/ 262 h 383"/>
                      <a:gd name="T26" fmla="*/ 65 w 171"/>
                      <a:gd name="T27" fmla="*/ 274 h 383"/>
                      <a:gd name="T28" fmla="*/ 73 w 171"/>
                      <a:gd name="T29" fmla="*/ 285 h 383"/>
                      <a:gd name="T30" fmla="*/ 81 w 171"/>
                      <a:gd name="T31" fmla="*/ 296 h 383"/>
                      <a:gd name="T32" fmla="*/ 90 w 171"/>
                      <a:gd name="T33" fmla="*/ 306 h 383"/>
                      <a:gd name="T34" fmla="*/ 99 w 171"/>
                      <a:gd name="T35" fmla="*/ 317 h 383"/>
                      <a:gd name="T36" fmla="*/ 108 w 171"/>
                      <a:gd name="T37" fmla="*/ 326 h 383"/>
                      <a:gd name="T38" fmla="*/ 117 w 171"/>
                      <a:gd name="T39" fmla="*/ 336 h 383"/>
                      <a:gd name="T40" fmla="*/ 127 w 171"/>
                      <a:gd name="T41" fmla="*/ 346 h 383"/>
                      <a:gd name="T42" fmla="*/ 136 w 171"/>
                      <a:gd name="T43" fmla="*/ 355 h 383"/>
                      <a:gd name="T44" fmla="*/ 146 w 171"/>
                      <a:gd name="T45" fmla="*/ 364 h 383"/>
                      <a:gd name="T46" fmla="*/ 157 w 171"/>
                      <a:gd name="T47" fmla="*/ 374 h 383"/>
                      <a:gd name="T48" fmla="*/ 167 w 171"/>
                      <a:gd name="T49" fmla="*/ 382 h 383"/>
                      <a:gd name="T50" fmla="*/ 169 w 171"/>
                      <a:gd name="T51" fmla="*/ 383 h 383"/>
                      <a:gd name="T52" fmla="*/ 170 w 171"/>
                      <a:gd name="T53" fmla="*/ 381 h 383"/>
                      <a:gd name="T54" fmla="*/ 171 w 171"/>
                      <a:gd name="T55" fmla="*/ 380 h 383"/>
                      <a:gd name="T56" fmla="*/ 170 w 171"/>
                      <a:gd name="T57" fmla="*/ 378 h 383"/>
                      <a:gd name="T58" fmla="*/ 136 w 171"/>
                      <a:gd name="T59" fmla="*/ 343 h 383"/>
                      <a:gd name="T60" fmla="*/ 107 w 171"/>
                      <a:gd name="T61" fmla="*/ 309 h 383"/>
                      <a:gd name="T62" fmla="*/ 82 w 171"/>
                      <a:gd name="T63" fmla="*/ 275 h 383"/>
                      <a:gd name="T64" fmla="*/ 62 w 171"/>
                      <a:gd name="T65" fmla="*/ 241 h 383"/>
                      <a:gd name="T66" fmla="*/ 45 w 171"/>
                      <a:gd name="T67" fmla="*/ 208 h 383"/>
                      <a:gd name="T68" fmla="*/ 32 w 171"/>
                      <a:gd name="T69" fmla="*/ 177 h 383"/>
                      <a:gd name="T70" fmla="*/ 23 w 171"/>
                      <a:gd name="T71" fmla="*/ 147 h 383"/>
                      <a:gd name="T72" fmla="*/ 15 w 171"/>
                      <a:gd name="T73" fmla="*/ 120 h 383"/>
                      <a:gd name="T74" fmla="*/ 11 w 171"/>
                      <a:gd name="T75" fmla="*/ 94 h 383"/>
                      <a:gd name="T76" fmla="*/ 8 w 171"/>
                      <a:gd name="T77" fmla="*/ 71 h 383"/>
                      <a:gd name="T78" fmla="*/ 6 w 171"/>
                      <a:gd name="T79" fmla="*/ 51 h 383"/>
                      <a:gd name="T80" fmla="*/ 6 w 171"/>
                      <a:gd name="T81" fmla="*/ 33 h 383"/>
                      <a:gd name="T82" fmla="*/ 7 w 171"/>
                      <a:gd name="T83" fmla="*/ 19 h 383"/>
                      <a:gd name="T84" fmla="*/ 7 w 171"/>
                      <a:gd name="T85" fmla="*/ 9 h 383"/>
                      <a:gd name="T86" fmla="*/ 8 w 171"/>
                      <a:gd name="T87" fmla="*/ 2 h 383"/>
                      <a:gd name="T88" fmla="*/ 9 w 171"/>
                      <a:gd name="T89" fmla="*/ 0 h 383"/>
                      <a:gd name="T90" fmla="*/ 7 w 171"/>
                      <a:gd name="T91" fmla="*/ 12 h 383"/>
                      <a:gd name="T92" fmla="*/ 3 w 171"/>
                      <a:gd name="T93" fmla="*/ 41 h 383"/>
                      <a:gd name="T94" fmla="*/ 0 w 171"/>
                      <a:gd name="T95" fmla="*/ 77 h 383"/>
                      <a:gd name="T96" fmla="*/ 0 w 171"/>
                      <a:gd name="T97" fmla="*/ 109 h 3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1"/>
                      <a:gd name="T148" fmla="*/ 0 h 383"/>
                      <a:gd name="T149" fmla="*/ 171 w 171"/>
                      <a:gd name="T150" fmla="*/ 383 h 3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1" h="383">
                        <a:moveTo>
                          <a:pt x="0" y="109"/>
                        </a:moveTo>
                        <a:lnTo>
                          <a:pt x="2" y="123"/>
                        </a:lnTo>
                        <a:lnTo>
                          <a:pt x="5" y="137"/>
                        </a:lnTo>
                        <a:lnTo>
                          <a:pt x="8" y="150"/>
                        </a:lnTo>
                        <a:lnTo>
                          <a:pt x="12" y="163"/>
                        </a:lnTo>
                        <a:lnTo>
                          <a:pt x="16" y="176"/>
                        </a:lnTo>
                        <a:lnTo>
                          <a:pt x="20" y="190"/>
                        </a:lnTo>
                        <a:lnTo>
                          <a:pt x="25" y="202"/>
                        </a:lnTo>
                        <a:lnTo>
                          <a:pt x="31" y="215"/>
                        </a:lnTo>
                        <a:lnTo>
                          <a:pt x="37" y="227"/>
                        </a:lnTo>
                        <a:lnTo>
                          <a:pt x="44" y="239"/>
                        </a:lnTo>
                        <a:lnTo>
                          <a:pt x="50" y="251"/>
                        </a:lnTo>
                        <a:lnTo>
                          <a:pt x="58" y="262"/>
                        </a:lnTo>
                        <a:lnTo>
                          <a:pt x="65" y="274"/>
                        </a:lnTo>
                        <a:lnTo>
                          <a:pt x="73" y="285"/>
                        </a:lnTo>
                        <a:lnTo>
                          <a:pt x="81" y="296"/>
                        </a:lnTo>
                        <a:lnTo>
                          <a:pt x="90" y="306"/>
                        </a:lnTo>
                        <a:lnTo>
                          <a:pt x="99" y="317"/>
                        </a:lnTo>
                        <a:lnTo>
                          <a:pt x="108" y="326"/>
                        </a:lnTo>
                        <a:lnTo>
                          <a:pt x="117" y="336"/>
                        </a:lnTo>
                        <a:lnTo>
                          <a:pt x="127" y="346"/>
                        </a:lnTo>
                        <a:lnTo>
                          <a:pt x="136" y="355"/>
                        </a:lnTo>
                        <a:lnTo>
                          <a:pt x="146" y="364"/>
                        </a:lnTo>
                        <a:lnTo>
                          <a:pt x="157" y="374"/>
                        </a:lnTo>
                        <a:lnTo>
                          <a:pt x="167" y="382"/>
                        </a:lnTo>
                        <a:lnTo>
                          <a:pt x="169" y="383"/>
                        </a:lnTo>
                        <a:lnTo>
                          <a:pt x="170" y="381"/>
                        </a:lnTo>
                        <a:lnTo>
                          <a:pt x="171" y="380"/>
                        </a:lnTo>
                        <a:lnTo>
                          <a:pt x="170" y="378"/>
                        </a:lnTo>
                        <a:lnTo>
                          <a:pt x="136" y="343"/>
                        </a:lnTo>
                        <a:lnTo>
                          <a:pt x="107" y="309"/>
                        </a:lnTo>
                        <a:lnTo>
                          <a:pt x="82" y="275"/>
                        </a:lnTo>
                        <a:lnTo>
                          <a:pt x="62" y="241"/>
                        </a:lnTo>
                        <a:lnTo>
                          <a:pt x="45" y="208"/>
                        </a:lnTo>
                        <a:lnTo>
                          <a:pt x="32" y="177"/>
                        </a:lnTo>
                        <a:lnTo>
                          <a:pt x="23" y="147"/>
                        </a:lnTo>
                        <a:lnTo>
                          <a:pt x="15" y="120"/>
                        </a:lnTo>
                        <a:lnTo>
                          <a:pt x="11" y="94"/>
                        </a:lnTo>
                        <a:lnTo>
                          <a:pt x="8" y="71"/>
                        </a:lnTo>
                        <a:lnTo>
                          <a:pt x="6" y="51"/>
                        </a:lnTo>
                        <a:lnTo>
                          <a:pt x="6" y="33"/>
                        </a:lnTo>
                        <a:lnTo>
                          <a:pt x="7" y="19"/>
                        </a:lnTo>
                        <a:lnTo>
                          <a:pt x="7" y="9"/>
                        </a:lnTo>
                        <a:lnTo>
                          <a:pt x="8" y="2"/>
                        </a:lnTo>
                        <a:lnTo>
                          <a:pt x="9" y="0"/>
                        </a:lnTo>
                        <a:lnTo>
                          <a:pt x="7" y="12"/>
                        </a:lnTo>
                        <a:lnTo>
                          <a:pt x="3" y="41"/>
                        </a:lnTo>
                        <a:lnTo>
                          <a:pt x="0" y="77"/>
                        </a:lnTo>
                        <a:lnTo>
                          <a:pt x="0" y="10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6" name="Freeform 51"/>
                  <p:cNvSpPr>
                    <a:spLocks/>
                  </p:cNvSpPr>
                  <p:nvPr/>
                </p:nvSpPr>
                <p:spPr bwMode="auto">
                  <a:xfrm>
                    <a:off x="993" y="2116"/>
                    <a:ext cx="209" cy="272"/>
                  </a:xfrm>
                  <a:custGeom>
                    <a:avLst/>
                    <a:gdLst>
                      <a:gd name="T0" fmla="*/ 95 w 209"/>
                      <a:gd name="T1" fmla="*/ 51 h 272"/>
                      <a:gd name="T2" fmla="*/ 106 w 209"/>
                      <a:gd name="T3" fmla="*/ 58 h 272"/>
                      <a:gd name="T4" fmla="*/ 116 w 209"/>
                      <a:gd name="T5" fmla="*/ 65 h 272"/>
                      <a:gd name="T6" fmla="*/ 126 w 209"/>
                      <a:gd name="T7" fmla="*/ 73 h 272"/>
                      <a:gd name="T8" fmla="*/ 136 w 209"/>
                      <a:gd name="T9" fmla="*/ 81 h 272"/>
                      <a:gd name="T10" fmla="*/ 145 w 209"/>
                      <a:gd name="T11" fmla="*/ 89 h 272"/>
                      <a:gd name="T12" fmla="*/ 154 w 209"/>
                      <a:gd name="T13" fmla="*/ 97 h 272"/>
                      <a:gd name="T14" fmla="*/ 163 w 209"/>
                      <a:gd name="T15" fmla="*/ 106 h 272"/>
                      <a:gd name="T16" fmla="*/ 174 w 209"/>
                      <a:gd name="T17" fmla="*/ 120 h 272"/>
                      <a:gd name="T18" fmla="*/ 187 w 209"/>
                      <a:gd name="T19" fmla="*/ 139 h 272"/>
                      <a:gd name="T20" fmla="*/ 196 w 209"/>
                      <a:gd name="T21" fmla="*/ 160 h 272"/>
                      <a:gd name="T22" fmla="*/ 199 w 209"/>
                      <a:gd name="T23" fmla="*/ 183 h 272"/>
                      <a:gd name="T24" fmla="*/ 195 w 209"/>
                      <a:gd name="T25" fmla="*/ 205 h 272"/>
                      <a:gd name="T26" fmla="*/ 185 w 209"/>
                      <a:gd name="T27" fmla="*/ 224 h 272"/>
                      <a:gd name="T28" fmla="*/ 174 w 209"/>
                      <a:gd name="T29" fmla="*/ 242 h 272"/>
                      <a:gd name="T30" fmla="*/ 164 w 209"/>
                      <a:gd name="T31" fmla="*/ 260 h 272"/>
                      <a:gd name="T32" fmla="*/ 160 w 209"/>
                      <a:gd name="T33" fmla="*/ 271 h 272"/>
                      <a:gd name="T34" fmla="*/ 163 w 209"/>
                      <a:gd name="T35" fmla="*/ 272 h 272"/>
                      <a:gd name="T36" fmla="*/ 169 w 209"/>
                      <a:gd name="T37" fmla="*/ 261 h 272"/>
                      <a:gd name="T38" fmla="*/ 182 w 209"/>
                      <a:gd name="T39" fmla="*/ 243 h 272"/>
                      <a:gd name="T40" fmla="*/ 195 w 209"/>
                      <a:gd name="T41" fmla="*/ 224 h 272"/>
                      <a:gd name="T42" fmla="*/ 205 w 209"/>
                      <a:gd name="T43" fmla="*/ 204 h 272"/>
                      <a:gd name="T44" fmla="*/ 209 w 209"/>
                      <a:gd name="T45" fmla="*/ 182 h 272"/>
                      <a:gd name="T46" fmla="*/ 206 w 209"/>
                      <a:gd name="T47" fmla="*/ 160 h 272"/>
                      <a:gd name="T48" fmla="*/ 198 w 209"/>
                      <a:gd name="T49" fmla="*/ 139 h 272"/>
                      <a:gd name="T50" fmla="*/ 185 w 209"/>
                      <a:gd name="T51" fmla="*/ 121 h 272"/>
                      <a:gd name="T52" fmla="*/ 175 w 209"/>
                      <a:gd name="T53" fmla="*/ 108 h 272"/>
                      <a:gd name="T54" fmla="*/ 165 w 209"/>
                      <a:gd name="T55" fmla="*/ 99 h 272"/>
                      <a:gd name="T56" fmla="*/ 155 w 209"/>
                      <a:gd name="T57" fmla="*/ 91 h 272"/>
                      <a:gd name="T58" fmla="*/ 145 w 209"/>
                      <a:gd name="T59" fmla="*/ 83 h 272"/>
                      <a:gd name="T60" fmla="*/ 135 w 209"/>
                      <a:gd name="T61" fmla="*/ 75 h 272"/>
                      <a:gd name="T62" fmla="*/ 124 w 209"/>
                      <a:gd name="T63" fmla="*/ 68 h 272"/>
                      <a:gd name="T64" fmla="*/ 113 w 209"/>
                      <a:gd name="T65" fmla="*/ 60 h 272"/>
                      <a:gd name="T66" fmla="*/ 103 w 209"/>
                      <a:gd name="T67" fmla="*/ 53 h 272"/>
                      <a:gd name="T68" fmla="*/ 90 w 209"/>
                      <a:gd name="T69" fmla="*/ 42 h 272"/>
                      <a:gd name="T70" fmla="*/ 74 w 209"/>
                      <a:gd name="T71" fmla="*/ 31 h 272"/>
                      <a:gd name="T72" fmla="*/ 57 w 209"/>
                      <a:gd name="T73" fmla="*/ 21 h 272"/>
                      <a:gd name="T74" fmla="*/ 41 w 209"/>
                      <a:gd name="T75" fmla="*/ 14 h 272"/>
                      <a:gd name="T76" fmla="*/ 27 w 209"/>
                      <a:gd name="T77" fmla="*/ 8 h 272"/>
                      <a:gd name="T78" fmla="*/ 14 w 209"/>
                      <a:gd name="T79" fmla="*/ 4 h 272"/>
                      <a:gd name="T80" fmla="*/ 5 w 209"/>
                      <a:gd name="T81" fmla="*/ 2 h 272"/>
                      <a:gd name="T82" fmla="*/ 0 w 209"/>
                      <a:gd name="T83" fmla="*/ 0 h 272"/>
                      <a:gd name="T84" fmla="*/ 1 w 209"/>
                      <a:gd name="T85" fmla="*/ 1 h 272"/>
                      <a:gd name="T86" fmla="*/ 6 w 209"/>
                      <a:gd name="T87" fmla="*/ 3 h 272"/>
                      <a:gd name="T88" fmla="*/ 15 w 209"/>
                      <a:gd name="T89" fmla="*/ 7 h 272"/>
                      <a:gd name="T90" fmla="*/ 28 w 209"/>
                      <a:gd name="T91" fmla="*/ 13 h 272"/>
                      <a:gd name="T92" fmla="*/ 42 w 209"/>
                      <a:gd name="T93" fmla="*/ 21 h 272"/>
                      <a:gd name="T94" fmla="*/ 57 w 209"/>
                      <a:gd name="T95" fmla="*/ 28 h 272"/>
                      <a:gd name="T96" fmla="*/ 72 w 209"/>
                      <a:gd name="T97" fmla="*/ 36 h 272"/>
                      <a:gd name="T98" fmla="*/ 85 w 209"/>
                      <a:gd name="T99" fmla="*/ 44 h 2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9"/>
                      <a:gd name="T151" fmla="*/ 0 h 272"/>
                      <a:gd name="T152" fmla="*/ 209 w 209"/>
                      <a:gd name="T153" fmla="*/ 272 h 27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9" h="272">
                        <a:moveTo>
                          <a:pt x="91" y="48"/>
                        </a:moveTo>
                        <a:lnTo>
                          <a:pt x="95" y="51"/>
                        </a:lnTo>
                        <a:lnTo>
                          <a:pt x="101" y="54"/>
                        </a:lnTo>
                        <a:lnTo>
                          <a:pt x="106" y="58"/>
                        </a:lnTo>
                        <a:lnTo>
                          <a:pt x="111" y="62"/>
                        </a:lnTo>
                        <a:lnTo>
                          <a:pt x="116" y="65"/>
                        </a:lnTo>
                        <a:lnTo>
                          <a:pt x="121" y="69"/>
                        </a:lnTo>
                        <a:lnTo>
                          <a:pt x="126" y="73"/>
                        </a:lnTo>
                        <a:lnTo>
                          <a:pt x="131" y="77"/>
                        </a:lnTo>
                        <a:lnTo>
                          <a:pt x="136" y="81"/>
                        </a:lnTo>
                        <a:lnTo>
                          <a:pt x="140" y="85"/>
                        </a:lnTo>
                        <a:lnTo>
                          <a:pt x="145" y="89"/>
                        </a:lnTo>
                        <a:lnTo>
                          <a:pt x="149" y="93"/>
                        </a:lnTo>
                        <a:lnTo>
                          <a:pt x="154" y="97"/>
                        </a:lnTo>
                        <a:lnTo>
                          <a:pt x="158" y="101"/>
                        </a:lnTo>
                        <a:lnTo>
                          <a:pt x="163" y="106"/>
                        </a:lnTo>
                        <a:lnTo>
                          <a:pt x="167" y="111"/>
                        </a:lnTo>
                        <a:lnTo>
                          <a:pt x="174" y="120"/>
                        </a:lnTo>
                        <a:lnTo>
                          <a:pt x="181" y="129"/>
                        </a:lnTo>
                        <a:lnTo>
                          <a:pt x="187" y="139"/>
                        </a:lnTo>
                        <a:lnTo>
                          <a:pt x="192" y="149"/>
                        </a:lnTo>
                        <a:lnTo>
                          <a:pt x="196" y="160"/>
                        </a:lnTo>
                        <a:lnTo>
                          <a:pt x="199" y="172"/>
                        </a:lnTo>
                        <a:lnTo>
                          <a:pt x="199" y="183"/>
                        </a:lnTo>
                        <a:lnTo>
                          <a:pt x="198" y="195"/>
                        </a:lnTo>
                        <a:lnTo>
                          <a:pt x="195" y="205"/>
                        </a:lnTo>
                        <a:lnTo>
                          <a:pt x="190" y="215"/>
                        </a:lnTo>
                        <a:lnTo>
                          <a:pt x="185" y="224"/>
                        </a:lnTo>
                        <a:lnTo>
                          <a:pt x="180" y="233"/>
                        </a:lnTo>
                        <a:lnTo>
                          <a:pt x="174" y="242"/>
                        </a:lnTo>
                        <a:lnTo>
                          <a:pt x="169" y="251"/>
                        </a:lnTo>
                        <a:lnTo>
                          <a:pt x="164" y="260"/>
                        </a:lnTo>
                        <a:lnTo>
                          <a:pt x="160" y="270"/>
                        </a:lnTo>
                        <a:lnTo>
                          <a:pt x="160" y="271"/>
                        </a:lnTo>
                        <a:lnTo>
                          <a:pt x="161" y="272"/>
                        </a:lnTo>
                        <a:lnTo>
                          <a:pt x="163" y="272"/>
                        </a:lnTo>
                        <a:lnTo>
                          <a:pt x="164" y="271"/>
                        </a:lnTo>
                        <a:lnTo>
                          <a:pt x="169" y="261"/>
                        </a:lnTo>
                        <a:lnTo>
                          <a:pt x="176" y="252"/>
                        </a:lnTo>
                        <a:lnTo>
                          <a:pt x="182" y="243"/>
                        </a:lnTo>
                        <a:lnTo>
                          <a:pt x="189" y="233"/>
                        </a:lnTo>
                        <a:lnTo>
                          <a:pt x="195" y="224"/>
                        </a:lnTo>
                        <a:lnTo>
                          <a:pt x="200" y="214"/>
                        </a:lnTo>
                        <a:lnTo>
                          <a:pt x="205" y="204"/>
                        </a:lnTo>
                        <a:lnTo>
                          <a:pt x="208" y="193"/>
                        </a:lnTo>
                        <a:lnTo>
                          <a:pt x="209" y="182"/>
                        </a:lnTo>
                        <a:lnTo>
                          <a:pt x="208" y="171"/>
                        </a:lnTo>
                        <a:lnTo>
                          <a:pt x="206" y="160"/>
                        </a:lnTo>
                        <a:lnTo>
                          <a:pt x="203" y="149"/>
                        </a:lnTo>
                        <a:lnTo>
                          <a:pt x="198" y="139"/>
                        </a:lnTo>
                        <a:lnTo>
                          <a:pt x="192" y="130"/>
                        </a:lnTo>
                        <a:lnTo>
                          <a:pt x="185" y="121"/>
                        </a:lnTo>
                        <a:lnTo>
                          <a:pt x="179" y="113"/>
                        </a:lnTo>
                        <a:lnTo>
                          <a:pt x="175" y="108"/>
                        </a:lnTo>
                        <a:lnTo>
                          <a:pt x="170" y="103"/>
                        </a:lnTo>
                        <a:lnTo>
                          <a:pt x="165" y="99"/>
                        </a:lnTo>
                        <a:lnTo>
                          <a:pt x="161" y="95"/>
                        </a:lnTo>
                        <a:lnTo>
                          <a:pt x="155" y="91"/>
                        </a:lnTo>
                        <a:lnTo>
                          <a:pt x="150" y="87"/>
                        </a:lnTo>
                        <a:lnTo>
                          <a:pt x="145" y="83"/>
                        </a:lnTo>
                        <a:lnTo>
                          <a:pt x="140" y="79"/>
                        </a:lnTo>
                        <a:lnTo>
                          <a:pt x="135" y="75"/>
                        </a:lnTo>
                        <a:lnTo>
                          <a:pt x="129" y="72"/>
                        </a:lnTo>
                        <a:lnTo>
                          <a:pt x="124" y="68"/>
                        </a:lnTo>
                        <a:lnTo>
                          <a:pt x="119" y="64"/>
                        </a:lnTo>
                        <a:lnTo>
                          <a:pt x="113" y="60"/>
                        </a:lnTo>
                        <a:lnTo>
                          <a:pt x="108" y="57"/>
                        </a:lnTo>
                        <a:lnTo>
                          <a:pt x="103" y="53"/>
                        </a:lnTo>
                        <a:lnTo>
                          <a:pt x="98" y="49"/>
                        </a:lnTo>
                        <a:lnTo>
                          <a:pt x="90" y="42"/>
                        </a:lnTo>
                        <a:lnTo>
                          <a:pt x="82" y="36"/>
                        </a:lnTo>
                        <a:lnTo>
                          <a:pt x="74" y="31"/>
                        </a:lnTo>
                        <a:lnTo>
                          <a:pt x="65" y="26"/>
                        </a:lnTo>
                        <a:lnTo>
                          <a:pt x="57" y="21"/>
                        </a:lnTo>
                        <a:lnTo>
                          <a:pt x="49" y="17"/>
                        </a:lnTo>
                        <a:lnTo>
                          <a:pt x="41" y="14"/>
                        </a:lnTo>
                        <a:lnTo>
                          <a:pt x="34" y="11"/>
                        </a:lnTo>
                        <a:lnTo>
                          <a:pt x="27" y="8"/>
                        </a:lnTo>
                        <a:lnTo>
                          <a:pt x="20" y="6"/>
                        </a:lnTo>
                        <a:lnTo>
                          <a:pt x="14" y="4"/>
                        </a:lnTo>
                        <a:lnTo>
                          <a:pt x="9" y="3"/>
                        </a:lnTo>
                        <a:lnTo>
                          <a:pt x="5" y="2"/>
                        </a:lnTo>
                        <a:lnTo>
                          <a:pt x="3" y="1"/>
                        </a:lnTo>
                        <a:lnTo>
                          <a:pt x="0" y="0"/>
                        </a:lnTo>
                        <a:lnTo>
                          <a:pt x="1" y="1"/>
                        </a:lnTo>
                        <a:lnTo>
                          <a:pt x="3" y="2"/>
                        </a:lnTo>
                        <a:lnTo>
                          <a:pt x="6" y="3"/>
                        </a:lnTo>
                        <a:lnTo>
                          <a:pt x="10" y="5"/>
                        </a:lnTo>
                        <a:lnTo>
                          <a:pt x="15" y="7"/>
                        </a:lnTo>
                        <a:lnTo>
                          <a:pt x="21" y="10"/>
                        </a:lnTo>
                        <a:lnTo>
                          <a:pt x="28" y="13"/>
                        </a:lnTo>
                        <a:lnTo>
                          <a:pt x="35" y="17"/>
                        </a:lnTo>
                        <a:lnTo>
                          <a:pt x="42" y="21"/>
                        </a:lnTo>
                        <a:lnTo>
                          <a:pt x="50" y="25"/>
                        </a:lnTo>
                        <a:lnTo>
                          <a:pt x="57" y="28"/>
                        </a:lnTo>
                        <a:lnTo>
                          <a:pt x="64" y="32"/>
                        </a:lnTo>
                        <a:lnTo>
                          <a:pt x="72" y="36"/>
                        </a:lnTo>
                        <a:lnTo>
                          <a:pt x="79" y="40"/>
                        </a:lnTo>
                        <a:lnTo>
                          <a:pt x="85" y="44"/>
                        </a:lnTo>
                        <a:lnTo>
                          <a:pt x="91" y="4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7" name="Freeform 52"/>
                  <p:cNvSpPr>
                    <a:spLocks/>
                  </p:cNvSpPr>
                  <p:nvPr/>
                </p:nvSpPr>
                <p:spPr bwMode="auto">
                  <a:xfrm>
                    <a:off x="1216" y="2108"/>
                    <a:ext cx="119" cy="247"/>
                  </a:xfrm>
                  <a:custGeom>
                    <a:avLst/>
                    <a:gdLst>
                      <a:gd name="T0" fmla="*/ 0 w 119"/>
                      <a:gd name="T1" fmla="*/ 0 h 247"/>
                      <a:gd name="T2" fmla="*/ 6 w 119"/>
                      <a:gd name="T3" fmla="*/ 7 h 247"/>
                      <a:gd name="T4" fmla="*/ 11 w 119"/>
                      <a:gd name="T5" fmla="*/ 14 h 247"/>
                      <a:gd name="T6" fmla="*/ 17 w 119"/>
                      <a:gd name="T7" fmla="*/ 20 h 247"/>
                      <a:gd name="T8" fmla="*/ 22 w 119"/>
                      <a:gd name="T9" fmla="*/ 27 h 247"/>
                      <a:gd name="T10" fmla="*/ 28 w 119"/>
                      <a:gd name="T11" fmla="*/ 34 h 247"/>
                      <a:gd name="T12" fmla="*/ 33 w 119"/>
                      <a:gd name="T13" fmla="*/ 40 h 247"/>
                      <a:gd name="T14" fmla="*/ 39 w 119"/>
                      <a:gd name="T15" fmla="*/ 47 h 247"/>
                      <a:gd name="T16" fmla="*/ 44 w 119"/>
                      <a:gd name="T17" fmla="*/ 53 h 247"/>
                      <a:gd name="T18" fmla="*/ 48 w 119"/>
                      <a:gd name="T19" fmla="*/ 61 h 247"/>
                      <a:gd name="T20" fmla="*/ 53 w 119"/>
                      <a:gd name="T21" fmla="*/ 67 h 247"/>
                      <a:gd name="T22" fmla="*/ 58 w 119"/>
                      <a:gd name="T23" fmla="*/ 75 h 247"/>
                      <a:gd name="T24" fmla="*/ 63 w 119"/>
                      <a:gd name="T25" fmla="*/ 82 h 247"/>
                      <a:gd name="T26" fmla="*/ 67 w 119"/>
                      <a:gd name="T27" fmla="*/ 90 h 247"/>
                      <a:gd name="T28" fmla="*/ 71 w 119"/>
                      <a:gd name="T29" fmla="*/ 97 h 247"/>
                      <a:gd name="T30" fmla="*/ 75 w 119"/>
                      <a:gd name="T31" fmla="*/ 105 h 247"/>
                      <a:gd name="T32" fmla="*/ 79 w 119"/>
                      <a:gd name="T33" fmla="*/ 112 h 247"/>
                      <a:gd name="T34" fmla="*/ 87 w 119"/>
                      <a:gd name="T35" fmla="*/ 130 h 247"/>
                      <a:gd name="T36" fmla="*/ 94 w 119"/>
                      <a:gd name="T37" fmla="*/ 152 h 247"/>
                      <a:gd name="T38" fmla="*/ 101 w 119"/>
                      <a:gd name="T39" fmla="*/ 174 h 247"/>
                      <a:gd name="T40" fmla="*/ 107 w 119"/>
                      <a:gd name="T41" fmla="*/ 196 h 247"/>
                      <a:gd name="T42" fmla="*/ 111 w 119"/>
                      <a:gd name="T43" fmla="*/ 216 h 247"/>
                      <a:gd name="T44" fmla="*/ 116 w 119"/>
                      <a:gd name="T45" fmla="*/ 232 h 247"/>
                      <a:gd name="T46" fmla="*/ 118 w 119"/>
                      <a:gd name="T47" fmla="*/ 244 h 247"/>
                      <a:gd name="T48" fmla="*/ 119 w 119"/>
                      <a:gd name="T49" fmla="*/ 247 h 247"/>
                      <a:gd name="T50" fmla="*/ 117 w 119"/>
                      <a:gd name="T51" fmla="*/ 230 h 247"/>
                      <a:gd name="T52" fmla="*/ 114 w 119"/>
                      <a:gd name="T53" fmla="*/ 213 h 247"/>
                      <a:gd name="T54" fmla="*/ 111 w 119"/>
                      <a:gd name="T55" fmla="*/ 195 h 247"/>
                      <a:gd name="T56" fmla="*/ 107 w 119"/>
                      <a:gd name="T57" fmla="*/ 178 h 247"/>
                      <a:gd name="T58" fmla="*/ 102 w 119"/>
                      <a:gd name="T59" fmla="*/ 161 h 247"/>
                      <a:gd name="T60" fmla="*/ 98 w 119"/>
                      <a:gd name="T61" fmla="*/ 144 h 247"/>
                      <a:gd name="T62" fmla="*/ 92 w 119"/>
                      <a:gd name="T63" fmla="*/ 128 h 247"/>
                      <a:gd name="T64" fmla="*/ 85 w 119"/>
                      <a:gd name="T65" fmla="*/ 112 h 247"/>
                      <a:gd name="T66" fmla="*/ 81 w 119"/>
                      <a:gd name="T67" fmla="*/ 104 h 247"/>
                      <a:gd name="T68" fmla="*/ 77 w 119"/>
                      <a:gd name="T69" fmla="*/ 95 h 247"/>
                      <a:gd name="T70" fmla="*/ 73 w 119"/>
                      <a:gd name="T71" fmla="*/ 87 h 247"/>
                      <a:gd name="T72" fmla="*/ 69 w 119"/>
                      <a:gd name="T73" fmla="*/ 80 h 247"/>
                      <a:gd name="T74" fmla="*/ 64 w 119"/>
                      <a:gd name="T75" fmla="*/ 72 h 247"/>
                      <a:gd name="T76" fmla="*/ 59 w 119"/>
                      <a:gd name="T77" fmla="*/ 64 h 247"/>
                      <a:gd name="T78" fmla="*/ 54 w 119"/>
                      <a:gd name="T79" fmla="*/ 57 h 247"/>
                      <a:gd name="T80" fmla="*/ 48 w 119"/>
                      <a:gd name="T81" fmla="*/ 50 h 247"/>
                      <a:gd name="T82" fmla="*/ 43 w 119"/>
                      <a:gd name="T83" fmla="*/ 43 h 247"/>
                      <a:gd name="T84" fmla="*/ 37 w 119"/>
                      <a:gd name="T85" fmla="*/ 37 h 247"/>
                      <a:gd name="T86" fmla="*/ 31 w 119"/>
                      <a:gd name="T87" fmla="*/ 30 h 247"/>
                      <a:gd name="T88" fmla="*/ 26 w 119"/>
                      <a:gd name="T89" fmla="*/ 24 h 247"/>
                      <a:gd name="T90" fmla="*/ 19 w 119"/>
                      <a:gd name="T91" fmla="*/ 18 h 247"/>
                      <a:gd name="T92" fmla="*/ 13 w 119"/>
                      <a:gd name="T93" fmla="*/ 12 h 247"/>
                      <a:gd name="T94" fmla="*/ 7 w 119"/>
                      <a:gd name="T95" fmla="*/ 6 h 247"/>
                      <a:gd name="T96" fmla="*/ 1 w 119"/>
                      <a:gd name="T97" fmla="*/ 0 h 247"/>
                      <a:gd name="T98" fmla="*/ 1 w 119"/>
                      <a:gd name="T99" fmla="*/ 0 h 247"/>
                      <a:gd name="T100" fmla="*/ 1 w 119"/>
                      <a:gd name="T101" fmla="*/ 0 h 247"/>
                      <a:gd name="T102" fmla="*/ 0 w 119"/>
                      <a:gd name="T103" fmla="*/ 0 h 247"/>
                      <a:gd name="T104" fmla="*/ 0 w 119"/>
                      <a:gd name="T105" fmla="*/ 0 h 247"/>
                      <a:gd name="T106" fmla="*/ 0 w 119"/>
                      <a:gd name="T107" fmla="*/ 0 h 2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9"/>
                      <a:gd name="T163" fmla="*/ 0 h 247"/>
                      <a:gd name="T164" fmla="*/ 119 w 119"/>
                      <a:gd name="T165" fmla="*/ 247 h 2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9" h="247">
                        <a:moveTo>
                          <a:pt x="0" y="0"/>
                        </a:moveTo>
                        <a:lnTo>
                          <a:pt x="6" y="7"/>
                        </a:lnTo>
                        <a:lnTo>
                          <a:pt x="11" y="14"/>
                        </a:lnTo>
                        <a:lnTo>
                          <a:pt x="17" y="20"/>
                        </a:lnTo>
                        <a:lnTo>
                          <a:pt x="22" y="27"/>
                        </a:lnTo>
                        <a:lnTo>
                          <a:pt x="28" y="34"/>
                        </a:lnTo>
                        <a:lnTo>
                          <a:pt x="33" y="40"/>
                        </a:lnTo>
                        <a:lnTo>
                          <a:pt x="39" y="47"/>
                        </a:lnTo>
                        <a:lnTo>
                          <a:pt x="44" y="53"/>
                        </a:lnTo>
                        <a:lnTo>
                          <a:pt x="48" y="61"/>
                        </a:lnTo>
                        <a:lnTo>
                          <a:pt x="53" y="67"/>
                        </a:lnTo>
                        <a:lnTo>
                          <a:pt x="58" y="75"/>
                        </a:lnTo>
                        <a:lnTo>
                          <a:pt x="63" y="82"/>
                        </a:lnTo>
                        <a:lnTo>
                          <a:pt x="67" y="90"/>
                        </a:lnTo>
                        <a:lnTo>
                          <a:pt x="71" y="97"/>
                        </a:lnTo>
                        <a:lnTo>
                          <a:pt x="75" y="105"/>
                        </a:lnTo>
                        <a:lnTo>
                          <a:pt x="79" y="112"/>
                        </a:lnTo>
                        <a:lnTo>
                          <a:pt x="87" y="130"/>
                        </a:lnTo>
                        <a:lnTo>
                          <a:pt x="94" y="152"/>
                        </a:lnTo>
                        <a:lnTo>
                          <a:pt x="101" y="174"/>
                        </a:lnTo>
                        <a:lnTo>
                          <a:pt x="107" y="196"/>
                        </a:lnTo>
                        <a:lnTo>
                          <a:pt x="111" y="216"/>
                        </a:lnTo>
                        <a:lnTo>
                          <a:pt x="116" y="232"/>
                        </a:lnTo>
                        <a:lnTo>
                          <a:pt x="118" y="244"/>
                        </a:lnTo>
                        <a:lnTo>
                          <a:pt x="119" y="247"/>
                        </a:lnTo>
                        <a:lnTo>
                          <a:pt x="117" y="230"/>
                        </a:lnTo>
                        <a:lnTo>
                          <a:pt x="114" y="213"/>
                        </a:lnTo>
                        <a:lnTo>
                          <a:pt x="111" y="195"/>
                        </a:lnTo>
                        <a:lnTo>
                          <a:pt x="107" y="178"/>
                        </a:lnTo>
                        <a:lnTo>
                          <a:pt x="102" y="161"/>
                        </a:lnTo>
                        <a:lnTo>
                          <a:pt x="98" y="144"/>
                        </a:lnTo>
                        <a:lnTo>
                          <a:pt x="92" y="128"/>
                        </a:lnTo>
                        <a:lnTo>
                          <a:pt x="85" y="112"/>
                        </a:lnTo>
                        <a:lnTo>
                          <a:pt x="81" y="104"/>
                        </a:lnTo>
                        <a:lnTo>
                          <a:pt x="77" y="95"/>
                        </a:lnTo>
                        <a:lnTo>
                          <a:pt x="73" y="87"/>
                        </a:lnTo>
                        <a:lnTo>
                          <a:pt x="69" y="80"/>
                        </a:lnTo>
                        <a:lnTo>
                          <a:pt x="64" y="72"/>
                        </a:lnTo>
                        <a:lnTo>
                          <a:pt x="59" y="64"/>
                        </a:lnTo>
                        <a:lnTo>
                          <a:pt x="54" y="57"/>
                        </a:lnTo>
                        <a:lnTo>
                          <a:pt x="48" y="50"/>
                        </a:lnTo>
                        <a:lnTo>
                          <a:pt x="43" y="43"/>
                        </a:lnTo>
                        <a:lnTo>
                          <a:pt x="37" y="37"/>
                        </a:lnTo>
                        <a:lnTo>
                          <a:pt x="31" y="30"/>
                        </a:lnTo>
                        <a:lnTo>
                          <a:pt x="26" y="24"/>
                        </a:lnTo>
                        <a:lnTo>
                          <a:pt x="19" y="18"/>
                        </a:lnTo>
                        <a:lnTo>
                          <a:pt x="13" y="12"/>
                        </a:lnTo>
                        <a:lnTo>
                          <a:pt x="7" y="6"/>
                        </a:lnTo>
                        <a:lnTo>
                          <a:pt x="1"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8" name="Freeform 53"/>
                  <p:cNvSpPr>
                    <a:spLocks/>
                  </p:cNvSpPr>
                  <p:nvPr/>
                </p:nvSpPr>
                <p:spPr bwMode="auto">
                  <a:xfrm>
                    <a:off x="1106" y="2393"/>
                    <a:ext cx="270" cy="100"/>
                  </a:xfrm>
                  <a:custGeom>
                    <a:avLst/>
                    <a:gdLst>
                      <a:gd name="T0" fmla="*/ 28 w 270"/>
                      <a:gd name="T1" fmla="*/ 92 h 100"/>
                      <a:gd name="T2" fmla="*/ 29 w 270"/>
                      <a:gd name="T3" fmla="*/ 69 h 100"/>
                      <a:gd name="T4" fmla="*/ 29 w 270"/>
                      <a:gd name="T5" fmla="*/ 56 h 100"/>
                      <a:gd name="T6" fmla="*/ 32 w 270"/>
                      <a:gd name="T7" fmla="*/ 44 h 100"/>
                      <a:gd name="T8" fmla="*/ 37 w 270"/>
                      <a:gd name="T9" fmla="*/ 31 h 100"/>
                      <a:gd name="T10" fmla="*/ 50 w 270"/>
                      <a:gd name="T11" fmla="*/ 20 h 100"/>
                      <a:gd name="T12" fmla="*/ 66 w 270"/>
                      <a:gd name="T13" fmla="*/ 15 h 100"/>
                      <a:gd name="T14" fmla="*/ 80 w 270"/>
                      <a:gd name="T15" fmla="*/ 14 h 100"/>
                      <a:gd name="T16" fmla="*/ 94 w 270"/>
                      <a:gd name="T17" fmla="*/ 16 h 100"/>
                      <a:gd name="T18" fmla="*/ 108 w 270"/>
                      <a:gd name="T19" fmla="*/ 19 h 100"/>
                      <a:gd name="T20" fmla="*/ 121 w 270"/>
                      <a:gd name="T21" fmla="*/ 24 h 100"/>
                      <a:gd name="T22" fmla="*/ 133 w 270"/>
                      <a:gd name="T23" fmla="*/ 30 h 100"/>
                      <a:gd name="T24" fmla="*/ 145 w 270"/>
                      <a:gd name="T25" fmla="*/ 37 h 100"/>
                      <a:gd name="T26" fmla="*/ 157 w 270"/>
                      <a:gd name="T27" fmla="*/ 45 h 100"/>
                      <a:gd name="T28" fmla="*/ 168 w 270"/>
                      <a:gd name="T29" fmla="*/ 52 h 100"/>
                      <a:gd name="T30" fmla="*/ 181 w 270"/>
                      <a:gd name="T31" fmla="*/ 58 h 100"/>
                      <a:gd name="T32" fmla="*/ 194 w 270"/>
                      <a:gd name="T33" fmla="*/ 62 h 100"/>
                      <a:gd name="T34" fmla="*/ 207 w 270"/>
                      <a:gd name="T35" fmla="*/ 66 h 100"/>
                      <a:gd name="T36" fmla="*/ 220 w 270"/>
                      <a:gd name="T37" fmla="*/ 69 h 100"/>
                      <a:gd name="T38" fmla="*/ 234 w 270"/>
                      <a:gd name="T39" fmla="*/ 71 h 100"/>
                      <a:gd name="T40" fmla="*/ 248 w 270"/>
                      <a:gd name="T41" fmla="*/ 73 h 100"/>
                      <a:gd name="T42" fmla="*/ 262 w 270"/>
                      <a:gd name="T43" fmla="*/ 74 h 100"/>
                      <a:gd name="T44" fmla="*/ 269 w 270"/>
                      <a:gd name="T45" fmla="*/ 73 h 100"/>
                      <a:gd name="T46" fmla="*/ 270 w 270"/>
                      <a:gd name="T47" fmla="*/ 71 h 100"/>
                      <a:gd name="T48" fmla="*/ 262 w 270"/>
                      <a:gd name="T49" fmla="*/ 70 h 100"/>
                      <a:gd name="T50" fmla="*/ 249 w 270"/>
                      <a:gd name="T51" fmla="*/ 68 h 100"/>
                      <a:gd name="T52" fmla="*/ 235 w 270"/>
                      <a:gd name="T53" fmla="*/ 65 h 100"/>
                      <a:gd name="T54" fmla="*/ 222 w 270"/>
                      <a:gd name="T55" fmla="*/ 62 h 100"/>
                      <a:gd name="T56" fmla="*/ 209 w 270"/>
                      <a:gd name="T57" fmla="*/ 59 h 100"/>
                      <a:gd name="T58" fmla="*/ 197 w 270"/>
                      <a:gd name="T59" fmla="*/ 54 h 100"/>
                      <a:gd name="T60" fmla="*/ 185 w 270"/>
                      <a:gd name="T61" fmla="*/ 48 h 100"/>
                      <a:gd name="T62" fmla="*/ 173 w 270"/>
                      <a:gd name="T63" fmla="*/ 41 h 100"/>
                      <a:gd name="T64" fmla="*/ 162 w 270"/>
                      <a:gd name="T65" fmla="*/ 34 h 100"/>
                      <a:gd name="T66" fmla="*/ 151 w 270"/>
                      <a:gd name="T67" fmla="*/ 27 h 100"/>
                      <a:gd name="T68" fmla="*/ 140 w 270"/>
                      <a:gd name="T69" fmla="*/ 21 h 100"/>
                      <a:gd name="T70" fmla="*/ 130 w 270"/>
                      <a:gd name="T71" fmla="*/ 14 h 100"/>
                      <a:gd name="T72" fmla="*/ 118 w 270"/>
                      <a:gd name="T73" fmla="*/ 9 h 100"/>
                      <a:gd name="T74" fmla="*/ 107 w 270"/>
                      <a:gd name="T75" fmla="*/ 4 h 100"/>
                      <a:gd name="T76" fmla="*/ 95 w 270"/>
                      <a:gd name="T77" fmla="*/ 2 h 100"/>
                      <a:gd name="T78" fmla="*/ 82 w 270"/>
                      <a:gd name="T79" fmla="*/ 0 h 100"/>
                      <a:gd name="T80" fmla="*/ 70 w 270"/>
                      <a:gd name="T81" fmla="*/ 1 h 100"/>
                      <a:gd name="T82" fmla="*/ 60 w 270"/>
                      <a:gd name="T83" fmla="*/ 4 h 100"/>
                      <a:gd name="T84" fmla="*/ 50 w 270"/>
                      <a:gd name="T85" fmla="*/ 8 h 100"/>
                      <a:gd name="T86" fmla="*/ 41 w 270"/>
                      <a:gd name="T87" fmla="*/ 14 h 100"/>
                      <a:gd name="T88" fmla="*/ 33 w 270"/>
                      <a:gd name="T89" fmla="*/ 22 h 100"/>
                      <a:gd name="T90" fmla="*/ 28 w 270"/>
                      <a:gd name="T91" fmla="*/ 30 h 100"/>
                      <a:gd name="T92" fmla="*/ 25 w 270"/>
                      <a:gd name="T93" fmla="*/ 40 h 100"/>
                      <a:gd name="T94" fmla="*/ 24 w 270"/>
                      <a:gd name="T95" fmla="*/ 51 h 100"/>
                      <a:gd name="T96" fmla="*/ 25 w 270"/>
                      <a:gd name="T97" fmla="*/ 65 h 100"/>
                      <a:gd name="T98" fmla="*/ 24 w 270"/>
                      <a:gd name="T99" fmla="*/ 89 h 100"/>
                      <a:gd name="T100" fmla="*/ 15 w 270"/>
                      <a:gd name="T101" fmla="*/ 89 h 100"/>
                      <a:gd name="T102" fmla="*/ 9 w 270"/>
                      <a:gd name="T103" fmla="*/ 84 h 100"/>
                      <a:gd name="T104" fmla="*/ 4 w 270"/>
                      <a:gd name="T105" fmla="*/ 78 h 100"/>
                      <a:gd name="T106" fmla="*/ 0 w 270"/>
                      <a:gd name="T107" fmla="*/ 75 h 100"/>
                      <a:gd name="T108" fmla="*/ 1 w 270"/>
                      <a:gd name="T109" fmla="*/ 76 h 100"/>
                      <a:gd name="T110" fmla="*/ 6 w 270"/>
                      <a:gd name="T111" fmla="*/ 85 h 100"/>
                      <a:gd name="T112" fmla="*/ 14 w 270"/>
                      <a:gd name="T113" fmla="*/ 95 h 100"/>
                      <a:gd name="T114" fmla="*/ 23 w 270"/>
                      <a:gd name="T115" fmla="*/ 100 h 1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70"/>
                      <a:gd name="T175" fmla="*/ 0 h 100"/>
                      <a:gd name="T176" fmla="*/ 270 w 270"/>
                      <a:gd name="T177" fmla="*/ 100 h 10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70" h="100">
                        <a:moveTo>
                          <a:pt x="27" y="98"/>
                        </a:moveTo>
                        <a:lnTo>
                          <a:pt x="28" y="92"/>
                        </a:lnTo>
                        <a:lnTo>
                          <a:pt x="29" y="81"/>
                        </a:lnTo>
                        <a:lnTo>
                          <a:pt x="29" y="69"/>
                        </a:lnTo>
                        <a:lnTo>
                          <a:pt x="29" y="60"/>
                        </a:lnTo>
                        <a:lnTo>
                          <a:pt x="29" y="56"/>
                        </a:lnTo>
                        <a:lnTo>
                          <a:pt x="30" y="51"/>
                        </a:lnTo>
                        <a:lnTo>
                          <a:pt x="32" y="44"/>
                        </a:lnTo>
                        <a:lnTo>
                          <a:pt x="34" y="37"/>
                        </a:lnTo>
                        <a:lnTo>
                          <a:pt x="37" y="31"/>
                        </a:lnTo>
                        <a:lnTo>
                          <a:pt x="43" y="25"/>
                        </a:lnTo>
                        <a:lnTo>
                          <a:pt x="50" y="20"/>
                        </a:lnTo>
                        <a:lnTo>
                          <a:pt x="59" y="17"/>
                        </a:lnTo>
                        <a:lnTo>
                          <a:pt x="66" y="15"/>
                        </a:lnTo>
                        <a:lnTo>
                          <a:pt x="73" y="15"/>
                        </a:lnTo>
                        <a:lnTo>
                          <a:pt x="80" y="14"/>
                        </a:lnTo>
                        <a:lnTo>
                          <a:pt x="87" y="15"/>
                        </a:lnTo>
                        <a:lnTo>
                          <a:pt x="94" y="16"/>
                        </a:lnTo>
                        <a:lnTo>
                          <a:pt x="101" y="17"/>
                        </a:lnTo>
                        <a:lnTo>
                          <a:pt x="108" y="19"/>
                        </a:lnTo>
                        <a:lnTo>
                          <a:pt x="114" y="21"/>
                        </a:lnTo>
                        <a:lnTo>
                          <a:pt x="121" y="24"/>
                        </a:lnTo>
                        <a:lnTo>
                          <a:pt x="127" y="27"/>
                        </a:lnTo>
                        <a:lnTo>
                          <a:pt x="133" y="30"/>
                        </a:lnTo>
                        <a:lnTo>
                          <a:pt x="139" y="34"/>
                        </a:lnTo>
                        <a:lnTo>
                          <a:pt x="145" y="37"/>
                        </a:lnTo>
                        <a:lnTo>
                          <a:pt x="151" y="41"/>
                        </a:lnTo>
                        <a:lnTo>
                          <a:pt x="157" y="45"/>
                        </a:lnTo>
                        <a:lnTo>
                          <a:pt x="163" y="48"/>
                        </a:lnTo>
                        <a:lnTo>
                          <a:pt x="168" y="52"/>
                        </a:lnTo>
                        <a:lnTo>
                          <a:pt x="175" y="55"/>
                        </a:lnTo>
                        <a:lnTo>
                          <a:pt x="181" y="58"/>
                        </a:lnTo>
                        <a:lnTo>
                          <a:pt x="187" y="60"/>
                        </a:lnTo>
                        <a:lnTo>
                          <a:pt x="194" y="62"/>
                        </a:lnTo>
                        <a:lnTo>
                          <a:pt x="200" y="65"/>
                        </a:lnTo>
                        <a:lnTo>
                          <a:pt x="207" y="66"/>
                        </a:lnTo>
                        <a:lnTo>
                          <a:pt x="213" y="68"/>
                        </a:lnTo>
                        <a:lnTo>
                          <a:pt x="220" y="69"/>
                        </a:lnTo>
                        <a:lnTo>
                          <a:pt x="227" y="70"/>
                        </a:lnTo>
                        <a:lnTo>
                          <a:pt x="234" y="71"/>
                        </a:lnTo>
                        <a:lnTo>
                          <a:pt x="241" y="72"/>
                        </a:lnTo>
                        <a:lnTo>
                          <a:pt x="248" y="73"/>
                        </a:lnTo>
                        <a:lnTo>
                          <a:pt x="254" y="73"/>
                        </a:lnTo>
                        <a:lnTo>
                          <a:pt x="262" y="74"/>
                        </a:lnTo>
                        <a:lnTo>
                          <a:pt x="268" y="74"/>
                        </a:lnTo>
                        <a:lnTo>
                          <a:pt x="269" y="73"/>
                        </a:lnTo>
                        <a:lnTo>
                          <a:pt x="270" y="72"/>
                        </a:lnTo>
                        <a:lnTo>
                          <a:pt x="270" y="71"/>
                        </a:lnTo>
                        <a:lnTo>
                          <a:pt x="269" y="70"/>
                        </a:lnTo>
                        <a:lnTo>
                          <a:pt x="262" y="70"/>
                        </a:lnTo>
                        <a:lnTo>
                          <a:pt x="256" y="69"/>
                        </a:lnTo>
                        <a:lnTo>
                          <a:pt x="249" y="68"/>
                        </a:lnTo>
                        <a:lnTo>
                          <a:pt x="242" y="67"/>
                        </a:lnTo>
                        <a:lnTo>
                          <a:pt x="235" y="65"/>
                        </a:lnTo>
                        <a:lnTo>
                          <a:pt x="229" y="64"/>
                        </a:lnTo>
                        <a:lnTo>
                          <a:pt x="222" y="62"/>
                        </a:lnTo>
                        <a:lnTo>
                          <a:pt x="216" y="60"/>
                        </a:lnTo>
                        <a:lnTo>
                          <a:pt x="209" y="59"/>
                        </a:lnTo>
                        <a:lnTo>
                          <a:pt x="203" y="56"/>
                        </a:lnTo>
                        <a:lnTo>
                          <a:pt x="197" y="54"/>
                        </a:lnTo>
                        <a:lnTo>
                          <a:pt x="191" y="51"/>
                        </a:lnTo>
                        <a:lnTo>
                          <a:pt x="185" y="48"/>
                        </a:lnTo>
                        <a:lnTo>
                          <a:pt x="179" y="45"/>
                        </a:lnTo>
                        <a:lnTo>
                          <a:pt x="173" y="41"/>
                        </a:lnTo>
                        <a:lnTo>
                          <a:pt x="167" y="38"/>
                        </a:lnTo>
                        <a:lnTo>
                          <a:pt x="162" y="34"/>
                        </a:lnTo>
                        <a:lnTo>
                          <a:pt x="157" y="31"/>
                        </a:lnTo>
                        <a:lnTo>
                          <a:pt x="151" y="27"/>
                        </a:lnTo>
                        <a:lnTo>
                          <a:pt x="146" y="24"/>
                        </a:lnTo>
                        <a:lnTo>
                          <a:pt x="140" y="21"/>
                        </a:lnTo>
                        <a:lnTo>
                          <a:pt x="135" y="18"/>
                        </a:lnTo>
                        <a:lnTo>
                          <a:pt x="130" y="14"/>
                        </a:lnTo>
                        <a:lnTo>
                          <a:pt x="124" y="12"/>
                        </a:lnTo>
                        <a:lnTo>
                          <a:pt x="118" y="9"/>
                        </a:lnTo>
                        <a:lnTo>
                          <a:pt x="113" y="7"/>
                        </a:lnTo>
                        <a:lnTo>
                          <a:pt x="107" y="4"/>
                        </a:lnTo>
                        <a:lnTo>
                          <a:pt x="101" y="3"/>
                        </a:lnTo>
                        <a:lnTo>
                          <a:pt x="95" y="2"/>
                        </a:lnTo>
                        <a:lnTo>
                          <a:pt x="89" y="1"/>
                        </a:lnTo>
                        <a:lnTo>
                          <a:pt x="82" y="0"/>
                        </a:lnTo>
                        <a:lnTo>
                          <a:pt x="76" y="0"/>
                        </a:lnTo>
                        <a:lnTo>
                          <a:pt x="70" y="1"/>
                        </a:lnTo>
                        <a:lnTo>
                          <a:pt x="65" y="2"/>
                        </a:lnTo>
                        <a:lnTo>
                          <a:pt x="60" y="4"/>
                        </a:lnTo>
                        <a:lnTo>
                          <a:pt x="55" y="5"/>
                        </a:lnTo>
                        <a:lnTo>
                          <a:pt x="50" y="8"/>
                        </a:lnTo>
                        <a:lnTo>
                          <a:pt x="45" y="11"/>
                        </a:lnTo>
                        <a:lnTo>
                          <a:pt x="41" y="14"/>
                        </a:lnTo>
                        <a:lnTo>
                          <a:pt x="37" y="18"/>
                        </a:lnTo>
                        <a:lnTo>
                          <a:pt x="33" y="22"/>
                        </a:lnTo>
                        <a:lnTo>
                          <a:pt x="30" y="26"/>
                        </a:lnTo>
                        <a:lnTo>
                          <a:pt x="28" y="30"/>
                        </a:lnTo>
                        <a:lnTo>
                          <a:pt x="26" y="35"/>
                        </a:lnTo>
                        <a:lnTo>
                          <a:pt x="25" y="40"/>
                        </a:lnTo>
                        <a:lnTo>
                          <a:pt x="24" y="45"/>
                        </a:lnTo>
                        <a:lnTo>
                          <a:pt x="24" y="51"/>
                        </a:lnTo>
                        <a:lnTo>
                          <a:pt x="24" y="56"/>
                        </a:lnTo>
                        <a:lnTo>
                          <a:pt x="25" y="65"/>
                        </a:lnTo>
                        <a:lnTo>
                          <a:pt x="26" y="79"/>
                        </a:lnTo>
                        <a:lnTo>
                          <a:pt x="24" y="89"/>
                        </a:lnTo>
                        <a:lnTo>
                          <a:pt x="18" y="90"/>
                        </a:lnTo>
                        <a:lnTo>
                          <a:pt x="15" y="89"/>
                        </a:lnTo>
                        <a:lnTo>
                          <a:pt x="12" y="86"/>
                        </a:lnTo>
                        <a:lnTo>
                          <a:pt x="9" y="84"/>
                        </a:lnTo>
                        <a:lnTo>
                          <a:pt x="6" y="81"/>
                        </a:lnTo>
                        <a:lnTo>
                          <a:pt x="4" y="78"/>
                        </a:lnTo>
                        <a:lnTo>
                          <a:pt x="2" y="76"/>
                        </a:lnTo>
                        <a:lnTo>
                          <a:pt x="0" y="75"/>
                        </a:lnTo>
                        <a:lnTo>
                          <a:pt x="0" y="74"/>
                        </a:lnTo>
                        <a:lnTo>
                          <a:pt x="1" y="76"/>
                        </a:lnTo>
                        <a:lnTo>
                          <a:pt x="3" y="79"/>
                        </a:lnTo>
                        <a:lnTo>
                          <a:pt x="6" y="85"/>
                        </a:lnTo>
                        <a:lnTo>
                          <a:pt x="10" y="90"/>
                        </a:lnTo>
                        <a:lnTo>
                          <a:pt x="14" y="95"/>
                        </a:lnTo>
                        <a:lnTo>
                          <a:pt x="19" y="99"/>
                        </a:lnTo>
                        <a:lnTo>
                          <a:pt x="23" y="100"/>
                        </a:lnTo>
                        <a:lnTo>
                          <a:pt x="27" y="9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9" name="Freeform 54"/>
                  <p:cNvSpPr>
                    <a:spLocks/>
                  </p:cNvSpPr>
                  <p:nvPr/>
                </p:nvSpPr>
                <p:spPr bwMode="auto">
                  <a:xfrm>
                    <a:off x="1189" y="2016"/>
                    <a:ext cx="84" cy="102"/>
                  </a:xfrm>
                  <a:custGeom>
                    <a:avLst/>
                    <a:gdLst>
                      <a:gd name="T0" fmla="*/ 23 w 84"/>
                      <a:gd name="T1" fmla="*/ 62 h 102"/>
                      <a:gd name="T2" fmla="*/ 26 w 84"/>
                      <a:gd name="T3" fmla="*/ 66 h 102"/>
                      <a:gd name="T4" fmla="*/ 29 w 84"/>
                      <a:gd name="T5" fmla="*/ 69 h 102"/>
                      <a:gd name="T6" fmla="*/ 32 w 84"/>
                      <a:gd name="T7" fmla="*/ 73 h 102"/>
                      <a:gd name="T8" fmla="*/ 35 w 84"/>
                      <a:gd name="T9" fmla="*/ 76 h 102"/>
                      <a:gd name="T10" fmla="*/ 39 w 84"/>
                      <a:gd name="T11" fmla="*/ 79 h 102"/>
                      <a:gd name="T12" fmla="*/ 43 w 84"/>
                      <a:gd name="T13" fmla="*/ 83 h 102"/>
                      <a:gd name="T14" fmla="*/ 46 w 84"/>
                      <a:gd name="T15" fmla="*/ 85 h 102"/>
                      <a:gd name="T16" fmla="*/ 50 w 84"/>
                      <a:gd name="T17" fmla="*/ 88 h 102"/>
                      <a:gd name="T18" fmla="*/ 53 w 84"/>
                      <a:gd name="T19" fmla="*/ 90 h 102"/>
                      <a:gd name="T20" fmla="*/ 57 w 84"/>
                      <a:gd name="T21" fmla="*/ 93 h 102"/>
                      <a:gd name="T22" fmla="*/ 62 w 84"/>
                      <a:gd name="T23" fmla="*/ 94 h 102"/>
                      <a:gd name="T24" fmla="*/ 66 w 84"/>
                      <a:gd name="T25" fmla="*/ 96 h 102"/>
                      <a:gd name="T26" fmla="*/ 70 w 84"/>
                      <a:gd name="T27" fmla="*/ 97 h 102"/>
                      <a:gd name="T28" fmla="*/ 74 w 84"/>
                      <a:gd name="T29" fmla="*/ 99 h 102"/>
                      <a:gd name="T30" fmla="*/ 78 w 84"/>
                      <a:gd name="T31" fmla="*/ 100 h 102"/>
                      <a:gd name="T32" fmla="*/ 82 w 84"/>
                      <a:gd name="T33" fmla="*/ 102 h 102"/>
                      <a:gd name="T34" fmla="*/ 83 w 84"/>
                      <a:gd name="T35" fmla="*/ 102 h 102"/>
                      <a:gd name="T36" fmla="*/ 84 w 84"/>
                      <a:gd name="T37" fmla="*/ 101 h 102"/>
                      <a:gd name="T38" fmla="*/ 84 w 84"/>
                      <a:gd name="T39" fmla="*/ 100 h 102"/>
                      <a:gd name="T40" fmla="*/ 83 w 84"/>
                      <a:gd name="T41" fmla="*/ 100 h 102"/>
                      <a:gd name="T42" fmla="*/ 80 w 84"/>
                      <a:gd name="T43" fmla="*/ 98 h 102"/>
                      <a:gd name="T44" fmla="*/ 77 w 84"/>
                      <a:gd name="T45" fmla="*/ 97 h 102"/>
                      <a:gd name="T46" fmla="*/ 74 w 84"/>
                      <a:gd name="T47" fmla="*/ 96 h 102"/>
                      <a:gd name="T48" fmla="*/ 71 w 84"/>
                      <a:gd name="T49" fmla="*/ 94 h 102"/>
                      <a:gd name="T50" fmla="*/ 68 w 84"/>
                      <a:gd name="T51" fmla="*/ 93 h 102"/>
                      <a:gd name="T52" fmla="*/ 65 w 84"/>
                      <a:gd name="T53" fmla="*/ 92 h 102"/>
                      <a:gd name="T54" fmla="*/ 62 w 84"/>
                      <a:gd name="T55" fmla="*/ 90 h 102"/>
                      <a:gd name="T56" fmla="*/ 58 w 84"/>
                      <a:gd name="T57" fmla="*/ 89 h 102"/>
                      <a:gd name="T58" fmla="*/ 55 w 84"/>
                      <a:gd name="T59" fmla="*/ 87 h 102"/>
                      <a:gd name="T60" fmla="*/ 51 w 84"/>
                      <a:gd name="T61" fmla="*/ 84 h 102"/>
                      <a:gd name="T62" fmla="*/ 48 w 84"/>
                      <a:gd name="T63" fmla="*/ 82 h 102"/>
                      <a:gd name="T64" fmla="*/ 44 w 84"/>
                      <a:gd name="T65" fmla="*/ 79 h 102"/>
                      <a:gd name="T66" fmla="*/ 41 w 84"/>
                      <a:gd name="T67" fmla="*/ 76 h 102"/>
                      <a:gd name="T68" fmla="*/ 38 w 84"/>
                      <a:gd name="T69" fmla="*/ 73 h 102"/>
                      <a:gd name="T70" fmla="*/ 35 w 84"/>
                      <a:gd name="T71" fmla="*/ 69 h 102"/>
                      <a:gd name="T72" fmla="*/ 32 w 84"/>
                      <a:gd name="T73" fmla="*/ 66 h 102"/>
                      <a:gd name="T74" fmla="*/ 26 w 84"/>
                      <a:gd name="T75" fmla="*/ 59 h 102"/>
                      <a:gd name="T76" fmla="*/ 20 w 84"/>
                      <a:gd name="T77" fmla="*/ 49 h 102"/>
                      <a:gd name="T78" fmla="*/ 15 w 84"/>
                      <a:gd name="T79" fmla="*/ 38 h 102"/>
                      <a:gd name="T80" fmla="*/ 10 w 84"/>
                      <a:gd name="T81" fmla="*/ 27 h 102"/>
                      <a:gd name="T82" fmla="*/ 6 w 84"/>
                      <a:gd name="T83" fmla="*/ 17 h 102"/>
                      <a:gd name="T84" fmla="*/ 3 w 84"/>
                      <a:gd name="T85" fmla="*/ 8 h 102"/>
                      <a:gd name="T86" fmla="*/ 1 w 84"/>
                      <a:gd name="T87" fmla="*/ 2 h 102"/>
                      <a:gd name="T88" fmla="*/ 0 w 84"/>
                      <a:gd name="T89" fmla="*/ 0 h 102"/>
                      <a:gd name="T90" fmla="*/ 0 w 84"/>
                      <a:gd name="T91" fmla="*/ 2 h 102"/>
                      <a:gd name="T92" fmla="*/ 2 w 84"/>
                      <a:gd name="T93" fmla="*/ 7 h 102"/>
                      <a:gd name="T94" fmla="*/ 3 w 84"/>
                      <a:gd name="T95" fmla="*/ 15 h 102"/>
                      <a:gd name="T96" fmla="*/ 7 w 84"/>
                      <a:gd name="T97" fmla="*/ 25 h 102"/>
                      <a:gd name="T98" fmla="*/ 10 w 84"/>
                      <a:gd name="T99" fmla="*/ 35 h 102"/>
                      <a:gd name="T100" fmla="*/ 14 w 84"/>
                      <a:gd name="T101" fmla="*/ 46 h 102"/>
                      <a:gd name="T102" fmla="*/ 18 w 84"/>
                      <a:gd name="T103" fmla="*/ 55 h 102"/>
                      <a:gd name="T104" fmla="*/ 23 w 84"/>
                      <a:gd name="T105" fmla="*/ 62 h 1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4"/>
                      <a:gd name="T160" fmla="*/ 0 h 102"/>
                      <a:gd name="T161" fmla="*/ 84 w 84"/>
                      <a:gd name="T162" fmla="*/ 102 h 1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4" h="102">
                        <a:moveTo>
                          <a:pt x="23" y="62"/>
                        </a:moveTo>
                        <a:lnTo>
                          <a:pt x="26" y="66"/>
                        </a:lnTo>
                        <a:lnTo>
                          <a:pt x="29" y="69"/>
                        </a:lnTo>
                        <a:lnTo>
                          <a:pt x="32" y="73"/>
                        </a:lnTo>
                        <a:lnTo>
                          <a:pt x="35" y="76"/>
                        </a:lnTo>
                        <a:lnTo>
                          <a:pt x="39" y="79"/>
                        </a:lnTo>
                        <a:lnTo>
                          <a:pt x="43" y="83"/>
                        </a:lnTo>
                        <a:lnTo>
                          <a:pt x="46" y="85"/>
                        </a:lnTo>
                        <a:lnTo>
                          <a:pt x="50" y="88"/>
                        </a:lnTo>
                        <a:lnTo>
                          <a:pt x="53" y="90"/>
                        </a:lnTo>
                        <a:lnTo>
                          <a:pt x="57" y="93"/>
                        </a:lnTo>
                        <a:lnTo>
                          <a:pt x="62" y="94"/>
                        </a:lnTo>
                        <a:lnTo>
                          <a:pt x="66" y="96"/>
                        </a:lnTo>
                        <a:lnTo>
                          <a:pt x="70" y="97"/>
                        </a:lnTo>
                        <a:lnTo>
                          <a:pt x="74" y="99"/>
                        </a:lnTo>
                        <a:lnTo>
                          <a:pt x="78" y="100"/>
                        </a:lnTo>
                        <a:lnTo>
                          <a:pt x="82" y="102"/>
                        </a:lnTo>
                        <a:lnTo>
                          <a:pt x="83" y="102"/>
                        </a:lnTo>
                        <a:lnTo>
                          <a:pt x="84" y="101"/>
                        </a:lnTo>
                        <a:lnTo>
                          <a:pt x="84" y="100"/>
                        </a:lnTo>
                        <a:lnTo>
                          <a:pt x="83" y="100"/>
                        </a:lnTo>
                        <a:lnTo>
                          <a:pt x="80" y="98"/>
                        </a:lnTo>
                        <a:lnTo>
                          <a:pt x="77" y="97"/>
                        </a:lnTo>
                        <a:lnTo>
                          <a:pt x="74" y="96"/>
                        </a:lnTo>
                        <a:lnTo>
                          <a:pt x="71" y="94"/>
                        </a:lnTo>
                        <a:lnTo>
                          <a:pt x="68" y="93"/>
                        </a:lnTo>
                        <a:lnTo>
                          <a:pt x="65" y="92"/>
                        </a:lnTo>
                        <a:lnTo>
                          <a:pt x="62" y="90"/>
                        </a:lnTo>
                        <a:lnTo>
                          <a:pt x="58" y="89"/>
                        </a:lnTo>
                        <a:lnTo>
                          <a:pt x="55" y="87"/>
                        </a:lnTo>
                        <a:lnTo>
                          <a:pt x="51" y="84"/>
                        </a:lnTo>
                        <a:lnTo>
                          <a:pt x="48" y="82"/>
                        </a:lnTo>
                        <a:lnTo>
                          <a:pt x="44" y="79"/>
                        </a:lnTo>
                        <a:lnTo>
                          <a:pt x="41" y="76"/>
                        </a:lnTo>
                        <a:lnTo>
                          <a:pt x="38" y="73"/>
                        </a:lnTo>
                        <a:lnTo>
                          <a:pt x="35" y="69"/>
                        </a:lnTo>
                        <a:lnTo>
                          <a:pt x="32" y="66"/>
                        </a:lnTo>
                        <a:lnTo>
                          <a:pt x="26" y="59"/>
                        </a:lnTo>
                        <a:lnTo>
                          <a:pt x="20" y="49"/>
                        </a:lnTo>
                        <a:lnTo>
                          <a:pt x="15" y="38"/>
                        </a:lnTo>
                        <a:lnTo>
                          <a:pt x="10" y="27"/>
                        </a:lnTo>
                        <a:lnTo>
                          <a:pt x="6" y="17"/>
                        </a:lnTo>
                        <a:lnTo>
                          <a:pt x="3" y="8"/>
                        </a:lnTo>
                        <a:lnTo>
                          <a:pt x="1" y="2"/>
                        </a:lnTo>
                        <a:lnTo>
                          <a:pt x="0" y="0"/>
                        </a:lnTo>
                        <a:lnTo>
                          <a:pt x="0" y="2"/>
                        </a:lnTo>
                        <a:lnTo>
                          <a:pt x="2" y="7"/>
                        </a:lnTo>
                        <a:lnTo>
                          <a:pt x="3" y="15"/>
                        </a:lnTo>
                        <a:lnTo>
                          <a:pt x="7" y="25"/>
                        </a:lnTo>
                        <a:lnTo>
                          <a:pt x="10" y="35"/>
                        </a:lnTo>
                        <a:lnTo>
                          <a:pt x="14" y="46"/>
                        </a:lnTo>
                        <a:lnTo>
                          <a:pt x="18" y="55"/>
                        </a:lnTo>
                        <a:lnTo>
                          <a:pt x="23" y="6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0" name="Freeform 55"/>
                  <p:cNvSpPr>
                    <a:spLocks/>
                  </p:cNvSpPr>
                  <p:nvPr/>
                </p:nvSpPr>
                <p:spPr bwMode="auto">
                  <a:xfrm>
                    <a:off x="1269" y="2113"/>
                    <a:ext cx="9" cy="71"/>
                  </a:xfrm>
                  <a:custGeom>
                    <a:avLst/>
                    <a:gdLst>
                      <a:gd name="T0" fmla="*/ 0 w 9"/>
                      <a:gd name="T1" fmla="*/ 69 h 71"/>
                      <a:gd name="T2" fmla="*/ 0 w 9"/>
                      <a:gd name="T3" fmla="*/ 70 h 71"/>
                      <a:gd name="T4" fmla="*/ 0 w 9"/>
                      <a:gd name="T5" fmla="*/ 71 h 71"/>
                      <a:gd name="T6" fmla="*/ 1 w 9"/>
                      <a:gd name="T7" fmla="*/ 71 h 71"/>
                      <a:gd name="T8" fmla="*/ 2 w 9"/>
                      <a:gd name="T9" fmla="*/ 70 h 71"/>
                      <a:gd name="T10" fmla="*/ 6 w 9"/>
                      <a:gd name="T11" fmla="*/ 61 h 71"/>
                      <a:gd name="T12" fmla="*/ 8 w 9"/>
                      <a:gd name="T13" fmla="*/ 50 h 71"/>
                      <a:gd name="T14" fmla="*/ 9 w 9"/>
                      <a:gd name="T15" fmla="*/ 39 h 71"/>
                      <a:gd name="T16" fmla="*/ 8 w 9"/>
                      <a:gd name="T17" fmla="*/ 27 h 71"/>
                      <a:gd name="T18" fmla="*/ 6 w 9"/>
                      <a:gd name="T19" fmla="*/ 17 h 71"/>
                      <a:gd name="T20" fmla="*/ 4 w 9"/>
                      <a:gd name="T21" fmla="*/ 8 h 71"/>
                      <a:gd name="T22" fmla="*/ 3 w 9"/>
                      <a:gd name="T23" fmla="*/ 2 h 71"/>
                      <a:gd name="T24" fmla="*/ 3 w 9"/>
                      <a:gd name="T25" fmla="*/ 0 h 71"/>
                      <a:gd name="T26" fmla="*/ 4 w 9"/>
                      <a:gd name="T27" fmla="*/ 8 h 71"/>
                      <a:gd name="T28" fmla="*/ 6 w 9"/>
                      <a:gd name="T29" fmla="*/ 27 h 71"/>
                      <a:gd name="T30" fmla="*/ 5 w 9"/>
                      <a:gd name="T31" fmla="*/ 50 h 71"/>
                      <a:gd name="T32" fmla="*/ 0 w 9"/>
                      <a:gd name="T33" fmla="*/ 69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71"/>
                      <a:gd name="T53" fmla="*/ 9 w 9"/>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71">
                        <a:moveTo>
                          <a:pt x="0" y="69"/>
                        </a:moveTo>
                        <a:lnTo>
                          <a:pt x="0" y="70"/>
                        </a:lnTo>
                        <a:lnTo>
                          <a:pt x="0" y="71"/>
                        </a:lnTo>
                        <a:lnTo>
                          <a:pt x="1" y="71"/>
                        </a:lnTo>
                        <a:lnTo>
                          <a:pt x="2" y="70"/>
                        </a:lnTo>
                        <a:lnTo>
                          <a:pt x="6" y="61"/>
                        </a:lnTo>
                        <a:lnTo>
                          <a:pt x="8" y="50"/>
                        </a:lnTo>
                        <a:lnTo>
                          <a:pt x="9" y="39"/>
                        </a:lnTo>
                        <a:lnTo>
                          <a:pt x="8" y="27"/>
                        </a:lnTo>
                        <a:lnTo>
                          <a:pt x="6" y="17"/>
                        </a:lnTo>
                        <a:lnTo>
                          <a:pt x="4" y="8"/>
                        </a:lnTo>
                        <a:lnTo>
                          <a:pt x="3" y="2"/>
                        </a:lnTo>
                        <a:lnTo>
                          <a:pt x="3" y="0"/>
                        </a:lnTo>
                        <a:lnTo>
                          <a:pt x="4" y="8"/>
                        </a:lnTo>
                        <a:lnTo>
                          <a:pt x="6" y="27"/>
                        </a:lnTo>
                        <a:lnTo>
                          <a:pt x="5" y="50"/>
                        </a:lnTo>
                        <a:lnTo>
                          <a:pt x="0" y="6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1" name="Freeform 56"/>
                  <p:cNvSpPr>
                    <a:spLocks/>
                  </p:cNvSpPr>
                  <p:nvPr/>
                </p:nvSpPr>
                <p:spPr bwMode="auto">
                  <a:xfrm>
                    <a:off x="1156" y="2042"/>
                    <a:ext cx="49" cy="173"/>
                  </a:xfrm>
                  <a:custGeom>
                    <a:avLst/>
                    <a:gdLst>
                      <a:gd name="T0" fmla="*/ 0 w 49"/>
                      <a:gd name="T1" fmla="*/ 44 h 173"/>
                      <a:gd name="T2" fmla="*/ 1 w 49"/>
                      <a:gd name="T3" fmla="*/ 56 h 173"/>
                      <a:gd name="T4" fmla="*/ 1 w 49"/>
                      <a:gd name="T5" fmla="*/ 68 h 173"/>
                      <a:gd name="T6" fmla="*/ 2 w 49"/>
                      <a:gd name="T7" fmla="*/ 80 h 173"/>
                      <a:gd name="T8" fmla="*/ 4 w 49"/>
                      <a:gd name="T9" fmla="*/ 92 h 173"/>
                      <a:gd name="T10" fmla="*/ 6 w 49"/>
                      <a:gd name="T11" fmla="*/ 103 h 173"/>
                      <a:gd name="T12" fmla="*/ 9 w 49"/>
                      <a:gd name="T13" fmla="*/ 114 h 173"/>
                      <a:gd name="T14" fmla="*/ 13 w 49"/>
                      <a:gd name="T15" fmla="*/ 125 h 173"/>
                      <a:gd name="T16" fmla="*/ 18 w 49"/>
                      <a:gd name="T17" fmla="*/ 135 h 173"/>
                      <a:gd name="T18" fmla="*/ 24 w 49"/>
                      <a:gd name="T19" fmla="*/ 145 h 173"/>
                      <a:gd name="T20" fmla="*/ 30 w 49"/>
                      <a:gd name="T21" fmla="*/ 155 h 173"/>
                      <a:gd name="T22" fmla="*/ 37 w 49"/>
                      <a:gd name="T23" fmla="*/ 164 h 173"/>
                      <a:gd name="T24" fmla="*/ 45 w 49"/>
                      <a:gd name="T25" fmla="*/ 172 h 173"/>
                      <a:gd name="T26" fmla="*/ 47 w 49"/>
                      <a:gd name="T27" fmla="*/ 173 h 173"/>
                      <a:gd name="T28" fmla="*/ 48 w 49"/>
                      <a:gd name="T29" fmla="*/ 172 h 173"/>
                      <a:gd name="T30" fmla="*/ 49 w 49"/>
                      <a:gd name="T31" fmla="*/ 170 h 173"/>
                      <a:gd name="T32" fmla="*/ 49 w 49"/>
                      <a:gd name="T33" fmla="*/ 168 h 173"/>
                      <a:gd name="T34" fmla="*/ 43 w 49"/>
                      <a:gd name="T35" fmla="*/ 160 h 173"/>
                      <a:gd name="T36" fmla="*/ 37 w 49"/>
                      <a:gd name="T37" fmla="*/ 150 h 173"/>
                      <a:gd name="T38" fmla="*/ 32 w 49"/>
                      <a:gd name="T39" fmla="*/ 141 h 173"/>
                      <a:gd name="T40" fmla="*/ 27 w 49"/>
                      <a:gd name="T41" fmla="*/ 132 h 173"/>
                      <a:gd name="T42" fmla="*/ 22 w 49"/>
                      <a:gd name="T43" fmla="*/ 122 h 173"/>
                      <a:gd name="T44" fmla="*/ 18 w 49"/>
                      <a:gd name="T45" fmla="*/ 112 h 173"/>
                      <a:gd name="T46" fmla="*/ 15 w 49"/>
                      <a:gd name="T47" fmla="*/ 102 h 173"/>
                      <a:gd name="T48" fmla="*/ 12 w 49"/>
                      <a:gd name="T49" fmla="*/ 91 h 173"/>
                      <a:gd name="T50" fmla="*/ 9 w 49"/>
                      <a:gd name="T51" fmla="*/ 81 h 173"/>
                      <a:gd name="T52" fmla="*/ 8 w 49"/>
                      <a:gd name="T53" fmla="*/ 70 h 173"/>
                      <a:gd name="T54" fmla="*/ 6 w 49"/>
                      <a:gd name="T55" fmla="*/ 59 h 173"/>
                      <a:gd name="T56" fmla="*/ 4 w 49"/>
                      <a:gd name="T57" fmla="*/ 48 h 173"/>
                      <a:gd name="T58" fmla="*/ 3 w 49"/>
                      <a:gd name="T59" fmla="*/ 34 h 173"/>
                      <a:gd name="T60" fmla="*/ 2 w 49"/>
                      <a:gd name="T61" fmla="*/ 18 h 173"/>
                      <a:gd name="T62" fmla="*/ 2 w 49"/>
                      <a:gd name="T63" fmla="*/ 5 h 173"/>
                      <a:gd name="T64" fmla="*/ 2 w 49"/>
                      <a:gd name="T65" fmla="*/ 0 h 173"/>
                      <a:gd name="T66" fmla="*/ 1 w 49"/>
                      <a:gd name="T67" fmla="*/ 5 h 173"/>
                      <a:gd name="T68" fmla="*/ 0 w 49"/>
                      <a:gd name="T69" fmla="*/ 16 h 173"/>
                      <a:gd name="T70" fmla="*/ 0 w 49"/>
                      <a:gd name="T71" fmla="*/ 31 h 173"/>
                      <a:gd name="T72" fmla="*/ 0 w 49"/>
                      <a:gd name="T73" fmla="*/ 44 h 1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
                      <a:gd name="T112" fmla="*/ 0 h 173"/>
                      <a:gd name="T113" fmla="*/ 49 w 49"/>
                      <a:gd name="T114" fmla="*/ 173 h 1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 h="173">
                        <a:moveTo>
                          <a:pt x="0" y="44"/>
                        </a:moveTo>
                        <a:lnTo>
                          <a:pt x="1" y="56"/>
                        </a:lnTo>
                        <a:lnTo>
                          <a:pt x="1" y="68"/>
                        </a:lnTo>
                        <a:lnTo>
                          <a:pt x="2" y="80"/>
                        </a:lnTo>
                        <a:lnTo>
                          <a:pt x="4" y="92"/>
                        </a:lnTo>
                        <a:lnTo>
                          <a:pt x="6" y="103"/>
                        </a:lnTo>
                        <a:lnTo>
                          <a:pt x="9" y="114"/>
                        </a:lnTo>
                        <a:lnTo>
                          <a:pt x="13" y="125"/>
                        </a:lnTo>
                        <a:lnTo>
                          <a:pt x="18" y="135"/>
                        </a:lnTo>
                        <a:lnTo>
                          <a:pt x="24" y="145"/>
                        </a:lnTo>
                        <a:lnTo>
                          <a:pt x="30" y="155"/>
                        </a:lnTo>
                        <a:lnTo>
                          <a:pt x="37" y="164"/>
                        </a:lnTo>
                        <a:lnTo>
                          <a:pt x="45" y="172"/>
                        </a:lnTo>
                        <a:lnTo>
                          <a:pt x="47" y="173"/>
                        </a:lnTo>
                        <a:lnTo>
                          <a:pt x="48" y="172"/>
                        </a:lnTo>
                        <a:lnTo>
                          <a:pt x="49" y="170"/>
                        </a:lnTo>
                        <a:lnTo>
                          <a:pt x="49" y="168"/>
                        </a:lnTo>
                        <a:lnTo>
                          <a:pt x="43" y="160"/>
                        </a:lnTo>
                        <a:lnTo>
                          <a:pt x="37" y="150"/>
                        </a:lnTo>
                        <a:lnTo>
                          <a:pt x="32" y="141"/>
                        </a:lnTo>
                        <a:lnTo>
                          <a:pt x="27" y="132"/>
                        </a:lnTo>
                        <a:lnTo>
                          <a:pt x="22" y="122"/>
                        </a:lnTo>
                        <a:lnTo>
                          <a:pt x="18" y="112"/>
                        </a:lnTo>
                        <a:lnTo>
                          <a:pt x="15" y="102"/>
                        </a:lnTo>
                        <a:lnTo>
                          <a:pt x="12" y="91"/>
                        </a:lnTo>
                        <a:lnTo>
                          <a:pt x="9" y="81"/>
                        </a:lnTo>
                        <a:lnTo>
                          <a:pt x="8" y="70"/>
                        </a:lnTo>
                        <a:lnTo>
                          <a:pt x="6" y="59"/>
                        </a:lnTo>
                        <a:lnTo>
                          <a:pt x="4" y="48"/>
                        </a:lnTo>
                        <a:lnTo>
                          <a:pt x="3" y="34"/>
                        </a:lnTo>
                        <a:lnTo>
                          <a:pt x="2" y="18"/>
                        </a:lnTo>
                        <a:lnTo>
                          <a:pt x="2" y="5"/>
                        </a:lnTo>
                        <a:lnTo>
                          <a:pt x="2" y="0"/>
                        </a:lnTo>
                        <a:lnTo>
                          <a:pt x="1" y="5"/>
                        </a:lnTo>
                        <a:lnTo>
                          <a:pt x="0" y="16"/>
                        </a:lnTo>
                        <a:lnTo>
                          <a:pt x="0" y="31"/>
                        </a:lnTo>
                        <a:lnTo>
                          <a:pt x="0" y="4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2" name="Freeform 57"/>
                  <p:cNvSpPr>
                    <a:spLocks/>
                  </p:cNvSpPr>
                  <p:nvPr/>
                </p:nvSpPr>
                <p:spPr bwMode="auto">
                  <a:xfrm>
                    <a:off x="1191" y="2206"/>
                    <a:ext cx="88" cy="5"/>
                  </a:xfrm>
                  <a:custGeom>
                    <a:avLst/>
                    <a:gdLst>
                      <a:gd name="T0" fmla="*/ 42 w 88"/>
                      <a:gd name="T1" fmla="*/ 2 h 5"/>
                      <a:gd name="T2" fmla="*/ 47 w 88"/>
                      <a:gd name="T3" fmla="*/ 2 h 5"/>
                      <a:gd name="T4" fmla="*/ 53 w 88"/>
                      <a:gd name="T5" fmla="*/ 2 h 5"/>
                      <a:gd name="T6" fmla="*/ 59 w 88"/>
                      <a:gd name="T7" fmla="*/ 2 h 5"/>
                      <a:gd name="T8" fmla="*/ 64 w 88"/>
                      <a:gd name="T9" fmla="*/ 3 h 5"/>
                      <a:gd name="T10" fmla="*/ 70 w 88"/>
                      <a:gd name="T11" fmla="*/ 3 h 5"/>
                      <a:gd name="T12" fmla="*/ 76 w 88"/>
                      <a:gd name="T13" fmla="*/ 4 h 5"/>
                      <a:gd name="T14" fmla="*/ 82 w 88"/>
                      <a:gd name="T15" fmla="*/ 4 h 5"/>
                      <a:gd name="T16" fmla="*/ 87 w 88"/>
                      <a:gd name="T17" fmla="*/ 5 h 5"/>
                      <a:gd name="T18" fmla="*/ 88 w 88"/>
                      <a:gd name="T19" fmla="*/ 5 h 5"/>
                      <a:gd name="T20" fmla="*/ 88 w 88"/>
                      <a:gd name="T21" fmla="*/ 4 h 5"/>
                      <a:gd name="T22" fmla="*/ 88 w 88"/>
                      <a:gd name="T23" fmla="*/ 4 h 5"/>
                      <a:gd name="T24" fmla="*/ 88 w 88"/>
                      <a:gd name="T25" fmla="*/ 3 h 5"/>
                      <a:gd name="T26" fmla="*/ 82 w 88"/>
                      <a:gd name="T27" fmla="*/ 2 h 5"/>
                      <a:gd name="T28" fmla="*/ 76 w 88"/>
                      <a:gd name="T29" fmla="*/ 2 h 5"/>
                      <a:gd name="T30" fmla="*/ 70 w 88"/>
                      <a:gd name="T31" fmla="*/ 1 h 5"/>
                      <a:gd name="T32" fmla="*/ 64 w 88"/>
                      <a:gd name="T33" fmla="*/ 0 h 5"/>
                      <a:gd name="T34" fmla="*/ 58 w 88"/>
                      <a:gd name="T35" fmla="*/ 0 h 5"/>
                      <a:gd name="T36" fmla="*/ 51 w 88"/>
                      <a:gd name="T37" fmla="*/ 0 h 5"/>
                      <a:gd name="T38" fmla="*/ 46 w 88"/>
                      <a:gd name="T39" fmla="*/ 0 h 5"/>
                      <a:gd name="T40" fmla="*/ 39 w 88"/>
                      <a:gd name="T41" fmla="*/ 0 h 5"/>
                      <a:gd name="T42" fmla="*/ 34 w 88"/>
                      <a:gd name="T43" fmla="*/ 0 h 5"/>
                      <a:gd name="T44" fmla="*/ 28 w 88"/>
                      <a:gd name="T45" fmla="*/ 1 h 5"/>
                      <a:gd name="T46" fmla="*/ 21 w 88"/>
                      <a:gd name="T47" fmla="*/ 1 h 5"/>
                      <a:gd name="T48" fmla="*/ 15 w 88"/>
                      <a:gd name="T49" fmla="*/ 2 h 5"/>
                      <a:gd name="T50" fmla="*/ 9 w 88"/>
                      <a:gd name="T51" fmla="*/ 3 h 5"/>
                      <a:gd name="T52" fmla="*/ 4 w 88"/>
                      <a:gd name="T53" fmla="*/ 3 h 5"/>
                      <a:gd name="T54" fmla="*/ 1 w 88"/>
                      <a:gd name="T55" fmla="*/ 4 h 5"/>
                      <a:gd name="T56" fmla="*/ 0 w 88"/>
                      <a:gd name="T57" fmla="*/ 4 h 5"/>
                      <a:gd name="T58" fmla="*/ 1 w 88"/>
                      <a:gd name="T59" fmla="*/ 4 h 5"/>
                      <a:gd name="T60" fmla="*/ 4 w 88"/>
                      <a:gd name="T61" fmla="*/ 4 h 5"/>
                      <a:gd name="T62" fmla="*/ 10 w 88"/>
                      <a:gd name="T63" fmla="*/ 3 h 5"/>
                      <a:gd name="T64" fmla="*/ 15 w 88"/>
                      <a:gd name="T65" fmla="*/ 3 h 5"/>
                      <a:gd name="T66" fmla="*/ 22 w 88"/>
                      <a:gd name="T67" fmla="*/ 3 h 5"/>
                      <a:gd name="T68" fmla="*/ 29 w 88"/>
                      <a:gd name="T69" fmla="*/ 2 h 5"/>
                      <a:gd name="T70" fmla="*/ 36 w 88"/>
                      <a:gd name="T71" fmla="*/ 2 h 5"/>
                      <a:gd name="T72" fmla="*/ 42 w 88"/>
                      <a:gd name="T73" fmla="*/ 2 h 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8"/>
                      <a:gd name="T112" fmla="*/ 0 h 5"/>
                      <a:gd name="T113" fmla="*/ 88 w 88"/>
                      <a:gd name="T114" fmla="*/ 5 h 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8" h="5">
                        <a:moveTo>
                          <a:pt x="42" y="2"/>
                        </a:moveTo>
                        <a:lnTo>
                          <a:pt x="47" y="2"/>
                        </a:lnTo>
                        <a:lnTo>
                          <a:pt x="53" y="2"/>
                        </a:lnTo>
                        <a:lnTo>
                          <a:pt x="59" y="2"/>
                        </a:lnTo>
                        <a:lnTo>
                          <a:pt x="64" y="3"/>
                        </a:lnTo>
                        <a:lnTo>
                          <a:pt x="70" y="3"/>
                        </a:lnTo>
                        <a:lnTo>
                          <a:pt x="76" y="4"/>
                        </a:lnTo>
                        <a:lnTo>
                          <a:pt x="82" y="4"/>
                        </a:lnTo>
                        <a:lnTo>
                          <a:pt x="87" y="5"/>
                        </a:lnTo>
                        <a:lnTo>
                          <a:pt x="88" y="5"/>
                        </a:lnTo>
                        <a:lnTo>
                          <a:pt x="88" y="4"/>
                        </a:lnTo>
                        <a:lnTo>
                          <a:pt x="88" y="3"/>
                        </a:lnTo>
                        <a:lnTo>
                          <a:pt x="82" y="2"/>
                        </a:lnTo>
                        <a:lnTo>
                          <a:pt x="76" y="2"/>
                        </a:lnTo>
                        <a:lnTo>
                          <a:pt x="70" y="1"/>
                        </a:lnTo>
                        <a:lnTo>
                          <a:pt x="64" y="0"/>
                        </a:lnTo>
                        <a:lnTo>
                          <a:pt x="58" y="0"/>
                        </a:lnTo>
                        <a:lnTo>
                          <a:pt x="51" y="0"/>
                        </a:lnTo>
                        <a:lnTo>
                          <a:pt x="46" y="0"/>
                        </a:lnTo>
                        <a:lnTo>
                          <a:pt x="39" y="0"/>
                        </a:lnTo>
                        <a:lnTo>
                          <a:pt x="34" y="0"/>
                        </a:lnTo>
                        <a:lnTo>
                          <a:pt x="28" y="1"/>
                        </a:lnTo>
                        <a:lnTo>
                          <a:pt x="21" y="1"/>
                        </a:lnTo>
                        <a:lnTo>
                          <a:pt x="15" y="2"/>
                        </a:lnTo>
                        <a:lnTo>
                          <a:pt x="9" y="3"/>
                        </a:lnTo>
                        <a:lnTo>
                          <a:pt x="4" y="3"/>
                        </a:lnTo>
                        <a:lnTo>
                          <a:pt x="1" y="4"/>
                        </a:lnTo>
                        <a:lnTo>
                          <a:pt x="0" y="4"/>
                        </a:lnTo>
                        <a:lnTo>
                          <a:pt x="1" y="4"/>
                        </a:lnTo>
                        <a:lnTo>
                          <a:pt x="4" y="4"/>
                        </a:lnTo>
                        <a:lnTo>
                          <a:pt x="10" y="3"/>
                        </a:lnTo>
                        <a:lnTo>
                          <a:pt x="15" y="3"/>
                        </a:lnTo>
                        <a:lnTo>
                          <a:pt x="22" y="3"/>
                        </a:lnTo>
                        <a:lnTo>
                          <a:pt x="29" y="2"/>
                        </a:lnTo>
                        <a:lnTo>
                          <a:pt x="36" y="2"/>
                        </a:lnTo>
                        <a:lnTo>
                          <a:pt x="42"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3" name="Freeform 58"/>
                  <p:cNvSpPr>
                    <a:spLocks/>
                  </p:cNvSpPr>
                  <p:nvPr/>
                </p:nvSpPr>
                <p:spPr bwMode="auto">
                  <a:xfrm>
                    <a:off x="1240" y="2208"/>
                    <a:ext cx="35" cy="56"/>
                  </a:xfrm>
                  <a:custGeom>
                    <a:avLst/>
                    <a:gdLst>
                      <a:gd name="T0" fmla="*/ 15 w 35"/>
                      <a:gd name="T1" fmla="*/ 26 h 56"/>
                      <a:gd name="T2" fmla="*/ 13 w 35"/>
                      <a:gd name="T3" fmla="*/ 30 h 56"/>
                      <a:gd name="T4" fmla="*/ 11 w 35"/>
                      <a:gd name="T5" fmla="*/ 33 h 56"/>
                      <a:gd name="T6" fmla="*/ 9 w 35"/>
                      <a:gd name="T7" fmla="*/ 37 h 56"/>
                      <a:gd name="T8" fmla="*/ 7 w 35"/>
                      <a:gd name="T9" fmla="*/ 41 h 56"/>
                      <a:gd name="T10" fmla="*/ 5 w 35"/>
                      <a:gd name="T11" fmla="*/ 44 h 56"/>
                      <a:gd name="T12" fmla="*/ 3 w 35"/>
                      <a:gd name="T13" fmla="*/ 48 h 56"/>
                      <a:gd name="T14" fmla="*/ 1 w 35"/>
                      <a:gd name="T15" fmla="*/ 52 h 56"/>
                      <a:gd name="T16" fmla="*/ 0 w 35"/>
                      <a:gd name="T17" fmla="*/ 56 h 56"/>
                      <a:gd name="T18" fmla="*/ 0 w 35"/>
                      <a:gd name="T19" fmla="*/ 56 h 56"/>
                      <a:gd name="T20" fmla="*/ 0 w 35"/>
                      <a:gd name="T21" fmla="*/ 56 h 56"/>
                      <a:gd name="T22" fmla="*/ 1 w 35"/>
                      <a:gd name="T23" fmla="*/ 56 h 56"/>
                      <a:gd name="T24" fmla="*/ 2 w 35"/>
                      <a:gd name="T25" fmla="*/ 56 h 56"/>
                      <a:gd name="T26" fmla="*/ 4 w 35"/>
                      <a:gd name="T27" fmla="*/ 52 h 56"/>
                      <a:gd name="T28" fmla="*/ 6 w 35"/>
                      <a:gd name="T29" fmla="*/ 49 h 56"/>
                      <a:gd name="T30" fmla="*/ 8 w 35"/>
                      <a:gd name="T31" fmla="*/ 45 h 56"/>
                      <a:gd name="T32" fmla="*/ 10 w 35"/>
                      <a:gd name="T33" fmla="*/ 42 h 56"/>
                      <a:gd name="T34" fmla="*/ 12 w 35"/>
                      <a:gd name="T35" fmla="*/ 38 h 56"/>
                      <a:gd name="T36" fmla="*/ 14 w 35"/>
                      <a:gd name="T37" fmla="*/ 35 h 56"/>
                      <a:gd name="T38" fmla="*/ 16 w 35"/>
                      <a:gd name="T39" fmla="*/ 31 h 56"/>
                      <a:gd name="T40" fmla="*/ 19 w 35"/>
                      <a:gd name="T41" fmla="*/ 28 h 56"/>
                      <a:gd name="T42" fmla="*/ 21 w 35"/>
                      <a:gd name="T43" fmla="*/ 23 h 56"/>
                      <a:gd name="T44" fmla="*/ 24 w 35"/>
                      <a:gd name="T45" fmla="*/ 19 h 56"/>
                      <a:gd name="T46" fmla="*/ 26 w 35"/>
                      <a:gd name="T47" fmla="*/ 15 h 56"/>
                      <a:gd name="T48" fmla="*/ 29 w 35"/>
                      <a:gd name="T49" fmla="*/ 12 h 56"/>
                      <a:gd name="T50" fmla="*/ 31 w 35"/>
                      <a:gd name="T51" fmla="*/ 9 h 56"/>
                      <a:gd name="T52" fmla="*/ 33 w 35"/>
                      <a:gd name="T53" fmla="*/ 5 h 56"/>
                      <a:gd name="T54" fmla="*/ 35 w 35"/>
                      <a:gd name="T55" fmla="*/ 2 h 56"/>
                      <a:gd name="T56" fmla="*/ 35 w 35"/>
                      <a:gd name="T57" fmla="*/ 0 h 56"/>
                      <a:gd name="T58" fmla="*/ 35 w 35"/>
                      <a:gd name="T59" fmla="*/ 1 h 56"/>
                      <a:gd name="T60" fmla="*/ 33 w 35"/>
                      <a:gd name="T61" fmla="*/ 3 h 56"/>
                      <a:gd name="T62" fmla="*/ 31 w 35"/>
                      <a:gd name="T63" fmla="*/ 6 h 56"/>
                      <a:gd name="T64" fmla="*/ 28 w 35"/>
                      <a:gd name="T65" fmla="*/ 10 h 56"/>
                      <a:gd name="T66" fmla="*/ 24 w 35"/>
                      <a:gd name="T67" fmla="*/ 14 h 56"/>
                      <a:gd name="T68" fmla="*/ 21 w 35"/>
                      <a:gd name="T69" fmla="*/ 19 h 56"/>
                      <a:gd name="T70" fmla="*/ 18 w 35"/>
                      <a:gd name="T71" fmla="*/ 23 h 56"/>
                      <a:gd name="T72" fmla="*/ 15 w 35"/>
                      <a:gd name="T73" fmla="*/ 26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5"/>
                      <a:gd name="T112" fmla="*/ 0 h 56"/>
                      <a:gd name="T113" fmla="*/ 35 w 35"/>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5" h="56">
                        <a:moveTo>
                          <a:pt x="15" y="26"/>
                        </a:moveTo>
                        <a:lnTo>
                          <a:pt x="13" y="30"/>
                        </a:lnTo>
                        <a:lnTo>
                          <a:pt x="11" y="33"/>
                        </a:lnTo>
                        <a:lnTo>
                          <a:pt x="9" y="37"/>
                        </a:lnTo>
                        <a:lnTo>
                          <a:pt x="7" y="41"/>
                        </a:lnTo>
                        <a:lnTo>
                          <a:pt x="5" y="44"/>
                        </a:lnTo>
                        <a:lnTo>
                          <a:pt x="3" y="48"/>
                        </a:lnTo>
                        <a:lnTo>
                          <a:pt x="1" y="52"/>
                        </a:lnTo>
                        <a:lnTo>
                          <a:pt x="0" y="56"/>
                        </a:lnTo>
                        <a:lnTo>
                          <a:pt x="1" y="56"/>
                        </a:lnTo>
                        <a:lnTo>
                          <a:pt x="2" y="56"/>
                        </a:lnTo>
                        <a:lnTo>
                          <a:pt x="4" y="52"/>
                        </a:lnTo>
                        <a:lnTo>
                          <a:pt x="6" y="49"/>
                        </a:lnTo>
                        <a:lnTo>
                          <a:pt x="8" y="45"/>
                        </a:lnTo>
                        <a:lnTo>
                          <a:pt x="10" y="42"/>
                        </a:lnTo>
                        <a:lnTo>
                          <a:pt x="12" y="38"/>
                        </a:lnTo>
                        <a:lnTo>
                          <a:pt x="14" y="35"/>
                        </a:lnTo>
                        <a:lnTo>
                          <a:pt x="16" y="31"/>
                        </a:lnTo>
                        <a:lnTo>
                          <a:pt x="19" y="28"/>
                        </a:lnTo>
                        <a:lnTo>
                          <a:pt x="21" y="23"/>
                        </a:lnTo>
                        <a:lnTo>
                          <a:pt x="24" y="19"/>
                        </a:lnTo>
                        <a:lnTo>
                          <a:pt x="26" y="15"/>
                        </a:lnTo>
                        <a:lnTo>
                          <a:pt x="29" y="12"/>
                        </a:lnTo>
                        <a:lnTo>
                          <a:pt x="31" y="9"/>
                        </a:lnTo>
                        <a:lnTo>
                          <a:pt x="33" y="5"/>
                        </a:lnTo>
                        <a:lnTo>
                          <a:pt x="35" y="2"/>
                        </a:lnTo>
                        <a:lnTo>
                          <a:pt x="35" y="0"/>
                        </a:lnTo>
                        <a:lnTo>
                          <a:pt x="35" y="1"/>
                        </a:lnTo>
                        <a:lnTo>
                          <a:pt x="33" y="3"/>
                        </a:lnTo>
                        <a:lnTo>
                          <a:pt x="31" y="6"/>
                        </a:lnTo>
                        <a:lnTo>
                          <a:pt x="28" y="10"/>
                        </a:lnTo>
                        <a:lnTo>
                          <a:pt x="24" y="14"/>
                        </a:lnTo>
                        <a:lnTo>
                          <a:pt x="21" y="19"/>
                        </a:lnTo>
                        <a:lnTo>
                          <a:pt x="18" y="23"/>
                        </a:lnTo>
                        <a:lnTo>
                          <a:pt x="15" y="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4" name="Freeform 59"/>
                  <p:cNvSpPr>
                    <a:spLocks/>
                  </p:cNvSpPr>
                  <p:nvPr/>
                </p:nvSpPr>
                <p:spPr bwMode="auto">
                  <a:xfrm>
                    <a:off x="1224" y="2254"/>
                    <a:ext cx="99" cy="184"/>
                  </a:xfrm>
                  <a:custGeom>
                    <a:avLst/>
                    <a:gdLst>
                      <a:gd name="T0" fmla="*/ 0 w 99"/>
                      <a:gd name="T1" fmla="*/ 0 h 184"/>
                      <a:gd name="T2" fmla="*/ 10 w 99"/>
                      <a:gd name="T3" fmla="*/ 7 h 184"/>
                      <a:gd name="T4" fmla="*/ 21 w 99"/>
                      <a:gd name="T5" fmla="*/ 15 h 184"/>
                      <a:gd name="T6" fmla="*/ 30 w 99"/>
                      <a:gd name="T7" fmla="*/ 25 h 184"/>
                      <a:gd name="T8" fmla="*/ 39 w 99"/>
                      <a:gd name="T9" fmla="*/ 34 h 184"/>
                      <a:gd name="T10" fmla="*/ 47 w 99"/>
                      <a:gd name="T11" fmla="*/ 44 h 184"/>
                      <a:gd name="T12" fmla="*/ 54 w 99"/>
                      <a:gd name="T13" fmla="*/ 55 h 184"/>
                      <a:gd name="T14" fmla="*/ 61 w 99"/>
                      <a:gd name="T15" fmla="*/ 67 h 184"/>
                      <a:gd name="T16" fmla="*/ 67 w 99"/>
                      <a:gd name="T17" fmla="*/ 79 h 184"/>
                      <a:gd name="T18" fmla="*/ 72 w 99"/>
                      <a:gd name="T19" fmla="*/ 91 h 184"/>
                      <a:gd name="T20" fmla="*/ 76 w 99"/>
                      <a:gd name="T21" fmla="*/ 104 h 184"/>
                      <a:gd name="T22" fmla="*/ 80 w 99"/>
                      <a:gd name="T23" fmla="*/ 117 h 184"/>
                      <a:gd name="T24" fmla="*/ 84 w 99"/>
                      <a:gd name="T25" fmla="*/ 130 h 184"/>
                      <a:gd name="T26" fmla="*/ 86 w 99"/>
                      <a:gd name="T27" fmla="*/ 143 h 184"/>
                      <a:gd name="T28" fmla="*/ 89 w 99"/>
                      <a:gd name="T29" fmla="*/ 156 h 184"/>
                      <a:gd name="T30" fmla="*/ 92 w 99"/>
                      <a:gd name="T31" fmla="*/ 170 h 184"/>
                      <a:gd name="T32" fmla="*/ 94 w 99"/>
                      <a:gd name="T33" fmla="*/ 183 h 184"/>
                      <a:gd name="T34" fmla="*/ 95 w 99"/>
                      <a:gd name="T35" fmla="*/ 184 h 184"/>
                      <a:gd name="T36" fmla="*/ 97 w 99"/>
                      <a:gd name="T37" fmla="*/ 184 h 184"/>
                      <a:gd name="T38" fmla="*/ 98 w 99"/>
                      <a:gd name="T39" fmla="*/ 183 h 184"/>
                      <a:gd name="T40" fmla="*/ 99 w 99"/>
                      <a:gd name="T41" fmla="*/ 181 h 184"/>
                      <a:gd name="T42" fmla="*/ 98 w 99"/>
                      <a:gd name="T43" fmla="*/ 167 h 184"/>
                      <a:gd name="T44" fmla="*/ 97 w 99"/>
                      <a:gd name="T45" fmla="*/ 153 h 184"/>
                      <a:gd name="T46" fmla="*/ 95 w 99"/>
                      <a:gd name="T47" fmla="*/ 139 h 184"/>
                      <a:gd name="T48" fmla="*/ 93 w 99"/>
                      <a:gd name="T49" fmla="*/ 125 h 184"/>
                      <a:gd name="T50" fmla="*/ 90 w 99"/>
                      <a:gd name="T51" fmla="*/ 111 h 184"/>
                      <a:gd name="T52" fmla="*/ 86 w 99"/>
                      <a:gd name="T53" fmla="*/ 98 h 184"/>
                      <a:gd name="T54" fmla="*/ 82 w 99"/>
                      <a:gd name="T55" fmla="*/ 84 h 184"/>
                      <a:gd name="T56" fmla="*/ 77 w 99"/>
                      <a:gd name="T57" fmla="*/ 71 h 184"/>
                      <a:gd name="T58" fmla="*/ 74 w 99"/>
                      <a:gd name="T59" fmla="*/ 65 h 184"/>
                      <a:gd name="T60" fmla="*/ 71 w 99"/>
                      <a:gd name="T61" fmla="*/ 59 h 184"/>
                      <a:gd name="T62" fmla="*/ 67 w 99"/>
                      <a:gd name="T63" fmla="*/ 53 h 184"/>
                      <a:gd name="T64" fmla="*/ 63 w 99"/>
                      <a:gd name="T65" fmla="*/ 47 h 184"/>
                      <a:gd name="T66" fmla="*/ 59 w 99"/>
                      <a:gd name="T67" fmla="*/ 42 h 184"/>
                      <a:gd name="T68" fmla="*/ 55 w 99"/>
                      <a:gd name="T69" fmla="*/ 37 h 184"/>
                      <a:gd name="T70" fmla="*/ 50 w 99"/>
                      <a:gd name="T71" fmla="*/ 32 h 184"/>
                      <a:gd name="T72" fmla="*/ 45 w 99"/>
                      <a:gd name="T73" fmla="*/ 28 h 184"/>
                      <a:gd name="T74" fmla="*/ 40 w 99"/>
                      <a:gd name="T75" fmla="*/ 23 h 184"/>
                      <a:gd name="T76" fmla="*/ 35 w 99"/>
                      <a:gd name="T77" fmla="*/ 19 h 184"/>
                      <a:gd name="T78" fmla="*/ 30 w 99"/>
                      <a:gd name="T79" fmla="*/ 15 h 184"/>
                      <a:gd name="T80" fmla="*/ 24 w 99"/>
                      <a:gd name="T81" fmla="*/ 12 h 184"/>
                      <a:gd name="T82" fmla="*/ 18 w 99"/>
                      <a:gd name="T83" fmla="*/ 8 h 184"/>
                      <a:gd name="T84" fmla="*/ 12 w 99"/>
                      <a:gd name="T85" fmla="*/ 5 h 184"/>
                      <a:gd name="T86" fmla="*/ 6 w 99"/>
                      <a:gd name="T87" fmla="*/ 2 h 184"/>
                      <a:gd name="T88" fmla="*/ 0 w 99"/>
                      <a:gd name="T89" fmla="*/ 0 h 184"/>
                      <a:gd name="T90" fmla="*/ 0 w 99"/>
                      <a:gd name="T91" fmla="*/ 0 h 184"/>
                      <a:gd name="T92" fmla="*/ 0 w 99"/>
                      <a:gd name="T93" fmla="*/ 0 h 184"/>
                      <a:gd name="T94" fmla="*/ 0 w 99"/>
                      <a:gd name="T95" fmla="*/ 0 h 184"/>
                      <a:gd name="T96" fmla="*/ 0 w 99"/>
                      <a:gd name="T97" fmla="*/ 0 h 184"/>
                      <a:gd name="T98" fmla="*/ 0 w 99"/>
                      <a:gd name="T99" fmla="*/ 0 h 18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9"/>
                      <a:gd name="T151" fmla="*/ 0 h 184"/>
                      <a:gd name="T152" fmla="*/ 99 w 99"/>
                      <a:gd name="T153" fmla="*/ 184 h 18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9" h="184">
                        <a:moveTo>
                          <a:pt x="0" y="0"/>
                        </a:moveTo>
                        <a:lnTo>
                          <a:pt x="10" y="7"/>
                        </a:lnTo>
                        <a:lnTo>
                          <a:pt x="21" y="15"/>
                        </a:lnTo>
                        <a:lnTo>
                          <a:pt x="30" y="25"/>
                        </a:lnTo>
                        <a:lnTo>
                          <a:pt x="39" y="34"/>
                        </a:lnTo>
                        <a:lnTo>
                          <a:pt x="47" y="44"/>
                        </a:lnTo>
                        <a:lnTo>
                          <a:pt x="54" y="55"/>
                        </a:lnTo>
                        <a:lnTo>
                          <a:pt x="61" y="67"/>
                        </a:lnTo>
                        <a:lnTo>
                          <a:pt x="67" y="79"/>
                        </a:lnTo>
                        <a:lnTo>
                          <a:pt x="72" y="91"/>
                        </a:lnTo>
                        <a:lnTo>
                          <a:pt x="76" y="104"/>
                        </a:lnTo>
                        <a:lnTo>
                          <a:pt x="80" y="117"/>
                        </a:lnTo>
                        <a:lnTo>
                          <a:pt x="84" y="130"/>
                        </a:lnTo>
                        <a:lnTo>
                          <a:pt x="86" y="143"/>
                        </a:lnTo>
                        <a:lnTo>
                          <a:pt x="89" y="156"/>
                        </a:lnTo>
                        <a:lnTo>
                          <a:pt x="92" y="170"/>
                        </a:lnTo>
                        <a:lnTo>
                          <a:pt x="94" y="183"/>
                        </a:lnTo>
                        <a:lnTo>
                          <a:pt x="95" y="184"/>
                        </a:lnTo>
                        <a:lnTo>
                          <a:pt x="97" y="184"/>
                        </a:lnTo>
                        <a:lnTo>
                          <a:pt x="98" y="183"/>
                        </a:lnTo>
                        <a:lnTo>
                          <a:pt x="99" y="181"/>
                        </a:lnTo>
                        <a:lnTo>
                          <a:pt x="98" y="167"/>
                        </a:lnTo>
                        <a:lnTo>
                          <a:pt x="97" y="153"/>
                        </a:lnTo>
                        <a:lnTo>
                          <a:pt x="95" y="139"/>
                        </a:lnTo>
                        <a:lnTo>
                          <a:pt x="93" y="125"/>
                        </a:lnTo>
                        <a:lnTo>
                          <a:pt x="90" y="111"/>
                        </a:lnTo>
                        <a:lnTo>
                          <a:pt x="86" y="98"/>
                        </a:lnTo>
                        <a:lnTo>
                          <a:pt x="82" y="84"/>
                        </a:lnTo>
                        <a:lnTo>
                          <a:pt x="77" y="71"/>
                        </a:lnTo>
                        <a:lnTo>
                          <a:pt x="74" y="65"/>
                        </a:lnTo>
                        <a:lnTo>
                          <a:pt x="71" y="59"/>
                        </a:lnTo>
                        <a:lnTo>
                          <a:pt x="67" y="53"/>
                        </a:lnTo>
                        <a:lnTo>
                          <a:pt x="63" y="47"/>
                        </a:lnTo>
                        <a:lnTo>
                          <a:pt x="59" y="42"/>
                        </a:lnTo>
                        <a:lnTo>
                          <a:pt x="55" y="37"/>
                        </a:lnTo>
                        <a:lnTo>
                          <a:pt x="50" y="32"/>
                        </a:lnTo>
                        <a:lnTo>
                          <a:pt x="45" y="28"/>
                        </a:lnTo>
                        <a:lnTo>
                          <a:pt x="40" y="23"/>
                        </a:lnTo>
                        <a:lnTo>
                          <a:pt x="35" y="19"/>
                        </a:lnTo>
                        <a:lnTo>
                          <a:pt x="30" y="15"/>
                        </a:lnTo>
                        <a:lnTo>
                          <a:pt x="24" y="12"/>
                        </a:lnTo>
                        <a:lnTo>
                          <a:pt x="18" y="8"/>
                        </a:lnTo>
                        <a:lnTo>
                          <a:pt x="12" y="5"/>
                        </a:lnTo>
                        <a:lnTo>
                          <a:pt x="6" y="2"/>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5" name="Freeform 60"/>
                  <p:cNvSpPr>
                    <a:spLocks/>
                  </p:cNvSpPr>
                  <p:nvPr/>
                </p:nvSpPr>
                <p:spPr bwMode="auto">
                  <a:xfrm>
                    <a:off x="1286" y="2122"/>
                    <a:ext cx="59" cy="243"/>
                  </a:xfrm>
                  <a:custGeom>
                    <a:avLst/>
                    <a:gdLst>
                      <a:gd name="T0" fmla="*/ 23 w 59"/>
                      <a:gd name="T1" fmla="*/ 55 h 243"/>
                      <a:gd name="T2" fmla="*/ 25 w 59"/>
                      <a:gd name="T3" fmla="*/ 62 h 243"/>
                      <a:gd name="T4" fmla="*/ 28 w 59"/>
                      <a:gd name="T5" fmla="*/ 70 h 243"/>
                      <a:gd name="T6" fmla="*/ 29 w 59"/>
                      <a:gd name="T7" fmla="*/ 77 h 243"/>
                      <a:gd name="T8" fmla="*/ 31 w 59"/>
                      <a:gd name="T9" fmla="*/ 85 h 243"/>
                      <a:gd name="T10" fmla="*/ 33 w 59"/>
                      <a:gd name="T11" fmla="*/ 92 h 243"/>
                      <a:gd name="T12" fmla="*/ 34 w 59"/>
                      <a:gd name="T13" fmla="*/ 100 h 243"/>
                      <a:gd name="T14" fmla="*/ 36 w 59"/>
                      <a:gd name="T15" fmla="*/ 108 h 243"/>
                      <a:gd name="T16" fmla="*/ 37 w 59"/>
                      <a:gd name="T17" fmla="*/ 115 h 243"/>
                      <a:gd name="T18" fmla="*/ 41 w 59"/>
                      <a:gd name="T19" fmla="*/ 146 h 243"/>
                      <a:gd name="T20" fmla="*/ 42 w 59"/>
                      <a:gd name="T21" fmla="*/ 177 h 243"/>
                      <a:gd name="T22" fmla="*/ 43 w 59"/>
                      <a:gd name="T23" fmla="*/ 209 h 243"/>
                      <a:gd name="T24" fmla="*/ 44 w 59"/>
                      <a:gd name="T25" fmla="*/ 240 h 243"/>
                      <a:gd name="T26" fmla="*/ 46 w 59"/>
                      <a:gd name="T27" fmla="*/ 242 h 243"/>
                      <a:gd name="T28" fmla="*/ 48 w 59"/>
                      <a:gd name="T29" fmla="*/ 243 h 243"/>
                      <a:gd name="T30" fmla="*/ 51 w 59"/>
                      <a:gd name="T31" fmla="*/ 242 h 243"/>
                      <a:gd name="T32" fmla="*/ 52 w 59"/>
                      <a:gd name="T33" fmla="*/ 239 h 243"/>
                      <a:gd name="T34" fmla="*/ 57 w 59"/>
                      <a:gd name="T35" fmla="*/ 208 h 243"/>
                      <a:gd name="T36" fmla="*/ 59 w 59"/>
                      <a:gd name="T37" fmla="*/ 176 h 243"/>
                      <a:gd name="T38" fmla="*/ 57 w 59"/>
                      <a:gd name="T39" fmla="*/ 143 h 243"/>
                      <a:gd name="T40" fmla="*/ 51 w 59"/>
                      <a:gd name="T41" fmla="*/ 112 h 243"/>
                      <a:gd name="T42" fmla="*/ 49 w 59"/>
                      <a:gd name="T43" fmla="*/ 105 h 243"/>
                      <a:gd name="T44" fmla="*/ 47 w 59"/>
                      <a:gd name="T45" fmla="*/ 97 h 243"/>
                      <a:gd name="T46" fmla="*/ 45 w 59"/>
                      <a:gd name="T47" fmla="*/ 90 h 243"/>
                      <a:gd name="T48" fmla="*/ 42 w 59"/>
                      <a:gd name="T49" fmla="*/ 83 h 243"/>
                      <a:gd name="T50" fmla="*/ 39 w 59"/>
                      <a:gd name="T51" fmla="*/ 76 h 243"/>
                      <a:gd name="T52" fmla="*/ 37 w 59"/>
                      <a:gd name="T53" fmla="*/ 68 h 243"/>
                      <a:gd name="T54" fmla="*/ 33 w 59"/>
                      <a:gd name="T55" fmla="*/ 62 h 243"/>
                      <a:gd name="T56" fmla="*/ 30 w 59"/>
                      <a:gd name="T57" fmla="*/ 55 h 243"/>
                      <a:gd name="T58" fmla="*/ 28 w 59"/>
                      <a:gd name="T59" fmla="*/ 51 h 243"/>
                      <a:gd name="T60" fmla="*/ 26 w 59"/>
                      <a:gd name="T61" fmla="*/ 48 h 243"/>
                      <a:gd name="T62" fmla="*/ 24 w 59"/>
                      <a:gd name="T63" fmla="*/ 44 h 243"/>
                      <a:gd name="T64" fmla="*/ 22 w 59"/>
                      <a:gd name="T65" fmla="*/ 40 h 243"/>
                      <a:gd name="T66" fmla="*/ 19 w 59"/>
                      <a:gd name="T67" fmla="*/ 37 h 243"/>
                      <a:gd name="T68" fmla="*/ 18 w 59"/>
                      <a:gd name="T69" fmla="*/ 34 h 243"/>
                      <a:gd name="T70" fmla="*/ 15 w 59"/>
                      <a:gd name="T71" fmla="*/ 30 h 243"/>
                      <a:gd name="T72" fmla="*/ 14 w 59"/>
                      <a:gd name="T73" fmla="*/ 26 h 243"/>
                      <a:gd name="T74" fmla="*/ 12 w 59"/>
                      <a:gd name="T75" fmla="*/ 23 h 243"/>
                      <a:gd name="T76" fmla="*/ 10 w 59"/>
                      <a:gd name="T77" fmla="*/ 18 h 243"/>
                      <a:gd name="T78" fmla="*/ 7 w 59"/>
                      <a:gd name="T79" fmla="*/ 14 h 243"/>
                      <a:gd name="T80" fmla="*/ 5 w 59"/>
                      <a:gd name="T81" fmla="*/ 10 h 243"/>
                      <a:gd name="T82" fmla="*/ 3 w 59"/>
                      <a:gd name="T83" fmla="*/ 6 h 243"/>
                      <a:gd name="T84" fmla="*/ 1 w 59"/>
                      <a:gd name="T85" fmla="*/ 2 h 243"/>
                      <a:gd name="T86" fmla="*/ 0 w 59"/>
                      <a:gd name="T87" fmla="*/ 1 h 243"/>
                      <a:gd name="T88" fmla="*/ 0 w 59"/>
                      <a:gd name="T89" fmla="*/ 0 h 243"/>
                      <a:gd name="T90" fmla="*/ 1 w 59"/>
                      <a:gd name="T91" fmla="*/ 1 h 243"/>
                      <a:gd name="T92" fmla="*/ 2 w 59"/>
                      <a:gd name="T93" fmla="*/ 6 h 243"/>
                      <a:gd name="T94" fmla="*/ 5 w 59"/>
                      <a:gd name="T95" fmla="*/ 12 h 243"/>
                      <a:gd name="T96" fmla="*/ 9 w 59"/>
                      <a:gd name="T97" fmla="*/ 20 h 243"/>
                      <a:gd name="T98" fmla="*/ 12 w 59"/>
                      <a:gd name="T99" fmla="*/ 29 h 243"/>
                      <a:gd name="T100" fmla="*/ 16 w 59"/>
                      <a:gd name="T101" fmla="*/ 39 h 243"/>
                      <a:gd name="T102" fmla="*/ 19 w 59"/>
                      <a:gd name="T103" fmla="*/ 48 h 243"/>
                      <a:gd name="T104" fmla="*/ 23 w 59"/>
                      <a:gd name="T105" fmla="*/ 55 h 2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9"/>
                      <a:gd name="T160" fmla="*/ 0 h 243"/>
                      <a:gd name="T161" fmla="*/ 59 w 59"/>
                      <a:gd name="T162" fmla="*/ 243 h 2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9" h="243">
                        <a:moveTo>
                          <a:pt x="23" y="55"/>
                        </a:moveTo>
                        <a:lnTo>
                          <a:pt x="25" y="62"/>
                        </a:lnTo>
                        <a:lnTo>
                          <a:pt x="28" y="70"/>
                        </a:lnTo>
                        <a:lnTo>
                          <a:pt x="29" y="77"/>
                        </a:lnTo>
                        <a:lnTo>
                          <a:pt x="31" y="85"/>
                        </a:lnTo>
                        <a:lnTo>
                          <a:pt x="33" y="92"/>
                        </a:lnTo>
                        <a:lnTo>
                          <a:pt x="34" y="100"/>
                        </a:lnTo>
                        <a:lnTo>
                          <a:pt x="36" y="108"/>
                        </a:lnTo>
                        <a:lnTo>
                          <a:pt x="37" y="115"/>
                        </a:lnTo>
                        <a:lnTo>
                          <a:pt x="41" y="146"/>
                        </a:lnTo>
                        <a:lnTo>
                          <a:pt x="42" y="177"/>
                        </a:lnTo>
                        <a:lnTo>
                          <a:pt x="43" y="209"/>
                        </a:lnTo>
                        <a:lnTo>
                          <a:pt x="44" y="240"/>
                        </a:lnTo>
                        <a:lnTo>
                          <a:pt x="46" y="242"/>
                        </a:lnTo>
                        <a:lnTo>
                          <a:pt x="48" y="243"/>
                        </a:lnTo>
                        <a:lnTo>
                          <a:pt x="51" y="242"/>
                        </a:lnTo>
                        <a:lnTo>
                          <a:pt x="52" y="239"/>
                        </a:lnTo>
                        <a:lnTo>
                          <a:pt x="57" y="208"/>
                        </a:lnTo>
                        <a:lnTo>
                          <a:pt x="59" y="176"/>
                        </a:lnTo>
                        <a:lnTo>
                          <a:pt x="57" y="143"/>
                        </a:lnTo>
                        <a:lnTo>
                          <a:pt x="51" y="112"/>
                        </a:lnTo>
                        <a:lnTo>
                          <a:pt x="49" y="105"/>
                        </a:lnTo>
                        <a:lnTo>
                          <a:pt x="47" y="97"/>
                        </a:lnTo>
                        <a:lnTo>
                          <a:pt x="45" y="90"/>
                        </a:lnTo>
                        <a:lnTo>
                          <a:pt x="42" y="83"/>
                        </a:lnTo>
                        <a:lnTo>
                          <a:pt x="39" y="76"/>
                        </a:lnTo>
                        <a:lnTo>
                          <a:pt x="37" y="68"/>
                        </a:lnTo>
                        <a:lnTo>
                          <a:pt x="33" y="62"/>
                        </a:lnTo>
                        <a:lnTo>
                          <a:pt x="30" y="55"/>
                        </a:lnTo>
                        <a:lnTo>
                          <a:pt x="28" y="51"/>
                        </a:lnTo>
                        <a:lnTo>
                          <a:pt x="26" y="48"/>
                        </a:lnTo>
                        <a:lnTo>
                          <a:pt x="24" y="44"/>
                        </a:lnTo>
                        <a:lnTo>
                          <a:pt x="22" y="40"/>
                        </a:lnTo>
                        <a:lnTo>
                          <a:pt x="19" y="37"/>
                        </a:lnTo>
                        <a:lnTo>
                          <a:pt x="18" y="34"/>
                        </a:lnTo>
                        <a:lnTo>
                          <a:pt x="15" y="30"/>
                        </a:lnTo>
                        <a:lnTo>
                          <a:pt x="14" y="26"/>
                        </a:lnTo>
                        <a:lnTo>
                          <a:pt x="12" y="23"/>
                        </a:lnTo>
                        <a:lnTo>
                          <a:pt x="10" y="18"/>
                        </a:lnTo>
                        <a:lnTo>
                          <a:pt x="7" y="14"/>
                        </a:lnTo>
                        <a:lnTo>
                          <a:pt x="5" y="10"/>
                        </a:lnTo>
                        <a:lnTo>
                          <a:pt x="3" y="6"/>
                        </a:lnTo>
                        <a:lnTo>
                          <a:pt x="1" y="2"/>
                        </a:lnTo>
                        <a:lnTo>
                          <a:pt x="0" y="1"/>
                        </a:lnTo>
                        <a:lnTo>
                          <a:pt x="0" y="0"/>
                        </a:lnTo>
                        <a:lnTo>
                          <a:pt x="1" y="1"/>
                        </a:lnTo>
                        <a:lnTo>
                          <a:pt x="2" y="6"/>
                        </a:lnTo>
                        <a:lnTo>
                          <a:pt x="5" y="12"/>
                        </a:lnTo>
                        <a:lnTo>
                          <a:pt x="9" y="20"/>
                        </a:lnTo>
                        <a:lnTo>
                          <a:pt x="12" y="29"/>
                        </a:lnTo>
                        <a:lnTo>
                          <a:pt x="16" y="39"/>
                        </a:lnTo>
                        <a:lnTo>
                          <a:pt x="19" y="48"/>
                        </a:lnTo>
                        <a:lnTo>
                          <a:pt x="23" y="5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6" name="Freeform 61"/>
                  <p:cNvSpPr>
                    <a:spLocks/>
                  </p:cNvSpPr>
                  <p:nvPr/>
                </p:nvSpPr>
                <p:spPr bwMode="auto">
                  <a:xfrm>
                    <a:off x="1331" y="2465"/>
                    <a:ext cx="60" cy="90"/>
                  </a:xfrm>
                  <a:custGeom>
                    <a:avLst/>
                    <a:gdLst>
                      <a:gd name="T0" fmla="*/ 14 w 60"/>
                      <a:gd name="T1" fmla="*/ 34 h 90"/>
                      <a:gd name="T2" fmla="*/ 12 w 60"/>
                      <a:gd name="T3" fmla="*/ 37 h 90"/>
                      <a:gd name="T4" fmla="*/ 10 w 60"/>
                      <a:gd name="T5" fmla="*/ 40 h 90"/>
                      <a:gd name="T6" fmla="*/ 7 w 60"/>
                      <a:gd name="T7" fmla="*/ 44 h 90"/>
                      <a:gd name="T8" fmla="*/ 6 w 60"/>
                      <a:gd name="T9" fmla="*/ 47 h 90"/>
                      <a:gd name="T10" fmla="*/ 4 w 60"/>
                      <a:gd name="T11" fmla="*/ 51 h 90"/>
                      <a:gd name="T12" fmla="*/ 2 w 60"/>
                      <a:gd name="T13" fmla="*/ 54 h 90"/>
                      <a:gd name="T14" fmla="*/ 1 w 60"/>
                      <a:gd name="T15" fmla="*/ 58 h 90"/>
                      <a:gd name="T16" fmla="*/ 0 w 60"/>
                      <a:gd name="T17" fmla="*/ 62 h 90"/>
                      <a:gd name="T18" fmla="*/ 0 w 60"/>
                      <a:gd name="T19" fmla="*/ 69 h 90"/>
                      <a:gd name="T20" fmla="*/ 1 w 60"/>
                      <a:gd name="T21" fmla="*/ 76 h 90"/>
                      <a:gd name="T22" fmla="*/ 3 w 60"/>
                      <a:gd name="T23" fmla="*/ 83 h 90"/>
                      <a:gd name="T24" fmla="*/ 6 w 60"/>
                      <a:gd name="T25" fmla="*/ 89 h 90"/>
                      <a:gd name="T26" fmla="*/ 6 w 60"/>
                      <a:gd name="T27" fmla="*/ 90 h 90"/>
                      <a:gd name="T28" fmla="*/ 7 w 60"/>
                      <a:gd name="T29" fmla="*/ 90 h 90"/>
                      <a:gd name="T30" fmla="*/ 8 w 60"/>
                      <a:gd name="T31" fmla="*/ 89 h 90"/>
                      <a:gd name="T32" fmla="*/ 8 w 60"/>
                      <a:gd name="T33" fmla="*/ 88 h 90"/>
                      <a:gd name="T34" fmla="*/ 6 w 60"/>
                      <a:gd name="T35" fmla="*/ 80 h 90"/>
                      <a:gd name="T36" fmla="*/ 5 w 60"/>
                      <a:gd name="T37" fmla="*/ 73 h 90"/>
                      <a:gd name="T38" fmla="*/ 5 w 60"/>
                      <a:gd name="T39" fmla="*/ 66 h 90"/>
                      <a:gd name="T40" fmla="*/ 6 w 60"/>
                      <a:gd name="T41" fmla="*/ 59 h 90"/>
                      <a:gd name="T42" fmla="*/ 8 w 60"/>
                      <a:gd name="T43" fmla="*/ 53 h 90"/>
                      <a:gd name="T44" fmla="*/ 11 w 60"/>
                      <a:gd name="T45" fmla="*/ 47 h 90"/>
                      <a:gd name="T46" fmla="*/ 15 w 60"/>
                      <a:gd name="T47" fmla="*/ 40 h 90"/>
                      <a:gd name="T48" fmla="*/ 19 w 60"/>
                      <a:gd name="T49" fmla="*/ 34 h 90"/>
                      <a:gd name="T50" fmla="*/ 23 w 60"/>
                      <a:gd name="T51" fmla="*/ 29 h 90"/>
                      <a:gd name="T52" fmla="*/ 29 w 60"/>
                      <a:gd name="T53" fmla="*/ 23 h 90"/>
                      <a:gd name="T54" fmla="*/ 36 w 60"/>
                      <a:gd name="T55" fmla="*/ 17 h 90"/>
                      <a:gd name="T56" fmla="*/ 43 w 60"/>
                      <a:gd name="T57" fmla="*/ 12 h 90"/>
                      <a:gd name="T58" fmla="*/ 50 w 60"/>
                      <a:gd name="T59" fmla="*/ 7 h 90"/>
                      <a:gd name="T60" fmla="*/ 55 w 60"/>
                      <a:gd name="T61" fmla="*/ 3 h 90"/>
                      <a:gd name="T62" fmla="*/ 59 w 60"/>
                      <a:gd name="T63" fmla="*/ 1 h 90"/>
                      <a:gd name="T64" fmla="*/ 60 w 60"/>
                      <a:gd name="T65" fmla="*/ 0 h 90"/>
                      <a:gd name="T66" fmla="*/ 59 w 60"/>
                      <a:gd name="T67" fmla="*/ 1 h 90"/>
                      <a:gd name="T68" fmla="*/ 54 w 60"/>
                      <a:gd name="T69" fmla="*/ 3 h 90"/>
                      <a:gd name="T70" fmla="*/ 48 w 60"/>
                      <a:gd name="T71" fmla="*/ 7 h 90"/>
                      <a:gd name="T72" fmla="*/ 41 w 60"/>
                      <a:gd name="T73" fmla="*/ 12 h 90"/>
                      <a:gd name="T74" fmla="*/ 33 w 60"/>
                      <a:gd name="T75" fmla="*/ 17 h 90"/>
                      <a:gd name="T76" fmla="*/ 26 w 60"/>
                      <a:gd name="T77" fmla="*/ 23 h 90"/>
                      <a:gd name="T78" fmla="*/ 19 w 60"/>
                      <a:gd name="T79" fmla="*/ 28 h 90"/>
                      <a:gd name="T80" fmla="*/ 14 w 60"/>
                      <a:gd name="T81" fmla="*/ 34 h 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0"/>
                      <a:gd name="T124" fmla="*/ 0 h 90"/>
                      <a:gd name="T125" fmla="*/ 60 w 60"/>
                      <a:gd name="T126" fmla="*/ 90 h 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0" h="90">
                        <a:moveTo>
                          <a:pt x="14" y="34"/>
                        </a:moveTo>
                        <a:lnTo>
                          <a:pt x="12" y="37"/>
                        </a:lnTo>
                        <a:lnTo>
                          <a:pt x="10" y="40"/>
                        </a:lnTo>
                        <a:lnTo>
                          <a:pt x="7" y="44"/>
                        </a:lnTo>
                        <a:lnTo>
                          <a:pt x="6" y="47"/>
                        </a:lnTo>
                        <a:lnTo>
                          <a:pt x="4" y="51"/>
                        </a:lnTo>
                        <a:lnTo>
                          <a:pt x="2" y="54"/>
                        </a:lnTo>
                        <a:lnTo>
                          <a:pt x="1" y="58"/>
                        </a:lnTo>
                        <a:lnTo>
                          <a:pt x="0" y="62"/>
                        </a:lnTo>
                        <a:lnTo>
                          <a:pt x="0" y="69"/>
                        </a:lnTo>
                        <a:lnTo>
                          <a:pt x="1" y="76"/>
                        </a:lnTo>
                        <a:lnTo>
                          <a:pt x="3" y="83"/>
                        </a:lnTo>
                        <a:lnTo>
                          <a:pt x="6" y="89"/>
                        </a:lnTo>
                        <a:lnTo>
                          <a:pt x="6" y="90"/>
                        </a:lnTo>
                        <a:lnTo>
                          <a:pt x="7" y="90"/>
                        </a:lnTo>
                        <a:lnTo>
                          <a:pt x="8" y="89"/>
                        </a:lnTo>
                        <a:lnTo>
                          <a:pt x="8" y="88"/>
                        </a:lnTo>
                        <a:lnTo>
                          <a:pt x="6" y="80"/>
                        </a:lnTo>
                        <a:lnTo>
                          <a:pt x="5" y="73"/>
                        </a:lnTo>
                        <a:lnTo>
                          <a:pt x="5" y="66"/>
                        </a:lnTo>
                        <a:lnTo>
                          <a:pt x="6" y="59"/>
                        </a:lnTo>
                        <a:lnTo>
                          <a:pt x="8" y="53"/>
                        </a:lnTo>
                        <a:lnTo>
                          <a:pt x="11" y="47"/>
                        </a:lnTo>
                        <a:lnTo>
                          <a:pt x="15" y="40"/>
                        </a:lnTo>
                        <a:lnTo>
                          <a:pt x="19" y="34"/>
                        </a:lnTo>
                        <a:lnTo>
                          <a:pt x="23" y="29"/>
                        </a:lnTo>
                        <a:lnTo>
                          <a:pt x="29" y="23"/>
                        </a:lnTo>
                        <a:lnTo>
                          <a:pt x="36" y="17"/>
                        </a:lnTo>
                        <a:lnTo>
                          <a:pt x="43" y="12"/>
                        </a:lnTo>
                        <a:lnTo>
                          <a:pt x="50" y="7"/>
                        </a:lnTo>
                        <a:lnTo>
                          <a:pt x="55" y="3"/>
                        </a:lnTo>
                        <a:lnTo>
                          <a:pt x="59" y="1"/>
                        </a:lnTo>
                        <a:lnTo>
                          <a:pt x="60" y="0"/>
                        </a:lnTo>
                        <a:lnTo>
                          <a:pt x="59" y="1"/>
                        </a:lnTo>
                        <a:lnTo>
                          <a:pt x="54" y="3"/>
                        </a:lnTo>
                        <a:lnTo>
                          <a:pt x="48" y="7"/>
                        </a:lnTo>
                        <a:lnTo>
                          <a:pt x="41" y="12"/>
                        </a:lnTo>
                        <a:lnTo>
                          <a:pt x="33" y="17"/>
                        </a:lnTo>
                        <a:lnTo>
                          <a:pt x="26" y="23"/>
                        </a:lnTo>
                        <a:lnTo>
                          <a:pt x="19" y="28"/>
                        </a:lnTo>
                        <a:lnTo>
                          <a:pt x="14" y="3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7" name="Freeform 62"/>
                  <p:cNvSpPr>
                    <a:spLocks/>
                  </p:cNvSpPr>
                  <p:nvPr/>
                </p:nvSpPr>
                <p:spPr bwMode="auto">
                  <a:xfrm>
                    <a:off x="1369" y="2467"/>
                    <a:ext cx="48" cy="95"/>
                  </a:xfrm>
                  <a:custGeom>
                    <a:avLst/>
                    <a:gdLst>
                      <a:gd name="T0" fmla="*/ 11 w 48"/>
                      <a:gd name="T1" fmla="*/ 40 h 95"/>
                      <a:gd name="T2" fmla="*/ 7 w 48"/>
                      <a:gd name="T3" fmla="*/ 47 h 95"/>
                      <a:gd name="T4" fmla="*/ 4 w 48"/>
                      <a:gd name="T5" fmla="*/ 54 h 95"/>
                      <a:gd name="T6" fmla="*/ 2 w 48"/>
                      <a:gd name="T7" fmla="*/ 61 h 95"/>
                      <a:gd name="T8" fmla="*/ 0 w 48"/>
                      <a:gd name="T9" fmla="*/ 68 h 95"/>
                      <a:gd name="T10" fmla="*/ 0 w 48"/>
                      <a:gd name="T11" fmla="*/ 75 h 95"/>
                      <a:gd name="T12" fmla="*/ 1 w 48"/>
                      <a:gd name="T13" fmla="*/ 81 h 95"/>
                      <a:gd name="T14" fmla="*/ 2 w 48"/>
                      <a:gd name="T15" fmla="*/ 88 h 95"/>
                      <a:gd name="T16" fmla="*/ 4 w 48"/>
                      <a:gd name="T17" fmla="*/ 94 h 95"/>
                      <a:gd name="T18" fmla="*/ 4 w 48"/>
                      <a:gd name="T19" fmla="*/ 95 h 95"/>
                      <a:gd name="T20" fmla="*/ 5 w 48"/>
                      <a:gd name="T21" fmla="*/ 95 h 95"/>
                      <a:gd name="T22" fmla="*/ 6 w 48"/>
                      <a:gd name="T23" fmla="*/ 94 h 95"/>
                      <a:gd name="T24" fmla="*/ 6 w 48"/>
                      <a:gd name="T25" fmla="*/ 93 h 95"/>
                      <a:gd name="T26" fmla="*/ 5 w 48"/>
                      <a:gd name="T27" fmla="*/ 79 h 95"/>
                      <a:gd name="T28" fmla="*/ 6 w 48"/>
                      <a:gd name="T29" fmla="*/ 65 h 95"/>
                      <a:gd name="T30" fmla="*/ 9 w 48"/>
                      <a:gd name="T31" fmla="*/ 52 h 95"/>
                      <a:gd name="T32" fmla="*/ 15 w 48"/>
                      <a:gd name="T33" fmla="*/ 39 h 95"/>
                      <a:gd name="T34" fmla="*/ 19 w 48"/>
                      <a:gd name="T35" fmla="*/ 33 h 95"/>
                      <a:gd name="T36" fmla="*/ 24 w 48"/>
                      <a:gd name="T37" fmla="*/ 26 h 95"/>
                      <a:gd name="T38" fmla="*/ 29 w 48"/>
                      <a:gd name="T39" fmla="*/ 20 h 95"/>
                      <a:gd name="T40" fmla="*/ 35 w 48"/>
                      <a:gd name="T41" fmla="*/ 14 h 95"/>
                      <a:gd name="T42" fmla="*/ 40 w 48"/>
                      <a:gd name="T43" fmla="*/ 8 h 95"/>
                      <a:gd name="T44" fmla="*/ 44 w 48"/>
                      <a:gd name="T45" fmla="*/ 4 h 95"/>
                      <a:gd name="T46" fmla="*/ 47 w 48"/>
                      <a:gd name="T47" fmla="*/ 0 h 95"/>
                      <a:gd name="T48" fmla="*/ 48 w 48"/>
                      <a:gd name="T49" fmla="*/ 0 h 95"/>
                      <a:gd name="T50" fmla="*/ 47 w 48"/>
                      <a:gd name="T51" fmla="*/ 0 h 95"/>
                      <a:gd name="T52" fmla="*/ 44 w 48"/>
                      <a:gd name="T53" fmla="*/ 4 h 95"/>
                      <a:gd name="T54" fmla="*/ 39 w 48"/>
                      <a:gd name="T55" fmla="*/ 8 h 95"/>
                      <a:gd name="T56" fmla="*/ 33 w 48"/>
                      <a:gd name="T57" fmla="*/ 14 h 95"/>
                      <a:gd name="T58" fmla="*/ 27 w 48"/>
                      <a:gd name="T59" fmla="*/ 20 h 95"/>
                      <a:gd name="T60" fmla="*/ 21 w 48"/>
                      <a:gd name="T61" fmla="*/ 27 h 95"/>
                      <a:gd name="T62" fmla="*/ 15 w 48"/>
                      <a:gd name="T63" fmla="*/ 34 h 95"/>
                      <a:gd name="T64" fmla="*/ 11 w 48"/>
                      <a:gd name="T65" fmla="*/ 4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95"/>
                      <a:gd name="T101" fmla="*/ 48 w 48"/>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95">
                        <a:moveTo>
                          <a:pt x="11" y="40"/>
                        </a:moveTo>
                        <a:lnTo>
                          <a:pt x="7" y="47"/>
                        </a:lnTo>
                        <a:lnTo>
                          <a:pt x="4" y="54"/>
                        </a:lnTo>
                        <a:lnTo>
                          <a:pt x="2" y="61"/>
                        </a:lnTo>
                        <a:lnTo>
                          <a:pt x="0" y="68"/>
                        </a:lnTo>
                        <a:lnTo>
                          <a:pt x="0" y="75"/>
                        </a:lnTo>
                        <a:lnTo>
                          <a:pt x="1" y="81"/>
                        </a:lnTo>
                        <a:lnTo>
                          <a:pt x="2" y="88"/>
                        </a:lnTo>
                        <a:lnTo>
                          <a:pt x="4" y="94"/>
                        </a:lnTo>
                        <a:lnTo>
                          <a:pt x="4" y="95"/>
                        </a:lnTo>
                        <a:lnTo>
                          <a:pt x="5" y="95"/>
                        </a:lnTo>
                        <a:lnTo>
                          <a:pt x="6" y="94"/>
                        </a:lnTo>
                        <a:lnTo>
                          <a:pt x="6" y="93"/>
                        </a:lnTo>
                        <a:lnTo>
                          <a:pt x="5" y="79"/>
                        </a:lnTo>
                        <a:lnTo>
                          <a:pt x="6" y="65"/>
                        </a:lnTo>
                        <a:lnTo>
                          <a:pt x="9" y="52"/>
                        </a:lnTo>
                        <a:lnTo>
                          <a:pt x="15" y="39"/>
                        </a:lnTo>
                        <a:lnTo>
                          <a:pt x="19" y="33"/>
                        </a:lnTo>
                        <a:lnTo>
                          <a:pt x="24" y="26"/>
                        </a:lnTo>
                        <a:lnTo>
                          <a:pt x="29" y="20"/>
                        </a:lnTo>
                        <a:lnTo>
                          <a:pt x="35" y="14"/>
                        </a:lnTo>
                        <a:lnTo>
                          <a:pt x="40" y="8"/>
                        </a:lnTo>
                        <a:lnTo>
                          <a:pt x="44" y="4"/>
                        </a:lnTo>
                        <a:lnTo>
                          <a:pt x="47" y="0"/>
                        </a:lnTo>
                        <a:lnTo>
                          <a:pt x="48" y="0"/>
                        </a:lnTo>
                        <a:lnTo>
                          <a:pt x="47" y="0"/>
                        </a:lnTo>
                        <a:lnTo>
                          <a:pt x="44" y="4"/>
                        </a:lnTo>
                        <a:lnTo>
                          <a:pt x="39" y="8"/>
                        </a:lnTo>
                        <a:lnTo>
                          <a:pt x="33" y="14"/>
                        </a:lnTo>
                        <a:lnTo>
                          <a:pt x="27" y="20"/>
                        </a:lnTo>
                        <a:lnTo>
                          <a:pt x="21" y="27"/>
                        </a:lnTo>
                        <a:lnTo>
                          <a:pt x="15" y="34"/>
                        </a:lnTo>
                        <a:lnTo>
                          <a:pt x="11" y="4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8" name="Freeform 63"/>
                  <p:cNvSpPr>
                    <a:spLocks/>
                  </p:cNvSpPr>
                  <p:nvPr/>
                </p:nvSpPr>
                <p:spPr bwMode="auto">
                  <a:xfrm>
                    <a:off x="1419" y="2420"/>
                    <a:ext cx="143" cy="66"/>
                  </a:xfrm>
                  <a:custGeom>
                    <a:avLst/>
                    <a:gdLst>
                      <a:gd name="T0" fmla="*/ 58 w 143"/>
                      <a:gd name="T1" fmla="*/ 20 h 66"/>
                      <a:gd name="T2" fmla="*/ 64 w 143"/>
                      <a:gd name="T3" fmla="*/ 14 h 66"/>
                      <a:gd name="T4" fmla="*/ 70 w 143"/>
                      <a:gd name="T5" fmla="*/ 8 h 66"/>
                      <a:gd name="T6" fmla="*/ 77 w 143"/>
                      <a:gd name="T7" fmla="*/ 6 h 66"/>
                      <a:gd name="T8" fmla="*/ 85 w 143"/>
                      <a:gd name="T9" fmla="*/ 8 h 66"/>
                      <a:gd name="T10" fmla="*/ 92 w 143"/>
                      <a:gd name="T11" fmla="*/ 10 h 66"/>
                      <a:gd name="T12" fmla="*/ 98 w 143"/>
                      <a:gd name="T13" fmla="*/ 14 h 66"/>
                      <a:gd name="T14" fmla="*/ 105 w 143"/>
                      <a:gd name="T15" fmla="*/ 16 h 66"/>
                      <a:gd name="T16" fmla="*/ 111 w 143"/>
                      <a:gd name="T17" fmla="*/ 18 h 66"/>
                      <a:gd name="T18" fmla="*/ 117 w 143"/>
                      <a:gd name="T19" fmla="*/ 20 h 66"/>
                      <a:gd name="T20" fmla="*/ 122 w 143"/>
                      <a:gd name="T21" fmla="*/ 23 h 66"/>
                      <a:gd name="T22" fmla="*/ 128 w 143"/>
                      <a:gd name="T23" fmla="*/ 25 h 66"/>
                      <a:gd name="T24" fmla="*/ 134 w 143"/>
                      <a:gd name="T25" fmla="*/ 28 h 66"/>
                      <a:gd name="T26" fmla="*/ 139 w 143"/>
                      <a:gd name="T27" fmla="*/ 31 h 66"/>
                      <a:gd name="T28" fmla="*/ 143 w 143"/>
                      <a:gd name="T29" fmla="*/ 32 h 66"/>
                      <a:gd name="T30" fmla="*/ 143 w 143"/>
                      <a:gd name="T31" fmla="*/ 31 h 66"/>
                      <a:gd name="T32" fmla="*/ 140 w 143"/>
                      <a:gd name="T33" fmla="*/ 29 h 66"/>
                      <a:gd name="T34" fmla="*/ 135 w 143"/>
                      <a:gd name="T35" fmla="*/ 26 h 66"/>
                      <a:gd name="T36" fmla="*/ 130 w 143"/>
                      <a:gd name="T37" fmla="*/ 23 h 66"/>
                      <a:gd name="T38" fmla="*/ 124 w 143"/>
                      <a:gd name="T39" fmla="*/ 20 h 66"/>
                      <a:gd name="T40" fmla="*/ 118 w 143"/>
                      <a:gd name="T41" fmla="*/ 18 h 66"/>
                      <a:gd name="T42" fmla="*/ 112 w 143"/>
                      <a:gd name="T43" fmla="*/ 15 h 66"/>
                      <a:gd name="T44" fmla="*/ 106 w 143"/>
                      <a:gd name="T45" fmla="*/ 13 h 66"/>
                      <a:gd name="T46" fmla="*/ 100 w 143"/>
                      <a:gd name="T47" fmla="*/ 10 h 66"/>
                      <a:gd name="T48" fmla="*/ 93 w 143"/>
                      <a:gd name="T49" fmla="*/ 6 h 66"/>
                      <a:gd name="T50" fmla="*/ 84 w 143"/>
                      <a:gd name="T51" fmla="*/ 2 h 66"/>
                      <a:gd name="T52" fmla="*/ 75 w 143"/>
                      <a:gd name="T53" fmla="*/ 0 h 66"/>
                      <a:gd name="T54" fmla="*/ 67 w 143"/>
                      <a:gd name="T55" fmla="*/ 3 h 66"/>
                      <a:gd name="T56" fmla="*/ 55 w 143"/>
                      <a:gd name="T57" fmla="*/ 17 h 66"/>
                      <a:gd name="T58" fmla="*/ 34 w 143"/>
                      <a:gd name="T59" fmla="*/ 37 h 66"/>
                      <a:gd name="T60" fmla="*/ 14 w 143"/>
                      <a:gd name="T61" fmla="*/ 54 h 66"/>
                      <a:gd name="T62" fmla="*/ 2 w 143"/>
                      <a:gd name="T63" fmla="*/ 65 h 66"/>
                      <a:gd name="T64" fmla="*/ 2 w 143"/>
                      <a:gd name="T65" fmla="*/ 65 h 66"/>
                      <a:gd name="T66" fmla="*/ 13 w 143"/>
                      <a:gd name="T67" fmla="*/ 57 h 66"/>
                      <a:gd name="T68" fmla="*/ 31 w 143"/>
                      <a:gd name="T69" fmla="*/ 45 h 66"/>
                      <a:gd name="T70" fmla="*/ 49 w 143"/>
                      <a:gd name="T71" fmla="*/ 31 h 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3"/>
                      <a:gd name="T109" fmla="*/ 0 h 66"/>
                      <a:gd name="T110" fmla="*/ 143 w 143"/>
                      <a:gd name="T111" fmla="*/ 66 h 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3" h="66">
                        <a:moveTo>
                          <a:pt x="56" y="24"/>
                        </a:moveTo>
                        <a:lnTo>
                          <a:pt x="58" y="20"/>
                        </a:lnTo>
                        <a:lnTo>
                          <a:pt x="61" y="17"/>
                        </a:lnTo>
                        <a:lnTo>
                          <a:pt x="64" y="14"/>
                        </a:lnTo>
                        <a:lnTo>
                          <a:pt x="67" y="10"/>
                        </a:lnTo>
                        <a:lnTo>
                          <a:pt x="70" y="8"/>
                        </a:lnTo>
                        <a:lnTo>
                          <a:pt x="73" y="6"/>
                        </a:lnTo>
                        <a:lnTo>
                          <a:pt x="77" y="6"/>
                        </a:lnTo>
                        <a:lnTo>
                          <a:pt x="81" y="6"/>
                        </a:lnTo>
                        <a:lnTo>
                          <a:pt x="85" y="8"/>
                        </a:lnTo>
                        <a:lnTo>
                          <a:pt x="89" y="9"/>
                        </a:lnTo>
                        <a:lnTo>
                          <a:pt x="92" y="10"/>
                        </a:lnTo>
                        <a:lnTo>
                          <a:pt x="96" y="12"/>
                        </a:lnTo>
                        <a:lnTo>
                          <a:pt x="98" y="14"/>
                        </a:lnTo>
                        <a:lnTo>
                          <a:pt x="102" y="15"/>
                        </a:lnTo>
                        <a:lnTo>
                          <a:pt x="105" y="16"/>
                        </a:lnTo>
                        <a:lnTo>
                          <a:pt x="108" y="17"/>
                        </a:lnTo>
                        <a:lnTo>
                          <a:pt x="111" y="18"/>
                        </a:lnTo>
                        <a:lnTo>
                          <a:pt x="114" y="19"/>
                        </a:lnTo>
                        <a:lnTo>
                          <a:pt x="117" y="20"/>
                        </a:lnTo>
                        <a:lnTo>
                          <a:pt x="120" y="22"/>
                        </a:lnTo>
                        <a:lnTo>
                          <a:pt x="122" y="23"/>
                        </a:lnTo>
                        <a:lnTo>
                          <a:pt x="125" y="24"/>
                        </a:lnTo>
                        <a:lnTo>
                          <a:pt x="128" y="25"/>
                        </a:lnTo>
                        <a:lnTo>
                          <a:pt x="131" y="27"/>
                        </a:lnTo>
                        <a:lnTo>
                          <a:pt x="134" y="28"/>
                        </a:lnTo>
                        <a:lnTo>
                          <a:pt x="137" y="29"/>
                        </a:lnTo>
                        <a:lnTo>
                          <a:pt x="139" y="31"/>
                        </a:lnTo>
                        <a:lnTo>
                          <a:pt x="142" y="32"/>
                        </a:lnTo>
                        <a:lnTo>
                          <a:pt x="143" y="32"/>
                        </a:lnTo>
                        <a:lnTo>
                          <a:pt x="143" y="31"/>
                        </a:lnTo>
                        <a:lnTo>
                          <a:pt x="143" y="30"/>
                        </a:lnTo>
                        <a:lnTo>
                          <a:pt x="140" y="29"/>
                        </a:lnTo>
                        <a:lnTo>
                          <a:pt x="138" y="27"/>
                        </a:lnTo>
                        <a:lnTo>
                          <a:pt x="135" y="26"/>
                        </a:lnTo>
                        <a:lnTo>
                          <a:pt x="132" y="24"/>
                        </a:lnTo>
                        <a:lnTo>
                          <a:pt x="130" y="23"/>
                        </a:lnTo>
                        <a:lnTo>
                          <a:pt x="127" y="22"/>
                        </a:lnTo>
                        <a:lnTo>
                          <a:pt x="124" y="20"/>
                        </a:lnTo>
                        <a:lnTo>
                          <a:pt x="121" y="19"/>
                        </a:lnTo>
                        <a:lnTo>
                          <a:pt x="118" y="18"/>
                        </a:lnTo>
                        <a:lnTo>
                          <a:pt x="115" y="16"/>
                        </a:lnTo>
                        <a:lnTo>
                          <a:pt x="112" y="15"/>
                        </a:lnTo>
                        <a:lnTo>
                          <a:pt x="109" y="14"/>
                        </a:lnTo>
                        <a:lnTo>
                          <a:pt x="106" y="13"/>
                        </a:lnTo>
                        <a:lnTo>
                          <a:pt x="103" y="11"/>
                        </a:lnTo>
                        <a:lnTo>
                          <a:pt x="100" y="10"/>
                        </a:lnTo>
                        <a:lnTo>
                          <a:pt x="98" y="9"/>
                        </a:lnTo>
                        <a:lnTo>
                          <a:pt x="93" y="6"/>
                        </a:lnTo>
                        <a:lnTo>
                          <a:pt x="89" y="4"/>
                        </a:lnTo>
                        <a:lnTo>
                          <a:pt x="84" y="2"/>
                        </a:lnTo>
                        <a:lnTo>
                          <a:pt x="80" y="1"/>
                        </a:lnTo>
                        <a:lnTo>
                          <a:pt x="75" y="0"/>
                        </a:lnTo>
                        <a:lnTo>
                          <a:pt x="71" y="1"/>
                        </a:lnTo>
                        <a:lnTo>
                          <a:pt x="67" y="3"/>
                        </a:lnTo>
                        <a:lnTo>
                          <a:pt x="63" y="7"/>
                        </a:lnTo>
                        <a:lnTo>
                          <a:pt x="55" y="17"/>
                        </a:lnTo>
                        <a:lnTo>
                          <a:pt x="45" y="27"/>
                        </a:lnTo>
                        <a:lnTo>
                          <a:pt x="34" y="37"/>
                        </a:lnTo>
                        <a:lnTo>
                          <a:pt x="24" y="46"/>
                        </a:lnTo>
                        <a:lnTo>
                          <a:pt x="14" y="54"/>
                        </a:lnTo>
                        <a:lnTo>
                          <a:pt x="7" y="60"/>
                        </a:lnTo>
                        <a:lnTo>
                          <a:pt x="2" y="65"/>
                        </a:lnTo>
                        <a:lnTo>
                          <a:pt x="0" y="66"/>
                        </a:lnTo>
                        <a:lnTo>
                          <a:pt x="2" y="65"/>
                        </a:lnTo>
                        <a:lnTo>
                          <a:pt x="7" y="62"/>
                        </a:lnTo>
                        <a:lnTo>
                          <a:pt x="13" y="57"/>
                        </a:lnTo>
                        <a:lnTo>
                          <a:pt x="22" y="52"/>
                        </a:lnTo>
                        <a:lnTo>
                          <a:pt x="31" y="45"/>
                        </a:lnTo>
                        <a:lnTo>
                          <a:pt x="40" y="38"/>
                        </a:lnTo>
                        <a:lnTo>
                          <a:pt x="49" y="31"/>
                        </a:lnTo>
                        <a:lnTo>
                          <a:pt x="56" y="2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9" name="Freeform 64"/>
                  <p:cNvSpPr>
                    <a:spLocks/>
                  </p:cNvSpPr>
                  <p:nvPr/>
                </p:nvSpPr>
                <p:spPr bwMode="auto">
                  <a:xfrm>
                    <a:off x="1389" y="2500"/>
                    <a:ext cx="95" cy="38"/>
                  </a:xfrm>
                  <a:custGeom>
                    <a:avLst/>
                    <a:gdLst>
                      <a:gd name="T0" fmla="*/ 44 w 95"/>
                      <a:gd name="T1" fmla="*/ 38 h 38"/>
                      <a:gd name="T2" fmla="*/ 48 w 95"/>
                      <a:gd name="T3" fmla="*/ 38 h 38"/>
                      <a:gd name="T4" fmla="*/ 51 w 95"/>
                      <a:gd name="T5" fmla="*/ 36 h 38"/>
                      <a:gd name="T6" fmla="*/ 55 w 95"/>
                      <a:gd name="T7" fmla="*/ 35 h 38"/>
                      <a:gd name="T8" fmla="*/ 59 w 95"/>
                      <a:gd name="T9" fmla="*/ 33 h 38"/>
                      <a:gd name="T10" fmla="*/ 62 w 95"/>
                      <a:gd name="T11" fmla="*/ 31 h 38"/>
                      <a:gd name="T12" fmla="*/ 66 w 95"/>
                      <a:gd name="T13" fmla="*/ 29 h 38"/>
                      <a:gd name="T14" fmla="*/ 69 w 95"/>
                      <a:gd name="T15" fmla="*/ 27 h 38"/>
                      <a:gd name="T16" fmla="*/ 72 w 95"/>
                      <a:gd name="T17" fmla="*/ 25 h 38"/>
                      <a:gd name="T18" fmla="*/ 75 w 95"/>
                      <a:gd name="T19" fmla="*/ 24 h 38"/>
                      <a:gd name="T20" fmla="*/ 78 w 95"/>
                      <a:gd name="T21" fmla="*/ 21 h 38"/>
                      <a:gd name="T22" fmla="*/ 81 w 95"/>
                      <a:gd name="T23" fmla="*/ 19 h 38"/>
                      <a:gd name="T24" fmla="*/ 84 w 95"/>
                      <a:gd name="T25" fmla="*/ 16 h 38"/>
                      <a:gd name="T26" fmla="*/ 86 w 95"/>
                      <a:gd name="T27" fmla="*/ 14 h 38"/>
                      <a:gd name="T28" fmla="*/ 89 w 95"/>
                      <a:gd name="T29" fmla="*/ 11 h 38"/>
                      <a:gd name="T30" fmla="*/ 92 w 95"/>
                      <a:gd name="T31" fmla="*/ 8 h 38"/>
                      <a:gd name="T32" fmla="*/ 94 w 95"/>
                      <a:gd name="T33" fmla="*/ 5 h 38"/>
                      <a:gd name="T34" fmla="*/ 95 w 95"/>
                      <a:gd name="T35" fmla="*/ 3 h 38"/>
                      <a:gd name="T36" fmla="*/ 94 w 95"/>
                      <a:gd name="T37" fmla="*/ 1 h 38"/>
                      <a:gd name="T38" fmla="*/ 93 w 95"/>
                      <a:gd name="T39" fmla="*/ 0 h 38"/>
                      <a:gd name="T40" fmla="*/ 91 w 95"/>
                      <a:gd name="T41" fmla="*/ 0 h 38"/>
                      <a:gd name="T42" fmla="*/ 86 w 95"/>
                      <a:gd name="T43" fmla="*/ 3 h 38"/>
                      <a:gd name="T44" fmla="*/ 80 w 95"/>
                      <a:gd name="T45" fmla="*/ 5 h 38"/>
                      <a:gd name="T46" fmla="*/ 75 w 95"/>
                      <a:gd name="T47" fmla="*/ 7 h 38"/>
                      <a:gd name="T48" fmla="*/ 70 w 95"/>
                      <a:gd name="T49" fmla="*/ 10 h 38"/>
                      <a:gd name="T50" fmla="*/ 65 w 95"/>
                      <a:gd name="T51" fmla="*/ 12 h 38"/>
                      <a:gd name="T52" fmla="*/ 60 w 95"/>
                      <a:gd name="T53" fmla="*/ 15 h 38"/>
                      <a:gd name="T54" fmla="*/ 55 w 95"/>
                      <a:gd name="T55" fmla="*/ 17 h 38"/>
                      <a:gd name="T56" fmla="*/ 51 w 95"/>
                      <a:gd name="T57" fmla="*/ 21 h 38"/>
                      <a:gd name="T58" fmla="*/ 42 w 95"/>
                      <a:gd name="T59" fmla="*/ 26 h 38"/>
                      <a:gd name="T60" fmla="*/ 33 w 95"/>
                      <a:gd name="T61" fmla="*/ 28 h 38"/>
                      <a:gd name="T62" fmla="*/ 25 w 95"/>
                      <a:gd name="T63" fmla="*/ 27 h 38"/>
                      <a:gd name="T64" fmla="*/ 17 w 95"/>
                      <a:gd name="T65" fmla="*/ 25 h 38"/>
                      <a:gd name="T66" fmla="*/ 11 w 95"/>
                      <a:gd name="T67" fmla="*/ 23 h 38"/>
                      <a:gd name="T68" fmla="*/ 5 w 95"/>
                      <a:gd name="T69" fmla="*/ 20 h 38"/>
                      <a:gd name="T70" fmla="*/ 2 w 95"/>
                      <a:gd name="T71" fmla="*/ 18 h 38"/>
                      <a:gd name="T72" fmla="*/ 0 w 95"/>
                      <a:gd name="T73" fmla="*/ 17 h 38"/>
                      <a:gd name="T74" fmla="*/ 2 w 95"/>
                      <a:gd name="T75" fmla="*/ 18 h 38"/>
                      <a:gd name="T76" fmla="*/ 5 w 95"/>
                      <a:gd name="T77" fmla="*/ 21 h 38"/>
                      <a:gd name="T78" fmla="*/ 9 w 95"/>
                      <a:gd name="T79" fmla="*/ 25 h 38"/>
                      <a:gd name="T80" fmla="*/ 15 w 95"/>
                      <a:gd name="T81" fmla="*/ 29 h 38"/>
                      <a:gd name="T82" fmla="*/ 22 w 95"/>
                      <a:gd name="T83" fmla="*/ 33 h 38"/>
                      <a:gd name="T84" fmla="*/ 30 w 95"/>
                      <a:gd name="T85" fmla="*/ 37 h 38"/>
                      <a:gd name="T86" fmla="*/ 37 w 95"/>
                      <a:gd name="T87" fmla="*/ 38 h 38"/>
                      <a:gd name="T88" fmla="*/ 44 w 95"/>
                      <a:gd name="T89" fmla="*/ 38 h 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5"/>
                      <a:gd name="T136" fmla="*/ 0 h 38"/>
                      <a:gd name="T137" fmla="*/ 95 w 95"/>
                      <a:gd name="T138" fmla="*/ 38 h 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5" h="38">
                        <a:moveTo>
                          <a:pt x="44" y="38"/>
                        </a:moveTo>
                        <a:lnTo>
                          <a:pt x="48" y="38"/>
                        </a:lnTo>
                        <a:lnTo>
                          <a:pt x="51" y="36"/>
                        </a:lnTo>
                        <a:lnTo>
                          <a:pt x="55" y="35"/>
                        </a:lnTo>
                        <a:lnTo>
                          <a:pt x="59" y="33"/>
                        </a:lnTo>
                        <a:lnTo>
                          <a:pt x="62" y="31"/>
                        </a:lnTo>
                        <a:lnTo>
                          <a:pt x="66" y="29"/>
                        </a:lnTo>
                        <a:lnTo>
                          <a:pt x="69" y="27"/>
                        </a:lnTo>
                        <a:lnTo>
                          <a:pt x="72" y="25"/>
                        </a:lnTo>
                        <a:lnTo>
                          <a:pt x="75" y="24"/>
                        </a:lnTo>
                        <a:lnTo>
                          <a:pt x="78" y="21"/>
                        </a:lnTo>
                        <a:lnTo>
                          <a:pt x="81" y="19"/>
                        </a:lnTo>
                        <a:lnTo>
                          <a:pt x="84" y="16"/>
                        </a:lnTo>
                        <a:lnTo>
                          <a:pt x="86" y="14"/>
                        </a:lnTo>
                        <a:lnTo>
                          <a:pt x="89" y="11"/>
                        </a:lnTo>
                        <a:lnTo>
                          <a:pt x="92" y="8"/>
                        </a:lnTo>
                        <a:lnTo>
                          <a:pt x="94" y="5"/>
                        </a:lnTo>
                        <a:lnTo>
                          <a:pt x="95" y="3"/>
                        </a:lnTo>
                        <a:lnTo>
                          <a:pt x="94" y="1"/>
                        </a:lnTo>
                        <a:lnTo>
                          <a:pt x="93" y="0"/>
                        </a:lnTo>
                        <a:lnTo>
                          <a:pt x="91" y="0"/>
                        </a:lnTo>
                        <a:lnTo>
                          <a:pt x="86" y="3"/>
                        </a:lnTo>
                        <a:lnTo>
                          <a:pt x="80" y="5"/>
                        </a:lnTo>
                        <a:lnTo>
                          <a:pt x="75" y="7"/>
                        </a:lnTo>
                        <a:lnTo>
                          <a:pt x="70" y="10"/>
                        </a:lnTo>
                        <a:lnTo>
                          <a:pt x="65" y="12"/>
                        </a:lnTo>
                        <a:lnTo>
                          <a:pt x="60" y="15"/>
                        </a:lnTo>
                        <a:lnTo>
                          <a:pt x="55" y="17"/>
                        </a:lnTo>
                        <a:lnTo>
                          <a:pt x="51" y="21"/>
                        </a:lnTo>
                        <a:lnTo>
                          <a:pt x="42" y="26"/>
                        </a:lnTo>
                        <a:lnTo>
                          <a:pt x="33" y="28"/>
                        </a:lnTo>
                        <a:lnTo>
                          <a:pt x="25" y="27"/>
                        </a:lnTo>
                        <a:lnTo>
                          <a:pt x="17" y="25"/>
                        </a:lnTo>
                        <a:lnTo>
                          <a:pt x="11" y="23"/>
                        </a:lnTo>
                        <a:lnTo>
                          <a:pt x="5" y="20"/>
                        </a:lnTo>
                        <a:lnTo>
                          <a:pt x="2" y="18"/>
                        </a:lnTo>
                        <a:lnTo>
                          <a:pt x="0" y="17"/>
                        </a:lnTo>
                        <a:lnTo>
                          <a:pt x="2" y="18"/>
                        </a:lnTo>
                        <a:lnTo>
                          <a:pt x="5" y="21"/>
                        </a:lnTo>
                        <a:lnTo>
                          <a:pt x="9" y="25"/>
                        </a:lnTo>
                        <a:lnTo>
                          <a:pt x="15" y="29"/>
                        </a:lnTo>
                        <a:lnTo>
                          <a:pt x="22" y="33"/>
                        </a:lnTo>
                        <a:lnTo>
                          <a:pt x="30" y="37"/>
                        </a:lnTo>
                        <a:lnTo>
                          <a:pt x="37" y="38"/>
                        </a:lnTo>
                        <a:lnTo>
                          <a:pt x="44" y="3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0" name="Freeform 65"/>
                  <p:cNvSpPr>
                    <a:spLocks/>
                  </p:cNvSpPr>
                  <p:nvPr/>
                </p:nvSpPr>
                <p:spPr bwMode="auto">
                  <a:xfrm>
                    <a:off x="1451" y="2524"/>
                    <a:ext cx="39" cy="11"/>
                  </a:xfrm>
                  <a:custGeom>
                    <a:avLst/>
                    <a:gdLst>
                      <a:gd name="T0" fmla="*/ 38 w 39"/>
                      <a:gd name="T1" fmla="*/ 11 h 11"/>
                      <a:gd name="T2" fmla="*/ 39 w 39"/>
                      <a:gd name="T3" fmla="*/ 11 h 11"/>
                      <a:gd name="T4" fmla="*/ 39 w 39"/>
                      <a:gd name="T5" fmla="*/ 10 h 11"/>
                      <a:gd name="T6" fmla="*/ 39 w 39"/>
                      <a:gd name="T7" fmla="*/ 10 h 11"/>
                      <a:gd name="T8" fmla="*/ 39 w 39"/>
                      <a:gd name="T9" fmla="*/ 9 h 11"/>
                      <a:gd name="T10" fmla="*/ 33 w 39"/>
                      <a:gd name="T11" fmla="*/ 9 h 11"/>
                      <a:gd name="T12" fmla="*/ 27 w 39"/>
                      <a:gd name="T13" fmla="*/ 7 h 11"/>
                      <a:gd name="T14" fmla="*/ 21 w 39"/>
                      <a:gd name="T15" fmla="*/ 6 h 11"/>
                      <a:gd name="T16" fmla="*/ 15 w 39"/>
                      <a:gd name="T17" fmla="*/ 4 h 11"/>
                      <a:gd name="T18" fmla="*/ 9 w 39"/>
                      <a:gd name="T19" fmla="*/ 3 h 11"/>
                      <a:gd name="T20" fmla="*/ 4 w 39"/>
                      <a:gd name="T21" fmla="*/ 1 h 11"/>
                      <a:gd name="T22" fmla="*/ 2 w 39"/>
                      <a:gd name="T23" fmla="*/ 0 h 11"/>
                      <a:gd name="T24" fmla="*/ 0 w 39"/>
                      <a:gd name="T25" fmla="*/ 0 h 11"/>
                      <a:gd name="T26" fmla="*/ 0 w 39"/>
                      <a:gd name="T27" fmla="*/ 0 h 11"/>
                      <a:gd name="T28" fmla="*/ 1 w 39"/>
                      <a:gd name="T29" fmla="*/ 2 h 11"/>
                      <a:gd name="T30" fmla="*/ 3 w 39"/>
                      <a:gd name="T31" fmla="*/ 4 h 11"/>
                      <a:gd name="T32" fmla="*/ 6 w 39"/>
                      <a:gd name="T33" fmla="*/ 6 h 11"/>
                      <a:gd name="T34" fmla="*/ 10 w 39"/>
                      <a:gd name="T35" fmla="*/ 9 h 11"/>
                      <a:gd name="T36" fmla="*/ 17 w 39"/>
                      <a:gd name="T37" fmla="*/ 10 h 11"/>
                      <a:gd name="T38" fmla="*/ 26 w 39"/>
                      <a:gd name="T39" fmla="*/ 11 h 11"/>
                      <a:gd name="T40" fmla="*/ 38 w 39"/>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11"/>
                      <a:gd name="T65" fmla="*/ 39 w 39"/>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11">
                        <a:moveTo>
                          <a:pt x="38" y="11"/>
                        </a:moveTo>
                        <a:lnTo>
                          <a:pt x="39" y="11"/>
                        </a:lnTo>
                        <a:lnTo>
                          <a:pt x="39" y="10"/>
                        </a:lnTo>
                        <a:lnTo>
                          <a:pt x="39" y="9"/>
                        </a:lnTo>
                        <a:lnTo>
                          <a:pt x="33" y="9"/>
                        </a:lnTo>
                        <a:lnTo>
                          <a:pt x="27" y="7"/>
                        </a:lnTo>
                        <a:lnTo>
                          <a:pt x="21" y="6"/>
                        </a:lnTo>
                        <a:lnTo>
                          <a:pt x="15" y="4"/>
                        </a:lnTo>
                        <a:lnTo>
                          <a:pt x="9" y="3"/>
                        </a:lnTo>
                        <a:lnTo>
                          <a:pt x="4" y="1"/>
                        </a:lnTo>
                        <a:lnTo>
                          <a:pt x="2" y="0"/>
                        </a:lnTo>
                        <a:lnTo>
                          <a:pt x="0" y="0"/>
                        </a:lnTo>
                        <a:lnTo>
                          <a:pt x="1" y="2"/>
                        </a:lnTo>
                        <a:lnTo>
                          <a:pt x="3" y="4"/>
                        </a:lnTo>
                        <a:lnTo>
                          <a:pt x="6" y="6"/>
                        </a:lnTo>
                        <a:lnTo>
                          <a:pt x="10" y="9"/>
                        </a:lnTo>
                        <a:lnTo>
                          <a:pt x="17" y="10"/>
                        </a:lnTo>
                        <a:lnTo>
                          <a:pt x="26" y="11"/>
                        </a:lnTo>
                        <a:lnTo>
                          <a:pt x="38" y="1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1" name="Freeform 66"/>
                  <p:cNvSpPr>
                    <a:spLocks/>
                  </p:cNvSpPr>
                  <p:nvPr/>
                </p:nvSpPr>
                <p:spPr bwMode="auto">
                  <a:xfrm>
                    <a:off x="984" y="1964"/>
                    <a:ext cx="229" cy="195"/>
                  </a:xfrm>
                  <a:custGeom>
                    <a:avLst/>
                    <a:gdLst>
                      <a:gd name="T0" fmla="*/ 227 w 229"/>
                      <a:gd name="T1" fmla="*/ 10 h 195"/>
                      <a:gd name="T2" fmla="*/ 221 w 229"/>
                      <a:gd name="T3" fmla="*/ 29 h 195"/>
                      <a:gd name="T4" fmla="*/ 211 w 229"/>
                      <a:gd name="T5" fmla="*/ 46 h 195"/>
                      <a:gd name="T6" fmla="*/ 198 w 229"/>
                      <a:gd name="T7" fmla="*/ 60 h 195"/>
                      <a:gd name="T8" fmla="*/ 183 w 229"/>
                      <a:gd name="T9" fmla="*/ 74 h 195"/>
                      <a:gd name="T10" fmla="*/ 167 w 229"/>
                      <a:gd name="T11" fmla="*/ 85 h 195"/>
                      <a:gd name="T12" fmla="*/ 149 w 229"/>
                      <a:gd name="T13" fmla="*/ 95 h 195"/>
                      <a:gd name="T14" fmla="*/ 131 w 229"/>
                      <a:gd name="T15" fmla="*/ 104 h 195"/>
                      <a:gd name="T16" fmla="*/ 113 w 229"/>
                      <a:gd name="T17" fmla="*/ 112 h 195"/>
                      <a:gd name="T18" fmla="*/ 97 w 229"/>
                      <a:gd name="T19" fmla="*/ 120 h 195"/>
                      <a:gd name="T20" fmla="*/ 80 w 229"/>
                      <a:gd name="T21" fmla="*/ 129 h 195"/>
                      <a:gd name="T22" fmla="*/ 64 w 229"/>
                      <a:gd name="T23" fmla="*/ 138 h 195"/>
                      <a:gd name="T24" fmla="*/ 48 w 229"/>
                      <a:gd name="T25" fmla="*/ 148 h 195"/>
                      <a:gd name="T26" fmla="*/ 33 w 229"/>
                      <a:gd name="T27" fmla="*/ 159 h 195"/>
                      <a:gd name="T28" fmla="*/ 18 w 229"/>
                      <a:gd name="T29" fmla="*/ 171 h 195"/>
                      <a:gd name="T30" fmla="*/ 6 w 229"/>
                      <a:gd name="T31" fmla="*/ 184 h 195"/>
                      <a:gd name="T32" fmla="*/ 0 w 229"/>
                      <a:gd name="T33" fmla="*/ 193 h 195"/>
                      <a:gd name="T34" fmla="*/ 2 w 229"/>
                      <a:gd name="T35" fmla="*/ 195 h 195"/>
                      <a:gd name="T36" fmla="*/ 11 w 229"/>
                      <a:gd name="T37" fmla="*/ 187 h 195"/>
                      <a:gd name="T38" fmla="*/ 27 w 229"/>
                      <a:gd name="T39" fmla="*/ 174 h 195"/>
                      <a:gd name="T40" fmla="*/ 44 w 229"/>
                      <a:gd name="T41" fmla="*/ 162 h 195"/>
                      <a:gd name="T42" fmla="*/ 61 w 229"/>
                      <a:gd name="T43" fmla="*/ 150 h 195"/>
                      <a:gd name="T44" fmla="*/ 74 w 229"/>
                      <a:gd name="T45" fmla="*/ 142 h 195"/>
                      <a:gd name="T46" fmla="*/ 83 w 229"/>
                      <a:gd name="T47" fmla="*/ 136 h 195"/>
                      <a:gd name="T48" fmla="*/ 92 w 229"/>
                      <a:gd name="T49" fmla="*/ 131 h 195"/>
                      <a:gd name="T50" fmla="*/ 102 w 229"/>
                      <a:gd name="T51" fmla="*/ 127 h 195"/>
                      <a:gd name="T52" fmla="*/ 111 w 229"/>
                      <a:gd name="T53" fmla="*/ 122 h 195"/>
                      <a:gd name="T54" fmla="*/ 120 w 229"/>
                      <a:gd name="T55" fmla="*/ 118 h 195"/>
                      <a:gd name="T56" fmla="*/ 130 w 229"/>
                      <a:gd name="T57" fmla="*/ 113 h 195"/>
                      <a:gd name="T58" fmla="*/ 139 w 229"/>
                      <a:gd name="T59" fmla="*/ 108 h 195"/>
                      <a:gd name="T60" fmla="*/ 151 w 229"/>
                      <a:gd name="T61" fmla="*/ 101 h 195"/>
                      <a:gd name="T62" fmla="*/ 167 w 229"/>
                      <a:gd name="T63" fmla="*/ 92 h 195"/>
                      <a:gd name="T64" fmla="*/ 181 w 229"/>
                      <a:gd name="T65" fmla="*/ 81 h 195"/>
                      <a:gd name="T66" fmla="*/ 194 w 229"/>
                      <a:gd name="T67" fmla="*/ 69 h 195"/>
                      <a:gd name="T68" fmla="*/ 206 w 229"/>
                      <a:gd name="T69" fmla="*/ 56 h 195"/>
                      <a:gd name="T70" fmla="*/ 216 w 229"/>
                      <a:gd name="T71" fmla="*/ 42 h 195"/>
                      <a:gd name="T72" fmla="*/ 223 w 229"/>
                      <a:gd name="T73" fmla="*/ 27 h 195"/>
                      <a:gd name="T74" fmla="*/ 228 w 229"/>
                      <a:gd name="T75" fmla="*/ 9 h 195"/>
                      <a:gd name="T76" fmla="*/ 229 w 229"/>
                      <a:gd name="T77" fmla="*/ 0 h 195"/>
                      <a:gd name="T78" fmla="*/ 229 w 229"/>
                      <a:gd name="T79" fmla="*/ 0 h 195"/>
                      <a:gd name="T80" fmla="*/ 229 w 229"/>
                      <a:gd name="T81" fmla="*/ 0 h 19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9"/>
                      <a:gd name="T124" fmla="*/ 0 h 195"/>
                      <a:gd name="T125" fmla="*/ 229 w 229"/>
                      <a:gd name="T126" fmla="*/ 195 h 19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9" h="195">
                        <a:moveTo>
                          <a:pt x="229" y="0"/>
                        </a:moveTo>
                        <a:lnTo>
                          <a:pt x="227" y="10"/>
                        </a:lnTo>
                        <a:lnTo>
                          <a:pt x="225" y="20"/>
                        </a:lnTo>
                        <a:lnTo>
                          <a:pt x="221" y="29"/>
                        </a:lnTo>
                        <a:lnTo>
                          <a:pt x="216" y="38"/>
                        </a:lnTo>
                        <a:lnTo>
                          <a:pt x="211" y="46"/>
                        </a:lnTo>
                        <a:lnTo>
                          <a:pt x="205" y="53"/>
                        </a:lnTo>
                        <a:lnTo>
                          <a:pt x="198" y="60"/>
                        </a:lnTo>
                        <a:lnTo>
                          <a:pt x="191" y="67"/>
                        </a:lnTo>
                        <a:lnTo>
                          <a:pt x="183" y="74"/>
                        </a:lnTo>
                        <a:lnTo>
                          <a:pt x="175" y="79"/>
                        </a:lnTo>
                        <a:lnTo>
                          <a:pt x="167" y="85"/>
                        </a:lnTo>
                        <a:lnTo>
                          <a:pt x="158" y="90"/>
                        </a:lnTo>
                        <a:lnTo>
                          <a:pt x="149" y="95"/>
                        </a:lnTo>
                        <a:lnTo>
                          <a:pt x="140" y="99"/>
                        </a:lnTo>
                        <a:lnTo>
                          <a:pt x="131" y="104"/>
                        </a:lnTo>
                        <a:lnTo>
                          <a:pt x="122" y="108"/>
                        </a:lnTo>
                        <a:lnTo>
                          <a:pt x="113" y="112"/>
                        </a:lnTo>
                        <a:lnTo>
                          <a:pt x="105" y="116"/>
                        </a:lnTo>
                        <a:lnTo>
                          <a:pt x="97" y="120"/>
                        </a:lnTo>
                        <a:lnTo>
                          <a:pt x="88" y="124"/>
                        </a:lnTo>
                        <a:lnTo>
                          <a:pt x="80" y="129"/>
                        </a:lnTo>
                        <a:lnTo>
                          <a:pt x="72" y="133"/>
                        </a:lnTo>
                        <a:lnTo>
                          <a:pt x="64" y="138"/>
                        </a:lnTo>
                        <a:lnTo>
                          <a:pt x="56" y="143"/>
                        </a:lnTo>
                        <a:lnTo>
                          <a:pt x="48" y="148"/>
                        </a:lnTo>
                        <a:lnTo>
                          <a:pt x="41" y="153"/>
                        </a:lnTo>
                        <a:lnTo>
                          <a:pt x="33" y="159"/>
                        </a:lnTo>
                        <a:lnTo>
                          <a:pt x="26" y="164"/>
                        </a:lnTo>
                        <a:lnTo>
                          <a:pt x="18" y="171"/>
                        </a:lnTo>
                        <a:lnTo>
                          <a:pt x="12" y="177"/>
                        </a:lnTo>
                        <a:lnTo>
                          <a:pt x="6" y="184"/>
                        </a:lnTo>
                        <a:lnTo>
                          <a:pt x="0" y="192"/>
                        </a:lnTo>
                        <a:lnTo>
                          <a:pt x="0" y="193"/>
                        </a:lnTo>
                        <a:lnTo>
                          <a:pt x="1" y="194"/>
                        </a:lnTo>
                        <a:lnTo>
                          <a:pt x="2" y="195"/>
                        </a:lnTo>
                        <a:lnTo>
                          <a:pt x="4" y="194"/>
                        </a:lnTo>
                        <a:lnTo>
                          <a:pt x="11" y="187"/>
                        </a:lnTo>
                        <a:lnTo>
                          <a:pt x="19" y="181"/>
                        </a:lnTo>
                        <a:lnTo>
                          <a:pt x="27" y="174"/>
                        </a:lnTo>
                        <a:lnTo>
                          <a:pt x="36" y="168"/>
                        </a:lnTo>
                        <a:lnTo>
                          <a:pt x="44" y="162"/>
                        </a:lnTo>
                        <a:lnTo>
                          <a:pt x="52" y="156"/>
                        </a:lnTo>
                        <a:lnTo>
                          <a:pt x="61" y="150"/>
                        </a:lnTo>
                        <a:lnTo>
                          <a:pt x="69" y="145"/>
                        </a:lnTo>
                        <a:lnTo>
                          <a:pt x="74" y="142"/>
                        </a:lnTo>
                        <a:lnTo>
                          <a:pt x="78" y="139"/>
                        </a:lnTo>
                        <a:lnTo>
                          <a:pt x="83" y="136"/>
                        </a:lnTo>
                        <a:lnTo>
                          <a:pt x="88" y="134"/>
                        </a:lnTo>
                        <a:lnTo>
                          <a:pt x="92" y="131"/>
                        </a:lnTo>
                        <a:lnTo>
                          <a:pt x="97" y="129"/>
                        </a:lnTo>
                        <a:lnTo>
                          <a:pt x="102" y="127"/>
                        </a:lnTo>
                        <a:lnTo>
                          <a:pt x="106" y="125"/>
                        </a:lnTo>
                        <a:lnTo>
                          <a:pt x="111" y="122"/>
                        </a:lnTo>
                        <a:lnTo>
                          <a:pt x="116" y="120"/>
                        </a:lnTo>
                        <a:lnTo>
                          <a:pt x="120" y="118"/>
                        </a:lnTo>
                        <a:lnTo>
                          <a:pt x="125" y="115"/>
                        </a:lnTo>
                        <a:lnTo>
                          <a:pt x="130" y="113"/>
                        </a:lnTo>
                        <a:lnTo>
                          <a:pt x="135" y="111"/>
                        </a:lnTo>
                        <a:lnTo>
                          <a:pt x="139" y="108"/>
                        </a:lnTo>
                        <a:lnTo>
                          <a:pt x="144" y="106"/>
                        </a:lnTo>
                        <a:lnTo>
                          <a:pt x="151" y="101"/>
                        </a:lnTo>
                        <a:lnTo>
                          <a:pt x="159" y="97"/>
                        </a:lnTo>
                        <a:lnTo>
                          <a:pt x="167" y="92"/>
                        </a:lnTo>
                        <a:lnTo>
                          <a:pt x="174" y="87"/>
                        </a:lnTo>
                        <a:lnTo>
                          <a:pt x="181" y="81"/>
                        </a:lnTo>
                        <a:lnTo>
                          <a:pt x="188" y="75"/>
                        </a:lnTo>
                        <a:lnTo>
                          <a:pt x="194" y="69"/>
                        </a:lnTo>
                        <a:lnTo>
                          <a:pt x="200" y="63"/>
                        </a:lnTo>
                        <a:lnTo>
                          <a:pt x="206" y="56"/>
                        </a:lnTo>
                        <a:lnTo>
                          <a:pt x="211" y="50"/>
                        </a:lnTo>
                        <a:lnTo>
                          <a:pt x="216" y="42"/>
                        </a:lnTo>
                        <a:lnTo>
                          <a:pt x="220" y="35"/>
                        </a:lnTo>
                        <a:lnTo>
                          <a:pt x="223" y="27"/>
                        </a:lnTo>
                        <a:lnTo>
                          <a:pt x="226" y="18"/>
                        </a:lnTo>
                        <a:lnTo>
                          <a:pt x="228" y="9"/>
                        </a:lnTo>
                        <a:lnTo>
                          <a:pt x="22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2" name="Freeform 67"/>
                  <p:cNvSpPr>
                    <a:spLocks/>
                  </p:cNvSpPr>
                  <p:nvPr/>
                </p:nvSpPr>
                <p:spPr bwMode="auto">
                  <a:xfrm>
                    <a:off x="1206" y="1805"/>
                    <a:ext cx="67" cy="156"/>
                  </a:xfrm>
                  <a:custGeom>
                    <a:avLst/>
                    <a:gdLst>
                      <a:gd name="T0" fmla="*/ 4 w 67"/>
                      <a:gd name="T1" fmla="*/ 156 h 156"/>
                      <a:gd name="T2" fmla="*/ 5 w 67"/>
                      <a:gd name="T3" fmla="*/ 145 h 156"/>
                      <a:gd name="T4" fmla="*/ 6 w 67"/>
                      <a:gd name="T5" fmla="*/ 134 h 156"/>
                      <a:gd name="T6" fmla="*/ 7 w 67"/>
                      <a:gd name="T7" fmla="*/ 124 h 156"/>
                      <a:gd name="T8" fmla="*/ 7 w 67"/>
                      <a:gd name="T9" fmla="*/ 113 h 156"/>
                      <a:gd name="T10" fmla="*/ 6 w 67"/>
                      <a:gd name="T11" fmla="*/ 99 h 156"/>
                      <a:gd name="T12" fmla="*/ 6 w 67"/>
                      <a:gd name="T13" fmla="*/ 86 h 156"/>
                      <a:gd name="T14" fmla="*/ 5 w 67"/>
                      <a:gd name="T15" fmla="*/ 73 h 156"/>
                      <a:gd name="T16" fmla="*/ 6 w 67"/>
                      <a:gd name="T17" fmla="*/ 59 h 156"/>
                      <a:gd name="T18" fmla="*/ 9 w 67"/>
                      <a:gd name="T19" fmla="*/ 49 h 156"/>
                      <a:gd name="T20" fmla="*/ 13 w 67"/>
                      <a:gd name="T21" fmla="*/ 39 h 156"/>
                      <a:gd name="T22" fmla="*/ 19 w 67"/>
                      <a:gd name="T23" fmla="*/ 30 h 156"/>
                      <a:gd name="T24" fmla="*/ 27 w 67"/>
                      <a:gd name="T25" fmla="*/ 21 h 156"/>
                      <a:gd name="T26" fmla="*/ 36 w 67"/>
                      <a:gd name="T27" fmla="*/ 14 h 156"/>
                      <a:gd name="T28" fmla="*/ 45 w 67"/>
                      <a:gd name="T29" fmla="*/ 9 h 156"/>
                      <a:gd name="T30" fmla="*/ 55 w 67"/>
                      <a:gd name="T31" fmla="*/ 5 h 156"/>
                      <a:gd name="T32" fmla="*/ 66 w 67"/>
                      <a:gd name="T33" fmla="*/ 3 h 156"/>
                      <a:gd name="T34" fmla="*/ 67 w 67"/>
                      <a:gd name="T35" fmla="*/ 2 h 156"/>
                      <a:gd name="T36" fmla="*/ 67 w 67"/>
                      <a:gd name="T37" fmla="*/ 1 h 156"/>
                      <a:gd name="T38" fmla="*/ 67 w 67"/>
                      <a:gd name="T39" fmla="*/ 0 h 156"/>
                      <a:gd name="T40" fmla="*/ 67 w 67"/>
                      <a:gd name="T41" fmla="*/ 0 h 156"/>
                      <a:gd name="T42" fmla="*/ 56 w 67"/>
                      <a:gd name="T43" fmla="*/ 0 h 156"/>
                      <a:gd name="T44" fmla="*/ 46 w 67"/>
                      <a:gd name="T45" fmla="*/ 2 h 156"/>
                      <a:gd name="T46" fmla="*/ 36 w 67"/>
                      <a:gd name="T47" fmla="*/ 6 h 156"/>
                      <a:gd name="T48" fmla="*/ 27 w 67"/>
                      <a:gd name="T49" fmla="*/ 11 h 156"/>
                      <a:gd name="T50" fmla="*/ 19 w 67"/>
                      <a:gd name="T51" fmla="*/ 18 h 156"/>
                      <a:gd name="T52" fmla="*/ 12 w 67"/>
                      <a:gd name="T53" fmla="*/ 26 h 156"/>
                      <a:gd name="T54" fmla="*/ 7 w 67"/>
                      <a:gd name="T55" fmla="*/ 35 h 156"/>
                      <a:gd name="T56" fmla="*/ 2 w 67"/>
                      <a:gd name="T57" fmla="*/ 45 h 156"/>
                      <a:gd name="T58" fmla="*/ 0 w 67"/>
                      <a:gd name="T59" fmla="*/ 58 h 156"/>
                      <a:gd name="T60" fmla="*/ 0 w 67"/>
                      <a:gd name="T61" fmla="*/ 71 h 156"/>
                      <a:gd name="T62" fmla="*/ 2 w 67"/>
                      <a:gd name="T63" fmla="*/ 84 h 156"/>
                      <a:gd name="T64" fmla="*/ 4 w 67"/>
                      <a:gd name="T65" fmla="*/ 97 h 156"/>
                      <a:gd name="T66" fmla="*/ 4 w 67"/>
                      <a:gd name="T67" fmla="*/ 103 h 156"/>
                      <a:gd name="T68" fmla="*/ 5 w 67"/>
                      <a:gd name="T69" fmla="*/ 110 h 156"/>
                      <a:gd name="T70" fmla="*/ 6 w 67"/>
                      <a:gd name="T71" fmla="*/ 117 h 156"/>
                      <a:gd name="T72" fmla="*/ 6 w 67"/>
                      <a:gd name="T73" fmla="*/ 123 h 156"/>
                      <a:gd name="T74" fmla="*/ 6 w 67"/>
                      <a:gd name="T75" fmla="*/ 131 h 156"/>
                      <a:gd name="T76" fmla="*/ 6 w 67"/>
                      <a:gd name="T77" fmla="*/ 139 h 156"/>
                      <a:gd name="T78" fmla="*/ 5 w 67"/>
                      <a:gd name="T79" fmla="*/ 148 h 156"/>
                      <a:gd name="T80" fmla="*/ 4 w 67"/>
                      <a:gd name="T81" fmla="*/ 156 h 156"/>
                      <a:gd name="T82" fmla="*/ 4 w 67"/>
                      <a:gd name="T83" fmla="*/ 156 h 156"/>
                      <a:gd name="T84" fmla="*/ 4 w 67"/>
                      <a:gd name="T85" fmla="*/ 156 h 156"/>
                      <a:gd name="T86" fmla="*/ 4 w 67"/>
                      <a:gd name="T87" fmla="*/ 156 h 156"/>
                      <a:gd name="T88" fmla="*/ 4 w 67"/>
                      <a:gd name="T89" fmla="*/ 156 h 156"/>
                      <a:gd name="T90" fmla="*/ 4 w 67"/>
                      <a:gd name="T91" fmla="*/ 156 h 15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7"/>
                      <a:gd name="T139" fmla="*/ 0 h 156"/>
                      <a:gd name="T140" fmla="*/ 67 w 67"/>
                      <a:gd name="T141" fmla="*/ 156 h 15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7" h="156">
                        <a:moveTo>
                          <a:pt x="4" y="156"/>
                        </a:moveTo>
                        <a:lnTo>
                          <a:pt x="5" y="145"/>
                        </a:lnTo>
                        <a:lnTo>
                          <a:pt x="6" y="134"/>
                        </a:lnTo>
                        <a:lnTo>
                          <a:pt x="7" y="124"/>
                        </a:lnTo>
                        <a:lnTo>
                          <a:pt x="7" y="113"/>
                        </a:lnTo>
                        <a:lnTo>
                          <a:pt x="6" y="99"/>
                        </a:lnTo>
                        <a:lnTo>
                          <a:pt x="6" y="86"/>
                        </a:lnTo>
                        <a:lnTo>
                          <a:pt x="5" y="73"/>
                        </a:lnTo>
                        <a:lnTo>
                          <a:pt x="6" y="59"/>
                        </a:lnTo>
                        <a:lnTo>
                          <a:pt x="9" y="49"/>
                        </a:lnTo>
                        <a:lnTo>
                          <a:pt x="13" y="39"/>
                        </a:lnTo>
                        <a:lnTo>
                          <a:pt x="19" y="30"/>
                        </a:lnTo>
                        <a:lnTo>
                          <a:pt x="27" y="21"/>
                        </a:lnTo>
                        <a:lnTo>
                          <a:pt x="36" y="14"/>
                        </a:lnTo>
                        <a:lnTo>
                          <a:pt x="45" y="9"/>
                        </a:lnTo>
                        <a:lnTo>
                          <a:pt x="55" y="5"/>
                        </a:lnTo>
                        <a:lnTo>
                          <a:pt x="66" y="3"/>
                        </a:lnTo>
                        <a:lnTo>
                          <a:pt x="67" y="2"/>
                        </a:lnTo>
                        <a:lnTo>
                          <a:pt x="67" y="1"/>
                        </a:lnTo>
                        <a:lnTo>
                          <a:pt x="67" y="0"/>
                        </a:lnTo>
                        <a:lnTo>
                          <a:pt x="56" y="0"/>
                        </a:lnTo>
                        <a:lnTo>
                          <a:pt x="46" y="2"/>
                        </a:lnTo>
                        <a:lnTo>
                          <a:pt x="36" y="6"/>
                        </a:lnTo>
                        <a:lnTo>
                          <a:pt x="27" y="11"/>
                        </a:lnTo>
                        <a:lnTo>
                          <a:pt x="19" y="18"/>
                        </a:lnTo>
                        <a:lnTo>
                          <a:pt x="12" y="26"/>
                        </a:lnTo>
                        <a:lnTo>
                          <a:pt x="7" y="35"/>
                        </a:lnTo>
                        <a:lnTo>
                          <a:pt x="2" y="45"/>
                        </a:lnTo>
                        <a:lnTo>
                          <a:pt x="0" y="58"/>
                        </a:lnTo>
                        <a:lnTo>
                          <a:pt x="0" y="71"/>
                        </a:lnTo>
                        <a:lnTo>
                          <a:pt x="2" y="84"/>
                        </a:lnTo>
                        <a:lnTo>
                          <a:pt x="4" y="97"/>
                        </a:lnTo>
                        <a:lnTo>
                          <a:pt x="4" y="103"/>
                        </a:lnTo>
                        <a:lnTo>
                          <a:pt x="5" y="110"/>
                        </a:lnTo>
                        <a:lnTo>
                          <a:pt x="6" y="117"/>
                        </a:lnTo>
                        <a:lnTo>
                          <a:pt x="6" y="123"/>
                        </a:lnTo>
                        <a:lnTo>
                          <a:pt x="6" y="131"/>
                        </a:lnTo>
                        <a:lnTo>
                          <a:pt x="6" y="139"/>
                        </a:lnTo>
                        <a:lnTo>
                          <a:pt x="5" y="148"/>
                        </a:lnTo>
                        <a:lnTo>
                          <a:pt x="4" y="15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3" name="Freeform 68"/>
                  <p:cNvSpPr>
                    <a:spLocks/>
                  </p:cNvSpPr>
                  <p:nvPr/>
                </p:nvSpPr>
                <p:spPr bwMode="auto">
                  <a:xfrm>
                    <a:off x="1269" y="1803"/>
                    <a:ext cx="126" cy="90"/>
                  </a:xfrm>
                  <a:custGeom>
                    <a:avLst/>
                    <a:gdLst>
                      <a:gd name="T0" fmla="*/ 5 w 126"/>
                      <a:gd name="T1" fmla="*/ 5 h 90"/>
                      <a:gd name="T2" fmla="*/ 16 w 126"/>
                      <a:gd name="T3" fmla="*/ 3 h 90"/>
                      <a:gd name="T4" fmla="*/ 28 w 126"/>
                      <a:gd name="T5" fmla="*/ 3 h 90"/>
                      <a:gd name="T6" fmla="*/ 40 w 126"/>
                      <a:gd name="T7" fmla="*/ 4 h 90"/>
                      <a:gd name="T8" fmla="*/ 52 w 126"/>
                      <a:gd name="T9" fmla="*/ 6 h 90"/>
                      <a:gd name="T10" fmla="*/ 63 w 126"/>
                      <a:gd name="T11" fmla="*/ 9 h 90"/>
                      <a:gd name="T12" fmla="*/ 74 w 126"/>
                      <a:gd name="T13" fmla="*/ 13 h 90"/>
                      <a:gd name="T14" fmla="*/ 84 w 126"/>
                      <a:gd name="T15" fmla="*/ 19 h 90"/>
                      <a:gd name="T16" fmla="*/ 93 w 126"/>
                      <a:gd name="T17" fmla="*/ 26 h 90"/>
                      <a:gd name="T18" fmla="*/ 100 w 126"/>
                      <a:gd name="T19" fmla="*/ 32 h 90"/>
                      <a:gd name="T20" fmla="*/ 107 w 126"/>
                      <a:gd name="T21" fmla="*/ 40 h 90"/>
                      <a:gd name="T22" fmla="*/ 113 w 126"/>
                      <a:gd name="T23" fmla="*/ 48 h 90"/>
                      <a:gd name="T24" fmla="*/ 119 w 126"/>
                      <a:gd name="T25" fmla="*/ 62 h 90"/>
                      <a:gd name="T26" fmla="*/ 123 w 126"/>
                      <a:gd name="T27" fmla="*/ 80 h 90"/>
                      <a:gd name="T28" fmla="*/ 125 w 126"/>
                      <a:gd name="T29" fmla="*/ 90 h 90"/>
                      <a:gd name="T30" fmla="*/ 126 w 126"/>
                      <a:gd name="T31" fmla="*/ 90 h 90"/>
                      <a:gd name="T32" fmla="*/ 126 w 126"/>
                      <a:gd name="T33" fmla="*/ 79 h 90"/>
                      <a:gd name="T34" fmla="*/ 122 w 126"/>
                      <a:gd name="T35" fmla="*/ 60 h 90"/>
                      <a:gd name="T36" fmla="*/ 116 w 126"/>
                      <a:gd name="T37" fmla="*/ 46 h 90"/>
                      <a:gd name="T38" fmla="*/ 110 w 126"/>
                      <a:gd name="T39" fmla="*/ 36 h 90"/>
                      <a:gd name="T40" fmla="*/ 102 w 126"/>
                      <a:gd name="T41" fmla="*/ 28 h 90"/>
                      <a:gd name="T42" fmla="*/ 94 w 126"/>
                      <a:gd name="T43" fmla="*/ 21 h 90"/>
                      <a:gd name="T44" fmla="*/ 84 w 126"/>
                      <a:gd name="T45" fmla="*/ 14 h 90"/>
                      <a:gd name="T46" fmla="*/ 74 w 126"/>
                      <a:gd name="T47" fmla="*/ 9 h 90"/>
                      <a:gd name="T48" fmla="*/ 63 w 126"/>
                      <a:gd name="T49" fmla="*/ 5 h 90"/>
                      <a:gd name="T50" fmla="*/ 51 w 126"/>
                      <a:gd name="T51" fmla="*/ 2 h 90"/>
                      <a:gd name="T52" fmla="*/ 40 w 126"/>
                      <a:gd name="T53" fmla="*/ 0 h 90"/>
                      <a:gd name="T54" fmla="*/ 28 w 126"/>
                      <a:gd name="T55" fmla="*/ 0 h 90"/>
                      <a:gd name="T56" fmla="*/ 16 w 126"/>
                      <a:gd name="T57" fmla="*/ 2 h 90"/>
                      <a:gd name="T58" fmla="*/ 5 w 126"/>
                      <a:gd name="T59" fmla="*/ 4 h 90"/>
                      <a:gd name="T60" fmla="*/ 0 w 126"/>
                      <a:gd name="T61" fmla="*/ 6 h 90"/>
                      <a:gd name="T62" fmla="*/ 0 w 126"/>
                      <a:gd name="T63" fmla="*/ 6 h 90"/>
                      <a:gd name="T64" fmla="*/ 0 w 126"/>
                      <a:gd name="T65" fmla="*/ 6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90"/>
                      <a:gd name="T101" fmla="*/ 126 w 1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90">
                        <a:moveTo>
                          <a:pt x="0" y="6"/>
                        </a:moveTo>
                        <a:lnTo>
                          <a:pt x="5" y="5"/>
                        </a:lnTo>
                        <a:lnTo>
                          <a:pt x="11" y="4"/>
                        </a:lnTo>
                        <a:lnTo>
                          <a:pt x="16" y="3"/>
                        </a:lnTo>
                        <a:lnTo>
                          <a:pt x="22" y="3"/>
                        </a:lnTo>
                        <a:lnTo>
                          <a:pt x="28" y="3"/>
                        </a:lnTo>
                        <a:lnTo>
                          <a:pt x="34" y="3"/>
                        </a:lnTo>
                        <a:lnTo>
                          <a:pt x="40" y="4"/>
                        </a:lnTo>
                        <a:lnTo>
                          <a:pt x="46" y="4"/>
                        </a:lnTo>
                        <a:lnTo>
                          <a:pt x="52" y="6"/>
                        </a:lnTo>
                        <a:lnTo>
                          <a:pt x="57" y="7"/>
                        </a:lnTo>
                        <a:lnTo>
                          <a:pt x="63" y="9"/>
                        </a:lnTo>
                        <a:lnTo>
                          <a:pt x="68" y="11"/>
                        </a:lnTo>
                        <a:lnTo>
                          <a:pt x="74" y="13"/>
                        </a:lnTo>
                        <a:lnTo>
                          <a:pt x="79" y="16"/>
                        </a:lnTo>
                        <a:lnTo>
                          <a:pt x="84" y="19"/>
                        </a:lnTo>
                        <a:lnTo>
                          <a:pt x="89" y="23"/>
                        </a:lnTo>
                        <a:lnTo>
                          <a:pt x="93" y="26"/>
                        </a:lnTo>
                        <a:lnTo>
                          <a:pt x="97" y="29"/>
                        </a:lnTo>
                        <a:lnTo>
                          <a:pt x="100" y="32"/>
                        </a:lnTo>
                        <a:lnTo>
                          <a:pt x="104" y="36"/>
                        </a:lnTo>
                        <a:lnTo>
                          <a:pt x="107" y="40"/>
                        </a:lnTo>
                        <a:lnTo>
                          <a:pt x="110" y="44"/>
                        </a:lnTo>
                        <a:lnTo>
                          <a:pt x="113" y="48"/>
                        </a:lnTo>
                        <a:lnTo>
                          <a:pt x="116" y="53"/>
                        </a:lnTo>
                        <a:lnTo>
                          <a:pt x="119" y="62"/>
                        </a:lnTo>
                        <a:lnTo>
                          <a:pt x="122" y="71"/>
                        </a:lnTo>
                        <a:lnTo>
                          <a:pt x="123" y="80"/>
                        </a:lnTo>
                        <a:lnTo>
                          <a:pt x="125" y="90"/>
                        </a:lnTo>
                        <a:lnTo>
                          <a:pt x="126" y="90"/>
                        </a:lnTo>
                        <a:lnTo>
                          <a:pt x="126" y="89"/>
                        </a:lnTo>
                        <a:lnTo>
                          <a:pt x="126" y="79"/>
                        </a:lnTo>
                        <a:lnTo>
                          <a:pt x="124" y="70"/>
                        </a:lnTo>
                        <a:lnTo>
                          <a:pt x="122" y="60"/>
                        </a:lnTo>
                        <a:lnTo>
                          <a:pt x="119" y="51"/>
                        </a:lnTo>
                        <a:lnTo>
                          <a:pt x="116" y="46"/>
                        </a:lnTo>
                        <a:lnTo>
                          <a:pt x="113" y="41"/>
                        </a:lnTo>
                        <a:lnTo>
                          <a:pt x="110" y="36"/>
                        </a:lnTo>
                        <a:lnTo>
                          <a:pt x="106" y="32"/>
                        </a:lnTo>
                        <a:lnTo>
                          <a:pt x="102" y="28"/>
                        </a:lnTo>
                        <a:lnTo>
                          <a:pt x="98" y="24"/>
                        </a:lnTo>
                        <a:lnTo>
                          <a:pt x="94" y="21"/>
                        </a:lnTo>
                        <a:lnTo>
                          <a:pt x="89" y="18"/>
                        </a:lnTo>
                        <a:lnTo>
                          <a:pt x="84" y="14"/>
                        </a:lnTo>
                        <a:lnTo>
                          <a:pt x="79" y="11"/>
                        </a:lnTo>
                        <a:lnTo>
                          <a:pt x="74" y="9"/>
                        </a:lnTo>
                        <a:lnTo>
                          <a:pt x="68" y="7"/>
                        </a:lnTo>
                        <a:lnTo>
                          <a:pt x="63" y="5"/>
                        </a:lnTo>
                        <a:lnTo>
                          <a:pt x="57" y="3"/>
                        </a:lnTo>
                        <a:lnTo>
                          <a:pt x="51" y="2"/>
                        </a:lnTo>
                        <a:lnTo>
                          <a:pt x="45" y="1"/>
                        </a:lnTo>
                        <a:lnTo>
                          <a:pt x="40" y="0"/>
                        </a:lnTo>
                        <a:lnTo>
                          <a:pt x="34" y="0"/>
                        </a:lnTo>
                        <a:lnTo>
                          <a:pt x="28" y="0"/>
                        </a:lnTo>
                        <a:lnTo>
                          <a:pt x="22" y="1"/>
                        </a:lnTo>
                        <a:lnTo>
                          <a:pt x="16" y="2"/>
                        </a:lnTo>
                        <a:lnTo>
                          <a:pt x="10" y="3"/>
                        </a:lnTo>
                        <a:lnTo>
                          <a:pt x="5" y="4"/>
                        </a:lnTo>
                        <a:lnTo>
                          <a:pt x="0" y="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4" name="Freeform 69"/>
                  <p:cNvSpPr>
                    <a:spLocks/>
                  </p:cNvSpPr>
                  <p:nvPr/>
                </p:nvSpPr>
                <p:spPr bwMode="auto">
                  <a:xfrm>
                    <a:off x="1317" y="1858"/>
                    <a:ext cx="41" cy="41"/>
                  </a:xfrm>
                  <a:custGeom>
                    <a:avLst/>
                    <a:gdLst>
                      <a:gd name="T0" fmla="*/ 29 w 41"/>
                      <a:gd name="T1" fmla="*/ 11 h 41"/>
                      <a:gd name="T2" fmla="*/ 33 w 41"/>
                      <a:gd name="T3" fmla="*/ 18 h 41"/>
                      <a:gd name="T4" fmla="*/ 36 w 41"/>
                      <a:gd name="T5" fmla="*/ 24 h 41"/>
                      <a:gd name="T6" fmla="*/ 38 w 41"/>
                      <a:gd name="T7" fmla="*/ 33 h 41"/>
                      <a:gd name="T8" fmla="*/ 38 w 41"/>
                      <a:gd name="T9" fmla="*/ 40 h 41"/>
                      <a:gd name="T10" fmla="*/ 39 w 41"/>
                      <a:gd name="T11" fmla="*/ 41 h 41"/>
                      <a:gd name="T12" fmla="*/ 40 w 41"/>
                      <a:gd name="T13" fmla="*/ 41 h 41"/>
                      <a:gd name="T14" fmla="*/ 40 w 41"/>
                      <a:gd name="T15" fmla="*/ 40 h 41"/>
                      <a:gd name="T16" fmla="*/ 41 w 41"/>
                      <a:gd name="T17" fmla="*/ 40 h 41"/>
                      <a:gd name="T18" fmla="*/ 41 w 41"/>
                      <a:gd name="T19" fmla="*/ 31 h 41"/>
                      <a:gd name="T20" fmla="*/ 40 w 41"/>
                      <a:gd name="T21" fmla="*/ 22 h 41"/>
                      <a:gd name="T22" fmla="*/ 37 w 41"/>
                      <a:gd name="T23" fmla="*/ 14 h 41"/>
                      <a:gd name="T24" fmla="*/ 31 w 41"/>
                      <a:gd name="T25" fmla="*/ 8 h 41"/>
                      <a:gd name="T26" fmla="*/ 26 w 41"/>
                      <a:gd name="T27" fmla="*/ 4 h 41"/>
                      <a:gd name="T28" fmla="*/ 20 w 41"/>
                      <a:gd name="T29" fmla="*/ 2 h 41"/>
                      <a:gd name="T30" fmla="*/ 15 w 41"/>
                      <a:gd name="T31" fmla="*/ 1 h 41"/>
                      <a:gd name="T32" fmla="*/ 10 w 41"/>
                      <a:gd name="T33" fmla="*/ 0 h 41"/>
                      <a:gd name="T34" fmla="*/ 6 w 41"/>
                      <a:gd name="T35" fmla="*/ 0 h 41"/>
                      <a:gd name="T36" fmla="*/ 2 w 41"/>
                      <a:gd name="T37" fmla="*/ 0 h 41"/>
                      <a:gd name="T38" fmla="*/ 1 w 41"/>
                      <a:gd name="T39" fmla="*/ 0 h 41"/>
                      <a:gd name="T40" fmla="*/ 0 w 41"/>
                      <a:gd name="T41" fmla="*/ 0 h 41"/>
                      <a:gd name="T42" fmla="*/ 1 w 41"/>
                      <a:gd name="T43" fmla="*/ 0 h 41"/>
                      <a:gd name="T44" fmla="*/ 3 w 41"/>
                      <a:gd name="T45" fmla="*/ 1 h 41"/>
                      <a:gd name="T46" fmla="*/ 7 w 41"/>
                      <a:gd name="T47" fmla="*/ 2 h 41"/>
                      <a:gd name="T48" fmla="*/ 11 w 41"/>
                      <a:gd name="T49" fmla="*/ 3 h 41"/>
                      <a:gd name="T50" fmla="*/ 16 w 41"/>
                      <a:gd name="T51" fmla="*/ 5 h 41"/>
                      <a:gd name="T52" fmla="*/ 21 w 41"/>
                      <a:gd name="T53" fmla="*/ 6 h 41"/>
                      <a:gd name="T54" fmla="*/ 25 w 41"/>
                      <a:gd name="T55" fmla="*/ 9 h 41"/>
                      <a:gd name="T56" fmla="*/ 29 w 41"/>
                      <a:gd name="T57" fmla="*/ 11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41"/>
                      <a:gd name="T89" fmla="*/ 41 w 41"/>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41">
                        <a:moveTo>
                          <a:pt x="29" y="11"/>
                        </a:moveTo>
                        <a:lnTo>
                          <a:pt x="33" y="18"/>
                        </a:lnTo>
                        <a:lnTo>
                          <a:pt x="36" y="24"/>
                        </a:lnTo>
                        <a:lnTo>
                          <a:pt x="38" y="33"/>
                        </a:lnTo>
                        <a:lnTo>
                          <a:pt x="38" y="40"/>
                        </a:lnTo>
                        <a:lnTo>
                          <a:pt x="39" y="41"/>
                        </a:lnTo>
                        <a:lnTo>
                          <a:pt x="40" y="41"/>
                        </a:lnTo>
                        <a:lnTo>
                          <a:pt x="40" y="40"/>
                        </a:lnTo>
                        <a:lnTo>
                          <a:pt x="41" y="40"/>
                        </a:lnTo>
                        <a:lnTo>
                          <a:pt x="41" y="31"/>
                        </a:lnTo>
                        <a:lnTo>
                          <a:pt x="40" y="22"/>
                        </a:lnTo>
                        <a:lnTo>
                          <a:pt x="37" y="14"/>
                        </a:lnTo>
                        <a:lnTo>
                          <a:pt x="31" y="8"/>
                        </a:lnTo>
                        <a:lnTo>
                          <a:pt x="26" y="4"/>
                        </a:lnTo>
                        <a:lnTo>
                          <a:pt x="20" y="2"/>
                        </a:lnTo>
                        <a:lnTo>
                          <a:pt x="15" y="1"/>
                        </a:lnTo>
                        <a:lnTo>
                          <a:pt x="10" y="0"/>
                        </a:lnTo>
                        <a:lnTo>
                          <a:pt x="6" y="0"/>
                        </a:lnTo>
                        <a:lnTo>
                          <a:pt x="2" y="0"/>
                        </a:lnTo>
                        <a:lnTo>
                          <a:pt x="1" y="0"/>
                        </a:lnTo>
                        <a:lnTo>
                          <a:pt x="0" y="0"/>
                        </a:lnTo>
                        <a:lnTo>
                          <a:pt x="1" y="0"/>
                        </a:lnTo>
                        <a:lnTo>
                          <a:pt x="3" y="1"/>
                        </a:lnTo>
                        <a:lnTo>
                          <a:pt x="7" y="2"/>
                        </a:lnTo>
                        <a:lnTo>
                          <a:pt x="11" y="3"/>
                        </a:lnTo>
                        <a:lnTo>
                          <a:pt x="16" y="5"/>
                        </a:lnTo>
                        <a:lnTo>
                          <a:pt x="21" y="6"/>
                        </a:lnTo>
                        <a:lnTo>
                          <a:pt x="25" y="9"/>
                        </a:lnTo>
                        <a:lnTo>
                          <a:pt x="29" y="1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5" name="Freeform 70"/>
                  <p:cNvSpPr>
                    <a:spLocks/>
                  </p:cNvSpPr>
                  <p:nvPr/>
                </p:nvSpPr>
                <p:spPr bwMode="auto">
                  <a:xfrm>
                    <a:off x="1228" y="1851"/>
                    <a:ext cx="47" cy="127"/>
                  </a:xfrm>
                  <a:custGeom>
                    <a:avLst/>
                    <a:gdLst>
                      <a:gd name="T0" fmla="*/ 13 w 47"/>
                      <a:gd name="T1" fmla="*/ 10 h 127"/>
                      <a:gd name="T2" fmla="*/ 8 w 47"/>
                      <a:gd name="T3" fmla="*/ 17 h 127"/>
                      <a:gd name="T4" fmla="*/ 6 w 47"/>
                      <a:gd name="T5" fmla="*/ 23 h 127"/>
                      <a:gd name="T6" fmla="*/ 7 w 47"/>
                      <a:gd name="T7" fmla="*/ 31 h 127"/>
                      <a:gd name="T8" fmla="*/ 11 w 47"/>
                      <a:gd name="T9" fmla="*/ 36 h 127"/>
                      <a:gd name="T10" fmla="*/ 15 w 47"/>
                      <a:gd name="T11" fmla="*/ 41 h 127"/>
                      <a:gd name="T12" fmla="*/ 18 w 47"/>
                      <a:gd name="T13" fmla="*/ 48 h 127"/>
                      <a:gd name="T14" fmla="*/ 16 w 47"/>
                      <a:gd name="T15" fmla="*/ 56 h 127"/>
                      <a:gd name="T16" fmla="*/ 11 w 47"/>
                      <a:gd name="T17" fmla="*/ 64 h 127"/>
                      <a:gd name="T18" fmla="*/ 6 w 47"/>
                      <a:gd name="T19" fmla="*/ 75 h 127"/>
                      <a:gd name="T20" fmla="*/ 2 w 47"/>
                      <a:gd name="T21" fmla="*/ 92 h 127"/>
                      <a:gd name="T22" fmla="*/ 0 w 47"/>
                      <a:gd name="T23" fmla="*/ 115 h 127"/>
                      <a:gd name="T24" fmla="*/ 2 w 47"/>
                      <a:gd name="T25" fmla="*/ 122 h 127"/>
                      <a:gd name="T26" fmla="*/ 5 w 47"/>
                      <a:gd name="T27" fmla="*/ 97 h 127"/>
                      <a:gd name="T28" fmla="*/ 9 w 47"/>
                      <a:gd name="T29" fmla="*/ 80 h 127"/>
                      <a:gd name="T30" fmla="*/ 14 w 47"/>
                      <a:gd name="T31" fmla="*/ 72 h 127"/>
                      <a:gd name="T32" fmla="*/ 18 w 47"/>
                      <a:gd name="T33" fmla="*/ 64 h 127"/>
                      <a:gd name="T34" fmla="*/ 23 w 47"/>
                      <a:gd name="T35" fmla="*/ 55 h 127"/>
                      <a:gd name="T36" fmla="*/ 25 w 47"/>
                      <a:gd name="T37" fmla="*/ 45 h 127"/>
                      <a:gd name="T38" fmla="*/ 18 w 47"/>
                      <a:gd name="T39" fmla="*/ 34 h 127"/>
                      <a:gd name="T40" fmla="*/ 12 w 47"/>
                      <a:gd name="T41" fmla="*/ 26 h 127"/>
                      <a:gd name="T42" fmla="*/ 11 w 47"/>
                      <a:gd name="T43" fmla="*/ 19 h 127"/>
                      <a:gd name="T44" fmla="*/ 14 w 47"/>
                      <a:gd name="T45" fmla="*/ 13 h 127"/>
                      <a:gd name="T46" fmla="*/ 20 w 47"/>
                      <a:gd name="T47" fmla="*/ 8 h 127"/>
                      <a:gd name="T48" fmla="*/ 26 w 47"/>
                      <a:gd name="T49" fmla="*/ 4 h 127"/>
                      <a:gd name="T50" fmla="*/ 34 w 47"/>
                      <a:gd name="T51" fmla="*/ 3 h 127"/>
                      <a:gd name="T52" fmla="*/ 41 w 47"/>
                      <a:gd name="T53" fmla="*/ 2 h 127"/>
                      <a:gd name="T54" fmla="*/ 46 w 47"/>
                      <a:gd name="T55" fmla="*/ 2 h 127"/>
                      <a:gd name="T56" fmla="*/ 46 w 47"/>
                      <a:gd name="T57" fmla="*/ 2 h 127"/>
                      <a:gd name="T58" fmla="*/ 41 w 47"/>
                      <a:gd name="T59" fmla="*/ 1 h 127"/>
                      <a:gd name="T60" fmla="*/ 31 w 47"/>
                      <a:gd name="T61" fmla="*/ 1 h 127"/>
                      <a:gd name="T62" fmla="*/ 21 w 47"/>
                      <a:gd name="T63" fmla="*/ 4 h 1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
                      <a:gd name="T97" fmla="*/ 0 h 127"/>
                      <a:gd name="T98" fmla="*/ 47 w 47"/>
                      <a:gd name="T99" fmla="*/ 127 h 1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 h="127">
                        <a:moveTo>
                          <a:pt x="16" y="8"/>
                        </a:moveTo>
                        <a:lnTo>
                          <a:pt x="13" y="10"/>
                        </a:lnTo>
                        <a:lnTo>
                          <a:pt x="10" y="13"/>
                        </a:lnTo>
                        <a:lnTo>
                          <a:pt x="8" y="17"/>
                        </a:lnTo>
                        <a:lnTo>
                          <a:pt x="7" y="20"/>
                        </a:lnTo>
                        <a:lnTo>
                          <a:pt x="6" y="23"/>
                        </a:lnTo>
                        <a:lnTo>
                          <a:pt x="6" y="27"/>
                        </a:lnTo>
                        <a:lnTo>
                          <a:pt x="7" y="31"/>
                        </a:lnTo>
                        <a:lnTo>
                          <a:pt x="9" y="34"/>
                        </a:lnTo>
                        <a:lnTo>
                          <a:pt x="11" y="36"/>
                        </a:lnTo>
                        <a:lnTo>
                          <a:pt x="14" y="39"/>
                        </a:lnTo>
                        <a:lnTo>
                          <a:pt x="15" y="41"/>
                        </a:lnTo>
                        <a:lnTo>
                          <a:pt x="17" y="44"/>
                        </a:lnTo>
                        <a:lnTo>
                          <a:pt x="18" y="48"/>
                        </a:lnTo>
                        <a:lnTo>
                          <a:pt x="18" y="52"/>
                        </a:lnTo>
                        <a:lnTo>
                          <a:pt x="16" y="56"/>
                        </a:lnTo>
                        <a:lnTo>
                          <a:pt x="14" y="60"/>
                        </a:lnTo>
                        <a:lnTo>
                          <a:pt x="11" y="64"/>
                        </a:lnTo>
                        <a:lnTo>
                          <a:pt x="9" y="70"/>
                        </a:lnTo>
                        <a:lnTo>
                          <a:pt x="6" y="75"/>
                        </a:lnTo>
                        <a:lnTo>
                          <a:pt x="5" y="81"/>
                        </a:lnTo>
                        <a:lnTo>
                          <a:pt x="2" y="92"/>
                        </a:lnTo>
                        <a:lnTo>
                          <a:pt x="1" y="103"/>
                        </a:lnTo>
                        <a:lnTo>
                          <a:pt x="0" y="115"/>
                        </a:lnTo>
                        <a:lnTo>
                          <a:pt x="1" y="127"/>
                        </a:lnTo>
                        <a:lnTo>
                          <a:pt x="2" y="122"/>
                        </a:lnTo>
                        <a:lnTo>
                          <a:pt x="3" y="111"/>
                        </a:lnTo>
                        <a:lnTo>
                          <a:pt x="5" y="97"/>
                        </a:lnTo>
                        <a:lnTo>
                          <a:pt x="8" y="84"/>
                        </a:lnTo>
                        <a:lnTo>
                          <a:pt x="9" y="80"/>
                        </a:lnTo>
                        <a:lnTo>
                          <a:pt x="12" y="75"/>
                        </a:lnTo>
                        <a:lnTo>
                          <a:pt x="14" y="72"/>
                        </a:lnTo>
                        <a:lnTo>
                          <a:pt x="16" y="68"/>
                        </a:lnTo>
                        <a:lnTo>
                          <a:pt x="18" y="64"/>
                        </a:lnTo>
                        <a:lnTo>
                          <a:pt x="20" y="60"/>
                        </a:lnTo>
                        <a:lnTo>
                          <a:pt x="23" y="55"/>
                        </a:lnTo>
                        <a:lnTo>
                          <a:pt x="24" y="51"/>
                        </a:lnTo>
                        <a:lnTo>
                          <a:pt x="25" y="45"/>
                        </a:lnTo>
                        <a:lnTo>
                          <a:pt x="23" y="39"/>
                        </a:lnTo>
                        <a:lnTo>
                          <a:pt x="18" y="34"/>
                        </a:lnTo>
                        <a:lnTo>
                          <a:pt x="14" y="29"/>
                        </a:lnTo>
                        <a:lnTo>
                          <a:pt x="12" y="26"/>
                        </a:lnTo>
                        <a:lnTo>
                          <a:pt x="11" y="22"/>
                        </a:lnTo>
                        <a:lnTo>
                          <a:pt x="11" y="19"/>
                        </a:lnTo>
                        <a:lnTo>
                          <a:pt x="13" y="16"/>
                        </a:lnTo>
                        <a:lnTo>
                          <a:pt x="14" y="13"/>
                        </a:lnTo>
                        <a:lnTo>
                          <a:pt x="17" y="10"/>
                        </a:lnTo>
                        <a:lnTo>
                          <a:pt x="20" y="8"/>
                        </a:lnTo>
                        <a:lnTo>
                          <a:pt x="23" y="5"/>
                        </a:lnTo>
                        <a:lnTo>
                          <a:pt x="26" y="4"/>
                        </a:lnTo>
                        <a:lnTo>
                          <a:pt x="30" y="3"/>
                        </a:lnTo>
                        <a:lnTo>
                          <a:pt x="34" y="3"/>
                        </a:lnTo>
                        <a:lnTo>
                          <a:pt x="38" y="2"/>
                        </a:lnTo>
                        <a:lnTo>
                          <a:pt x="41" y="2"/>
                        </a:lnTo>
                        <a:lnTo>
                          <a:pt x="45" y="2"/>
                        </a:lnTo>
                        <a:lnTo>
                          <a:pt x="46" y="2"/>
                        </a:lnTo>
                        <a:lnTo>
                          <a:pt x="47" y="2"/>
                        </a:lnTo>
                        <a:lnTo>
                          <a:pt x="46" y="2"/>
                        </a:lnTo>
                        <a:lnTo>
                          <a:pt x="44" y="1"/>
                        </a:lnTo>
                        <a:lnTo>
                          <a:pt x="41" y="1"/>
                        </a:lnTo>
                        <a:lnTo>
                          <a:pt x="36" y="0"/>
                        </a:lnTo>
                        <a:lnTo>
                          <a:pt x="31" y="1"/>
                        </a:lnTo>
                        <a:lnTo>
                          <a:pt x="26" y="2"/>
                        </a:lnTo>
                        <a:lnTo>
                          <a:pt x="21" y="4"/>
                        </a:lnTo>
                        <a:lnTo>
                          <a:pt x="16"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6" name="Freeform 71"/>
                  <p:cNvSpPr>
                    <a:spLocks/>
                  </p:cNvSpPr>
                  <p:nvPr/>
                </p:nvSpPr>
                <p:spPr bwMode="auto">
                  <a:xfrm>
                    <a:off x="1199" y="1892"/>
                    <a:ext cx="35" cy="78"/>
                  </a:xfrm>
                  <a:custGeom>
                    <a:avLst/>
                    <a:gdLst>
                      <a:gd name="T0" fmla="*/ 29 w 35"/>
                      <a:gd name="T1" fmla="*/ 4 h 78"/>
                      <a:gd name="T2" fmla="*/ 27 w 35"/>
                      <a:gd name="T3" fmla="*/ 2 h 78"/>
                      <a:gd name="T4" fmla="*/ 25 w 35"/>
                      <a:gd name="T5" fmla="*/ 0 h 78"/>
                      <a:gd name="T6" fmla="*/ 22 w 35"/>
                      <a:gd name="T7" fmla="*/ 0 h 78"/>
                      <a:gd name="T8" fmla="*/ 19 w 35"/>
                      <a:gd name="T9" fmla="*/ 0 h 78"/>
                      <a:gd name="T10" fmla="*/ 17 w 35"/>
                      <a:gd name="T11" fmla="*/ 1 h 78"/>
                      <a:gd name="T12" fmla="*/ 15 w 35"/>
                      <a:gd name="T13" fmla="*/ 3 h 78"/>
                      <a:gd name="T14" fmla="*/ 12 w 35"/>
                      <a:gd name="T15" fmla="*/ 4 h 78"/>
                      <a:gd name="T16" fmla="*/ 11 w 35"/>
                      <a:gd name="T17" fmla="*/ 7 h 78"/>
                      <a:gd name="T18" fmla="*/ 6 w 35"/>
                      <a:gd name="T19" fmla="*/ 15 h 78"/>
                      <a:gd name="T20" fmla="*/ 2 w 35"/>
                      <a:gd name="T21" fmla="*/ 25 h 78"/>
                      <a:gd name="T22" fmla="*/ 1 w 35"/>
                      <a:gd name="T23" fmla="*/ 35 h 78"/>
                      <a:gd name="T24" fmla="*/ 0 w 35"/>
                      <a:gd name="T25" fmla="*/ 45 h 78"/>
                      <a:gd name="T26" fmla="*/ 1 w 35"/>
                      <a:gd name="T27" fmla="*/ 50 h 78"/>
                      <a:gd name="T28" fmla="*/ 3 w 35"/>
                      <a:gd name="T29" fmla="*/ 56 h 78"/>
                      <a:gd name="T30" fmla="*/ 6 w 35"/>
                      <a:gd name="T31" fmla="*/ 62 h 78"/>
                      <a:gd name="T32" fmla="*/ 9 w 35"/>
                      <a:gd name="T33" fmla="*/ 67 h 78"/>
                      <a:gd name="T34" fmla="*/ 12 w 35"/>
                      <a:gd name="T35" fmla="*/ 72 h 78"/>
                      <a:gd name="T36" fmla="*/ 15 w 35"/>
                      <a:gd name="T37" fmla="*/ 75 h 78"/>
                      <a:gd name="T38" fmla="*/ 17 w 35"/>
                      <a:gd name="T39" fmla="*/ 77 h 78"/>
                      <a:gd name="T40" fmla="*/ 17 w 35"/>
                      <a:gd name="T41" fmla="*/ 78 h 78"/>
                      <a:gd name="T42" fmla="*/ 15 w 35"/>
                      <a:gd name="T43" fmla="*/ 73 h 78"/>
                      <a:gd name="T44" fmla="*/ 12 w 35"/>
                      <a:gd name="T45" fmla="*/ 67 h 78"/>
                      <a:gd name="T46" fmla="*/ 10 w 35"/>
                      <a:gd name="T47" fmla="*/ 62 h 78"/>
                      <a:gd name="T48" fmla="*/ 8 w 35"/>
                      <a:gd name="T49" fmla="*/ 57 h 78"/>
                      <a:gd name="T50" fmla="*/ 7 w 35"/>
                      <a:gd name="T51" fmla="*/ 50 h 78"/>
                      <a:gd name="T52" fmla="*/ 7 w 35"/>
                      <a:gd name="T53" fmla="*/ 42 h 78"/>
                      <a:gd name="T54" fmla="*/ 7 w 35"/>
                      <a:gd name="T55" fmla="*/ 34 h 78"/>
                      <a:gd name="T56" fmla="*/ 8 w 35"/>
                      <a:gd name="T57" fmla="*/ 27 h 78"/>
                      <a:gd name="T58" fmla="*/ 9 w 35"/>
                      <a:gd name="T59" fmla="*/ 23 h 78"/>
                      <a:gd name="T60" fmla="*/ 11 w 35"/>
                      <a:gd name="T61" fmla="*/ 19 h 78"/>
                      <a:gd name="T62" fmla="*/ 13 w 35"/>
                      <a:gd name="T63" fmla="*/ 14 h 78"/>
                      <a:gd name="T64" fmla="*/ 16 w 35"/>
                      <a:gd name="T65" fmla="*/ 9 h 78"/>
                      <a:gd name="T66" fmla="*/ 18 w 35"/>
                      <a:gd name="T67" fmla="*/ 6 h 78"/>
                      <a:gd name="T68" fmla="*/ 22 w 35"/>
                      <a:gd name="T69" fmla="*/ 5 h 78"/>
                      <a:gd name="T70" fmla="*/ 25 w 35"/>
                      <a:gd name="T71" fmla="*/ 6 h 78"/>
                      <a:gd name="T72" fmla="*/ 29 w 35"/>
                      <a:gd name="T73" fmla="*/ 10 h 78"/>
                      <a:gd name="T74" fmla="*/ 33 w 35"/>
                      <a:gd name="T75" fmla="*/ 14 h 78"/>
                      <a:gd name="T76" fmla="*/ 35 w 35"/>
                      <a:gd name="T77" fmla="*/ 15 h 78"/>
                      <a:gd name="T78" fmla="*/ 34 w 35"/>
                      <a:gd name="T79" fmla="*/ 12 h 78"/>
                      <a:gd name="T80" fmla="*/ 29 w 35"/>
                      <a:gd name="T81" fmla="*/ 4 h 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
                      <a:gd name="T124" fmla="*/ 0 h 78"/>
                      <a:gd name="T125" fmla="*/ 35 w 35"/>
                      <a:gd name="T126" fmla="*/ 78 h 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 h="78">
                        <a:moveTo>
                          <a:pt x="29" y="4"/>
                        </a:moveTo>
                        <a:lnTo>
                          <a:pt x="27" y="2"/>
                        </a:lnTo>
                        <a:lnTo>
                          <a:pt x="25" y="0"/>
                        </a:lnTo>
                        <a:lnTo>
                          <a:pt x="22" y="0"/>
                        </a:lnTo>
                        <a:lnTo>
                          <a:pt x="19" y="0"/>
                        </a:lnTo>
                        <a:lnTo>
                          <a:pt x="17" y="1"/>
                        </a:lnTo>
                        <a:lnTo>
                          <a:pt x="15" y="3"/>
                        </a:lnTo>
                        <a:lnTo>
                          <a:pt x="12" y="4"/>
                        </a:lnTo>
                        <a:lnTo>
                          <a:pt x="11" y="7"/>
                        </a:lnTo>
                        <a:lnTo>
                          <a:pt x="6" y="15"/>
                        </a:lnTo>
                        <a:lnTo>
                          <a:pt x="2" y="25"/>
                        </a:lnTo>
                        <a:lnTo>
                          <a:pt x="1" y="35"/>
                        </a:lnTo>
                        <a:lnTo>
                          <a:pt x="0" y="45"/>
                        </a:lnTo>
                        <a:lnTo>
                          <a:pt x="1" y="50"/>
                        </a:lnTo>
                        <a:lnTo>
                          <a:pt x="3" y="56"/>
                        </a:lnTo>
                        <a:lnTo>
                          <a:pt x="6" y="62"/>
                        </a:lnTo>
                        <a:lnTo>
                          <a:pt x="9" y="67"/>
                        </a:lnTo>
                        <a:lnTo>
                          <a:pt x="12" y="72"/>
                        </a:lnTo>
                        <a:lnTo>
                          <a:pt x="15" y="75"/>
                        </a:lnTo>
                        <a:lnTo>
                          <a:pt x="17" y="77"/>
                        </a:lnTo>
                        <a:lnTo>
                          <a:pt x="17" y="78"/>
                        </a:lnTo>
                        <a:lnTo>
                          <a:pt x="15" y="73"/>
                        </a:lnTo>
                        <a:lnTo>
                          <a:pt x="12" y="67"/>
                        </a:lnTo>
                        <a:lnTo>
                          <a:pt x="10" y="62"/>
                        </a:lnTo>
                        <a:lnTo>
                          <a:pt x="8" y="57"/>
                        </a:lnTo>
                        <a:lnTo>
                          <a:pt x="7" y="50"/>
                        </a:lnTo>
                        <a:lnTo>
                          <a:pt x="7" y="42"/>
                        </a:lnTo>
                        <a:lnTo>
                          <a:pt x="7" y="34"/>
                        </a:lnTo>
                        <a:lnTo>
                          <a:pt x="8" y="27"/>
                        </a:lnTo>
                        <a:lnTo>
                          <a:pt x="9" y="23"/>
                        </a:lnTo>
                        <a:lnTo>
                          <a:pt x="11" y="19"/>
                        </a:lnTo>
                        <a:lnTo>
                          <a:pt x="13" y="14"/>
                        </a:lnTo>
                        <a:lnTo>
                          <a:pt x="16" y="9"/>
                        </a:lnTo>
                        <a:lnTo>
                          <a:pt x="18" y="6"/>
                        </a:lnTo>
                        <a:lnTo>
                          <a:pt x="22" y="5"/>
                        </a:lnTo>
                        <a:lnTo>
                          <a:pt x="25" y="6"/>
                        </a:lnTo>
                        <a:lnTo>
                          <a:pt x="29" y="10"/>
                        </a:lnTo>
                        <a:lnTo>
                          <a:pt x="33" y="14"/>
                        </a:lnTo>
                        <a:lnTo>
                          <a:pt x="35" y="15"/>
                        </a:lnTo>
                        <a:lnTo>
                          <a:pt x="34" y="12"/>
                        </a:lnTo>
                        <a:lnTo>
                          <a:pt x="29"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7" name="Freeform 72"/>
                  <p:cNvSpPr>
                    <a:spLocks/>
                  </p:cNvSpPr>
                  <p:nvPr/>
                </p:nvSpPr>
                <p:spPr bwMode="auto">
                  <a:xfrm>
                    <a:off x="1541" y="2052"/>
                    <a:ext cx="69" cy="345"/>
                  </a:xfrm>
                  <a:custGeom>
                    <a:avLst/>
                    <a:gdLst>
                      <a:gd name="T0" fmla="*/ 69 w 69"/>
                      <a:gd name="T1" fmla="*/ 0 h 345"/>
                      <a:gd name="T2" fmla="*/ 60 w 69"/>
                      <a:gd name="T3" fmla="*/ 21 h 345"/>
                      <a:gd name="T4" fmla="*/ 51 w 69"/>
                      <a:gd name="T5" fmla="*/ 41 h 345"/>
                      <a:gd name="T6" fmla="*/ 42 w 69"/>
                      <a:gd name="T7" fmla="*/ 61 h 345"/>
                      <a:gd name="T8" fmla="*/ 34 w 69"/>
                      <a:gd name="T9" fmla="*/ 82 h 345"/>
                      <a:gd name="T10" fmla="*/ 26 w 69"/>
                      <a:gd name="T11" fmla="*/ 103 h 345"/>
                      <a:gd name="T12" fmla="*/ 20 w 69"/>
                      <a:gd name="T13" fmla="*/ 124 h 345"/>
                      <a:gd name="T14" fmla="*/ 14 w 69"/>
                      <a:gd name="T15" fmla="*/ 146 h 345"/>
                      <a:gd name="T16" fmla="*/ 9 w 69"/>
                      <a:gd name="T17" fmla="*/ 167 h 345"/>
                      <a:gd name="T18" fmla="*/ 3 w 69"/>
                      <a:gd name="T19" fmla="*/ 211 h 345"/>
                      <a:gd name="T20" fmla="*/ 0 w 69"/>
                      <a:gd name="T21" fmla="*/ 255 h 345"/>
                      <a:gd name="T22" fmla="*/ 0 w 69"/>
                      <a:gd name="T23" fmla="*/ 300 h 345"/>
                      <a:gd name="T24" fmla="*/ 4 w 69"/>
                      <a:gd name="T25" fmla="*/ 344 h 345"/>
                      <a:gd name="T26" fmla="*/ 4 w 69"/>
                      <a:gd name="T27" fmla="*/ 345 h 345"/>
                      <a:gd name="T28" fmla="*/ 5 w 69"/>
                      <a:gd name="T29" fmla="*/ 345 h 345"/>
                      <a:gd name="T30" fmla="*/ 6 w 69"/>
                      <a:gd name="T31" fmla="*/ 344 h 345"/>
                      <a:gd name="T32" fmla="*/ 6 w 69"/>
                      <a:gd name="T33" fmla="*/ 343 h 345"/>
                      <a:gd name="T34" fmla="*/ 5 w 69"/>
                      <a:gd name="T35" fmla="*/ 322 h 345"/>
                      <a:gd name="T36" fmla="*/ 4 w 69"/>
                      <a:gd name="T37" fmla="*/ 301 h 345"/>
                      <a:gd name="T38" fmla="*/ 3 w 69"/>
                      <a:gd name="T39" fmla="*/ 280 h 345"/>
                      <a:gd name="T40" fmla="*/ 3 w 69"/>
                      <a:gd name="T41" fmla="*/ 259 h 345"/>
                      <a:gd name="T42" fmla="*/ 4 w 69"/>
                      <a:gd name="T43" fmla="*/ 236 h 345"/>
                      <a:gd name="T44" fmla="*/ 7 w 69"/>
                      <a:gd name="T45" fmla="*/ 214 h 345"/>
                      <a:gd name="T46" fmla="*/ 9 w 69"/>
                      <a:gd name="T47" fmla="*/ 192 h 345"/>
                      <a:gd name="T48" fmla="*/ 12 w 69"/>
                      <a:gd name="T49" fmla="*/ 170 h 345"/>
                      <a:gd name="T50" fmla="*/ 16 w 69"/>
                      <a:gd name="T51" fmla="*/ 148 h 345"/>
                      <a:gd name="T52" fmla="*/ 21 w 69"/>
                      <a:gd name="T53" fmla="*/ 126 h 345"/>
                      <a:gd name="T54" fmla="*/ 28 w 69"/>
                      <a:gd name="T55" fmla="*/ 105 h 345"/>
                      <a:gd name="T56" fmla="*/ 35 w 69"/>
                      <a:gd name="T57" fmla="*/ 84 h 345"/>
                      <a:gd name="T58" fmla="*/ 43 w 69"/>
                      <a:gd name="T59" fmla="*/ 62 h 345"/>
                      <a:gd name="T60" fmla="*/ 51 w 69"/>
                      <a:gd name="T61" fmla="*/ 42 h 345"/>
                      <a:gd name="T62" fmla="*/ 60 w 69"/>
                      <a:gd name="T63" fmla="*/ 21 h 345"/>
                      <a:gd name="T64" fmla="*/ 69 w 69"/>
                      <a:gd name="T65" fmla="*/ 0 h 345"/>
                      <a:gd name="T66" fmla="*/ 69 w 69"/>
                      <a:gd name="T67" fmla="*/ 0 h 345"/>
                      <a:gd name="T68" fmla="*/ 69 w 69"/>
                      <a:gd name="T69" fmla="*/ 0 h 345"/>
                      <a:gd name="T70" fmla="*/ 69 w 69"/>
                      <a:gd name="T71" fmla="*/ 0 h 345"/>
                      <a:gd name="T72" fmla="*/ 69 w 69"/>
                      <a:gd name="T73" fmla="*/ 0 h 345"/>
                      <a:gd name="T74" fmla="*/ 69 w 69"/>
                      <a:gd name="T75" fmla="*/ 0 h 3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9"/>
                      <a:gd name="T115" fmla="*/ 0 h 345"/>
                      <a:gd name="T116" fmla="*/ 69 w 69"/>
                      <a:gd name="T117" fmla="*/ 345 h 34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9" h="345">
                        <a:moveTo>
                          <a:pt x="69" y="0"/>
                        </a:moveTo>
                        <a:lnTo>
                          <a:pt x="60" y="21"/>
                        </a:lnTo>
                        <a:lnTo>
                          <a:pt x="51" y="41"/>
                        </a:lnTo>
                        <a:lnTo>
                          <a:pt x="42" y="61"/>
                        </a:lnTo>
                        <a:lnTo>
                          <a:pt x="34" y="82"/>
                        </a:lnTo>
                        <a:lnTo>
                          <a:pt x="26" y="103"/>
                        </a:lnTo>
                        <a:lnTo>
                          <a:pt x="20" y="124"/>
                        </a:lnTo>
                        <a:lnTo>
                          <a:pt x="14" y="146"/>
                        </a:lnTo>
                        <a:lnTo>
                          <a:pt x="9" y="167"/>
                        </a:lnTo>
                        <a:lnTo>
                          <a:pt x="3" y="211"/>
                        </a:lnTo>
                        <a:lnTo>
                          <a:pt x="0" y="255"/>
                        </a:lnTo>
                        <a:lnTo>
                          <a:pt x="0" y="300"/>
                        </a:lnTo>
                        <a:lnTo>
                          <a:pt x="4" y="344"/>
                        </a:lnTo>
                        <a:lnTo>
                          <a:pt x="4" y="345"/>
                        </a:lnTo>
                        <a:lnTo>
                          <a:pt x="5" y="345"/>
                        </a:lnTo>
                        <a:lnTo>
                          <a:pt x="6" y="344"/>
                        </a:lnTo>
                        <a:lnTo>
                          <a:pt x="6" y="343"/>
                        </a:lnTo>
                        <a:lnTo>
                          <a:pt x="5" y="322"/>
                        </a:lnTo>
                        <a:lnTo>
                          <a:pt x="4" y="301"/>
                        </a:lnTo>
                        <a:lnTo>
                          <a:pt x="3" y="280"/>
                        </a:lnTo>
                        <a:lnTo>
                          <a:pt x="3" y="259"/>
                        </a:lnTo>
                        <a:lnTo>
                          <a:pt x="4" y="236"/>
                        </a:lnTo>
                        <a:lnTo>
                          <a:pt x="7" y="214"/>
                        </a:lnTo>
                        <a:lnTo>
                          <a:pt x="9" y="192"/>
                        </a:lnTo>
                        <a:lnTo>
                          <a:pt x="12" y="170"/>
                        </a:lnTo>
                        <a:lnTo>
                          <a:pt x="16" y="148"/>
                        </a:lnTo>
                        <a:lnTo>
                          <a:pt x="21" y="126"/>
                        </a:lnTo>
                        <a:lnTo>
                          <a:pt x="28" y="105"/>
                        </a:lnTo>
                        <a:lnTo>
                          <a:pt x="35" y="84"/>
                        </a:lnTo>
                        <a:lnTo>
                          <a:pt x="43" y="62"/>
                        </a:lnTo>
                        <a:lnTo>
                          <a:pt x="51" y="42"/>
                        </a:lnTo>
                        <a:lnTo>
                          <a:pt x="60" y="21"/>
                        </a:lnTo>
                        <a:lnTo>
                          <a:pt x="6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8" name="Freeform 73"/>
                  <p:cNvSpPr>
                    <a:spLocks/>
                  </p:cNvSpPr>
                  <p:nvPr/>
                </p:nvSpPr>
                <p:spPr bwMode="auto">
                  <a:xfrm>
                    <a:off x="1660" y="2059"/>
                    <a:ext cx="69" cy="375"/>
                  </a:xfrm>
                  <a:custGeom>
                    <a:avLst/>
                    <a:gdLst>
                      <a:gd name="T0" fmla="*/ 67 w 69"/>
                      <a:gd name="T1" fmla="*/ 5 h 375"/>
                      <a:gd name="T2" fmla="*/ 62 w 69"/>
                      <a:gd name="T3" fmla="*/ 15 h 375"/>
                      <a:gd name="T4" fmla="*/ 57 w 69"/>
                      <a:gd name="T5" fmla="*/ 25 h 375"/>
                      <a:gd name="T6" fmla="*/ 54 w 69"/>
                      <a:gd name="T7" fmla="*/ 35 h 375"/>
                      <a:gd name="T8" fmla="*/ 50 w 69"/>
                      <a:gd name="T9" fmla="*/ 46 h 375"/>
                      <a:gd name="T10" fmla="*/ 46 w 69"/>
                      <a:gd name="T11" fmla="*/ 58 h 375"/>
                      <a:gd name="T12" fmla="*/ 42 w 69"/>
                      <a:gd name="T13" fmla="*/ 69 h 375"/>
                      <a:gd name="T14" fmla="*/ 38 w 69"/>
                      <a:gd name="T15" fmla="*/ 81 h 375"/>
                      <a:gd name="T16" fmla="*/ 33 w 69"/>
                      <a:gd name="T17" fmla="*/ 98 h 375"/>
                      <a:gd name="T18" fmla="*/ 25 w 69"/>
                      <a:gd name="T19" fmla="*/ 122 h 375"/>
                      <a:gd name="T20" fmla="*/ 19 w 69"/>
                      <a:gd name="T21" fmla="*/ 146 h 375"/>
                      <a:gd name="T22" fmla="*/ 13 w 69"/>
                      <a:gd name="T23" fmla="*/ 169 h 375"/>
                      <a:gd name="T24" fmla="*/ 6 w 69"/>
                      <a:gd name="T25" fmla="*/ 205 h 375"/>
                      <a:gd name="T26" fmla="*/ 1 w 69"/>
                      <a:gd name="T27" fmla="*/ 253 h 375"/>
                      <a:gd name="T28" fmla="*/ 1 w 69"/>
                      <a:gd name="T29" fmla="*/ 301 h 375"/>
                      <a:gd name="T30" fmla="*/ 5 w 69"/>
                      <a:gd name="T31" fmla="*/ 349 h 375"/>
                      <a:gd name="T32" fmla="*/ 8 w 69"/>
                      <a:gd name="T33" fmla="*/ 375 h 375"/>
                      <a:gd name="T34" fmla="*/ 10 w 69"/>
                      <a:gd name="T35" fmla="*/ 374 h 375"/>
                      <a:gd name="T36" fmla="*/ 9 w 69"/>
                      <a:gd name="T37" fmla="*/ 349 h 375"/>
                      <a:gd name="T38" fmla="*/ 6 w 69"/>
                      <a:gd name="T39" fmla="*/ 302 h 375"/>
                      <a:gd name="T40" fmla="*/ 7 w 69"/>
                      <a:gd name="T41" fmla="*/ 254 h 375"/>
                      <a:gd name="T42" fmla="*/ 11 w 69"/>
                      <a:gd name="T43" fmla="*/ 206 h 375"/>
                      <a:gd name="T44" fmla="*/ 18 w 69"/>
                      <a:gd name="T45" fmla="*/ 170 h 375"/>
                      <a:gd name="T46" fmla="*/ 23 w 69"/>
                      <a:gd name="T47" fmla="*/ 147 h 375"/>
                      <a:gd name="T48" fmla="*/ 29 w 69"/>
                      <a:gd name="T49" fmla="*/ 124 h 375"/>
                      <a:gd name="T50" fmla="*/ 34 w 69"/>
                      <a:gd name="T51" fmla="*/ 102 h 375"/>
                      <a:gd name="T52" fmla="*/ 39 w 69"/>
                      <a:gd name="T53" fmla="*/ 85 h 375"/>
                      <a:gd name="T54" fmla="*/ 42 w 69"/>
                      <a:gd name="T55" fmla="*/ 73 h 375"/>
                      <a:gd name="T56" fmla="*/ 46 w 69"/>
                      <a:gd name="T57" fmla="*/ 63 h 375"/>
                      <a:gd name="T58" fmla="*/ 49 w 69"/>
                      <a:gd name="T59" fmla="*/ 52 h 375"/>
                      <a:gd name="T60" fmla="*/ 53 w 69"/>
                      <a:gd name="T61" fmla="*/ 41 h 375"/>
                      <a:gd name="T62" fmla="*/ 57 w 69"/>
                      <a:gd name="T63" fmla="*/ 29 h 375"/>
                      <a:gd name="T64" fmla="*/ 61 w 69"/>
                      <a:gd name="T65" fmla="*/ 17 h 375"/>
                      <a:gd name="T66" fmla="*/ 66 w 69"/>
                      <a:gd name="T67" fmla="*/ 6 h 375"/>
                      <a:gd name="T68" fmla="*/ 69 w 69"/>
                      <a:gd name="T69" fmla="*/ 0 h 375"/>
                      <a:gd name="T70" fmla="*/ 69 w 69"/>
                      <a:gd name="T71" fmla="*/ 0 h 375"/>
                      <a:gd name="T72" fmla="*/ 69 w 69"/>
                      <a:gd name="T73" fmla="*/ 0 h 3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
                      <a:gd name="T112" fmla="*/ 0 h 375"/>
                      <a:gd name="T113" fmla="*/ 69 w 69"/>
                      <a:gd name="T114" fmla="*/ 375 h 3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 h="375">
                        <a:moveTo>
                          <a:pt x="69" y="0"/>
                        </a:moveTo>
                        <a:lnTo>
                          <a:pt x="67" y="5"/>
                        </a:lnTo>
                        <a:lnTo>
                          <a:pt x="64" y="10"/>
                        </a:lnTo>
                        <a:lnTo>
                          <a:pt x="62" y="15"/>
                        </a:lnTo>
                        <a:lnTo>
                          <a:pt x="60" y="20"/>
                        </a:lnTo>
                        <a:lnTo>
                          <a:pt x="57" y="25"/>
                        </a:lnTo>
                        <a:lnTo>
                          <a:pt x="56" y="30"/>
                        </a:lnTo>
                        <a:lnTo>
                          <a:pt x="54" y="35"/>
                        </a:lnTo>
                        <a:lnTo>
                          <a:pt x="52" y="40"/>
                        </a:lnTo>
                        <a:lnTo>
                          <a:pt x="50" y="46"/>
                        </a:lnTo>
                        <a:lnTo>
                          <a:pt x="48" y="52"/>
                        </a:lnTo>
                        <a:lnTo>
                          <a:pt x="46" y="58"/>
                        </a:lnTo>
                        <a:lnTo>
                          <a:pt x="44" y="64"/>
                        </a:lnTo>
                        <a:lnTo>
                          <a:pt x="42" y="69"/>
                        </a:lnTo>
                        <a:lnTo>
                          <a:pt x="40" y="75"/>
                        </a:lnTo>
                        <a:lnTo>
                          <a:pt x="38" y="81"/>
                        </a:lnTo>
                        <a:lnTo>
                          <a:pt x="36" y="87"/>
                        </a:lnTo>
                        <a:lnTo>
                          <a:pt x="33" y="98"/>
                        </a:lnTo>
                        <a:lnTo>
                          <a:pt x="29" y="110"/>
                        </a:lnTo>
                        <a:lnTo>
                          <a:pt x="25" y="122"/>
                        </a:lnTo>
                        <a:lnTo>
                          <a:pt x="22" y="134"/>
                        </a:lnTo>
                        <a:lnTo>
                          <a:pt x="19" y="146"/>
                        </a:lnTo>
                        <a:lnTo>
                          <a:pt x="16" y="158"/>
                        </a:lnTo>
                        <a:lnTo>
                          <a:pt x="13" y="169"/>
                        </a:lnTo>
                        <a:lnTo>
                          <a:pt x="11" y="182"/>
                        </a:lnTo>
                        <a:lnTo>
                          <a:pt x="6" y="205"/>
                        </a:lnTo>
                        <a:lnTo>
                          <a:pt x="3" y="229"/>
                        </a:lnTo>
                        <a:lnTo>
                          <a:pt x="1" y="253"/>
                        </a:lnTo>
                        <a:lnTo>
                          <a:pt x="0" y="276"/>
                        </a:lnTo>
                        <a:lnTo>
                          <a:pt x="1" y="301"/>
                        </a:lnTo>
                        <a:lnTo>
                          <a:pt x="2" y="325"/>
                        </a:lnTo>
                        <a:lnTo>
                          <a:pt x="5" y="349"/>
                        </a:lnTo>
                        <a:lnTo>
                          <a:pt x="7" y="374"/>
                        </a:lnTo>
                        <a:lnTo>
                          <a:pt x="8" y="375"/>
                        </a:lnTo>
                        <a:lnTo>
                          <a:pt x="9" y="375"/>
                        </a:lnTo>
                        <a:lnTo>
                          <a:pt x="10" y="374"/>
                        </a:lnTo>
                        <a:lnTo>
                          <a:pt x="11" y="373"/>
                        </a:lnTo>
                        <a:lnTo>
                          <a:pt x="9" y="349"/>
                        </a:lnTo>
                        <a:lnTo>
                          <a:pt x="7" y="325"/>
                        </a:lnTo>
                        <a:lnTo>
                          <a:pt x="6" y="302"/>
                        </a:lnTo>
                        <a:lnTo>
                          <a:pt x="6" y="278"/>
                        </a:lnTo>
                        <a:lnTo>
                          <a:pt x="7" y="254"/>
                        </a:lnTo>
                        <a:lnTo>
                          <a:pt x="9" y="230"/>
                        </a:lnTo>
                        <a:lnTo>
                          <a:pt x="11" y="206"/>
                        </a:lnTo>
                        <a:lnTo>
                          <a:pt x="15" y="182"/>
                        </a:lnTo>
                        <a:lnTo>
                          <a:pt x="18" y="170"/>
                        </a:lnTo>
                        <a:lnTo>
                          <a:pt x="20" y="159"/>
                        </a:lnTo>
                        <a:lnTo>
                          <a:pt x="23" y="147"/>
                        </a:lnTo>
                        <a:lnTo>
                          <a:pt x="25" y="136"/>
                        </a:lnTo>
                        <a:lnTo>
                          <a:pt x="29" y="124"/>
                        </a:lnTo>
                        <a:lnTo>
                          <a:pt x="31" y="113"/>
                        </a:lnTo>
                        <a:lnTo>
                          <a:pt x="34" y="102"/>
                        </a:lnTo>
                        <a:lnTo>
                          <a:pt x="38" y="90"/>
                        </a:lnTo>
                        <a:lnTo>
                          <a:pt x="39" y="85"/>
                        </a:lnTo>
                        <a:lnTo>
                          <a:pt x="41" y="79"/>
                        </a:lnTo>
                        <a:lnTo>
                          <a:pt x="42" y="73"/>
                        </a:lnTo>
                        <a:lnTo>
                          <a:pt x="44" y="68"/>
                        </a:lnTo>
                        <a:lnTo>
                          <a:pt x="46" y="63"/>
                        </a:lnTo>
                        <a:lnTo>
                          <a:pt x="47" y="57"/>
                        </a:lnTo>
                        <a:lnTo>
                          <a:pt x="49" y="52"/>
                        </a:lnTo>
                        <a:lnTo>
                          <a:pt x="51" y="47"/>
                        </a:lnTo>
                        <a:lnTo>
                          <a:pt x="53" y="41"/>
                        </a:lnTo>
                        <a:lnTo>
                          <a:pt x="55" y="35"/>
                        </a:lnTo>
                        <a:lnTo>
                          <a:pt x="57" y="29"/>
                        </a:lnTo>
                        <a:lnTo>
                          <a:pt x="59" y="23"/>
                        </a:lnTo>
                        <a:lnTo>
                          <a:pt x="61" y="17"/>
                        </a:lnTo>
                        <a:lnTo>
                          <a:pt x="64" y="12"/>
                        </a:lnTo>
                        <a:lnTo>
                          <a:pt x="66" y="6"/>
                        </a:lnTo>
                        <a:lnTo>
                          <a:pt x="6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9" name="Freeform 74"/>
                  <p:cNvSpPr>
                    <a:spLocks/>
                  </p:cNvSpPr>
                  <p:nvPr/>
                </p:nvSpPr>
                <p:spPr bwMode="auto">
                  <a:xfrm>
                    <a:off x="1560" y="2413"/>
                    <a:ext cx="119" cy="34"/>
                  </a:xfrm>
                  <a:custGeom>
                    <a:avLst/>
                    <a:gdLst>
                      <a:gd name="T0" fmla="*/ 52 w 119"/>
                      <a:gd name="T1" fmla="*/ 14 h 34"/>
                      <a:gd name="T2" fmla="*/ 60 w 119"/>
                      <a:gd name="T3" fmla="*/ 16 h 34"/>
                      <a:gd name="T4" fmla="*/ 68 w 119"/>
                      <a:gd name="T5" fmla="*/ 19 h 34"/>
                      <a:gd name="T6" fmla="*/ 76 w 119"/>
                      <a:gd name="T7" fmla="*/ 21 h 34"/>
                      <a:gd name="T8" fmla="*/ 84 w 119"/>
                      <a:gd name="T9" fmla="*/ 24 h 34"/>
                      <a:gd name="T10" fmla="*/ 93 w 119"/>
                      <a:gd name="T11" fmla="*/ 26 h 34"/>
                      <a:gd name="T12" fmla="*/ 101 w 119"/>
                      <a:gd name="T13" fmla="*/ 29 h 34"/>
                      <a:gd name="T14" fmla="*/ 109 w 119"/>
                      <a:gd name="T15" fmla="*/ 31 h 34"/>
                      <a:gd name="T16" fmla="*/ 117 w 119"/>
                      <a:gd name="T17" fmla="*/ 34 h 34"/>
                      <a:gd name="T18" fmla="*/ 118 w 119"/>
                      <a:gd name="T19" fmla="*/ 34 h 34"/>
                      <a:gd name="T20" fmla="*/ 119 w 119"/>
                      <a:gd name="T21" fmla="*/ 33 h 34"/>
                      <a:gd name="T22" fmla="*/ 119 w 119"/>
                      <a:gd name="T23" fmla="*/ 32 h 34"/>
                      <a:gd name="T24" fmla="*/ 118 w 119"/>
                      <a:gd name="T25" fmla="*/ 32 h 34"/>
                      <a:gd name="T26" fmla="*/ 109 w 119"/>
                      <a:gd name="T27" fmla="*/ 29 h 34"/>
                      <a:gd name="T28" fmla="*/ 101 w 119"/>
                      <a:gd name="T29" fmla="*/ 26 h 34"/>
                      <a:gd name="T30" fmla="*/ 92 w 119"/>
                      <a:gd name="T31" fmla="*/ 23 h 34"/>
                      <a:gd name="T32" fmla="*/ 83 w 119"/>
                      <a:gd name="T33" fmla="*/ 20 h 34"/>
                      <a:gd name="T34" fmla="*/ 74 w 119"/>
                      <a:gd name="T35" fmla="*/ 17 h 34"/>
                      <a:gd name="T36" fmla="*/ 65 w 119"/>
                      <a:gd name="T37" fmla="*/ 14 h 34"/>
                      <a:gd name="T38" fmla="*/ 56 w 119"/>
                      <a:gd name="T39" fmla="*/ 12 h 34"/>
                      <a:gd name="T40" fmla="*/ 47 w 119"/>
                      <a:gd name="T41" fmla="*/ 9 h 34"/>
                      <a:gd name="T42" fmla="*/ 43 w 119"/>
                      <a:gd name="T43" fmla="*/ 8 h 34"/>
                      <a:gd name="T44" fmla="*/ 40 w 119"/>
                      <a:gd name="T45" fmla="*/ 7 h 34"/>
                      <a:gd name="T46" fmla="*/ 36 w 119"/>
                      <a:gd name="T47" fmla="*/ 6 h 34"/>
                      <a:gd name="T48" fmla="*/ 33 w 119"/>
                      <a:gd name="T49" fmla="*/ 5 h 34"/>
                      <a:gd name="T50" fmla="*/ 29 w 119"/>
                      <a:gd name="T51" fmla="*/ 4 h 34"/>
                      <a:gd name="T52" fmla="*/ 26 w 119"/>
                      <a:gd name="T53" fmla="*/ 3 h 34"/>
                      <a:gd name="T54" fmla="*/ 22 w 119"/>
                      <a:gd name="T55" fmla="*/ 2 h 34"/>
                      <a:gd name="T56" fmla="*/ 19 w 119"/>
                      <a:gd name="T57" fmla="*/ 1 h 34"/>
                      <a:gd name="T58" fmla="*/ 16 w 119"/>
                      <a:gd name="T59" fmla="*/ 1 h 34"/>
                      <a:gd name="T60" fmla="*/ 13 w 119"/>
                      <a:gd name="T61" fmla="*/ 0 h 34"/>
                      <a:gd name="T62" fmla="*/ 10 w 119"/>
                      <a:gd name="T63" fmla="*/ 0 h 34"/>
                      <a:gd name="T64" fmla="*/ 7 w 119"/>
                      <a:gd name="T65" fmla="*/ 0 h 34"/>
                      <a:gd name="T66" fmla="*/ 4 w 119"/>
                      <a:gd name="T67" fmla="*/ 0 h 34"/>
                      <a:gd name="T68" fmla="*/ 2 w 119"/>
                      <a:gd name="T69" fmla="*/ 0 h 34"/>
                      <a:gd name="T70" fmla="*/ 1 w 119"/>
                      <a:gd name="T71" fmla="*/ 0 h 34"/>
                      <a:gd name="T72" fmla="*/ 0 w 119"/>
                      <a:gd name="T73" fmla="*/ 0 h 34"/>
                      <a:gd name="T74" fmla="*/ 2 w 119"/>
                      <a:gd name="T75" fmla="*/ 1 h 34"/>
                      <a:gd name="T76" fmla="*/ 7 w 119"/>
                      <a:gd name="T77" fmla="*/ 2 h 34"/>
                      <a:gd name="T78" fmla="*/ 14 w 119"/>
                      <a:gd name="T79" fmla="*/ 4 h 34"/>
                      <a:gd name="T80" fmla="*/ 22 w 119"/>
                      <a:gd name="T81" fmla="*/ 6 h 34"/>
                      <a:gd name="T82" fmla="*/ 31 w 119"/>
                      <a:gd name="T83" fmla="*/ 8 h 34"/>
                      <a:gd name="T84" fmla="*/ 39 w 119"/>
                      <a:gd name="T85" fmla="*/ 11 h 34"/>
                      <a:gd name="T86" fmla="*/ 47 w 119"/>
                      <a:gd name="T87" fmla="*/ 12 h 34"/>
                      <a:gd name="T88" fmla="*/ 52 w 119"/>
                      <a:gd name="T89" fmla="*/ 14 h 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9"/>
                      <a:gd name="T136" fmla="*/ 0 h 34"/>
                      <a:gd name="T137" fmla="*/ 119 w 119"/>
                      <a:gd name="T138" fmla="*/ 34 h 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9" h="34">
                        <a:moveTo>
                          <a:pt x="52" y="14"/>
                        </a:moveTo>
                        <a:lnTo>
                          <a:pt x="60" y="16"/>
                        </a:lnTo>
                        <a:lnTo>
                          <a:pt x="68" y="19"/>
                        </a:lnTo>
                        <a:lnTo>
                          <a:pt x="76" y="21"/>
                        </a:lnTo>
                        <a:lnTo>
                          <a:pt x="84" y="24"/>
                        </a:lnTo>
                        <a:lnTo>
                          <a:pt x="93" y="26"/>
                        </a:lnTo>
                        <a:lnTo>
                          <a:pt x="101" y="29"/>
                        </a:lnTo>
                        <a:lnTo>
                          <a:pt x="109" y="31"/>
                        </a:lnTo>
                        <a:lnTo>
                          <a:pt x="117" y="34"/>
                        </a:lnTo>
                        <a:lnTo>
                          <a:pt x="118" y="34"/>
                        </a:lnTo>
                        <a:lnTo>
                          <a:pt x="119" y="33"/>
                        </a:lnTo>
                        <a:lnTo>
                          <a:pt x="119" y="32"/>
                        </a:lnTo>
                        <a:lnTo>
                          <a:pt x="118" y="32"/>
                        </a:lnTo>
                        <a:lnTo>
                          <a:pt x="109" y="29"/>
                        </a:lnTo>
                        <a:lnTo>
                          <a:pt x="101" y="26"/>
                        </a:lnTo>
                        <a:lnTo>
                          <a:pt x="92" y="23"/>
                        </a:lnTo>
                        <a:lnTo>
                          <a:pt x="83" y="20"/>
                        </a:lnTo>
                        <a:lnTo>
                          <a:pt x="74" y="17"/>
                        </a:lnTo>
                        <a:lnTo>
                          <a:pt x="65" y="14"/>
                        </a:lnTo>
                        <a:lnTo>
                          <a:pt x="56" y="12"/>
                        </a:lnTo>
                        <a:lnTo>
                          <a:pt x="47" y="9"/>
                        </a:lnTo>
                        <a:lnTo>
                          <a:pt x="43" y="8"/>
                        </a:lnTo>
                        <a:lnTo>
                          <a:pt x="40" y="7"/>
                        </a:lnTo>
                        <a:lnTo>
                          <a:pt x="36" y="6"/>
                        </a:lnTo>
                        <a:lnTo>
                          <a:pt x="33" y="5"/>
                        </a:lnTo>
                        <a:lnTo>
                          <a:pt x="29" y="4"/>
                        </a:lnTo>
                        <a:lnTo>
                          <a:pt x="26" y="3"/>
                        </a:lnTo>
                        <a:lnTo>
                          <a:pt x="22" y="2"/>
                        </a:lnTo>
                        <a:lnTo>
                          <a:pt x="19" y="1"/>
                        </a:lnTo>
                        <a:lnTo>
                          <a:pt x="16" y="1"/>
                        </a:lnTo>
                        <a:lnTo>
                          <a:pt x="13" y="0"/>
                        </a:lnTo>
                        <a:lnTo>
                          <a:pt x="10" y="0"/>
                        </a:lnTo>
                        <a:lnTo>
                          <a:pt x="7" y="0"/>
                        </a:lnTo>
                        <a:lnTo>
                          <a:pt x="4" y="0"/>
                        </a:lnTo>
                        <a:lnTo>
                          <a:pt x="2" y="0"/>
                        </a:lnTo>
                        <a:lnTo>
                          <a:pt x="1" y="0"/>
                        </a:lnTo>
                        <a:lnTo>
                          <a:pt x="0" y="0"/>
                        </a:lnTo>
                        <a:lnTo>
                          <a:pt x="2" y="1"/>
                        </a:lnTo>
                        <a:lnTo>
                          <a:pt x="7" y="2"/>
                        </a:lnTo>
                        <a:lnTo>
                          <a:pt x="14" y="4"/>
                        </a:lnTo>
                        <a:lnTo>
                          <a:pt x="22" y="6"/>
                        </a:lnTo>
                        <a:lnTo>
                          <a:pt x="31" y="8"/>
                        </a:lnTo>
                        <a:lnTo>
                          <a:pt x="39" y="11"/>
                        </a:lnTo>
                        <a:lnTo>
                          <a:pt x="47" y="12"/>
                        </a:lnTo>
                        <a:lnTo>
                          <a:pt x="52"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0" name="Freeform 75"/>
                  <p:cNvSpPr>
                    <a:spLocks/>
                  </p:cNvSpPr>
                  <p:nvPr/>
                </p:nvSpPr>
                <p:spPr bwMode="auto">
                  <a:xfrm>
                    <a:off x="1650" y="2405"/>
                    <a:ext cx="165" cy="8"/>
                  </a:xfrm>
                  <a:custGeom>
                    <a:avLst/>
                    <a:gdLst>
                      <a:gd name="T0" fmla="*/ 70 w 165"/>
                      <a:gd name="T1" fmla="*/ 8 h 8"/>
                      <a:gd name="T2" fmla="*/ 76 w 165"/>
                      <a:gd name="T3" fmla="*/ 8 h 8"/>
                      <a:gd name="T4" fmla="*/ 82 w 165"/>
                      <a:gd name="T5" fmla="*/ 7 h 8"/>
                      <a:gd name="T6" fmla="*/ 88 w 165"/>
                      <a:gd name="T7" fmla="*/ 7 h 8"/>
                      <a:gd name="T8" fmla="*/ 93 w 165"/>
                      <a:gd name="T9" fmla="*/ 7 h 8"/>
                      <a:gd name="T10" fmla="*/ 100 w 165"/>
                      <a:gd name="T11" fmla="*/ 7 h 8"/>
                      <a:gd name="T12" fmla="*/ 106 w 165"/>
                      <a:gd name="T13" fmla="*/ 6 h 8"/>
                      <a:gd name="T14" fmla="*/ 111 w 165"/>
                      <a:gd name="T15" fmla="*/ 6 h 8"/>
                      <a:gd name="T16" fmla="*/ 117 w 165"/>
                      <a:gd name="T17" fmla="*/ 6 h 8"/>
                      <a:gd name="T18" fmla="*/ 123 w 165"/>
                      <a:gd name="T19" fmla="*/ 6 h 8"/>
                      <a:gd name="T20" fmla="*/ 129 w 165"/>
                      <a:gd name="T21" fmla="*/ 6 h 8"/>
                      <a:gd name="T22" fmla="*/ 135 w 165"/>
                      <a:gd name="T23" fmla="*/ 5 h 8"/>
                      <a:gd name="T24" fmla="*/ 141 w 165"/>
                      <a:gd name="T25" fmla="*/ 5 h 8"/>
                      <a:gd name="T26" fmla="*/ 147 w 165"/>
                      <a:gd name="T27" fmla="*/ 4 h 8"/>
                      <a:gd name="T28" fmla="*/ 152 w 165"/>
                      <a:gd name="T29" fmla="*/ 4 h 8"/>
                      <a:gd name="T30" fmla="*/ 158 w 165"/>
                      <a:gd name="T31" fmla="*/ 3 h 8"/>
                      <a:gd name="T32" fmla="*/ 164 w 165"/>
                      <a:gd name="T33" fmla="*/ 2 h 8"/>
                      <a:gd name="T34" fmla="*/ 165 w 165"/>
                      <a:gd name="T35" fmla="*/ 2 h 8"/>
                      <a:gd name="T36" fmla="*/ 165 w 165"/>
                      <a:gd name="T37" fmla="*/ 1 h 8"/>
                      <a:gd name="T38" fmla="*/ 165 w 165"/>
                      <a:gd name="T39" fmla="*/ 0 h 8"/>
                      <a:gd name="T40" fmla="*/ 165 w 165"/>
                      <a:gd name="T41" fmla="*/ 0 h 8"/>
                      <a:gd name="T42" fmla="*/ 159 w 165"/>
                      <a:gd name="T43" fmla="*/ 0 h 8"/>
                      <a:gd name="T44" fmla="*/ 154 w 165"/>
                      <a:gd name="T45" fmla="*/ 0 h 8"/>
                      <a:gd name="T46" fmla="*/ 148 w 165"/>
                      <a:gd name="T47" fmla="*/ 0 h 8"/>
                      <a:gd name="T48" fmla="*/ 143 w 165"/>
                      <a:gd name="T49" fmla="*/ 1 h 8"/>
                      <a:gd name="T50" fmla="*/ 138 w 165"/>
                      <a:gd name="T51" fmla="*/ 1 h 8"/>
                      <a:gd name="T52" fmla="*/ 132 w 165"/>
                      <a:gd name="T53" fmla="*/ 1 h 8"/>
                      <a:gd name="T54" fmla="*/ 127 w 165"/>
                      <a:gd name="T55" fmla="*/ 1 h 8"/>
                      <a:gd name="T56" fmla="*/ 121 w 165"/>
                      <a:gd name="T57" fmla="*/ 1 h 8"/>
                      <a:gd name="T58" fmla="*/ 116 w 165"/>
                      <a:gd name="T59" fmla="*/ 1 h 8"/>
                      <a:gd name="T60" fmla="*/ 111 w 165"/>
                      <a:gd name="T61" fmla="*/ 1 h 8"/>
                      <a:gd name="T62" fmla="*/ 105 w 165"/>
                      <a:gd name="T63" fmla="*/ 1 h 8"/>
                      <a:gd name="T64" fmla="*/ 100 w 165"/>
                      <a:gd name="T65" fmla="*/ 2 h 8"/>
                      <a:gd name="T66" fmla="*/ 94 w 165"/>
                      <a:gd name="T67" fmla="*/ 2 h 8"/>
                      <a:gd name="T68" fmla="*/ 89 w 165"/>
                      <a:gd name="T69" fmla="*/ 2 h 8"/>
                      <a:gd name="T70" fmla="*/ 84 w 165"/>
                      <a:gd name="T71" fmla="*/ 2 h 8"/>
                      <a:gd name="T72" fmla="*/ 78 w 165"/>
                      <a:gd name="T73" fmla="*/ 2 h 8"/>
                      <a:gd name="T74" fmla="*/ 75 w 165"/>
                      <a:gd name="T75" fmla="*/ 2 h 8"/>
                      <a:gd name="T76" fmla="*/ 70 w 165"/>
                      <a:gd name="T77" fmla="*/ 3 h 8"/>
                      <a:gd name="T78" fmla="*/ 66 w 165"/>
                      <a:gd name="T79" fmla="*/ 3 h 8"/>
                      <a:gd name="T80" fmla="*/ 60 w 165"/>
                      <a:gd name="T81" fmla="*/ 3 h 8"/>
                      <a:gd name="T82" fmla="*/ 53 w 165"/>
                      <a:gd name="T83" fmla="*/ 3 h 8"/>
                      <a:gd name="T84" fmla="*/ 47 w 165"/>
                      <a:gd name="T85" fmla="*/ 3 h 8"/>
                      <a:gd name="T86" fmla="*/ 40 w 165"/>
                      <a:gd name="T87" fmla="*/ 3 h 8"/>
                      <a:gd name="T88" fmla="*/ 34 w 165"/>
                      <a:gd name="T89" fmla="*/ 4 h 8"/>
                      <a:gd name="T90" fmla="*/ 27 w 165"/>
                      <a:gd name="T91" fmla="*/ 4 h 8"/>
                      <a:gd name="T92" fmla="*/ 21 w 165"/>
                      <a:gd name="T93" fmla="*/ 4 h 8"/>
                      <a:gd name="T94" fmla="*/ 15 w 165"/>
                      <a:gd name="T95" fmla="*/ 4 h 8"/>
                      <a:gd name="T96" fmla="*/ 10 w 165"/>
                      <a:gd name="T97" fmla="*/ 4 h 8"/>
                      <a:gd name="T98" fmla="*/ 6 w 165"/>
                      <a:gd name="T99" fmla="*/ 5 h 8"/>
                      <a:gd name="T100" fmla="*/ 3 w 165"/>
                      <a:gd name="T101" fmla="*/ 5 h 8"/>
                      <a:gd name="T102" fmla="*/ 1 w 165"/>
                      <a:gd name="T103" fmla="*/ 5 h 8"/>
                      <a:gd name="T104" fmla="*/ 0 w 165"/>
                      <a:gd name="T105" fmla="*/ 5 h 8"/>
                      <a:gd name="T106" fmla="*/ 2 w 165"/>
                      <a:gd name="T107" fmla="*/ 5 h 8"/>
                      <a:gd name="T108" fmla="*/ 9 w 165"/>
                      <a:gd name="T109" fmla="*/ 5 h 8"/>
                      <a:gd name="T110" fmla="*/ 18 w 165"/>
                      <a:gd name="T111" fmla="*/ 6 h 8"/>
                      <a:gd name="T112" fmla="*/ 29 w 165"/>
                      <a:gd name="T113" fmla="*/ 6 h 8"/>
                      <a:gd name="T114" fmla="*/ 41 w 165"/>
                      <a:gd name="T115" fmla="*/ 7 h 8"/>
                      <a:gd name="T116" fmla="*/ 52 w 165"/>
                      <a:gd name="T117" fmla="*/ 7 h 8"/>
                      <a:gd name="T118" fmla="*/ 63 w 165"/>
                      <a:gd name="T119" fmla="*/ 8 h 8"/>
                      <a:gd name="T120" fmla="*/ 70 w 165"/>
                      <a:gd name="T121" fmla="*/ 8 h 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5"/>
                      <a:gd name="T184" fmla="*/ 0 h 8"/>
                      <a:gd name="T185" fmla="*/ 165 w 165"/>
                      <a:gd name="T186" fmla="*/ 8 h 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5" h="8">
                        <a:moveTo>
                          <a:pt x="70" y="8"/>
                        </a:moveTo>
                        <a:lnTo>
                          <a:pt x="76" y="8"/>
                        </a:lnTo>
                        <a:lnTo>
                          <a:pt x="82" y="7"/>
                        </a:lnTo>
                        <a:lnTo>
                          <a:pt x="88" y="7"/>
                        </a:lnTo>
                        <a:lnTo>
                          <a:pt x="93" y="7"/>
                        </a:lnTo>
                        <a:lnTo>
                          <a:pt x="100" y="7"/>
                        </a:lnTo>
                        <a:lnTo>
                          <a:pt x="106" y="6"/>
                        </a:lnTo>
                        <a:lnTo>
                          <a:pt x="111" y="6"/>
                        </a:lnTo>
                        <a:lnTo>
                          <a:pt x="117" y="6"/>
                        </a:lnTo>
                        <a:lnTo>
                          <a:pt x="123" y="6"/>
                        </a:lnTo>
                        <a:lnTo>
                          <a:pt x="129" y="6"/>
                        </a:lnTo>
                        <a:lnTo>
                          <a:pt x="135" y="5"/>
                        </a:lnTo>
                        <a:lnTo>
                          <a:pt x="141" y="5"/>
                        </a:lnTo>
                        <a:lnTo>
                          <a:pt x="147" y="4"/>
                        </a:lnTo>
                        <a:lnTo>
                          <a:pt x="152" y="4"/>
                        </a:lnTo>
                        <a:lnTo>
                          <a:pt x="158" y="3"/>
                        </a:lnTo>
                        <a:lnTo>
                          <a:pt x="164" y="2"/>
                        </a:lnTo>
                        <a:lnTo>
                          <a:pt x="165" y="2"/>
                        </a:lnTo>
                        <a:lnTo>
                          <a:pt x="165" y="1"/>
                        </a:lnTo>
                        <a:lnTo>
                          <a:pt x="165" y="0"/>
                        </a:lnTo>
                        <a:lnTo>
                          <a:pt x="159" y="0"/>
                        </a:lnTo>
                        <a:lnTo>
                          <a:pt x="154" y="0"/>
                        </a:lnTo>
                        <a:lnTo>
                          <a:pt x="148" y="0"/>
                        </a:lnTo>
                        <a:lnTo>
                          <a:pt x="143" y="1"/>
                        </a:lnTo>
                        <a:lnTo>
                          <a:pt x="138" y="1"/>
                        </a:lnTo>
                        <a:lnTo>
                          <a:pt x="132" y="1"/>
                        </a:lnTo>
                        <a:lnTo>
                          <a:pt x="127" y="1"/>
                        </a:lnTo>
                        <a:lnTo>
                          <a:pt x="121" y="1"/>
                        </a:lnTo>
                        <a:lnTo>
                          <a:pt x="116" y="1"/>
                        </a:lnTo>
                        <a:lnTo>
                          <a:pt x="111" y="1"/>
                        </a:lnTo>
                        <a:lnTo>
                          <a:pt x="105" y="1"/>
                        </a:lnTo>
                        <a:lnTo>
                          <a:pt x="100" y="2"/>
                        </a:lnTo>
                        <a:lnTo>
                          <a:pt x="94" y="2"/>
                        </a:lnTo>
                        <a:lnTo>
                          <a:pt x="89" y="2"/>
                        </a:lnTo>
                        <a:lnTo>
                          <a:pt x="84" y="2"/>
                        </a:lnTo>
                        <a:lnTo>
                          <a:pt x="78" y="2"/>
                        </a:lnTo>
                        <a:lnTo>
                          <a:pt x="75" y="2"/>
                        </a:lnTo>
                        <a:lnTo>
                          <a:pt x="70" y="3"/>
                        </a:lnTo>
                        <a:lnTo>
                          <a:pt x="66" y="3"/>
                        </a:lnTo>
                        <a:lnTo>
                          <a:pt x="60" y="3"/>
                        </a:lnTo>
                        <a:lnTo>
                          <a:pt x="53" y="3"/>
                        </a:lnTo>
                        <a:lnTo>
                          <a:pt x="47" y="3"/>
                        </a:lnTo>
                        <a:lnTo>
                          <a:pt x="40" y="3"/>
                        </a:lnTo>
                        <a:lnTo>
                          <a:pt x="34" y="4"/>
                        </a:lnTo>
                        <a:lnTo>
                          <a:pt x="27" y="4"/>
                        </a:lnTo>
                        <a:lnTo>
                          <a:pt x="21" y="4"/>
                        </a:lnTo>
                        <a:lnTo>
                          <a:pt x="15" y="4"/>
                        </a:lnTo>
                        <a:lnTo>
                          <a:pt x="10" y="4"/>
                        </a:lnTo>
                        <a:lnTo>
                          <a:pt x="6" y="5"/>
                        </a:lnTo>
                        <a:lnTo>
                          <a:pt x="3" y="5"/>
                        </a:lnTo>
                        <a:lnTo>
                          <a:pt x="1" y="5"/>
                        </a:lnTo>
                        <a:lnTo>
                          <a:pt x="0" y="5"/>
                        </a:lnTo>
                        <a:lnTo>
                          <a:pt x="2" y="5"/>
                        </a:lnTo>
                        <a:lnTo>
                          <a:pt x="9" y="5"/>
                        </a:lnTo>
                        <a:lnTo>
                          <a:pt x="18" y="6"/>
                        </a:lnTo>
                        <a:lnTo>
                          <a:pt x="29" y="6"/>
                        </a:lnTo>
                        <a:lnTo>
                          <a:pt x="41" y="7"/>
                        </a:lnTo>
                        <a:lnTo>
                          <a:pt x="52" y="7"/>
                        </a:lnTo>
                        <a:lnTo>
                          <a:pt x="63" y="8"/>
                        </a:lnTo>
                        <a:lnTo>
                          <a:pt x="70"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1" name="Freeform 76"/>
                  <p:cNvSpPr>
                    <a:spLocks/>
                  </p:cNvSpPr>
                  <p:nvPr/>
                </p:nvSpPr>
                <p:spPr bwMode="auto">
                  <a:xfrm>
                    <a:off x="1431" y="2562"/>
                    <a:ext cx="159" cy="22"/>
                  </a:xfrm>
                  <a:custGeom>
                    <a:avLst/>
                    <a:gdLst>
                      <a:gd name="T0" fmla="*/ 18 w 159"/>
                      <a:gd name="T1" fmla="*/ 3 h 22"/>
                      <a:gd name="T2" fmla="*/ 32 w 159"/>
                      <a:gd name="T3" fmla="*/ 4 h 22"/>
                      <a:gd name="T4" fmla="*/ 51 w 159"/>
                      <a:gd name="T5" fmla="*/ 5 h 22"/>
                      <a:gd name="T6" fmla="*/ 68 w 159"/>
                      <a:gd name="T7" fmla="*/ 7 h 22"/>
                      <a:gd name="T8" fmla="*/ 79 w 159"/>
                      <a:gd name="T9" fmla="*/ 9 h 22"/>
                      <a:gd name="T10" fmla="*/ 90 w 159"/>
                      <a:gd name="T11" fmla="*/ 10 h 22"/>
                      <a:gd name="T12" fmla="*/ 100 w 159"/>
                      <a:gd name="T13" fmla="*/ 12 h 22"/>
                      <a:gd name="T14" fmla="*/ 111 w 159"/>
                      <a:gd name="T15" fmla="*/ 14 h 22"/>
                      <a:gd name="T16" fmla="*/ 122 w 159"/>
                      <a:gd name="T17" fmla="*/ 16 h 22"/>
                      <a:gd name="T18" fmla="*/ 132 w 159"/>
                      <a:gd name="T19" fmla="*/ 18 h 22"/>
                      <a:gd name="T20" fmla="*/ 142 w 159"/>
                      <a:gd name="T21" fmla="*/ 19 h 22"/>
                      <a:gd name="T22" fmla="*/ 153 w 159"/>
                      <a:gd name="T23" fmla="*/ 21 h 22"/>
                      <a:gd name="T24" fmla="*/ 159 w 159"/>
                      <a:gd name="T25" fmla="*/ 22 h 22"/>
                      <a:gd name="T26" fmla="*/ 159 w 159"/>
                      <a:gd name="T27" fmla="*/ 20 h 22"/>
                      <a:gd name="T28" fmla="*/ 154 w 159"/>
                      <a:gd name="T29" fmla="*/ 19 h 22"/>
                      <a:gd name="T30" fmla="*/ 144 w 159"/>
                      <a:gd name="T31" fmla="*/ 17 h 22"/>
                      <a:gd name="T32" fmla="*/ 134 w 159"/>
                      <a:gd name="T33" fmla="*/ 14 h 22"/>
                      <a:gd name="T34" fmla="*/ 124 w 159"/>
                      <a:gd name="T35" fmla="*/ 12 h 22"/>
                      <a:gd name="T36" fmla="*/ 114 w 159"/>
                      <a:gd name="T37" fmla="*/ 10 h 22"/>
                      <a:gd name="T38" fmla="*/ 104 w 159"/>
                      <a:gd name="T39" fmla="*/ 9 h 22"/>
                      <a:gd name="T40" fmla="*/ 94 w 159"/>
                      <a:gd name="T41" fmla="*/ 7 h 22"/>
                      <a:gd name="T42" fmla="*/ 83 w 159"/>
                      <a:gd name="T43" fmla="*/ 5 h 22"/>
                      <a:gd name="T44" fmla="*/ 75 w 159"/>
                      <a:gd name="T45" fmla="*/ 4 h 22"/>
                      <a:gd name="T46" fmla="*/ 66 w 159"/>
                      <a:gd name="T47" fmla="*/ 4 h 22"/>
                      <a:gd name="T48" fmla="*/ 54 w 159"/>
                      <a:gd name="T49" fmla="*/ 3 h 22"/>
                      <a:gd name="T50" fmla="*/ 41 w 159"/>
                      <a:gd name="T51" fmla="*/ 2 h 22"/>
                      <a:gd name="T52" fmla="*/ 27 w 159"/>
                      <a:gd name="T53" fmla="*/ 2 h 22"/>
                      <a:gd name="T54" fmla="*/ 15 w 159"/>
                      <a:gd name="T55" fmla="*/ 1 h 22"/>
                      <a:gd name="T56" fmla="*/ 6 w 159"/>
                      <a:gd name="T57" fmla="*/ 1 h 22"/>
                      <a:gd name="T58" fmla="*/ 0 w 159"/>
                      <a:gd name="T59" fmla="*/ 0 h 22"/>
                      <a:gd name="T60" fmla="*/ 0 w 159"/>
                      <a:gd name="T61" fmla="*/ 0 h 22"/>
                      <a:gd name="T62" fmla="*/ 3 w 159"/>
                      <a:gd name="T63" fmla="*/ 1 h 22"/>
                      <a:gd name="T64" fmla="*/ 8 w 159"/>
                      <a:gd name="T65" fmla="*/ 2 h 22"/>
                      <a:gd name="T66" fmla="*/ 13 w 159"/>
                      <a:gd name="T67" fmla="*/ 2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9"/>
                      <a:gd name="T103" fmla="*/ 0 h 22"/>
                      <a:gd name="T104" fmla="*/ 159 w 159"/>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9" h="22">
                        <a:moveTo>
                          <a:pt x="14" y="2"/>
                        </a:moveTo>
                        <a:lnTo>
                          <a:pt x="18" y="3"/>
                        </a:lnTo>
                        <a:lnTo>
                          <a:pt x="24" y="3"/>
                        </a:lnTo>
                        <a:lnTo>
                          <a:pt x="32" y="4"/>
                        </a:lnTo>
                        <a:lnTo>
                          <a:pt x="41" y="4"/>
                        </a:lnTo>
                        <a:lnTo>
                          <a:pt x="51" y="5"/>
                        </a:lnTo>
                        <a:lnTo>
                          <a:pt x="60" y="6"/>
                        </a:lnTo>
                        <a:lnTo>
                          <a:pt x="68" y="7"/>
                        </a:lnTo>
                        <a:lnTo>
                          <a:pt x="74" y="8"/>
                        </a:lnTo>
                        <a:lnTo>
                          <a:pt x="79" y="9"/>
                        </a:lnTo>
                        <a:lnTo>
                          <a:pt x="85" y="9"/>
                        </a:lnTo>
                        <a:lnTo>
                          <a:pt x="90" y="10"/>
                        </a:lnTo>
                        <a:lnTo>
                          <a:pt x="95" y="11"/>
                        </a:lnTo>
                        <a:lnTo>
                          <a:pt x="100" y="12"/>
                        </a:lnTo>
                        <a:lnTo>
                          <a:pt x="106" y="13"/>
                        </a:lnTo>
                        <a:lnTo>
                          <a:pt x="111" y="14"/>
                        </a:lnTo>
                        <a:lnTo>
                          <a:pt x="116" y="15"/>
                        </a:lnTo>
                        <a:lnTo>
                          <a:pt x="122" y="16"/>
                        </a:lnTo>
                        <a:lnTo>
                          <a:pt x="127" y="17"/>
                        </a:lnTo>
                        <a:lnTo>
                          <a:pt x="132" y="18"/>
                        </a:lnTo>
                        <a:lnTo>
                          <a:pt x="137" y="19"/>
                        </a:lnTo>
                        <a:lnTo>
                          <a:pt x="142" y="19"/>
                        </a:lnTo>
                        <a:lnTo>
                          <a:pt x="148" y="20"/>
                        </a:lnTo>
                        <a:lnTo>
                          <a:pt x="153" y="21"/>
                        </a:lnTo>
                        <a:lnTo>
                          <a:pt x="158" y="22"/>
                        </a:lnTo>
                        <a:lnTo>
                          <a:pt x="159" y="22"/>
                        </a:lnTo>
                        <a:lnTo>
                          <a:pt x="159" y="21"/>
                        </a:lnTo>
                        <a:lnTo>
                          <a:pt x="159" y="20"/>
                        </a:lnTo>
                        <a:lnTo>
                          <a:pt x="154" y="19"/>
                        </a:lnTo>
                        <a:lnTo>
                          <a:pt x="149" y="18"/>
                        </a:lnTo>
                        <a:lnTo>
                          <a:pt x="144" y="17"/>
                        </a:lnTo>
                        <a:lnTo>
                          <a:pt x="139" y="15"/>
                        </a:lnTo>
                        <a:lnTo>
                          <a:pt x="134" y="14"/>
                        </a:lnTo>
                        <a:lnTo>
                          <a:pt x="129" y="14"/>
                        </a:lnTo>
                        <a:lnTo>
                          <a:pt x="124" y="12"/>
                        </a:lnTo>
                        <a:lnTo>
                          <a:pt x="119" y="11"/>
                        </a:lnTo>
                        <a:lnTo>
                          <a:pt x="114" y="10"/>
                        </a:lnTo>
                        <a:lnTo>
                          <a:pt x="109" y="9"/>
                        </a:lnTo>
                        <a:lnTo>
                          <a:pt x="104" y="9"/>
                        </a:lnTo>
                        <a:lnTo>
                          <a:pt x="99" y="8"/>
                        </a:lnTo>
                        <a:lnTo>
                          <a:pt x="94" y="7"/>
                        </a:lnTo>
                        <a:lnTo>
                          <a:pt x="88" y="6"/>
                        </a:lnTo>
                        <a:lnTo>
                          <a:pt x="83" y="5"/>
                        </a:lnTo>
                        <a:lnTo>
                          <a:pt x="78" y="5"/>
                        </a:lnTo>
                        <a:lnTo>
                          <a:pt x="75" y="4"/>
                        </a:lnTo>
                        <a:lnTo>
                          <a:pt x="71" y="4"/>
                        </a:lnTo>
                        <a:lnTo>
                          <a:pt x="66" y="4"/>
                        </a:lnTo>
                        <a:lnTo>
                          <a:pt x="60" y="4"/>
                        </a:lnTo>
                        <a:lnTo>
                          <a:pt x="54" y="3"/>
                        </a:lnTo>
                        <a:lnTo>
                          <a:pt x="47" y="3"/>
                        </a:lnTo>
                        <a:lnTo>
                          <a:pt x="41" y="2"/>
                        </a:lnTo>
                        <a:lnTo>
                          <a:pt x="34" y="2"/>
                        </a:lnTo>
                        <a:lnTo>
                          <a:pt x="27" y="2"/>
                        </a:lnTo>
                        <a:lnTo>
                          <a:pt x="21" y="1"/>
                        </a:lnTo>
                        <a:lnTo>
                          <a:pt x="15" y="1"/>
                        </a:lnTo>
                        <a:lnTo>
                          <a:pt x="10" y="1"/>
                        </a:lnTo>
                        <a:lnTo>
                          <a:pt x="6" y="1"/>
                        </a:lnTo>
                        <a:lnTo>
                          <a:pt x="3" y="0"/>
                        </a:lnTo>
                        <a:lnTo>
                          <a:pt x="0" y="0"/>
                        </a:lnTo>
                        <a:lnTo>
                          <a:pt x="2" y="1"/>
                        </a:lnTo>
                        <a:lnTo>
                          <a:pt x="3" y="1"/>
                        </a:lnTo>
                        <a:lnTo>
                          <a:pt x="5" y="1"/>
                        </a:lnTo>
                        <a:lnTo>
                          <a:pt x="8" y="2"/>
                        </a:lnTo>
                        <a:lnTo>
                          <a:pt x="10" y="2"/>
                        </a:lnTo>
                        <a:lnTo>
                          <a:pt x="13" y="2"/>
                        </a:lnTo>
                        <a:lnTo>
                          <a:pt x="14"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2" name="Freeform 77"/>
                  <p:cNvSpPr>
                    <a:spLocks/>
                  </p:cNvSpPr>
                  <p:nvPr/>
                </p:nvSpPr>
                <p:spPr bwMode="auto">
                  <a:xfrm>
                    <a:off x="1686" y="2090"/>
                    <a:ext cx="59" cy="281"/>
                  </a:xfrm>
                  <a:custGeom>
                    <a:avLst/>
                    <a:gdLst>
                      <a:gd name="T0" fmla="*/ 59 w 59"/>
                      <a:gd name="T1" fmla="*/ 0 h 281"/>
                      <a:gd name="T2" fmla="*/ 55 w 59"/>
                      <a:gd name="T3" fmla="*/ 8 h 281"/>
                      <a:gd name="T4" fmla="*/ 52 w 59"/>
                      <a:gd name="T5" fmla="*/ 15 h 281"/>
                      <a:gd name="T6" fmla="*/ 49 w 59"/>
                      <a:gd name="T7" fmla="*/ 23 h 281"/>
                      <a:gd name="T8" fmla="*/ 46 w 59"/>
                      <a:gd name="T9" fmla="*/ 30 h 281"/>
                      <a:gd name="T10" fmla="*/ 44 w 59"/>
                      <a:gd name="T11" fmla="*/ 38 h 281"/>
                      <a:gd name="T12" fmla="*/ 42 w 59"/>
                      <a:gd name="T13" fmla="*/ 46 h 281"/>
                      <a:gd name="T14" fmla="*/ 39 w 59"/>
                      <a:gd name="T15" fmla="*/ 54 h 281"/>
                      <a:gd name="T16" fmla="*/ 38 w 59"/>
                      <a:gd name="T17" fmla="*/ 61 h 281"/>
                      <a:gd name="T18" fmla="*/ 35 w 59"/>
                      <a:gd name="T19" fmla="*/ 71 h 281"/>
                      <a:gd name="T20" fmla="*/ 33 w 59"/>
                      <a:gd name="T21" fmla="*/ 80 h 281"/>
                      <a:gd name="T22" fmla="*/ 31 w 59"/>
                      <a:gd name="T23" fmla="*/ 89 h 281"/>
                      <a:gd name="T24" fmla="*/ 28 w 59"/>
                      <a:gd name="T25" fmla="*/ 97 h 281"/>
                      <a:gd name="T26" fmla="*/ 26 w 59"/>
                      <a:gd name="T27" fmla="*/ 106 h 281"/>
                      <a:gd name="T28" fmla="*/ 24 w 59"/>
                      <a:gd name="T29" fmla="*/ 115 h 281"/>
                      <a:gd name="T30" fmla="*/ 21 w 59"/>
                      <a:gd name="T31" fmla="*/ 124 h 281"/>
                      <a:gd name="T32" fmla="*/ 19 w 59"/>
                      <a:gd name="T33" fmla="*/ 133 h 281"/>
                      <a:gd name="T34" fmla="*/ 16 w 59"/>
                      <a:gd name="T35" fmla="*/ 141 h 281"/>
                      <a:gd name="T36" fmla="*/ 14 w 59"/>
                      <a:gd name="T37" fmla="*/ 150 h 281"/>
                      <a:gd name="T38" fmla="*/ 12 w 59"/>
                      <a:gd name="T39" fmla="*/ 159 h 281"/>
                      <a:gd name="T40" fmla="*/ 9 w 59"/>
                      <a:gd name="T41" fmla="*/ 167 h 281"/>
                      <a:gd name="T42" fmla="*/ 7 w 59"/>
                      <a:gd name="T43" fmla="*/ 176 h 281"/>
                      <a:gd name="T44" fmla="*/ 5 w 59"/>
                      <a:gd name="T45" fmla="*/ 184 h 281"/>
                      <a:gd name="T46" fmla="*/ 3 w 59"/>
                      <a:gd name="T47" fmla="*/ 193 h 281"/>
                      <a:gd name="T48" fmla="*/ 2 w 59"/>
                      <a:gd name="T49" fmla="*/ 202 h 281"/>
                      <a:gd name="T50" fmla="*/ 0 w 59"/>
                      <a:gd name="T51" fmla="*/ 222 h 281"/>
                      <a:gd name="T52" fmla="*/ 0 w 59"/>
                      <a:gd name="T53" fmla="*/ 241 h 281"/>
                      <a:gd name="T54" fmla="*/ 0 w 59"/>
                      <a:gd name="T55" fmla="*/ 260 h 281"/>
                      <a:gd name="T56" fmla="*/ 2 w 59"/>
                      <a:gd name="T57" fmla="*/ 280 h 281"/>
                      <a:gd name="T58" fmla="*/ 3 w 59"/>
                      <a:gd name="T59" fmla="*/ 281 h 281"/>
                      <a:gd name="T60" fmla="*/ 4 w 59"/>
                      <a:gd name="T61" fmla="*/ 281 h 281"/>
                      <a:gd name="T62" fmla="*/ 5 w 59"/>
                      <a:gd name="T63" fmla="*/ 280 h 281"/>
                      <a:gd name="T64" fmla="*/ 6 w 59"/>
                      <a:gd name="T65" fmla="*/ 279 h 281"/>
                      <a:gd name="T66" fmla="*/ 5 w 59"/>
                      <a:gd name="T67" fmla="*/ 261 h 281"/>
                      <a:gd name="T68" fmla="*/ 6 w 59"/>
                      <a:gd name="T69" fmla="*/ 243 h 281"/>
                      <a:gd name="T70" fmla="*/ 7 w 59"/>
                      <a:gd name="T71" fmla="*/ 226 h 281"/>
                      <a:gd name="T72" fmla="*/ 8 w 59"/>
                      <a:gd name="T73" fmla="*/ 208 h 281"/>
                      <a:gd name="T74" fmla="*/ 10 w 59"/>
                      <a:gd name="T75" fmla="*/ 198 h 281"/>
                      <a:gd name="T76" fmla="*/ 11 w 59"/>
                      <a:gd name="T77" fmla="*/ 189 h 281"/>
                      <a:gd name="T78" fmla="*/ 13 w 59"/>
                      <a:gd name="T79" fmla="*/ 179 h 281"/>
                      <a:gd name="T80" fmla="*/ 15 w 59"/>
                      <a:gd name="T81" fmla="*/ 170 h 281"/>
                      <a:gd name="T82" fmla="*/ 17 w 59"/>
                      <a:gd name="T83" fmla="*/ 161 h 281"/>
                      <a:gd name="T84" fmla="*/ 19 w 59"/>
                      <a:gd name="T85" fmla="*/ 152 h 281"/>
                      <a:gd name="T86" fmla="*/ 21 w 59"/>
                      <a:gd name="T87" fmla="*/ 142 h 281"/>
                      <a:gd name="T88" fmla="*/ 24 w 59"/>
                      <a:gd name="T89" fmla="*/ 133 h 281"/>
                      <a:gd name="T90" fmla="*/ 26 w 59"/>
                      <a:gd name="T91" fmla="*/ 123 h 281"/>
                      <a:gd name="T92" fmla="*/ 30 w 59"/>
                      <a:gd name="T93" fmla="*/ 106 h 281"/>
                      <a:gd name="T94" fmla="*/ 34 w 59"/>
                      <a:gd name="T95" fmla="*/ 87 h 281"/>
                      <a:gd name="T96" fmla="*/ 39 w 59"/>
                      <a:gd name="T97" fmla="*/ 67 h 281"/>
                      <a:gd name="T98" fmla="*/ 44 w 59"/>
                      <a:gd name="T99" fmla="*/ 46 h 281"/>
                      <a:gd name="T100" fmla="*/ 50 w 59"/>
                      <a:gd name="T101" fmla="*/ 27 h 281"/>
                      <a:gd name="T102" fmla="*/ 55 w 59"/>
                      <a:gd name="T103" fmla="*/ 11 h 281"/>
                      <a:gd name="T104" fmla="*/ 59 w 59"/>
                      <a:gd name="T105" fmla="*/ 0 h 281"/>
                      <a:gd name="T106" fmla="*/ 59 w 59"/>
                      <a:gd name="T107" fmla="*/ 0 h 281"/>
                      <a:gd name="T108" fmla="*/ 59 w 59"/>
                      <a:gd name="T109" fmla="*/ 0 h 281"/>
                      <a:gd name="T110" fmla="*/ 59 w 59"/>
                      <a:gd name="T111" fmla="*/ 0 h 281"/>
                      <a:gd name="T112" fmla="*/ 59 w 59"/>
                      <a:gd name="T113" fmla="*/ 0 h 281"/>
                      <a:gd name="T114" fmla="*/ 59 w 59"/>
                      <a:gd name="T115" fmla="*/ 0 h 2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9"/>
                      <a:gd name="T175" fmla="*/ 0 h 281"/>
                      <a:gd name="T176" fmla="*/ 59 w 59"/>
                      <a:gd name="T177" fmla="*/ 281 h 2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9" h="281">
                        <a:moveTo>
                          <a:pt x="59" y="0"/>
                        </a:moveTo>
                        <a:lnTo>
                          <a:pt x="55" y="8"/>
                        </a:lnTo>
                        <a:lnTo>
                          <a:pt x="52" y="15"/>
                        </a:lnTo>
                        <a:lnTo>
                          <a:pt x="49" y="23"/>
                        </a:lnTo>
                        <a:lnTo>
                          <a:pt x="46" y="30"/>
                        </a:lnTo>
                        <a:lnTo>
                          <a:pt x="44" y="38"/>
                        </a:lnTo>
                        <a:lnTo>
                          <a:pt x="42" y="46"/>
                        </a:lnTo>
                        <a:lnTo>
                          <a:pt x="39" y="54"/>
                        </a:lnTo>
                        <a:lnTo>
                          <a:pt x="38" y="61"/>
                        </a:lnTo>
                        <a:lnTo>
                          <a:pt x="35" y="71"/>
                        </a:lnTo>
                        <a:lnTo>
                          <a:pt x="33" y="80"/>
                        </a:lnTo>
                        <a:lnTo>
                          <a:pt x="31" y="89"/>
                        </a:lnTo>
                        <a:lnTo>
                          <a:pt x="28" y="97"/>
                        </a:lnTo>
                        <a:lnTo>
                          <a:pt x="26" y="106"/>
                        </a:lnTo>
                        <a:lnTo>
                          <a:pt x="24" y="115"/>
                        </a:lnTo>
                        <a:lnTo>
                          <a:pt x="21" y="124"/>
                        </a:lnTo>
                        <a:lnTo>
                          <a:pt x="19" y="133"/>
                        </a:lnTo>
                        <a:lnTo>
                          <a:pt x="16" y="141"/>
                        </a:lnTo>
                        <a:lnTo>
                          <a:pt x="14" y="150"/>
                        </a:lnTo>
                        <a:lnTo>
                          <a:pt x="12" y="159"/>
                        </a:lnTo>
                        <a:lnTo>
                          <a:pt x="9" y="167"/>
                        </a:lnTo>
                        <a:lnTo>
                          <a:pt x="7" y="176"/>
                        </a:lnTo>
                        <a:lnTo>
                          <a:pt x="5" y="184"/>
                        </a:lnTo>
                        <a:lnTo>
                          <a:pt x="3" y="193"/>
                        </a:lnTo>
                        <a:lnTo>
                          <a:pt x="2" y="202"/>
                        </a:lnTo>
                        <a:lnTo>
                          <a:pt x="0" y="222"/>
                        </a:lnTo>
                        <a:lnTo>
                          <a:pt x="0" y="241"/>
                        </a:lnTo>
                        <a:lnTo>
                          <a:pt x="0" y="260"/>
                        </a:lnTo>
                        <a:lnTo>
                          <a:pt x="2" y="280"/>
                        </a:lnTo>
                        <a:lnTo>
                          <a:pt x="3" y="281"/>
                        </a:lnTo>
                        <a:lnTo>
                          <a:pt x="4" y="281"/>
                        </a:lnTo>
                        <a:lnTo>
                          <a:pt x="5" y="280"/>
                        </a:lnTo>
                        <a:lnTo>
                          <a:pt x="6" y="279"/>
                        </a:lnTo>
                        <a:lnTo>
                          <a:pt x="5" y="261"/>
                        </a:lnTo>
                        <a:lnTo>
                          <a:pt x="6" y="243"/>
                        </a:lnTo>
                        <a:lnTo>
                          <a:pt x="7" y="226"/>
                        </a:lnTo>
                        <a:lnTo>
                          <a:pt x="8" y="208"/>
                        </a:lnTo>
                        <a:lnTo>
                          <a:pt x="10" y="198"/>
                        </a:lnTo>
                        <a:lnTo>
                          <a:pt x="11" y="189"/>
                        </a:lnTo>
                        <a:lnTo>
                          <a:pt x="13" y="179"/>
                        </a:lnTo>
                        <a:lnTo>
                          <a:pt x="15" y="170"/>
                        </a:lnTo>
                        <a:lnTo>
                          <a:pt x="17" y="161"/>
                        </a:lnTo>
                        <a:lnTo>
                          <a:pt x="19" y="152"/>
                        </a:lnTo>
                        <a:lnTo>
                          <a:pt x="21" y="142"/>
                        </a:lnTo>
                        <a:lnTo>
                          <a:pt x="24" y="133"/>
                        </a:lnTo>
                        <a:lnTo>
                          <a:pt x="26" y="123"/>
                        </a:lnTo>
                        <a:lnTo>
                          <a:pt x="30" y="106"/>
                        </a:lnTo>
                        <a:lnTo>
                          <a:pt x="34" y="87"/>
                        </a:lnTo>
                        <a:lnTo>
                          <a:pt x="39" y="67"/>
                        </a:lnTo>
                        <a:lnTo>
                          <a:pt x="44" y="46"/>
                        </a:lnTo>
                        <a:lnTo>
                          <a:pt x="50" y="27"/>
                        </a:lnTo>
                        <a:lnTo>
                          <a:pt x="55" y="11"/>
                        </a:lnTo>
                        <a:lnTo>
                          <a:pt x="5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3" name="Freeform 78"/>
                  <p:cNvSpPr>
                    <a:spLocks/>
                  </p:cNvSpPr>
                  <p:nvPr/>
                </p:nvSpPr>
                <p:spPr bwMode="auto">
                  <a:xfrm>
                    <a:off x="1740" y="2089"/>
                    <a:ext cx="110" cy="58"/>
                  </a:xfrm>
                  <a:custGeom>
                    <a:avLst/>
                    <a:gdLst>
                      <a:gd name="T0" fmla="*/ 108 w 110"/>
                      <a:gd name="T1" fmla="*/ 58 h 58"/>
                      <a:gd name="T2" fmla="*/ 109 w 110"/>
                      <a:gd name="T3" fmla="*/ 58 h 58"/>
                      <a:gd name="T4" fmla="*/ 110 w 110"/>
                      <a:gd name="T5" fmla="*/ 58 h 58"/>
                      <a:gd name="T6" fmla="*/ 110 w 110"/>
                      <a:gd name="T7" fmla="*/ 57 h 58"/>
                      <a:gd name="T8" fmla="*/ 109 w 110"/>
                      <a:gd name="T9" fmla="*/ 56 h 58"/>
                      <a:gd name="T10" fmla="*/ 102 w 110"/>
                      <a:gd name="T11" fmla="*/ 52 h 58"/>
                      <a:gd name="T12" fmla="*/ 95 w 110"/>
                      <a:gd name="T13" fmla="*/ 48 h 58"/>
                      <a:gd name="T14" fmla="*/ 88 w 110"/>
                      <a:gd name="T15" fmla="*/ 44 h 58"/>
                      <a:gd name="T16" fmla="*/ 80 w 110"/>
                      <a:gd name="T17" fmla="*/ 41 h 58"/>
                      <a:gd name="T18" fmla="*/ 73 w 110"/>
                      <a:gd name="T19" fmla="*/ 37 h 58"/>
                      <a:gd name="T20" fmla="*/ 66 w 110"/>
                      <a:gd name="T21" fmla="*/ 34 h 58"/>
                      <a:gd name="T22" fmla="*/ 58 w 110"/>
                      <a:gd name="T23" fmla="*/ 29 h 58"/>
                      <a:gd name="T24" fmla="*/ 51 w 110"/>
                      <a:gd name="T25" fmla="*/ 26 h 58"/>
                      <a:gd name="T26" fmla="*/ 46 w 110"/>
                      <a:gd name="T27" fmla="*/ 23 h 58"/>
                      <a:gd name="T28" fmla="*/ 39 w 110"/>
                      <a:gd name="T29" fmla="*/ 20 h 58"/>
                      <a:gd name="T30" fmla="*/ 30 w 110"/>
                      <a:gd name="T31" fmla="*/ 15 h 58"/>
                      <a:gd name="T32" fmla="*/ 21 w 110"/>
                      <a:gd name="T33" fmla="*/ 11 h 58"/>
                      <a:gd name="T34" fmla="*/ 13 w 110"/>
                      <a:gd name="T35" fmla="*/ 7 h 58"/>
                      <a:gd name="T36" fmla="*/ 6 w 110"/>
                      <a:gd name="T37" fmla="*/ 3 h 58"/>
                      <a:gd name="T38" fmla="*/ 2 w 110"/>
                      <a:gd name="T39" fmla="*/ 1 h 58"/>
                      <a:gd name="T40" fmla="*/ 0 w 110"/>
                      <a:gd name="T41" fmla="*/ 0 h 58"/>
                      <a:gd name="T42" fmla="*/ 1 w 110"/>
                      <a:gd name="T43" fmla="*/ 1 h 58"/>
                      <a:gd name="T44" fmla="*/ 4 w 110"/>
                      <a:gd name="T45" fmla="*/ 2 h 58"/>
                      <a:gd name="T46" fmla="*/ 8 w 110"/>
                      <a:gd name="T47" fmla="*/ 5 h 58"/>
                      <a:gd name="T48" fmla="*/ 14 w 110"/>
                      <a:gd name="T49" fmla="*/ 8 h 58"/>
                      <a:gd name="T50" fmla="*/ 21 w 110"/>
                      <a:gd name="T51" fmla="*/ 12 h 58"/>
                      <a:gd name="T52" fmla="*/ 29 w 110"/>
                      <a:gd name="T53" fmla="*/ 16 h 58"/>
                      <a:gd name="T54" fmla="*/ 38 w 110"/>
                      <a:gd name="T55" fmla="*/ 21 h 58"/>
                      <a:gd name="T56" fmla="*/ 47 w 110"/>
                      <a:gd name="T57" fmla="*/ 25 h 58"/>
                      <a:gd name="T58" fmla="*/ 56 w 110"/>
                      <a:gd name="T59" fmla="*/ 31 h 58"/>
                      <a:gd name="T60" fmla="*/ 65 w 110"/>
                      <a:gd name="T61" fmla="*/ 36 h 58"/>
                      <a:gd name="T62" fmla="*/ 75 w 110"/>
                      <a:gd name="T63" fmla="*/ 40 h 58"/>
                      <a:gd name="T64" fmla="*/ 83 w 110"/>
                      <a:gd name="T65" fmla="*/ 45 h 58"/>
                      <a:gd name="T66" fmla="*/ 91 w 110"/>
                      <a:gd name="T67" fmla="*/ 49 h 58"/>
                      <a:gd name="T68" fmla="*/ 98 w 110"/>
                      <a:gd name="T69" fmla="*/ 53 h 58"/>
                      <a:gd name="T70" fmla="*/ 104 w 110"/>
                      <a:gd name="T71" fmla="*/ 56 h 58"/>
                      <a:gd name="T72" fmla="*/ 108 w 110"/>
                      <a:gd name="T73" fmla="*/ 58 h 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0"/>
                      <a:gd name="T112" fmla="*/ 0 h 58"/>
                      <a:gd name="T113" fmla="*/ 110 w 110"/>
                      <a:gd name="T114" fmla="*/ 58 h 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0" h="58">
                        <a:moveTo>
                          <a:pt x="108" y="58"/>
                        </a:moveTo>
                        <a:lnTo>
                          <a:pt x="109" y="58"/>
                        </a:lnTo>
                        <a:lnTo>
                          <a:pt x="110" y="58"/>
                        </a:lnTo>
                        <a:lnTo>
                          <a:pt x="110" y="57"/>
                        </a:lnTo>
                        <a:lnTo>
                          <a:pt x="109" y="56"/>
                        </a:lnTo>
                        <a:lnTo>
                          <a:pt x="102" y="52"/>
                        </a:lnTo>
                        <a:lnTo>
                          <a:pt x="95" y="48"/>
                        </a:lnTo>
                        <a:lnTo>
                          <a:pt x="88" y="44"/>
                        </a:lnTo>
                        <a:lnTo>
                          <a:pt x="80" y="41"/>
                        </a:lnTo>
                        <a:lnTo>
                          <a:pt x="73" y="37"/>
                        </a:lnTo>
                        <a:lnTo>
                          <a:pt x="66" y="34"/>
                        </a:lnTo>
                        <a:lnTo>
                          <a:pt x="58" y="29"/>
                        </a:lnTo>
                        <a:lnTo>
                          <a:pt x="51" y="26"/>
                        </a:lnTo>
                        <a:lnTo>
                          <a:pt x="46" y="23"/>
                        </a:lnTo>
                        <a:lnTo>
                          <a:pt x="39" y="20"/>
                        </a:lnTo>
                        <a:lnTo>
                          <a:pt x="30" y="15"/>
                        </a:lnTo>
                        <a:lnTo>
                          <a:pt x="21" y="11"/>
                        </a:lnTo>
                        <a:lnTo>
                          <a:pt x="13" y="7"/>
                        </a:lnTo>
                        <a:lnTo>
                          <a:pt x="6" y="3"/>
                        </a:lnTo>
                        <a:lnTo>
                          <a:pt x="2" y="1"/>
                        </a:lnTo>
                        <a:lnTo>
                          <a:pt x="0" y="0"/>
                        </a:lnTo>
                        <a:lnTo>
                          <a:pt x="1" y="1"/>
                        </a:lnTo>
                        <a:lnTo>
                          <a:pt x="4" y="2"/>
                        </a:lnTo>
                        <a:lnTo>
                          <a:pt x="8" y="5"/>
                        </a:lnTo>
                        <a:lnTo>
                          <a:pt x="14" y="8"/>
                        </a:lnTo>
                        <a:lnTo>
                          <a:pt x="21" y="12"/>
                        </a:lnTo>
                        <a:lnTo>
                          <a:pt x="29" y="16"/>
                        </a:lnTo>
                        <a:lnTo>
                          <a:pt x="38" y="21"/>
                        </a:lnTo>
                        <a:lnTo>
                          <a:pt x="47" y="25"/>
                        </a:lnTo>
                        <a:lnTo>
                          <a:pt x="56" y="31"/>
                        </a:lnTo>
                        <a:lnTo>
                          <a:pt x="65" y="36"/>
                        </a:lnTo>
                        <a:lnTo>
                          <a:pt x="75" y="40"/>
                        </a:lnTo>
                        <a:lnTo>
                          <a:pt x="83" y="45"/>
                        </a:lnTo>
                        <a:lnTo>
                          <a:pt x="91" y="49"/>
                        </a:lnTo>
                        <a:lnTo>
                          <a:pt x="98" y="53"/>
                        </a:lnTo>
                        <a:lnTo>
                          <a:pt x="104" y="56"/>
                        </a:lnTo>
                        <a:lnTo>
                          <a:pt x="108" y="5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4" name="Freeform 79"/>
                  <p:cNvSpPr>
                    <a:spLocks/>
                  </p:cNvSpPr>
                  <p:nvPr/>
                </p:nvSpPr>
                <p:spPr bwMode="auto">
                  <a:xfrm>
                    <a:off x="1736" y="2066"/>
                    <a:ext cx="106" cy="21"/>
                  </a:xfrm>
                  <a:custGeom>
                    <a:avLst/>
                    <a:gdLst>
                      <a:gd name="T0" fmla="*/ 0 w 106"/>
                      <a:gd name="T1" fmla="*/ 21 h 21"/>
                      <a:gd name="T2" fmla="*/ 2 w 106"/>
                      <a:gd name="T3" fmla="*/ 21 h 21"/>
                      <a:gd name="T4" fmla="*/ 7 w 106"/>
                      <a:gd name="T5" fmla="*/ 20 h 21"/>
                      <a:gd name="T6" fmla="*/ 12 w 106"/>
                      <a:gd name="T7" fmla="*/ 19 h 21"/>
                      <a:gd name="T8" fmla="*/ 19 w 106"/>
                      <a:gd name="T9" fmla="*/ 18 h 21"/>
                      <a:gd name="T10" fmla="*/ 27 w 106"/>
                      <a:gd name="T11" fmla="*/ 16 h 21"/>
                      <a:gd name="T12" fmla="*/ 36 w 106"/>
                      <a:gd name="T13" fmla="*/ 14 h 21"/>
                      <a:gd name="T14" fmla="*/ 46 w 106"/>
                      <a:gd name="T15" fmla="*/ 12 h 21"/>
                      <a:gd name="T16" fmla="*/ 56 w 106"/>
                      <a:gd name="T17" fmla="*/ 10 h 21"/>
                      <a:gd name="T18" fmla="*/ 65 w 106"/>
                      <a:gd name="T19" fmla="*/ 9 h 21"/>
                      <a:gd name="T20" fmla="*/ 75 w 106"/>
                      <a:gd name="T21" fmla="*/ 6 h 21"/>
                      <a:gd name="T22" fmla="*/ 83 w 106"/>
                      <a:gd name="T23" fmla="*/ 5 h 21"/>
                      <a:gd name="T24" fmla="*/ 91 w 106"/>
                      <a:gd name="T25" fmla="*/ 3 h 21"/>
                      <a:gd name="T26" fmla="*/ 97 w 106"/>
                      <a:gd name="T27" fmla="*/ 1 h 21"/>
                      <a:gd name="T28" fmla="*/ 102 w 106"/>
                      <a:gd name="T29" fmla="*/ 0 h 21"/>
                      <a:gd name="T30" fmla="*/ 105 w 106"/>
                      <a:gd name="T31" fmla="*/ 0 h 21"/>
                      <a:gd name="T32" fmla="*/ 106 w 106"/>
                      <a:gd name="T33" fmla="*/ 0 h 21"/>
                      <a:gd name="T34" fmla="*/ 99 w 106"/>
                      <a:gd name="T35" fmla="*/ 0 h 21"/>
                      <a:gd name="T36" fmla="*/ 93 w 106"/>
                      <a:gd name="T37" fmla="*/ 2 h 21"/>
                      <a:gd name="T38" fmla="*/ 86 w 106"/>
                      <a:gd name="T39" fmla="*/ 3 h 21"/>
                      <a:gd name="T40" fmla="*/ 79 w 106"/>
                      <a:gd name="T41" fmla="*/ 4 h 21"/>
                      <a:gd name="T42" fmla="*/ 73 w 106"/>
                      <a:gd name="T43" fmla="*/ 5 h 21"/>
                      <a:gd name="T44" fmla="*/ 66 w 106"/>
                      <a:gd name="T45" fmla="*/ 6 h 21"/>
                      <a:gd name="T46" fmla="*/ 60 w 106"/>
                      <a:gd name="T47" fmla="*/ 7 h 21"/>
                      <a:gd name="T48" fmla="*/ 53 w 106"/>
                      <a:gd name="T49" fmla="*/ 8 h 21"/>
                      <a:gd name="T50" fmla="*/ 48 w 106"/>
                      <a:gd name="T51" fmla="*/ 9 h 21"/>
                      <a:gd name="T52" fmla="*/ 40 w 106"/>
                      <a:gd name="T53" fmla="*/ 11 h 21"/>
                      <a:gd name="T54" fmla="*/ 30 w 106"/>
                      <a:gd name="T55" fmla="*/ 13 h 21"/>
                      <a:gd name="T56" fmla="*/ 20 w 106"/>
                      <a:gd name="T57" fmla="*/ 15 h 21"/>
                      <a:gd name="T58" fmla="*/ 11 w 106"/>
                      <a:gd name="T59" fmla="*/ 17 h 21"/>
                      <a:gd name="T60" fmla="*/ 3 w 106"/>
                      <a:gd name="T61" fmla="*/ 19 h 21"/>
                      <a:gd name="T62" fmla="*/ 0 w 106"/>
                      <a:gd name="T63" fmla="*/ 20 h 21"/>
                      <a:gd name="T64" fmla="*/ 0 w 106"/>
                      <a:gd name="T65" fmla="*/ 21 h 21"/>
                      <a:gd name="T66" fmla="*/ 0 w 106"/>
                      <a:gd name="T67" fmla="*/ 21 h 21"/>
                      <a:gd name="T68" fmla="*/ 0 w 106"/>
                      <a:gd name="T69" fmla="*/ 21 h 21"/>
                      <a:gd name="T70" fmla="*/ 0 w 106"/>
                      <a:gd name="T71" fmla="*/ 21 h 21"/>
                      <a:gd name="T72" fmla="*/ 0 w 106"/>
                      <a:gd name="T73" fmla="*/ 21 h 21"/>
                      <a:gd name="T74" fmla="*/ 0 w 106"/>
                      <a:gd name="T75" fmla="*/ 21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6"/>
                      <a:gd name="T115" fmla="*/ 0 h 21"/>
                      <a:gd name="T116" fmla="*/ 106 w 106"/>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6" h="21">
                        <a:moveTo>
                          <a:pt x="0" y="21"/>
                        </a:moveTo>
                        <a:lnTo>
                          <a:pt x="2" y="21"/>
                        </a:lnTo>
                        <a:lnTo>
                          <a:pt x="7" y="20"/>
                        </a:lnTo>
                        <a:lnTo>
                          <a:pt x="12" y="19"/>
                        </a:lnTo>
                        <a:lnTo>
                          <a:pt x="19" y="18"/>
                        </a:lnTo>
                        <a:lnTo>
                          <a:pt x="27" y="16"/>
                        </a:lnTo>
                        <a:lnTo>
                          <a:pt x="36" y="14"/>
                        </a:lnTo>
                        <a:lnTo>
                          <a:pt x="46" y="12"/>
                        </a:lnTo>
                        <a:lnTo>
                          <a:pt x="56" y="10"/>
                        </a:lnTo>
                        <a:lnTo>
                          <a:pt x="65" y="9"/>
                        </a:lnTo>
                        <a:lnTo>
                          <a:pt x="75" y="6"/>
                        </a:lnTo>
                        <a:lnTo>
                          <a:pt x="83" y="5"/>
                        </a:lnTo>
                        <a:lnTo>
                          <a:pt x="91" y="3"/>
                        </a:lnTo>
                        <a:lnTo>
                          <a:pt x="97" y="1"/>
                        </a:lnTo>
                        <a:lnTo>
                          <a:pt x="102" y="0"/>
                        </a:lnTo>
                        <a:lnTo>
                          <a:pt x="105" y="0"/>
                        </a:lnTo>
                        <a:lnTo>
                          <a:pt x="106" y="0"/>
                        </a:lnTo>
                        <a:lnTo>
                          <a:pt x="99" y="0"/>
                        </a:lnTo>
                        <a:lnTo>
                          <a:pt x="93" y="2"/>
                        </a:lnTo>
                        <a:lnTo>
                          <a:pt x="86" y="3"/>
                        </a:lnTo>
                        <a:lnTo>
                          <a:pt x="79" y="4"/>
                        </a:lnTo>
                        <a:lnTo>
                          <a:pt x="73" y="5"/>
                        </a:lnTo>
                        <a:lnTo>
                          <a:pt x="66" y="6"/>
                        </a:lnTo>
                        <a:lnTo>
                          <a:pt x="60" y="7"/>
                        </a:lnTo>
                        <a:lnTo>
                          <a:pt x="53" y="8"/>
                        </a:lnTo>
                        <a:lnTo>
                          <a:pt x="48" y="9"/>
                        </a:lnTo>
                        <a:lnTo>
                          <a:pt x="40" y="11"/>
                        </a:lnTo>
                        <a:lnTo>
                          <a:pt x="30" y="13"/>
                        </a:lnTo>
                        <a:lnTo>
                          <a:pt x="20" y="15"/>
                        </a:lnTo>
                        <a:lnTo>
                          <a:pt x="11" y="17"/>
                        </a:lnTo>
                        <a:lnTo>
                          <a:pt x="3" y="19"/>
                        </a:lnTo>
                        <a:lnTo>
                          <a:pt x="0" y="20"/>
                        </a:lnTo>
                        <a:lnTo>
                          <a:pt x="0" y="2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5" name="Freeform 80"/>
                  <p:cNvSpPr>
                    <a:spLocks/>
                  </p:cNvSpPr>
                  <p:nvPr/>
                </p:nvSpPr>
                <p:spPr bwMode="auto">
                  <a:xfrm>
                    <a:off x="1602" y="2035"/>
                    <a:ext cx="218" cy="7"/>
                  </a:xfrm>
                  <a:custGeom>
                    <a:avLst/>
                    <a:gdLst>
                      <a:gd name="T0" fmla="*/ 51 w 218"/>
                      <a:gd name="T1" fmla="*/ 4 h 7"/>
                      <a:gd name="T2" fmla="*/ 55 w 218"/>
                      <a:gd name="T3" fmla="*/ 4 h 7"/>
                      <a:gd name="T4" fmla="*/ 61 w 218"/>
                      <a:gd name="T5" fmla="*/ 4 h 7"/>
                      <a:gd name="T6" fmla="*/ 69 w 218"/>
                      <a:gd name="T7" fmla="*/ 3 h 7"/>
                      <a:gd name="T8" fmla="*/ 79 w 218"/>
                      <a:gd name="T9" fmla="*/ 3 h 7"/>
                      <a:gd name="T10" fmla="*/ 90 w 218"/>
                      <a:gd name="T11" fmla="*/ 3 h 7"/>
                      <a:gd name="T12" fmla="*/ 101 w 218"/>
                      <a:gd name="T13" fmla="*/ 3 h 7"/>
                      <a:gd name="T14" fmla="*/ 114 w 218"/>
                      <a:gd name="T15" fmla="*/ 2 h 7"/>
                      <a:gd name="T16" fmla="*/ 127 w 218"/>
                      <a:gd name="T17" fmla="*/ 2 h 7"/>
                      <a:gd name="T18" fmla="*/ 140 w 218"/>
                      <a:gd name="T19" fmla="*/ 2 h 7"/>
                      <a:gd name="T20" fmla="*/ 153 w 218"/>
                      <a:gd name="T21" fmla="*/ 2 h 7"/>
                      <a:gd name="T22" fmla="*/ 166 w 218"/>
                      <a:gd name="T23" fmla="*/ 1 h 7"/>
                      <a:gd name="T24" fmla="*/ 178 w 218"/>
                      <a:gd name="T25" fmla="*/ 1 h 7"/>
                      <a:gd name="T26" fmla="*/ 190 w 218"/>
                      <a:gd name="T27" fmla="*/ 1 h 7"/>
                      <a:gd name="T28" fmla="*/ 200 w 218"/>
                      <a:gd name="T29" fmla="*/ 2 h 7"/>
                      <a:gd name="T30" fmla="*/ 209 w 218"/>
                      <a:gd name="T31" fmla="*/ 2 h 7"/>
                      <a:gd name="T32" fmla="*/ 217 w 218"/>
                      <a:gd name="T33" fmla="*/ 2 h 7"/>
                      <a:gd name="T34" fmla="*/ 218 w 218"/>
                      <a:gd name="T35" fmla="*/ 2 h 7"/>
                      <a:gd name="T36" fmla="*/ 218 w 218"/>
                      <a:gd name="T37" fmla="*/ 2 h 7"/>
                      <a:gd name="T38" fmla="*/ 218 w 218"/>
                      <a:gd name="T39" fmla="*/ 1 h 7"/>
                      <a:gd name="T40" fmla="*/ 218 w 218"/>
                      <a:gd name="T41" fmla="*/ 1 h 7"/>
                      <a:gd name="T42" fmla="*/ 210 w 218"/>
                      <a:gd name="T43" fmla="*/ 1 h 7"/>
                      <a:gd name="T44" fmla="*/ 201 w 218"/>
                      <a:gd name="T45" fmla="*/ 0 h 7"/>
                      <a:gd name="T46" fmla="*/ 191 w 218"/>
                      <a:gd name="T47" fmla="*/ 0 h 7"/>
                      <a:gd name="T48" fmla="*/ 179 w 218"/>
                      <a:gd name="T49" fmla="*/ 0 h 7"/>
                      <a:gd name="T50" fmla="*/ 167 w 218"/>
                      <a:gd name="T51" fmla="*/ 0 h 7"/>
                      <a:gd name="T52" fmla="*/ 154 w 218"/>
                      <a:gd name="T53" fmla="*/ 0 h 7"/>
                      <a:gd name="T54" fmla="*/ 142 w 218"/>
                      <a:gd name="T55" fmla="*/ 0 h 7"/>
                      <a:gd name="T56" fmla="*/ 129 w 218"/>
                      <a:gd name="T57" fmla="*/ 0 h 7"/>
                      <a:gd name="T58" fmla="*/ 116 w 218"/>
                      <a:gd name="T59" fmla="*/ 0 h 7"/>
                      <a:gd name="T60" fmla="*/ 105 w 218"/>
                      <a:gd name="T61" fmla="*/ 0 h 7"/>
                      <a:gd name="T62" fmla="*/ 93 w 218"/>
                      <a:gd name="T63" fmla="*/ 0 h 7"/>
                      <a:gd name="T64" fmla="*/ 83 w 218"/>
                      <a:gd name="T65" fmla="*/ 0 h 7"/>
                      <a:gd name="T66" fmla="*/ 73 w 218"/>
                      <a:gd name="T67" fmla="*/ 0 h 7"/>
                      <a:gd name="T68" fmla="*/ 66 w 218"/>
                      <a:gd name="T69" fmla="*/ 1 h 7"/>
                      <a:gd name="T70" fmla="*/ 60 w 218"/>
                      <a:gd name="T71" fmla="*/ 1 h 7"/>
                      <a:gd name="T72" fmla="*/ 56 w 218"/>
                      <a:gd name="T73" fmla="*/ 1 h 7"/>
                      <a:gd name="T74" fmla="*/ 48 w 218"/>
                      <a:gd name="T75" fmla="*/ 2 h 7"/>
                      <a:gd name="T76" fmla="*/ 39 w 218"/>
                      <a:gd name="T77" fmla="*/ 3 h 7"/>
                      <a:gd name="T78" fmla="*/ 30 w 218"/>
                      <a:gd name="T79" fmla="*/ 4 h 7"/>
                      <a:gd name="T80" fmla="*/ 20 w 218"/>
                      <a:gd name="T81" fmla="*/ 5 h 7"/>
                      <a:gd name="T82" fmla="*/ 12 w 218"/>
                      <a:gd name="T83" fmla="*/ 6 h 7"/>
                      <a:gd name="T84" fmla="*/ 5 w 218"/>
                      <a:gd name="T85" fmla="*/ 7 h 7"/>
                      <a:gd name="T86" fmla="*/ 1 w 218"/>
                      <a:gd name="T87" fmla="*/ 7 h 7"/>
                      <a:gd name="T88" fmla="*/ 0 w 218"/>
                      <a:gd name="T89" fmla="*/ 7 h 7"/>
                      <a:gd name="T90" fmla="*/ 1 w 218"/>
                      <a:gd name="T91" fmla="*/ 7 h 7"/>
                      <a:gd name="T92" fmla="*/ 5 w 218"/>
                      <a:gd name="T93" fmla="*/ 7 h 7"/>
                      <a:gd name="T94" fmla="*/ 11 w 218"/>
                      <a:gd name="T95" fmla="*/ 7 h 7"/>
                      <a:gd name="T96" fmla="*/ 19 w 218"/>
                      <a:gd name="T97" fmla="*/ 6 h 7"/>
                      <a:gd name="T98" fmla="*/ 27 w 218"/>
                      <a:gd name="T99" fmla="*/ 6 h 7"/>
                      <a:gd name="T100" fmla="*/ 35 w 218"/>
                      <a:gd name="T101" fmla="*/ 5 h 7"/>
                      <a:gd name="T102" fmla="*/ 43 w 218"/>
                      <a:gd name="T103" fmla="*/ 5 h 7"/>
                      <a:gd name="T104" fmla="*/ 51 w 218"/>
                      <a:gd name="T105" fmla="*/ 4 h 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8"/>
                      <a:gd name="T160" fmla="*/ 0 h 7"/>
                      <a:gd name="T161" fmla="*/ 218 w 218"/>
                      <a:gd name="T162" fmla="*/ 7 h 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8" h="7">
                        <a:moveTo>
                          <a:pt x="51" y="4"/>
                        </a:moveTo>
                        <a:lnTo>
                          <a:pt x="55" y="4"/>
                        </a:lnTo>
                        <a:lnTo>
                          <a:pt x="61" y="4"/>
                        </a:lnTo>
                        <a:lnTo>
                          <a:pt x="69" y="3"/>
                        </a:lnTo>
                        <a:lnTo>
                          <a:pt x="79" y="3"/>
                        </a:lnTo>
                        <a:lnTo>
                          <a:pt x="90" y="3"/>
                        </a:lnTo>
                        <a:lnTo>
                          <a:pt x="101" y="3"/>
                        </a:lnTo>
                        <a:lnTo>
                          <a:pt x="114" y="2"/>
                        </a:lnTo>
                        <a:lnTo>
                          <a:pt x="127" y="2"/>
                        </a:lnTo>
                        <a:lnTo>
                          <a:pt x="140" y="2"/>
                        </a:lnTo>
                        <a:lnTo>
                          <a:pt x="153" y="2"/>
                        </a:lnTo>
                        <a:lnTo>
                          <a:pt x="166" y="1"/>
                        </a:lnTo>
                        <a:lnTo>
                          <a:pt x="178" y="1"/>
                        </a:lnTo>
                        <a:lnTo>
                          <a:pt x="190" y="1"/>
                        </a:lnTo>
                        <a:lnTo>
                          <a:pt x="200" y="2"/>
                        </a:lnTo>
                        <a:lnTo>
                          <a:pt x="209" y="2"/>
                        </a:lnTo>
                        <a:lnTo>
                          <a:pt x="217" y="2"/>
                        </a:lnTo>
                        <a:lnTo>
                          <a:pt x="218" y="2"/>
                        </a:lnTo>
                        <a:lnTo>
                          <a:pt x="218" y="1"/>
                        </a:lnTo>
                        <a:lnTo>
                          <a:pt x="210" y="1"/>
                        </a:lnTo>
                        <a:lnTo>
                          <a:pt x="201" y="0"/>
                        </a:lnTo>
                        <a:lnTo>
                          <a:pt x="191" y="0"/>
                        </a:lnTo>
                        <a:lnTo>
                          <a:pt x="179" y="0"/>
                        </a:lnTo>
                        <a:lnTo>
                          <a:pt x="167" y="0"/>
                        </a:lnTo>
                        <a:lnTo>
                          <a:pt x="154" y="0"/>
                        </a:lnTo>
                        <a:lnTo>
                          <a:pt x="142" y="0"/>
                        </a:lnTo>
                        <a:lnTo>
                          <a:pt x="129" y="0"/>
                        </a:lnTo>
                        <a:lnTo>
                          <a:pt x="116" y="0"/>
                        </a:lnTo>
                        <a:lnTo>
                          <a:pt x="105" y="0"/>
                        </a:lnTo>
                        <a:lnTo>
                          <a:pt x="93" y="0"/>
                        </a:lnTo>
                        <a:lnTo>
                          <a:pt x="83" y="0"/>
                        </a:lnTo>
                        <a:lnTo>
                          <a:pt x="73" y="0"/>
                        </a:lnTo>
                        <a:lnTo>
                          <a:pt x="66" y="1"/>
                        </a:lnTo>
                        <a:lnTo>
                          <a:pt x="60" y="1"/>
                        </a:lnTo>
                        <a:lnTo>
                          <a:pt x="56" y="1"/>
                        </a:lnTo>
                        <a:lnTo>
                          <a:pt x="48" y="2"/>
                        </a:lnTo>
                        <a:lnTo>
                          <a:pt x="39" y="3"/>
                        </a:lnTo>
                        <a:lnTo>
                          <a:pt x="30" y="4"/>
                        </a:lnTo>
                        <a:lnTo>
                          <a:pt x="20" y="5"/>
                        </a:lnTo>
                        <a:lnTo>
                          <a:pt x="12" y="6"/>
                        </a:lnTo>
                        <a:lnTo>
                          <a:pt x="5" y="7"/>
                        </a:lnTo>
                        <a:lnTo>
                          <a:pt x="1" y="7"/>
                        </a:lnTo>
                        <a:lnTo>
                          <a:pt x="0" y="7"/>
                        </a:lnTo>
                        <a:lnTo>
                          <a:pt x="1" y="7"/>
                        </a:lnTo>
                        <a:lnTo>
                          <a:pt x="5" y="7"/>
                        </a:lnTo>
                        <a:lnTo>
                          <a:pt x="11" y="7"/>
                        </a:lnTo>
                        <a:lnTo>
                          <a:pt x="19" y="6"/>
                        </a:lnTo>
                        <a:lnTo>
                          <a:pt x="27" y="6"/>
                        </a:lnTo>
                        <a:lnTo>
                          <a:pt x="35" y="5"/>
                        </a:lnTo>
                        <a:lnTo>
                          <a:pt x="43" y="5"/>
                        </a:lnTo>
                        <a:lnTo>
                          <a:pt x="51"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6" name="Freeform 81"/>
                  <p:cNvSpPr>
                    <a:spLocks/>
                  </p:cNvSpPr>
                  <p:nvPr/>
                </p:nvSpPr>
                <p:spPr bwMode="auto">
                  <a:xfrm>
                    <a:off x="1705" y="2046"/>
                    <a:ext cx="133" cy="17"/>
                  </a:xfrm>
                  <a:custGeom>
                    <a:avLst/>
                    <a:gdLst>
                      <a:gd name="T0" fmla="*/ 59 w 133"/>
                      <a:gd name="T1" fmla="*/ 9 h 17"/>
                      <a:gd name="T2" fmla="*/ 64 w 133"/>
                      <a:gd name="T3" fmla="*/ 9 h 17"/>
                      <a:gd name="T4" fmla="*/ 68 w 133"/>
                      <a:gd name="T5" fmla="*/ 8 h 17"/>
                      <a:gd name="T6" fmla="*/ 73 w 133"/>
                      <a:gd name="T7" fmla="*/ 8 h 17"/>
                      <a:gd name="T8" fmla="*/ 77 w 133"/>
                      <a:gd name="T9" fmla="*/ 7 h 17"/>
                      <a:gd name="T10" fmla="*/ 82 w 133"/>
                      <a:gd name="T11" fmla="*/ 7 h 17"/>
                      <a:gd name="T12" fmla="*/ 86 w 133"/>
                      <a:gd name="T13" fmla="*/ 7 h 17"/>
                      <a:gd name="T14" fmla="*/ 91 w 133"/>
                      <a:gd name="T15" fmla="*/ 6 h 17"/>
                      <a:gd name="T16" fmla="*/ 95 w 133"/>
                      <a:gd name="T17" fmla="*/ 6 h 17"/>
                      <a:gd name="T18" fmla="*/ 100 w 133"/>
                      <a:gd name="T19" fmla="*/ 6 h 17"/>
                      <a:gd name="T20" fmla="*/ 104 w 133"/>
                      <a:gd name="T21" fmla="*/ 5 h 17"/>
                      <a:gd name="T22" fmla="*/ 109 w 133"/>
                      <a:gd name="T23" fmla="*/ 5 h 17"/>
                      <a:gd name="T24" fmla="*/ 114 w 133"/>
                      <a:gd name="T25" fmla="*/ 4 h 17"/>
                      <a:gd name="T26" fmla="*/ 118 w 133"/>
                      <a:gd name="T27" fmla="*/ 4 h 17"/>
                      <a:gd name="T28" fmla="*/ 123 w 133"/>
                      <a:gd name="T29" fmla="*/ 3 h 17"/>
                      <a:gd name="T30" fmla="*/ 127 w 133"/>
                      <a:gd name="T31" fmla="*/ 2 h 17"/>
                      <a:gd name="T32" fmla="*/ 132 w 133"/>
                      <a:gd name="T33" fmla="*/ 2 h 17"/>
                      <a:gd name="T34" fmla="*/ 132 w 133"/>
                      <a:gd name="T35" fmla="*/ 1 h 17"/>
                      <a:gd name="T36" fmla="*/ 133 w 133"/>
                      <a:gd name="T37" fmla="*/ 1 h 17"/>
                      <a:gd name="T38" fmla="*/ 133 w 133"/>
                      <a:gd name="T39" fmla="*/ 1 h 17"/>
                      <a:gd name="T40" fmla="*/ 132 w 133"/>
                      <a:gd name="T41" fmla="*/ 0 h 17"/>
                      <a:gd name="T42" fmla="*/ 127 w 133"/>
                      <a:gd name="T43" fmla="*/ 1 h 17"/>
                      <a:gd name="T44" fmla="*/ 123 w 133"/>
                      <a:gd name="T45" fmla="*/ 1 h 17"/>
                      <a:gd name="T46" fmla="*/ 118 w 133"/>
                      <a:gd name="T47" fmla="*/ 1 h 17"/>
                      <a:gd name="T48" fmla="*/ 114 w 133"/>
                      <a:gd name="T49" fmla="*/ 2 h 17"/>
                      <a:gd name="T50" fmla="*/ 109 w 133"/>
                      <a:gd name="T51" fmla="*/ 2 h 17"/>
                      <a:gd name="T52" fmla="*/ 105 w 133"/>
                      <a:gd name="T53" fmla="*/ 2 h 17"/>
                      <a:gd name="T54" fmla="*/ 100 w 133"/>
                      <a:gd name="T55" fmla="*/ 3 h 17"/>
                      <a:gd name="T56" fmla="*/ 96 w 133"/>
                      <a:gd name="T57" fmla="*/ 3 h 17"/>
                      <a:gd name="T58" fmla="*/ 91 w 133"/>
                      <a:gd name="T59" fmla="*/ 4 h 17"/>
                      <a:gd name="T60" fmla="*/ 87 w 133"/>
                      <a:gd name="T61" fmla="*/ 4 h 17"/>
                      <a:gd name="T62" fmla="*/ 82 w 133"/>
                      <a:gd name="T63" fmla="*/ 4 h 17"/>
                      <a:gd name="T64" fmla="*/ 78 w 133"/>
                      <a:gd name="T65" fmla="*/ 5 h 17"/>
                      <a:gd name="T66" fmla="*/ 73 w 133"/>
                      <a:gd name="T67" fmla="*/ 5 h 17"/>
                      <a:gd name="T68" fmla="*/ 69 w 133"/>
                      <a:gd name="T69" fmla="*/ 5 h 17"/>
                      <a:gd name="T70" fmla="*/ 64 w 133"/>
                      <a:gd name="T71" fmla="*/ 6 h 17"/>
                      <a:gd name="T72" fmla="*/ 60 w 133"/>
                      <a:gd name="T73" fmla="*/ 6 h 17"/>
                      <a:gd name="T74" fmla="*/ 54 w 133"/>
                      <a:gd name="T75" fmla="*/ 7 h 17"/>
                      <a:gd name="T76" fmla="*/ 46 w 133"/>
                      <a:gd name="T77" fmla="*/ 8 h 17"/>
                      <a:gd name="T78" fmla="*/ 36 w 133"/>
                      <a:gd name="T79" fmla="*/ 10 h 17"/>
                      <a:gd name="T80" fmla="*/ 26 w 133"/>
                      <a:gd name="T81" fmla="*/ 12 h 17"/>
                      <a:gd name="T82" fmla="*/ 16 w 133"/>
                      <a:gd name="T83" fmla="*/ 14 h 17"/>
                      <a:gd name="T84" fmla="*/ 8 w 133"/>
                      <a:gd name="T85" fmla="*/ 16 h 17"/>
                      <a:gd name="T86" fmla="*/ 2 w 133"/>
                      <a:gd name="T87" fmla="*/ 16 h 17"/>
                      <a:gd name="T88" fmla="*/ 0 w 133"/>
                      <a:gd name="T89" fmla="*/ 17 h 17"/>
                      <a:gd name="T90" fmla="*/ 2 w 133"/>
                      <a:gd name="T91" fmla="*/ 16 h 17"/>
                      <a:gd name="T92" fmla="*/ 8 w 133"/>
                      <a:gd name="T93" fmla="*/ 16 h 17"/>
                      <a:gd name="T94" fmla="*/ 16 w 133"/>
                      <a:gd name="T95" fmla="*/ 15 h 17"/>
                      <a:gd name="T96" fmla="*/ 25 w 133"/>
                      <a:gd name="T97" fmla="*/ 14 h 17"/>
                      <a:gd name="T98" fmla="*/ 35 w 133"/>
                      <a:gd name="T99" fmla="*/ 12 h 17"/>
                      <a:gd name="T100" fmla="*/ 45 w 133"/>
                      <a:gd name="T101" fmla="*/ 11 h 17"/>
                      <a:gd name="T102" fmla="*/ 53 w 133"/>
                      <a:gd name="T103" fmla="*/ 10 h 17"/>
                      <a:gd name="T104" fmla="*/ 59 w 133"/>
                      <a:gd name="T105" fmla="*/ 9 h 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3"/>
                      <a:gd name="T160" fmla="*/ 0 h 17"/>
                      <a:gd name="T161" fmla="*/ 133 w 133"/>
                      <a:gd name="T162" fmla="*/ 17 h 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3" h="17">
                        <a:moveTo>
                          <a:pt x="59" y="9"/>
                        </a:moveTo>
                        <a:lnTo>
                          <a:pt x="64" y="9"/>
                        </a:lnTo>
                        <a:lnTo>
                          <a:pt x="68" y="8"/>
                        </a:lnTo>
                        <a:lnTo>
                          <a:pt x="73" y="8"/>
                        </a:lnTo>
                        <a:lnTo>
                          <a:pt x="77" y="7"/>
                        </a:lnTo>
                        <a:lnTo>
                          <a:pt x="82" y="7"/>
                        </a:lnTo>
                        <a:lnTo>
                          <a:pt x="86" y="7"/>
                        </a:lnTo>
                        <a:lnTo>
                          <a:pt x="91" y="6"/>
                        </a:lnTo>
                        <a:lnTo>
                          <a:pt x="95" y="6"/>
                        </a:lnTo>
                        <a:lnTo>
                          <a:pt x="100" y="6"/>
                        </a:lnTo>
                        <a:lnTo>
                          <a:pt x="104" y="5"/>
                        </a:lnTo>
                        <a:lnTo>
                          <a:pt x="109" y="5"/>
                        </a:lnTo>
                        <a:lnTo>
                          <a:pt x="114" y="4"/>
                        </a:lnTo>
                        <a:lnTo>
                          <a:pt x="118" y="4"/>
                        </a:lnTo>
                        <a:lnTo>
                          <a:pt x="123" y="3"/>
                        </a:lnTo>
                        <a:lnTo>
                          <a:pt x="127" y="2"/>
                        </a:lnTo>
                        <a:lnTo>
                          <a:pt x="132" y="2"/>
                        </a:lnTo>
                        <a:lnTo>
                          <a:pt x="132" y="1"/>
                        </a:lnTo>
                        <a:lnTo>
                          <a:pt x="133" y="1"/>
                        </a:lnTo>
                        <a:lnTo>
                          <a:pt x="132" y="0"/>
                        </a:lnTo>
                        <a:lnTo>
                          <a:pt x="127" y="1"/>
                        </a:lnTo>
                        <a:lnTo>
                          <a:pt x="123" y="1"/>
                        </a:lnTo>
                        <a:lnTo>
                          <a:pt x="118" y="1"/>
                        </a:lnTo>
                        <a:lnTo>
                          <a:pt x="114" y="2"/>
                        </a:lnTo>
                        <a:lnTo>
                          <a:pt x="109" y="2"/>
                        </a:lnTo>
                        <a:lnTo>
                          <a:pt x="105" y="2"/>
                        </a:lnTo>
                        <a:lnTo>
                          <a:pt x="100" y="3"/>
                        </a:lnTo>
                        <a:lnTo>
                          <a:pt x="96" y="3"/>
                        </a:lnTo>
                        <a:lnTo>
                          <a:pt x="91" y="4"/>
                        </a:lnTo>
                        <a:lnTo>
                          <a:pt x="87" y="4"/>
                        </a:lnTo>
                        <a:lnTo>
                          <a:pt x="82" y="4"/>
                        </a:lnTo>
                        <a:lnTo>
                          <a:pt x="78" y="5"/>
                        </a:lnTo>
                        <a:lnTo>
                          <a:pt x="73" y="5"/>
                        </a:lnTo>
                        <a:lnTo>
                          <a:pt x="69" y="5"/>
                        </a:lnTo>
                        <a:lnTo>
                          <a:pt x="64" y="6"/>
                        </a:lnTo>
                        <a:lnTo>
                          <a:pt x="60" y="6"/>
                        </a:lnTo>
                        <a:lnTo>
                          <a:pt x="54" y="7"/>
                        </a:lnTo>
                        <a:lnTo>
                          <a:pt x="46" y="8"/>
                        </a:lnTo>
                        <a:lnTo>
                          <a:pt x="36" y="10"/>
                        </a:lnTo>
                        <a:lnTo>
                          <a:pt x="26" y="12"/>
                        </a:lnTo>
                        <a:lnTo>
                          <a:pt x="16" y="14"/>
                        </a:lnTo>
                        <a:lnTo>
                          <a:pt x="8" y="16"/>
                        </a:lnTo>
                        <a:lnTo>
                          <a:pt x="2" y="16"/>
                        </a:lnTo>
                        <a:lnTo>
                          <a:pt x="0" y="17"/>
                        </a:lnTo>
                        <a:lnTo>
                          <a:pt x="2" y="16"/>
                        </a:lnTo>
                        <a:lnTo>
                          <a:pt x="8" y="16"/>
                        </a:lnTo>
                        <a:lnTo>
                          <a:pt x="16" y="15"/>
                        </a:lnTo>
                        <a:lnTo>
                          <a:pt x="25" y="14"/>
                        </a:lnTo>
                        <a:lnTo>
                          <a:pt x="35" y="12"/>
                        </a:lnTo>
                        <a:lnTo>
                          <a:pt x="45" y="11"/>
                        </a:lnTo>
                        <a:lnTo>
                          <a:pt x="53" y="10"/>
                        </a:lnTo>
                        <a:lnTo>
                          <a:pt x="59" y="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7" name="Freeform 82"/>
                  <p:cNvSpPr>
                    <a:spLocks/>
                  </p:cNvSpPr>
                  <p:nvPr/>
                </p:nvSpPr>
                <p:spPr bwMode="auto">
                  <a:xfrm>
                    <a:off x="1421" y="2160"/>
                    <a:ext cx="111" cy="152"/>
                  </a:xfrm>
                  <a:custGeom>
                    <a:avLst/>
                    <a:gdLst>
                      <a:gd name="T0" fmla="*/ 16 w 111"/>
                      <a:gd name="T1" fmla="*/ 38 h 152"/>
                      <a:gd name="T2" fmla="*/ 19 w 111"/>
                      <a:gd name="T3" fmla="*/ 43 h 152"/>
                      <a:gd name="T4" fmla="*/ 22 w 111"/>
                      <a:gd name="T5" fmla="*/ 48 h 152"/>
                      <a:gd name="T6" fmla="*/ 25 w 111"/>
                      <a:gd name="T7" fmla="*/ 54 h 152"/>
                      <a:gd name="T8" fmla="*/ 29 w 111"/>
                      <a:gd name="T9" fmla="*/ 59 h 152"/>
                      <a:gd name="T10" fmla="*/ 33 w 111"/>
                      <a:gd name="T11" fmla="*/ 64 h 152"/>
                      <a:gd name="T12" fmla="*/ 36 w 111"/>
                      <a:gd name="T13" fmla="*/ 69 h 152"/>
                      <a:gd name="T14" fmla="*/ 40 w 111"/>
                      <a:gd name="T15" fmla="*/ 74 h 152"/>
                      <a:gd name="T16" fmla="*/ 43 w 111"/>
                      <a:gd name="T17" fmla="*/ 79 h 152"/>
                      <a:gd name="T18" fmla="*/ 51 w 111"/>
                      <a:gd name="T19" fmla="*/ 89 h 152"/>
                      <a:gd name="T20" fmla="*/ 59 w 111"/>
                      <a:gd name="T21" fmla="*/ 98 h 152"/>
                      <a:gd name="T22" fmla="*/ 67 w 111"/>
                      <a:gd name="T23" fmla="*/ 108 h 152"/>
                      <a:gd name="T24" fmla="*/ 75 w 111"/>
                      <a:gd name="T25" fmla="*/ 117 h 152"/>
                      <a:gd name="T26" fmla="*/ 83 w 111"/>
                      <a:gd name="T27" fmla="*/ 126 h 152"/>
                      <a:gd name="T28" fmla="*/ 92 w 111"/>
                      <a:gd name="T29" fmla="*/ 134 h 152"/>
                      <a:gd name="T30" fmla="*/ 100 w 111"/>
                      <a:gd name="T31" fmla="*/ 143 h 152"/>
                      <a:gd name="T32" fmla="*/ 109 w 111"/>
                      <a:gd name="T33" fmla="*/ 152 h 152"/>
                      <a:gd name="T34" fmla="*/ 110 w 111"/>
                      <a:gd name="T35" fmla="*/ 152 h 152"/>
                      <a:gd name="T36" fmla="*/ 110 w 111"/>
                      <a:gd name="T37" fmla="*/ 151 h 152"/>
                      <a:gd name="T38" fmla="*/ 111 w 111"/>
                      <a:gd name="T39" fmla="*/ 151 h 152"/>
                      <a:gd name="T40" fmla="*/ 110 w 111"/>
                      <a:gd name="T41" fmla="*/ 150 h 152"/>
                      <a:gd name="T42" fmla="*/ 102 w 111"/>
                      <a:gd name="T43" fmla="*/ 141 h 152"/>
                      <a:gd name="T44" fmla="*/ 95 w 111"/>
                      <a:gd name="T45" fmla="*/ 133 h 152"/>
                      <a:gd name="T46" fmla="*/ 87 w 111"/>
                      <a:gd name="T47" fmla="*/ 123 h 152"/>
                      <a:gd name="T48" fmla="*/ 79 w 111"/>
                      <a:gd name="T49" fmla="*/ 115 h 152"/>
                      <a:gd name="T50" fmla="*/ 71 w 111"/>
                      <a:gd name="T51" fmla="*/ 106 h 152"/>
                      <a:gd name="T52" fmla="*/ 64 w 111"/>
                      <a:gd name="T53" fmla="*/ 97 h 152"/>
                      <a:gd name="T54" fmla="*/ 56 w 111"/>
                      <a:gd name="T55" fmla="*/ 88 h 152"/>
                      <a:gd name="T56" fmla="*/ 49 w 111"/>
                      <a:gd name="T57" fmla="*/ 79 h 152"/>
                      <a:gd name="T58" fmla="*/ 46 w 111"/>
                      <a:gd name="T59" fmla="*/ 74 h 152"/>
                      <a:gd name="T60" fmla="*/ 42 w 111"/>
                      <a:gd name="T61" fmla="*/ 70 h 152"/>
                      <a:gd name="T62" fmla="*/ 38 w 111"/>
                      <a:gd name="T63" fmla="*/ 65 h 152"/>
                      <a:gd name="T64" fmla="*/ 35 w 111"/>
                      <a:gd name="T65" fmla="*/ 60 h 152"/>
                      <a:gd name="T66" fmla="*/ 32 w 111"/>
                      <a:gd name="T67" fmla="*/ 55 h 152"/>
                      <a:gd name="T68" fmla="*/ 28 w 111"/>
                      <a:gd name="T69" fmla="*/ 50 h 152"/>
                      <a:gd name="T70" fmla="*/ 25 w 111"/>
                      <a:gd name="T71" fmla="*/ 45 h 152"/>
                      <a:gd name="T72" fmla="*/ 22 w 111"/>
                      <a:gd name="T73" fmla="*/ 40 h 152"/>
                      <a:gd name="T74" fmla="*/ 19 w 111"/>
                      <a:gd name="T75" fmla="*/ 35 h 152"/>
                      <a:gd name="T76" fmla="*/ 15 w 111"/>
                      <a:gd name="T77" fmla="*/ 29 h 152"/>
                      <a:gd name="T78" fmla="*/ 11 w 111"/>
                      <a:gd name="T79" fmla="*/ 22 h 152"/>
                      <a:gd name="T80" fmla="*/ 8 w 111"/>
                      <a:gd name="T81" fmla="*/ 16 h 152"/>
                      <a:gd name="T82" fmla="*/ 5 w 111"/>
                      <a:gd name="T83" fmla="*/ 10 h 152"/>
                      <a:gd name="T84" fmla="*/ 2 w 111"/>
                      <a:gd name="T85" fmla="*/ 5 h 152"/>
                      <a:gd name="T86" fmla="*/ 0 w 111"/>
                      <a:gd name="T87" fmla="*/ 1 h 152"/>
                      <a:gd name="T88" fmla="*/ 0 w 111"/>
                      <a:gd name="T89" fmla="*/ 0 h 152"/>
                      <a:gd name="T90" fmla="*/ 0 w 111"/>
                      <a:gd name="T91" fmla="*/ 1 h 152"/>
                      <a:gd name="T92" fmla="*/ 1 w 111"/>
                      <a:gd name="T93" fmla="*/ 4 h 152"/>
                      <a:gd name="T94" fmla="*/ 3 w 111"/>
                      <a:gd name="T95" fmla="*/ 9 h 152"/>
                      <a:gd name="T96" fmla="*/ 6 w 111"/>
                      <a:gd name="T97" fmla="*/ 15 h 152"/>
                      <a:gd name="T98" fmla="*/ 8 w 111"/>
                      <a:gd name="T99" fmla="*/ 21 h 152"/>
                      <a:gd name="T100" fmla="*/ 10 w 111"/>
                      <a:gd name="T101" fmla="*/ 27 h 152"/>
                      <a:gd name="T102" fmla="*/ 13 w 111"/>
                      <a:gd name="T103" fmla="*/ 33 h 152"/>
                      <a:gd name="T104" fmla="*/ 16 w 111"/>
                      <a:gd name="T105" fmla="*/ 38 h 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1"/>
                      <a:gd name="T160" fmla="*/ 0 h 152"/>
                      <a:gd name="T161" fmla="*/ 111 w 111"/>
                      <a:gd name="T162" fmla="*/ 152 h 1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1" h="152">
                        <a:moveTo>
                          <a:pt x="16" y="38"/>
                        </a:moveTo>
                        <a:lnTo>
                          <a:pt x="19" y="43"/>
                        </a:lnTo>
                        <a:lnTo>
                          <a:pt x="22" y="48"/>
                        </a:lnTo>
                        <a:lnTo>
                          <a:pt x="25" y="54"/>
                        </a:lnTo>
                        <a:lnTo>
                          <a:pt x="29" y="59"/>
                        </a:lnTo>
                        <a:lnTo>
                          <a:pt x="33" y="64"/>
                        </a:lnTo>
                        <a:lnTo>
                          <a:pt x="36" y="69"/>
                        </a:lnTo>
                        <a:lnTo>
                          <a:pt x="40" y="74"/>
                        </a:lnTo>
                        <a:lnTo>
                          <a:pt x="43" y="79"/>
                        </a:lnTo>
                        <a:lnTo>
                          <a:pt x="51" y="89"/>
                        </a:lnTo>
                        <a:lnTo>
                          <a:pt x="59" y="98"/>
                        </a:lnTo>
                        <a:lnTo>
                          <a:pt x="67" y="108"/>
                        </a:lnTo>
                        <a:lnTo>
                          <a:pt x="75" y="117"/>
                        </a:lnTo>
                        <a:lnTo>
                          <a:pt x="83" y="126"/>
                        </a:lnTo>
                        <a:lnTo>
                          <a:pt x="92" y="134"/>
                        </a:lnTo>
                        <a:lnTo>
                          <a:pt x="100" y="143"/>
                        </a:lnTo>
                        <a:lnTo>
                          <a:pt x="109" y="152"/>
                        </a:lnTo>
                        <a:lnTo>
                          <a:pt x="110" y="152"/>
                        </a:lnTo>
                        <a:lnTo>
                          <a:pt x="110" y="151"/>
                        </a:lnTo>
                        <a:lnTo>
                          <a:pt x="111" y="151"/>
                        </a:lnTo>
                        <a:lnTo>
                          <a:pt x="110" y="150"/>
                        </a:lnTo>
                        <a:lnTo>
                          <a:pt x="102" y="141"/>
                        </a:lnTo>
                        <a:lnTo>
                          <a:pt x="95" y="133"/>
                        </a:lnTo>
                        <a:lnTo>
                          <a:pt x="87" y="123"/>
                        </a:lnTo>
                        <a:lnTo>
                          <a:pt x="79" y="115"/>
                        </a:lnTo>
                        <a:lnTo>
                          <a:pt x="71" y="106"/>
                        </a:lnTo>
                        <a:lnTo>
                          <a:pt x="64" y="97"/>
                        </a:lnTo>
                        <a:lnTo>
                          <a:pt x="56" y="88"/>
                        </a:lnTo>
                        <a:lnTo>
                          <a:pt x="49" y="79"/>
                        </a:lnTo>
                        <a:lnTo>
                          <a:pt x="46" y="74"/>
                        </a:lnTo>
                        <a:lnTo>
                          <a:pt x="42" y="70"/>
                        </a:lnTo>
                        <a:lnTo>
                          <a:pt x="38" y="65"/>
                        </a:lnTo>
                        <a:lnTo>
                          <a:pt x="35" y="60"/>
                        </a:lnTo>
                        <a:lnTo>
                          <a:pt x="32" y="55"/>
                        </a:lnTo>
                        <a:lnTo>
                          <a:pt x="28" y="50"/>
                        </a:lnTo>
                        <a:lnTo>
                          <a:pt x="25" y="45"/>
                        </a:lnTo>
                        <a:lnTo>
                          <a:pt x="22" y="40"/>
                        </a:lnTo>
                        <a:lnTo>
                          <a:pt x="19" y="35"/>
                        </a:lnTo>
                        <a:lnTo>
                          <a:pt x="15" y="29"/>
                        </a:lnTo>
                        <a:lnTo>
                          <a:pt x="11" y="22"/>
                        </a:lnTo>
                        <a:lnTo>
                          <a:pt x="8" y="16"/>
                        </a:lnTo>
                        <a:lnTo>
                          <a:pt x="5" y="10"/>
                        </a:lnTo>
                        <a:lnTo>
                          <a:pt x="2" y="5"/>
                        </a:lnTo>
                        <a:lnTo>
                          <a:pt x="0" y="1"/>
                        </a:lnTo>
                        <a:lnTo>
                          <a:pt x="0" y="0"/>
                        </a:lnTo>
                        <a:lnTo>
                          <a:pt x="0" y="1"/>
                        </a:lnTo>
                        <a:lnTo>
                          <a:pt x="1" y="4"/>
                        </a:lnTo>
                        <a:lnTo>
                          <a:pt x="3" y="9"/>
                        </a:lnTo>
                        <a:lnTo>
                          <a:pt x="6" y="15"/>
                        </a:lnTo>
                        <a:lnTo>
                          <a:pt x="8" y="21"/>
                        </a:lnTo>
                        <a:lnTo>
                          <a:pt x="10" y="27"/>
                        </a:lnTo>
                        <a:lnTo>
                          <a:pt x="13" y="33"/>
                        </a:lnTo>
                        <a:lnTo>
                          <a:pt x="16" y="3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8" name="Freeform 83"/>
                  <p:cNvSpPr>
                    <a:spLocks/>
                  </p:cNvSpPr>
                  <p:nvPr/>
                </p:nvSpPr>
                <p:spPr bwMode="auto">
                  <a:xfrm>
                    <a:off x="1372" y="2217"/>
                    <a:ext cx="54" cy="48"/>
                  </a:xfrm>
                  <a:custGeom>
                    <a:avLst/>
                    <a:gdLst>
                      <a:gd name="T0" fmla="*/ 23 w 54"/>
                      <a:gd name="T1" fmla="*/ 24 h 48"/>
                      <a:gd name="T2" fmla="*/ 27 w 54"/>
                      <a:gd name="T3" fmla="*/ 27 h 48"/>
                      <a:gd name="T4" fmla="*/ 31 w 54"/>
                      <a:gd name="T5" fmla="*/ 30 h 48"/>
                      <a:gd name="T6" fmla="*/ 34 w 54"/>
                      <a:gd name="T7" fmla="*/ 33 h 48"/>
                      <a:gd name="T8" fmla="*/ 38 w 54"/>
                      <a:gd name="T9" fmla="*/ 36 h 48"/>
                      <a:gd name="T10" fmla="*/ 42 w 54"/>
                      <a:gd name="T11" fmla="*/ 39 h 48"/>
                      <a:gd name="T12" fmla="*/ 46 w 54"/>
                      <a:gd name="T13" fmla="*/ 42 h 48"/>
                      <a:gd name="T14" fmla="*/ 50 w 54"/>
                      <a:gd name="T15" fmla="*/ 45 h 48"/>
                      <a:gd name="T16" fmla="*/ 54 w 54"/>
                      <a:gd name="T17" fmla="*/ 48 h 48"/>
                      <a:gd name="T18" fmla="*/ 54 w 54"/>
                      <a:gd name="T19" fmla="*/ 47 h 48"/>
                      <a:gd name="T20" fmla="*/ 54 w 54"/>
                      <a:gd name="T21" fmla="*/ 45 h 48"/>
                      <a:gd name="T22" fmla="*/ 54 w 54"/>
                      <a:gd name="T23" fmla="*/ 44 h 48"/>
                      <a:gd name="T24" fmla="*/ 54 w 54"/>
                      <a:gd name="T25" fmla="*/ 43 h 48"/>
                      <a:gd name="T26" fmla="*/ 47 w 54"/>
                      <a:gd name="T27" fmla="*/ 37 h 48"/>
                      <a:gd name="T28" fmla="*/ 38 w 54"/>
                      <a:gd name="T29" fmla="*/ 30 h 48"/>
                      <a:gd name="T30" fmla="*/ 29 w 54"/>
                      <a:gd name="T31" fmla="*/ 23 h 48"/>
                      <a:gd name="T32" fmla="*/ 21 w 54"/>
                      <a:gd name="T33" fmla="*/ 16 h 48"/>
                      <a:gd name="T34" fmla="*/ 13 w 54"/>
                      <a:gd name="T35" fmla="*/ 10 h 48"/>
                      <a:gd name="T36" fmla="*/ 6 w 54"/>
                      <a:gd name="T37" fmla="*/ 5 h 48"/>
                      <a:gd name="T38" fmla="*/ 2 w 54"/>
                      <a:gd name="T39" fmla="*/ 2 h 48"/>
                      <a:gd name="T40" fmla="*/ 0 w 54"/>
                      <a:gd name="T41" fmla="*/ 0 h 48"/>
                      <a:gd name="T42" fmla="*/ 1 w 54"/>
                      <a:gd name="T43" fmla="*/ 1 h 48"/>
                      <a:gd name="T44" fmla="*/ 2 w 54"/>
                      <a:gd name="T45" fmla="*/ 3 h 48"/>
                      <a:gd name="T46" fmla="*/ 5 w 54"/>
                      <a:gd name="T47" fmla="*/ 6 h 48"/>
                      <a:gd name="T48" fmla="*/ 9 w 54"/>
                      <a:gd name="T49" fmla="*/ 10 h 48"/>
                      <a:gd name="T50" fmla="*/ 12 w 54"/>
                      <a:gd name="T51" fmla="*/ 14 h 48"/>
                      <a:gd name="T52" fmla="*/ 16 w 54"/>
                      <a:gd name="T53" fmla="*/ 17 h 48"/>
                      <a:gd name="T54" fmla="*/ 20 w 54"/>
                      <a:gd name="T55" fmla="*/ 21 h 48"/>
                      <a:gd name="T56" fmla="*/ 23 w 54"/>
                      <a:gd name="T57" fmla="*/ 24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
                      <a:gd name="T88" fmla="*/ 0 h 48"/>
                      <a:gd name="T89" fmla="*/ 54 w 54"/>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 h="48">
                        <a:moveTo>
                          <a:pt x="23" y="24"/>
                        </a:moveTo>
                        <a:lnTo>
                          <a:pt x="27" y="27"/>
                        </a:lnTo>
                        <a:lnTo>
                          <a:pt x="31" y="30"/>
                        </a:lnTo>
                        <a:lnTo>
                          <a:pt x="34" y="33"/>
                        </a:lnTo>
                        <a:lnTo>
                          <a:pt x="38" y="36"/>
                        </a:lnTo>
                        <a:lnTo>
                          <a:pt x="42" y="39"/>
                        </a:lnTo>
                        <a:lnTo>
                          <a:pt x="46" y="42"/>
                        </a:lnTo>
                        <a:lnTo>
                          <a:pt x="50" y="45"/>
                        </a:lnTo>
                        <a:lnTo>
                          <a:pt x="54" y="48"/>
                        </a:lnTo>
                        <a:lnTo>
                          <a:pt x="54" y="47"/>
                        </a:lnTo>
                        <a:lnTo>
                          <a:pt x="54" y="45"/>
                        </a:lnTo>
                        <a:lnTo>
                          <a:pt x="54" y="44"/>
                        </a:lnTo>
                        <a:lnTo>
                          <a:pt x="54" y="43"/>
                        </a:lnTo>
                        <a:lnTo>
                          <a:pt x="47" y="37"/>
                        </a:lnTo>
                        <a:lnTo>
                          <a:pt x="38" y="30"/>
                        </a:lnTo>
                        <a:lnTo>
                          <a:pt x="29" y="23"/>
                        </a:lnTo>
                        <a:lnTo>
                          <a:pt x="21" y="16"/>
                        </a:lnTo>
                        <a:lnTo>
                          <a:pt x="13" y="10"/>
                        </a:lnTo>
                        <a:lnTo>
                          <a:pt x="6" y="5"/>
                        </a:lnTo>
                        <a:lnTo>
                          <a:pt x="2" y="2"/>
                        </a:lnTo>
                        <a:lnTo>
                          <a:pt x="0" y="0"/>
                        </a:lnTo>
                        <a:lnTo>
                          <a:pt x="1" y="1"/>
                        </a:lnTo>
                        <a:lnTo>
                          <a:pt x="2" y="3"/>
                        </a:lnTo>
                        <a:lnTo>
                          <a:pt x="5" y="6"/>
                        </a:lnTo>
                        <a:lnTo>
                          <a:pt x="9" y="10"/>
                        </a:lnTo>
                        <a:lnTo>
                          <a:pt x="12" y="14"/>
                        </a:lnTo>
                        <a:lnTo>
                          <a:pt x="16" y="17"/>
                        </a:lnTo>
                        <a:lnTo>
                          <a:pt x="20" y="21"/>
                        </a:lnTo>
                        <a:lnTo>
                          <a:pt x="23" y="2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9" name="Freeform 84"/>
                  <p:cNvSpPr>
                    <a:spLocks/>
                  </p:cNvSpPr>
                  <p:nvPr/>
                </p:nvSpPr>
                <p:spPr bwMode="auto">
                  <a:xfrm>
                    <a:off x="1335" y="2254"/>
                    <a:ext cx="84" cy="186"/>
                  </a:xfrm>
                  <a:custGeom>
                    <a:avLst/>
                    <a:gdLst>
                      <a:gd name="T0" fmla="*/ 58 w 84"/>
                      <a:gd name="T1" fmla="*/ 103 h 186"/>
                      <a:gd name="T2" fmla="*/ 52 w 84"/>
                      <a:gd name="T3" fmla="*/ 114 h 186"/>
                      <a:gd name="T4" fmla="*/ 46 w 84"/>
                      <a:gd name="T5" fmla="*/ 125 h 186"/>
                      <a:gd name="T6" fmla="*/ 39 w 84"/>
                      <a:gd name="T7" fmla="*/ 135 h 186"/>
                      <a:gd name="T8" fmla="*/ 32 w 84"/>
                      <a:gd name="T9" fmla="*/ 146 h 186"/>
                      <a:gd name="T10" fmla="*/ 24 w 84"/>
                      <a:gd name="T11" fmla="*/ 156 h 186"/>
                      <a:gd name="T12" fmla="*/ 16 w 84"/>
                      <a:gd name="T13" fmla="*/ 166 h 186"/>
                      <a:gd name="T14" fmla="*/ 9 w 84"/>
                      <a:gd name="T15" fmla="*/ 175 h 186"/>
                      <a:gd name="T16" fmla="*/ 0 w 84"/>
                      <a:gd name="T17" fmla="*/ 184 h 186"/>
                      <a:gd name="T18" fmla="*/ 0 w 84"/>
                      <a:gd name="T19" fmla="*/ 185 h 186"/>
                      <a:gd name="T20" fmla="*/ 0 w 84"/>
                      <a:gd name="T21" fmla="*/ 186 h 186"/>
                      <a:gd name="T22" fmla="*/ 1 w 84"/>
                      <a:gd name="T23" fmla="*/ 186 h 186"/>
                      <a:gd name="T24" fmla="*/ 2 w 84"/>
                      <a:gd name="T25" fmla="*/ 186 h 186"/>
                      <a:gd name="T26" fmla="*/ 11 w 84"/>
                      <a:gd name="T27" fmla="*/ 177 h 186"/>
                      <a:gd name="T28" fmla="*/ 19 w 84"/>
                      <a:gd name="T29" fmla="*/ 167 h 186"/>
                      <a:gd name="T30" fmla="*/ 27 w 84"/>
                      <a:gd name="T31" fmla="*/ 157 h 186"/>
                      <a:gd name="T32" fmla="*/ 35 w 84"/>
                      <a:gd name="T33" fmla="*/ 147 h 186"/>
                      <a:gd name="T34" fmla="*/ 42 w 84"/>
                      <a:gd name="T35" fmla="*/ 138 h 186"/>
                      <a:gd name="T36" fmla="*/ 50 w 84"/>
                      <a:gd name="T37" fmla="*/ 127 h 186"/>
                      <a:gd name="T38" fmla="*/ 56 w 84"/>
                      <a:gd name="T39" fmla="*/ 116 h 186"/>
                      <a:gd name="T40" fmla="*/ 62 w 84"/>
                      <a:gd name="T41" fmla="*/ 105 h 186"/>
                      <a:gd name="T42" fmla="*/ 67 w 84"/>
                      <a:gd name="T43" fmla="*/ 91 h 186"/>
                      <a:gd name="T44" fmla="*/ 72 w 84"/>
                      <a:gd name="T45" fmla="*/ 74 h 186"/>
                      <a:gd name="T46" fmla="*/ 76 w 84"/>
                      <a:gd name="T47" fmla="*/ 57 h 186"/>
                      <a:gd name="T48" fmla="*/ 79 w 84"/>
                      <a:gd name="T49" fmla="*/ 40 h 186"/>
                      <a:gd name="T50" fmla="*/ 81 w 84"/>
                      <a:gd name="T51" fmla="*/ 24 h 186"/>
                      <a:gd name="T52" fmla="*/ 83 w 84"/>
                      <a:gd name="T53" fmla="*/ 11 h 186"/>
                      <a:gd name="T54" fmla="*/ 83 w 84"/>
                      <a:gd name="T55" fmla="*/ 3 h 186"/>
                      <a:gd name="T56" fmla="*/ 84 w 84"/>
                      <a:gd name="T57" fmla="*/ 0 h 186"/>
                      <a:gd name="T58" fmla="*/ 83 w 84"/>
                      <a:gd name="T59" fmla="*/ 3 h 186"/>
                      <a:gd name="T60" fmla="*/ 82 w 84"/>
                      <a:gd name="T61" fmla="*/ 11 h 186"/>
                      <a:gd name="T62" fmla="*/ 80 w 84"/>
                      <a:gd name="T63" fmla="*/ 24 h 186"/>
                      <a:gd name="T64" fmla="*/ 77 w 84"/>
                      <a:gd name="T65" fmla="*/ 39 h 186"/>
                      <a:gd name="T66" fmla="*/ 73 w 84"/>
                      <a:gd name="T67" fmla="*/ 56 h 186"/>
                      <a:gd name="T68" fmla="*/ 69 w 84"/>
                      <a:gd name="T69" fmla="*/ 73 h 186"/>
                      <a:gd name="T70" fmla="*/ 64 w 84"/>
                      <a:gd name="T71" fmla="*/ 89 h 186"/>
                      <a:gd name="T72" fmla="*/ 58 w 84"/>
                      <a:gd name="T73" fmla="*/ 103 h 1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
                      <a:gd name="T112" fmla="*/ 0 h 186"/>
                      <a:gd name="T113" fmla="*/ 84 w 84"/>
                      <a:gd name="T114" fmla="*/ 186 h 18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 h="186">
                        <a:moveTo>
                          <a:pt x="58" y="103"/>
                        </a:moveTo>
                        <a:lnTo>
                          <a:pt x="52" y="114"/>
                        </a:lnTo>
                        <a:lnTo>
                          <a:pt x="46" y="125"/>
                        </a:lnTo>
                        <a:lnTo>
                          <a:pt x="39" y="135"/>
                        </a:lnTo>
                        <a:lnTo>
                          <a:pt x="32" y="146"/>
                        </a:lnTo>
                        <a:lnTo>
                          <a:pt x="24" y="156"/>
                        </a:lnTo>
                        <a:lnTo>
                          <a:pt x="16" y="166"/>
                        </a:lnTo>
                        <a:lnTo>
                          <a:pt x="9" y="175"/>
                        </a:lnTo>
                        <a:lnTo>
                          <a:pt x="0" y="184"/>
                        </a:lnTo>
                        <a:lnTo>
                          <a:pt x="0" y="185"/>
                        </a:lnTo>
                        <a:lnTo>
                          <a:pt x="0" y="186"/>
                        </a:lnTo>
                        <a:lnTo>
                          <a:pt x="1" y="186"/>
                        </a:lnTo>
                        <a:lnTo>
                          <a:pt x="2" y="186"/>
                        </a:lnTo>
                        <a:lnTo>
                          <a:pt x="11" y="177"/>
                        </a:lnTo>
                        <a:lnTo>
                          <a:pt x="19" y="167"/>
                        </a:lnTo>
                        <a:lnTo>
                          <a:pt x="27" y="157"/>
                        </a:lnTo>
                        <a:lnTo>
                          <a:pt x="35" y="147"/>
                        </a:lnTo>
                        <a:lnTo>
                          <a:pt x="42" y="138"/>
                        </a:lnTo>
                        <a:lnTo>
                          <a:pt x="50" y="127"/>
                        </a:lnTo>
                        <a:lnTo>
                          <a:pt x="56" y="116"/>
                        </a:lnTo>
                        <a:lnTo>
                          <a:pt x="62" y="105"/>
                        </a:lnTo>
                        <a:lnTo>
                          <a:pt x="67" y="91"/>
                        </a:lnTo>
                        <a:lnTo>
                          <a:pt x="72" y="74"/>
                        </a:lnTo>
                        <a:lnTo>
                          <a:pt x="76" y="57"/>
                        </a:lnTo>
                        <a:lnTo>
                          <a:pt x="79" y="40"/>
                        </a:lnTo>
                        <a:lnTo>
                          <a:pt x="81" y="24"/>
                        </a:lnTo>
                        <a:lnTo>
                          <a:pt x="83" y="11"/>
                        </a:lnTo>
                        <a:lnTo>
                          <a:pt x="83" y="3"/>
                        </a:lnTo>
                        <a:lnTo>
                          <a:pt x="84" y="0"/>
                        </a:lnTo>
                        <a:lnTo>
                          <a:pt x="83" y="3"/>
                        </a:lnTo>
                        <a:lnTo>
                          <a:pt x="82" y="11"/>
                        </a:lnTo>
                        <a:lnTo>
                          <a:pt x="80" y="24"/>
                        </a:lnTo>
                        <a:lnTo>
                          <a:pt x="77" y="39"/>
                        </a:lnTo>
                        <a:lnTo>
                          <a:pt x="73" y="56"/>
                        </a:lnTo>
                        <a:lnTo>
                          <a:pt x="69" y="73"/>
                        </a:lnTo>
                        <a:lnTo>
                          <a:pt x="64" y="89"/>
                        </a:lnTo>
                        <a:lnTo>
                          <a:pt x="58" y="10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0" name="Freeform 85"/>
                  <p:cNvSpPr>
                    <a:spLocks/>
                  </p:cNvSpPr>
                  <p:nvPr/>
                </p:nvSpPr>
                <p:spPr bwMode="auto">
                  <a:xfrm>
                    <a:off x="1396" y="2175"/>
                    <a:ext cx="47" cy="285"/>
                  </a:xfrm>
                  <a:custGeom>
                    <a:avLst/>
                    <a:gdLst>
                      <a:gd name="T0" fmla="*/ 16 w 47"/>
                      <a:gd name="T1" fmla="*/ 0 h 285"/>
                      <a:gd name="T2" fmla="*/ 17 w 47"/>
                      <a:gd name="T3" fmla="*/ 9 h 285"/>
                      <a:gd name="T4" fmla="*/ 20 w 47"/>
                      <a:gd name="T5" fmla="*/ 17 h 285"/>
                      <a:gd name="T6" fmla="*/ 22 w 47"/>
                      <a:gd name="T7" fmla="*/ 24 h 285"/>
                      <a:gd name="T8" fmla="*/ 25 w 47"/>
                      <a:gd name="T9" fmla="*/ 32 h 285"/>
                      <a:gd name="T10" fmla="*/ 27 w 47"/>
                      <a:gd name="T11" fmla="*/ 40 h 285"/>
                      <a:gd name="T12" fmla="*/ 30 w 47"/>
                      <a:gd name="T13" fmla="*/ 48 h 285"/>
                      <a:gd name="T14" fmla="*/ 32 w 47"/>
                      <a:gd name="T15" fmla="*/ 56 h 285"/>
                      <a:gd name="T16" fmla="*/ 34 w 47"/>
                      <a:gd name="T17" fmla="*/ 64 h 285"/>
                      <a:gd name="T18" fmla="*/ 37 w 47"/>
                      <a:gd name="T19" fmla="*/ 83 h 285"/>
                      <a:gd name="T20" fmla="*/ 39 w 47"/>
                      <a:gd name="T21" fmla="*/ 103 h 285"/>
                      <a:gd name="T22" fmla="*/ 40 w 47"/>
                      <a:gd name="T23" fmla="*/ 123 h 285"/>
                      <a:gd name="T24" fmla="*/ 40 w 47"/>
                      <a:gd name="T25" fmla="*/ 142 h 285"/>
                      <a:gd name="T26" fmla="*/ 39 w 47"/>
                      <a:gd name="T27" fmla="*/ 161 h 285"/>
                      <a:gd name="T28" fmla="*/ 37 w 47"/>
                      <a:gd name="T29" fmla="*/ 179 h 285"/>
                      <a:gd name="T30" fmla="*/ 33 w 47"/>
                      <a:gd name="T31" fmla="*/ 197 h 285"/>
                      <a:gd name="T32" fmla="*/ 29 w 47"/>
                      <a:gd name="T33" fmla="*/ 215 h 285"/>
                      <a:gd name="T34" fmla="*/ 23 w 47"/>
                      <a:gd name="T35" fmla="*/ 232 h 285"/>
                      <a:gd name="T36" fmla="*/ 16 w 47"/>
                      <a:gd name="T37" fmla="*/ 249 h 285"/>
                      <a:gd name="T38" fmla="*/ 8 w 47"/>
                      <a:gd name="T39" fmla="*/ 266 h 285"/>
                      <a:gd name="T40" fmla="*/ 0 w 47"/>
                      <a:gd name="T41" fmla="*/ 283 h 285"/>
                      <a:gd name="T42" fmla="*/ 0 w 47"/>
                      <a:gd name="T43" fmla="*/ 284 h 285"/>
                      <a:gd name="T44" fmla="*/ 1 w 47"/>
                      <a:gd name="T45" fmla="*/ 285 h 285"/>
                      <a:gd name="T46" fmla="*/ 3 w 47"/>
                      <a:gd name="T47" fmla="*/ 285 h 285"/>
                      <a:gd name="T48" fmla="*/ 4 w 47"/>
                      <a:gd name="T49" fmla="*/ 284 h 285"/>
                      <a:gd name="T50" fmla="*/ 8 w 47"/>
                      <a:gd name="T51" fmla="*/ 276 h 285"/>
                      <a:gd name="T52" fmla="*/ 13 w 47"/>
                      <a:gd name="T53" fmla="*/ 268 h 285"/>
                      <a:gd name="T54" fmla="*/ 17 w 47"/>
                      <a:gd name="T55" fmla="*/ 260 h 285"/>
                      <a:gd name="T56" fmla="*/ 22 w 47"/>
                      <a:gd name="T57" fmla="*/ 251 h 285"/>
                      <a:gd name="T58" fmla="*/ 26 w 47"/>
                      <a:gd name="T59" fmla="*/ 243 h 285"/>
                      <a:gd name="T60" fmla="*/ 29 w 47"/>
                      <a:gd name="T61" fmla="*/ 235 h 285"/>
                      <a:gd name="T62" fmla="*/ 33 w 47"/>
                      <a:gd name="T63" fmla="*/ 226 h 285"/>
                      <a:gd name="T64" fmla="*/ 36 w 47"/>
                      <a:gd name="T65" fmla="*/ 217 h 285"/>
                      <a:gd name="T66" fmla="*/ 41 w 47"/>
                      <a:gd name="T67" fmla="*/ 199 h 285"/>
                      <a:gd name="T68" fmla="*/ 44 w 47"/>
                      <a:gd name="T69" fmla="*/ 181 h 285"/>
                      <a:gd name="T70" fmla="*/ 47 w 47"/>
                      <a:gd name="T71" fmla="*/ 163 h 285"/>
                      <a:gd name="T72" fmla="*/ 47 w 47"/>
                      <a:gd name="T73" fmla="*/ 144 h 285"/>
                      <a:gd name="T74" fmla="*/ 47 w 47"/>
                      <a:gd name="T75" fmla="*/ 125 h 285"/>
                      <a:gd name="T76" fmla="*/ 45 w 47"/>
                      <a:gd name="T77" fmla="*/ 106 h 285"/>
                      <a:gd name="T78" fmla="*/ 42 w 47"/>
                      <a:gd name="T79" fmla="*/ 87 h 285"/>
                      <a:gd name="T80" fmla="*/ 39 w 47"/>
                      <a:gd name="T81" fmla="*/ 69 h 285"/>
                      <a:gd name="T82" fmla="*/ 36 w 47"/>
                      <a:gd name="T83" fmla="*/ 60 h 285"/>
                      <a:gd name="T84" fmla="*/ 34 w 47"/>
                      <a:gd name="T85" fmla="*/ 52 h 285"/>
                      <a:gd name="T86" fmla="*/ 31 w 47"/>
                      <a:gd name="T87" fmla="*/ 43 h 285"/>
                      <a:gd name="T88" fmla="*/ 27 w 47"/>
                      <a:gd name="T89" fmla="*/ 34 h 285"/>
                      <a:gd name="T90" fmla="*/ 24 w 47"/>
                      <a:gd name="T91" fmla="*/ 26 h 285"/>
                      <a:gd name="T92" fmla="*/ 22 w 47"/>
                      <a:gd name="T93" fmla="*/ 18 h 285"/>
                      <a:gd name="T94" fmla="*/ 18 w 47"/>
                      <a:gd name="T95" fmla="*/ 9 h 285"/>
                      <a:gd name="T96" fmla="*/ 16 w 47"/>
                      <a:gd name="T97" fmla="*/ 0 h 285"/>
                      <a:gd name="T98" fmla="*/ 16 w 47"/>
                      <a:gd name="T99" fmla="*/ 0 h 285"/>
                      <a:gd name="T100" fmla="*/ 16 w 47"/>
                      <a:gd name="T101" fmla="*/ 0 h 285"/>
                      <a:gd name="T102" fmla="*/ 16 w 47"/>
                      <a:gd name="T103" fmla="*/ 0 h 285"/>
                      <a:gd name="T104" fmla="*/ 16 w 47"/>
                      <a:gd name="T105" fmla="*/ 0 h 285"/>
                      <a:gd name="T106" fmla="*/ 16 w 47"/>
                      <a:gd name="T107" fmla="*/ 0 h 28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285"/>
                      <a:gd name="T164" fmla="*/ 47 w 47"/>
                      <a:gd name="T165" fmla="*/ 285 h 28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285">
                        <a:moveTo>
                          <a:pt x="16" y="0"/>
                        </a:moveTo>
                        <a:lnTo>
                          <a:pt x="17" y="9"/>
                        </a:lnTo>
                        <a:lnTo>
                          <a:pt x="20" y="17"/>
                        </a:lnTo>
                        <a:lnTo>
                          <a:pt x="22" y="24"/>
                        </a:lnTo>
                        <a:lnTo>
                          <a:pt x="25" y="32"/>
                        </a:lnTo>
                        <a:lnTo>
                          <a:pt x="27" y="40"/>
                        </a:lnTo>
                        <a:lnTo>
                          <a:pt x="30" y="48"/>
                        </a:lnTo>
                        <a:lnTo>
                          <a:pt x="32" y="56"/>
                        </a:lnTo>
                        <a:lnTo>
                          <a:pt x="34" y="64"/>
                        </a:lnTo>
                        <a:lnTo>
                          <a:pt x="37" y="83"/>
                        </a:lnTo>
                        <a:lnTo>
                          <a:pt x="39" y="103"/>
                        </a:lnTo>
                        <a:lnTo>
                          <a:pt x="40" y="123"/>
                        </a:lnTo>
                        <a:lnTo>
                          <a:pt x="40" y="142"/>
                        </a:lnTo>
                        <a:lnTo>
                          <a:pt x="39" y="161"/>
                        </a:lnTo>
                        <a:lnTo>
                          <a:pt x="37" y="179"/>
                        </a:lnTo>
                        <a:lnTo>
                          <a:pt x="33" y="197"/>
                        </a:lnTo>
                        <a:lnTo>
                          <a:pt x="29" y="215"/>
                        </a:lnTo>
                        <a:lnTo>
                          <a:pt x="23" y="232"/>
                        </a:lnTo>
                        <a:lnTo>
                          <a:pt x="16" y="249"/>
                        </a:lnTo>
                        <a:lnTo>
                          <a:pt x="8" y="266"/>
                        </a:lnTo>
                        <a:lnTo>
                          <a:pt x="0" y="283"/>
                        </a:lnTo>
                        <a:lnTo>
                          <a:pt x="0" y="284"/>
                        </a:lnTo>
                        <a:lnTo>
                          <a:pt x="1" y="285"/>
                        </a:lnTo>
                        <a:lnTo>
                          <a:pt x="3" y="285"/>
                        </a:lnTo>
                        <a:lnTo>
                          <a:pt x="4" y="284"/>
                        </a:lnTo>
                        <a:lnTo>
                          <a:pt x="8" y="276"/>
                        </a:lnTo>
                        <a:lnTo>
                          <a:pt x="13" y="268"/>
                        </a:lnTo>
                        <a:lnTo>
                          <a:pt x="17" y="260"/>
                        </a:lnTo>
                        <a:lnTo>
                          <a:pt x="22" y="251"/>
                        </a:lnTo>
                        <a:lnTo>
                          <a:pt x="26" y="243"/>
                        </a:lnTo>
                        <a:lnTo>
                          <a:pt x="29" y="235"/>
                        </a:lnTo>
                        <a:lnTo>
                          <a:pt x="33" y="226"/>
                        </a:lnTo>
                        <a:lnTo>
                          <a:pt x="36" y="217"/>
                        </a:lnTo>
                        <a:lnTo>
                          <a:pt x="41" y="199"/>
                        </a:lnTo>
                        <a:lnTo>
                          <a:pt x="44" y="181"/>
                        </a:lnTo>
                        <a:lnTo>
                          <a:pt x="47" y="163"/>
                        </a:lnTo>
                        <a:lnTo>
                          <a:pt x="47" y="144"/>
                        </a:lnTo>
                        <a:lnTo>
                          <a:pt x="47" y="125"/>
                        </a:lnTo>
                        <a:lnTo>
                          <a:pt x="45" y="106"/>
                        </a:lnTo>
                        <a:lnTo>
                          <a:pt x="42" y="87"/>
                        </a:lnTo>
                        <a:lnTo>
                          <a:pt x="39" y="69"/>
                        </a:lnTo>
                        <a:lnTo>
                          <a:pt x="36" y="60"/>
                        </a:lnTo>
                        <a:lnTo>
                          <a:pt x="34" y="52"/>
                        </a:lnTo>
                        <a:lnTo>
                          <a:pt x="31" y="43"/>
                        </a:lnTo>
                        <a:lnTo>
                          <a:pt x="27" y="34"/>
                        </a:lnTo>
                        <a:lnTo>
                          <a:pt x="24" y="26"/>
                        </a:lnTo>
                        <a:lnTo>
                          <a:pt x="22" y="18"/>
                        </a:lnTo>
                        <a:lnTo>
                          <a:pt x="18" y="9"/>
                        </a:lnTo>
                        <a:lnTo>
                          <a:pt x="16"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1" name="Freeform 86"/>
                  <p:cNvSpPr>
                    <a:spLocks/>
                  </p:cNvSpPr>
                  <p:nvPr/>
                </p:nvSpPr>
                <p:spPr bwMode="auto">
                  <a:xfrm>
                    <a:off x="1652" y="2472"/>
                    <a:ext cx="7" cy="95"/>
                  </a:xfrm>
                  <a:custGeom>
                    <a:avLst/>
                    <a:gdLst>
                      <a:gd name="T0" fmla="*/ 2 w 7"/>
                      <a:gd name="T1" fmla="*/ 45 h 95"/>
                      <a:gd name="T2" fmla="*/ 3 w 7"/>
                      <a:gd name="T3" fmla="*/ 57 h 95"/>
                      <a:gd name="T4" fmla="*/ 3 w 7"/>
                      <a:gd name="T5" fmla="*/ 70 h 95"/>
                      <a:gd name="T6" fmla="*/ 3 w 7"/>
                      <a:gd name="T7" fmla="*/ 82 h 95"/>
                      <a:gd name="T8" fmla="*/ 4 w 7"/>
                      <a:gd name="T9" fmla="*/ 94 h 95"/>
                      <a:gd name="T10" fmla="*/ 4 w 7"/>
                      <a:gd name="T11" fmla="*/ 95 h 95"/>
                      <a:gd name="T12" fmla="*/ 5 w 7"/>
                      <a:gd name="T13" fmla="*/ 95 h 95"/>
                      <a:gd name="T14" fmla="*/ 5 w 7"/>
                      <a:gd name="T15" fmla="*/ 94 h 95"/>
                      <a:gd name="T16" fmla="*/ 6 w 7"/>
                      <a:gd name="T17" fmla="*/ 94 h 95"/>
                      <a:gd name="T18" fmla="*/ 6 w 7"/>
                      <a:gd name="T19" fmla="*/ 80 h 95"/>
                      <a:gd name="T20" fmla="*/ 7 w 7"/>
                      <a:gd name="T21" fmla="*/ 67 h 95"/>
                      <a:gd name="T22" fmla="*/ 6 w 7"/>
                      <a:gd name="T23" fmla="*/ 54 h 95"/>
                      <a:gd name="T24" fmla="*/ 6 w 7"/>
                      <a:gd name="T25" fmla="*/ 41 h 95"/>
                      <a:gd name="T26" fmla="*/ 5 w 7"/>
                      <a:gd name="T27" fmla="*/ 28 h 95"/>
                      <a:gd name="T28" fmla="*/ 2 w 7"/>
                      <a:gd name="T29" fmla="*/ 15 h 95"/>
                      <a:gd name="T30" fmla="*/ 1 w 7"/>
                      <a:gd name="T31" fmla="*/ 5 h 95"/>
                      <a:gd name="T32" fmla="*/ 0 w 7"/>
                      <a:gd name="T33" fmla="*/ 0 h 95"/>
                      <a:gd name="T34" fmla="*/ 0 w 7"/>
                      <a:gd name="T35" fmla="*/ 5 h 95"/>
                      <a:gd name="T36" fmla="*/ 1 w 7"/>
                      <a:gd name="T37" fmla="*/ 17 h 95"/>
                      <a:gd name="T38" fmla="*/ 2 w 7"/>
                      <a:gd name="T39" fmla="*/ 32 h 95"/>
                      <a:gd name="T40" fmla="*/ 2 w 7"/>
                      <a:gd name="T41" fmla="*/ 4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
                      <a:gd name="T64" fmla="*/ 0 h 95"/>
                      <a:gd name="T65" fmla="*/ 7 w 7"/>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 h="95">
                        <a:moveTo>
                          <a:pt x="2" y="45"/>
                        </a:moveTo>
                        <a:lnTo>
                          <a:pt x="3" y="57"/>
                        </a:lnTo>
                        <a:lnTo>
                          <a:pt x="3" y="70"/>
                        </a:lnTo>
                        <a:lnTo>
                          <a:pt x="3" y="82"/>
                        </a:lnTo>
                        <a:lnTo>
                          <a:pt x="4" y="94"/>
                        </a:lnTo>
                        <a:lnTo>
                          <a:pt x="4" y="95"/>
                        </a:lnTo>
                        <a:lnTo>
                          <a:pt x="5" y="95"/>
                        </a:lnTo>
                        <a:lnTo>
                          <a:pt x="5" y="94"/>
                        </a:lnTo>
                        <a:lnTo>
                          <a:pt x="6" y="94"/>
                        </a:lnTo>
                        <a:lnTo>
                          <a:pt x="6" y="80"/>
                        </a:lnTo>
                        <a:lnTo>
                          <a:pt x="7" y="67"/>
                        </a:lnTo>
                        <a:lnTo>
                          <a:pt x="6" y="54"/>
                        </a:lnTo>
                        <a:lnTo>
                          <a:pt x="6" y="41"/>
                        </a:lnTo>
                        <a:lnTo>
                          <a:pt x="5" y="28"/>
                        </a:lnTo>
                        <a:lnTo>
                          <a:pt x="2" y="15"/>
                        </a:lnTo>
                        <a:lnTo>
                          <a:pt x="1" y="5"/>
                        </a:lnTo>
                        <a:lnTo>
                          <a:pt x="0" y="0"/>
                        </a:lnTo>
                        <a:lnTo>
                          <a:pt x="0" y="5"/>
                        </a:lnTo>
                        <a:lnTo>
                          <a:pt x="1" y="17"/>
                        </a:lnTo>
                        <a:lnTo>
                          <a:pt x="2" y="32"/>
                        </a:lnTo>
                        <a:lnTo>
                          <a:pt x="2" y="4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2" name="Freeform 87"/>
                  <p:cNvSpPr>
                    <a:spLocks/>
                  </p:cNvSpPr>
                  <p:nvPr/>
                </p:nvSpPr>
                <p:spPr bwMode="auto">
                  <a:xfrm>
                    <a:off x="1653" y="2583"/>
                    <a:ext cx="178" cy="24"/>
                  </a:xfrm>
                  <a:custGeom>
                    <a:avLst/>
                    <a:gdLst>
                      <a:gd name="T0" fmla="*/ 3 w 178"/>
                      <a:gd name="T1" fmla="*/ 1 h 24"/>
                      <a:gd name="T2" fmla="*/ 13 w 178"/>
                      <a:gd name="T3" fmla="*/ 3 h 24"/>
                      <a:gd name="T4" fmla="*/ 25 w 178"/>
                      <a:gd name="T5" fmla="*/ 5 h 24"/>
                      <a:gd name="T6" fmla="*/ 35 w 178"/>
                      <a:gd name="T7" fmla="*/ 6 h 24"/>
                      <a:gd name="T8" fmla="*/ 45 w 178"/>
                      <a:gd name="T9" fmla="*/ 7 h 24"/>
                      <a:gd name="T10" fmla="*/ 56 w 178"/>
                      <a:gd name="T11" fmla="*/ 9 h 24"/>
                      <a:gd name="T12" fmla="*/ 67 w 178"/>
                      <a:gd name="T13" fmla="*/ 11 h 24"/>
                      <a:gd name="T14" fmla="*/ 79 w 178"/>
                      <a:gd name="T15" fmla="*/ 12 h 24"/>
                      <a:gd name="T16" fmla="*/ 90 w 178"/>
                      <a:gd name="T17" fmla="*/ 14 h 24"/>
                      <a:gd name="T18" fmla="*/ 102 w 178"/>
                      <a:gd name="T19" fmla="*/ 16 h 24"/>
                      <a:gd name="T20" fmla="*/ 113 w 178"/>
                      <a:gd name="T21" fmla="*/ 17 h 24"/>
                      <a:gd name="T22" fmla="*/ 125 w 178"/>
                      <a:gd name="T23" fmla="*/ 19 h 24"/>
                      <a:gd name="T24" fmla="*/ 136 w 178"/>
                      <a:gd name="T25" fmla="*/ 21 h 24"/>
                      <a:gd name="T26" fmla="*/ 148 w 178"/>
                      <a:gd name="T27" fmla="*/ 21 h 24"/>
                      <a:gd name="T28" fmla="*/ 159 w 178"/>
                      <a:gd name="T29" fmla="*/ 22 h 24"/>
                      <a:gd name="T30" fmla="*/ 171 w 178"/>
                      <a:gd name="T31" fmla="*/ 23 h 24"/>
                      <a:gd name="T32" fmla="*/ 177 w 178"/>
                      <a:gd name="T33" fmla="*/ 24 h 24"/>
                      <a:gd name="T34" fmla="*/ 178 w 178"/>
                      <a:gd name="T35" fmla="*/ 22 h 24"/>
                      <a:gd name="T36" fmla="*/ 171 w 178"/>
                      <a:gd name="T37" fmla="*/ 21 h 24"/>
                      <a:gd name="T38" fmla="*/ 161 w 178"/>
                      <a:gd name="T39" fmla="*/ 19 h 24"/>
                      <a:gd name="T40" fmla="*/ 149 w 178"/>
                      <a:gd name="T41" fmla="*/ 18 h 24"/>
                      <a:gd name="T42" fmla="*/ 139 w 178"/>
                      <a:gd name="T43" fmla="*/ 16 h 24"/>
                      <a:gd name="T44" fmla="*/ 128 w 178"/>
                      <a:gd name="T45" fmla="*/ 14 h 24"/>
                      <a:gd name="T46" fmla="*/ 117 w 178"/>
                      <a:gd name="T47" fmla="*/ 12 h 24"/>
                      <a:gd name="T48" fmla="*/ 106 w 178"/>
                      <a:gd name="T49" fmla="*/ 11 h 24"/>
                      <a:gd name="T50" fmla="*/ 95 w 178"/>
                      <a:gd name="T51" fmla="*/ 9 h 24"/>
                      <a:gd name="T52" fmla="*/ 86 w 178"/>
                      <a:gd name="T53" fmla="*/ 8 h 24"/>
                      <a:gd name="T54" fmla="*/ 76 w 178"/>
                      <a:gd name="T55" fmla="*/ 7 h 24"/>
                      <a:gd name="T56" fmla="*/ 64 w 178"/>
                      <a:gd name="T57" fmla="*/ 6 h 24"/>
                      <a:gd name="T58" fmla="*/ 49 w 178"/>
                      <a:gd name="T59" fmla="*/ 5 h 24"/>
                      <a:gd name="T60" fmla="*/ 35 w 178"/>
                      <a:gd name="T61" fmla="*/ 4 h 24"/>
                      <a:gd name="T62" fmla="*/ 22 w 178"/>
                      <a:gd name="T63" fmla="*/ 2 h 24"/>
                      <a:gd name="T64" fmla="*/ 10 w 178"/>
                      <a:gd name="T65" fmla="*/ 1 h 24"/>
                      <a:gd name="T66" fmla="*/ 3 w 178"/>
                      <a:gd name="T67" fmla="*/ 0 h 24"/>
                      <a:gd name="T68" fmla="*/ 0 w 178"/>
                      <a:gd name="T69" fmla="*/ 0 h 24"/>
                      <a:gd name="T70" fmla="*/ 0 w 178"/>
                      <a:gd name="T71" fmla="*/ 0 h 24"/>
                      <a:gd name="T72" fmla="*/ 0 w 178"/>
                      <a:gd name="T73" fmla="*/ 0 h 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8"/>
                      <a:gd name="T112" fmla="*/ 0 h 24"/>
                      <a:gd name="T113" fmla="*/ 178 w 178"/>
                      <a:gd name="T114" fmla="*/ 24 h 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8" h="24">
                        <a:moveTo>
                          <a:pt x="0" y="0"/>
                        </a:moveTo>
                        <a:lnTo>
                          <a:pt x="3" y="1"/>
                        </a:lnTo>
                        <a:lnTo>
                          <a:pt x="8" y="2"/>
                        </a:lnTo>
                        <a:lnTo>
                          <a:pt x="13" y="3"/>
                        </a:lnTo>
                        <a:lnTo>
                          <a:pt x="18" y="4"/>
                        </a:lnTo>
                        <a:lnTo>
                          <a:pt x="25" y="5"/>
                        </a:lnTo>
                        <a:lnTo>
                          <a:pt x="30" y="6"/>
                        </a:lnTo>
                        <a:lnTo>
                          <a:pt x="35" y="6"/>
                        </a:lnTo>
                        <a:lnTo>
                          <a:pt x="39" y="7"/>
                        </a:lnTo>
                        <a:lnTo>
                          <a:pt x="45" y="7"/>
                        </a:lnTo>
                        <a:lnTo>
                          <a:pt x="50" y="8"/>
                        </a:lnTo>
                        <a:lnTo>
                          <a:pt x="56" y="9"/>
                        </a:lnTo>
                        <a:lnTo>
                          <a:pt x="62" y="10"/>
                        </a:lnTo>
                        <a:lnTo>
                          <a:pt x="67" y="11"/>
                        </a:lnTo>
                        <a:lnTo>
                          <a:pt x="73" y="12"/>
                        </a:lnTo>
                        <a:lnTo>
                          <a:pt x="79" y="12"/>
                        </a:lnTo>
                        <a:lnTo>
                          <a:pt x="85" y="13"/>
                        </a:lnTo>
                        <a:lnTo>
                          <a:pt x="90" y="14"/>
                        </a:lnTo>
                        <a:lnTo>
                          <a:pt x="96" y="15"/>
                        </a:lnTo>
                        <a:lnTo>
                          <a:pt x="102" y="16"/>
                        </a:lnTo>
                        <a:lnTo>
                          <a:pt x="108" y="17"/>
                        </a:lnTo>
                        <a:lnTo>
                          <a:pt x="113" y="17"/>
                        </a:lnTo>
                        <a:lnTo>
                          <a:pt x="119" y="18"/>
                        </a:lnTo>
                        <a:lnTo>
                          <a:pt x="125" y="19"/>
                        </a:lnTo>
                        <a:lnTo>
                          <a:pt x="131" y="20"/>
                        </a:lnTo>
                        <a:lnTo>
                          <a:pt x="136" y="21"/>
                        </a:lnTo>
                        <a:lnTo>
                          <a:pt x="142" y="21"/>
                        </a:lnTo>
                        <a:lnTo>
                          <a:pt x="148" y="21"/>
                        </a:lnTo>
                        <a:lnTo>
                          <a:pt x="153" y="22"/>
                        </a:lnTo>
                        <a:lnTo>
                          <a:pt x="159" y="22"/>
                        </a:lnTo>
                        <a:lnTo>
                          <a:pt x="165" y="23"/>
                        </a:lnTo>
                        <a:lnTo>
                          <a:pt x="171" y="23"/>
                        </a:lnTo>
                        <a:lnTo>
                          <a:pt x="176" y="24"/>
                        </a:lnTo>
                        <a:lnTo>
                          <a:pt x="177" y="24"/>
                        </a:lnTo>
                        <a:lnTo>
                          <a:pt x="178" y="23"/>
                        </a:lnTo>
                        <a:lnTo>
                          <a:pt x="178" y="22"/>
                        </a:lnTo>
                        <a:lnTo>
                          <a:pt x="177" y="21"/>
                        </a:lnTo>
                        <a:lnTo>
                          <a:pt x="171" y="21"/>
                        </a:lnTo>
                        <a:lnTo>
                          <a:pt x="166" y="20"/>
                        </a:lnTo>
                        <a:lnTo>
                          <a:pt x="161" y="19"/>
                        </a:lnTo>
                        <a:lnTo>
                          <a:pt x="155" y="18"/>
                        </a:lnTo>
                        <a:lnTo>
                          <a:pt x="149" y="18"/>
                        </a:lnTo>
                        <a:lnTo>
                          <a:pt x="144" y="17"/>
                        </a:lnTo>
                        <a:lnTo>
                          <a:pt x="139" y="16"/>
                        </a:lnTo>
                        <a:lnTo>
                          <a:pt x="133" y="15"/>
                        </a:lnTo>
                        <a:lnTo>
                          <a:pt x="128" y="14"/>
                        </a:lnTo>
                        <a:lnTo>
                          <a:pt x="122" y="13"/>
                        </a:lnTo>
                        <a:lnTo>
                          <a:pt x="117" y="12"/>
                        </a:lnTo>
                        <a:lnTo>
                          <a:pt x="112" y="12"/>
                        </a:lnTo>
                        <a:lnTo>
                          <a:pt x="106" y="11"/>
                        </a:lnTo>
                        <a:lnTo>
                          <a:pt x="100" y="10"/>
                        </a:lnTo>
                        <a:lnTo>
                          <a:pt x="95" y="9"/>
                        </a:lnTo>
                        <a:lnTo>
                          <a:pt x="90" y="8"/>
                        </a:lnTo>
                        <a:lnTo>
                          <a:pt x="86" y="8"/>
                        </a:lnTo>
                        <a:lnTo>
                          <a:pt x="82" y="7"/>
                        </a:lnTo>
                        <a:lnTo>
                          <a:pt x="76" y="7"/>
                        </a:lnTo>
                        <a:lnTo>
                          <a:pt x="71" y="7"/>
                        </a:lnTo>
                        <a:lnTo>
                          <a:pt x="64" y="6"/>
                        </a:lnTo>
                        <a:lnTo>
                          <a:pt x="57" y="6"/>
                        </a:lnTo>
                        <a:lnTo>
                          <a:pt x="49" y="5"/>
                        </a:lnTo>
                        <a:lnTo>
                          <a:pt x="42" y="4"/>
                        </a:lnTo>
                        <a:lnTo>
                          <a:pt x="35" y="4"/>
                        </a:lnTo>
                        <a:lnTo>
                          <a:pt x="28" y="3"/>
                        </a:lnTo>
                        <a:lnTo>
                          <a:pt x="22" y="2"/>
                        </a:lnTo>
                        <a:lnTo>
                          <a:pt x="15" y="2"/>
                        </a:lnTo>
                        <a:lnTo>
                          <a:pt x="10" y="1"/>
                        </a:lnTo>
                        <a:lnTo>
                          <a:pt x="6" y="1"/>
                        </a:lnTo>
                        <a:lnTo>
                          <a:pt x="3"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3" name="Freeform 88"/>
                  <p:cNvSpPr>
                    <a:spLocks/>
                  </p:cNvSpPr>
                  <p:nvPr/>
                </p:nvSpPr>
                <p:spPr bwMode="auto">
                  <a:xfrm>
                    <a:off x="1638" y="2481"/>
                    <a:ext cx="205" cy="29"/>
                  </a:xfrm>
                  <a:custGeom>
                    <a:avLst/>
                    <a:gdLst>
                      <a:gd name="T0" fmla="*/ 105 w 205"/>
                      <a:gd name="T1" fmla="*/ 15 h 29"/>
                      <a:gd name="T2" fmla="*/ 118 w 205"/>
                      <a:gd name="T3" fmla="*/ 16 h 29"/>
                      <a:gd name="T4" fmla="*/ 131 w 205"/>
                      <a:gd name="T5" fmla="*/ 18 h 29"/>
                      <a:gd name="T6" fmla="*/ 144 w 205"/>
                      <a:gd name="T7" fmla="*/ 19 h 29"/>
                      <a:gd name="T8" fmla="*/ 158 w 205"/>
                      <a:gd name="T9" fmla="*/ 21 h 29"/>
                      <a:gd name="T10" fmla="*/ 171 w 205"/>
                      <a:gd name="T11" fmla="*/ 24 h 29"/>
                      <a:gd name="T12" fmla="*/ 184 w 205"/>
                      <a:gd name="T13" fmla="*/ 25 h 29"/>
                      <a:gd name="T14" fmla="*/ 197 w 205"/>
                      <a:gd name="T15" fmla="*/ 28 h 29"/>
                      <a:gd name="T16" fmla="*/ 204 w 205"/>
                      <a:gd name="T17" fmla="*/ 29 h 29"/>
                      <a:gd name="T18" fmla="*/ 205 w 205"/>
                      <a:gd name="T19" fmla="*/ 27 h 29"/>
                      <a:gd name="T20" fmla="*/ 198 w 205"/>
                      <a:gd name="T21" fmla="*/ 24 h 29"/>
                      <a:gd name="T22" fmla="*/ 185 w 205"/>
                      <a:gd name="T23" fmla="*/ 22 h 29"/>
                      <a:gd name="T24" fmla="*/ 172 w 205"/>
                      <a:gd name="T25" fmla="*/ 19 h 29"/>
                      <a:gd name="T26" fmla="*/ 159 w 205"/>
                      <a:gd name="T27" fmla="*/ 17 h 29"/>
                      <a:gd name="T28" fmla="*/ 146 w 205"/>
                      <a:gd name="T29" fmla="*/ 15 h 29"/>
                      <a:gd name="T30" fmla="*/ 133 w 205"/>
                      <a:gd name="T31" fmla="*/ 13 h 29"/>
                      <a:gd name="T32" fmla="*/ 120 w 205"/>
                      <a:gd name="T33" fmla="*/ 11 h 29"/>
                      <a:gd name="T34" fmla="*/ 107 w 205"/>
                      <a:gd name="T35" fmla="*/ 9 h 29"/>
                      <a:gd name="T36" fmla="*/ 93 w 205"/>
                      <a:gd name="T37" fmla="*/ 7 h 29"/>
                      <a:gd name="T38" fmla="*/ 77 w 205"/>
                      <a:gd name="T39" fmla="*/ 5 h 29"/>
                      <a:gd name="T40" fmla="*/ 60 w 205"/>
                      <a:gd name="T41" fmla="*/ 4 h 29"/>
                      <a:gd name="T42" fmla="*/ 44 w 205"/>
                      <a:gd name="T43" fmla="*/ 3 h 29"/>
                      <a:gd name="T44" fmla="*/ 28 w 205"/>
                      <a:gd name="T45" fmla="*/ 1 h 29"/>
                      <a:gd name="T46" fmla="*/ 15 w 205"/>
                      <a:gd name="T47" fmla="*/ 1 h 29"/>
                      <a:gd name="T48" fmla="*/ 6 w 205"/>
                      <a:gd name="T49" fmla="*/ 0 h 29"/>
                      <a:gd name="T50" fmla="*/ 1 w 205"/>
                      <a:gd name="T51" fmla="*/ 0 h 29"/>
                      <a:gd name="T52" fmla="*/ 1 w 205"/>
                      <a:gd name="T53" fmla="*/ 0 h 29"/>
                      <a:gd name="T54" fmla="*/ 6 w 205"/>
                      <a:gd name="T55" fmla="*/ 1 h 29"/>
                      <a:gd name="T56" fmla="*/ 16 w 205"/>
                      <a:gd name="T57" fmla="*/ 2 h 29"/>
                      <a:gd name="T58" fmla="*/ 29 w 205"/>
                      <a:gd name="T59" fmla="*/ 4 h 29"/>
                      <a:gd name="T60" fmla="*/ 45 w 205"/>
                      <a:gd name="T61" fmla="*/ 6 h 29"/>
                      <a:gd name="T62" fmla="*/ 61 w 205"/>
                      <a:gd name="T63" fmla="*/ 9 h 29"/>
                      <a:gd name="T64" fmla="*/ 77 w 205"/>
                      <a:gd name="T65" fmla="*/ 11 h 29"/>
                      <a:gd name="T66" fmla="*/ 92 w 205"/>
                      <a:gd name="T67" fmla="*/ 13 h 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5"/>
                      <a:gd name="T103" fmla="*/ 0 h 29"/>
                      <a:gd name="T104" fmla="*/ 205 w 205"/>
                      <a:gd name="T105" fmla="*/ 29 h 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5" h="29">
                        <a:moveTo>
                          <a:pt x="98" y="14"/>
                        </a:moveTo>
                        <a:lnTo>
                          <a:pt x="105" y="15"/>
                        </a:lnTo>
                        <a:lnTo>
                          <a:pt x="111" y="15"/>
                        </a:lnTo>
                        <a:lnTo>
                          <a:pt x="118" y="16"/>
                        </a:lnTo>
                        <a:lnTo>
                          <a:pt x="125" y="17"/>
                        </a:lnTo>
                        <a:lnTo>
                          <a:pt x="131" y="18"/>
                        </a:lnTo>
                        <a:lnTo>
                          <a:pt x="138" y="19"/>
                        </a:lnTo>
                        <a:lnTo>
                          <a:pt x="144" y="19"/>
                        </a:lnTo>
                        <a:lnTo>
                          <a:pt x="151" y="20"/>
                        </a:lnTo>
                        <a:lnTo>
                          <a:pt x="158" y="21"/>
                        </a:lnTo>
                        <a:lnTo>
                          <a:pt x="164" y="22"/>
                        </a:lnTo>
                        <a:lnTo>
                          <a:pt x="171" y="24"/>
                        </a:lnTo>
                        <a:lnTo>
                          <a:pt x="177" y="24"/>
                        </a:lnTo>
                        <a:lnTo>
                          <a:pt x="184" y="25"/>
                        </a:lnTo>
                        <a:lnTo>
                          <a:pt x="191" y="27"/>
                        </a:lnTo>
                        <a:lnTo>
                          <a:pt x="197" y="28"/>
                        </a:lnTo>
                        <a:lnTo>
                          <a:pt x="204" y="29"/>
                        </a:lnTo>
                        <a:lnTo>
                          <a:pt x="205" y="28"/>
                        </a:lnTo>
                        <a:lnTo>
                          <a:pt x="205" y="27"/>
                        </a:lnTo>
                        <a:lnTo>
                          <a:pt x="204" y="26"/>
                        </a:lnTo>
                        <a:lnTo>
                          <a:pt x="198" y="24"/>
                        </a:lnTo>
                        <a:lnTo>
                          <a:pt x="191" y="23"/>
                        </a:lnTo>
                        <a:lnTo>
                          <a:pt x="185" y="22"/>
                        </a:lnTo>
                        <a:lnTo>
                          <a:pt x="178" y="20"/>
                        </a:lnTo>
                        <a:lnTo>
                          <a:pt x="172" y="19"/>
                        </a:lnTo>
                        <a:lnTo>
                          <a:pt x="165" y="18"/>
                        </a:lnTo>
                        <a:lnTo>
                          <a:pt x="159" y="17"/>
                        </a:lnTo>
                        <a:lnTo>
                          <a:pt x="152" y="16"/>
                        </a:lnTo>
                        <a:lnTo>
                          <a:pt x="146" y="15"/>
                        </a:lnTo>
                        <a:lnTo>
                          <a:pt x="139" y="14"/>
                        </a:lnTo>
                        <a:lnTo>
                          <a:pt x="133" y="13"/>
                        </a:lnTo>
                        <a:lnTo>
                          <a:pt x="126" y="12"/>
                        </a:lnTo>
                        <a:lnTo>
                          <a:pt x="120" y="11"/>
                        </a:lnTo>
                        <a:lnTo>
                          <a:pt x="113" y="10"/>
                        </a:lnTo>
                        <a:lnTo>
                          <a:pt x="107" y="9"/>
                        </a:lnTo>
                        <a:lnTo>
                          <a:pt x="100" y="8"/>
                        </a:lnTo>
                        <a:lnTo>
                          <a:pt x="93" y="7"/>
                        </a:lnTo>
                        <a:lnTo>
                          <a:pt x="85" y="6"/>
                        </a:lnTo>
                        <a:lnTo>
                          <a:pt x="77" y="5"/>
                        </a:lnTo>
                        <a:lnTo>
                          <a:pt x="69" y="5"/>
                        </a:lnTo>
                        <a:lnTo>
                          <a:pt x="60" y="4"/>
                        </a:lnTo>
                        <a:lnTo>
                          <a:pt x="52" y="3"/>
                        </a:lnTo>
                        <a:lnTo>
                          <a:pt x="44" y="3"/>
                        </a:lnTo>
                        <a:lnTo>
                          <a:pt x="36" y="2"/>
                        </a:lnTo>
                        <a:lnTo>
                          <a:pt x="28" y="1"/>
                        </a:lnTo>
                        <a:lnTo>
                          <a:pt x="22" y="1"/>
                        </a:lnTo>
                        <a:lnTo>
                          <a:pt x="15" y="1"/>
                        </a:lnTo>
                        <a:lnTo>
                          <a:pt x="10" y="0"/>
                        </a:lnTo>
                        <a:lnTo>
                          <a:pt x="6" y="0"/>
                        </a:lnTo>
                        <a:lnTo>
                          <a:pt x="2" y="0"/>
                        </a:lnTo>
                        <a:lnTo>
                          <a:pt x="1" y="0"/>
                        </a:lnTo>
                        <a:lnTo>
                          <a:pt x="0" y="0"/>
                        </a:lnTo>
                        <a:lnTo>
                          <a:pt x="1" y="0"/>
                        </a:lnTo>
                        <a:lnTo>
                          <a:pt x="2" y="0"/>
                        </a:lnTo>
                        <a:lnTo>
                          <a:pt x="6" y="1"/>
                        </a:lnTo>
                        <a:lnTo>
                          <a:pt x="10" y="1"/>
                        </a:lnTo>
                        <a:lnTo>
                          <a:pt x="16" y="2"/>
                        </a:lnTo>
                        <a:lnTo>
                          <a:pt x="22" y="3"/>
                        </a:lnTo>
                        <a:lnTo>
                          <a:pt x="29" y="4"/>
                        </a:lnTo>
                        <a:lnTo>
                          <a:pt x="37" y="5"/>
                        </a:lnTo>
                        <a:lnTo>
                          <a:pt x="45" y="6"/>
                        </a:lnTo>
                        <a:lnTo>
                          <a:pt x="53" y="8"/>
                        </a:lnTo>
                        <a:lnTo>
                          <a:pt x="61" y="9"/>
                        </a:lnTo>
                        <a:lnTo>
                          <a:pt x="69" y="10"/>
                        </a:lnTo>
                        <a:lnTo>
                          <a:pt x="77" y="11"/>
                        </a:lnTo>
                        <a:lnTo>
                          <a:pt x="85" y="12"/>
                        </a:lnTo>
                        <a:lnTo>
                          <a:pt x="92" y="13"/>
                        </a:lnTo>
                        <a:lnTo>
                          <a:pt x="98"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4" name="Freeform 89"/>
                  <p:cNvSpPr>
                    <a:spLocks/>
                  </p:cNvSpPr>
                  <p:nvPr/>
                </p:nvSpPr>
                <p:spPr bwMode="auto">
                  <a:xfrm>
                    <a:off x="1734" y="2401"/>
                    <a:ext cx="108" cy="61"/>
                  </a:xfrm>
                  <a:custGeom>
                    <a:avLst/>
                    <a:gdLst>
                      <a:gd name="T0" fmla="*/ 108 w 108"/>
                      <a:gd name="T1" fmla="*/ 61 h 61"/>
                      <a:gd name="T2" fmla="*/ 108 w 108"/>
                      <a:gd name="T3" fmla="*/ 61 h 61"/>
                      <a:gd name="T4" fmla="*/ 108 w 108"/>
                      <a:gd name="T5" fmla="*/ 61 h 61"/>
                      <a:gd name="T6" fmla="*/ 108 w 108"/>
                      <a:gd name="T7" fmla="*/ 60 h 61"/>
                      <a:gd name="T8" fmla="*/ 108 w 108"/>
                      <a:gd name="T9" fmla="*/ 60 h 61"/>
                      <a:gd name="T10" fmla="*/ 100 w 108"/>
                      <a:gd name="T11" fmla="*/ 58 h 61"/>
                      <a:gd name="T12" fmla="*/ 91 w 108"/>
                      <a:gd name="T13" fmla="*/ 55 h 61"/>
                      <a:gd name="T14" fmla="*/ 83 w 108"/>
                      <a:gd name="T15" fmla="*/ 51 h 61"/>
                      <a:gd name="T16" fmla="*/ 74 w 108"/>
                      <a:gd name="T17" fmla="*/ 47 h 61"/>
                      <a:gd name="T18" fmla="*/ 65 w 108"/>
                      <a:gd name="T19" fmla="*/ 43 h 61"/>
                      <a:gd name="T20" fmla="*/ 56 w 108"/>
                      <a:gd name="T21" fmla="*/ 37 h 61"/>
                      <a:gd name="T22" fmla="*/ 47 w 108"/>
                      <a:gd name="T23" fmla="*/ 32 h 61"/>
                      <a:gd name="T24" fmla="*/ 39 w 108"/>
                      <a:gd name="T25" fmla="*/ 27 h 61"/>
                      <a:gd name="T26" fmla="*/ 31 w 108"/>
                      <a:gd name="T27" fmla="*/ 22 h 61"/>
                      <a:gd name="T28" fmla="*/ 23 w 108"/>
                      <a:gd name="T29" fmla="*/ 17 h 61"/>
                      <a:gd name="T30" fmla="*/ 17 w 108"/>
                      <a:gd name="T31" fmla="*/ 12 h 61"/>
                      <a:gd name="T32" fmla="*/ 11 w 108"/>
                      <a:gd name="T33" fmla="*/ 8 h 61"/>
                      <a:gd name="T34" fmla="*/ 7 w 108"/>
                      <a:gd name="T35" fmla="*/ 5 h 61"/>
                      <a:gd name="T36" fmla="*/ 3 w 108"/>
                      <a:gd name="T37" fmla="*/ 2 h 61"/>
                      <a:gd name="T38" fmla="*/ 1 w 108"/>
                      <a:gd name="T39" fmla="*/ 0 h 61"/>
                      <a:gd name="T40" fmla="*/ 0 w 108"/>
                      <a:gd name="T41" fmla="*/ 0 h 61"/>
                      <a:gd name="T42" fmla="*/ 1 w 108"/>
                      <a:gd name="T43" fmla="*/ 0 h 61"/>
                      <a:gd name="T44" fmla="*/ 2 w 108"/>
                      <a:gd name="T45" fmla="*/ 2 h 61"/>
                      <a:gd name="T46" fmla="*/ 4 w 108"/>
                      <a:gd name="T47" fmla="*/ 5 h 61"/>
                      <a:gd name="T48" fmla="*/ 6 w 108"/>
                      <a:gd name="T49" fmla="*/ 9 h 61"/>
                      <a:gd name="T50" fmla="*/ 9 w 108"/>
                      <a:gd name="T51" fmla="*/ 13 h 61"/>
                      <a:gd name="T52" fmla="*/ 13 w 108"/>
                      <a:gd name="T53" fmla="*/ 18 h 61"/>
                      <a:gd name="T54" fmla="*/ 18 w 108"/>
                      <a:gd name="T55" fmla="*/ 23 h 61"/>
                      <a:gd name="T56" fmla="*/ 24 w 108"/>
                      <a:gd name="T57" fmla="*/ 28 h 61"/>
                      <a:gd name="T58" fmla="*/ 31 w 108"/>
                      <a:gd name="T59" fmla="*/ 33 h 61"/>
                      <a:gd name="T60" fmla="*/ 39 w 108"/>
                      <a:gd name="T61" fmla="*/ 39 h 61"/>
                      <a:gd name="T62" fmla="*/ 48 w 108"/>
                      <a:gd name="T63" fmla="*/ 44 h 61"/>
                      <a:gd name="T64" fmla="*/ 58 w 108"/>
                      <a:gd name="T65" fmla="*/ 49 h 61"/>
                      <a:gd name="T66" fmla="*/ 68 w 108"/>
                      <a:gd name="T67" fmla="*/ 53 h 61"/>
                      <a:gd name="T68" fmla="*/ 80 w 108"/>
                      <a:gd name="T69" fmla="*/ 57 h 61"/>
                      <a:gd name="T70" fmla="*/ 93 w 108"/>
                      <a:gd name="T71" fmla="*/ 59 h 61"/>
                      <a:gd name="T72" fmla="*/ 108 w 108"/>
                      <a:gd name="T73" fmla="*/ 61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61"/>
                      <a:gd name="T113" fmla="*/ 108 w 108"/>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61">
                        <a:moveTo>
                          <a:pt x="108" y="61"/>
                        </a:moveTo>
                        <a:lnTo>
                          <a:pt x="108" y="61"/>
                        </a:lnTo>
                        <a:lnTo>
                          <a:pt x="108" y="60"/>
                        </a:lnTo>
                        <a:lnTo>
                          <a:pt x="100" y="58"/>
                        </a:lnTo>
                        <a:lnTo>
                          <a:pt x="91" y="55"/>
                        </a:lnTo>
                        <a:lnTo>
                          <a:pt x="83" y="51"/>
                        </a:lnTo>
                        <a:lnTo>
                          <a:pt x="74" y="47"/>
                        </a:lnTo>
                        <a:lnTo>
                          <a:pt x="65" y="43"/>
                        </a:lnTo>
                        <a:lnTo>
                          <a:pt x="56" y="37"/>
                        </a:lnTo>
                        <a:lnTo>
                          <a:pt x="47" y="32"/>
                        </a:lnTo>
                        <a:lnTo>
                          <a:pt x="39" y="27"/>
                        </a:lnTo>
                        <a:lnTo>
                          <a:pt x="31" y="22"/>
                        </a:lnTo>
                        <a:lnTo>
                          <a:pt x="23" y="17"/>
                        </a:lnTo>
                        <a:lnTo>
                          <a:pt x="17" y="12"/>
                        </a:lnTo>
                        <a:lnTo>
                          <a:pt x="11" y="8"/>
                        </a:lnTo>
                        <a:lnTo>
                          <a:pt x="7" y="5"/>
                        </a:lnTo>
                        <a:lnTo>
                          <a:pt x="3" y="2"/>
                        </a:lnTo>
                        <a:lnTo>
                          <a:pt x="1" y="0"/>
                        </a:lnTo>
                        <a:lnTo>
                          <a:pt x="0" y="0"/>
                        </a:lnTo>
                        <a:lnTo>
                          <a:pt x="1" y="0"/>
                        </a:lnTo>
                        <a:lnTo>
                          <a:pt x="2" y="2"/>
                        </a:lnTo>
                        <a:lnTo>
                          <a:pt x="4" y="5"/>
                        </a:lnTo>
                        <a:lnTo>
                          <a:pt x="6" y="9"/>
                        </a:lnTo>
                        <a:lnTo>
                          <a:pt x="9" y="13"/>
                        </a:lnTo>
                        <a:lnTo>
                          <a:pt x="13" y="18"/>
                        </a:lnTo>
                        <a:lnTo>
                          <a:pt x="18" y="23"/>
                        </a:lnTo>
                        <a:lnTo>
                          <a:pt x="24" y="28"/>
                        </a:lnTo>
                        <a:lnTo>
                          <a:pt x="31" y="33"/>
                        </a:lnTo>
                        <a:lnTo>
                          <a:pt x="39" y="39"/>
                        </a:lnTo>
                        <a:lnTo>
                          <a:pt x="48" y="44"/>
                        </a:lnTo>
                        <a:lnTo>
                          <a:pt x="58" y="49"/>
                        </a:lnTo>
                        <a:lnTo>
                          <a:pt x="68" y="53"/>
                        </a:lnTo>
                        <a:lnTo>
                          <a:pt x="80" y="57"/>
                        </a:lnTo>
                        <a:lnTo>
                          <a:pt x="93" y="59"/>
                        </a:lnTo>
                        <a:lnTo>
                          <a:pt x="108" y="6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5" name="Freeform 90"/>
                  <p:cNvSpPr>
                    <a:spLocks/>
                  </p:cNvSpPr>
                  <p:nvPr/>
                </p:nvSpPr>
                <p:spPr bwMode="auto">
                  <a:xfrm>
                    <a:off x="1657" y="2416"/>
                    <a:ext cx="85" cy="30"/>
                  </a:xfrm>
                  <a:custGeom>
                    <a:avLst/>
                    <a:gdLst>
                      <a:gd name="T0" fmla="*/ 0 w 85"/>
                      <a:gd name="T1" fmla="*/ 30 h 30"/>
                      <a:gd name="T2" fmla="*/ 5 w 85"/>
                      <a:gd name="T3" fmla="*/ 28 h 30"/>
                      <a:gd name="T4" fmla="*/ 10 w 85"/>
                      <a:gd name="T5" fmla="*/ 26 h 30"/>
                      <a:gd name="T6" fmla="*/ 15 w 85"/>
                      <a:gd name="T7" fmla="*/ 24 h 30"/>
                      <a:gd name="T8" fmla="*/ 20 w 85"/>
                      <a:gd name="T9" fmla="*/ 22 h 30"/>
                      <a:gd name="T10" fmla="*/ 25 w 85"/>
                      <a:gd name="T11" fmla="*/ 20 h 30"/>
                      <a:gd name="T12" fmla="*/ 30 w 85"/>
                      <a:gd name="T13" fmla="*/ 18 h 30"/>
                      <a:gd name="T14" fmla="*/ 35 w 85"/>
                      <a:gd name="T15" fmla="*/ 17 h 30"/>
                      <a:gd name="T16" fmla="*/ 41 w 85"/>
                      <a:gd name="T17" fmla="*/ 15 h 30"/>
                      <a:gd name="T18" fmla="*/ 46 w 85"/>
                      <a:gd name="T19" fmla="*/ 14 h 30"/>
                      <a:gd name="T20" fmla="*/ 51 w 85"/>
                      <a:gd name="T21" fmla="*/ 12 h 30"/>
                      <a:gd name="T22" fmla="*/ 56 w 85"/>
                      <a:gd name="T23" fmla="*/ 11 h 30"/>
                      <a:gd name="T24" fmla="*/ 62 w 85"/>
                      <a:gd name="T25" fmla="*/ 9 h 30"/>
                      <a:gd name="T26" fmla="*/ 67 w 85"/>
                      <a:gd name="T27" fmla="*/ 8 h 30"/>
                      <a:gd name="T28" fmla="*/ 72 w 85"/>
                      <a:gd name="T29" fmla="*/ 7 h 30"/>
                      <a:gd name="T30" fmla="*/ 77 w 85"/>
                      <a:gd name="T31" fmla="*/ 6 h 30"/>
                      <a:gd name="T32" fmla="*/ 83 w 85"/>
                      <a:gd name="T33" fmla="*/ 4 h 30"/>
                      <a:gd name="T34" fmla="*/ 84 w 85"/>
                      <a:gd name="T35" fmla="*/ 4 h 30"/>
                      <a:gd name="T36" fmla="*/ 85 w 85"/>
                      <a:gd name="T37" fmla="*/ 2 h 30"/>
                      <a:gd name="T38" fmla="*/ 85 w 85"/>
                      <a:gd name="T39" fmla="*/ 0 h 30"/>
                      <a:gd name="T40" fmla="*/ 83 w 85"/>
                      <a:gd name="T41" fmla="*/ 0 h 30"/>
                      <a:gd name="T42" fmla="*/ 77 w 85"/>
                      <a:gd name="T43" fmla="*/ 1 h 30"/>
                      <a:gd name="T44" fmla="*/ 72 w 85"/>
                      <a:gd name="T45" fmla="*/ 1 h 30"/>
                      <a:gd name="T46" fmla="*/ 67 w 85"/>
                      <a:gd name="T47" fmla="*/ 2 h 30"/>
                      <a:gd name="T48" fmla="*/ 61 w 85"/>
                      <a:gd name="T49" fmla="*/ 3 h 30"/>
                      <a:gd name="T50" fmla="*/ 55 w 85"/>
                      <a:gd name="T51" fmla="*/ 4 h 30"/>
                      <a:gd name="T52" fmla="*/ 50 w 85"/>
                      <a:gd name="T53" fmla="*/ 5 h 30"/>
                      <a:gd name="T54" fmla="*/ 44 w 85"/>
                      <a:gd name="T55" fmla="*/ 6 h 30"/>
                      <a:gd name="T56" fmla="*/ 38 w 85"/>
                      <a:gd name="T57" fmla="*/ 8 h 30"/>
                      <a:gd name="T58" fmla="*/ 32 w 85"/>
                      <a:gd name="T59" fmla="*/ 9 h 30"/>
                      <a:gd name="T60" fmla="*/ 27 w 85"/>
                      <a:gd name="T61" fmla="*/ 11 h 30"/>
                      <a:gd name="T62" fmla="*/ 22 w 85"/>
                      <a:gd name="T63" fmla="*/ 14 h 30"/>
                      <a:gd name="T64" fmla="*/ 17 w 85"/>
                      <a:gd name="T65" fmla="*/ 16 h 30"/>
                      <a:gd name="T66" fmla="*/ 12 w 85"/>
                      <a:gd name="T67" fmla="*/ 19 h 30"/>
                      <a:gd name="T68" fmla="*/ 8 w 85"/>
                      <a:gd name="T69" fmla="*/ 22 h 30"/>
                      <a:gd name="T70" fmla="*/ 3 w 85"/>
                      <a:gd name="T71" fmla="*/ 26 h 30"/>
                      <a:gd name="T72" fmla="*/ 0 w 85"/>
                      <a:gd name="T73" fmla="*/ 30 h 30"/>
                      <a:gd name="T74" fmla="*/ 0 w 85"/>
                      <a:gd name="T75" fmla="*/ 30 h 30"/>
                      <a:gd name="T76" fmla="*/ 0 w 85"/>
                      <a:gd name="T77" fmla="*/ 30 h 30"/>
                      <a:gd name="T78" fmla="*/ 0 w 85"/>
                      <a:gd name="T79" fmla="*/ 30 h 30"/>
                      <a:gd name="T80" fmla="*/ 0 w 85"/>
                      <a:gd name="T81" fmla="*/ 30 h 30"/>
                      <a:gd name="T82" fmla="*/ 0 w 85"/>
                      <a:gd name="T83" fmla="*/ 30 h 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30"/>
                      <a:gd name="T128" fmla="*/ 85 w 85"/>
                      <a:gd name="T129" fmla="*/ 30 h 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30">
                        <a:moveTo>
                          <a:pt x="0" y="30"/>
                        </a:moveTo>
                        <a:lnTo>
                          <a:pt x="5" y="28"/>
                        </a:lnTo>
                        <a:lnTo>
                          <a:pt x="10" y="26"/>
                        </a:lnTo>
                        <a:lnTo>
                          <a:pt x="15" y="24"/>
                        </a:lnTo>
                        <a:lnTo>
                          <a:pt x="20" y="22"/>
                        </a:lnTo>
                        <a:lnTo>
                          <a:pt x="25" y="20"/>
                        </a:lnTo>
                        <a:lnTo>
                          <a:pt x="30" y="18"/>
                        </a:lnTo>
                        <a:lnTo>
                          <a:pt x="35" y="17"/>
                        </a:lnTo>
                        <a:lnTo>
                          <a:pt x="41" y="15"/>
                        </a:lnTo>
                        <a:lnTo>
                          <a:pt x="46" y="14"/>
                        </a:lnTo>
                        <a:lnTo>
                          <a:pt x="51" y="12"/>
                        </a:lnTo>
                        <a:lnTo>
                          <a:pt x="56" y="11"/>
                        </a:lnTo>
                        <a:lnTo>
                          <a:pt x="62" y="9"/>
                        </a:lnTo>
                        <a:lnTo>
                          <a:pt x="67" y="8"/>
                        </a:lnTo>
                        <a:lnTo>
                          <a:pt x="72" y="7"/>
                        </a:lnTo>
                        <a:lnTo>
                          <a:pt x="77" y="6"/>
                        </a:lnTo>
                        <a:lnTo>
                          <a:pt x="83" y="4"/>
                        </a:lnTo>
                        <a:lnTo>
                          <a:pt x="84" y="4"/>
                        </a:lnTo>
                        <a:lnTo>
                          <a:pt x="85" y="2"/>
                        </a:lnTo>
                        <a:lnTo>
                          <a:pt x="85" y="0"/>
                        </a:lnTo>
                        <a:lnTo>
                          <a:pt x="83" y="0"/>
                        </a:lnTo>
                        <a:lnTo>
                          <a:pt x="77" y="1"/>
                        </a:lnTo>
                        <a:lnTo>
                          <a:pt x="72" y="1"/>
                        </a:lnTo>
                        <a:lnTo>
                          <a:pt x="67" y="2"/>
                        </a:lnTo>
                        <a:lnTo>
                          <a:pt x="61" y="3"/>
                        </a:lnTo>
                        <a:lnTo>
                          <a:pt x="55" y="4"/>
                        </a:lnTo>
                        <a:lnTo>
                          <a:pt x="50" y="5"/>
                        </a:lnTo>
                        <a:lnTo>
                          <a:pt x="44" y="6"/>
                        </a:lnTo>
                        <a:lnTo>
                          <a:pt x="38" y="8"/>
                        </a:lnTo>
                        <a:lnTo>
                          <a:pt x="32" y="9"/>
                        </a:lnTo>
                        <a:lnTo>
                          <a:pt x="27" y="11"/>
                        </a:lnTo>
                        <a:lnTo>
                          <a:pt x="22" y="14"/>
                        </a:lnTo>
                        <a:lnTo>
                          <a:pt x="17" y="16"/>
                        </a:lnTo>
                        <a:lnTo>
                          <a:pt x="12" y="19"/>
                        </a:lnTo>
                        <a:lnTo>
                          <a:pt x="8" y="22"/>
                        </a:lnTo>
                        <a:lnTo>
                          <a:pt x="3" y="26"/>
                        </a:lnTo>
                        <a:lnTo>
                          <a:pt x="0" y="3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6" name="Freeform 91"/>
                  <p:cNvSpPr>
                    <a:spLocks/>
                  </p:cNvSpPr>
                  <p:nvPr/>
                </p:nvSpPr>
                <p:spPr bwMode="auto">
                  <a:xfrm>
                    <a:off x="1430" y="2574"/>
                    <a:ext cx="313" cy="90"/>
                  </a:xfrm>
                  <a:custGeom>
                    <a:avLst/>
                    <a:gdLst>
                      <a:gd name="T0" fmla="*/ 56 w 313"/>
                      <a:gd name="T1" fmla="*/ 21 h 90"/>
                      <a:gd name="T2" fmla="*/ 48 w 313"/>
                      <a:gd name="T3" fmla="*/ 25 h 90"/>
                      <a:gd name="T4" fmla="*/ 42 w 313"/>
                      <a:gd name="T5" fmla="*/ 27 h 90"/>
                      <a:gd name="T6" fmla="*/ 35 w 313"/>
                      <a:gd name="T7" fmla="*/ 30 h 90"/>
                      <a:gd name="T8" fmla="*/ 26 w 313"/>
                      <a:gd name="T9" fmla="*/ 34 h 90"/>
                      <a:gd name="T10" fmla="*/ 16 w 313"/>
                      <a:gd name="T11" fmla="*/ 38 h 90"/>
                      <a:gd name="T12" fmla="*/ 8 w 313"/>
                      <a:gd name="T13" fmla="*/ 44 h 90"/>
                      <a:gd name="T14" fmla="*/ 1 w 313"/>
                      <a:gd name="T15" fmla="*/ 59 h 90"/>
                      <a:gd name="T16" fmla="*/ 3 w 313"/>
                      <a:gd name="T17" fmla="*/ 68 h 90"/>
                      <a:gd name="T18" fmla="*/ 10 w 313"/>
                      <a:gd name="T19" fmla="*/ 72 h 90"/>
                      <a:gd name="T20" fmla="*/ 17 w 313"/>
                      <a:gd name="T21" fmla="*/ 73 h 90"/>
                      <a:gd name="T22" fmla="*/ 40 w 313"/>
                      <a:gd name="T23" fmla="*/ 75 h 90"/>
                      <a:gd name="T24" fmla="*/ 64 w 313"/>
                      <a:gd name="T25" fmla="*/ 70 h 90"/>
                      <a:gd name="T26" fmla="*/ 87 w 313"/>
                      <a:gd name="T27" fmla="*/ 63 h 90"/>
                      <a:gd name="T28" fmla="*/ 110 w 313"/>
                      <a:gd name="T29" fmla="*/ 54 h 90"/>
                      <a:gd name="T30" fmla="*/ 133 w 313"/>
                      <a:gd name="T31" fmla="*/ 48 h 90"/>
                      <a:gd name="T32" fmla="*/ 148 w 313"/>
                      <a:gd name="T33" fmla="*/ 47 h 90"/>
                      <a:gd name="T34" fmla="*/ 159 w 313"/>
                      <a:gd name="T35" fmla="*/ 49 h 90"/>
                      <a:gd name="T36" fmla="*/ 168 w 313"/>
                      <a:gd name="T37" fmla="*/ 53 h 90"/>
                      <a:gd name="T38" fmla="*/ 179 w 313"/>
                      <a:gd name="T39" fmla="*/ 61 h 90"/>
                      <a:gd name="T40" fmla="*/ 189 w 313"/>
                      <a:gd name="T41" fmla="*/ 70 h 90"/>
                      <a:gd name="T42" fmla="*/ 202 w 313"/>
                      <a:gd name="T43" fmla="*/ 80 h 90"/>
                      <a:gd name="T44" fmla="*/ 221 w 313"/>
                      <a:gd name="T45" fmla="*/ 88 h 90"/>
                      <a:gd name="T46" fmla="*/ 242 w 313"/>
                      <a:gd name="T47" fmla="*/ 89 h 90"/>
                      <a:gd name="T48" fmla="*/ 262 w 313"/>
                      <a:gd name="T49" fmla="*/ 85 h 90"/>
                      <a:gd name="T50" fmla="*/ 281 w 313"/>
                      <a:gd name="T51" fmla="*/ 75 h 90"/>
                      <a:gd name="T52" fmla="*/ 296 w 313"/>
                      <a:gd name="T53" fmla="*/ 60 h 90"/>
                      <a:gd name="T54" fmla="*/ 303 w 313"/>
                      <a:gd name="T55" fmla="*/ 50 h 90"/>
                      <a:gd name="T56" fmla="*/ 309 w 313"/>
                      <a:gd name="T57" fmla="*/ 39 h 90"/>
                      <a:gd name="T58" fmla="*/ 313 w 313"/>
                      <a:gd name="T59" fmla="*/ 31 h 90"/>
                      <a:gd name="T60" fmla="*/ 310 w 313"/>
                      <a:gd name="T61" fmla="*/ 31 h 90"/>
                      <a:gd name="T62" fmla="*/ 298 w 313"/>
                      <a:gd name="T63" fmla="*/ 51 h 90"/>
                      <a:gd name="T64" fmla="*/ 282 w 313"/>
                      <a:gd name="T65" fmla="*/ 68 h 90"/>
                      <a:gd name="T66" fmla="*/ 262 w 313"/>
                      <a:gd name="T67" fmla="*/ 80 h 90"/>
                      <a:gd name="T68" fmla="*/ 236 w 313"/>
                      <a:gd name="T69" fmla="*/ 83 h 90"/>
                      <a:gd name="T70" fmla="*/ 209 w 313"/>
                      <a:gd name="T71" fmla="*/ 77 h 90"/>
                      <a:gd name="T72" fmla="*/ 195 w 313"/>
                      <a:gd name="T73" fmla="*/ 68 h 90"/>
                      <a:gd name="T74" fmla="*/ 187 w 313"/>
                      <a:gd name="T75" fmla="*/ 60 h 90"/>
                      <a:gd name="T76" fmla="*/ 178 w 313"/>
                      <a:gd name="T77" fmla="*/ 52 h 90"/>
                      <a:gd name="T78" fmla="*/ 169 w 313"/>
                      <a:gd name="T79" fmla="*/ 47 h 90"/>
                      <a:gd name="T80" fmla="*/ 160 w 313"/>
                      <a:gd name="T81" fmla="*/ 44 h 90"/>
                      <a:gd name="T82" fmla="*/ 147 w 313"/>
                      <a:gd name="T83" fmla="*/ 42 h 90"/>
                      <a:gd name="T84" fmla="*/ 126 w 313"/>
                      <a:gd name="T85" fmla="*/ 44 h 90"/>
                      <a:gd name="T86" fmla="*/ 105 w 313"/>
                      <a:gd name="T87" fmla="*/ 50 h 90"/>
                      <a:gd name="T88" fmla="*/ 82 w 313"/>
                      <a:gd name="T89" fmla="*/ 59 h 90"/>
                      <a:gd name="T90" fmla="*/ 57 w 313"/>
                      <a:gd name="T91" fmla="*/ 66 h 90"/>
                      <a:gd name="T92" fmla="*/ 30 w 313"/>
                      <a:gd name="T93" fmla="*/ 69 h 90"/>
                      <a:gd name="T94" fmla="*/ 24 w 313"/>
                      <a:gd name="T95" fmla="*/ 69 h 90"/>
                      <a:gd name="T96" fmla="*/ 18 w 313"/>
                      <a:gd name="T97" fmla="*/ 68 h 90"/>
                      <a:gd name="T98" fmla="*/ 9 w 313"/>
                      <a:gd name="T99" fmla="*/ 65 h 90"/>
                      <a:gd name="T100" fmla="*/ 7 w 313"/>
                      <a:gd name="T101" fmla="*/ 53 h 90"/>
                      <a:gd name="T102" fmla="*/ 16 w 313"/>
                      <a:gd name="T103" fmla="*/ 43 h 90"/>
                      <a:gd name="T104" fmla="*/ 27 w 313"/>
                      <a:gd name="T105" fmla="*/ 37 h 90"/>
                      <a:gd name="T106" fmla="*/ 38 w 313"/>
                      <a:gd name="T107" fmla="*/ 32 h 90"/>
                      <a:gd name="T108" fmla="*/ 51 w 313"/>
                      <a:gd name="T109" fmla="*/ 26 h 90"/>
                      <a:gd name="T110" fmla="*/ 62 w 313"/>
                      <a:gd name="T111" fmla="*/ 19 h 90"/>
                      <a:gd name="T112" fmla="*/ 61 w 313"/>
                      <a:gd name="T113" fmla="*/ 9 h 90"/>
                      <a:gd name="T114" fmla="*/ 42 w 313"/>
                      <a:gd name="T115" fmla="*/ 2 h 90"/>
                      <a:gd name="T116" fmla="*/ 26 w 313"/>
                      <a:gd name="T117" fmla="*/ 0 h 90"/>
                      <a:gd name="T118" fmla="*/ 26 w 313"/>
                      <a:gd name="T119" fmla="*/ 1 h 90"/>
                      <a:gd name="T120" fmla="*/ 33 w 313"/>
                      <a:gd name="T121" fmla="*/ 2 h 90"/>
                      <a:gd name="T122" fmla="*/ 53 w 313"/>
                      <a:gd name="T123" fmla="*/ 10 h 90"/>
                      <a:gd name="T124" fmla="*/ 61 w 313"/>
                      <a:gd name="T125" fmla="*/ 17 h 9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3"/>
                      <a:gd name="T190" fmla="*/ 0 h 90"/>
                      <a:gd name="T191" fmla="*/ 313 w 313"/>
                      <a:gd name="T192" fmla="*/ 90 h 9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3" h="90">
                        <a:moveTo>
                          <a:pt x="61" y="17"/>
                        </a:moveTo>
                        <a:lnTo>
                          <a:pt x="59" y="19"/>
                        </a:lnTo>
                        <a:lnTo>
                          <a:pt x="56" y="21"/>
                        </a:lnTo>
                        <a:lnTo>
                          <a:pt x="53" y="22"/>
                        </a:lnTo>
                        <a:lnTo>
                          <a:pt x="50" y="24"/>
                        </a:lnTo>
                        <a:lnTo>
                          <a:pt x="48" y="25"/>
                        </a:lnTo>
                        <a:lnTo>
                          <a:pt x="46" y="26"/>
                        </a:lnTo>
                        <a:lnTo>
                          <a:pt x="43" y="26"/>
                        </a:lnTo>
                        <a:lnTo>
                          <a:pt x="42" y="27"/>
                        </a:lnTo>
                        <a:lnTo>
                          <a:pt x="39" y="28"/>
                        </a:lnTo>
                        <a:lnTo>
                          <a:pt x="37" y="29"/>
                        </a:lnTo>
                        <a:lnTo>
                          <a:pt x="35" y="30"/>
                        </a:lnTo>
                        <a:lnTo>
                          <a:pt x="33" y="31"/>
                        </a:lnTo>
                        <a:lnTo>
                          <a:pt x="30" y="32"/>
                        </a:lnTo>
                        <a:lnTo>
                          <a:pt x="26" y="34"/>
                        </a:lnTo>
                        <a:lnTo>
                          <a:pt x="23" y="35"/>
                        </a:lnTo>
                        <a:lnTo>
                          <a:pt x="19" y="36"/>
                        </a:lnTo>
                        <a:lnTo>
                          <a:pt x="16" y="38"/>
                        </a:lnTo>
                        <a:lnTo>
                          <a:pt x="13" y="40"/>
                        </a:lnTo>
                        <a:lnTo>
                          <a:pt x="10" y="42"/>
                        </a:lnTo>
                        <a:lnTo>
                          <a:pt x="8" y="44"/>
                        </a:lnTo>
                        <a:lnTo>
                          <a:pt x="5" y="49"/>
                        </a:lnTo>
                        <a:lnTo>
                          <a:pt x="2" y="54"/>
                        </a:lnTo>
                        <a:lnTo>
                          <a:pt x="1" y="59"/>
                        </a:lnTo>
                        <a:lnTo>
                          <a:pt x="0" y="64"/>
                        </a:lnTo>
                        <a:lnTo>
                          <a:pt x="1" y="66"/>
                        </a:lnTo>
                        <a:lnTo>
                          <a:pt x="3" y="68"/>
                        </a:lnTo>
                        <a:lnTo>
                          <a:pt x="5" y="69"/>
                        </a:lnTo>
                        <a:lnTo>
                          <a:pt x="7" y="71"/>
                        </a:lnTo>
                        <a:lnTo>
                          <a:pt x="10" y="72"/>
                        </a:lnTo>
                        <a:lnTo>
                          <a:pt x="12" y="73"/>
                        </a:lnTo>
                        <a:lnTo>
                          <a:pt x="15" y="73"/>
                        </a:lnTo>
                        <a:lnTo>
                          <a:pt x="17" y="73"/>
                        </a:lnTo>
                        <a:lnTo>
                          <a:pt x="24" y="75"/>
                        </a:lnTo>
                        <a:lnTo>
                          <a:pt x="32" y="76"/>
                        </a:lnTo>
                        <a:lnTo>
                          <a:pt x="40" y="75"/>
                        </a:lnTo>
                        <a:lnTo>
                          <a:pt x="48" y="74"/>
                        </a:lnTo>
                        <a:lnTo>
                          <a:pt x="56" y="72"/>
                        </a:lnTo>
                        <a:lnTo>
                          <a:pt x="64" y="70"/>
                        </a:lnTo>
                        <a:lnTo>
                          <a:pt x="72" y="68"/>
                        </a:lnTo>
                        <a:lnTo>
                          <a:pt x="79" y="65"/>
                        </a:lnTo>
                        <a:lnTo>
                          <a:pt x="87" y="63"/>
                        </a:lnTo>
                        <a:lnTo>
                          <a:pt x="94" y="59"/>
                        </a:lnTo>
                        <a:lnTo>
                          <a:pt x="102" y="57"/>
                        </a:lnTo>
                        <a:lnTo>
                          <a:pt x="110" y="54"/>
                        </a:lnTo>
                        <a:lnTo>
                          <a:pt x="117" y="51"/>
                        </a:lnTo>
                        <a:lnTo>
                          <a:pt x="125" y="49"/>
                        </a:lnTo>
                        <a:lnTo>
                          <a:pt x="133" y="48"/>
                        </a:lnTo>
                        <a:lnTo>
                          <a:pt x="141" y="47"/>
                        </a:lnTo>
                        <a:lnTo>
                          <a:pt x="145" y="47"/>
                        </a:lnTo>
                        <a:lnTo>
                          <a:pt x="148" y="47"/>
                        </a:lnTo>
                        <a:lnTo>
                          <a:pt x="152" y="48"/>
                        </a:lnTo>
                        <a:lnTo>
                          <a:pt x="155" y="48"/>
                        </a:lnTo>
                        <a:lnTo>
                          <a:pt x="159" y="49"/>
                        </a:lnTo>
                        <a:lnTo>
                          <a:pt x="162" y="50"/>
                        </a:lnTo>
                        <a:lnTo>
                          <a:pt x="165" y="52"/>
                        </a:lnTo>
                        <a:lnTo>
                          <a:pt x="168" y="53"/>
                        </a:lnTo>
                        <a:lnTo>
                          <a:pt x="173" y="55"/>
                        </a:lnTo>
                        <a:lnTo>
                          <a:pt x="176" y="58"/>
                        </a:lnTo>
                        <a:lnTo>
                          <a:pt x="179" y="61"/>
                        </a:lnTo>
                        <a:lnTo>
                          <a:pt x="182" y="64"/>
                        </a:lnTo>
                        <a:lnTo>
                          <a:pt x="186" y="67"/>
                        </a:lnTo>
                        <a:lnTo>
                          <a:pt x="189" y="70"/>
                        </a:lnTo>
                        <a:lnTo>
                          <a:pt x="192" y="73"/>
                        </a:lnTo>
                        <a:lnTo>
                          <a:pt x="195" y="76"/>
                        </a:lnTo>
                        <a:lnTo>
                          <a:pt x="202" y="80"/>
                        </a:lnTo>
                        <a:lnTo>
                          <a:pt x="208" y="83"/>
                        </a:lnTo>
                        <a:lnTo>
                          <a:pt x="214" y="86"/>
                        </a:lnTo>
                        <a:lnTo>
                          <a:pt x="221" y="88"/>
                        </a:lnTo>
                        <a:lnTo>
                          <a:pt x="228" y="89"/>
                        </a:lnTo>
                        <a:lnTo>
                          <a:pt x="235" y="90"/>
                        </a:lnTo>
                        <a:lnTo>
                          <a:pt x="242" y="89"/>
                        </a:lnTo>
                        <a:lnTo>
                          <a:pt x="249" y="88"/>
                        </a:lnTo>
                        <a:lnTo>
                          <a:pt x="255" y="87"/>
                        </a:lnTo>
                        <a:lnTo>
                          <a:pt x="262" y="85"/>
                        </a:lnTo>
                        <a:lnTo>
                          <a:pt x="268" y="82"/>
                        </a:lnTo>
                        <a:lnTo>
                          <a:pt x="275" y="79"/>
                        </a:lnTo>
                        <a:lnTo>
                          <a:pt x="281" y="75"/>
                        </a:lnTo>
                        <a:lnTo>
                          <a:pt x="286" y="71"/>
                        </a:lnTo>
                        <a:lnTo>
                          <a:pt x="291" y="66"/>
                        </a:lnTo>
                        <a:lnTo>
                          <a:pt x="296" y="60"/>
                        </a:lnTo>
                        <a:lnTo>
                          <a:pt x="298" y="57"/>
                        </a:lnTo>
                        <a:lnTo>
                          <a:pt x="301" y="54"/>
                        </a:lnTo>
                        <a:lnTo>
                          <a:pt x="303" y="50"/>
                        </a:lnTo>
                        <a:lnTo>
                          <a:pt x="305" y="47"/>
                        </a:lnTo>
                        <a:lnTo>
                          <a:pt x="307" y="43"/>
                        </a:lnTo>
                        <a:lnTo>
                          <a:pt x="309" y="39"/>
                        </a:lnTo>
                        <a:lnTo>
                          <a:pt x="311" y="35"/>
                        </a:lnTo>
                        <a:lnTo>
                          <a:pt x="313" y="32"/>
                        </a:lnTo>
                        <a:lnTo>
                          <a:pt x="313" y="31"/>
                        </a:lnTo>
                        <a:lnTo>
                          <a:pt x="312" y="30"/>
                        </a:lnTo>
                        <a:lnTo>
                          <a:pt x="311" y="30"/>
                        </a:lnTo>
                        <a:lnTo>
                          <a:pt x="310" y="31"/>
                        </a:lnTo>
                        <a:lnTo>
                          <a:pt x="306" y="38"/>
                        </a:lnTo>
                        <a:lnTo>
                          <a:pt x="302" y="44"/>
                        </a:lnTo>
                        <a:lnTo>
                          <a:pt x="298" y="51"/>
                        </a:lnTo>
                        <a:lnTo>
                          <a:pt x="293" y="57"/>
                        </a:lnTo>
                        <a:lnTo>
                          <a:pt x="288" y="62"/>
                        </a:lnTo>
                        <a:lnTo>
                          <a:pt x="282" y="68"/>
                        </a:lnTo>
                        <a:lnTo>
                          <a:pt x="277" y="72"/>
                        </a:lnTo>
                        <a:lnTo>
                          <a:pt x="270" y="76"/>
                        </a:lnTo>
                        <a:lnTo>
                          <a:pt x="262" y="80"/>
                        </a:lnTo>
                        <a:lnTo>
                          <a:pt x="253" y="82"/>
                        </a:lnTo>
                        <a:lnTo>
                          <a:pt x="244" y="83"/>
                        </a:lnTo>
                        <a:lnTo>
                          <a:pt x="236" y="83"/>
                        </a:lnTo>
                        <a:lnTo>
                          <a:pt x="227" y="82"/>
                        </a:lnTo>
                        <a:lnTo>
                          <a:pt x="218" y="80"/>
                        </a:lnTo>
                        <a:lnTo>
                          <a:pt x="209" y="77"/>
                        </a:lnTo>
                        <a:lnTo>
                          <a:pt x="202" y="73"/>
                        </a:lnTo>
                        <a:lnTo>
                          <a:pt x="199" y="71"/>
                        </a:lnTo>
                        <a:lnTo>
                          <a:pt x="195" y="68"/>
                        </a:lnTo>
                        <a:lnTo>
                          <a:pt x="192" y="65"/>
                        </a:lnTo>
                        <a:lnTo>
                          <a:pt x="190" y="63"/>
                        </a:lnTo>
                        <a:lnTo>
                          <a:pt x="187" y="60"/>
                        </a:lnTo>
                        <a:lnTo>
                          <a:pt x="184" y="57"/>
                        </a:lnTo>
                        <a:lnTo>
                          <a:pt x="181" y="54"/>
                        </a:lnTo>
                        <a:lnTo>
                          <a:pt x="178" y="52"/>
                        </a:lnTo>
                        <a:lnTo>
                          <a:pt x="175" y="50"/>
                        </a:lnTo>
                        <a:lnTo>
                          <a:pt x="173" y="48"/>
                        </a:lnTo>
                        <a:lnTo>
                          <a:pt x="169" y="47"/>
                        </a:lnTo>
                        <a:lnTo>
                          <a:pt x="167" y="45"/>
                        </a:lnTo>
                        <a:lnTo>
                          <a:pt x="164" y="44"/>
                        </a:lnTo>
                        <a:lnTo>
                          <a:pt x="160" y="44"/>
                        </a:lnTo>
                        <a:lnTo>
                          <a:pt x="157" y="43"/>
                        </a:lnTo>
                        <a:lnTo>
                          <a:pt x="154" y="42"/>
                        </a:lnTo>
                        <a:lnTo>
                          <a:pt x="147" y="42"/>
                        </a:lnTo>
                        <a:lnTo>
                          <a:pt x="140" y="42"/>
                        </a:lnTo>
                        <a:lnTo>
                          <a:pt x="132" y="43"/>
                        </a:lnTo>
                        <a:lnTo>
                          <a:pt x="126" y="44"/>
                        </a:lnTo>
                        <a:lnTo>
                          <a:pt x="119" y="46"/>
                        </a:lnTo>
                        <a:lnTo>
                          <a:pt x="112" y="48"/>
                        </a:lnTo>
                        <a:lnTo>
                          <a:pt x="105" y="50"/>
                        </a:lnTo>
                        <a:lnTo>
                          <a:pt x="99" y="52"/>
                        </a:lnTo>
                        <a:lnTo>
                          <a:pt x="90" y="55"/>
                        </a:lnTo>
                        <a:lnTo>
                          <a:pt x="82" y="59"/>
                        </a:lnTo>
                        <a:lnTo>
                          <a:pt x="74" y="61"/>
                        </a:lnTo>
                        <a:lnTo>
                          <a:pt x="65" y="64"/>
                        </a:lnTo>
                        <a:lnTo>
                          <a:pt x="57" y="66"/>
                        </a:lnTo>
                        <a:lnTo>
                          <a:pt x="48" y="68"/>
                        </a:lnTo>
                        <a:lnTo>
                          <a:pt x="39" y="69"/>
                        </a:lnTo>
                        <a:lnTo>
                          <a:pt x="30" y="69"/>
                        </a:lnTo>
                        <a:lnTo>
                          <a:pt x="28" y="69"/>
                        </a:lnTo>
                        <a:lnTo>
                          <a:pt x="26" y="69"/>
                        </a:lnTo>
                        <a:lnTo>
                          <a:pt x="24" y="69"/>
                        </a:lnTo>
                        <a:lnTo>
                          <a:pt x="22" y="69"/>
                        </a:lnTo>
                        <a:lnTo>
                          <a:pt x="20" y="68"/>
                        </a:lnTo>
                        <a:lnTo>
                          <a:pt x="18" y="68"/>
                        </a:lnTo>
                        <a:lnTo>
                          <a:pt x="16" y="68"/>
                        </a:lnTo>
                        <a:lnTo>
                          <a:pt x="14" y="67"/>
                        </a:lnTo>
                        <a:lnTo>
                          <a:pt x="9" y="65"/>
                        </a:lnTo>
                        <a:lnTo>
                          <a:pt x="6" y="63"/>
                        </a:lnTo>
                        <a:lnTo>
                          <a:pt x="5" y="59"/>
                        </a:lnTo>
                        <a:lnTo>
                          <a:pt x="7" y="53"/>
                        </a:lnTo>
                        <a:lnTo>
                          <a:pt x="10" y="49"/>
                        </a:lnTo>
                        <a:lnTo>
                          <a:pt x="13" y="46"/>
                        </a:lnTo>
                        <a:lnTo>
                          <a:pt x="16" y="43"/>
                        </a:lnTo>
                        <a:lnTo>
                          <a:pt x="19" y="41"/>
                        </a:lnTo>
                        <a:lnTo>
                          <a:pt x="23" y="39"/>
                        </a:lnTo>
                        <a:lnTo>
                          <a:pt x="27" y="37"/>
                        </a:lnTo>
                        <a:lnTo>
                          <a:pt x="30" y="35"/>
                        </a:lnTo>
                        <a:lnTo>
                          <a:pt x="34" y="34"/>
                        </a:lnTo>
                        <a:lnTo>
                          <a:pt x="38" y="32"/>
                        </a:lnTo>
                        <a:lnTo>
                          <a:pt x="42" y="30"/>
                        </a:lnTo>
                        <a:lnTo>
                          <a:pt x="46" y="28"/>
                        </a:lnTo>
                        <a:lnTo>
                          <a:pt x="51" y="26"/>
                        </a:lnTo>
                        <a:lnTo>
                          <a:pt x="55" y="24"/>
                        </a:lnTo>
                        <a:lnTo>
                          <a:pt x="59" y="22"/>
                        </a:lnTo>
                        <a:lnTo>
                          <a:pt x="62" y="19"/>
                        </a:lnTo>
                        <a:lnTo>
                          <a:pt x="65" y="16"/>
                        </a:lnTo>
                        <a:lnTo>
                          <a:pt x="65" y="12"/>
                        </a:lnTo>
                        <a:lnTo>
                          <a:pt x="61" y="9"/>
                        </a:lnTo>
                        <a:lnTo>
                          <a:pt x="56" y="7"/>
                        </a:lnTo>
                        <a:lnTo>
                          <a:pt x="50" y="4"/>
                        </a:lnTo>
                        <a:lnTo>
                          <a:pt x="42" y="2"/>
                        </a:lnTo>
                        <a:lnTo>
                          <a:pt x="36" y="1"/>
                        </a:lnTo>
                        <a:lnTo>
                          <a:pt x="30" y="1"/>
                        </a:lnTo>
                        <a:lnTo>
                          <a:pt x="26" y="0"/>
                        </a:lnTo>
                        <a:lnTo>
                          <a:pt x="26" y="1"/>
                        </a:lnTo>
                        <a:lnTo>
                          <a:pt x="28" y="1"/>
                        </a:lnTo>
                        <a:lnTo>
                          <a:pt x="33" y="2"/>
                        </a:lnTo>
                        <a:lnTo>
                          <a:pt x="39" y="5"/>
                        </a:lnTo>
                        <a:lnTo>
                          <a:pt x="46" y="7"/>
                        </a:lnTo>
                        <a:lnTo>
                          <a:pt x="53" y="10"/>
                        </a:lnTo>
                        <a:lnTo>
                          <a:pt x="59" y="12"/>
                        </a:lnTo>
                        <a:lnTo>
                          <a:pt x="62" y="15"/>
                        </a:lnTo>
                        <a:lnTo>
                          <a:pt x="61" y="1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7" name="Freeform 92"/>
                  <p:cNvSpPr>
                    <a:spLocks/>
                  </p:cNvSpPr>
                  <p:nvPr/>
                </p:nvSpPr>
                <p:spPr bwMode="auto">
                  <a:xfrm>
                    <a:off x="1596" y="2547"/>
                    <a:ext cx="8" cy="35"/>
                  </a:xfrm>
                  <a:custGeom>
                    <a:avLst/>
                    <a:gdLst>
                      <a:gd name="T0" fmla="*/ 1 w 8"/>
                      <a:gd name="T1" fmla="*/ 0 h 35"/>
                      <a:gd name="T2" fmla="*/ 2 w 8"/>
                      <a:gd name="T3" fmla="*/ 2 h 35"/>
                      <a:gd name="T4" fmla="*/ 3 w 8"/>
                      <a:gd name="T5" fmla="*/ 8 h 35"/>
                      <a:gd name="T6" fmla="*/ 3 w 8"/>
                      <a:gd name="T7" fmla="*/ 16 h 35"/>
                      <a:gd name="T8" fmla="*/ 2 w 8"/>
                      <a:gd name="T9" fmla="*/ 26 h 35"/>
                      <a:gd name="T10" fmla="*/ 0 w 8"/>
                      <a:gd name="T11" fmla="*/ 33 h 35"/>
                      <a:gd name="T12" fmla="*/ 1 w 8"/>
                      <a:gd name="T13" fmla="*/ 35 h 35"/>
                      <a:gd name="T14" fmla="*/ 2 w 8"/>
                      <a:gd name="T15" fmla="*/ 34 h 35"/>
                      <a:gd name="T16" fmla="*/ 5 w 8"/>
                      <a:gd name="T17" fmla="*/ 31 h 35"/>
                      <a:gd name="T18" fmla="*/ 7 w 8"/>
                      <a:gd name="T19" fmla="*/ 25 h 35"/>
                      <a:gd name="T20" fmla="*/ 8 w 8"/>
                      <a:gd name="T21" fmla="*/ 16 h 35"/>
                      <a:gd name="T22" fmla="*/ 6 w 8"/>
                      <a:gd name="T23" fmla="*/ 6 h 35"/>
                      <a:gd name="T24" fmla="*/ 1 w 8"/>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35"/>
                      <a:gd name="T41" fmla="*/ 8 w 8"/>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35">
                        <a:moveTo>
                          <a:pt x="1" y="0"/>
                        </a:moveTo>
                        <a:lnTo>
                          <a:pt x="2" y="2"/>
                        </a:lnTo>
                        <a:lnTo>
                          <a:pt x="3" y="8"/>
                        </a:lnTo>
                        <a:lnTo>
                          <a:pt x="3" y="16"/>
                        </a:lnTo>
                        <a:lnTo>
                          <a:pt x="2" y="26"/>
                        </a:lnTo>
                        <a:lnTo>
                          <a:pt x="0" y="33"/>
                        </a:lnTo>
                        <a:lnTo>
                          <a:pt x="1" y="35"/>
                        </a:lnTo>
                        <a:lnTo>
                          <a:pt x="2" y="34"/>
                        </a:lnTo>
                        <a:lnTo>
                          <a:pt x="5" y="31"/>
                        </a:lnTo>
                        <a:lnTo>
                          <a:pt x="7" y="25"/>
                        </a:lnTo>
                        <a:lnTo>
                          <a:pt x="8" y="16"/>
                        </a:lnTo>
                        <a:lnTo>
                          <a:pt x="6" y="6"/>
                        </a:lnTo>
                        <a:lnTo>
                          <a:pt x="1"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8" name="Freeform 93"/>
                  <p:cNvSpPr>
                    <a:spLocks/>
                  </p:cNvSpPr>
                  <p:nvPr/>
                </p:nvSpPr>
                <p:spPr bwMode="auto">
                  <a:xfrm>
                    <a:off x="1499" y="2445"/>
                    <a:ext cx="32" cy="91"/>
                  </a:xfrm>
                  <a:custGeom>
                    <a:avLst/>
                    <a:gdLst>
                      <a:gd name="T0" fmla="*/ 6 w 32"/>
                      <a:gd name="T1" fmla="*/ 0 h 91"/>
                      <a:gd name="T2" fmla="*/ 6 w 32"/>
                      <a:gd name="T3" fmla="*/ 3 h 91"/>
                      <a:gd name="T4" fmla="*/ 6 w 32"/>
                      <a:gd name="T5" fmla="*/ 9 h 91"/>
                      <a:gd name="T6" fmla="*/ 9 w 32"/>
                      <a:gd name="T7" fmla="*/ 19 h 91"/>
                      <a:gd name="T8" fmla="*/ 15 w 32"/>
                      <a:gd name="T9" fmla="*/ 29 h 91"/>
                      <a:gd name="T10" fmla="*/ 19 w 32"/>
                      <a:gd name="T11" fmla="*/ 34 h 91"/>
                      <a:gd name="T12" fmla="*/ 23 w 32"/>
                      <a:gd name="T13" fmla="*/ 39 h 91"/>
                      <a:gd name="T14" fmla="*/ 26 w 32"/>
                      <a:gd name="T15" fmla="*/ 44 h 91"/>
                      <a:gd name="T16" fmla="*/ 27 w 32"/>
                      <a:gd name="T17" fmla="*/ 49 h 91"/>
                      <a:gd name="T18" fmla="*/ 28 w 32"/>
                      <a:gd name="T19" fmla="*/ 54 h 91"/>
                      <a:gd name="T20" fmla="*/ 28 w 32"/>
                      <a:gd name="T21" fmla="*/ 58 h 91"/>
                      <a:gd name="T22" fmla="*/ 27 w 32"/>
                      <a:gd name="T23" fmla="*/ 62 h 91"/>
                      <a:gd name="T24" fmla="*/ 24 w 32"/>
                      <a:gd name="T25" fmla="*/ 66 h 91"/>
                      <a:gd name="T26" fmla="*/ 21 w 32"/>
                      <a:gd name="T27" fmla="*/ 70 h 91"/>
                      <a:gd name="T28" fmla="*/ 18 w 32"/>
                      <a:gd name="T29" fmla="*/ 73 h 91"/>
                      <a:gd name="T30" fmla="*/ 14 w 32"/>
                      <a:gd name="T31" fmla="*/ 76 h 91"/>
                      <a:gd name="T32" fmla="*/ 11 w 32"/>
                      <a:gd name="T33" fmla="*/ 79 h 91"/>
                      <a:gd name="T34" fmla="*/ 8 w 32"/>
                      <a:gd name="T35" fmla="*/ 83 h 91"/>
                      <a:gd name="T36" fmla="*/ 5 w 32"/>
                      <a:gd name="T37" fmla="*/ 86 h 91"/>
                      <a:gd name="T38" fmla="*/ 2 w 32"/>
                      <a:gd name="T39" fmla="*/ 88 h 91"/>
                      <a:gd name="T40" fmla="*/ 0 w 32"/>
                      <a:gd name="T41" fmla="*/ 91 h 91"/>
                      <a:gd name="T42" fmla="*/ 1 w 32"/>
                      <a:gd name="T43" fmla="*/ 90 h 91"/>
                      <a:gd name="T44" fmla="*/ 4 w 32"/>
                      <a:gd name="T45" fmla="*/ 88 h 91"/>
                      <a:gd name="T46" fmla="*/ 7 w 32"/>
                      <a:gd name="T47" fmla="*/ 86 h 91"/>
                      <a:gd name="T48" fmla="*/ 11 w 32"/>
                      <a:gd name="T49" fmla="*/ 82 h 91"/>
                      <a:gd name="T50" fmla="*/ 15 w 32"/>
                      <a:gd name="T51" fmla="*/ 79 h 91"/>
                      <a:gd name="T52" fmla="*/ 19 w 32"/>
                      <a:gd name="T53" fmla="*/ 75 h 91"/>
                      <a:gd name="T54" fmla="*/ 23 w 32"/>
                      <a:gd name="T55" fmla="*/ 72 h 91"/>
                      <a:gd name="T56" fmla="*/ 25 w 32"/>
                      <a:gd name="T57" fmla="*/ 70 h 91"/>
                      <a:gd name="T58" fmla="*/ 29 w 32"/>
                      <a:gd name="T59" fmla="*/ 64 h 91"/>
                      <a:gd name="T60" fmla="*/ 31 w 32"/>
                      <a:gd name="T61" fmla="*/ 55 h 91"/>
                      <a:gd name="T62" fmla="*/ 32 w 32"/>
                      <a:gd name="T63" fmla="*/ 46 h 91"/>
                      <a:gd name="T64" fmla="*/ 28 w 32"/>
                      <a:gd name="T65" fmla="*/ 38 h 91"/>
                      <a:gd name="T66" fmla="*/ 26 w 32"/>
                      <a:gd name="T67" fmla="*/ 34 h 91"/>
                      <a:gd name="T68" fmla="*/ 23 w 32"/>
                      <a:gd name="T69" fmla="*/ 30 h 91"/>
                      <a:gd name="T70" fmla="*/ 19 w 32"/>
                      <a:gd name="T71" fmla="*/ 27 h 91"/>
                      <a:gd name="T72" fmla="*/ 16 w 32"/>
                      <a:gd name="T73" fmla="*/ 22 h 91"/>
                      <a:gd name="T74" fmla="*/ 13 w 32"/>
                      <a:gd name="T75" fmla="*/ 18 h 91"/>
                      <a:gd name="T76" fmla="*/ 10 w 32"/>
                      <a:gd name="T77" fmla="*/ 13 h 91"/>
                      <a:gd name="T78" fmla="*/ 8 w 32"/>
                      <a:gd name="T79" fmla="*/ 7 h 91"/>
                      <a:gd name="T80" fmla="*/ 6 w 32"/>
                      <a:gd name="T81" fmla="*/ 0 h 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
                      <a:gd name="T124" fmla="*/ 0 h 91"/>
                      <a:gd name="T125" fmla="*/ 32 w 32"/>
                      <a:gd name="T126" fmla="*/ 91 h 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 h="91">
                        <a:moveTo>
                          <a:pt x="6" y="0"/>
                        </a:moveTo>
                        <a:lnTo>
                          <a:pt x="6" y="3"/>
                        </a:lnTo>
                        <a:lnTo>
                          <a:pt x="6" y="9"/>
                        </a:lnTo>
                        <a:lnTo>
                          <a:pt x="9" y="19"/>
                        </a:lnTo>
                        <a:lnTo>
                          <a:pt x="15" y="29"/>
                        </a:lnTo>
                        <a:lnTo>
                          <a:pt x="19" y="34"/>
                        </a:lnTo>
                        <a:lnTo>
                          <a:pt x="23" y="39"/>
                        </a:lnTo>
                        <a:lnTo>
                          <a:pt x="26" y="44"/>
                        </a:lnTo>
                        <a:lnTo>
                          <a:pt x="27" y="49"/>
                        </a:lnTo>
                        <a:lnTo>
                          <a:pt x="28" y="54"/>
                        </a:lnTo>
                        <a:lnTo>
                          <a:pt x="28" y="58"/>
                        </a:lnTo>
                        <a:lnTo>
                          <a:pt x="27" y="62"/>
                        </a:lnTo>
                        <a:lnTo>
                          <a:pt x="24" y="66"/>
                        </a:lnTo>
                        <a:lnTo>
                          <a:pt x="21" y="70"/>
                        </a:lnTo>
                        <a:lnTo>
                          <a:pt x="18" y="73"/>
                        </a:lnTo>
                        <a:lnTo>
                          <a:pt x="14" y="76"/>
                        </a:lnTo>
                        <a:lnTo>
                          <a:pt x="11" y="79"/>
                        </a:lnTo>
                        <a:lnTo>
                          <a:pt x="8" y="83"/>
                        </a:lnTo>
                        <a:lnTo>
                          <a:pt x="5" y="86"/>
                        </a:lnTo>
                        <a:lnTo>
                          <a:pt x="2" y="88"/>
                        </a:lnTo>
                        <a:lnTo>
                          <a:pt x="0" y="91"/>
                        </a:lnTo>
                        <a:lnTo>
                          <a:pt x="1" y="90"/>
                        </a:lnTo>
                        <a:lnTo>
                          <a:pt x="4" y="88"/>
                        </a:lnTo>
                        <a:lnTo>
                          <a:pt x="7" y="86"/>
                        </a:lnTo>
                        <a:lnTo>
                          <a:pt x="11" y="82"/>
                        </a:lnTo>
                        <a:lnTo>
                          <a:pt x="15" y="79"/>
                        </a:lnTo>
                        <a:lnTo>
                          <a:pt x="19" y="75"/>
                        </a:lnTo>
                        <a:lnTo>
                          <a:pt x="23" y="72"/>
                        </a:lnTo>
                        <a:lnTo>
                          <a:pt x="25" y="70"/>
                        </a:lnTo>
                        <a:lnTo>
                          <a:pt x="29" y="64"/>
                        </a:lnTo>
                        <a:lnTo>
                          <a:pt x="31" y="55"/>
                        </a:lnTo>
                        <a:lnTo>
                          <a:pt x="32" y="46"/>
                        </a:lnTo>
                        <a:lnTo>
                          <a:pt x="28" y="38"/>
                        </a:lnTo>
                        <a:lnTo>
                          <a:pt x="26" y="34"/>
                        </a:lnTo>
                        <a:lnTo>
                          <a:pt x="23" y="30"/>
                        </a:lnTo>
                        <a:lnTo>
                          <a:pt x="19" y="27"/>
                        </a:lnTo>
                        <a:lnTo>
                          <a:pt x="16" y="22"/>
                        </a:lnTo>
                        <a:lnTo>
                          <a:pt x="13" y="18"/>
                        </a:lnTo>
                        <a:lnTo>
                          <a:pt x="10" y="13"/>
                        </a:lnTo>
                        <a:lnTo>
                          <a:pt x="8" y="7"/>
                        </a:lnTo>
                        <a:lnTo>
                          <a:pt x="6"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9" name="Freeform 94"/>
                  <p:cNvSpPr>
                    <a:spLocks/>
                  </p:cNvSpPr>
                  <p:nvPr/>
                </p:nvSpPr>
                <p:spPr bwMode="auto">
                  <a:xfrm>
                    <a:off x="1500" y="2446"/>
                    <a:ext cx="85" cy="72"/>
                  </a:xfrm>
                  <a:custGeom>
                    <a:avLst/>
                    <a:gdLst>
                      <a:gd name="T0" fmla="*/ 2 w 85"/>
                      <a:gd name="T1" fmla="*/ 3 h 72"/>
                      <a:gd name="T2" fmla="*/ 4 w 85"/>
                      <a:gd name="T3" fmla="*/ 4 h 72"/>
                      <a:gd name="T4" fmla="*/ 7 w 85"/>
                      <a:gd name="T5" fmla="*/ 6 h 72"/>
                      <a:gd name="T6" fmla="*/ 12 w 85"/>
                      <a:gd name="T7" fmla="*/ 8 h 72"/>
                      <a:gd name="T8" fmla="*/ 19 w 85"/>
                      <a:gd name="T9" fmla="*/ 12 h 72"/>
                      <a:gd name="T10" fmla="*/ 26 w 85"/>
                      <a:gd name="T11" fmla="*/ 16 h 72"/>
                      <a:gd name="T12" fmla="*/ 34 w 85"/>
                      <a:gd name="T13" fmla="*/ 20 h 72"/>
                      <a:gd name="T14" fmla="*/ 41 w 85"/>
                      <a:gd name="T15" fmla="*/ 25 h 72"/>
                      <a:gd name="T16" fmla="*/ 47 w 85"/>
                      <a:gd name="T17" fmla="*/ 31 h 72"/>
                      <a:gd name="T18" fmla="*/ 53 w 85"/>
                      <a:gd name="T19" fmla="*/ 36 h 72"/>
                      <a:gd name="T20" fmla="*/ 57 w 85"/>
                      <a:gd name="T21" fmla="*/ 42 h 72"/>
                      <a:gd name="T22" fmla="*/ 60 w 85"/>
                      <a:gd name="T23" fmla="*/ 49 h 72"/>
                      <a:gd name="T24" fmla="*/ 64 w 85"/>
                      <a:gd name="T25" fmla="*/ 55 h 72"/>
                      <a:gd name="T26" fmla="*/ 67 w 85"/>
                      <a:gd name="T27" fmla="*/ 60 h 72"/>
                      <a:gd name="T28" fmla="*/ 72 w 85"/>
                      <a:gd name="T29" fmla="*/ 65 h 72"/>
                      <a:gd name="T30" fmla="*/ 78 w 85"/>
                      <a:gd name="T31" fmla="*/ 69 h 72"/>
                      <a:gd name="T32" fmla="*/ 85 w 85"/>
                      <a:gd name="T33" fmla="*/ 72 h 72"/>
                      <a:gd name="T34" fmla="*/ 85 w 85"/>
                      <a:gd name="T35" fmla="*/ 72 h 72"/>
                      <a:gd name="T36" fmla="*/ 84 w 85"/>
                      <a:gd name="T37" fmla="*/ 70 h 72"/>
                      <a:gd name="T38" fmla="*/ 82 w 85"/>
                      <a:gd name="T39" fmla="*/ 68 h 72"/>
                      <a:gd name="T40" fmla="*/ 79 w 85"/>
                      <a:gd name="T41" fmla="*/ 65 h 72"/>
                      <a:gd name="T42" fmla="*/ 76 w 85"/>
                      <a:gd name="T43" fmla="*/ 61 h 72"/>
                      <a:gd name="T44" fmla="*/ 73 w 85"/>
                      <a:gd name="T45" fmla="*/ 57 h 72"/>
                      <a:gd name="T46" fmla="*/ 71 w 85"/>
                      <a:gd name="T47" fmla="*/ 51 h 72"/>
                      <a:gd name="T48" fmla="*/ 67 w 85"/>
                      <a:gd name="T49" fmla="*/ 45 h 72"/>
                      <a:gd name="T50" fmla="*/ 64 w 85"/>
                      <a:gd name="T51" fmla="*/ 40 h 72"/>
                      <a:gd name="T52" fmla="*/ 61 w 85"/>
                      <a:gd name="T53" fmla="*/ 34 h 72"/>
                      <a:gd name="T54" fmla="*/ 58 w 85"/>
                      <a:gd name="T55" fmla="*/ 29 h 72"/>
                      <a:gd name="T56" fmla="*/ 55 w 85"/>
                      <a:gd name="T57" fmla="*/ 25 h 72"/>
                      <a:gd name="T58" fmla="*/ 52 w 85"/>
                      <a:gd name="T59" fmla="*/ 21 h 72"/>
                      <a:gd name="T60" fmla="*/ 48 w 85"/>
                      <a:gd name="T61" fmla="*/ 17 h 72"/>
                      <a:gd name="T62" fmla="*/ 44 w 85"/>
                      <a:gd name="T63" fmla="*/ 14 h 72"/>
                      <a:gd name="T64" fmla="*/ 40 w 85"/>
                      <a:gd name="T65" fmla="*/ 12 h 72"/>
                      <a:gd name="T66" fmla="*/ 35 w 85"/>
                      <a:gd name="T67" fmla="*/ 10 h 72"/>
                      <a:gd name="T68" fmla="*/ 28 w 85"/>
                      <a:gd name="T69" fmla="*/ 7 h 72"/>
                      <a:gd name="T70" fmla="*/ 21 w 85"/>
                      <a:gd name="T71" fmla="*/ 4 h 72"/>
                      <a:gd name="T72" fmla="*/ 13 w 85"/>
                      <a:gd name="T73" fmla="*/ 2 h 72"/>
                      <a:gd name="T74" fmla="*/ 7 w 85"/>
                      <a:gd name="T75" fmla="*/ 1 h 72"/>
                      <a:gd name="T76" fmla="*/ 2 w 85"/>
                      <a:gd name="T77" fmla="*/ 0 h 72"/>
                      <a:gd name="T78" fmla="*/ 0 w 85"/>
                      <a:gd name="T79" fmla="*/ 1 h 72"/>
                      <a:gd name="T80" fmla="*/ 2 w 85"/>
                      <a:gd name="T81" fmla="*/ 3 h 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5"/>
                      <a:gd name="T124" fmla="*/ 0 h 72"/>
                      <a:gd name="T125" fmla="*/ 85 w 85"/>
                      <a:gd name="T126" fmla="*/ 72 h 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5" h="72">
                        <a:moveTo>
                          <a:pt x="2" y="3"/>
                        </a:moveTo>
                        <a:lnTo>
                          <a:pt x="4" y="4"/>
                        </a:lnTo>
                        <a:lnTo>
                          <a:pt x="7" y="6"/>
                        </a:lnTo>
                        <a:lnTo>
                          <a:pt x="12" y="8"/>
                        </a:lnTo>
                        <a:lnTo>
                          <a:pt x="19" y="12"/>
                        </a:lnTo>
                        <a:lnTo>
                          <a:pt x="26" y="16"/>
                        </a:lnTo>
                        <a:lnTo>
                          <a:pt x="34" y="20"/>
                        </a:lnTo>
                        <a:lnTo>
                          <a:pt x="41" y="25"/>
                        </a:lnTo>
                        <a:lnTo>
                          <a:pt x="47" y="31"/>
                        </a:lnTo>
                        <a:lnTo>
                          <a:pt x="53" y="36"/>
                        </a:lnTo>
                        <a:lnTo>
                          <a:pt x="57" y="42"/>
                        </a:lnTo>
                        <a:lnTo>
                          <a:pt x="60" y="49"/>
                        </a:lnTo>
                        <a:lnTo>
                          <a:pt x="64" y="55"/>
                        </a:lnTo>
                        <a:lnTo>
                          <a:pt x="67" y="60"/>
                        </a:lnTo>
                        <a:lnTo>
                          <a:pt x="72" y="65"/>
                        </a:lnTo>
                        <a:lnTo>
                          <a:pt x="78" y="69"/>
                        </a:lnTo>
                        <a:lnTo>
                          <a:pt x="85" y="72"/>
                        </a:lnTo>
                        <a:lnTo>
                          <a:pt x="84" y="70"/>
                        </a:lnTo>
                        <a:lnTo>
                          <a:pt x="82" y="68"/>
                        </a:lnTo>
                        <a:lnTo>
                          <a:pt x="79" y="65"/>
                        </a:lnTo>
                        <a:lnTo>
                          <a:pt x="76" y="61"/>
                        </a:lnTo>
                        <a:lnTo>
                          <a:pt x="73" y="57"/>
                        </a:lnTo>
                        <a:lnTo>
                          <a:pt x="71" y="51"/>
                        </a:lnTo>
                        <a:lnTo>
                          <a:pt x="67" y="45"/>
                        </a:lnTo>
                        <a:lnTo>
                          <a:pt x="64" y="40"/>
                        </a:lnTo>
                        <a:lnTo>
                          <a:pt x="61" y="34"/>
                        </a:lnTo>
                        <a:lnTo>
                          <a:pt x="58" y="29"/>
                        </a:lnTo>
                        <a:lnTo>
                          <a:pt x="55" y="25"/>
                        </a:lnTo>
                        <a:lnTo>
                          <a:pt x="52" y="21"/>
                        </a:lnTo>
                        <a:lnTo>
                          <a:pt x="48" y="17"/>
                        </a:lnTo>
                        <a:lnTo>
                          <a:pt x="44" y="14"/>
                        </a:lnTo>
                        <a:lnTo>
                          <a:pt x="40" y="12"/>
                        </a:lnTo>
                        <a:lnTo>
                          <a:pt x="35" y="10"/>
                        </a:lnTo>
                        <a:lnTo>
                          <a:pt x="28" y="7"/>
                        </a:lnTo>
                        <a:lnTo>
                          <a:pt x="21" y="4"/>
                        </a:lnTo>
                        <a:lnTo>
                          <a:pt x="13" y="2"/>
                        </a:lnTo>
                        <a:lnTo>
                          <a:pt x="7" y="1"/>
                        </a:lnTo>
                        <a:lnTo>
                          <a:pt x="2" y="0"/>
                        </a:lnTo>
                        <a:lnTo>
                          <a:pt x="0" y="1"/>
                        </a:lnTo>
                        <a:lnTo>
                          <a:pt x="2"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0" name="Freeform 95"/>
                  <p:cNvSpPr>
                    <a:spLocks/>
                  </p:cNvSpPr>
                  <p:nvPr/>
                </p:nvSpPr>
                <p:spPr bwMode="auto">
                  <a:xfrm>
                    <a:off x="1564" y="2454"/>
                    <a:ext cx="26" cy="54"/>
                  </a:xfrm>
                  <a:custGeom>
                    <a:avLst/>
                    <a:gdLst>
                      <a:gd name="T0" fmla="*/ 0 w 26"/>
                      <a:gd name="T1" fmla="*/ 3 h 54"/>
                      <a:gd name="T2" fmla="*/ 1 w 26"/>
                      <a:gd name="T3" fmla="*/ 3 h 54"/>
                      <a:gd name="T4" fmla="*/ 3 w 26"/>
                      <a:gd name="T5" fmla="*/ 3 h 54"/>
                      <a:gd name="T6" fmla="*/ 6 w 26"/>
                      <a:gd name="T7" fmla="*/ 6 h 54"/>
                      <a:gd name="T8" fmla="*/ 8 w 26"/>
                      <a:gd name="T9" fmla="*/ 13 h 54"/>
                      <a:gd name="T10" fmla="*/ 9 w 26"/>
                      <a:gd name="T11" fmla="*/ 18 h 54"/>
                      <a:gd name="T12" fmla="*/ 12 w 26"/>
                      <a:gd name="T13" fmla="*/ 25 h 54"/>
                      <a:gd name="T14" fmla="*/ 15 w 26"/>
                      <a:gd name="T15" fmla="*/ 32 h 54"/>
                      <a:gd name="T16" fmla="*/ 18 w 26"/>
                      <a:gd name="T17" fmla="*/ 38 h 54"/>
                      <a:gd name="T18" fmla="*/ 21 w 26"/>
                      <a:gd name="T19" fmla="*/ 44 h 54"/>
                      <a:gd name="T20" fmla="*/ 24 w 26"/>
                      <a:gd name="T21" fmla="*/ 49 h 54"/>
                      <a:gd name="T22" fmla="*/ 25 w 26"/>
                      <a:gd name="T23" fmla="*/ 52 h 54"/>
                      <a:gd name="T24" fmla="*/ 26 w 26"/>
                      <a:gd name="T25" fmla="*/ 54 h 54"/>
                      <a:gd name="T26" fmla="*/ 25 w 26"/>
                      <a:gd name="T27" fmla="*/ 49 h 54"/>
                      <a:gd name="T28" fmla="*/ 21 w 26"/>
                      <a:gd name="T29" fmla="*/ 38 h 54"/>
                      <a:gd name="T30" fmla="*/ 16 w 26"/>
                      <a:gd name="T31" fmla="*/ 25 h 54"/>
                      <a:gd name="T32" fmla="*/ 13 w 26"/>
                      <a:gd name="T33" fmla="*/ 17 h 54"/>
                      <a:gd name="T34" fmla="*/ 12 w 26"/>
                      <a:gd name="T35" fmla="*/ 14 h 54"/>
                      <a:gd name="T36" fmla="*/ 11 w 26"/>
                      <a:gd name="T37" fmla="*/ 10 h 54"/>
                      <a:gd name="T38" fmla="*/ 10 w 26"/>
                      <a:gd name="T39" fmla="*/ 7 h 54"/>
                      <a:gd name="T40" fmla="*/ 8 w 26"/>
                      <a:gd name="T41" fmla="*/ 4 h 54"/>
                      <a:gd name="T42" fmla="*/ 7 w 26"/>
                      <a:gd name="T43" fmla="*/ 1 h 54"/>
                      <a:gd name="T44" fmla="*/ 4 w 26"/>
                      <a:gd name="T45" fmla="*/ 0 h 54"/>
                      <a:gd name="T46" fmla="*/ 2 w 26"/>
                      <a:gd name="T47" fmla="*/ 0 h 54"/>
                      <a:gd name="T48" fmla="*/ 0 w 26"/>
                      <a:gd name="T49" fmla="*/ 3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54"/>
                      <a:gd name="T77" fmla="*/ 26 w 26"/>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54">
                        <a:moveTo>
                          <a:pt x="0" y="3"/>
                        </a:moveTo>
                        <a:lnTo>
                          <a:pt x="1" y="3"/>
                        </a:lnTo>
                        <a:lnTo>
                          <a:pt x="3" y="3"/>
                        </a:lnTo>
                        <a:lnTo>
                          <a:pt x="6" y="6"/>
                        </a:lnTo>
                        <a:lnTo>
                          <a:pt x="8" y="13"/>
                        </a:lnTo>
                        <a:lnTo>
                          <a:pt x="9" y="18"/>
                        </a:lnTo>
                        <a:lnTo>
                          <a:pt x="12" y="25"/>
                        </a:lnTo>
                        <a:lnTo>
                          <a:pt x="15" y="32"/>
                        </a:lnTo>
                        <a:lnTo>
                          <a:pt x="18" y="38"/>
                        </a:lnTo>
                        <a:lnTo>
                          <a:pt x="21" y="44"/>
                        </a:lnTo>
                        <a:lnTo>
                          <a:pt x="24" y="49"/>
                        </a:lnTo>
                        <a:lnTo>
                          <a:pt x="25" y="52"/>
                        </a:lnTo>
                        <a:lnTo>
                          <a:pt x="26" y="54"/>
                        </a:lnTo>
                        <a:lnTo>
                          <a:pt x="25" y="49"/>
                        </a:lnTo>
                        <a:lnTo>
                          <a:pt x="21" y="38"/>
                        </a:lnTo>
                        <a:lnTo>
                          <a:pt x="16" y="25"/>
                        </a:lnTo>
                        <a:lnTo>
                          <a:pt x="13" y="17"/>
                        </a:lnTo>
                        <a:lnTo>
                          <a:pt x="12" y="14"/>
                        </a:lnTo>
                        <a:lnTo>
                          <a:pt x="11" y="10"/>
                        </a:lnTo>
                        <a:lnTo>
                          <a:pt x="10" y="7"/>
                        </a:lnTo>
                        <a:lnTo>
                          <a:pt x="8" y="4"/>
                        </a:lnTo>
                        <a:lnTo>
                          <a:pt x="7" y="1"/>
                        </a:lnTo>
                        <a:lnTo>
                          <a:pt x="4" y="0"/>
                        </a:lnTo>
                        <a:lnTo>
                          <a:pt x="2" y="0"/>
                        </a:lnTo>
                        <a:lnTo>
                          <a:pt x="0"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1" name="Freeform 96"/>
                  <p:cNvSpPr>
                    <a:spLocks/>
                  </p:cNvSpPr>
                  <p:nvPr/>
                </p:nvSpPr>
                <p:spPr bwMode="auto">
                  <a:xfrm>
                    <a:off x="1611" y="2047"/>
                    <a:ext cx="116" cy="23"/>
                  </a:xfrm>
                  <a:custGeom>
                    <a:avLst/>
                    <a:gdLst>
                      <a:gd name="T0" fmla="*/ 0 w 116"/>
                      <a:gd name="T1" fmla="*/ 0 h 23"/>
                      <a:gd name="T2" fmla="*/ 1 w 116"/>
                      <a:gd name="T3" fmla="*/ 0 h 23"/>
                      <a:gd name="T4" fmla="*/ 3 w 116"/>
                      <a:gd name="T5" fmla="*/ 0 h 23"/>
                      <a:gd name="T6" fmla="*/ 7 w 116"/>
                      <a:gd name="T7" fmla="*/ 1 h 23"/>
                      <a:gd name="T8" fmla="*/ 13 w 116"/>
                      <a:gd name="T9" fmla="*/ 2 h 23"/>
                      <a:gd name="T10" fmla="*/ 19 w 116"/>
                      <a:gd name="T11" fmla="*/ 3 h 23"/>
                      <a:gd name="T12" fmla="*/ 26 w 116"/>
                      <a:gd name="T13" fmla="*/ 4 h 23"/>
                      <a:gd name="T14" fmla="*/ 34 w 116"/>
                      <a:gd name="T15" fmla="*/ 5 h 23"/>
                      <a:gd name="T16" fmla="*/ 43 w 116"/>
                      <a:gd name="T17" fmla="*/ 7 h 23"/>
                      <a:gd name="T18" fmla="*/ 52 w 116"/>
                      <a:gd name="T19" fmla="*/ 9 h 23"/>
                      <a:gd name="T20" fmla="*/ 61 w 116"/>
                      <a:gd name="T21" fmla="*/ 10 h 23"/>
                      <a:gd name="T22" fmla="*/ 70 w 116"/>
                      <a:gd name="T23" fmla="*/ 12 h 23"/>
                      <a:gd name="T24" fmla="*/ 79 w 116"/>
                      <a:gd name="T25" fmla="*/ 14 h 23"/>
                      <a:gd name="T26" fmla="*/ 87 w 116"/>
                      <a:gd name="T27" fmla="*/ 16 h 23"/>
                      <a:gd name="T28" fmla="*/ 95 w 116"/>
                      <a:gd name="T29" fmla="*/ 18 h 23"/>
                      <a:gd name="T30" fmla="*/ 102 w 116"/>
                      <a:gd name="T31" fmla="*/ 20 h 23"/>
                      <a:gd name="T32" fmla="*/ 108 w 116"/>
                      <a:gd name="T33" fmla="*/ 23 h 23"/>
                      <a:gd name="T34" fmla="*/ 109 w 116"/>
                      <a:gd name="T35" fmla="*/ 23 h 23"/>
                      <a:gd name="T36" fmla="*/ 110 w 116"/>
                      <a:gd name="T37" fmla="*/ 23 h 23"/>
                      <a:gd name="T38" fmla="*/ 113 w 116"/>
                      <a:gd name="T39" fmla="*/ 23 h 23"/>
                      <a:gd name="T40" fmla="*/ 115 w 116"/>
                      <a:gd name="T41" fmla="*/ 23 h 23"/>
                      <a:gd name="T42" fmla="*/ 116 w 116"/>
                      <a:gd name="T43" fmla="*/ 22 h 23"/>
                      <a:gd name="T44" fmla="*/ 115 w 116"/>
                      <a:gd name="T45" fmla="*/ 21 h 23"/>
                      <a:gd name="T46" fmla="*/ 113 w 116"/>
                      <a:gd name="T47" fmla="*/ 19 h 23"/>
                      <a:gd name="T48" fmla="*/ 108 w 116"/>
                      <a:gd name="T49" fmla="*/ 17 h 23"/>
                      <a:gd name="T50" fmla="*/ 105 w 116"/>
                      <a:gd name="T51" fmla="*/ 16 h 23"/>
                      <a:gd name="T52" fmla="*/ 100 w 116"/>
                      <a:gd name="T53" fmla="*/ 15 h 23"/>
                      <a:gd name="T54" fmla="*/ 96 w 116"/>
                      <a:gd name="T55" fmla="*/ 13 h 23"/>
                      <a:gd name="T56" fmla="*/ 90 w 116"/>
                      <a:gd name="T57" fmla="*/ 11 h 23"/>
                      <a:gd name="T58" fmla="*/ 84 w 116"/>
                      <a:gd name="T59" fmla="*/ 10 h 23"/>
                      <a:gd name="T60" fmla="*/ 78 w 116"/>
                      <a:gd name="T61" fmla="*/ 8 h 23"/>
                      <a:gd name="T62" fmla="*/ 71 w 116"/>
                      <a:gd name="T63" fmla="*/ 6 h 23"/>
                      <a:gd name="T64" fmla="*/ 64 w 116"/>
                      <a:gd name="T65" fmla="*/ 5 h 23"/>
                      <a:gd name="T66" fmla="*/ 57 w 116"/>
                      <a:gd name="T67" fmla="*/ 4 h 23"/>
                      <a:gd name="T68" fmla="*/ 50 w 116"/>
                      <a:gd name="T69" fmla="*/ 3 h 23"/>
                      <a:gd name="T70" fmla="*/ 42 w 116"/>
                      <a:gd name="T71" fmla="*/ 1 h 23"/>
                      <a:gd name="T72" fmla="*/ 33 w 116"/>
                      <a:gd name="T73" fmla="*/ 1 h 23"/>
                      <a:gd name="T74" fmla="*/ 25 w 116"/>
                      <a:gd name="T75" fmla="*/ 0 h 23"/>
                      <a:gd name="T76" fmla="*/ 17 w 116"/>
                      <a:gd name="T77" fmla="*/ 0 h 23"/>
                      <a:gd name="T78" fmla="*/ 8 w 116"/>
                      <a:gd name="T79" fmla="*/ 0 h 23"/>
                      <a:gd name="T80" fmla="*/ 0 w 116"/>
                      <a:gd name="T81" fmla="*/ 0 h 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6"/>
                      <a:gd name="T124" fmla="*/ 0 h 23"/>
                      <a:gd name="T125" fmla="*/ 116 w 116"/>
                      <a:gd name="T126" fmla="*/ 23 h 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6" h="23">
                        <a:moveTo>
                          <a:pt x="0" y="0"/>
                        </a:moveTo>
                        <a:lnTo>
                          <a:pt x="1" y="0"/>
                        </a:lnTo>
                        <a:lnTo>
                          <a:pt x="3" y="0"/>
                        </a:lnTo>
                        <a:lnTo>
                          <a:pt x="7" y="1"/>
                        </a:lnTo>
                        <a:lnTo>
                          <a:pt x="13" y="2"/>
                        </a:lnTo>
                        <a:lnTo>
                          <a:pt x="19" y="3"/>
                        </a:lnTo>
                        <a:lnTo>
                          <a:pt x="26" y="4"/>
                        </a:lnTo>
                        <a:lnTo>
                          <a:pt x="34" y="5"/>
                        </a:lnTo>
                        <a:lnTo>
                          <a:pt x="43" y="7"/>
                        </a:lnTo>
                        <a:lnTo>
                          <a:pt x="52" y="9"/>
                        </a:lnTo>
                        <a:lnTo>
                          <a:pt x="61" y="10"/>
                        </a:lnTo>
                        <a:lnTo>
                          <a:pt x="70" y="12"/>
                        </a:lnTo>
                        <a:lnTo>
                          <a:pt x="79" y="14"/>
                        </a:lnTo>
                        <a:lnTo>
                          <a:pt x="87" y="16"/>
                        </a:lnTo>
                        <a:lnTo>
                          <a:pt x="95" y="18"/>
                        </a:lnTo>
                        <a:lnTo>
                          <a:pt x="102" y="20"/>
                        </a:lnTo>
                        <a:lnTo>
                          <a:pt x="108" y="23"/>
                        </a:lnTo>
                        <a:lnTo>
                          <a:pt x="109" y="23"/>
                        </a:lnTo>
                        <a:lnTo>
                          <a:pt x="110" y="23"/>
                        </a:lnTo>
                        <a:lnTo>
                          <a:pt x="113" y="23"/>
                        </a:lnTo>
                        <a:lnTo>
                          <a:pt x="115" y="23"/>
                        </a:lnTo>
                        <a:lnTo>
                          <a:pt x="116" y="22"/>
                        </a:lnTo>
                        <a:lnTo>
                          <a:pt x="115" y="21"/>
                        </a:lnTo>
                        <a:lnTo>
                          <a:pt x="113" y="19"/>
                        </a:lnTo>
                        <a:lnTo>
                          <a:pt x="108" y="17"/>
                        </a:lnTo>
                        <a:lnTo>
                          <a:pt x="105" y="16"/>
                        </a:lnTo>
                        <a:lnTo>
                          <a:pt x="100" y="15"/>
                        </a:lnTo>
                        <a:lnTo>
                          <a:pt x="96" y="13"/>
                        </a:lnTo>
                        <a:lnTo>
                          <a:pt x="90" y="11"/>
                        </a:lnTo>
                        <a:lnTo>
                          <a:pt x="84" y="10"/>
                        </a:lnTo>
                        <a:lnTo>
                          <a:pt x="78" y="8"/>
                        </a:lnTo>
                        <a:lnTo>
                          <a:pt x="71" y="6"/>
                        </a:lnTo>
                        <a:lnTo>
                          <a:pt x="64" y="5"/>
                        </a:lnTo>
                        <a:lnTo>
                          <a:pt x="57" y="4"/>
                        </a:lnTo>
                        <a:lnTo>
                          <a:pt x="50" y="3"/>
                        </a:lnTo>
                        <a:lnTo>
                          <a:pt x="42" y="1"/>
                        </a:lnTo>
                        <a:lnTo>
                          <a:pt x="33" y="1"/>
                        </a:lnTo>
                        <a:lnTo>
                          <a:pt x="25" y="0"/>
                        </a:lnTo>
                        <a:lnTo>
                          <a:pt x="17" y="0"/>
                        </a:lnTo>
                        <a:lnTo>
                          <a:pt x="8"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2" name="Freeform 97"/>
                  <p:cNvSpPr>
                    <a:spLocks/>
                  </p:cNvSpPr>
                  <p:nvPr/>
                </p:nvSpPr>
                <p:spPr bwMode="auto">
                  <a:xfrm>
                    <a:off x="1142" y="2557"/>
                    <a:ext cx="220" cy="19"/>
                  </a:xfrm>
                  <a:custGeom>
                    <a:avLst/>
                    <a:gdLst>
                      <a:gd name="T0" fmla="*/ 0 w 220"/>
                      <a:gd name="T1" fmla="*/ 1 h 19"/>
                      <a:gd name="T2" fmla="*/ 1 w 220"/>
                      <a:gd name="T3" fmla="*/ 1 h 19"/>
                      <a:gd name="T4" fmla="*/ 6 w 220"/>
                      <a:gd name="T5" fmla="*/ 2 h 19"/>
                      <a:gd name="T6" fmla="*/ 13 w 220"/>
                      <a:gd name="T7" fmla="*/ 3 h 19"/>
                      <a:gd name="T8" fmla="*/ 23 w 220"/>
                      <a:gd name="T9" fmla="*/ 4 h 19"/>
                      <a:gd name="T10" fmla="*/ 34 w 220"/>
                      <a:gd name="T11" fmla="*/ 5 h 19"/>
                      <a:gd name="T12" fmla="*/ 48 w 220"/>
                      <a:gd name="T13" fmla="*/ 6 h 19"/>
                      <a:gd name="T14" fmla="*/ 63 w 220"/>
                      <a:gd name="T15" fmla="*/ 7 h 19"/>
                      <a:gd name="T16" fmla="*/ 78 w 220"/>
                      <a:gd name="T17" fmla="*/ 8 h 19"/>
                      <a:gd name="T18" fmla="*/ 95 w 220"/>
                      <a:gd name="T19" fmla="*/ 9 h 19"/>
                      <a:gd name="T20" fmla="*/ 112 w 220"/>
                      <a:gd name="T21" fmla="*/ 9 h 19"/>
                      <a:gd name="T22" fmla="*/ 130 w 220"/>
                      <a:gd name="T23" fmla="*/ 9 h 19"/>
                      <a:gd name="T24" fmla="*/ 147 w 220"/>
                      <a:gd name="T25" fmla="*/ 9 h 19"/>
                      <a:gd name="T26" fmla="*/ 163 w 220"/>
                      <a:gd name="T27" fmla="*/ 8 h 19"/>
                      <a:gd name="T28" fmla="*/ 179 w 220"/>
                      <a:gd name="T29" fmla="*/ 6 h 19"/>
                      <a:gd name="T30" fmla="*/ 194 w 220"/>
                      <a:gd name="T31" fmla="*/ 4 h 19"/>
                      <a:gd name="T32" fmla="*/ 208 w 220"/>
                      <a:gd name="T33" fmla="*/ 0 h 19"/>
                      <a:gd name="T34" fmla="*/ 208 w 220"/>
                      <a:gd name="T35" fmla="*/ 0 h 19"/>
                      <a:gd name="T36" fmla="*/ 211 w 220"/>
                      <a:gd name="T37" fmla="*/ 0 h 19"/>
                      <a:gd name="T38" fmla="*/ 214 w 220"/>
                      <a:gd name="T39" fmla="*/ 0 h 19"/>
                      <a:gd name="T40" fmla="*/ 217 w 220"/>
                      <a:gd name="T41" fmla="*/ 0 h 19"/>
                      <a:gd name="T42" fmla="*/ 219 w 220"/>
                      <a:gd name="T43" fmla="*/ 0 h 19"/>
                      <a:gd name="T44" fmla="*/ 220 w 220"/>
                      <a:gd name="T45" fmla="*/ 2 h 19"/>
                      <a:gd name="T46" fmla="*/ 218 w 220"/>
                      <a:gd name="T47" fmla="*/ 4 h 19"/>
                      <a:gd name="T48" fmla="*/ 214 w 220"/>
                      <a:gd name="T49" fmla="*/ 8 h 19"/>
                      <a:gd name="T50" fmla="*/ 211 w 220"/>
                      <a:gd name="T51" fmla="*/ 9 h 19"/>
                      <a:gd name="T52" fmla="*/ 206 w 220"/>
                      <a:gd name="T53" fmla="*/ 12 h 19"/>
                      <a:gd name="T54" fmla="*/ 200 w 220"/>
                      <a:gd name="T55" fmla="*/ 14 h 19"/>
                      <a:gd name="T56" fmla="*/ 193 w 220"/>
                      <a:gd name="T57" fmla="*/ 15 h 19"/>
                      <a:gd name="T58" fmla="*/ 184 w 220"/>
                      <a:gd name="T59" fmla="*/ 16 h 19"/>
                      <a:gd name="T60" fmla="*/ 174 w 220"/>
                      <a:gd name="T61" fmla="*/ 18 h 19"/>
                      <a:gd name="T62" fmla="*/ 163 w 220"/>
                      <a:gd name="T63" fmla="*/ 19 h 19"/>
                      <a:gd name="T64" fmla="*/ 150 w 220"/>
                      <a:gd name="T65" fmla="*/ 19 h 19"/>
                      <a:gd name="T66" fmla="*/ 136 w 220"/>
                      <a:gd name="T67" fmla="*/ 19 h 19"/>
                      <a:gd name="T68" fmla="*/ 121 w 220"/>
                      <a:gd name="T69" fmla="*/ 18 h 19"/>
                      <a:gd name="T70" fmla="*/ 104 w 220"/>
                      <a:gd name="T71" fmla="*/ 17 h 19"/>
                      <a:gd name="T72" fmla="*/ 86 w 220"/>
                      <a:gd name="T73" fmla="*/ 15 h 19"/>
                      <a:gd name="T74" fmla="*/ 66 w 220"/>
                      <a:gd name="T75" fmla="*/ 13 h 19"/>
                      <a:gd name="T76" fmla="*/ 46 w 220"/>
                      <a:gd name="T77" fmla="*/ 10 h 19"/>
                      <a:gd name="T78" fmla="*/ 23 w 220"/>
                      <a:gd name="T79" fmla="*/ 6 h 19"/>
                      <a:gd name="T80" fmla="*/ 0 w 220"/>
                      <a:gd name="T81" fmla="*/ 1 h 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0"/>
                      <a:gd name="T124" fmla="*/ 0 h 19"/>
                      <a:gd name="T125" fmla="*/ 220 w 220"/>
                      <a:gd name="T126" fmla="*/ 19 h 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0" h="19">
                        <a:moveTo>
                          <a:pt x="0" y="1"/>
                        </a:moveTo>
                        <a:lnTo>
                          <a:pt x="1" y="1"/>
                        </a:lnTo>
                        <a:lnTo>
                          <a:pt x="6" y="2"/>
                        </a:lnTo>
                        <a:lnTo>
                          <a:pt x="13" y="3"/>
                        </a:lnTo>
                        <a:lnTo>
                          <a:pt x="23" y="4"/>
                        </a:lnTo>
                        <a:lnTo>
                          <a:pt x="34" y="5"/>
                        </a:lnTo>
                        <a:lnTo>
                          <a:pt x="48" y="6"/>
                        </a:lnTo>
                        <a:lnTo>
                          <a:pt x="63" y="7"/>
                        </a:lnTo>
                        <a:lnTo>
                          <a:pt x="78" y="8"/>
                        </a:lnTo>
                        <a:lnTo>
                          <a:pt x="95" y="9"/>
                        </a:lnTo>
                        <a:lnTo>
                          <a:pt x="112" y="9"/>
                        </a:lnTo>
                        <a:lnTo>
                          <a:pt x="130" y="9"/>
                        </a:lnTo>
                        <a:lnTo>
                          <a:pt x="147" y="9"/>
                        </a:lnTo>
                        <a:lnTo>
                          <a:pt x="163" y="8"/>
                        </a:lnTo>
                        <a:lnTo>
                          <a:pt x="179" y="6"/>
                        </a:lnTo>
                        <a:lnTo>
                          <a:pt x="194" y="4"/>
                        </a:lnTo>
                        <a:lnTo>
                          <a:pt x="208" y="0"/>
                        </a:lnTo>
                        <a:lnTo>
                          <a:pt x="211" y="0"/>
                        </a:lnTo>
                        <a:lnTo>
                          <a:pt x="214" y="0"/>
                        </a:lnTo>
                        <a:lnTo>
                          <a:pt x="217" y="0"/>
                        </a:lnTo>
                        <a:lnTo>
                          <a:pt x="219" y="0"/>
                        </a:lnTo>
                        <a:lnTo>
                          <a:pt x="220" y="2"/>
                        </a:lnTo>
                        <a:lnTo>
                          <a:pt x="218" y="4"/>
                        </a:lnTo>
                        <a:lnTo>
                          <a:pt x="214" y="8"/>
                        </a:lnTo>
                        <a:lnTo>
                          <a:pt x="211" y="9"/>
                        </a:lnTo>
                        <a:lnTo>
                          <a:pt x="206" y="12"/>
                        </a:lnTo>
                        <a:lnTo>
                          <a:pt x="200" y="14"/>
                        </a:lnTo>
                        <a:lnTo>
                          <a:pt x="193" y="15"/>
                        </a:lnTo>
                        <a:lnTo>
                          <a:pt x="184" y="16"/>
                        </a:lnTo>
                        <a:lnTo>
                          <a:pt x="174" y="18"/>
                        </a:lnTo>
                        <a:lnTo>
                          <a:pt x="163" y="19"/>
                        </a:lnTo>
                        <a:lnTo>
                          <a:pt x="150" y="19"/>
                        </a:lnTo>
                        <a:lnTo>
                          <a:pt x="136" y="19"/>
                        </a:lnTo>
                        <a:lnTo>
                          <a:pt x="121" y="18"/>
                        </a:lnTo>
                        <a:lnTo>
                          <a:pt x="104" y="17"/>
                        </a:lnTo>
                        <a:lnTo>
                          <a:pt x="86" y="15"/>
                        </a:lnTo>
                        <a:lnTo>
                          <a:pt x="66" y="13"/>
                        </a:lnTo>
                        <a:lnTo>
                          <a:pt x="46" y="10"/>
                        </a:lnTo>
                        <a:lnTo>
                          <a:pt x="23" y="6"/>
                        </a:lnTo>
                        <a:lnTo>
                          <a:pt x="0"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3" name="Freeform 98"/>
                  <p:cNvSpPr>
                    <a:spLocks/>
                  </p:cNvSpPr>
                  <p:nvPr/>
                </p:nvSpPr>
                <p:spPr bwMode="auto">
                  <a:xfrm>
                    <a:off x="1432" y="2543"/>
                    <a:ext cx="158" cy="12"/>
                  </a:xfrm>
                  <a:custGeom>
                    <a:avLst/>
                    <a:gdLst>
                      <a:gd name="T0" fmla="*/ 0 w 158"/>
                      <a:gd name="T1" fmla="*/ 12 h 12"/>
                      <a:gd name="T2" fmla="*/ 1 w 158"/>
                      <a:gd name="T3" fmla="*/ 12 h 12"/>
                      <a:gd name="T4" fmla="*/ 6 w 158"/>
                      <a:gd name="T5" fmla="*/ 12 h 12"/>
                      <a:gd name="T6" fmla="*/ 13 w 158"/>
                      <a:gd name="T7" fmla="*/ 11 h 12"/>
                      <a:gd name="T8" fmla="*/ 22 w 158"/>
                      <a:gd name="T9" fmla="*/ 10 h 12"/>
                      <a:gd name="T10" fmla="*/ 32 w 158"/>
                      <a:gd name="T11" fmla="*/ 10 h 12"/>
                      <a:gd name="T12" fmla="*/ 44 w 158"/>
                      <a:gd name="T13" fmla="*/ 9 h 12"/>
                      <a:gd name="T14" fmla="*/ 57 w 158"/>
                      <a:gd name="T15" fmla="*/ 8 h 12"/>
                      <a:gd name="T16" fmla="*/ 70 w 158"/>
                      <a:gd name="T17" fmla="*/ 7 h 12"/>
                      <a:gd name="T18" fmla="*/ 83 w 158"/>
                      <a:gd name="T19" fmla="*/ 6 h 12"/>
                      <a:gd name="T20" fmla="*/ 96 w 158"/>
                      <a:gd name="T21" fmla="*/ 5 h 12"/>
                      <a:gd name="T22" fmla="*/ 108 w 158"/>
                      <a:gd name="T23" fmla="*/ 4 h 12"/>
                      <a:gd name="T24" fmla="*/ 119 w 158"/>
                      <a:gd name="T25" fmla="*/ 3 h 12"/>
                      <a:gd name="T26" fmla="*/ 128 w 158"/>
                      <a:gd name="T27" fmla="*/ 2 h 12"/>
                      <a:gd name="T28" fmla="*/ 136 w 158"/>
                      <a:gd name="T29" fmla="*/ 1 h 12"/>
                      <a:gd name="T30" fmla="*/ 141 w 158"/>
                      <a:gd name="T31" fmla="*/ 0 h 12"/>
                      <a:gd name="T32" fmla="*/ 144 w 158"/>
                      <a:gd name="T33" fmla="*/ 0 h 12"/>
                      <a:gd name="T34" fmla="*/ 146 w 158"/>
                      <a:gd name="T35" fmla="*/ 0 h 12"/>
                      <a:gd name="T36" fmla="*/ 149 w 158"/>
                      <a:gd name="T37" fmla="*/ 0 h 12"/>
                      <a:gd name="T38" fmla="*/ 153 w 158"/>
                      <a:gd name="T39" fmla="*/ 0 h 12"/>
                      <a:gd name="T40" fmla="*/ 156 w 158"/>
                      <a:gd name="T41" fmla="*/ 1 h 12"/>
                      <a:gd name="T42" fmla="*/ 158 w 158"/>
                      <a:gd name="T43" fmla="*/ 3 h 12"/>
                      <a:gd name="T44" fmla="*/ 158 w 158"/>
                      <a:gd name="T45" fmla="*/ 4 h 12"/>
                      <a:gd name="T46" fmla="*/ 157 w 158"/>
                      <a:gd name="T47" fmla="*/ 5 h 12"/>
                      <a:gd name="T48" fmla="*/ 152 w 158"/>
                      <a:gd name="T49" fmla="*/ 7 h 12"/>
                      <a:gd name="T50" fmla="*/ 148 w 158"/>
                      <a:gd name="T51" fmla="*/ 7 h 12"/>
                      <a:gd name="T52" fmla="*/ 141 w 158"/>
                      <a:gd name="T53" fmla="*/ 8 h 12"/>
                      <a:gd name="T54" fmla="*/ 132 w 158"/>
                      <a:gd name="T55" fmla="*/ 9 h 12"/>
                      <a:gd name="T56" fmla="*/ 121 w 158"/>
                      <a:gd name="T57" fmla="*/ 9 h 12"/>
                      <a:gd name="T58" fmla="*/ 110 w 158"/>
                      <a:gd name="T59" fmla="*/ 9 h 12"/>
                      <a:gd name="T60" fmla="*/ 97 w 158"/>
                      <a:gd name="T61" fmla="*/ 10 h 12"/>
                      <a:gd name="T62" fmla="*/ 84 w 158"/>
                      <a:gd name="T63" fmla="*/ 10 h 12"/>
                      <a:gd name="T64" fmla="*/ 70 w 158"/>
                      <a:gd name="T65" fmla="*/ 11 h 12"/>
                      <a:gd name="T66" fmla="*/ 57 w 158"/>
                      <a:gd name="T67" fmla="*/ 11 h 12"/>
                      <a:gd name="T68" fmla="*/ 44 w 158"/>
                      <a:gd name="T69" fmla="*/ 11 h 12"/>
                      <a:gd name="T70" fmla="*/ 32 w 158"/>
                      <a:gd name="T71" fmla="*/ 12 h 12"/>
                      <a:gd name="T72" fmla="*/ 22 w 158"/>
                      <a:gd name="T73" fmla="*/ 12 h 12"/>
                      <a:gd name="T74" fmla="*/ 13 w 158"/>
                      <a:gd name="T75" fmla="*/ 12 h 12"/>
                      <a:gd name="T76" fmla="*/ 6 w 158"/>
                      <a:gd name="T77" fmla="*/ 12 h 12"/>
                      <a:gd name="T78" fmla="*/ 1 w 158"/>
                      <a:gd name="T79" fmla="*/ 12 h 12"/>
                      <a:gd name="T80" fmla="*/ 0 w 158"/>
                      <a:gd name="T81" fmla="*/ 12 h 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2"/>
                      <a:gd name="T125" fmla="*/ 158 w 158"/>
                      <a:gd name="T126" fmla="*/ 12 h 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2">
                        <a:moveTo>
                          <a:pt x="0" y="12"/>
                        </a:moveTo>
                        <a:lnTo>
                          <a:pt x="1" y="12"/>
                        </a:lnTo>
                        <a:lnTo>
                          <a:pt x="6" y="12"/>
                        </a:lnTo>
                        <a:lnTo>
                          <a:pt x="13" y="11"/>
                        </a:lnTo>
                        <a:lnTo>
                          <a:pt x="22" y="10"/>
                        </a:lnTo>
                        <a:lnTo>
                          <a:pt x="32" y="10"/>
                        </a:lnTo>
                        <a:lnTo>
                          <a:pt x="44" y="9"/>
                        </a:lnTo>
                        <a:lnTo>
                          <a:pt x="57" y="8"/>
                        </a:lnTo>
                        <a:lnTo>
                          <a:pt x="70" y="7"/>
                        </a:lnTo>
                        <a:lnTo>
                          <a:pt x="83" y="6"/>
                        </a:lnTo>
                        <a:lnTo>
                          <a:pt x="96" y="5"/>
                        </a:lnTo>
                        <a:lnTo>
                          <a:pt x="108" y="4"/>
                        </a:lnTo>
                        <a:lnTo>
                          <a:pt x="119" y="3"/>
                        </a:lnTo>
                        <a:lnTo>
                          <a:pt x="128" y="2"/>
                        </a:lnTo>
                        <a:lnTo>
                          <a:pt x="136" y="1"/>
                        </a:lnTo>
                        <a:lnTo>
                          <a:pt x="141" y="0"/>
                        </a:lnTo>
                        <a:lnTo>
                          <a:pt x="144" y="0"/>
                        </a:lnTo>
                        <a:lnTo>
                          <a:pt x="146" y="0"/>
                        </a:lnTo>
                        <a:lnTo>
                          <a:pt x="149" y="0"/>
                        </a:lnTo>
                        <a:lnTo>
                          <a:pt x="153" y="0"/>
                        </a:lnTo>
                        <a:lnTo>
                          <a:pt x="156" y="1"/>
                        </a:lnTo>
                        <a:lnTo>
                          <a:pt x="158" y="3"/>
                        </a:lnTo>
                        <a:lnTo>
                          <a:pt x="158" y="4"/>
                        </a:lnTo>
                        <a:lnTo>
                          <a:pt x="157" y="5"/>
                        </a:lnTo>
                        <a:lnTo>
                          <a:pt x="152" y="7"/>
                        </a:lnTo>
                        <a:lnTo>
                          <a:pt x="148" y="7"/>
                        </a:lnTo>
                        <a:lnTo>
                          <a:pt x="141" y="8"/>
                        </a:lnTo>
                        <a:lnTo>
                          <a:pt x="132" y="9"/>
                        </a:lnTo>
                        <a:lnTo>
                          <a:pt x="121" y="9"/>
                        </a:lnTo>
                        <a:lnTo>
                          <a:pt x="110" y="9"/>
                        </a:lnTo>
                        <a:lnTo>
                          <a:pt x="97" y="10"/>
                        </a:lnTo>
                        <a:lnTo>
                          <a:pt x="84" y="10"/>
                        </a:lnTo>
                        <a:lnTo>
                          <a:pt x="70" y="11"/>
                        </a:lnTo>
                        <a:lnTo>
                          <a:pt x="57" y="11"/>
                        </a:lnTo>
                        <a:lnTo>
                          <a:pt x="44" y="11"/>
                        </a:lnTo>
                        <a:lnTo>
                          <a:pt x="32" y="12"/>
                        </a:lnTo>
                        <a:lnTo>
                          <a:pt x="22" y="12"/>
                        </a:lnTo>
                        <a:lnTo>
                          <a:pt x="13" y="12"/>
                        </a:lnTo>
                        <a:lnTo>
                          <a:pt x="6" y="12"/>
                        </a:lnTo>
                        <a:lnTo>
                          <a:pt x="1" y="12"/>
                        </a:lnTo>
                        <a:lnTo>
                          <a:pt x="0" y="1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4" name="Freeform 99"/>
                  <p:cNvSpPr>
                    <a:spLocks/>
                  </p:cNvSpPr>
                  <p:nvPr/>
                </p:nvSpPr>
                <p:spPr bwMode="auto">
                  <a:xfrm>
                    <a:off x="1602" y="2521"/>
                    <a:ext cx="54" cy="26"/>
                  </a:xfrm>
                  <a:custGeom>
                    <a:avLst/>
                    <a:gdLst>
                      <a:gd name="T0" fmla="*/ 0 w 54"/>
                      <a:gd name="T1" fmla="*/ 26 h 26"/>
                      <a:gd name="T2" fmla="*/ 2 w 54"/>
                      <a:gd name="T3" fmla="*/ 24 h 26"/>
                      <a:gd name="T4" fmla="*/ 9 w 54"/>
                      <a:gd name="T5" fmla="*/ 20 h 26"/>
                      <a:gd name="T6" fmla="*/ 18 w 54"/>
                      <a:gd name="T7" fmla="*/ 14 h 26"/>
                      <a:gd name="T8" fmla="*/ 29 w 54"/>
                      <a:gd name="T9" fmla="*/ 8 h 26"/>
                      <a:gd name="T10" fmla="*/ 39 w 54"/>
                      <a:gd name="T11" fmla="*/ 3 h 26"/>
                      <a:gd name="T12" fmla="*/ 48 w 54"/>
                      <a:gd name="T13" fmla="*/ 0 h 26"/>
                      <a:gd name="T14" fmla="*/ 53 w 54"/>
                      <a:gd name="T15" fmla="*/ 0 h 26"/>
                      <a:gd name="T16" fmla="*/ 54 w 54"/>
                      <a:gd name="T17" fmla="*/ 4 h 26"/>
                      <a:gd name="T18" fmla="*/ 50 w 54"/>
                      <a:gd name="T19" fmla="*/ 10 h 26"/>
                      <a:gd name="T20" fmla="*/ 43 w 54"/>
                      <a:gd name="T21" fmla="*/ 15 h 26"/>
                      <a:gd name="T22" fmla="*/ 34 w 54"/>
                      <a:gd name="T23" fmla="*/ 19 h 26"/>
                      <a:gd name="T24" fmla="*/ 25 w 54"/>
                      <a:gd name="T25" fmla="*/ 22 h 26"/>
                      <a:gd name="T26" fmla="*/ 15 w 54"/>
                      <a:gd name="T27" fmla="*/ 23 h 26"/>
                      <a:gd name="T28" fmla="*/ 7 w 54"/>
                      <a:gd name="T29" fmla="*/ 25 h 26"/>
                      <a:gd name="T30" fmla="*/ 2 w 54"/>
                      <a:gd name="T31" fmla="*/ 26 h 26"/>
                      <a:gd name="T32" fmla="*/ 0 w 54"/>
                      <a:gd name="T33" fmla="*/ 26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26"/>
                      <a:gd name="T53" fmla="*/ 54 w 54"/>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26">
                        <a:moveTo>
                          <a:pt x="0" y="26"/>
                        </a:moveTo>
                        <a:lnTo>
                          <a:pt x="2" y="24"/>
                        </a:lnTo>
                        <a:lnTo>
                          <a:pt x="9" y="20"/>
                        </a:lnTo>
                        <a:lnTo>
                          <a:pt x="18" y="14"/>
                        </a:lnTo>
                        <a:lnTo>
                          <a:pt x="29" y="8"/>
                        </a:lnTo>
                        <a:lnTo>
                          <a:pt x="39" y="3"/>
                        </a:lnTo>
                        <a:lnTo>
                          <a:pt x="48" y="0"/>
                        </a:lnTo>
                        <a:lnTo>
                          <a:pt x="53" y="0"/>
                        </a:lnTo>
                        <a:lnTo>
                          <a:pt x="54" y="4"/>
                        </a:lnTo>
                        <a:lnTo>
                          <a:pt x="50" y="10"/>
                        </a:lnTo>
                        <a:lnTo>
                          <a:pt x="43" y="15"/>
                        </a:lnTo>
                        <a:lnTo>
                          <a:pt x="34" y="19"/>
                        </a:lnTo>
                        <a:lnTo>
                          <a:pt x="25" y="22"/>
                        </a:lnTo>
                        <a:lnTo>
                          <a:pt x="15" y="23"/>
                        </a:lnTo>
                        <a:lnTo>
                          <a:pt x="7" y="25"/>
                        </a:lnTo>
                        <a:lnTo>
                          <a:pt x="2" y="26"/>
                        </a:lnTo>
                        <a:lnTo>
                          <a:pt x="0" y="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5" name="Freeform 100"/>
                  <p:cNvSpPr>
                    <a:spLocks/>
                  </p:cNvSpPr>
                  <p:nvPr/>
                </p:nvSpPr>
                <p:spPr bwMode="auto">
                  <a:xfrm>
                    <a:off x="1595" y="2497"/>
                    <a:ext cx="68" cy="35"/>
                  </a:xfrm>
                  <a:custGeom>
                    <a:avLst/>
                    <a:gdLst>
                      <a:gd name="T0" fmla="*/ 0 w 68"/>
                      <a:gd name="T1" fmla="*/ 35 h 35"/>
                      <a:gd name="T2" fmla="*/ 68 w 68"/>
                      <a:gd name="T3" fmla="*/ 0 h 35"/>
                      <a:gd name="T4" fmla="*/ 67 w 68"/>
                      <a:gd name="T5" fmla="*/ 1 h 35"/>
                      <a:gd name="T6" fmla="*/ 62 w 68"/>
                      <a:gd name="T7" fmla="*/ 4 h 35"/>
                      <a:gd name="T8" fmla="*/ 55 w 68"/>
                      <a:gd name="T9" fmla="*/ 9 h 35"/>
                      <a:gd name="T10" fmla="*/ 47 w 68"/>
                      <a:gd name="T11" fmla="*/ 15 h 35"/>
                      <a:gd name="T12" fmla="*/ 36 w 68"/>
                      <a:gd name="T13" fmla="*/ 21 h 35"/>
                      <a:gd name="T14" fmla="*/ 25 w 68"/>
                      <a:gd name="T15" fmla="*/ 27 h 35"/>
                      <a:gd name="T16" fmla="*/ 12 w 68"/>
                      <a:gd name="T17" fmla="*/ 32 h 35"/>
                      <a:gd name="T18" fmla="*/ 0 w 68"/>
                      <a:gd name="T19" fmla="*/ 35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35"/>
                      <a:gd name="T32" fmla="*/ 68 w 68"/>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35">
                        <a:moveTo>
                          <a:pt x="0" y="35"/>
                        </a:moveTo>
                        <a:lnTo>
                          <a:pt x="68" y="0"/>
                        </a:lnTo>
                        <a:lnTo>
                          <a:pt x="67" y="1"/>
                        </a:lnTo>
                        <a:lnTo>
                          <a:pt x="62" y="4"/>
                        </a:lnTo>
                        <a:lnTo>
                          <a:pt x="55" y="9"/>
                        </a:lnTo>
                        <a:lnTo>
                          <a:pt x="47" y="15"/>
                        </a:lnTo>
                        <a:lnTo>
                          <a:pt x="36" y="21"/>
                        </a:lnTo>
                        <a:lnTo>
                          <a:pt x="25" y="27"/>
                        </a:lnTo>
                        <a:lnTo>
                          <a:pt x="12" y="32"/>
                        </a:lnTo>
                        <a:lnTo>
                          <a:pt x="0" y="3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6" name="Freeform 101"/>
                  <p:cNvSpPr>
                    <a:spLocks/>
                  </p:cNvSpPr>
                  <p:nvPr/>
                </p:nvSpPr>
                <p:spPr bwMode="auto">
                  <a:xfrm>
                    <a:off x="1314" y="2089"/>
                    <a:ext cx="107" cy="65"/>
                  </a:xfrm>
                  <a:custGeom>
                    <a:avLst/>
                    <a:gdLst>
                      <a:gd name="T0" fmla="*/ 0 w 107"/>
                      <a:gd name="T1" fmla="*/ 0 h 65"/>
                      <a:gd name="T2" fmla="*/ 1 w 107"/>
                      <a:gd name="T3" fmla="*/ 1 h 65"/>
                      <a:gd name="T4" fmla="*/ 2 w 107"/>
                      <a:gd name="T5" fmla="*/ 2 h 65"/>
                      <a:gd name="T6" fmla="*/ 4 w 107"/>
                      <a:gd name="T7" fmla="*/ 5 h 65"/>
                      <a:gd name="T8" fmla="*/ 7 w 107"/>
                      <a:gd name="T9" fmla="*/ 7 h 65"/>
                      <a:gd name="T10" fmla="*/ 10 w 107"/>
                      <a:gd name="T11" fmla="*/ 11 h 65"/>
                      <a:gd name="T12" fmla="*/ 14 w 107"/>
                      <a:gd name="T13" fmla="*/ 15 h 65"/>
                      <a:gd name="T14" fmla="*/ 20 w 107"/>
                      <a:gd name="T15" fmla="*/ 20 h 65"/>
                      <a:gd name="T16" fmla="*/ 26 w 107"/>
                      <a:gd name="T17" fmla="*/ 25 h 65"/>
                      <a:gd name="T18" fmla="*/ 32 w 107"/>
                      <a:gd name="T19" fmla="*/ 31 h 65"/>
                      <a:gd name="T20" fmla="*/ 40 w 107"/>
                      <a:gd name="T21" fmla="*/ 36 h 65"/>
                      <a:gd name="T22" fmla="*/ 48 w 107"/>
                      <a:gd name="T23" fmla="*/ 42 h 65"/>
                      <a:gd name="T24" fmla="*/ 58 w 107"/>
                      <a:gd name="T25" fmla="*/ 47 h 65"/>
                      <a:gd name="T26" fmla="*/ 68 w 107"/>
                      <a:gd name="T27" fmla="*/ 52 h 65"/>
                      <a:gd name="T28" fmla="*/ 78 w 107"/>
                      <a:gd name="T29" fmla="*/ 57 h 65"/>
                      <a:gd name="T30" fmla="*/ 90 w 107"/>
                      <a:gd name="T31" fmla="*/ 61 h 65"/>
                      <a:gd name="T32" fmla="*/ 102 w 107"/>
                      <a:gd name="T33" fmla="*/ 65 h 65"/>
                      <a:gd name="T34" fmla="*/ 103 w 107"/>
                      <a:gd name="T35" fmla="*/ 65 h 65"/>
                      <a:gd name="T36" fmla="*/ 104 w 107"/>
                      <a:gd name="T37" fmla="*/ 65 h 65"/>
                      <a:gd name="T38" fmla="*/ 105 w 107"/>
                      <a:gd name="T39" fmla="*/ 64 h 65"/>
                      <a:gd name="T40" fmla="*/ 107 w 107"/>
                      <a:gd name="T41" fmla="*/ 62 h 65"/>
                      <a:gd name="T42" fmla="*/ 107 w 107"/>
                      <a:gd name="T43" fmla="*/ 62 h 65"/>
                      <a:gd name="T44" fmla="*/ 106 w 107"/>
                      <a:gd name="T45" fmla="*/ 60 h 65"/>
                      <a:gd name="T46" fmla="*/ 104 w 107"/>
                      <a:gd name="T47" fmla="*/ 58 h 65"/>
                      <a:gd name="T48" fmla="*/ 99 w 107"/>
                      <a:gd name="T49" fmla="*/ 56 h 65"/>
                      <a:gd name="T50" fmla="*/ 96 w 107"/>
                      <a:gd name="T51" fmla="*/ 55 h 65"/>
                      <a:gd name="T52" fmla="*/ 93 w 107"/>
                      <a:gd name="T53" fmla="*/ 54 h 65"/>
                      <a:gd name="T54" fmla="*/ 89 w 107"/>
                      <a:gd name="T55" fmla="*/ 53 h 65"/>
                      <a:gd name="T56" fmla="*/ 85 w 107"/>
                      <a:gd name="T57" fmla="*/ 52 h 65"/>
                      <a:gd name="T58" fmla="*/ 80 w 107"/>
                      <a:gd name="T59" fmla="*/ 50 h 65"/>
                      <a:gd name="T60" fmla="*/ 75 w 107"/>
                      <a:gd name="T61" fmla="*/ 48 h 65"/>
                      <a:gd name="T62" fmla="*/ 70 w 107"/>
                      <a:gd name="T63" fmla="*/ 46 h 65"/>
                      <a:gd name="T64" fmla="*/ 64 w 107"/>
                      <a:gd name="T65" fmla="*/ 43 h 65"/>
                      <a:gd name="T66" fmla="*/ 58 w 107"/>
                      <a:gd name="T67" fmla="*/ 40 h 65"/>
                      <a:gd name="T68" fmla="*/ 51 w 107"/>
                      <a:gd name="T69" fmla="*/ 37 h 65"/>
                      <a:gd name="T70" fmla="*/ 44 w 107"/>
                      <a:gd name="T71" fmla="*/ 32 h 65"/>
                      <a:gd name="T72" fmla="*/ 36 w 107"/>
                      <a:gd name="T73" fmla="*/ 27 h 65"/>
                      <a:gd name="T74" fmla="*/ 28 w 107"/>
                      <a:gd name="T75" fmla="*/ 22 h 65"/>
                      <a:gd name="T76" fmla="*/ 20 w 107"/>
                      <a:gd name="T77" fmla="*/ 15 h 65"/>
                      <a:gd name="T78" fmla="*/ 10 w 107"/>
                      <a:gd name="T79" fmla="*/ 8 h 65"/>
                      <a:gd name="T80" fmla="*/ 0 w 107"/>
                      <a:gd name="T81" fmla="*/ 0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
                      <a:gd name="T124" fmla="*/ 0 h 65"/>
                      <a:gd name="T125" fmla="*/ 107 w 10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 h="65">
                        <a:moveTo>
                          <a:pt x="0" y="0"/>
                        </a:moveTo>
                        <a:lnTo>
                          <a:pt x="1" y="1"/>
                        </a:lnTo>
                        <a:lnTo>
                          <a:pt x="2" y="2"/>
                        </a:lnTo>
                        <a:lnTo>
                          <a:pt x="4" y="5"/>
                        </a:lnTo>
                        <a:lnTo>
                          <a:pt x="7" y="7"/>
                        </a:lnTo>
                        <a:lnTo>
                          <a:pt x="10" y="11"/>
                        </a:lnTo>
                        <a:lnTo>
                          <a:pt x="14" y="15"/>
                        </a:lnTo>
                        <a:lnTo>
                          <a:pt x="20" y="20"/>
                        </a:lnTo>
                        <a:lnTo>
                          <a:pt x="26" y="25"/>
                        </a:lnTo>
                        <a:lnTo>
                          <a:pt x="32" y="31"/>
                        </a:lnTo>
                        <a:lnTo>
                          <a:pt x="40" y="36"/>
                        </a:lnTo>
                        <a:lnTo>
                          <a:pt x="48" y="42"/>
                        </a:lnTo>
                        <a:lnTo>
                          <a:pt x="58" y="47"/>
                        </a:lnTo>
                        <a:lnTo>
                          <a:pt x="68" y="52"/>
                        </a:lnTo>
                        <a:lnTo>
                          <a:pt x="78" y="57"/>
                        </a:lnTo>
                        <a:lnTo>
                          <a:pt x="90" y="61"/>
                        </a:lnTo>
                        <a:lnTo>
                          <a:pt x="102" y="65"/>
                        </a:lnTo>
                        <a:lnTo>
                          <a:pt x="103" y="65"/>
                        </a:lnTo>
                        <a:lnTo>
                          <a:pt x="104" y="65"/>
                        </a:lnTo>
                        <a:lnTo>
                          <a:pt x="105" y="64"/>
                        </a:lnTo>
                        <a:lnTo>
                          <a:pt x="107" y="62"/>
                        </a:lnTo>
                        <a:lnTo>
                          <a:pt x="106" y="60"/>
                        </a:lnTo>
                        <a:lnTo>
                          <a:pt x="104" y="58"/>
                        </a:lnTo>
                        <a:lnTo>
                          <a:pt x="99" y="56"/>
                        </a:lnTo>
                        <a:lnTo>
                          <a:pt x="96" y="55"/>
                        </a:lnTo>
                        <a:lnTo>
                          <a:pt x="93" y="54"/>
                        </a:lnTo>
                        <a:lnTo>
                          <a:pt x="89" y="53"/>
                        </a:lnTo>
                        <a:lnTo>
                          <a:pt x="85" y="52"/>
                        </a:lnTo>
                        <a:lnTo>
                          <a:pt x="80" y="50"/>
                        </a:lnTo>
                        <a:lnTo>
                          <a:pt x="75" y="48"/>
                        </a:lnTo>
                        <a:lnTo>
                          <a:pt x="70" y="46"/>
                        </a:lnTo>
                        <a:lnTo>
                          <a:pt x="64" y="43"/>
                        </a:lnTo>
                        <a:lnTo>
                          <a:pt x="58" y="40"/>
                        </a:lnTo>
                        <a:lnTo>
                          <a:pt x="51" y="37"/>
                        </a:lnTo>
                        <a:lnTo>
                          <a:pt x="44" y="32"/>
                        </a:lnTo>
                        <a:lnTo>
                          <a:pt x="36" y="27"/>
                        </a:lnTo>
                        <a:lnTo>
                          <a:pt x="28" y="22"/>
                        </a:lnTo>
                        <a:lnTo>
                          <a:pt x="20" y="15"/>
                        </a:lnTo>
                        <a:lnTo>
                          <a:pt x="10" y="8"/>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7" name="Freeform 102"/>
                  <p:cNvSpPr>
                    <a:spLocks/>
                  </p:cNvSpPr>
                  <p:nvPr/>
                </p:nvSpPr>
                <p:spPr bwMode="auto">
                  <a:xfrm>
                    <a:off x="1320" y="2111"/>
                    <a:ext cx="41" cy="335"/>
                  </a:xfrm>
                  <a:custGeom>
                    <a:avLst/>
                    <a:gdLst>
                      <a:gd name="T0" fmla="*/ 2 w 41"/>
                      <a:gd name="T1" fmla="*/ 2 h 335"/>
                      <a:gd name="T2" fmla="*/ 3 w 41"/>
                      <a:gd name="T3" fmla="*/ 5 h 335"/>
                      <a:gd name="T4" fmla="*/ 5 w 41"/>
                      <a:gd name="T5" fmla="*/ 11 h 335"/>
                      <a:gd name="T6" fmla="*/ 8 w 41"/>
                      <a:gd name="T7" fmla="*/ 20 h 335"/>
                      <a:gd name="T8" fmla="*/ 12 w 41"/>
                      <a:gd name="T9" fmla="*/ 33 h 335"/>
                      <a:gd name="T10" fmla="*/ 17 w 41"/>
                      <a:gd name="T11" fmla="*/ 49 h 335"/>
                      <a:gd name="T12" fmla="*/ 21 w 41"/>
                      <a:gd name="T13" fmla="*/ 68 h 335"/>
                      <a:gd name="T14" fmla="*/ 26 w 41"/>
                      <a:gd name="T15" fmla="*/ 89 h 335"/>
                      <a:gd name="T16" fmla="*/ 29 w 41"/>
                      <a:gd name="T17" fmla="*/ 112 h 335"/>
                      <a:gd name="T18" fmla="*/ 32 w 41"/>
                      <a:gd name="T19" fmla="*/ 137 h 335"/>
                      <a:gd name="T20" fmla="*/ 34 w 41"/>
                      <a:gd name="T21" fmla="*/ 163 h 335"/>
                      <a:gd name="T22" fmla="*/ 34 w 41"/>
                      <a:gd name="T23" fmla="*/ 191 h 335"/>
                      <a:gd name="T24" fmla="*/ 32 w 41"/>
                      <a:gd name="T25" fmla="*/ 219 h 335"/>
                      <a:gd name="T26" fmla="*/ 28 w 41"/>
                      <a:gd name="T27" fmla="*/ 248 h 335"/>
                      <a:gd name="T28" fmla="*/ 21 w 41"/>
                      <a:gd name="T29" fmla="*/ 277 h 335"/>
                      <a:gd name="T30" fmla="*/ 12 w 41"/>
                      <a:gd name="T31" fmla="*/ 306 h 335"/>
                      <a:gd name="T32" fmla="*/ 0 w 41"/>
                      <a:gd name="T33" fmla="*/ 335 h 335"/>
                      <a:gd name="T34" fmla="*/ 1 w 41"/>
                      <a:gd name="T35" fmla="*/ 333 h 335"/>
                      <a:gd name="T36" fmla="*/ 3 w 41"/>
                      <a:gd name="T37" fmla="*/ 329 h 335"/>
                      <a:gd name="T38" fmla="*/ 7 w 41"/>
                      <a:gd name="T39" fmla="*/ 322 h 335"/>
                      <a:gd name="T40" fmla="*/ 12 w 41"/>
                      <a:gd name="T41" fmla="*/ 312 h 335"/>
                      <a:gd name="T42" fmla="*/ 17 w 41"/>
                      <a:gd name="T43" fmla="*/ 300 h 335"/>
                      <a:gd name="T44" fmla="*/ 23 w 41"/>
                      <a:gd name="T45" fmla="*/ 285 h 335"/>
                      <a:gd name="T46" fmla="*/ 29 w 41"/>
                      <a:gd name="T47" fmla="*/ 267 h 335"/>
                      <a:gd name="T48" fmla="*/ 34 w 41"/>
                      <a:gd name="T49" fmla="*/ 248 h 335"/>
                      <a:gd name="T50" fmla="*/ 38 w 41"/>
                      <a:gd name="T51" fmla="*/ 225 h 335"/>
                      <a:gd name="T52" fmla="*/ 40 w 41"/>
                      <a:gd name="T53" fmla="*/ 201 h 335"/>
                      <a:gd name="T54" fmla="*/ 41 w 41"/>
                      <a:gd name="T55" fmla="*/ 175 h 335"/>
                      <a:gd name="T56" fmla="*/ 41 w 41"/>
                      <a:gd name="T57" fmla="*/ 147 h 335"/>
                      <a:gd name="T58" fmla="*/ 38 w 41"/>
                      <a:gd name="T59" fmla="*/ 116 h 335"/>
                      <a:gd name="T60" fmla="*/ 32 w 41"/>
                      <a:gd name="T61" fmla="*/ 84 h 335"/>
                      <a:gd name="T62" fmla="*/ 23 w 41"/>
                      <a:gd name="T63" fmla="*/ 50 h 335"/>
                      <a:gd name="T64" fmla="*/ 11 w 41"/>
                      <a:gd name="T65" fmla="*/ 15 h 335"/>
                      <a:gd name="T66" fmla="*/ 10 w 41"/>
                      <a:gd name="T67" fmla="*/ 12 h 335"/>
                      <a:gd name="T68" fmla="*/ 8 w 41"/>
                      <a:gd name="T69" fmla="*/ 5 h 335"/>
                      <a:gd name="T70" fmla="*/ 5 w 41"/>
                      <a:gd name="T71" fmla="*/ 0 h 335"/>
                      <a:gd name="T72" fmla="*/ 2 w 41"/>
                      <a:gd name="T73" fmla="*/ 2 h 3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335"/>
                      <a:gd name="T113" fmla="*/ 41 w 41"/>
                      <a:gd name="T114" fmla="*/ 335 h 3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335">
                        <a:moveTo>
                          <a:pt x="2" y="2"/>
                        </a:moveTo>
                        <a:lnTo>
                          <a:pt x="3" y="5"/>
                        </a:lnTo>
                        <a:lnTo>
                          <a:pt x="5" y="11"/>
                        </a:lnTo>
                        <a:lnTo>
                          <a:pt x="8" y="20"/>
                        </a:lnTo>
                        <a:lnTo>
                          <a:pt x="12" y="33"/>
                        </a:lnTo>
                        <a:lnTo>
                          <a:pt x="17" y="49"/>
                        </a:lnTo>
                        <a:lnTo>
                          <a:pt x="21" y="68"/>
                        </a:lnTo>
                        <a:lnTo>
                          <a:pt x="26" y="89"/>
                        </a:lnTo>
                        <a:lnTo>
                          <a:pt x="29" y="112"/>
                        </a:lnTo>
                        <a:lnTo>
                          <a:pt x="32" y="137"/>
                        </a:lnTo>
                        <a:lnTo>
                          <a:pt x="34" y="163"/>
                        </a:lnTo>
                        <a:lnTo>
                          <a:pt x="34" y="191"/>
                        </a:lnTo>
                        <a:lnTo>
                          <a:pt x="32" y="219"/>
                        </a:lnTo>
                        <a:lnTo>
                          <a:pt x="28" y="248"/>
                        </a:lnTo>
                        <a:lnTo>
                          <a:pt x="21" y="277"/>
                        </a:lnTo>
                        <a:lnTo>
                          <a:pt x="12" y="306"/>
                        </a:lnTo>
                        <a:lnTo>
                          <a:pt x="0" y="335"/>
                        </a:lnTo>
                        <a:lnTo>
                          <a:pt x="1" y="333"/>
                        </a:lnTo>
                        <a:lnTo>
                          <a:pt x="3" y="329"/>
                        </a:lnTo>
                        <a:lnTo>
                          <a:pt x="7" y="322"/>
                        </a:lnTo>
                        <a:lnTo>
                          <a:pt x="12" y="312"/>
                        </a:lnTo>
                        <a:lnTo>
                          <a:pt x="17" y="300"/>
                        </a:lnTo>
                        <a:lnTo>
                          <a:pt x="23" y="285"/>
                        </a:lnTo>
                        <a:lnTo>
                          <a:pt x="29" y="267"/>
                        </a:lnTo>
                        <a:lnTo>
                          <a:pt x="34" y="248"/>
                        </a:lnTo>
                        <a:lnTo>
                          <a:pt x="38" y="225"/>
                        </a:lnTo>
                        <a:lnTo>
                          <a:pt x="40" y="201"/>
                        </a:lnTo>
                        <a:lnTo>
                          <a:pt x="41" y="175"/>
                        </a:lnTo>
                        <a:lnTo>
                          <a:pt x="41" y="147"/>
                        </a:lnTo>
                        <a:lnTo>
                          <a:pt x="38" y="116"/>
                        </a:lnTo>
                        <a:lnTo>
                          <a:pt x="32" y="84"/>
                        </a:lnTo>
                        <a:lnTo>
                          <a:pt x="23" y="50"/>
                        </a:lnTo>
                        <a:lnTo>
                          <a:pt x="11" y="15"/>
                        </a:lnTo>
                        <a:lnTo>
                          <a:pt x="10" y="12"/>
                        </a:lnTo>
                        <a:lnTo>
                          <a:pt x="8" y="5"/>
                        </a:lnTo>
                        <a:lnTo>
                          <a:pt x="5" y="0"/>
                        </a:lnTo>
                        <a:lnTo>
                          <a:pt x="2"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8" name="Freeform 103"/>
                  <p:cNvSpPr>
                    <a:spLocks/>
                  </p:cNvSpPr>
                  <p:nvPr/>
                </p:nvSpPr>
                <p:spPr bwMode="auto">
                  <a:xfrm>
                    <a:off x="1282" y="1845"/>
                    <a:ext cx="67" cy="44"/>
                  </a:xfrm>
                  <a:custGeom>
                    <a:avLst/>
                    <a:gdLst>
                      <a:gd name="T0" fmla="*/ 0 w 67"/>
                      <a:gd name="T1" fmla="*/ 0 h 44"/>
                      <a:gd name="T2" fmla="*/ 1 w 67"/>
                      <a:gd name="T3" fmla="*/ 1 h 44"/>
                      <a:gd name="T4" fmla="*/ 3 w 67"/>
                      <a:gd name="T5" fmla="*/ 3 h 44"/>
                      <a:gd name="T6" fmla="*/ 6 w 67"/>
                      <a:gd name="T7" fmla="*/ 6 h 44"/>
                      <a:gd name="T8" fmla="*/ 9 w 67"/>
                      <a:gd name="T9" fmla="*/ 9 h 44"/>
                      <a:gd name="T10" fmla="*/ 14 w 67"/>
                      <a:gd name="T11" fmla="*/ 13 h 44"/>
                      <a:gd name="T12" fmla="*/ 19 w 67"/>
                      <a:gd name="T13" fmla="*/ 16 h 44"/>
                      <a:gd name="T14" fmla="*/ 25 w 67"/>
                      <a:gd name="T15" fmla="*/ 19 h 44"/>
                      <a:gd name="T16" fmla="*/ 31 w 67"/>
                      <a:gd name="T17" fmla="*/ 22 h 44"/>
                      <a:gd name="T18" fmla="*/ 37 w 67"/>
                      <a:gd name="T19" fmla="*/ 24 h 44"/>
                      <a:gd name="T20" fmla="*/ 43 w 67"/>
                      <a:gd name="T21" fmla="*/ 26 h 44"/>
                      <a:gd name="T22" fmla="*/ 48 w 67"/>
                      <a:gd name="T23" fmla="*/ 27 h 44"/>
                      <a:gd name="T24" fmla="*/ 53 w 67"/>
                      <a:gd name="T25" fmla="*/ 29 h 44"/>
                      <a:gd name="T26" fmla="*/ 58 w 67"/>
                      <a:gd name="T27" fmla="*/ 31 h 44"/>
                      <a:gd name="T28" fmla="*/ 62 w 67"/>
                      <a:gd name="T29" fmla="*/ 34 h 44"/>
                      <a:gd name="T30" fmla="*/ 65 w 67"/>
                      <a:gd name="T31" fmla="*/ 39 h 44"/>
                      <a:gd name="T32" fmla="*/ 67 w 67"/>
                      <a:gd name="T33" fmla="*/ 44 h 44"/>
                      <a:gd name="T34" fmla="*/ 67 w 67"/>
                      <a:gd name="T35" fmla="*/ 44 h 44"/>
                      <a:gd name="T36" fmla="*/ 67 w 67"/>
                      <a:gd name="T37" fmla="*/ 42 h 44"/>
                      <a:gd name="T38" fmla="*/ 67 w 67"/>
                      <a:gd name="T39" fmla="*/ 39 h 44"/>
                      <a:gd name="T40" fmla="*/ 65 w 67"/>
                      <a:gd name="T41" fmla="*/ 36 h 44"/>
                      <a:gd name="T42" fmla="*/ 61 w 67"/>
                      <a:gd name="T43" fmla="*/ 32 h 44"/>
                      <a:gd name="T44" fmla="*/ 55 w 67"/>
                      <a:gd name="T45" fmla="*/ 28 h 44"/>
                      <a:gd name="T46" fmla="*/ 46 w 67"/>
                      <a:gd name="T47" fmla="*/ 24 h 44"/>
                      <a:gd name="T48" fmla="*/ 34 w 67"/>
                      <a:gd name="T49" fmla="*/ 20 h 44"/>
                      <a:gd name="T50" fmla="*/ 33 w 67"/>
                      <a:gd name="T51" fmla="*/ 20 h 44"/>
                      <a:gd name="T52" fmla="*/ 31 w 67"/>
                      <a:gd name="T53" fmla="*/ 19 h 44"/>
                      <a:gd name="T54" fmla="*/ 28 w 67"/>
                      <a:gd name="T55" fmla="*/ 18 h 44"/>
                      <a:gd name="T56" fmla="*/ 24 w 67"/>
                      <a:gd name="T57" fmla="*/ 17 h 44"/>
                      <a:gd name="T58" fmla="*/ 19 w 67"/>
                      <a:gd name="T59" fmla="*/ 14 h 44"/>
                      <a:gd name="T60" fmla="*/ 14 w 67"/>
                      <a:gd name="T61" fmla="*/ 11 h 44"/>
                      <a:gd name="T62" fmla="*/ 8 w 67"/>
                      <a:gd name="T63" fmla="*/ 6 h 44"/>
                      <a:gd name="T64" fmla="*/ 0 w 67"/>
                      <a:gd name="T65" fmla="*/ 0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7"/>
                      <a:gd name="T100" fmla="*/ 0 h 44"/>
                      <a:gd name="T101" fmla="*/ 67 w 6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7" h="44">
                        <a:moveTo>
                          <a:pt x="0" y="0"/>
                        </a:moveTo>
                        <a:lnTo>
                          <a:pt x="1" y="1"/>
                        </a:lnTo>
                        <a:lnTo>
                          <a:pt x="3" y="3"/>
                        </a:lnTo>
                        <a:lnTo>
                          <a:pt x="6" y="6"/>
                        </a:lnTo>
                        <a:lnTo>
                          <a:pt x="9" y="9"/>
                        </a:lnTo>
                        <a:lnTo>
                          <a:pt x="14" y="13"/>
                        </a:lnTo>
                        <a:lnTo>
                          <a:pt x="19" y="16"/>
                        </a:lnTo>
                        <a:lnTo>
                          <a:pt x="25" y="19"/>
                        </a:lnTo>
                        <a:lnTo>
                          <a:pt x="31" y="22"/>
                        </a:lnTo>
                        <a:lnTo>
                          <a:pt x="37" y="24"/>
                        </a:lnTo>
                        <a:lnTo>
                          <a:pt x="43" y="26"/>
                        </a:lnTo>
                        <a:lnTo>
                          <a:pt x="48" y="27"/>
                        </a:lnTo>
                        <a:lnTo>
                          <a:pt x="53" y="29"/>
                        </a:lnTo>
                        <a:lnTo>
                          <a:pt x="58" y="31"/>
                        </a:lnTo>
                        <a:lnTo>
                          <a:pt x="62" y="34"/>
                        </a:lnTo>
                        <a:lnTo>
                          <a:pt x="65" y="39"/>
                        </a:lnTo>
                        <a:lnTo>
                          <a:pt x="67" y="44"/>
                        </a:lnTo>
                        <a:lnTo>
                          <a:pt x="67" y="42"/>
                        </a:lnTo>
                        <a:lnTo>
                          <a:pt x="67" y="39"/>
                        </a:lnTo>
                        <a:lnTo>
                          <a:pt x="65" y="36"/>
                        </a:lnTo>
                        <a:lnTo>
                          <a:pt x="61" y="32"/>
                        </a:lnTo>
                        <a:lnTo>
                          <a:pt x="55" y="28"/>
                        </a:lnTo>
                        <a:lnTo>
                          <a:pt x="46" y="24"/>
                        </a:lnTo>
                        <a:lnTo>
                          <a:pt x="34" y="20"/>
                        </a:lnTo>
                        <a:lnTo>
                          <a:pt x="33" y="20"/>
                        </a:lnTo>
                        <a:lnTo>
                          <a:pt x="31" y="19"/>
                        </a:lnTo>
                        <a:lnTo>
                          <a:pt x="28" y="18"/>
                        </a:lnTo>
                        <a:lnTo>
                          <a:pt x="24" y="17"/>
                        </a:lnTo>
                        <a:lnTo>
                          <a:pt x="19" y="14"/>
                        </a:lnTo>
                        <a:lnTo>
                          <a:pt x="14" y="11"/>
                        </a:lnTo>
                        <a:lnTo>
                          <a:pt x="8" y="6"/>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1694" name="Group 4"/>
                <p:cNvGrpSpPr>
                  <a:grpSpLocks noChangeAspect="1"/>
                </p:cNvGrpSpPr>
                <p:nvPr/>
              </p:nvGrpSpPr>
              <p:grpSpPr bwMode="auto">
                <a:xfrm>
                  <a:off x="1043608" y="3717032"/>
                  <a:ext cx="1082807" cy="1032197"/>
                  <a:chOff x="930" y="1797"/>
                  <a:chExt cx="920" cy="877"/>
                </a:xfrm>
              </p:grpSpPr>
              <p:sp>
                <p:nvSpPr>
                  <p:cNvPr id="71999" name="AutoShape 3"/>
                  <p:cNvSpPr>
                    <a:spLocks noChangeAspect="1" noChangeArrowheads="1" noTextEdit="1"/>
                  </p:cNvSpPr>
                  <p:nvPr/>
                </p:nvSpPr>
                <p:spPr bwMode="auto">
                  <a:xfrm>
                    <a:off x="930" y="1797"/>
                    <a:ext cx="920" cy="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00" name="Freeform 5"/>
                  <p:cNvSpPr>
                    <a:spLocks/>
                  </p:cNvSpPr>
                  <p:nvPr/>
                </p:nvSpPr>
                <p:spPr bwMode="auto">
                  <a:xfrm>
                    <a:off x="1564" y="2046"/>
                    <a:ext cx="280" cy="570"/>
                  </a:xfrm>
                  <a:custGeom>
                    <a:avLst/>
                    <a:gdLst>
                      <a:gd name="T0" fmla="*/ 65 w 280"/>
                      <a:gd name="T1" fmla="*/ 41 h 570"/>
                      <a:gd name="T2" fmla="*/ 57 w 280"/>
                      <a:gd name="T3" fmla="*/ 58 h 570"/>
                      <a:gd name="T4" fmla="*/ 43 w 280"/>
                      <a:gd name="T5" fmla="*/ 89 h 570"/>
                      <a:gd name="T6" fmla="*/ 27 w 280"/>
                      <a:gd name="T7" fmla="*/ 130 h 570"/>
                      <a:gd name="T8" fmla="*/ 12 w 280"/>
                      <a:gd name="T9" fmla="*/ 178 h 570"/>
                      <a:gd name="T10" fmla="*/ 3 w 280"/>
                      <a:gd name="T11" fmla="*/ 228 h 570"/>
                      <a:gd name="T12" fmla="*/ 0 w 280"/>
                      <a:gd name="T13" fmla="*/ 279 h 570"/>
                      <a:gd name="T14" fmla="*/ 8 w 280"/>
                      <a:gd name="T15" fmla="*/ 325 h 570"/>
                      <a:gd name="T16" fmla="*/ 36 w 280"/>
                      <a:gd name="T17" fmla="*/ 382 h 570"/>
                      <a:gd name="T18" fmla="*/ 52 w 280"/>
                      <a:gd name="T19" fmla="*/ 435 h 570"/>
                      <a:gd name="T20" fmla="*/ 48 w 280"/>
                      <a:gd name="T21" fmla="*/ 469 h 570"/>
                      <a:gd name="T22" fmla="*/ 34 w 280"/>
                      <a:gd name="T23" fmla="*/ 490 h 570"/>
                      <a:gd name="T24" fmla="*/ 25 w 280"/>
                      <a:gd name="T25" fmla="*/ 501 h 570"/>
                      <a:gd name="T26" fmla="*/ 24 w 280"/>
                      <a:gd name="T27" fmla="*/ 508 h 570"/>
                      <a:gd name="T28" fmla="*/ 27 w 280"/>
                      <a:gd name="T29" fmla="*/ 516 h 570"/>
                      <a:gd name="T30" fmla="*/ 35 w 280"/>
                      <a:gd name="T31" fmla="*/ 525 h 570"/>
                      <a:gd name="T32" fmla="*/ 47 w 280"/>
                      <a:gd name="T33" fmla="*/ 534 h 570"/>
                      <a:gd name="T34" fmla="*/ 62 w 280"/>
                      <a:gd name="T35" fmla="*/ 542 h 570"/>
                      <a:gd name="T36" fmla="*/ 80 w 280"/>
                      <a:gd name="T37" fmla="*/ 549 h 570"/>
                      <a:gd name="T38" fmla="*/ 101 w 280"/>
                      <a:gd name="T39" fmla="*/ 555 h 570"/>
                      <a:gd name="T40" fmla="*/ 124 w 280"/>
                      <a:gd name="T41" fmla="*/ 559 h 570"/>
                      <a:gd name="T42" fmla="*/ 150 w 280"/>
                      <a:gd name="T43" fmla="*/ 565 h 570"/>
                      <a:gd name="T44" fmla="*/ 178 w 280"/>
                      <a:gd name="T45" fmla="*/ 569 h 570"/>
                      <a:gd name="T46" fmla="*/ 206 w 280"/>
                      <a:gd name="T47" fmla="*/ 569 h 570"/>
                      <a:gd name="T48" fmla="*/ 233 w 280"/>
                      <a:gd name="T49" fmla="*/ 561 h 570"/>
                      <a:gd name="T50" fmla="*/ 255 w 280"/>
                      <a:gd name="T51" fmla="*/ 542 h 570"/>
                      <a:gd name="T52" fmla="*/ 271 w 280"/>
                      <a:gd name="T53" fmla="*/ 509 h 570"/>
                      <a:gd name="T54" fmla="*/ 279 w 280"/>
                      <a:gd name="T55" fmla="*/ 459 h 570"/>
                      <a:gd name="T56" fmla="*/ 278 w 280"/>
                      <a:gd name="T57" fmla="*/ 355 h 570"/>
                      <a:gd name="T58" fmla="*/ 274 w 280"/>
                      <a:gd name="T59" fmla="*/ 224 h 570"/>
                      <a:gd name="T60" fmla="*/ 264 w 280"/>
                      <a:gd name="T61" fmla="*/ 116 h 570"/>
                      <a:gd name="T62" fmla="*/ 243 w 280"/>
                      <a:gd name="T63" fmla="*/ 43 h 570"/>
                      <a:gd name="T64" fmla="*/ 218 w 280"/>
                      <a:gd name="T65" fmla="*/ 17 h 570"/>
                      <a:gd name="T66" fmla="*/ 197 w 280"/>
                      <a:gd name="T67" fmla="*/ 8 h 570"/>
                      <a:gd name="T68" fmla="*/ 173 w 280"/>
                      <a:gd name="T69" fmla="*/ 2 h 570"/>
                      <a:gd name="T70" fmla="*/ 149 w 280"/>
                      <a:gd name="T71" fmla="*/ 0 h 570"/>
                      <a:gd name="T72" fmla="*/ 125 w 280"/>
                      <a:gd name="T73" fmla="*/ 2 h 570"/>
                      <a:gd name="T74" fmla="*/ 103 w 280"/>
                      <a:gd name="T75" fmla="*/ 8 h 570"/>
                      <a:gd name="T76" fmla="*/ 84 w 280"/>
                      <a:gd name="T77" fmla="*/ 17 h 570"/>
                      <a:gd name="T78" fmla="*/ 71 w 280"/>
                      <a:gd name="T79" fmla="*/ 31 h 5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0"/>
                      <a:gd name="T121" fmla="*/ 0 h 570"/>
                      <a:gd name="T122" fmla="*/ 280 w 280"/>
                      <a:gd name="T123" fmla="*/ 570 h 5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0" h="570">
                        <a:moveTo>
                          <a:pt x="66" y="39"/>
                        </a:moveTo>
                        <a:lnTo>
                          <a:pt x="65" y="41"/>
                        </a:lnTo>
                        <a:lnTo>
                          <a:pt x="61" y="48"/>
                        </a:lnTo>
                        <a:lnTo>
                          <a:pt x="57" y="58"/>
                        </a:lnTo>
                        <a:lnTo>
                          <a:pt x="50" y="72"/>
                        </a:lnTo>
                        <a:lnTo>
                          <a:pt x="43" y="89"/>
                        </a:lnTo>
                        <a:lnTo>
                          <a:pt x="35" y="109"/>
                        </a:lnTo>
                        <a:lnTo>
                          <a:pt x="27" y="130"/>
                        </a:lnTo>
                        <a:lnTo>
                          <a:pt x="20" y="153"/>
                        </a:lnTo>
                        <a:lnTo>
                          <a:pt x="12" y="178"/>
                        </a:lnTo>
                        <a:lnTo>
                          <a:pt x="7" y="203"/>
                        </a:lnTo>
                        <a:lnTo>
                          <a:pt x="3" y="228"/>
                        </a:lnTo>
                        <a:lnTo>
                          <a:pt x="0" y="254"/>
                        </a:lnTo>
                        <a:lnTo>
                          <a:pt x="0" y="279"/>
                        </a:lnTo>
                        <a:lnTo>
                          <a:pt x="3" y="303"/>
                        </a:lnTo>
                        <a:lnTo>
                          <a:pt x="8" y="325"/>
                        </a:lnTo>
                        <a:lnTo>
                          <a:pt x="18" y="346"/>
                        </a:lnTo>
                        <a:lnTo>
                          <a:pt x="36" y="382"/>
                        </a:lnTo>
                        <a:lnTo>
                          <a:pt x="47" y="411"/>
                        </a:lnTo>
                        <a:lnTo>
                          <a:pt x="52" y="435"/>
                        </a:lnTo>
                        <a:lnTo>
                          <a:pt x="52" y="454"/>
                        </a:lnTo>
                        <a:lnTo>
                          <a:pt x="48" y="469"/>
                        </a:lnTo>
                        <a:lnTo>
                          <a:pt x="42" y="481"/>
                        </a:lnTo>
                        <a:lnTo>
                          <a:pt x="34" y="490"/>
                        </a:lnTo>
                        <a:lnTo>
                          <a:pt x="27" y="497"/>
                        </a:lnTo>
                        <a:lnTo>
                          <a:pt x="25" y="501"/>
                        </a:lnTo>
                        <a:lnTo>
                          <a:pt x="24" y="504"/>
                        </a:lnTo>
                        <a:lnTo>
                          <a:pt x="24" y="508"/>
                        </a:lnTo>
                        <a:lnTo>
                          <a:pt x="25" y="512"/>
                        </a:lnTo>
                        <a:lnTo>
                          <a:pt x="27" y="516"/>
                        </a:lnTo>
                        <a:lnTo>
                          <a:pt x="31" y="521"/>
                        </a:lnTo>
                        <a:lnTo>
                          <a:pt x="35" y="525"/>
                        </a:lnTo>
                        <a:lnTo>
                          <a:pt x="41" y="530"/>
                        </a:lnTo>
                        <a:lnTo>
                          <a:pt x="47" y="534"/>
                        </a:lnTo>
                        <a:lnTo>
                          <a:pt x="54" y="538"/>
                        </a:lnTo>
                        <a:lnTo>
                          <a:pt x="62" y="542"/>
                        </a:lnTo>
                        <a:lnTo>
                          <a:pt x="71" y="546"/>
                        </a:lnTo>
                        <a:lnTo>
                          <a:pt x="80" y="549"/>
                        </a:lnTo>
                        <a:lnTo>
                          <a:pt x="90" y="553"/>
                        </a:lnTo>
                        <a:lnTo>
                          <a:pt x="101" y="555"/>
                        </a:lnTo>
                        <a:lnTo>
                          <a:pt x="112" y="557"/>
                        </a:lnTo>
                        <a:lnTo>
                          <a:pt x="124" y="559"/>
                        </a:lnTo>
                        <a:lnTo>
                          <a:pt x="137" y="562"/>
                        </a:lnTo>
                        <a:lnTo>
                          <a:pt x="150" y="565"/>
                        </a:lnTo>
                        <a:lnTo>
                          <a:pt x="164" y="567"/>
                        </a:lnTo>
                        <a:lnTo>
                          <a:pt x="178" y="569"/>
                        </a:lnTo>
                        <a:lnTo>
                          <a:pt x="192" y="570"/>
                        </a:lnTo>
                        <a:lnTo>
                          <a:pt x="206" y="569"/>
                        </a:lnTo>
                        <a:lnTo>
                          <a:pt x="220" y="566"/>
                        </a:lnTo>
                        <a:lnTo>
                          <a:pt x="233" y="561"/>
                        </a:lnTo>
                        <a:lnTo>
                          <a:pt x="244" y="553"/>
                        </a:lnTo>
                        <a:lnTo>
                          <a:pt x="255" y="542"/>
                        </a:lnTo>
                        <a:lnTo>
                          <a:pt x="264" y="527"/>
                        </a:lnTo>
                        <a:lnTo>
                          <a:pt x="271" y="509"/>
                        </a:lnTo>
                        <a:lnTo>
                          <a:pt x="276" y="486"/>
                        </a:lnTo>
                        <a:lnTo>
                          <a:pt x="279" y="459"/>
                        </a:lnTo>
                        <a:lnTo>
                          <a:pt x="280" y="426"/>
                        </a:lnTo>
                        <a:lnTo>
                          <a:pt x="278" y="355"/>
                        </a:lnTo>
                        <a:lnTo>
                          <a:pt x="277" y="288"/>
                        </a:lnTo>
                        <a:lnTo>
                          <a:pt x="274" y="224"/>
                        </a:lnTo>
                        <a:lnTo>
                          <a:pt x="270" y="167"/>
                        </a:lnTo>
                        <a:lnTo>
                          <a:pt x="264" y="116"/>
                        </a:lnTo>
                        <a:lnTo>
                          <a:pt x="256" y="74"/>
                        </a:lnTo>
                        <a:lnTo>
                          <a:pt x="243" y="43"/>
                        </a:lnTo>
                        <a:lnTo>
                          <a:pt x="228" y="24"/>
                        </a:lnTo>
                        <a:lnTo>
                          <a:pt x="218" y="17"/>
                        </a:lnTo>
                        <a:lnTo>
                          <a:pt x="208" y="12"/>
                        </a:lnTo>
                        <a:lnTo>
                          <a:pt x="197" y="8"/>
                        </a:lnTo>
                        <a:lnTo>
                          <a:pt x="185" y="5"/>
                        </a:lnTo>
                        <a:lnTo>
                          <a:pt x="173" y="2"/>
                        </a:lnTo>
                        <a:lnTo>
                          <a:pt x="161" y="1"/>
                        </a:lnTo>
                        <a:lnTo>
                          <a:pt x="149" y="0"/>
                        </a:lnTo>
                        <a:lnTo>
                          <a:pt x="137" y="1"/>
                        </a:lnTo>
                        <a:lnTo>
                          <a:pt x="125" y="2"/>
                        </a:lnTo>
                        <a:lnTo>
                          <a:pt x="114" y="4"/>
                        </a:lnTo>
                        <a:lnTo>
                          <a:pt x="103" y="8"/>
                        </a:lnTo>
                        <a:lnTo>
                          <a:pt x="93" y="12"/>
                        </a:lnTo>
                        <a:lnTo>
                          <a:pt x="84" y="17"/>
                        </a:lnTo>
                        <a:lnTo>
                          <a:pt x="77" y="24"/>
                        </a:lnTo>
                        <a:lnTo>
                          <a:pt x="71" y="31"/>
                        </a:lnTo>
                        <a:lnTo>
                          <a:pt x="66"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6"/>
                  <p:cNvSpPr>
                    <a:spLocks/>
                  </p:cNvSpPr>
                  <p:nvPr/>
                </p:nvSpPr>
                <p:spPr bwMode="auto">
                  <a:xfrm>
                    <a:off x="1571" y="2051"/>
                    <a:ext cx="269" cy="563"/>
                  </a:xfrm>
                  <a:custGeom>
                    <a:avLst/>
                    <a:gdLst>
                      <a:gd name="T0" fmla="*/ 62 w 269"/>
                      <a:gd name="T1" fmla="*/ 40 h 563"/>
                      <a:gd name="T2" fmla="*/ 54 w 269"/>
                      <a:gd name="T3" fmla="*/ 57 h 563"/>
                      <a:gd name="T4" fmla="*/ 41 w 269"/>
                      <a:gd name="T5" fmla="*/ 88 h 563"/>
                      <a:gd name="T6" fmla="*/ 26 w 269"/>
                      <a:gd name="T7" fmla="*/ 129 h 563"/>
                      <a:gd name="T8" fmla="*/ 12 w 269"/>
                      <a:gd name="T9" fmla="*/ 176 h 563"/>
                      <a:gd name="T10" fmla="*/ 2 w 269"/>
                      <a:gd name="T11" fmla="*/ 226 h 563"/>
                      <a:gd name="T12" fmla="*/ 0 w 269"/>
                      <a:gd name="T13" fmla="*/ 275 h 563"/>
                      <a:gd name="T14" fmla="*/ 8 w 269"/>
                      <a:gd name="T15" fmla="*/ 322 h 563"/>
                      <a:gd name="T16" fmla="*/ 34 w 269"/>
                      <a:gd name="T17" fmla="*/ 377 h 563"/>
                      <a:gd name="T18" fmla="*/ 50 w 269"/>
                      <a:gd name="T19" fmla="*/ 431 h 563"/>
                      <a:gd name="T20" fmla="*/ 46 w 269"/>
                      <a:gd name="T21" fmla="*/ 464 h 563"/>
                      <a:gd name="T22" fmla="*/ 33 w 269"/>
                      <a:gd name="T23" fmla="*/ 485 h 563"/>
                      <a:gd name="T24" fmla="*/ 23 w 269"/>
                      <a:gd name="T25" fmla="*/ 495 h 563"/>
                      <a:gd name="T26" fmla="*/ 21 w 269"/>
                      <a:gd name="T27" fmla="*/ 503 h 563"/>
                      <a:gd name="T28" fmla="*/ 25 w 269"/>
                      <a:gd name="T29" fmla="*/ 512 h 563"/>
                      <a:gd name="T30" fmla="*/ 32 w 269"/>
                      <a:gd name="T31" fmla="*/ 520 h 563"/>
                      <a:gd name="T32" fmla="*/ 44 w 269"/>
                      <a:gd name="T33" fmla="*/ 529 h 563"/>
                      <a:gd name="T34" fmla="*/ 59 w 269"/>
                      <a:gd name="T35" fmla="*/ 537 h 563"/>
                      <a:gd name="T36" fmla="*/ 77 w 269"/>
                      <a:gd name="T37" fmla="*/ 544 h 563"/>
                      <a:gd name="T38" fmla="*/ 97 w 269"/>
                      <a:gd name="T39" fmla="*/ 549 h 563"/>
                      <a:gd name="T40" fmla="*/ 119 w 269"/>
                      <a:gd name="T41" fmla="*/ 553 h 563"/>
                      <a:gd name="T42" fmla="*/ 144 w 269"/>
                      <a:gd name="T43" fmla="*/ 558 h 563"/>
                      <a:gd name="T44" fmla="*/ 172 w 269"/>
                      <a:gd name="T45" fmla="*/ 563 h 563"/>
                      <a:gd name="T46" fmla="*/ 199 w 269"/>
                      <a:gd name="T47" fmla="*/ 563 h 563"/>
                      <a:gd name="T48" fmla="*/ 224 w 269"/>
                      <a:gd name="T49" fmla="*/ 554 h 563"/>
                      <a:gd name="T50" fmla="*/ 245 w 269"/>
                      <a:gd name="T51" fmla="*/ 536 h 563"/>
                      <a:gd name="T52" fmla="*/ 261 w 269"/>
                      <a:gd name="T53" fmla="*/ 503 h 563"/>
                      <a:gd name="T54" fmla="*/ 269 w 269"/>
                      <a:gd name="T55" fmla="*/ 453 h 563"/>
                      <a:gd name="T56" fmla="*/ 268 w 269"/>
                      <a:gd name="T57" fmla="*/ 351 h 563"/>
                      <a:gd name="T58" fmla="*/ 264 w 269"/>
                      <a:gd name="T59" fmla="*/ 221 h 563"/>
                      <a:gd name="T60" fmla="*/ 254 w 269"/>
                      <a:gd name="T61" fmla="*/ 114 h 563"/>
                      <a:gd name="T62" fmla="*/ 235 w 269"/>
                      <a:gd name="T63" fmla="*/ 42 h 563"/>
                      <a:gd name="T64" fmla="*/ 210 w 269"/>
                      <a:gd name="T65" fmla="*/ 17 h 563"/>
                      <a:gd name="T66" fmla="*/ 190 w 269"/>
                      <a:gd name="T67" fmla="*/ 7 h 563"/>
                      <a:gd name="T68" fmla="*/ 167 w 269"/>
                      <a:gd name="T69" fmla="*/ 2 h 563"/>
                      <a:gd name="T70" fmla="*/ 143 w 269"/>
                      <a:gd name="T71" fmla="*/ 0 h 563"/>
                      <a:gd name="T72" fmla="*/ 120 w 269"/>
                      <a:gd name="T73" fmla="*/ 2 h 563"/>
                      <a:gd name="T74" fmla="*/ 99 w 269"/>
                      <a:gd name="T75" fmla="*/ 7 h 563"/>
                      <a:gd name="T76" fmla="*/ 81 w 269"/>
                      <a:gd name="T77" fmla="*/ 17 h 563"/>
                      <a:gd name="T78" fmla="*/ 68 w 269"/>
                      <a:gd name="T79" fmla="*/ 30 h 5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9"/>
                      <a:gd name="T121" fmla="*/ 0 h 563"/>
                      <a:gd name="T122" fmla="*/ 269 w 269"/>
                      <a:gd name="T123" fmla="*/ 563 h 56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9" h="563">
                        <a:moveTo>
                          <a:pt x="63" y="38"/>
                        </a:moveTo>
                        <a:lnTo>
                          <a:pt x="62" y="40"/>
                        </a:lnTo>
                        <a:lnTo>
                          <a:pt x="59" y="47"/>
                        </a:lnTo>
                        <a:lnTo>
                          <a:pt x="54" y="57"/>
                        </a:lnTo>
                        <a:lnTo>
                          <a:pt x="48" y="71"/>
                        </a:lnTo>
                        <a:lnTo>
                          <a:pt x="41" y="88"/>
                        </a:lnTo>
                        <a:lnTo>
                          <a:pt x="33" y="107"/>
                        </a:lnTo>
                        <a:lnTo>
                          <a:pt x="26" y="129"/>
                        </a:lnTo>
                        <a:lnTo>
                          <a:pt x="18" y="151"/>
                        </a:lnTo>
                        <a:lnTo>
                          <a:pt x="12" y="176"/>
                        </a:lnTo>
                        <a:lnTo>
                          <a:pt x="6" y="200"/>
                        </a:lnTo>
                        <a:lnTo>
                          <a:pt x="2" y="226"/>
                        </a:lnTo>
                        <a:lnTo>
                          <a:pt x="0" y="251"/>
                        </a:lnTo>
                        <a:lnTo>
                          <a:pt x="0" y="275"/>
                        </a:lnTo>
                        <a:lnTo>
                          <a:pt x="2" y="299"/>
                        </a:lnTo>
                        <a:lnTo>
                          <a:pt x="8" y="322"/>
                        </a:lnTo>
                        <a:lnTo>
                          <a:pt x="17" y="342"/>
                        </a:lnTo>
                        <a:lnTo>
                          <a:pt x="34" y="377"/>
                        </a:lnTo>
                        <a:lnTo>
                          <a:pt x="45" y="407"/>
                        </a:lnTo>
                        <a:lnTo>
                          <a:pt x="50" y="431"/>
                        </a:lnTo>
                        <a:lnTo>
                          <a:pt x="50" y="449"/>
                        </a:lnTo>
                        <a:lnTo>
                          <a:pt x="46" y="464"/>
                        </a:lnTo>
                        <a:lnTo>
                          <a:pt x="40" y="476"/>
                        </a:lnTo>
                        <a:lnTo>
                          <a:pt x="33" y="485"/>
                        </a:lnTo>
                        <a:lnTo>
                          <a:pt x="26" y="492"/>
                        </a:lnTo>
                        <a:lnTo>
                          <a:pt x="23" y="495"/>
                        </a:lnTo>
                        <a:lnTo>
                          <a:pt x="22" y="499"/>
                        </a:lnTo>
                        <a:lnTo>
                          <a:pt x="21" y="503"/>
                        </a:lnTo>
                        <a:lnTo>
                          <a:pt x="23" y="507"/>
                        </a:lnTo>
                        <a:lnTo>
                          <a:pt x="25" y="512"/>
                        </a:lnTo>
                        <a:lnTo>
                          <a:pt x="28" y="516"/>
                        </a:lnTo>
                        <a:lnTo>
                          <a:pt x="32" y="520"/>
                        </a:lnTo>
                        <a:lnTo>
                          <a:pt x="38" y="525"/>
                        </a:lnTo>
                        <a:lnTo>
                          <a:pt x="44" y="529"/>
                        </a:lnTo>
                        <a:lnTo>
                          <a:pt x="51" y="533"/>
                        </a:lnTo>
                        <a:lnTo>
                          <a:pt x="59" y="537"/>
                        </a:lnTo>
                        <a:lnTo>
                          <a:pt x="68" y="540"/>
                        </a:lnTo>
                        <a:lnTo>
                          <a:pt x="77" y="544"/>
                        </a:lnTo>
                        <a:lnTo>
                          <a:pt x="87" y="546"/>
                        </a:lnTo>
                        <a:lnTo>
                          <a:pt x="97" y="549"/>
                        </a:lnTo>
                        <a:lnTo>
                          <a:pt x="108" y="551"/>
                        </a:lnTo>
                        <a:lnTo>
                          <a:pt x="119" y="553"/>
                        </a:lnTo>
                        <a:lnTo>
                          <a:pt x="131" y="556"/>
                        </a:lnTo>
                        <a:lnTo>
                          <a:pt x="144" y="558"/>
                        </a:lnTo>
                        <a:lnTo>
                          <a:pt x="158" y="561"/>
                        </a:lnTo>
                        <a:lnTo>
                          <a:pt x="172" y="563"/>
                        </a:lnTo>
                        <a:lnTo>
                          <a:pt x="185" y="563"/>
                        </a:lnTo>
                        <a:lnTo>
                          <a:pt x="199" y="563"/>
                        </a:lnTo>
                        <a:lnTo>
                          <a:pt x="212" y="559"/>
                        </a:lnTo>
                        <a:lnTo>
                          <a:pt x="224" y="554"/>
                        </a:lnTo>
                        <a:lnTo>
                          <a:pt x="235" y="547"/>
                        </a:lnTo>
                        <a:lnTo>
                          <a:pt x="245" y="536"/>
                        </a:lnTo>
                        <a:lnTo>
                          <a:pt x="253" y="521"/>
                        </a:lnTo>
                        <a:lnTo>
                          <a:pt x="261" y="503"/>
                        </a:lnTo>
                        <a:lnTo>
                          <a:pt x="266" y="480"/>
                        </a:lnTo>
                        <a:lnTo>
                          <a:pt x="269" y="453"/>
                        </a:lnTo>
                        <a:lnTo>
                          <a:pt x="269" y="421"/>
                        </a:lnTo>
                        <a:lnTo>
                          <a:pt x="268" y="351"/>
                        </a:lnTo>
                        <a:lnTo>
                          <a:pt x="267" y="284"/>
                        </a:lnTo>
                        <a:lnTo>
                          <a:pt x="264" y="221"/>
                        </a:lnTo>
                        <a:lnTo>
                          <a:pt x="260" y="164"/>
                        </a:lnTo>
                        <a:lnTo>
                          <a:pt x="254" y="114"/>
                        </a:lnTo>
                        <a:lnTo>
                          <a:pt x="246" y="73"/>
                        </a:lnTo>
                        <a:lnTo>
                          <a:pt x="235" y="42"/>
                        </a:lnTo>
                        <a:lnTo>
                          <a:pt x="219" y="23"/>
                        </a:lnTo>
                        <a:lnTo>
                          <a:pt x="210" y="17"/>
                        </a:lnTo>
                        <a:lnTo>
                          <a:pt x="200" y="11"/>
                        </a:lnTo>
                        <a:lnTo>
                          <a:pt x="190" y="7"/>
                        </a:lnTo>
                        <a:lnTo>
                          <a:pt x="178" y="4"/>
                        </a:lnTo>
                        <a:lnTo>
                          <a:pt x="167" y="2"/>
                        </a:lnTo>
                        <a:lnTo>
                          <a:pt x="155" y="1"/>
                        </a:lnTo>
                        <a:lnTo>
                          <a:pt x="143" y="0"/>
                        </a:lnTo>
                        <a:lnTo>
                          <a:pt x="131" y="1"/>
                        </a:lnTo>
                        <a:lnTo>
                          <a:pt x="120" y="2"/>
                        </a:lnTo>
                        <a:lnTo>
                          <a:pt x="109" y="4"/>
                        </a:lnTo>
                        <a:lnTo>
                          <a:pt x="99" y="7"/>
                        </a:lnTo>
                        <a:lnTo>
                          <a:pt x="90" y="11"/>
                        </a:lnTo>
                        <a:lnTo>
                          <a:pt x="81" y="17"/>
                        </a:lnTo>
                        <a:lnTo>
                          <a:pt x="74" y="23"/>
                        </a:lnTo>
                        <a:lnTo>
                          <a:pt x="68" y="30"/>
                        </a:lnTo>
                        <a:lnTo>
                          <a:pt x="63" y="38"/>
                        </a:lnTo>
                        <a:close/>
                      </a:path>
                    </a:pathLst>
                  </a:custGeom>
                  <a:solidFill>
                    <a:srgbClr val="FCF9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7"/>
                  <p:cNvSpPr>
                    <a:spLocks/>
                  </p:cNvSpPr>
                  <p:nvPr/>
                </p:nvSpPr>
                <p:spPr bwMode="auto">
                  <a:xfrm>
                    <a:off x="1577" y="2056"/>
                    <a:ext cx="260" cy="557"/>
                  </a:xfrm>
                  <a:custGeom>
                    <a:avLst/>
                    <a:gdLst>
                      <a:gd name="T0" fmla="*/ 61 w 260"/>
                      <a:gd name="T1" fmla="*/ 40 h 557"/>
                      <a:gd name="T2" fmla="*/ 53 w 260"/>
                      <a:gd name="T3" fmla="*/ 57 h 557"/>
                      <a:gd name="T4" fmla="*/ 40 w 260"/>
                      <a:gd name="T5" fmla="*/ 87 h 557"/>
                      <a:gd name="T6" fmla="*/ 26 w 260"/>
                      <a:gd name="T7" fmla="*/ 127 h 557"/>
                      <a:gd name="T8" fmla="*/ 12 w 260"/>
                      <a:gd name="T9" fmla="*/ 174 h 557"/>
                      <a:gd name="T10" fmla="*/ 3 w 260"/>
                      <a:gd name="T11" fmla="*/ 223 h 557"/>
                      <a:gd name="T12" fmla="*/ 0 w 260"/>
                      <a:gd name="T13" fmla="*/ 273 h 557"/>
                      <a:gd name="T14" fmla="*/ 8 w 260"/>
                      <a:gd name="T15" fmla="*/ 318 h 557"/>
                      <a:gd name="T16" fmla="*/ 34 w 260"/>
                      <a:gd name="T17" fmla="*/ 373 h 557"/>
                      <a:gd name="T18" fmla="*/ 48 w 260"/>
                      <a:gd name="T19" fmla="*/ 426 h 557"/>
                      <a:gd name="T20" fmla="*/ 45 w 260"/>
                      <a:gd name="T21" fmla="*/ 459 h 557"/>
                      <a:gd name="T22" fmla="*/ 33 w 260"/>
                      <a:gd name="T23" fmla="*/ 479 h 557"/>
                      <a:gd name="T24" fmla="*/ 23 w 260"/>
                      <a:gd name="T25" fmla="*/ 490 h 557"/>
                      <a:gd name="T26" fmla="*/ 20 w 260"/>
                      <a:gd name="T27" fmla="*/ 498 h 557"/>
                      <a:gd name="T28" fmla="*/ 23 w 260"/>
                      <a:gd name="T29" fmla="*/ 506 h 557"/>
                      <a:gd name="T30" fmla="*/ 31 w 260"/>
                      <a:gd name="T31" fmla="*/ 515 h 557"/>
                      <a:gd name="T32" fmla="*/ 42 w 260"/>
                      <a:gd name="T33" fmla="*/ 523 h 557"/>
                      <a:gd name="T34" fmla="*/ 57 w 260"/>
                      <a:gd name="T35" fmla="*/ 531 h 557"/>
                      <a:gd name="T36" fmla="*/ 75 w 260"/>
                      <a:gd name="T37" fmla="*/ 537 h 557"/>
                      <a:gd name="T38" fmla="*/ 94 w 260"/>
                      <a:gd name="T39" fmla="*/ 543 h 557"/>
                      <a:gd name="T40" fmla="*/ 115 w 260"/>
                      <a:gd name="T41" fmla="*/ 547 h 557"/>
                      <a:gd name="T42" fmla="*/ 139 w 260"/>
                      <a:gd name="T43" fmla="*/ 552 h 557"/>
                      <a:gd name="T44" fmla="*/ 166 w 260"/>
                      <a:gd name="T45" fmla="*/ 556 h 557"/>
                      <a:gd name="T46" fmla="*/ 192 w 260"/>
                      <a:gd name="T47" fmla="*/ 556 h 557"/>
                      <a:gd name="T48" fmla="*/ 216 w 260"/>
                      <a:gd name="T49" fmla="*/ 548 h 557"/>
                      <a:gd name="T50" fmla="*/ 237 w 260"/>
                      <a:gd name="T51" fmla="*/ 529 h 557"/>
                      <a:gd name="T52" fmla="*/ 252 w 260"/>
                      <a:gd name="T53" fmla="*/ 497 h 557"/>
                      <a:gd name="T54" fmla="*/ 260 w 260"/>
                      <a:gd name="T55" fmla="*/ 448 h 557"/>
                      <a:gd name="T56" fmla="*/ 259 w 260"/>
                      <a:gd name="T57" fmla="*/ 347 h 557"/>
                      <a:gd name="T58" fmla="*/ 255 w 260"/>
                      <a:gd name="T59" fmla="*/ 219 h 557"/>
                      <a:gd name="T60" fmla="*/ 246 w 260"/>
                      <a:gd name="T61" fmla="*/ 113 h 557"/>
                      <a:gd name="T62" fmla="*/ 227 w 260"/>
                      <a:gd name="T63" fmla="*/ 41 h 557"/>
                      <a:gd name="T64" fmla="*/ 203 w 260"/>
                      <a:gd name="T65" fmla="*/ 16 h 557"/>
                      <a:gd name="T66" fmla="*/ 183 w 260"/>
                      <a:gd name="T67" fmla="*/ 7 h 557"/>
                      <a:gd name="T68" fmla="*/ 161 w 260"/>
                      <a:gd name="T69" fmla="*/ 1 h 557"/>
                      <a:gd name="T70" fmla="*/ 139 w 260"/>
                      <a:gd name="T71" fmla="*/ 0 h 557"/>
                      <a:gd name="T72" fmla="*/ 116 w 260"/>
                      <a:gd name="T73" fmla="*/ 1 h 557"/>
                      <a:gd name="T74" fmla="*/ 96 w 260"/>
                      <a:gd name="T75" fmla="*/ 7 h 557"/>
                      <a:gd name="T76" fmla="*/ 79 w 260"/>
                      <a:gd name="T77" fmla="*/ 16 h 557"/>
                      <a:gd name="T78" fmla="*/ 66 w 260"/>
                      <a:gd name="T79" fmla="*/ 29 h 5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0"/>
                      <a:gd name="T121" fmla="*/ 0 h 557"/>
                      <a:gd name="T122" fmla="*/ 260 w 260"/>
                      <a:gd name="T123" fmla="*/ 557 h 5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0" h="557">
                        <a:moveTo>
                          <a:pt x="62" y="38"/>
                        </a:moveTo>
                        <a:lnTo>
                          <a:pt x="61" y="40"/>
                        </a:lnTo>
                        <a:lnTo>
                          <a:pt x="58" y="46"/>
                        </a:lnTo>
                        <a:lnTo>
                          <a:pt x="53" y="57"/>
                        </a:lnTo>
                        <a:lnTo>
                          <a:pt x="47" y="70"/>
                        </a:lnTo>
                        <a:lnTo>
                          <a:pt x="40" y="87"/>
                        </a:lnTo>
                        <a:lnTo>
                          <a:pt x="33" y="106"/>
                        </a:lnTo>
                        <a:lnTo>
                          <a:pt x="26" y="127"/>
                        </a:lnTo>
                        <a:lnTo>
                          <a:pt x="18" y="150"/>
                        </a:lnTo>
                        <a:lnTo>
                          <a:pt x="12" y="174"/>
                        </a:lnTo>
                        <a:lnTo>
                          <a:pt x="7" y="198"/>
                        </a:lnTo>
                        <a:lnTo>
                          <a:pt x="3" y="223"/>
                        </a:lnTo>
                        <a:lnTo>
                          <a:pt x="1" y="248"/>
                        </a:lnTo>
                        <a:lnTo>
                          <a:pt x="0" y="273"/>
                        </a:lnTo>
                        <a:lnTo>
                          <a:pt x="3" y="296"/>
                        </a:lnTo>
                        <a:lnTo>
                          <a:pt x="8" y="318"/>
                        </a:lnTo>
                        <a:lnTo>
                          <a:pt x="17" y="338"/>
                        </a:lnTo>
                        <a:lnTo>
                          <a:pt x="34" y="373"/>
                        </a:lnTo>
                        <a:lnTo>
                          <a:pt x="44" y="402"/>
                        </a:lnTo>
                        <a:lnTo>
                          <a:pt x="48" y="426"/>
                        </a:lnTo>
                        <a:lnTo>
                          <a:pt x="48" y="444"/>
                        </a:lnTo>
                        <a:lnTo>
                          <a:pt x="45" y="459"/>
                        </a:lnTo>
                        <a:lnTo>
                          <a:pt x="39" y="470"/>
                        </a:lnTo>
                        <a:lnTo>
                          <a:pt x="33" y="479"/>
                        </a:lnTo>
                        <a:lnTo>
                          <a:pt x="26" y="486"/>
                        </a:lnTo>
                        <a:lnTo>
                          <a:pt x="23" y="490"/>
                        </a:lnTo>
                        <a:lnTo>
                          <a:pt x="21" y="494"/>
                        </a:lnTo>
                        <a:lnTo>
                          <a:pt x="20" y="498"/>
                        </a:lnTo>
                        <a:lnTo>
                          <a:pt x="21" y="502"/>
                        </a:lnTo>
                        <a:lnTo>
                          <a:pt x="23" y="506"/>
                        </a:lnTo>
                        <a:lnTo>
                          <a:pt x="26" y="511"/>
                        </a:lnTo>
                        <a:lnTo>
                          <a:pt x="31" y="515"/>
                        </a:lnTo>
                        <a:lnTo>
                          <a:pt x="36" y="519"/>
                        </a:lnTo>
                        <a:lnTo>
                          <a:pt x="42" y="523"/>
                        </a:lnTo>
                        <a:lnTo>
                          <a:pt x="49" y="527"/>
                        </a:lnTo>
                        <a:lnTo>
                          <a:pt x="57" y="531"/>
                        </a:lnTo>
                        <a:lnTo>
                          <a:pt x="66" y="534"/>
                        </a:lnTo>
                        <a:lnTo>
                          <a:pt x="75" y="537"/>
                        </a:lnTo>
                        <a:lnTo>
                          <a:pt x="84" y="540"/>
                        </a:lnTo>
                        <a:lnTo>
                          <a:pt x="94" y="543"/>
                        </a:lnTo>
                        <a:lnTo>
                          <a:pt x="104" y="544"/>
                        </a:lnTo>
                        <a:lnTo>
                          <a:pt x="115" y="547"/>
                        </a:lnTo>
                        <a:lnTo>
                          <a:pt x="127" y="549"/>
                        </a:lnTo>
                        <a:lnTo>
                          <a:pt x="139" y="552"/>
                        </a:lnTo>
                        <a:lnTo>
                          <a:pt x="152" y="554"/>
                        </a:lnTo>
                        <a:lnTo>
                          <a:pt x="166" y="556"/>
                        </a:lnTo>
                        <a:lnTo>
                          <a:pt x="179" y="557"/>
                        </a:lnTo>
                        <a:lnTo>
                          <a:pt x="192" y="556"/>
                        </a:lnTo>
                        <a:lnTo>
                          <a:pt x="204" y="553"/>
                        </a:lnTo>
                        <a:lnTo>
                          <a:pt x="216" y="548"/>
                        </a:lnTo>
                        <a:lnTo>
                          <a:pt x="227" y="540"/>
                        </a:lnTo>
                        <a:lnTo>
                          <a:pt x="237" y="529"/>
                        </a:lnTo>
                        <a:lnTo>
                          <a:pt x="245" y="515"/>
                        </a:lnTo>
                        <a:lnTo>
                          <a:pt x="252" y="497"/>
                        </a:lnTo>
                        <a:lnTo>
                          <a:pt x="256" y="475"/>
                        </a:lnTo>
                        <a:lnTo>
                          <a:pt x="260" y="448"/>
                        </a:lnTo>
                        <a:lnTo>
                          <a:pt x="260" y="416"/>
                        </a:lnTo>
                        <a:lnTo>
                          <a:pt x="259" y="347"/>
                        </a:lnTo>
                        <a:lnTo>
                          <a:pt x="257" y="281"/>
                        </a:lnTo>
                        <a:lnTo>
                          <a:pt x="255" y="219"/>
                        </a:lnTo>
                        <a:lnTo>
                          <a:pt x="252" y="162"/>
                        </a:lnTo>
                        <a:lnTo>
                          <a:pt x="246" y="113"/>
                        </a:lnTo>
                        <a:lnTo>
                          <a:pt x="238" y="72"/>
                        </a:lnTo>
                        <a:lnTo>
                          <a:pt x="227" y="41"/>
                        </a:lnTo>
                        <a:lnTo>
                          <a:pt x="212" y="22"/>
                        </a:lnTo>
                        <a:lnTo>
                          <a:pt x="203" y="16"/>
                        </a:lnTo>
                        <a:lnTo>
                          <a:pt x="193" y="11"/>
                        </a:lnTo>
                        <a:lnTo>
                          <a:pt x="183" y="7"/>
                        </a:lnTo>
                        <a:lnTo>
                          <a:pt x="172" y="4"/>
                        </a:lnTo>
                        <a:lnTo>
                          <a:pt x="161" y="1"/>
                        </a:lnTo>
                        <a:lnTo>
                          <a:pt x="150" y="0"/>
                        </a:lnTo>
                        <a:lnTo>
                          <a:pt x="139" y="0"/>
                        </a:lnTo>
                        <a:lnTo>
                          <a:pt x="127" y="0"/>
                        </a:lnTo>
                        <a:lnTo>
                          <a:pt x="116" y="1"/>
                        </a:lnTo>
                        <a:lnTo>
                          <a:pt x="106" y="4"/>
                        </a:lnTo>
                        <a:lnTo>
                          <a:pt x="96" y="7"/>
                        </a:lnTo>
                        <a:lnTo>
                          <a:pt x="87" y="11"/>
                        </a:lnTo>
                        <a:lnTo>
                          <a:pt x="79" y="16"/>
                        </a:lnTo>
                        <a:lnTo>
                          <a:pt x="72" y="22"/>
                        </a:lnTo>
                        <a:lnTo>
                          <a:pt x="66" y="29"/>
                        </a:lnTo>
                        <a:lnTo>
                          <a:pt x="62" y="38"/>
                        </a:lnTo>
                        <a:close/>
                      </a:path>
                    </a:pathLst>
                  </a:custGeom>
                  <a:solidFill>
                    <a:srgbClr val="FCF7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8"/>
                  <p:cNvSpPr>
                    <a:spLocks/>
                  </p:cNvSpPr>
                  <p:nvPr/>
                </p:nvSpPr>
                <p:spPr bwMode="auto">
                  <a:xfrm>
                    <a:off x="1584" y="2061"/>
                    <a:ext cx="249" cy="551"/>
                  </a:xfrm>
                  <a:custGeom>
                    <a:avLst/>
                    <a:gdLst>
                      <a:gd name="T0" fmla="*/ 58 w 249"/>
                      <a:gd name="T1" fmla="*/ 39 h 551"/>
                      <a:gd name="T2" fmla="*/ 51 w 249"/>
                      <a:gd name="T3" fmla="*/ 56 h 551"/>
                      <a:gd name="T4" fmla="*/ 38 w 249"/>
                      <a:gd name="T5" fmla="*/ 85 h 551"/>
                      <a:gd name="T6" fmla="*/ 24 w 249"/>
                      <a:gd name="T7" fmla="*/ 125 h 551"/>
                      <a:gd name="T8" fmla="*/ 11 w 249"/>
                      <a:gd name="T9" fmla="*/ 171 h 551"/>
                      <a:gd name="T10" fmla="*/ 2 w 249"/>
                      <a:gd name="T11" fmla="*/ 220 h 551"/>
                      <a:gd name="T12" fmla="*/ 0 w 249"/>
                      <a:gd name="T13" fmla="*/ 269 h 551"/>
                      <a:gd name="T14" fmla="*/ 8 w 249"/>
                      <a:gd name="T15" fmla="*/ 314 h 551"/>
                      <a:gd name="T16" fmla="*/ 32 w 249"/>
                      <a:gd name="T17" fmla="*/ 369 h 551"/>
                      <a:gd name="T18" fmla="*/ 46 w 249"/>
                      <a:gd name="T19" fmla="*/ 421 h 551"/>
                      <a:gd name="T20" fmla="*/ 43 w 249"/>
                      <a:gd name="T21" fmla="*/ 454 h 551"/>
                      <a:gd name="T22" fmla="*/ 32 w 249"/>
                      <a:gd name="T23" fmla="*/ 474 h 551"/>
                      <a:gd name="T24" fmla="*/ 21 w 249"/>
                      <a:gd name="T25" fmla="*/ 484 h 551"/>
                      <a:gd name="T26" fmla="*/ 18 w 249"/>
                      <a:gd name="T27" fmla="*/ 493 h 551"/>
                      <a:gd name="T28" fmla="*/ 21 w 249"/>
                      <a:gd name="T29" fmla="*/ 501 h 551"/>
                      <a:gd name="T30" fmla="*/ 28 w 249"/>
                      <a:gd name="T31" fmla="*/ 510 h 551"/>
                      <a:gd name="T32" fmla="*/ 40 w 249"/>
                      <a:gd name="T33" fmla="*/ 518 h 551"/>
                      <a:gd name="T34" fmla="*/ 54 w 249"/>
                      <a:gd name="T35" fmla="*/ 525 h 551"/>
                      <a:gd name="T36" fmla="*/ 71 w 249"/>
                      <a:gd name="T37" fmla="*/ 531 h 551"/>
                      <a:gd name="T38" fmla="*/ 90 w 249"/>
                      <a:gd name="T39" fmla="*/ 537 h 551"/>
                      <a:gd name="T40" fmla="*/ 110 w 249"/>
                      <a:gd name="T41" fmla="*/ 541 h 551"/>
                      <a:gd name="T42" fmla="*/ 134 w 249"/>
                      <a:gd name="T43" fmla="*/ 546 h 551"/>
                      <a:gd name="T44" fmla="*/ 159 w 249"/>
                      <a:gd name="T45" fmla="*/ 550 h 551"/>
                      <a:gd name="T46" fmla="*/ 184 w 249"/>
                      <a:gd name="T47" fmla="*/ 550 h 551"/>
                      <a:gd name="T48" fmla="*/ 208 w 249"/>
                      <a:gd name="T49" fmla="*/ 542 h 551"/>
                      <a:gd name="T50" fmla="*/ 227 w 249"/>
                      <a:gd name="T51" fmla="*/ 524 h 551"/>
                      <a:gd name="T52" fmla="*/ 242 w 249"/>
                      <a:gd name="T53" fmla="*/ 492 h 551"/>
                      <a:gd name="T54" fmla="*/ 249 w 249"/>
                      <a:gd name="T55" fmla="*/ 443 h 551"/>
                      <a:gd name="T56" fmla="*/ 249 w 249"/>
                      <a:gd name="T57" fmla="*/ 343 h 551"/>
                      <a:gd name="T58" fmla="*/ 245 w 249"/>
                      <a:gd name="T59" fmla="*/ 216 h 551"/>
                      <a:gd name="T60" fmla="*/ 236 w 249"/>
                      <a:gd name="T61" fmla="*/ 111 h 551"/>
                      <a:gd name="T62" fmla="*/ 218 w 249"/>
                      <a:gd name="T63" fmla="*/ 41 h 551"/>
                      <a:gd name="T64" fmla="*/ 195 w 249"/>
                      <a:gd name="T65" fmla="*/ 16 h 551"/>
                      <a:gd name="T66" fmla="*/ 176 w 249"/>
                      <a:gd name="T67" fmla="*/ 7 h 551"/>
                      <a:gd name="T68" fmla="*/ 154 w 249"/>
                      <a:gd name="T69" fmla="*/ 1 h 551"/>
                      <a:gd name="T70" fmla="*/ 133 w 249"/>
                      <a:gd name="T71" fmla="*/ 0 h 551"/>
                      <a:gd name="T72" fmla="*/ 112 w 249"/>
                      <a:gd name="T73" fmla="*/ 1 h 551"/>
                      <a:gd name="T74" fmla="*/ 92 w 249"/>
                      <a:gd name="T75" fmla="*/ 7 h 551"/>
                      <a:gd name="T76" fmla="*/ 76 w 249"/>
                      <a:gd name="T77" fmla="*/ 16 h 551"/>
                      <a:gd name="T78" fmla="*/ 63 w 249"/>
                      <a:gd name="T79" fmla="*/ 29 h 5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9"/>
                      <a:gd name="T121" fmla="*/ 0 h 551"/>
                      <a:gd name="T122" fmla="*/ 249 w 249"/>
                      <a:gd name="T123" fmla="*/ 551 h 55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9" h="551">
                        <a:moveTo>
                          <a:pt x="59" y="37"/>
                        </a:moveTo>
                        <a:lnTo>
                          <a:pt x="58" y="39"/>
                        </a:lnTo>
                        <a:lnTo>
                          <a:pt x="55" y="45"/>
                        </a:lnTo>
                        <a:lnTo>
                          <a:pt x="51" y="56"/>
                        </a:lnTo>
                        <a:lnTo>
                          <a:pt x="45" y="69"/>
                        </a:lnTo>
                        <a:lnTo>
                          <a:pt x="38" y="85"/>
                        </a:lnTo>
                        <a:lnTo>
                          <a:pt x="32" y="104"/>
                        </a:lnTo>
                        <a:lnTo>
                          <a:pt x="24" y="125"/>
                        </a:lnTo>
                        <a:lnTo>
                          <a:pt x="18" y="147"/>
                        </a:lnTo>
                        <a:lnTo>
                          <a:pt x="11" y="171"/>
                        </a:lnTo>
                        <a:lnTo>
                          <a:pt x="6" y="195"/>
                        </a:lnTo>
                        <a:lnTo>
                          <a:pt x="2" y="220"/>
                        </a:lnTo>
                        <a:lnTo>
                          <a:pt x="0" y="245"/>
                        </a:lnTo>
                        <a:lnTo>
                          <a:pt x="0" y="269"/>
                        </a:lnTo>
                        <a:lnTo>
                          <a:pt x="2" y="292"/>
                        </a:lnTo>
                        <a:lnTo>
                          <a:pt x="8" y="314"/>
                        </a:lnTo>
                        <a:lnTo>
                          <a:pt x="16" y="334"/>
                        </a:lnTo>
                        <a:lnTo>
                          <a:pt x="32" y="369"/>
                        </a:lnTo>
                        <a:lnTo>
                          <a:pt x="42" y="397"/>
                        </a:lnTo>
                        <a:lnTo>
                          <a:pt x="46" y="421"/>
                        </a:lnTo>
                        <a:lnTo>
                          <a:pt x="47" y="439"/>
                        </a:lnTo>
                        <a:lnTo>
                          <a:pt x="43" y="454"/>
                        </a:lnTo>
                        <a:lnTo>
                          <a:pt x="38" y="465"/>
                        </a:lnTo>
                        <a:lnTo>
                          <a:pt x="32" y="474"/>
                        </a:lnTo>
                        <a:lnTo>
                          <a:pt x="25" y="480"/>
                        </a:lnTo>
                        <a:lnTo>
                          <a:pt x="21" y="484"/>
                        </a:lnTo>
                        <a:lnTo>
                          <a:pt x="19" y="489"/>
                        </a:lnTo>
                        <a:lnTo>
                          <a:pt x="18" y="493"/>
                        </a:lnTo>
                        <a:lnTo>
                          <a:pt x="19" y="497"/>
                        </a:lnTo>
                        <a:lnTo>
                          <a:pt x="21" y="501"/>
                        </a:lnTo>
                        <a:lnTo>
                          <a:pt x="24" y="506"/>
                        </a:lnTo>
                        <a:lnTo>
                          <a:pt x="28" y="510"/>
                        </a:lnTo>
                        <a:lnTo>
                          <a:pt x="33" y="514"/>
                        </a:lnTo>
                        <a:lnTo>
                          <a:pt x="40" y="518"/>
                        </a:lnTo>
                        <a:lnTo>
                          <a:pt x="46" y="522"/>
                        </a:lnTo>
                        <a:lnTo>
                          <a:pt x="54" y="525"/>
                        </a:lnTo>
                        <a:lnTo>
                          <a:pt x="63" y="529"/>
                        </a:lnTo>
                        <a:lnTo>
                          <a:pt x="71" y="531"/>
                        </a:lnTo>
                        <a:lnTo>
                          <a:pt x="81" y="534"/>
                        </a:lnTo>
                        <a:lnTo>
                          <a:pt x="90" y="537"/>
                        </a:lnTo>
                        <a:lnTo>
                          <a:pt x="100" y="539"/>
                        </a:lnTo>
                        <a:lnTo>
                          <a:pt x="110" y="541"/>
                        </a:lnTo>
                        <a:lnTo>
                          <a:pt x="122" y="543"/>
                        </a:lnTo>
                        <a:lnTo>
                          <a:pt x="134" y="546"/>
                        </a:lnTo>
                        <a:lnTo>
                          <a:pt x="146" y="548"/>
                        </a:lnTo>
                        <a:lnTo>
                          <a:pt x="159" y="550"/>
                        </a:lnTo>
                        <a:lnTo>
                          <a:pt x="172" y="551"/>
                        </a:lnTo>
                        <a:lnTo>
                          <a:pt x="184" y="550"/>
                        </a:lnTo>
                        <a:lnTo>
                          <a:pt x="196" y="547"/>
                        </a:lnTo>
                        <a:lnTo>
                          <a:pt x="208" y="542"/>
                        </a:lnTo>
                        <a:lnTo>
                          <a:pt x="218" y="534"/>
                        </a:lnTo>
                        <a:lnTo>
                          <a:pt x="227" y="524"/>
                        </a:lnTo>
                        <a:lnTo>
                          <a:pt x="235" y="510"/>
                        </a:lnTo>
                        <a:lnTo>
                          <a:pt x="242" y="492"/>
                        </a:lnTo>
                        <a:lnTo>
                          <a:pt x="246" y="470"/>
                        </a:lnTo>
                        <a:lnTo>
                          <a:pt x="249" y="443"/>
                        </a:lnTo>
                        <a:lnTo>
                          <a:pt x="249" y="411"/>
                        </a:lnTo>
                        <a:lnTo>
                          <a:pt x="249" y="343"/>
                        </a:lnTo>
                        <a:lnTo>
                          <a:pt x="247" y="278"/>
                        </a:lnTo>
                        <a:lnTo>
                          <a:pt x="245" y="216"/>
                        </a:lnTo>
                        <a:lnTo>
                          <a:pt x="241" y="160"/>
                        </a:lnTo>
                        <a:lnTo>
                          <a:pt x="236" y="111"/>
                        </a:lnTo>
                        <a:lnTo>
                          <a:pt x="228" y="71"/>
                        </a:lnTo>
                        <a:lnTo>
                          <a:pt x="218" y="41"/>
                        </a:lnTo>
                        <a:lnTo>
                          <a:pt x="203" y="22"/>
                        </a:lnTo>
                        <a:lnTo>
                          <a:pt x="195" y="16"/>
                        </a:lnTo>
                        <a:lnTo>
                          <a:pt x="186" y="11"/>
                        </a:lnTo>
                        <a:lnTo>
                          <a:pt x="176" y="7"/>
                        </a:lnTo>
                        <a:lnTo>
                          <a:pt x="165" y="4"/>
                        </a:lnTo>
                        <a:lnTo>
                          <a:pt x="154" y="1"/>
                        </a:lnTo>
                        <a:lnTo>
                          <a:pt x="144" y="0"/>
                        </a:lnTo>
                        <a:lnTo>
                          <a:pt x="133" y="0"/>
                        </a:lnTo>
                        <a:lnTo>
                          <a:pt x="122" y="0"/>
                        </a:lnTo>
                        <a:lnTo>
                          <a:pt x="112" y="1"/>
                        </a:lnTo>
                        <a:lnTo>
                          <a:pt x="102" y="4"/>
                        </a:lnTo>
                        <a:lnTo>
                          <a:pt x="92" y="7"/>
                        </a:lnTo>
                        <a:lnTo>
                          <a:pt x="83" y="11"/>
                        </a:lnTo>
                        <a:lnTo>
                          <a:pt x="76" y="16"/>
                        </a:lnTo>
                        <a:lnTo>
                          <a:pt x="69" y="22"/>
                        </a:lnTo>
                        <a:lnTo>
                          <a:pt x="63" y="29"/>
                        </a:lnTo>
                        <a:lnTo>
                          <a:pt x="59" y="37"/>
                        </a:lnTo>
                        <a:close/>
                      </a:path>
                    </a:pathLst>
                  </a:custGeom>
                  <a:solidFill>
                    <a:srgbClr val="F9F2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9"/>
                  <p:cNvSpPr>
                    <a:spLocks/>
                  </p:cNvSpPr>
                  <p:nvPr/>
                </p:nvSpPr>
                <p:spPr bwMode="auto">
                  <a:xfrm>
                    <a:off x="1591" y="2065"/>
                    <a:ext cx="239" cy="545"/>
                  </a:xfrm>
                  <a:custGeom>
                    <a:avLst/>
                    <a:gdLst>
                      <a:gd name="T0" fmla="*/ 55 w 239"/>
                      <a:gd name="T1" fmla="*/ 39 h 545"/>
                      <a:gd name="T2" fmla="*/ 48 w 239"/>
                      <a:gd name="T3" fmla="*/ 56 h 545"/>
                      <a:gd name="T4" fmla="*/ 36 w 239"/>
                      <a:gd name="T5" fmla="*/ 85 h 545"/>
                      <a:gd name="T6" fmla="*/ 23 w 239"/>
                      <a:gd name="T7" fmla="*/ 124 h 545"/>
                      <a:gd name="T8" fmla="*/ 11 w 239"/>
                      <a:gd name="T9" fmla="*/ 170 h 545"/>
                      <a:gd name="T10" fmla="*/ 2 w 239"/>
                      <a:gd name="T11" fmla="*/ 218 h 545"/>
                      <a:gd name="T12" fmla="*/ 0 w 239"/>
                      <a:gd name="T13" fmla="*/ 267 h 545"/>
                      <a:gd name="T14" fmla="*/ 7 w 239"/>
                      <a:gd name="T15" fmla="*/ 311 h 545"/>
                      <a:gd name="T16" fmla="*/ 31 w 239"/>
                      <a:gd name="T17" fmla="*/ 365 h 545"/>
                      <a:gd name="T18" fmla="*/ 44 w 239"/>
                      <a:gd name="T19" fmla="*/ 417 h 545"/>
                      <a:gd name="T20" fmla="*/ 41 w 239"/>
                      <a:gd name="T21" fmla="*/ 450 h 545"/>
                      <a:gd name="T22" fmla="*/ 30 w 239"/>
                      <a:gd name="T23" fmla="*/ 469 h 545"/>
                      <a:gd name="T24" fmla="*/ 19 w 239"/>
                      <a:gd name="T25" fmla="*/ 480 h 545"/>
                      <a:gd name="T26" fmla="*/ 16 w 239"/>
                      <a:gd name="T27" fmla="*/ 489 h 545"/>
                      <a:gd name="T28" fmla="*/ 18 w 239"/>
                      <a:gd name="T29" fmla="*/ 498 h 545"/>
                      <a:gd name="T30" fmla="*/ 25 w 239"/>
                      <a:gd name="T31" fmla="*/ 506 h 545"/>
                      <a:gd name="T32" fmla="*/ 37 w 239"/>
                      <a:gd name="T33" fmla="*/ 514 h 545"/>
                      <a:gd name="T34" fmla="*/ 51 w 239"/>
                      <a:gd name="T35" fmla="*/ 520 h 545"/>
                      <a:gd name="T36" fmla="*/ 68 w 239"/>
                      <a:gd name="T37" fmla="*/ 526 h 545"/>
                      <a:gd name="T38" fmla="*/ 86 w 239"/>
                      <a:gd name="T39" fmla="*/ 531 h 545"/>
                      <a:gd name="T40" fmla="*/ 106 w 239"/>
                      <a:gd name="T41" fmla="*/ 535 h 545"/>
                      <a:gd name="T42" fmla="*/ 128 w 239"/>
                      <a:gd name="T43" fmla="*/ 540 h 545"/>
                      <a:gd name="T44" fmla="*/ 152 w 239"/>
                      <a:gd name="T45" fmla="*/ 544 h 545"/>
                      <a:gd name="T46" fmla="*/ 176 w 239"/>
                      <a:gd name="T47" fmla="*/ 544 h 545"/>
                      <a:gd name="T48" fmla="*/ 199 w 239"/>
                      <a:gd name="T49" fmla="*/ 537 h 545"/>
                      <a:gd name="T50" fmla="*/ 218 w 239"/>
                      <a:gd name="T51" fmla="*/ 519 h 545"/>
                      <a:gd name="T52" fmla="*/ 232 w 239"/>
                      <a:gd name="T53" fmla="*/ 487 h 545"/>
                      <a:gd name="T54" fmla="*/ 239 w 239"/>
                      <a:gd name="T55" fmla="*/ 439 h 545"/>
                      <a:gd name="T56" fmla="*/ 238 w 239"/>
                      <a:gd name="T57" fmla="*/ 340 h 545"/>
                      <a:gd name="T58" fmla="*/ 234 w 239"/>
                      <a:gd name="T59" fmla="*/ 214 h 545"/>
                      <a:gd name="T60" fmla="*/ 226 w 239"/>
                      <a:gd name="T61" fmla="*/ 111 h 545"/>
                      <a:gd name="T62" fmla="*/ 208 w 239"/>
                      <a:gd name="T63" fmla="*/ 41 h 545"/>
                      <a:gd name="T64" fmla="*/ 187 w 239"/>
                      <a:gd name="T65" fmla="*/ 16 h 545"/>
                      <a:gd name="T66" fmla="*/ 168 w 239"/>
                      <a:gd name="T67" fmla="*/ 7 h 545"/>
                      <a:gd name="T68" fmla="*/ 148 w 239"/>
                      <a:gd name="T69" fmla="*/ 2 h 545"/>
                      <a:gd name="T70" fmla="*/ 127 w 239"/>
                      <a:gd name="T71" fmla="*/ 0 h 545"/>
                      <a:gd name="T72" fmla="*/ 107 w 239"/>
                      <a:gd name="T73" fmla="*/ 2 h 545"/>
                      <a:gd name="T74" fmla="*/ 88 w 239"/>
                      <a:gd name="T75" fmla="*/ 7 h 545"/>
                      <a:gd name="T76" fmla="*/ 72 w 239"/>
                      <a:gd name="T77" fmla="*/ 16 h 545"/>
                      <a:gd name="T78" fmla="*/ 60 w 239"/>
                      <a:gd name="T79" fmla="*/ 30 h 5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39"/>
                      <a:gd name="T121" fmla="*/ 0 h 545"/>
                      <a:gd name="T122" fmla="*/ 239 w 239"/>
                      <a:gd name="T123" fmla="*/ 545 h 5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39" h="545">
                        <a:moveTo>
                          <a:pt x="56" y="37"/>
                        </a:moveTo>
                        <a:lnTo>
                          <a:pt x="55" y="39"/>
                        </a:lnTo>
                        <a:lnTo>
                          <a:pt x="52" y="46"/>
                        </a:lnTo>
                        <a:lnTo>
                          <a:pt x="48" y="56"/>
                        </a:lnTo>
                        <a:lnTo>
                          <a:pt x="43" y="69"/>
                        </a:lnTo>
                        <a:lnTo>
                          <a:pt x="36" y="85"/>
                        </a:lnTo>
                        <a:lnTo>
                          <a:pt x="30" y="104"/>
                        </a:lnTo>
                        <a:lnTo>
                          <a:pt x="23" y="124"/>
                        </a:lnTo>
                        <a:lnTo>
                          <a:pt x="16" y="147"/>
                        </a:lnTo>
                        <a:lnTo>
                          <a:pt x="11" y="170"/>
                        </a:lnTo>
                        <a:lnTo>
                          <a:pt x="6" y="194"/>
                        </a:lnTo>
                        <a:lnTo>
                          <a:pt x="2" y="218"/>
                        </a:lnTo>
                        <a:lnTo>
                          <a:pt x="0" y="243"/>
                        </a:lnTo>
                        <a:lnTo>
                          <a:pt x="0" y="267"/>
                        </a:lnTo>
                        <a:lnTo>
                          <a:pt x="2" y="290"/>
                        </a:lnTo>
                        <a:lnTo>
                          <a:pt x="7" y="311"/>
                        </a:lnTo>
                        <a:lnTo>
                          <a:pt x="15" y="331"/>
                        </a:lnTo>
                        <a:lnTo>
                          <a:pt x="31" y="365"/>
                        </a:lnTo>
                        <a:lnTo>
                          <a:pt x="40" y="394"/>
                        </a:lnTo>
                        <a:lnTo>
                          <a:pt x="44" y="417"/>
                        </a:lnTo>
                        <a:lnTo>
                          <a:pt x="44" y="435"/>
                        </a:lnTo>
                        <a:lnTo>
                          <a:pt x="41" y="450"/>
                        </a:lnTo>
                        <a:lnTo>
                          <a:pt x="36" y="461"/>
                        </a:lnTo>
                        <a:lnTo>
                          <a:pt x="30" y="469"/>
                        </a:lnTo>
                        <a:lnTo>
                          <a:pt x="23" y="476"/>
                        </a:lnTo>
                        <a:lnTo>
                          <a:pt x="19" y="480"/>
                        </a:lnTo>
                        <a:lnTo>
                          <a:pt x="16" y="485"/>
                        </a:lnTo>
                        <a:lnTo>
                          <a:pt x="16" y="489"/>
                        </a:lnTo>
                        <a:lnTo>
                          <a:pt x="16" y="493"/>
                        </a:lnTo>
                        <a:lnTo>
                          <a:pt x="18" y="498"/>
                        </a:lnTo>
                        <a:lnTo>
                          <a:pt x="21" y="502"/>
                        </a:lnTo>
                        <a:lnTo>
                          <a:pt x="25" y="506"/>
                        </a:lnTo>
                        <a:lnTo>
                          <a:pt x="30" y="510"/>
                        </a:lnTo>
                        <a:lnTo>
                          <a:pt x="37" y="514"/>
                        </a:lnTo>
                        <a:lnTo>
                          <a:pt x="44" y="517"/>
                        </a:lnTo>
                        <a:lnTo>
                          <a:pt x="51" y="520"/>
                        </a:lnTo>
                        <a:lnTo>
                          <a:pt x="59" y="524"/>
                        </a:lnTo>
                        <a:lnTo>
                          <a:pt x="68" y="526"/>
                        </a:lnTo>
                        <a:lnTo>
                          <a:pt x="77" y="529"/>
                        </a:lnTo>
                        <a:lnTo>
                          <a:pt x="86" y="531"/>
                        </a:lnTo>
                        <a:lnTo>
                          <a:pt x="96" y="533"/>
                        </a:lnTo>
                        <a:lnTo>
                          <a:pt x="106" y="535"/>
                        </a:lnTo>
                        <a:lnTo>
                          <a:pt x="117" y="538"/>
                        </a:lnTo>
                        <a:lnTo>
                          <a:pt x="128" y="540"/>
                        </a:lnTo>
                        <a:lnTo>
                          <a:pt x="140" y="543"/>
                        </a:lnTo>
                        <a:lnTo>
                          <a:pt x="152" y="544"/>
                        </a:lnTo>
                        <a:lnTo>
                          <a:pt x="165" y="545"/>
                        </a:lnTo>
                        <a:lnTo>
                          <a:pt x="176" y="544"/>
                        </a:lnTo>
                        <a:lnTo>
                          <a:pt x="188" y="542"/>
                        </a:lnTo>
                        <a:lnTo>
                          <a:pt x="199" y="537"/>
                        </a:lnTo>
                        <a:lnTo>
                          <a:pt x="209" y="529"/>
                        </a:lnTo>
                        <a:lnTo>
                          <a:pt x="218" y="519"/>
                        </a:lnTo>
                        <a:lnTo>
                          <a:pt x="225" y="505"/>
                        </a:lnTo>
                        <a:lnTo>
                          <a:pt x="232" y="487"/>
                        </a:lnTo>
                        <a:lnTo>
                          <a:pt x="236" y="465"/>
                        </a:lnTo>
                        <a:lnTo>
                          <a:pt x="239" y="439"/>
                        </a:lnTo>
                        <a:lnTo>
                          <a:pt x="239" y="407"/>
                        </a:lnTo>
                        <a:lnTo>
                          <a:pt x="238" y="340"/>
                        </a:lnTo>
                        <a:lnTo>
                          <a:pt x="237" y="275"/>
                        </a:lnTo>
                        <a:lnTo>
                          <a:pt x="234" y="214"/>
                        </a:lnTo>
                        <a:lnTo>
                          <a:pt x="231" y="159"/>
                        </a:lnTo>
                        <a:lnTo>
                          <a:pt x="226" y="111"/>
                        </a:lnTo>
                        <a:lnTo>
                          <a:pt x="219" y="71"/>
                        </a:lnTo>
                        <a:lnTo>
                          <a:pt x="208" y="41"/>
                        </a:lnTo>
                        <a:lnTo>
                          <a:pt x="195" y="22"/>
                        </a:lnTo>
                        <a:lnTo>
                          <a:pt x="187" y="16"/>
                        </a:lnTo>
                        <a:lnTo>
                          <a:pt x="178" y="11"/>
                        </a:lnTo>
                        <a:lnTo>
                          <a:pt x="168" y="7"/>
                        </a:lnTo>
                        <a:lnTo>
                          <a:pt x="158" y="4"/>
                        </a:lnTo>
                        <a:lnTo>
                          <a:pt x="148" y="2"/>
                        </a:lnTo>
                        <a:lnTo>
                          <a:pt x="138" y="1"/>
                        </a:lnTo>
                        <a:lnTo>
                          <a:pt x="127" y="0"/>
                        </a:lnTo>
                        <a:lnTo>
                          <a:pt x="117" y="1"/>
                        </a:lnTo>
                        <a:lnTo>
                          <a:pt x="107" y="2"/>
                        </a:lnTo>
                        <a:lnTo>
                          <a:pt x="97" y="4"/>
                        </a:lnTo>
                        <a:lnTo>
                          <a:pt x="88" y="7"/>
                        </a:lnTo>
                        <a:lnTo>
                          <a:pt x="80" y="11"/>
                        </a:lnTo>
                        <a:lnTo>
                          <a:pt x="72" y="16"/>
                        </a:lnTo>
                        <a:lnTo>
                          <a:pt x="66" y="22"/>
                        </a:lnTo>
                        <a:lnTo>
                          <a:pt x="60" y="30"/>
                        </a:lnTo>
                        <a:lnTo>
                          <a:pt x="56" y="37"/>
                        </a:lnTo>
                        <a:close/>
                      </a:path>
                    </a:pathLst>
                  </a:custGeom>
                  <a:solidFill>
                    <a:srgbClr val="F9EF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10"/>
                  <p:cNvSpPr>
                    <a:spLocks/>
                  </p:cNvSpPr>
                  <p:nvPr/>
                </p:nvSpPr>
                <p:spPr bwMode="auto">
                  <a:xfrm>
                    <a:off x="1598" y="2070"/>
                    <a:ext cx="229" cy="539"/>
                  </a:xfrm>
                  <a:custGeom>
                    <a:avLst/>
                    <a:gdLst>
                      <a:gd name="T0" fmla="*/ 53 w 229"/>
                      <a:gd name="T1" fmla="*/ 39 h 539"/>
                      <a:gd name="T2" fmla="*/ 46 w 229"/>
                      <a:gd name="T3" fmla="*/ 55 h 539"/>
                      <a:gd name="T4" fmla="*/ 35 w 229"/>
                      <a:gd name="T5" fmla="*/ 84 h 539"/>
                      <a:gd name="T6" fmla="*/ 22 w 229"/>
                      <a:gd name="T7" fmla="*/ 123 h 539"/>
                      <a:gd name="T8" fmla="*/ 10 w 229"/>
                      <a:gd name="T9" fmla="*/ 168 h 539"/>
                      <a:gd name="T10" fmla="*/ 2 w 229"/>
                      <a:gd name="T11" fmla="*/ 216 h 539"/>
                      <a:gd name="T12" fmla="*/ 0 w 229"/>
                      <a:gd name="T13" fmla="*/ 264 h 539"/>
                      <a:gd name="T14" fmla="*/ 7 w 229"/>
                      <a:gd name="T15" fmla="*/ 308 h 539"/>
                      <a:gd name="T16" fmla="*/ 29 w 229"/>
                      <a:gd name="T17" fmla="*/ 361 h 539"/>
                      <a:gd name="T18" fmla="*/ 42 w 229"/>
                      <a:gd name="T19" fmla="*/ 412 h 539"/>
                      <a:gd name="T20" fmla="*/ 40 w 229"/>
                      <a:gd name="T21" fmla="*/ 445 h 539"/>
                      <a:gd name="T22" fmla="*/ 28 w 229"/>
                      <a:gd name="T23" fmla="*/ 464 h 539"/>
                      <a:gd name="T24" fmla="*/ 18 w 229"/>
                      <a:gd name="T25" fmla="*/ 475 h 539"/>
                      <a:gd name="T26" fmla="*/ 14 w 229"/>
                      <a:gd name="T27" fmla="*/ 484 h 539"/>
                      <a:gd name="T28" fmla="*/ 16 w 229"/>
                      <a:gd name="T29" fmla="*/ 493 h 539"/>
                      <a:gd name="T30" fmla="*/ 23 w 229"/>
                      <a:gd name="T31" fmla="*/ 501 h 539"/>
                      <a:gd name="T32" fmla="*/ 34 w 229"/>
                      <a:gd name="T33" fmla="*/ 508 h 539"/>
                      <a:gd name="T34" fmla="*/ 48 w 229"/>
                      <a:gd name="T35" fmla="*/ 515 h 539"/>
                      <a:gd name="T36" fmla="*/ 64 w 229"/>
                      <a:gd name="T37" fmla="*/ 520 h 539"/>
                      <a:gd name="T38" fmla="*/ 82 w 229"/>
                      <a:gd name="T39" fmla="*/ 525 h 539"/>
                      <a:gd name="T40" fmla="*/ 101 w 229"/>
                      <a:gd name="T41" fmla="*/ 529 h 539"/>
                      <a:gd name="T42" fmla="*/ 122 w 229"/>
                      <a:gd name="T43" fmla="*/ 534 h 539"/>
                      <a:gd name="T44" fmla="*/ 145 w 229"/>
                      <a:gd name="T45" fmla="*/ 538 h 539"/>
                      <a:gd name="T46" fmla="*/ 169 w 229"/>
                      <a:gd name="T47" fmla="*/ 538 h 539"/>
                      <a:gd name="T48" fmla="*/ 190 w 229"/>
                      <a:gd name="T49" fmla="*/ 530 h 539"/>
                      <a:gd name="T50" fmla="*/ 208 w 229"/>
                      <a:gd name="T51" fmla="*/ 513 h 539"/>
                      <a:gd name="T52" fmla="*/ 222 w 229"/>
                      <a:gd name="T53" fmla="*/ 482 h 539"/>
                      <a:gd name="T54" fmla="*/ 228 w 229"/>
                      <a:gd name="T55" fmla="*/ 434 h 539"/>
                      <a:gd name="T56" fmla="*/ 228 w 229"/>
                      <a:gd name="T57" fmla="*/ 336 h 539"/>
                      <a:gd name="T58" fmla="*/ 224 w 229"/>
                      <a:gd name="T59" fmla="*/ 212 h 539"/>
                      <a:gd name="T60" fmla="*/ 216 w 229"/>
                      <a:gd name="T61" fmla="*/ 110 h 539"/>
                      <a:gd name="T62" fmla="*/ 199 w 229"/>
                      <a:gd name="T63" fmla="*/ 40 h 539"/>
                      <a:gd name="T64" fmla="*/ 179 w 229"/>
                      <a:gd name="T65" fmla="*/ 16 h 539"/>
                      <a:gd name="T66" fmla="*/ 161 w 229"/>
                      <a:gd name="T67" fmla="*/ 7 h 539"/>
                      <a:gd name="T68" fmla="*/ 141 w 229"/>
                      <a:gd name="T69" fmla="*/ 2 h 539"/>
                      <a:gd name="T70" fmla="*/ 122 w 229"/>
                      <a:gd name="T71" fmla="*/ 0 h 539"/>
                      <a:gd name="T72" fmla="*/ 102 w 229"/>
                      <a:gd name="T73" fmla="*/ 1 h 539"/>
                      <a:gd name="T74" fmla="*/ 84 w 229"/>
                      <a:gd name="T75" fmla="*/ 7 h 539"/>
                      <a:gd name="T76" fmla="*/ 69 w 229"/>
                      <a:gd name="T77" fmla="*/ 16 h 539"/>
                      <a:gd name="T78" fmla="*/ 58 w 229"/>
                      <a:gd name="T79" fmla="*/ 29 h 5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9"/>
                      <a:gd name="T121" fmla="*/ 0 h 539"/>
                      <a:gd name="T122" fmla="*/ 229 w 229"/>
                      <a:gd name="T123" fmla="*/ 539 h 53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9" h="539">
                        <a:moveTo>
                          <a:pt x="54" y="36"/>
                        </a:moveTo>
                        <a:lnTo>
                          <a:pt x="53" y="39"/>
                        </a:lnTo>
                        <a:lnTo>
                          <a:pt x="50" y="45"/>
                        </a:lnTo>
                        <a:lnTo>
                          <a:pt x="46" y="55"/>
                        </a:lnTo>
                        <a:lnTo>
                          <a:pt x="41" y="68"/>
                        </a:lnTo>
                        <a:lnTo>
                          <a:pt x="35" y="84"/>
                        </a:lnTo>
                        <a:lnTo>
                          <a:pt x="28" y="102"/>
                        </a:lnTo>
                        <a:lnTo>
                          <a:pt x="22" y="123"/>
                        </a:lnTo>
                        <a:lnTo>
                          <a:pt x="16" y="145"/>
                        </a:lnTo>
                        <a:lnTo>
                          <a:pt x="10" y="168"/>
                        </a:lnTo>
                        <a:lnTo>
                          <a:pt x="5" y="192"/>
                        </a:lnTo>
                        <a:lnTo>
                          <a:pt x="2" y="216"/>
                        </a:lnTo>
                        <a:lnTo>
                          <a:pt x="0" y="240"/>
                        </a:lnTo>
                        <a:lnTo>
                          <a:pt x="0" y="264"/>
                        </a:lnTo>
                        <a:lnTo>
                          <a:pt x="2" y="286"/>
                        </a:lnTo>
                        <a:lnTo>
                          <a:pt x="7" y="308"/>
                        </a:lnTo>
                        <a:lnTo>
                          <a:pt x="14" y="327"/>
                        </a:lnTo>
                        <a:lnTo>
                          <a:pt x="29" y="361"/>
                        </a:lnTo>
                        <a:lnTo>
                          <a:pt x="38" y="389"/>
                        </a:lnTo>
                        <a:lnTo>
                          <a:pt x="42" y="412"/>
                        </a:lnTo>
                        <a:lnTo>
                          <a:pt x="43" y="430"/>
                        </a:lnTo>
                        <a:lnTo>
                          <a:pt x="40" y="445"/>
                        </a:lnTo>
                        <a:lnTo>
                          <a:pt x="35" y="456"/>
                        </a:lnTo>
                        <a:lnTo>
                          <a:pt x="28" y="464"/>
                        </a:lnTo>
                        <a:lnTo>
                          <a:pt x="22" y="470"/>
                        </a:lnTo>
                        <a:lnTo>
                          <a:pt x="18" y="475"/>
                        </a:lnTo>
                        <a:lnTo>
                          <a:pt x="15" y="480"/>
                        </a:lnTo>
                        <a:lnTo>
                          <a:pt x="14" y="484"/>
                        </a:lnTo>
                        <a:lnTo>
                          <a:pt x="14" y="488"/>
                        </a:lnTo>
                        <a:lnTo>
                          <a:pt x="16" y="493"/>
                        </a:lnTo>
                        <a:lnTo>
                          <a:pt x="18" y="497"/>
                        </a:lnTo>
                        <a:lnTo>
                          <a:pt x="23" y="501"/>
                        </a:lnTo>
                        <a:lnTo>
                          <a:pt x="28" y="505"/>
                        </a:lnTo>
                        <a:lnTo>
                          <a:pt x="34" y="508"/>
                        </a:lnTo>
                        <a:lnTo>
                          <a:pt x="41" y="511"/>
                        </a:lnTo>
                        <a:lnTo>
                          <a:pt x="48" y="515"/>
                        </a:lnTo>
                        <a:lnTo>
                          <a:pt x="56" y="518"/>
                        </a:lnTo>
                        <a:lnTo>
                          <a:pt x="64" y="520"/>
                        </a:lnTo>
                        <a:lnTo>
                          <a:pt x="73" y="523"/>
                        </a:lnTo>
                        <a:lnTo>
                          <a:pt x="82" y="525"/>
                        </a:lnTo>
                        <a:lnTo>
                          <a:pt x="91" y="527"/>
                        </a:lnTo>
                        <a:lnTo>
                          <a:pt x="101" y="529"/>
                        </a:lnTo>
                        <a:lnTo>
                          <a:pt x="112" y="531"/>
                        </a:lnTo>
                        <a:lnTo>
                          <a:pt x="122" y="534"/>
                        </a:lnTo>
                        <a:lnTo>
                          <a:pt x="134" y="536"/>
                        </a:lnTo>
                        <a:lnTo>
                          <a:pt x="145" y="538"/>
                        </a:lnTo>
                        <a:lnTo>
                          <a:pt x="157" y="539"/>
                        </a:lnTo>
                        <a:lnTo>
                          <a:pt x="169" y="538"/>
                        </a:lnTo>
                        <a:lnTo>
                          <a:pt x="180" y="535"/>
                        </a:lnTo>
                        <a:lnTo>
                          <a:pt x="190" y="530"/>
                        </a:lnTo>
                        <a:lnTo>
                          <a:pt x="199" y="523"/>
                        </a:lnTo>
                        <a:lnTo>
                          <a:pt x="208" y="513"/>
                        </a:lnTo>
                        <a:lnTo>
                          <a:pt x="216" y="499"/>
                        </a:lnTo>
                        <a:lnTo>
                          <a:pt x="222" y="482"/>
                        </a:lnTo>
                        <a:lnTo>
                          <a:pt x="226" y="460"/>
                        </a:lnTo>
                        <a:lnTo>
                          <a:pt x="228" y="434"/>
                        </a:lnTo>
                        <a:lnTo>
                          <a:pt x="229" y="402"/>
                        </a:lnTo>
                        <a:lnTo>
                          <a:pt x="228" y="336"/>
                        </a:lnTo>
                        <a:lnTo>
                          <a:pt x="226" y="272"/>
                        </a:lnTo>
                        <a:lnTo>
                          <a:pt x="224" y="212"/>
                        </a:lnTo>
                        <a:lnTo>
                          <a:pt x="221" y="157"/>
                        </a:lnTo>
                        <a:lnTo>
                          <a:pt x="216" y="110"/>
                        </a:lnTo>
                        <a:lnTo>
                          <a:pt x="209" y="70"/>
                        </a:lnTo>
                        <a:lnTo>
                          <a:pt x="199" y="40"/>
                        </a:lnTo>
                        <a:lnTo>
                          <a:pt x="186" y="22"/>
                        </a:lnTo>
                        <a:lnTo>
                          <a:pt x="179" y="16"/>
                        </a:lnTo>
                        <a:lnTo>
                          <a:pt x="170" y="11"/>
                        </a:lnTo>
                        <a:lnTo>
                          <a:pt x="161" y="7"/>
                        </a:lnTo>
                        <a:lnTo>
                          <a:pt x="151" y="4"/>
                        </a:lnTo>
                        <a:lnTo>
                          <a:pt x="141" y="2"/>
                        </a:lnTo>
                        <a:lnTo>
                          <a:pt x="131" y="0"/>
                        </a:lnTo>
                        <a:lnTo>
                          <a:pt x="122" y="0"/>
                        </a:lnTo>
                        <a:lnTo>
                          <a:pt x="112" y="0"/>
                        </a:lnTo>
                        <a:lnTo>
                          <a:pt x="102" y="1"/>
                        </a:lnTo>
                        <a:lnTo>
                          <a:pt x="93" y="4"/>
                        </a:lnTo>
                        <a:lnTo>
                          <a:pt x="84" y="7"/>
                        </a:lnTo>
                        <a:lnTo>
                          <a:pt x="76" y="11"/>
                        </a:lnTo>
                        <a:lnTo>
                          <a:pt x="69" y="16"/>
                        </a:lnTo>
                        <a:lnTo>
                          <a:pt x="63" y="22"/>
                        </a:lnTo>
                        <a:lnTo>
                          <a:pt x="58" y="29"/>
                        </a:lnTo>
                        <a:lnTo>
                          <a:pt x="54" y="36"/>
                        </a:lnTo>
                        <a:close/>
                      </a:path>
                    </a:pathLst>
                  </a:custGeom>
                  <a:solidFill>
                    <a:srgbClr val="F7EA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11"/>
                  <p:cNvSpPr>
                    <a:spLocks/>
                  </p:cNvSpPr>
                  <p:nvPr/>
                </p:nvSpPr>
                <p:spPr bwMode="auto">
                  <a:xfrm>
                    <a:off x="1604" y="2075"/>
                    <a:ext cx="220" cy="532"/>
                  </a:xfrm>
                  <a:custGeom>
                    <a:avLst/>
                    <a:gdLst>
                      <a:gd name="T0" fmla="*/ 51 w 220"/>
                      <a:gd name="T1" fmla="*/ 38 h 532"/>
                      <a:gd name="T2" fmla="*/ 44 w 220"/>
                      <a:gd name="T3" fmla="*/ 54 h 532"/>
                      <a:gd name="T4" fmla="*/ 34 w 220"/>
                      <a:gd name="T5" fmla="*/ 83 h 532"/>
                      <a:gd name="T6" fmla="*/ 21 w 220"/>
                      <a:gd name="T7" fmla="*/ 121 h 532"/>
                      <a:gd name="T8" fmla="*/ 10 w 220"/>
                      <a:gd name="T9" fmla="*/ 166 h 532"/>
                      <a:gd name="T10" fmla="*/ 2 w 220"/>
                      <a:gd name="T11" fmla="*/ 213 h 532"/>
                      <a:gd name="T12" fmla="*/ 0 w 220"/>
                      <a:gd name="T13" fmla="*/ 260 h 532"/>
                      <a:gd name="T14" fmla="*/ 7 w 220"/>
                      <a:gd name="T15" fmla="*/ 304 h 532"/>
                      <a:gd name="T16" fmla="*/ 29 w 220"/>
                      <a:gd name="T17" fmla="*/ 357 h 532"/>
                      <a:gd name="T18" fmla="*/ 42 w 220"/>
                      <a:gd name="T19" fmla="*/ 407 h 532"/>
                      <a:gd name="T20" fmla="*/ 39 w 220"/>
                      <a:gd name="T21" fmla="*/ 440 h 532"/>
                      <a:gd name="T22" fmla="*/ 28 w 220"/>
                      <a:gd name="T23" fmla="*/ 458 h 532"/>
                      <a:gd name="T24" fmla="*/ 17 w 220"/>
                      <a:gd name="T25" fmla="*/ 469 h 532"/>
                      <a:gd name="T26" fmla="*/ 12 w 220"/>
                      <a:gd name="T27" fmla="*/ 479 h 532"/>
                      <a:gd name="T28" fmla="*/ 14 w 220"/>
                      <a:gd name="T29" fmla="*/ 487 h 532"/>
                      <a:gd name="T30" fmla="*/ 21 w 220"/>
                      <a:gd name="T31" fmla="*/ 496 h 532"/>
                      <a:gd name="T32" fmla="*/ 31 w 220"/>
                      <a:gd name="T33" fmla="*/ 503 h 532"/>
                      <a:gd name="T34" fmla="*/ 46 w 220"/>
                      <a:gd name="T35" fmla="*/ 509 h 532"/>
                      <a:gd name="T36" fmla="*/ 62 w 220"/>
                      <a:gd name="T37" fmla="*/ 514 h 532"/>
                      <a:gd name="T38" fmla="*/ 79 w 220"/>
                      <a:gd name="T39" fmla="*/ 519 h 532"/>
                      <a:gd name="T40" fmla="*/ 97 w 220"/>
                      <a:gd name="T41" fmla="*/ 523 h 532"/>
                      <a:gd name="T42" fmla="*/ 118 w 220"/>
                      <a:gd name="T43" fmla="*/ 528 h 532"/>
                      <a:gd name="T44" fmla="*/ 140 w 220"/>
                      <a:gd name="T45" fmla="*/ 532 h 532"/>
                      <a:gd name="T46" fmla="*/ 162 w 220"/>
                      <a:gd name="T47" fmla="*/ 532 h 532"/>
                      <a:gd name="T48" fmla="*/ 182 w 220"/>
                      <a:gd name="T49" fmla="*/ 524 h 532"/>
                      <a:gd name="T50" fmla="*/ 200 w 220"/>
                      <a:gd name="T51" fmla="*/ 506 h 532"/>
                      <a:gd name="T52" fmla="*/ 212 w 220"/>
                      <a:gd name="T53" fmla="*/ 476 h 532"/>
                      <a:gd name="T54" fmla="*/ 219 w 220"/>
                      <a:gd name="T55" fmla="*/ 428 h 532"/>
                      <a:gd name="T56" fmla="*/ 219 w 220"/>
                      <a:gd name="T57" fmla="*/ 331 h 532"/>
                      <a:gd name="T58" fmla="*/ 215 w 220"/>
                      <a:gd name="T59" fmla="*/ 209 h 532"/>
                      <a:gd name="T60" fmla="*/ 207 w 220"/>
                      <a:gd name="T61" fmla="*/ 108 h 532"/>
                      <a:gd name="T62" fmla="*/ 191 w 220"/>
                      <a:gd name="T63" fmla="*/ 39 h 532"/>
                      <a:gd name="T64" fmla="*/ 171 w 220"/>
                      <a:gd name="T65" fmla="*/ 15 h 532"/>
                      <a:gd name="T66" fmla="*/ 154 w 220"/>
                      <a:gd name="T67" fmla="*/ 7 h 532"/>
                      <a:gd name="T68" fmla="*/ 136 w 220"/>
                      <a:gd name="T69" fmla="*/ 1 h 532"/>
                      <a:gd name="T70" fmla="*/ 117 w 220"/>
                      <a:gd name="T71" fmla="*/ 0 h 532"/>
                      <a:gd name="T72" fmla="*/ 98 w 220"/>
                      <a:gd name="T73" fmla="*/ 1 h 532"/>
                      <a:gd name="T74" fmla="*/ 81 w 220"/>
                      <a:gd name="T75" fmla="*/ 7 h 532"/>
                      <a:gd name="T76" fmla="*/ 67 w 220"/>
                      <a:gd name="T77" fmla="*/ 15 h 532"/>
                      <a:gd name="T78" fmla="*/ 56 w 220"/>
                      <a:gd name="T79" fmla="*/ 28 h 5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0"/>
                      <a:gd name="T121" fmla="*/ 0 h 532"/>
                      <a:gd name="T122" fmla="*/ 220 w 220"/>
                      <a:gd name="T123" fmla="*/ 532 h 5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0" h="532">
                        <a:moveTo>
                          <a:pt x="52" y="36"/>
                        </a:moveTo>
                        <a:lnTo>
                          <a:pt x="51" y="38"/>
                        </a:lnTo>
                        <a:lnTo>
                          <a:pt x="49" y="44"/>
                        </a:lnTo>
                        <a:lnTo>
                          <a:pt x="44" y="54"/>
                        </a:lnTo>
                        <a:lnTo>
                          <a:pt x="40" y="67"/>
                        </a:lnTo>
                        <a:lnTo>
                          <a:pt x="34" y="83"/>
                        </a:lnTo>
                        <a:lnTo>
                          <a:pt x="28" y="101"/>
                        </a:lnTo>
                        <a:lnTo>
                          <a:pt x="21" y="121"/>
                        </a:lnTo>
                        <a:lnTo>
                          <a:pt x="16" y="143"/>
                        </a:lnTo>
                        <a:lnTo>
                          <a:pt x="10" y="166"/>
                        </a:lnTo>
                        <a:lnTo>
                          <a:pt x="6" y="189"/>
                        </a:lnTo>
                        <a:lnTo>
                          <a:pt x="2" y="213"/>
                        </a:lnTo>
                        <a:lnTo>
                          <a:pt x="0" y="237"/>
                        </a:lnTo>
                        <a:lnTo>
                          <a:pt x="0" y="260"/>
                        </a:lnTo>
                        <a:lnTo>
                          <a:pt x="3" y="283"/>
                        </a:lnTo>
                        <a:lnTo>
                          <a:pt x="7" y="304"/>
                        </a:lnTo>
                        <a:lnTo>
                          <a:pt x="14" y="323"/>
                        </a:lnTo>
                        <a:lnTo>
                          <a:pt x="29" y="357"/>
                        </a:lnTo>
                        <a:lnTo>
                          <a:pt x="38" y="385"/>
                        </a:lnTo>
                        <a:lnTo>
                          <a:pt x="42" y="407"/>
                        </a:lnTo>
                        <a:lnTo>
                          <a:pt x="42" y="425"/>
                        </a:lnTo>
                        <a:lnTo>
                          <a:pt x="39" y="440"/>
                        </a:lnTo>
                        <a:lnTo>
                          <a:pt x="34" y="450"/>
                        </a:lnTo>
                        <a:lnTo>
                          <a:pt x="28" y="458"/>
                        </a:lnTo>
                        <a:lnTo>
                          <a:pt x="22" y="464"/>
                        </a:lnTo>
                        <a:lnTo>
                          <a:pt x="17" y="469"/>
                        </a:lnTo>
                        <a:lnTo>
                          <a:pt x="14" y="474"/>
                        </a:lnTo>
                        <a:lnTo>
                          <a:pt x="12" y="479"/>
                        </a:lnTo>
                        <a:lnTo>
                          <a:pt x="12" y="483"/>
                        </a:lnTo>
                        <a:lnTo>
                          <a:pt x="14" y="487"/>
                        </a:lnTo>
                        <a:lnTo>
                          <a:pt x="17" y="491"/>
                        </a:lnTo>
                        <a:lnTo>
                          <a:pt x="21" y="496"/>
                        </a:lnTo>
                        <a:lnTo>
                          <a:pt x="26" y="499"/>
                        </a:lnTo>
                        <a:lnTo>
                          <a:pt x="31" y="503"/>
                        </a:lnTo>
                        <a:lnTo>
                          <a:pt x="38" y="506"/>
                        </a:lnTo>
                        <a:lnTo>
                          <a:pt x="46" y="509"/>
                        </a:lnTo>
                        <a:lnTo>
                          <a:pt x="53" y="512"/>
                        </a:lnTo>
                        <a:lnTo>
                          <a:pt x="62" y="514"/>
                        </a:lnTo>
                        <a:lnTo>
                          <a:pt x="71" y="516"/>
                        </a:lnTo>
                        <a:lnTo>
                          <a:pt x="79" y="519"/>
                        </a:lnTo>
                        <a:lnTo>
                          <a:pt x="88" y="520"/>
                        </a:lnTo>
                        <a:lnTo>
                          <a:pt x="97" y="523"/>
                        </a:lnTo>
                        <a:lnTo>
                          <a:pt x="107" y="525"/>
                        </a:lnTo>
                        <a:lnTo>
                          <a:pt x="118" y="528"/>
                        </a:lnTo>
                        <a:lnTo>
                          <a:pt x="129" y="530"/>
                        </a:lnTo>
                        <a:lnTo>
                          <a:pt x="140" y="532"/>
                        </a:lnTo>
                        <a:lnTo>
                          <a:pt x="151" y="532"/>
                        </a:lnTo>
                        <a:lnTo>
                          <a:pt x="162" y="532"/>
                        </a:lnTo>
                        <a:lnTo>
                          <a:pt x="172" y="529"/>
                        </a:lnTo>
                        <a:lnTo>
                          <a:pt x="182" y="524"/>
                        </a:lnTo>
                        <a:lnTo>
                          <a:pt x="192" y="517"/>
                        </a:lnTo>
                        <a:lnTo>
                          <a:pt x="200" y="506"/>
                        </a:lnTo>
                        <a:lnTo>
                          <a:pt x="207" y="493"/>
                        </a:lnTo>
                        <a:lnTo>
                          <a:pt x="212" y="476"/>
                        </a:lnTo>
                        <a:lnTo>
                          <a:pt x="216" y="454"/>
                        </a:lnTo>
                        <a:lnTo>
                          <a:pt x="219" y="428"/>
                        </a:lnTo>
                        <a:lnTo>
                          <a:pt x="220" y="397"/>
                        </a:lnTo>
                        <a:lnTo>
                          <a:pt x="219" y="331"/>
                        </a:lnTo>
                        <a:lnTo>
                          <a:pt x="217" y="268"/>
                        </a:lnTo>
                        <a:lnTo>
                          <a:pt x="215" y="209"/>
                        </a:lnTo>
                        <a:lnTo>
                          <a:pt x="212" y="155"/>
                        </a:lnTo>
                        <a:lnTo>
                          <a:pt x="207" y="108"/>
                        </a:lnTo>
                        <a:lnTo>
                          <a:pt x="201" y="69"/>
                        </a:lnTo>
                        <a:lnTo>
                          <a:pt x="191" y="39"/>
                        </a:lnTo>
                        <a:lnTo>
                          <a:pt x="179" y="21"/>
                        </a:lnTo>
                        <a:lnTo>
                          <a:pt x="171" y="15"/>
                        </a:lnTo>
                        <a:lnTo>
                          <a:pt x="163" y="11"/>
                        </a:lnTo>
                        <a:lnTo>
                          <a:pt x="154" y="7"/>
                        </a:lnTo>
                        <a:lnTo>
                          <a:pt x="145" y="4"/>
                        </a:lnTo>
                        <a:lnTo>
                          <a:pt x="136" y="1"/>
                        </a:lnTo>
                        <a:lnTo>
                          <a:pt x="126" y="0"/>
                        </a:lnTo>
                        <a:lnTo>
                          <a:pt x="117" y="0"/>
                        </a:lnTo>
                        <a:lnTo>
                          <a:pt x="107" y="0"/>
                        </a:lnTo>
                        <a:lnTo>
                          <a:pt x="98" y="1"/>
                        </a:lnTo>
                        <a:lnTo>
                          <a:pt x="89" y="4"/>
                        </a:lnTo>
                        <a:lnTo>
                          <a:pt x="81" y="7"/>
                        </a:lnTo>
                        <a:lnTo>
                          <a:pt x="74" y="10"/>
                        </a:lnTo>
                        <a:lnTo>
                          <a:pt x="67" y="15"/>
                        </a:lnTo>
                        <a:lnTo>
                          <a:pt x="61" y="21"/>
                        </a:lnTo>
                        <a:lnTo>
                          <a:pt x="56" y="28"/>
                        </a:lnTo>
                        <a:lnTo>
                          <a:pt x="52" y="36"/>
                        </a:lnTo>
                        <a:close/>
                      </a:path>
                    </a:pathLst>
                  </a:custGeom>
                  <a:solidFill>
                    <a:srgbClr val="F4E5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12"/>
                  <p:cNvSpPr>
                    <a:spLocks/>
                  </p:cNvSpPr>
                  <p:nvPr/>
                </p:nvSpPr>
                <p:spPr bwMode="auto">
                  <a:xfrm>
                    <a:off x="1612" y="2079"/>
                    <a:ext cx="208" cy="527"/>
                  </a:xfrm>
                  <a:custGeom>
                    <a:avLst/>
                    <a:gdLst>
                      <a:gd name="T0" fmla="*/ 48 w 208"/>
                      <a:gd name="T1" fmla="*/ 38 h 527"/>
                      <a:gd name="T2" fmla="*/ 41 w 208"/>
                      <a:gd name="T3" fmla="*/ 54 h 527"/>
                      <a:gd name="T4" fmla="*/ 32 w 208"/>
                      <a:gd name="T5" fmla="*/ 82 h 527"/>
                      <a:gd name="T6" fmla="*/ 19 w 208"/>
                      <a:gd name="T7" fmla="*/ 120 h 527"/>
                      <a:gd name="T8" fmla="*/ 9 w 208"/>
                      <a:gd name="T9" fmla="*/ 164 h 527"/>
                      <a:gd name="T10" fmla="*/ 1 w 208"/>
                      <a:gd name="T11" fmla="*/ 211 h 527"/>
                      <a:gd name="T12" fmla="*/ 0 w 208"/>
                      <a:gd name="T13" fmla="*/ 258 h 527"/>
                      <a:gd name="T14" fmla="*/ 6 w 208"/>
                      <a:gd name="T15" fmla="*/ 301 h 527"/>
                      <a:gd name="T16" fmla="*/ 27 w 208"/>
                      <a:gd name="T17" fmla="*/ 354 h 527"/>
                      <a:gd name="T18" fmla="*/ 39 w 208"/>
                      <a:gd name="T19" fmla="*/ 403 h 527"/>
                      <a:gd name="T20" fmla="*/ 36 w 208"/>
                      <a:gd name="T21" fmla="*/ 436 h 527"/>
                      <a:gd name="T22" fmla="*/ 26 w 208"/>
                      <a:gd name="T23" fmla="*/ 454 h 527"/>
                      <a:gd name="T24" fmla="*/ 14 w 208"/>
                      <a:gd name="T25" fmla="*/ 465 h 527"/>
                      <a:gd name="T26" fmla="*/ 9 w 208"/>
                      <a:gd name="T27" fmla="*/ 475 h 527"/>
                      <a:gd name="T28" fmla="*/ 10 w 208"/>
                      <a:gd name="T29" fmla="*/ 483 h 527"/>
                      <a:gd name="T30" fmla="*/ 17 w 208"/>
                      <a:gd name="T31" fmla="*/ 492 h 527"/>
                      <a:gd name="T32" fmla="*/ 27 w 208"/>
                      <a:gd name="T33" fmla="*/ 498 h 527"/>
                      <a:gd name="T34" fmla="*/ 41 w 208"/>
                      <a:gd name="T35" fmla="*/ 504 h 527"/>
                      <a:gd name="T36" fmla="*/ 58 w 208"/>
                      <a:gd name="T37" fmla="*/ 510 h 527"/>
                      <a:gd name="T38" fmla="*/ 74 w 208"/>
                      <a:gd name="T39" fmla="*/ 514 h 527"/>
                      <a:gd name="T40" fmla="*/ 92 w 208"/>
                      <a:gd name="T41" fmla="*/ 518 h 527"/>
                      <a:gd name="T42" fmla="*/ 111 w 208"/>
                      <a:gd name="T43" fmla="*/ 523 h 527"/>
                      <a:gd name="T44" fmla="*/ 132 w 208"/>
                      <a:gd name="T45" fmla="*/ 527 h 527"/>
                      <a:gd name="T46" fmla="*/ 153 w 208"/>
                      <a:gd name="T47" fmla="*/ 526 h 527"/>
                      <a:gd name="T48" fmla="*/ 173 w 208"/>
                      <a:gd name="T49" fmla="*/ 519 h 527"/>
                      <a:gd name="T50" fmla="*/ 190 w 208"/>
                      <a:gd name="T51" fmla="*/ 502 h 527"/>
                      <a:gd name="T52" fmla="*/ 201 w 208"/>
                      <a:gd name="T53" fmla="*/ 471 h 527"/>
                      <a:gd name="T54" fmla="*/ 208 w 208"/>
                      <a:gd name="T55" fmla="*/ 424 h 527"/>
                      <a:gd name="T56" fmla="*/ 207 w 208"/>
                      <a:gd name="T57" fmla="*/ 328 h 527"/>
                      <a:gd name="T58" fmla="*/ 204 w 208"/>
                      <a:gd name="T59" fmla="*/ 207 h 527"/>
                      <a:gd name="T60" fmla="*/ 197 w 208"/>
                      <a:gd name="T61" fmla="*/ 107 h 527"/>
                      <a:gd name="T62" fmla="*/ 181 w 208"/>
                      <a:gd name="T63" fmla="*/ 40 h 527"/>
                      <a:gd name="T64" fmla="*/ 162 w 208"/>
                      <a:gd name="T65" fmla="*/ 16 h 527"/>
                      <a:gd name="T66" fmla="*/ 146 w 208"/>
                      <a:gd name="T67" fmla="*/ 7 h 527"/>
                      <a:gd name="T68" fmla="*/ 128 w 208"/>
                      <a:gd name="T69" fmla="*/ 2 h 527"/>
                      <a:gd name="T70" fmla="*/ 110 w 208"/>
                      <a:gd name="T71" fmla="*/ 0 h 527"/>
                      <a:gd name="T72" fmla="*/ 93 w 208"/>
                      <a:gd name="T73" fmla="*/ 2 h 527"/>
                      <a:gd name="T74" fmla="*/ 77 w 208"/>
                      <a:gd name="T75" fmla="*/ 7 h 527"/>
                      <a:gd name="T76" fmla="*/ 63 w 208"/>
                      <a:gd name="T77" fmla="*/ 16 h 527"/>
                      <a:gd name="T78" fmla="*/ 52 w 208"/>
                      <a:gd name="T79" fmla="*/ 28 h 52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8"/>
                      <a:gd name="T121" fmla="*/ 0 h 527"/>
                      <a:gd name="T122" fmla="*/ 208 w 208"/>
                      <a:gd name="T123" fmla="*/ 527 h 52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8" h="527">
                        <a:moveTo>
                          <a:pt x="49" y="36"/>
                        </a:moveTo>
                        <a:lnTo>
                          <a:pt x="48" y="38"/>
                        </a:lnTo>
                        <a:lnTo>
                          <a:pt x="45" y="44"/>
                        </a:lnTo>
                        <a:lnTo>
                          <a:pt x="41" y="54"/>
                        </a:lnTo>
                        <a:lnTo>
                          <a:pt x="37" y="67"/>
                        </a:lnTo>
                        <a:lnTo>
                          <a:pt x="32" y="82"/>
                        </a:lnTo>
                        <a:lnTo>
                          <a:pt x="26" y="101"/>
                        </a:lnTo>
                        <a:lnTo>
                          <a:pt x="19" y="120"/>
                        </a:lnTo>
                        <a:lnTo>
                          <a:pt x="14" y="142"/>
                        </a:lnTo>
                        <a:lnTo>
                          <a:pt x="9" y="164"/>
                        </a:lnTo>
                        <a:lnTo>
                          <a:pt x="4" y="188"/>
                        </a:lnTo>
                        <a:lnTo>
                          <a:pt x="1" y="211"/>
                        </a:lnTo>
                        <a:lnTo>
                          <a:pt x="0" y="235"/>
                        </a:lnTo>
                        <a:lnTo>
                          <a:pt x="0" y="258"/>
                        </a:lnTo>
                        <a:lnTo>
                          <a:pt x="1" y="280"/>
                        </a:lnTo>
                        <a:lnTo>
                          <a:pt x="6" y="301"/>
                        </a:lnTo>
                        <a:lnTo>
                          <a:pt x="13" y="320"/>
                        </a:lnTo>
                        <a:lnTo>
                          <a:pt x="27" y="354"/>
                        </a:lnTo>
                        <a:lnTo>
                          <a:pt x="35" y="381"/>
                        </a:lnTo>
                        <a:lnTo>
                          <a:pt x="39" y="403"/>
                        </a:lnTo>
                        <a:lnTo>
                          <a:pt x="39" y="421"/>
                        </a:lnTo>
                        <a:lnTo>
                          <a:pt x="36" y="436"/>
                        </a:lnTo>
                        <a:lnTo>
                          <a:pt x="32" y="446"/>
                        </a:lnTo>
                        <a:lnTo>
                          <a:pt x="26" y="454"/>
                        </a:lnTo>
                        <a:lnTo>
                          <a:pt x="20" y="460"/>
                        </a:lnTo>
                        <a:lnTo>
                          <a:pt x="14" y="465"/>
                        </a:lnTo>
                        <a:lnTo>
                          <a:pt x="11" y="470"/>
                        </a:lnTo>
                        <a:lnTo>
                          <a:pt x="9" y="475"/>
                        </a:lnTo>
                        <a:lnTo>
                          <a:pt x="9" y="479"/>
                        </a:lnTo>
                        <a:lnTo>
                          <a:pt x="10" y="483"/>
                        </a:lnTo>
                        <a:lnTo>
                          <a:pt x="13" y="487"/>
                        </a:lnTo>
                        <a:lnTo>
                          <a:pt x="17" y="492"/>
                        </a:lnTo>
                        <a:lnTo>
                          <a:pt x="22" y="495"/>
                        </a:lnTo>
                        <a:lnTo>
                          <a:pt x="27" y="498"/>
                        </a:lnTo>
                        <a:lnTo>
                          <a:pt x="34" y="502"/>
                        </a:lnTo>
                        <a:lnTo>
                          <a:pt x="41" y="504"/>
                        </a:lnTo>
                        <a:lnTo>
                          <a:pt x="50" y="507"/>
                        </a:lnTo>
                        <a:lnTo>
                          <a:pt x="58" y="510"/>
                        </a:lnTo>
                        <a:lnTo>
                          <a:pt x="66" y="512"/>
                        </a:lnTo>
                        <a:lnTo>
                          <a:pt x="74" y="514"/>
                        </a:lnTo>
                        <a:lnTo>
                          <a:pt x="83" y="516"/>
                        </a:lnTo>
                        <a:lnTo>
                          <a:pt x="92" y="518"/>
                        </a:lnTo>
                        <a:lnTo>
                          <a:pt x="101" y="520"/>
                        </a:lnTo>
                        <a:lnTo>
                          <a:pt x="111" y="523"/>
                        </a:lnTo>
                        <a:lnTo>
                          <a:pt x="122" y="525"/>
                        </a:lnTo>
                        <a:lnTo>
                          <a:pt x="132" y="527"/>
                        </a:lnTo>
                        <a:lnTo>
                          <a:pt x="143" y="527"/>
                        </a:lnTo>
                        <a:lnTo>
                          <a:pt x="153" y="526"/>
                        </a:lnTo>
                        <a:lnTo>
                          <a:pt x="163" y="524"/>
                        </a:lnTo>
                        <a:lnTo>
                          <a:pt x="173" y="519"/>
                        </a:lnTo>
                        <a:lnTo>
                          <a:pt x="181" y="512"/>
                        </a:lnTo>
                        <a:lnTo>
                          <a:pt x="190" y="502"/>
                        </a:lnTo>
                        <a:lnTo>
                          <a:pt x="196" y="488"/>
                        </a:lnTo>
                        <a:lnTo>
                          <a:pt x="201" y="471"/>
                        </a:lnTo>
                        <a:lnTo>
                          <a:pt x="205" y="450"/>
                        </a:lnTo>
                        <a:lnTo>
                          <a:pt x="208" y="424"/>
                        </a:lnTo>
                        <a:lnTo>
                          <a:pt x="208" y="393"/>
                        </a:lnTo>
                        <a:lnTo>
                          <a:pt x="207" y="328"/>
                        </a:lnTo>
                        <a:lnTo>
                          <a:pt x="206" y="266"/>
                        </a:lnTo>
                        <a:lnTo>
                          <a:pt x="204" y="207"/>
                        </a:lnTo>
                        <a:lnTo>
                          <a:pt x="201" y="154"/>
                        </a:lnTo>
                        <a:lnTo>
                          <a:pt x="197" y="107"/>
                        </a:lnTo>
                        <a:lnTo>
                          <a:pt x="190" y="69"/>
                        </a:lnTo>
                        <a:lnTo>
                          <a:pt x="181" y="40"/>
                        </a:lnTo>
                        <a:lnTo>
                          <a:pt x="169" y="22"/>
                        </a:lnTo>
                        <a:lnTo>
                          <a:pt x="162" y="16"/>
                        </a:lnTo>
                        <a:lnTo>
                          <a:pt x="154" y="11"/>
                        </a:lnTo>
                        <a:lnTo>
                          <a:pt x="146" y="7"/>
                        </a:lnTo>
                        <a:lnTo>
                          <a:pt x="137" y="4"/>
                        </a:lnTo>
                        <a:lnTo>
                          <a:pt x="128" y="2"/>
                        </a:lnTo>
                        <a:lnTo>
                          <a:pt x="119" y="1"/>
                        </a:lnTo>
                        <a:lnTo>
                          <a:pt x="110" y="0"/>
                        </a:lnTo>
                        <a:lnTo>
                          <a:pt x="101" y="1"/>
                        </a:lnTo>
                        <a:lnTo>
                          <a:pt x="93" y="2"/>
                        </a:lnTo>
                        <a:lnTo>
                          <a:pt x="84" y="4"/>
                        </a:lnTo>
                        <a:lnTo>
                          <a:pt x="77" y="7"/>
                        </a:lnTo>
                        <a:lnTo>
                          <a:pt x="69" y="11"/>
                        </a:lnTo>
                        <a:lnTo>
                          <a:pt x="63" y="16"/>
                        </a:lnTo>
                        <a:lnTo>
                          <a:pt x="57" y="21"/>
                        </a:lnTo>
                        <a:lnTo>
                          <a:pt x="52" y="28"/>
                        </a:lnTo>
                        <a:lnTo>
                          <a:pt x="49" y="36"/>
                        </a:lnTo>
                        <a:close/>
                      </a:path>
                    </a:pathLst>
                  </a:custGeom>
                  <a:solidFill>
                    <a:srgbClr val="F4E2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13"/>
                  <p:cNvSpPr>
                    <a:spLocks/>
                  </p:cNvSpPr>
                  <p:nvPr/>
                </p:nvSpPr>
                <p:spPr bwMode="auto">
                  <a:xfrm>
                    <a:off x="1618" y="2084"/>
                    <a:ext cx="199" cy="521"/>
                  </a:xfrm>
                  <a:custGeom>
                    <a:avLst/>
                    <a:gdLst>
                      <a:gd name="T0" fmla="*/ 46 w 199"/>
                      <a:gd name="T1" fmla="*/ 38 h 521"/>
                      <a:gd name="T2" fmla="*/ 40 w 199"/>
                      <a:gd name="T3" fmla="*/ 53 h 521"/>
                      <a:gd name="T4" fmla="*/ 30 w 199"/>
                      <a:gd name="T5" fmla="*/ 81 h 521"/>
                      <a:gd name="T6" fmla="*/ 19 w 199"/>
                      <a:gd name="T7" fmla="*/ 119 h 521"/>
                      <a:gd name="T8" fmla="*/ 9 w 199"/>
                      <a:gd name="T9" fmla="*/ 162 h 521"/>
                      <a:gd name="T10" fmla="*/ 2 w 199"/>
                      <a:gd name="T11" fmla="*/ 209 h 521"/>
                      <a:gd name="T12" fmla="*/ 0 w 199"/>
                      <a:gd name="T13" fmla="*/ 255 h 521"/>
                      <a:gd name="T14" fmla="*/ 6 w 199"/>
                      <a:gd name="T15" fmla="*/ 297 h 521"/>
                      <a:gd name="T16" fmla="*/ 26 w 199"/>
                      <a:gd name="T17" fmla="*/ 349 h 521"/>
                      <a:gd name="T18" fmla="*/ 38 w 199"/>
                      <a:gd name="T19" fmla="*/ 399 h 521"/>
                      <a:gd name="T20" fmla="*/ 35 w 199"/>
                      <a:gd name="T21" fmla="*/ 431 h 521"/>
                      <a:gd name="T22" fmla="*/ 25 w 199"/>
                      <a:gd name="T23" fmla="*/ 449 h 521"/>
                      <a:gd name="T24" fmla="*/ 13 w 199"/>
                      <a:gd name="T25" fmla="*/ 460 h 521"/>
                      <a:gd name="T26" fmla="*/ 8 w 199"/>
                      <a:gd name="T27" fmla="*/ 470 h 521"/>
                      <a:gd name="T28" fmla="*/ 9 w 199"/>
                      <a:gd name="T29" fmla="*/ 478 h 521"/>
                      <a:gd name="T30" fmla="*/ 15 w 199"/>
                      <a:gd name="T31" fmla="*/ 486 h 521"/>
                      <a:gd name="T32" fmla="*/ 26 w 199"/>
                      <a:gd name="T33" fmla="*/ 493 h 521"/>
                      <a:gd name="T34" fmla="*/ 39 w 199"/>
                      <a:gd name="T35" fmla="*/ 498 h 521"/>
                      <a:gd name="T36" fmla="*/ 55 w 199"/>
                      <a:gd name="T37" fmla="*/ 503 h 521"/>
                      <a:gd name="T38" fmla="*/ 71 w 199"/>
                      <a:gd name="T39" fmla="*/ 507 h 521"/>
                      <a:gd name="T40" fmla="*/ 88 w 199"/>
                      <a:gd name="T41" fmla="*/ 511 h 521"/>
                      <a:gd name="T42" fmla="*/ 107 w 199"/>
                      <a:gd name="T43" fmla="*/ 516 h 521"/>
                      <a:gd name="T44" fmla="*/ 126 w 199"/>
                      <a:gd name="T45" fmla="*/ 520 h 521"/>
                      <a:gd name="T46" fmla="*/ 147 w 199"/>
                      <a:gd name="T47" fmla="*/ 520 h 521"/>
                      <a:gd name="T48" fmla="*/ 165 w 199"/>
                      <a:gd name="T49" fmla="*/ 513 h 521"/>
                      <a:gd name="T50" fmla="*/ 181 w 199"/>
                      <a:gd name="T51" fmla="*/ 496 h 521"/>
                      <a:gd name="T52" fmla="*/ 193 w 199"/>
                      <a:gd name="T53" fmla="*/ 465 h 521"/>
                      <a:gd name="T54" fmla="*/ 198 w 199"/>
                      <a:gd name="T55" fmla="*/ 419 h 521"/>
                      <a:gd name="T56" fmla="*/ 198 w 199"/>
                      <a:gd name="T57" fmla="*/ 325 h 521"/>
                      <a:gd name="T58" fmla="*/ 195 w 199"/>
                      <a:gd name="T59" fmla="*/ 204 h 521"/>
                      <a:gd name="T60" fmla="*/ 188 w 199"/>
                      <a:gd name="T61" fmla="*/ 106 h 521"/>
                      <a:gd name="T62" fmla="*/ 173 w 199"/>
                      <a:gd name="T63" fmla="*/ 39 h 521"/>
                      <a:gd name="T64" fmla="*/ 155 w 199"/>
                      <a:gd name="T65" fmla="*/ 16 h 521"/>
                      <a:gd name="T66" fmla="*/ 140 w 199"/>
                      <a:gd name="T67" fmla="*/ 7 h 521"/>
                      <a:gd name="T68" fmla="*/ 123 w 199"/>
                      <a:gd name="T69" fmla="*/ 2 h 521"/>
                      <a:gd name="T70" fmla="*/ 106 w 199"/>
                      <a:gd name="T71" fmla="*/ 0 h 521"/>
                      <a:gd name="T72" fmla="*/ 89 w 199"/>
                      <a:gd name="T73" fmla="*/ 1 h 521"/>
                      <a:gd name="T74" fmla="*/ 73 w 199"/>
                      <a:gd name="T75" fmla="*/ 7 h 521"/>
                      <a:gd name="T76" fmla="*/ 60 w 199"/>
                      <a:gd name="T77" fmla="*/ 15 h 521"/>
                      <a:gd name="T78" fmla="*/ 50 w 199"/>
                      <a:gd name="T79" fmla="*/ 28 h 5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21"/>
                      <a:gd name="T122" fmla="*/ 199 w 199"/>
                      <a:gd name="T123" fmla="*/ 521 h 52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21">
                        <a:moveTo>
                          <a:pt x="47" y="35"/>
                        </a:moveTo>
                        <a:lnTo>
                          <a:pt x="46" y="38"/>
                        </a:lnTo>
                        <a:lnTo>
                          <a:pt x="44" y="44"/>
                        </a:lnTo>
                        <a:lnTo>
                          <a:pt x="40" y="53"/>
                        </a:lnTo>
                        <a:lnTo>
                          <a:pt x="35" y="66"/>
                        </a:lnTo>
                        <a:lnTo>
                          <a:pt x="30" y="81"/>
                        </a:lnTo>
                        <a:lnTo>
                          <a:pt x="25" y="99"/>
                        </a:lnTo>
                        <a:lnTo>
                          <a:pt x="19" y="119"/>
                        </a:lnTo>
                        <a:lnTo>
                          <a:pt x="14" y="140"/>
                        </a:lnTo>
                        <a:lnTo>
                          <a:pt x="9" y="162"/>
                        </a:lnTo>
                        <a:lnTo>
                          <a:pt x="5" y="185"/>
                        </a:lnTo>
                        <a:lnTo>
                          <a:pt x="2" y="209"/>
                        </a:lnTo>
                        <a:lnTo>
                          <a:pt x="0" y="232"/>
                        </a:lnTo>
                        <a:lnTo>
                          <a:pt x="0" y="255"/>
                        </a:lnTo>
                        <a:lnTo>
                          <a:pt x="2" y="277"/>
                        </a:lnTo>
                        <a:lnTo>
                          <a:pt x="6" y="297"/>
                        </a:lnTo>
                        <a:lnTo>
                          <a:pt x="12" y="316"/>
                        </a:lnTo>
                        <a:lnTo>
                          <a:pt x="26" y="349"/>
                        </a:lnTo>
                        <a:lnTo>
                          <a:pt x="34" y="376"/>
                        </a:lnTo>
                        <a:lnTo>
                          <a:pt x="38" y="399"/>
                        </a:lnTo>
                        <a:lnTo>
                          <a:pt x="38" y="416"/>
                        </a:lnTo>
                        <a:lnTo>
                          <a:pt x="35" y="431"/>
                        </a:lnTo>
                        <a:lnTo>
                          <a:pt x="31" y="441"/>
                        </a:lnTo>
                        <a:lnTo>
                          <a:pt x="25" y="449"/>
                        </a:lnTo>
                        <a:lnTo>
                          <a:pt x="19" y="454"/>
                        </a:lnTo>
                        <a:lnTo>
                          <a:pt x="13" y="460"/>
                        </a:lnTo>
                        <a:lnTo>
                          <a:pt x="10" y="465"/>
                        </a:lnTo>
                        <a:lnTo>
                          <a:pt x="8" y="470"/>
                        </a:lnTo>
                        <a:lnTo>
                          <a:pt x="7" y="474"/>
                        </a:lnTo>
                        <a:lnTo>
                          <a:pt x="9" y="478"/>
                        </a:lnTo>
                        <a:lnTo>
                          <a:pt x="11" y="482"/>
                        </a:lnTo>
                        <a:lnTo>
                          <a:pt x="15" y="486"/>
                        </a:lnTo>
                        <a:lnTo>
                          <a:pt x="20" y="490"/>
                        </a:lnTo>
                        <a:lnTo>
                          <a:pt x="26" y="493"/>
                        </a:lnTo>
                        <a:lnTo>
                          <a:pt x="32" y="496"/>
                        </a:lnTo>
                        <a:lnTo>
                          <a:pt x="39" y="498"/>
                        </a:lnTo>
                        <a:lnTo>
                          <a:pt x="47" y="501"/>
                        </a:lnTo>
                        <a:lnTo>
                          <a:pt x="55" y="503"/>
                        </a:lnTo>
                        <a:lnTo>
                          <a:pt x="63" y="506"/>
                        </a:lnTo>
                        <a:lnTo>
                          <a:pt x="71" y="507"/>
                        </a:lnTo>
                        <a:lnTo>
                          <a:pt x="80" y="509"/>
                        </a:lnTo>
                        <a:lnTo>
                          <a:pt x="88" y="511"/>
                        </a:lnTo>
                        <a:lnTo>
                          <a:pt x="97" y="514"/>
                        </a:lnTo>
                        <a:lnTo>
                          <a:pt x="107" y="516"/>
                        </a:lnTo>
                        <a:lnTo>
                          <a:pt x="116" y="519"/>
                        </a:lnTo>
                        <a:lnTo>
                          <a:pt x="126" y="520"/>
                        </a:lnTo>
                        <a:lnTo>
                          <a:pt x="137" y="521"/>
                        </a:lnTo>
                        <a:lnTo>
                          <a:pt x="147" y="520"/>
                        </a:lnTo>
                        <a:lnTo>
                          <a:pt x="156" y="517"/>
                        </a:lnTo>
                        <a:lnTo>
                          <a:pt x="165" y="513"/>
                        </a:lnTo>
                        <a:lnTo>
                          <a:pt x="174" y="506"/>
                        </a:lnTo>
                        <a:lnTo>
                          <a:pt x="181" y="496"/>
                        </a:lnTo>
                        <a:lnTo>
                          <a:pt x="187" y="482"/>
                        </a:lnTo>
                        <a:lnTo>
                          <a:pt x="193" y="465"/>
                        </a:lnTo>
                        <a:lnTo>
                          <a:pt x="196" y="444"/>
                        </a:lnTo>
                        <a:lnTo>
                          <a:pt x="198" y="419"/>
                        </a:lnTo>
                        <a:lnTo>
                          <a:pt x="199" y="389"/>
                        </a:lnTo>
                        <a:lnTo>
                          <a:pt x="198" y="325"/>
                        </a:lnTo>
                        <a:lnTo>
                          <a:pt x="197" y="263"/>
                        </a:lnTo>
                        <a:lnTo>
                          <a:pt x="195" y="204"/>
                        </a:lnTo>
                        <a:lnTo>
                          <a:pt x="192" y="152"/>
                        </a:lnTo>
                        <a:lnTo>
                          <a:pt x="188" y="106"/>
                        </a:lnTo>
                        <a:lnTo>
                          <a:pt x="182" y="68"/>
                        </a:lnTo>
                        <a:lnTo>
                          <a:pt x="173" y="39"/>
                        </a:lnTo>
                        <a:lnTo>
                          <a:pt x="162" y="21"/>
                        </a:lnTo>
                        <a:lnTo>
                          <a:pt x="155" y="16"/>
                        </a:lnTo>
                        <a:lnTo>
                          <a:pt x="148" y="11"/>
                        </a:lnTo>
                        <a:lnTo>
                          <a:pt x="140" y="7"/>
                        </a:lnTo>
                        <a:lnTo>
                          <a:pt x="132" y="4"/>
                        </a:lnTo>
                        <a:lnTo>
                          <a:pt x="123" y="2"/>
                        </a:lnTo>
                        <a:lnTo>
                          <a:pt x="115" y="1"/>
                        </a:lnTo>
                        <a:lnTo>
                          <a:pt x="106" y="0"/>
                        </a:lnTo>
                        <a:lnTo>
                          <a:pt x="97" y="1"/>
                        </a:lnTo>
                        <a:lnTo>
                          <a:pt x="89" y="1"/>
                        </a:lnTo>
                        <a:lnTo>
                          <a:pt x="81" y="4"/>
                        </a:lnTo>
                        <a:lnTo>
                          <a:pt x="73" y="7"/>
                        </a:lnTo>
                        <a:lnTo>
                          <a:pt x="66" y="11"/>
                        </a:lnTo>
                        <a:lnTo>
                          <a:pt x="60" y="15"/>
                        </a:lnTo>
                        <a:lnTo>
                          <a:pt x="55" y="21"/>
                        </a:lnTo>
                        <a:lnTo>
                          <a:pt x="50" y="28"/>
                        </a:lnTo>
                        <a:lnTo>
                          <a:pt x="47" y="35"/>
                        </a:lnTo>
                        <a:close/>
                      </a:path>
                    </a:pathLst>
                  </a:custGeom>
                  <a:solidFill>
                    <a:srgbClr val="F2DD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14"/>
                  <p:cNvSpPr>
                    <a:spLocks/>
                  </p:cNvSpPr>
                  <p:nvPr/>
                </p:nvSpPr>
                <p:spPr bwMode="auto">
                  <a:xfrm>
                    <a:off x="1212" y="1812"/>
                    <a:ext cx="169" cy="80"/>
                  </a:xfrm>
                  <a:custGeom>
                    <a:avLst/>
                    <a:gdLst>
                      <a:gd name="T0" fmla="*/ 76 w 169"/>
                      <a:gd name="T1" fmla="*/ 33 h 80"/>
                      <a:gd name="T2" fmla="*/ 79 w 169"/>
                      <a:gd name="T3" fmla="*/ 34 h 80"/>
                      <a:gd name="T4" fmla="*/ 85 w 169"/>
                      <a:gd name="T5" fmla="*/ 36 h 80"/>
                      <a:gd name="T6" fmla="*/ 95 w 169"/>
                      <a:gd name="T7" fmla="*/ 39 h 80"/>
                      <a:gd name="T8" fmla="*/ 107 w 169"/>
                      <a:gd name="T9" fmla="*/ 43 h 80"/>
                      <a:gd name="T10" fmla="*/ 120 w 169"/>
                      <a:gd name="T11" fmla="*/ 49 h 80"/>
                      <a:gd name="T12" fmla="*/ 131 w 169"/>
                      <a:gd name="T13" fmla="*/ 55 h 80"/>
                      <a:gd name="T14" fmla="*/ 141 w 169"/>
                      <a:gd name="T15" fmla="*/ 63 h 80"/>
                      <a:gd name="T16" fmla="*/ 147 w 169"/>
                      <a:gd name="T17" fmla="*/ 71 h 80"/>
                      <a:gd name="T18" fmla="*/ 152 w 169"/>
                      <a:gd name="T19" fmla="*/ 77 h 80"/>
                      <a:gd name="T20" fmla="*/ 158 w 169"/>
                      <a:gd name="T21" fmla="*/ 77 h 80"/>
                      <a:gd name="T22" fmla="*/ 163 w 169"/>
                      <a:gd name="T23" fmla="*/ 74 h 80"/>
                      <a:gd name="T24" fmla="*/ 167 w 169"/>
                      <a:gd name="T25" fmla="*/ 66 h 80"/>
                      <a:gd name="T26" fmla="*/ 169 w 169"/>
                      <a:gd name="T27" fmla="*/ 57 h 80"/>
                      <a:gd name="T28" fmla="*/ 169 w 169"/>
                      <a:gd name="T29" fmla="*/ 47 h 80"/>
                      <a:gd name="T30" fmla="*/ 165 w 169"/>
                      <a:gd name="T31" fmla="*/ 37 h 80"/>
                      <a:gd name="T32" fmla="*/ 156 w 169"/>
                      <a:gd name="T33" fmla="*/ 27 h 80"/>
                      <a:gd name="T34" fmla="*/ 150 w 169"/>
                      <a:gd name="T35" fmla="*/ 23 h 80"/>
                      <a:gd name="T36" fmla="*/ 143 w 169"/>
                      <a:gd name="T37" fmla="*/ 18 h 80"/>
                      <a:gd name="T38" fmla="*/ 136 w 169"/>
                      <a:gd name="T39" fmla="*/ 14 h 80"/>
                      <a:gd name="T40" fmla="*/ 128 w 169"/>
                      <a:gd name="T41" fmla="*/ 11 h 80"/>
                      <a:gd name="T42" fmla="*/ 120 w 169"/>
                      <a:gd name="T43" fmla="*/ 8 h 80"/>
                      <a:gd name="T44" fmla="*/ 111 w 169"/>
                      <a:gd name="T45" fmla="*/ 5 h 80"/>
                      <a:gd name="T46" fmla="*/ 101 w 169"/>
                      <a:gd name="T47" fmla="*/ 3 h 80"/>
                      <a:gd name="T48" fmla="*/ 92 w 169"/>
                      <a:gd name="T49" fmla="*/ 1 h 80"/>
                      <a:gd name="T50" fmla="*/ 82 w 169"/>
                      <a:gd name="T51" fmla="*/ 0 h 80"/>
                      <a:gd name="T52" fmla="*/ 73 w 169"/>
                      <a:gd name="T53" fmla="*/ 0 h 80"/>
                      <a:gd name="T54" fmla="*/ 64 w 169"/>
                      <a:gd name="T55" fmla="*/ 0 h 80"/>
                      <a:gd name="T56" fmla="*/ 55 w 169"/>
                      <a:gd name="T57" fmla="*/ 2 h 80"/>
                      <a:gd name="T58" fmla="*/ 46 w 169"/>
                      <a:gd name="T59" fmla="*/ 4 h 80"/>
                      <a:gd name="T60" fmla="*/ 38 w 169"/>
                      <a:gd name="T61" fmla="*/ 7 h 80"/>
                      <a:gd name="T62" fmla="*/ 30 w 169"/>
                      <a:gd name="T63" fmla="*/ 12 h 80"/>
                      <a:gd name="T64" fmla="*/ 24 w 169"/>
                      <a:gd name="T65" fmla="*/ 17 h 80"/>
                      <a:gd name="T66" fmla="*/ 13 w 169"/>
                      <a:gd name="T67" fmla="*/ 29 h 80"/>
                      <a:gd name="T68" fmla="*/ 6 w 169"/>
                      <a:gd name="T69" fmla="*/ 39 h 80"/>
                      <a:gd name="T70" fmla="*/ 2 w 169"/>
                      <a:gd name="T71" fmla="*/ 49 h 80"/>
                      <a:gd name="T72" fmla="*/ 0 w 169"/>
                      <a:gd name="T73" fmla="*/ 57 h 80"/>
                      <a:gd name="T74" fmla="*/ 1 w 169"/>
                      <a:gd name="T75" fmla="*/ 64 h 80"/>
                      <a:gd name="T76" fmla="*/ 3 w 169"/>
                      <a:gd name="T77" fmla="*/ 70 h 80"/>
                      <a:gd name="T78" fmla="*/ 6 w 169"/>
                      <a:gd name="T79" fmla="*/ 74 h 80"/>
                      <a:gd name="T80" fmla="*/ 10 w 169"/>
                      <a:gd name="T81" fmla="*/ 77 h 80"/>
                      <a:gd name="T82" fmla="*/ 13 w 169"/>
                      <a:gd name="T83" fmla="*/ 79 h 80"/>
                      <a:gd name="T84" fmla="*/ 16 w 169"/>
                      <a:gd name="T85" fmla="*/ 80 h 80"/>
                      <a:gd name="T86" fmla="*/ 19 w 169"/>
                      <a:gd name="T87" fmla="*/ 80 h 80"/>
                      <a:gd name="T88" fmla="*/ 21 w 169"/>
                      <a:gd name="T89" fmla="*/ 78 h 80"/>
                      <a:gd name="T90" fmla="*/ 22 w 169"/>
                      <a:gd name="T91" fmla="*/ 75 h 80"/>
                      <a:gd name="T92" fmla="*/ 24 w 169"/>
                      <a:gd name="T93" fmla="*/ 71 h 80"/>
                      <a:gd name="T94" fmla="*/ 24 w 169"/>
                      <a:gd name="T95" fmla="*/ 66 h 80"/>
                      <a:gd name="T96" fmla="*/ 24 w 169"/>
                      <a:gd name="T97" fmla="*/ 60 h 80"/>
                      <a:gd name="T98" fmla="*/ 24 w 169"/>
                      <a:gd name="T99" fmla="*/ 54 h 80"/>
                      <a:gd name="T100" fmla="*/ 25 w 169"/>
                      <a:gd name="T101" fmla="*/ 47 h 80"/>
                      <a:gd name="T102" fmla="*/ 29 w 169"/>
                      <a:gd name="T103" fmla="*/ 42 h 80"/>
                      <a:gd name="T104" fmla="*/ 34 w 169"/>
                      <a:gd name="T105" fmla="*/ 38 h 80"/>
                      <a:gd name="T106" fmla="*/ 42 w 169"/>
                      <a:gd name="T107" fmla="*/ 35 h 80"/>
                      <a:gd name="T108" fmla="*/ 51 w 169"/>
                      <a:gd name="T109" fmla="*/ 33 h 80"/>
                      <a:gd name="T110" fmla="*/ 62 w 169"/>
                      <a:gd name="T111" fmla="*/ 32 h 80"/>
                      <a:gd name="T112" fmla="*/ 76 w 169"/>
                      <a:gd name="T113" fmla="*/ 33 h 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9"/>
                      <a:gd name="T172" fmla="*/ 0 h 80"/>
                      <a:gd name="T173" fmla="*/ 169 w 169"/>
                      <a:gd name="T174" fmla="*/ 80 h 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9" h="80">
                        <a:moveTo>
                          <a:pt x="76" y="33"/>
                        </a:moveTo>
                        <a:lnTo>
                          <a:pt x="79" y="34"/>
                        </a:lnTo>
                        <a:lnTo>
                          <a:pt x="85" y="36"/>
                        </a:lnTo>
                        <a:lnTo>
                          <a:pt x="95" y="39"/>
                        </a:lnTo>
                        <a:lnTo>
                          <a:pt x="107" y="43"/>
                        </a:lnTo>
                        <a:lnTo>
                          <a:pt x="120" y="49"/>
                        </a:lnTo>
                        <a:lnTo>
                          <a:pt x="131" y="55"/>
                        </a:lnTo>
                        <a:lnTo>
                          <a:pt x="141" y="63"/>
                        </a:lnTo>
                        <a:lnTo>
                          <a:pt x="147" y="71"/>
                        </a:lnTo>
                        <a:lnTo>
                          <a:pt x="152" y="77"/>
                        </a:lnTo>
                        <a:lnTo>
                          <a:pt x="158" y="77"/>
                        </a:lnTo>
                        <a:lnTo>
                          <a:pt x="163" y="74"/>
                        </a:lnTo>
                        <a:lnTo>
                          <a:pt x="167" y="66"/>
                        </a:lnTo>
                        <a:lnTo>
                          <a:pt x="169" y="57"/>
                        </a:lnTo>
                        <a:lnTo>
                          <a:pt x="169" y="47"/>
                        </a:lnTo>
                        <a:lnTo>
                          <a:pt x="165" y="37"/>
                        </a:lnTo>
                        <a:lnTo>
                          <a:pt x="156" y="27"/>
                        </a:lnTo>
                        <a:lnTo>
                          <a:pt x="150" y="23"/>
                        </a:lnTo>
                        <a:lnTo>
                          <a:pt x="143" y="18"/>
                        </a:lnTo>
                        <a:lnTo>
                          <a:pt x="136" y="14"/>
                        </a:lnTo>
                        <a:lnTo>
                          <a:pt x="128" y="11"/>
                        </a:lnTo>
                        <a:lnTo>
                          <a:pt x="120" y="8"/>
                        </a:lnTo>
                        <a:lnTo>
                          <a:pt x="111" y="5"/>
                        </a:lnTo>
                        <a:lnTo>
                          <a:pt x="101" y="3"/>
                        </a:lnTo>
                        <a:lnTo>
                          <a:pt x="92" y="1"/>
                        </a:lnTo>
                        <a:lnTo>
                          <a:pt x="82" y="0"/>
                        </a:lnTo>
                        <a:lnTo>
                          <a:pt x="73" y="0"/>
                        </a:lnTo>
                        <a:lnTo>
                          <a:pt x="64" y="0"/>
                        </a:lnTo>
                        <a:lnTo>
                          <a:pt x="55" y="2"/>
                        </a:lnTo>
                        <a:lnTo>
                          <a:pt x="46" y="4"/>
                        </a:lnTo>
                        <a:lnTo>
                          <a:pt x="38" y="7"/>
                        </a:lnTo>
                        <a:lnTo>
                          <a:pt x="30" y="12"/>
                        </a:lnTo>
                        <a:lnTo>
                          <a:pt x="24" y="17"/>
                        </a:lnTo>
                        <a:lnTo>
                          <a:pt x="13" y="29"/>
                        </a:lnTo>
                        <a:lnTo>
                          <a:pt x="6" y="39"/>
                        </a:lnTo>
                        <a:lnTo>
                          <a:pt x="2" y="49"/>
                        </a:lnTo>
                        <a:lnTo>
                          <a:pt x="0" y="57"/>
                        </a:lnTo>
                        <a:lnTo>
                          <a:pt x="1" y="64"/>
                        </a:lnTo>
                        <a:lnTo>
                          <a:pt x="3" y="70"/>
                        </a:lnTo>
                        <a:lnTo>
                          <a:pt x="6" y="74"/>
                        </a:lnTo>
                        <a:lnTo>
                          <a:pt x="10" y="77"/>
                        </a:lnTo>
                        <a:lnTo>
                          <a:pt x="13" y="79"/>
                        </a:lnTo>
                        <a:lnTo>
                          <a:pt x="16" y="80"/>
                        </a:lnTo>
                        <a:lnTo>
                          <a:pt x="19" y="80"/>
                        </a:lnTo>
                        <a:lnTo>
                          <a:pt x="21" y="78"/>
                        </a:lnTo>
                        <a:lnTo>
                          <a:pt x="22" y="75"/>
                        </a:lnTo>
                        <a:lnTo>
                          <a:pt x="24" y="71"/>
                        </a:lnTo>
                        <a:lnTo>
                          <a:pt x="24" y="66"/>
                        </a:lnTo>
                        <a:lnTo>
                          <a:pt x="24" y="60"/>
                        </a:lnTo>
                        <a:lnTo>
                          <a:pt x="24" y="54"/>
                        </a:lnTo>
                        <a:lnTo>
                          <a:pt x="25" y="47"/>
                        </a:lnTo>
                        <a:lnTo>
                          <a:pt x="29" y="42"/>
                        </a:lnTo>
                        <a:lnTo>
                          <a:pt x="34" y="38"/>
                        </a:lnTo>
                        <a:lnTo>
                          <a:pt x="42" y="35"/>
                        </a:lnTo>
                        <a:lnTo>
                          <a:pt x="51" y="33"/>
                        </a:lnTo>
                        <a:lnTo>
                          <a:pt x="62" y="32"/>
                        </a:lnTo>
                        <a:lnTo>
                          <a:pt x="7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15"/>
                  <p:cNvSpPr>
                    <a:spLocks/>
                  </p:cNvSpPr>
                  <p:nvPr/>
                </p:nvSpPr>
                <p:spPr bwMode="auto">
                  <a:xfrm>
                    <a:off x="1214" y="1814"/>
                    <a:ext cx="163" cy="75"/>
                  </a:xfrm>
                  <a:custGeom>
                    <a:avLst/>
                    <a:gdLst>
                      <a:gd name="T0" fmla="*/ 20 w 163"/>
                      <a:gd name="T1" fmla="*/ 48 h 75"/>
                      <a:gd name="T2" fmla="*/ 27 w 163"/>
                      <a:gd name="T3" fmla="*/ 37 h 75"/>
                      <a:gd name="T4" fmla="*/ 41 w 163"/>
                      <a:gd name="T5" fmla="*/ 29 h 75"/>
                      <a:gd name="T6" fmla="*/ 61 w 163"/>
                      <a:gd name="T7" fmla="*/ 27 h 75"/>
                      <a:gd name="T8" fmla="*/ 79 w 163"/>
                      <a:gd name="T9" fmla="*/ 31 h 75"/>
                      <a:gd name="T10" fmla="*/ 97 w 163"/>
                      <a:gd name="T11" fmla="*/ 37 h 75"/>
                      <a:gd name="T12" fmla="*/ 120 w 163"/>
                      <a:gd name="T13" fmla="*/ 46 h 75"/>
                      <a:gd name="T14" fmla="*/ 139 w 163"/>
                      <a:gd name="T15" fmla="*/ 58 h 75"/>
                      <a:gd name="T16" fmla="*/ 148 w 163"/>
                      <a:gd name="T17" fmla="*/ 69 h 75"/>
                      <a:gd name="T18" fmla="*/ 154 w 163"/>
                      <a:gd name="T19" fmla="*/ 72 h 75"/>
                      <a:gd name="T20" fmla="*/ 159 w 163"/>
                      <a:gd name="T21" fmla="*/ 69 h 75"/>
                      <a:gd name="T22" fmla="*/ 163 w 163"/>
                      <a:gd name="T23" fmla="*/ 61 h 75"/>
                      <a:gd name="T24" fmla="*/ 163 w 163"/>
                      <a:gd name="T25" fmla="*/ 53 h 75"/>
                      <a:gd name="T26" fmla="*/ 163 w 163"/>
                      <a:gd name="T27" fmla="*/ 45 h 75"/>
                      <a:gd name="T28" fmla="*/ 159 w 163"/>
                      <a:gd name="T29" fmla="*/ 37 h 75"/>
                      <a:gd name="T30" fmla="*/ 154 w 163"/>
                      <a:gd name="T31" fmla="*/ 29 h 75"/>
                      <a:gd name="T32" fmla="*/ 144 w 163"/>
                      <a:gd name="T33" fmla="*/ 21 h 75"/>
                      <a:gd name="T34" fmla="*/ 129 w 163"/>
                      <a:gd name="T35" fmla="*/ 12 h 75"/>
                      <a:gd name="T36" fmla="*/ 112 w 163"/>
                      <a:gd name="T37" fmla="*/ 6 h 75"/>
                      <a:gd name="T38" fmla="*/ 93 w 163"/>
                      <a:gd name="T39" fmla="*/ 2 h 75"/>
                      <a:gd name="T40" fmla="*/ 75 w 163"/>
                      <a:gd name="T41" fmla="*/ 0 h 75"/>
                      <a:gd name="T42" fmla="*/ 58 w 163"/>
                      <a:gd name="T43" fmla="*/ 2 h 75"/>
                      <a:gd name="T44" fmla="*/ 43 w 163"/>
                      <a:gd name="T45" fmla="*/ 5 h 75"/>
                      <a:gd name="T46" fmla="*/ 29 w 163"/>
                      <a:gd name="T47" fmla="*/ 12 h 75"/>
                      <a:gd name="T48" fmla="*/ 19 w 163"/>
                      <a:gd name="T49" fmla="*/ 20 h 75"/>
                      <a:gd name="T50" fmla="*/ 14 w 163"/>
                      <a:gd name="T51" fmla="*/ 26 h 75"/>
                      <a:gd name="T52" fmla="*/ 9 w 163"/>
                      <a:gd name="T53" fmla="*/ 33 h 75"/>
                      <a:gd name="T54" fmla="*/ 5 w 163"/>
                      <a:gd name="T55" fmla="*/ 39 h 75"/>
                      <a:gd name="T56" fmla="*/ 1 w 163"/>
                      <a:gd name="T57" fmla="*/ 49 h 75"/>
                      <a:gd name="T58" fmla="*/ 0 w 163"/>
                      <a:gd name="T59" fmla="*/ 59 h 75"/>
                      <a:gd name="T60" fmla="*/ 2 w 163"/>
                      <a:gd name="T61" fmla="*/ 66 h 75"/>
                      <a:gd name="T62" fmla="*/ 5 w 163"/>
                      <a:gd name="T63" fmla="*/ 71 h 75"/>
                      <a:gd name="T64" fmla="*/ 13 w 163"/>
                      <a:gd name="T65" fmla="*/ 75 h 75"/>
                      <a:gd name="T66" fmla="*/ 19 w 163"/>
                      <a:gd name="T67" fmla="*/ 65 h 7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
                      <a:gd name="T103" fmla="*/ 0 h 75"/>
                      <a:gd name="T104" fmla="*/ 163 w 163"/>
                      <a:gd name="T105" fmla="*/ 75 h 7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 h="75">
                        <a:moveTo>
                          <a:pt x="19" y="54"/>
                        </a:moveTo>
                        <a:lnTo>
                          <a:pt x="20" y="48"/>
                        </a:lnTo>
                        <a:lnTo>
                          <a:pt x="23" y="42"/>
                        </a:lnTo>
                        <a:lnTo>
                          <a:pt x="27" y="37"/>
                        </a:lnTo>
                        <a:lnTo>
                          <a:pt x="33" y="32"/>
                        </a:lnTo>
                        <a:lnTo>
                          <a:pt x="41" y="29"/>
                        </a:lnTo>
                        <a:lnTo>
                          <a:pt x="50" y="27"/>
                        </a:lnTo>
                        <a:lnTo>
                          <a:pt x="61" y="27"/>
                        </a:lnTo>
                        <a:lnTo>
                          <a:pt x="74" y="30"/>
                        </a:lnTo>
                        <a:lnTo>
                          <a:pt x="79" y="31"/>
                        </a:lnTo>
                        <a:lnTo>
                          <a:pt x="87" y="33"/>
                        </a:lnTo>
                        <a:lnTo>
                          <a:pt x="97" y="37"/>
                        </a:lnTo>
                        <a:lnTo>
                          <a:pt x="109" y="41"/>
                        </a:lnTo>
                        <a:lnTo>
                          <a:pt x="120" y="46"/>
                        </a:lnTo>
                        <a:lnTo>
                          <a:pt x="131" y="52"/>
                        </a:lnTo>
                        <a:lnTo>
                          <a:pt x="139" y="58"/>
                        </a:lnTo>
                        <a:lnTo>
                          <a:pt x="145" y="65"/>
                        </a:lnTo>
                        <a:lnTo>
                          <a:pt x="148" y="69"/>
                        </a:lnTo>
                        <a:lnTo>
                          <a:pt x="150" y="71"/>
                        </a:lnTo>
                        <a:lnTo>
                          <a:pt x="154" y="72"/>
                        </a:lnTo>
                        <a:lnTo>
                          <a:pt x="156" y="71"/>
                        </a:lnTo>
                        <a:lnTo>
                          <a:pt x="159" y="69"/>
                        </a:lnTo>
                        <a:lnTo>
                          <a:pt x="161" y="66"/>
                        </a:lnTo>
                        <a:lnTo>
                          <a:pt x="163" y="61"/>
                        </a:lnTo>
                        <a:lnTo>
                          <a:pt x="163" y="56"/>
                        </a:lnTo>
                        <a:lnTo>
                          <a:pt x="163" y="53"/>
                        </a:lnTo>
                        <a:lnTo>
                          <a:pt x="163" y="49"/>
                        </a:lnTo>
                        <a:lnTo>
                          <a:pt x="163" y="45"/>
                        </a:lnTo>
                        <a:lnTo>
                          <a:pt x="161" y="40"/>
                        </a:lnTo>
                        <a:lnTo>
                          <a:pt x="159" y="37"/>
                        </a:lnTo>
                        <a:lnTo>
                          <a:pt x="157" y="33"/>
                        </a:lnTo>
                        <a:lnTo>
                          <a:pt x="154" y="29"/>
                        </a:lnTo>
                        <a:lnTo>
                          <a:pt x="150" y="25"/>
                        </a:lnTo>
                        <a:lnTo>
                          <a:pt x="144" y="21"/>
                        </a:lnTo>
                        <a:lnTo>
                          <a:pt x="136" y="16"/>
                        </a:lnTo>
                        <a:lnTo>
                          <a:pt x="129" y="12"/>
                        </a:lnTo>
                        <a:lnTo>
                          <a:pt x="121" y="9"/>
                        </a:lnTo>
                        <a:lnTo>
                          <a:pt x="112" y="6"/>
                        </a:lnTo>
                        <a:lnTo>
                          <a:pt x="102" y="3"/>
                        </a:lnTo>
                        <a:lnTo>
                          <a:pt x="93" y="2"/>
                        </a:lnTo>
                        <a:lnTo>
                          <a:pt x="83" y="1"/>
                        </a:lnTo>
                        <a:lnTo>
                          <a:pt x="75" y="0"/>
                        </a:lnTo>
                        <a:lnTo>
                          <a:pt x="66" y="1"/>
                        </a:lnTo>
                        <a:lnTo>
                          <a:pt x="58" y="2"/>
                        </a:lnTo>
                        <a:lnTo>
                          <a:pt x="50" y="3"/>
                        </a:lnTo>
                        <a:lnTo>
                          <a:pt x="43" y="5"/>
                        </a:lnTo>
                        <a:lnTo>
                          <a:pt x="36" y="8"/>
                        </a:lnTo>
                        <a:lnTo>
                          <a:pt x="29" y="12"/>
                        </a:lnTo>
                        <a:lnTo>
                          <a:pt x="23" y="16"/>
                        </a:lnTo>
                        <a:lnTo>
                          <a:pt x="19" y="20"/>
                        </a:lnTo>
                        <a:lnTo>
                          <a:pt x="16" y="23"/>
                        </a:lnTo>
                        <a:lnTo>
                          <a:pt x="14" y="26"/>
                        </a:lnTo>
                        <a:lnTo>
                          <a:pt x="11" y="30"/>
                        </a:lnTo>
                        <a:lnTo>
                          <a:pt x="9" y="33"/>
                        </a:lnTo>
                        <a:lnTo>
                          <a:pt x="6" y="36"/>
                        </a:lnTo>
                        <a:lnTo>
                          <a:pt x="5" y="39"/>
                        </a:lnTo>
                        <a:lnTo>
                          <a:pt x="3" y="42"/>
                        </a:lnTo>
                        <a:lnTo>
                          <a:pt x="1" y="49"/>
                        </a:lnTo>
                        <a:lnTo>
                          <a:pt x="0" y="54"/>
                        </a:lnTo>
                        <a:lnTo>
                          <a:pt x="0" y="59"/>
                        </a:lnTo>
                        <a:lnTo>
                          <a:pt x="1" y="63"/>
                        </a:lnTo>
                        <a:lnTo>
                          <a:pt x="2" y="66"/>
                        </a:lnTo>
                        <a:lnTo>
                          <a:pt x="4" y="68"/>
                        </a:lnTo>
                        <a:lnTo>
                          <a:pt x="5" y="71"/>
                        </a:lnTo>
                        <a:lnTo>
                          <a:pt x="8" y="73"/>
                        </a:lnTo>
                        <a:lnTo>
                          <a:pt x="13" y="75"/>
                        </a:lnTo>
                        <a:lnTo>
                          <a:pt x="17" y="72"/>
                        </a:lnTo>
                        <a:lnTo>
                          <a:pt x="19" y="65"/>
                        </a:lnTo>
                        <a:lnTo>
                          <a:pt x="19" y="54"/>
                        </a:lnTo>
                        <a:close/>
                      </a:path>
                    </a:pathLst>
                  </a:custGeom>
                  <a:solidFill>
                    <a:srgbClr val="D1BA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16"/>
                  <p:cNvSpPr>
                    <a:spLocks/>
                  </p:cNvSpPr>
                  <p:nvPr/>
                </p:nvSpPr>
                <p:spPr bwMode="auto">
                  <a:xfrm>
                    <a:off x="1216" y="1816"/>
                    <a:ext cx="160" cy="69"/>
                  </a:xfrm>
                  <a:custGeom>
                    <a:avLst/>
                    <a:gdLst>
                      <a:gd name="T0" fmla="*/ 17 w 160"/>
                      <a:gd name="T1" fmla="*/ 43 h 69"/>
                      <a:gd name="T2" fmla="*/ 26 w 160"/>
                      <a:gd name="T3" fmla="*/ 32 h 69"/>
                      <a:gd name="T4" fmla="*/ 40 w 160"/>
                      <a:gd name="T5" fmla="*/ 24 h 69"/>
                      <a:gd name="T6" fmla="*/ 61 w 160"/>
                      <a:gd name="T7" fmla="*/ 23 h 69"/>
                      <a:gd name="T8" fmla="*/ 81 w 160"/>
                      <a:gd name="T9" fmla="*/ 28 h 69"/>
                      <a:gd name="T10" fmla="*/ 100 w 160"/>
                      <a:gd name="T11" fmla="*/ 33 h 69"/>
                      <a:gd name="T12" fmla="*/ 121 w 160"/>
                      <a:gd name="T13" fmla="*/ 43 h 69"/>
                      <a:gd name="T14" fmla="*/ 138 w 160"/>
                      <a:gd name="T15" fmla="*/ 53 h 69"/>
                      <a:gd name="T16" fmla="*/ 146 w 160"/>
                      <a:gd name="T17" fmla="*/ 63 h 69"/>
                      <a:gd name="T18" fmla="*/ 152 w 160"/>
                      <a:gd name="T19" fmla="*/ 66 h 69"/>
                      <a:gd name="T20" fmla="*/ 157 w 160"/>
                      <a:gd name="T21" fmla="*/ 63 h 69"/>
                      <a:gd name="T22" fmla="*/ 160 w 160"/>
                      <a:gd name="T23" fmla="*/ 56 h 69"/>
                      <a:gd name="T24" fmla="*/ 159 w 160"/>
                      <a:gd name="T25" fmla="*/ 47 h 69"/>
                      <a:gd name="T26" fmla="*/ 157 w 160"/>
                      <a:gd name="T27" fmla="*/ 40 h 69"/>
                      <a:gd name="T28" fmla="*/ 153 w 160"/>
                      <a:gd name="T29" fmla="*/ 33 h 69"/>
                      <a:gd name="T30" fmla="*/ 148 w 160"/>
                      <a:gd name="T31" fmla="*/ 26 h 69"/>
                      <a:gd name="T32" fmla="*/ 138 w 160"/>
                      <a:gd name="T33" fmla="*/ 18 h 69"/>
                      <a:gd name="T34" fmla="*/ 124 w 160"/>
                      <a:gd name="T35" fmla="*/ 10 h 69"/>
                      <a:gd name="T36" fmla="*/ 108 w 160"/>
                      <a:gd name="T37" fmla="*/ 5 h 69"/>
                      <a:gd name="T38" fmla="*/ 90 w 160"/>
                      <a:gd name="T39" fmla="*/ 1 h 69"/>
                      <a:gd name="T40" fmla="*/ 72 w 160"/>
                      <a:gd name="T41" fmla="*/ 0 h 69"/>
                      <a:gd name="T42" fmla="*/ 56 w 160"/>
                      <a:gd name="T43" fmla="*/ 2 h 69"/>
                      <a:gd name="T44" fmla="*/ 42 w 160"/>
                      <a:gd name="T45" fmla="*/ 5 h 69"/>
                      <a:gd name="T46" fmla="*/ 29 w 160"/>
                      <a:gd name="T47" fmla="*/ 11 h 69"/>
                      <a:gd name="T48" fmla="*/ 21 w 160"/>
                      <a:gd name="T49" fmla="*/ 18 h 69"/>
                      <a:gd name="T50" fmla="*/ 15 w 160"/>
                      <a:gd name="T51" fmla="*/ 24 h 69"/>
                      <a:gd name="T52" fmla="*/ 10 w 160"/>
                      <a:gd name="T53" fmla="*/ 29 h 69"/>
                      <a:gd name="T54" fmla="*/ 6 w 160"/>
                      <a:gd name="T55" fmla="*/ 35 h 69"/>
                      <a:gd name="T56" fmla="*/ 2 w 160"/>
                      <a:gd name="T57" fmla="*/ 44 h 69"/>
                      <a:gd name="T58" fmla="*/ 0 w 160"/>
                      <a:gd name="T59" fmla="*/ 55 h 69"/>
                      <a:gd name="T60" fmla="*/ 2 w 160"/>
                      <a:gd name="T61" fmla="*/ 60 h 69"/>
                      <a:gd name="T62" fmla="*/ 4 w 160"/>
                      <a:gd name="T63" fmla="*/ 66 h 69"/>
                      <a:gd name="T64" fmla="*/ 11 w 160"/>
                      <a:gd name="T65" fmla="*/ 69 h 69"/>
                      <a:gd name="T66" fmla="*/ 15 w 160"/>
                      <a:gd name="T67" fmla="*/ 58 h 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69"/>
                      <a:gd name="T104" fmla="*/ 160 w 160"/>
                      <a:gd name="T105" fmla="*/ 69 h 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69">
                        <a:moveTo>
                          <a:pt x="16" y="48"/>
                        </a:moveTo>
                        <a:lnTo>
                          <a:pt x="17" y="43"/>
                        </a:lnTo>
                        <a:lnTo>
                          <a:pt x="21" y="37"/>
                        </a:lnTo>
                        <a:lnTo>
                          <a:pt x="26" y="32"/>
                        </a:lnTo>
                        <a:lnTo>
                          <a:pt x="32" y="28"/>
                        </a:lnTo>
                        <a:lnTo>
                          <a:pt x="40" y="24"/>
                        </a:lnTo>
                        <a:lnTo>
                          <a:pt x="49" y="23"/>
                        </a:lnTo>
                        <a:lnTo>
                          <a:pt x="61" y="23"/>
                        </a:lnTo>
                        <a:lnTo>
                          <a:pt x="73" y="25"/>
                        </a:lnTo>
                        <a:lnTo>
                          <a:pt x="81" y="28"/>
                        </a:lnTo>
                        <a:lnTo>
                          <a:pt x="90" y="30"/>
                        </a:lnTo>
                        <a:lnTo>
                          <a:pt x="100" y="33"/>
                        </a:lnTo>
                        <a:lnTo>
                          <a:pt x="111" y="38"/>
                        </a:lnTo>
                        <a:lnTo>
                          <a:pt x="121" y="43"/>
                        </a:lnTo>
                        <a:lnTo>
                          <a:pt x="131" y="47"/>
                        </a:lnTo>
                        <a:lnTo>
                          <a:pt x="138" y="53"/>
                        </a:lnTo>
                        <a:lnTo>
                          <a:pt x="143" y="59"/>
                        </a:lnTo>
                        <a:lnTo>
                          <a:pt x="146" y="63"/>
                        </a:lnTo>
                        <a:lnTo>
                          <a:pt x="148" y="65"/>
                        </a:lnTo>
                        <a:lnTo>
                          <a:pt x="152" y="66"/>
                        </a:lnTo>
                        <a:lnTo>
                          <a:pt x="154" y="65"/>
                        </a:lnTo>
                        <a:lnTo>
                          <a:pt x="157" y="63"/>
                        </a:lnTo>
                        <a:lnTo>
                          <a:pt x="158" y="60"/>
                        </a:lnTo>
                        <a:lnTo>
                          <a:pt x="160" y="56"/>
                        </a:lnTo>
                        <a:lnTo>
                          <a:pt x="160" y="51"/>
                        </a:lnTo>
                        <a:lnTo>
                          <a:pt x="159" y="47"/>
                        </a:lnTo>
                        <a:lnTo>
                          <a:pt x="158" y="44"/>
                        </a:lnTo>
                        <a:lnTo>
                          <a:pt x="157" y="40"/>
                        </a:lnTo>
                        <a:lnTo>
                          <a:pt x="156" y="37"/>
                        </a:lnTo>
                        <a:lnTo>
                          <a:pt x="153" y="33"/>
                        </a:lnTo>
                        <a:lnTo>
                          <a:pt x="151" y="29"/>
                        </a:lnTo>
                        <a:lnTo>
                          <a:pt x="148" y="26"/>
                        </a:lnTo>
                        <a:lnTo>
                          <a:pt x="144" y="23"/>
                        </a:lnTo>
                        <a:lnTo>
                          <a:pt x="138" y="18"/>
                        </a:lnTo>
                        <a:lnTo>
                          <a:pt x="131" y="14"/>
                        </a:lnTo>
                        <a:lnTo>
                          <a:pt x="124" y="10"/>
                        </a:lnTo>
                        <a:lnTo>
                          <a:pt x="116" y="7"/>
                        </a:lnTo>
                        <a:lnTo>
                          <a:pt x="108" y="5"/>
                        </a:lnTo>
                        <a:lnTo>
                          <a:pt x="99" y="2"/>
                        </a:lnTo>
                        <a:lnTo>
                          <a:pt x="90" y="1"/>
                        </a:lnTo>
                        <a:lnTo>
                          <a:pt x="81" y="0"/>
                        </a:lnTo>
                        <a:lnTo>
                          <a:pt x="72" y="0"/>
                        </a:lnTo>
                        <a:lnTo>
                          <a:pt x="64" y="1"/>
                        </a:lnTo>
                        <a:lnTo>
                          <a:pt x="56" y="2"/>
                        </a:lnTo>
                        <a:lnTo>
                          <a:pt x="49" y="3"/>
                        </a:lnTo>
                        <a:lnTo>
                          <a:pt x="42" y="5"/>
                        </a:lnTo>
                        <a:lnTo>
                          <a:pt x="35" y="8"/>
                        </a:lnTo>
                        <a:lnTo>
                          <a:pt x="29" y="11"/>
                        </a:lnTo>
                        <a:lnTo>
                          <a:pt x="24" y="15"/>
                        </a:lnTo>
                        <a:lnTo>
                          <a:pt x="21" y="18"/>
                        </a:lnTo>
                        <a:lnTo>
                          <a:pt x="17" y="21"/>
                        </a:lnTo>
                        <a:lnTo>
                          <a:pt x="15" y="24"/>
                        </a:lnTo>
                        <a:lnTo>
                          <a:pt x="12" y="26"/>
                        </a:lnTo>
                        <a:lnTo>
                          <a:pt x="10" y="29"/>
                        </a:lnTo>
                        <a:lnTo>
                          <a:pt x="8" y="32"/>
                        </a:lnTo>
                        <a:lnTo>
                          <a:pt x="6" y="35"/>
                        </a:lnTo>
                        <a:lnTo>
                          <a:pt x="4" y="38"/>
                        </a:lnTo>
                        <a:lnTo>
                          <a:pt x="2" y="44"/>
                        </a:lnTo>
                        <a:lnTo>
                          <a:pt x="0" y="50"/>
                        </a:lnTo>
                        <a:lnTo>
                          <a:pt x="0" y="55"/>
                        </a:lnTo>
                        <a:lnTo>
                          <a:pt x="1" y="58"/>
                        </a:lnTo>
                        <a:lnTo>
                          <a:pt x="2" y="60"/>
                        </a:lnTo>
                        <a:lnTo>
                          <a:pt x="3" y="63"/>
                        </a:lnTo>
                        <a:lnTo>
                          <a:pt x="4" y="66"/>
                        </a:lnTo>
                        <a:lnTo>
                          <a:pt x="7" y="68"/>
                        </a:lnTo>
                        <a:lnTo>
                          <a:pt x="11" y="69"/>
                        </a:lnTo>
                        <a:lnTo>
                          <a:pt x="13" y="65"/>
                        </a:lnTo>
                        <a:lnTo>
                          <a:pt x="15" y="58"/>
                        </a:lnTo>
                        <a:lnTo>
                          <a:pt x="16" y="48"/>
                        </a:lnTo>
                        <a:close/>
                      </a:path>
                    </a:pathLst>
                  </a:custGeom>
                  <a:solidFill>
                    <a:srgbClr val="A072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17"/>
                  <p:cNvSpPr>
                    <a:spLocks/>
                  </p:cNvSpPr>
                  <p:nvPr/>
                </p:nvSpPr>
                <p:spPr bwMode="auto">
                  <a:xfrm>
                    <a:off x="1218" y="1818"/>
                    <a:ext cx="156" cy="64"/>
                  </a:xfrm>
                  <a:custGeom>
                    <a:avLst/>
                    <a:gdLst>
                      <a:gd name="T0" fmla="*/ 15 w 156"/>
                      <a:gd name="T1" fmla="*/ 36 h 64"/>
                      <a:gd name="T2" fmla="*/ 24 w 156"/>
                      <a:gd name="T3" fmla="*/ 26 h 64"/>
                      <a:gd name="T4" fmla="*/ 39 w 156"/>
                      <a:gd name="T5" fmla="*/ 20 h 64"/>
                      <a:gd name="T6" fmla="*/ 60 w 156"/>
                      <a:gd name="T7" fmla="*/ 18 h 64"/>
                      <a:gd name="T8" fmla="*/ 82 w 156"/>
                      <a:gd name="T9" fmla="*/ 24 h 64"/>
                      <a:gd name="T10" fmla="*/ 103 w 156"/>
                      <a:gd name="T11" fmla="*/ 31 h 64"/>
                      <a:gd name="T12" fmla="*/ 123 w 156"/>
                      <a:gd name="T13" fmla="*/ 39 h 64"/>
                      <a:gd name="T14" fmla="*/ 137 w 156"/>
                      <a:gd name="T15" fmla="*/ 48 h 64"/>
                      <a:gd name="T16" fmla="*/ 144 w 156"/>
                      <a:gd name="T17" fmla="*/ 56 h 64"/>
                      <a:gd name="T18" fmla="*/ 150 w 156"/>
                      <a:gd name="T19" fmla="*/ 60 h 64"/>
                      <a:gd name="T20" fmla="*/ 154 w 156"/>
                      <a:gd name="T21" fmla="*/ 57 h 64"/>
                      <a:gd name="T22" fmla="*/ 156 w 156"/>
                      <a:gd name="T23" fmla="*/ 50 h 64"/>
                      <a:gd name="T24" fmla="*/ 155 w 156"/>
                      <a:gd name="T25" fmla="*/ 42 h 64"/>
                      <a:gd name="T26" fmla="*/ 152 w 156"/>
                      <a:gd name="T27" fmla="*/ 36 h 64"/>
                      <a:gd name="T28" fmla="*/ 148 w 156"/>
                      <a:gd name="T29" fmla="*/ 29 h 64"/>
                      <a:gd name="T30" fmla="*/ 142 w 156"/>
                      <a:gd name="T31" fmla="*/ 23 h 64"/>
                      <a:gd name="T32" fmla="*/ 132 w 156"/>
                      <a:gd name="T33" fmla="*/ 16 h 64"/>
                      <a:gd name="T34" fmla="*/ 119 w 156"/>
                      <a:gd name="T35" fmla="*/ 8 h 64"/>
                      <a:gd name="T36" fmla="*/ 104 w 156"/>
                      <a:gd name="T37" fmla="*/ 3 h 64"/>
                      <a:gd name="T38" fmla="*/ 87 w 156"/>
                      <a:gd name="T39" fmla="*/ 0 h 64"/>
                      <a:gd name="T40" fmla="*/ 70 w 156"/>
                      <a:gd name="T41" fmla="*/ 0 h 64"/>
                      <a:gd name="T42" fmla="*/ 55 w 156"/>
                      <a:gd name="T43" fmla="*/ 2 h 64"/>
                      <a:gd name="T44" fmla="*/ 41 w 156"/>
                      <a:gd name="T45" fmla="*/ 5 h 64"/>
                      <a:gd name="T46" fmla="*/ 29 w 156"/>
                      <a:gd name="T47" fmla="*/ 10 h 64"/>
                      <a:gd name="T48" fmla="*/ 21 w 156"/>
                      <a:gd name="T49" fmla="*/ 16 h 64"/>
                      <a:gd name="T50" fmla="*/ 16 w 156"/>
                      <a:gd name="T51" fmla="*/ 21 h 64"/>
                      <a:gd name="T52" fmla="*/ 11 w 156"/>
                      <a:gd name="T53" fmla="*/ 26 h 64"/>
                      <a:gd name="T54" fmla="*/ 7 w 156"/>
                      <a:gd name="T55" fmla="*/ 31 h 64"/>
                      <a:gd name="T56" fmla="*/ 2 w 156"/>
                      <a:gd name="T57" fmla="*/ 41 h 64"/>
                      <a:gd name="T58" fmla="*/ 0 w 156"/>
                      <a:gd name="T59" fmla="*/ 50 h 64"/>
                      <a:gd name="T60" fmla="*/ 1 w 156"/>
                      <a:gd name="T61" fmla="*/ 55 h 64"/>
                      <a:gd name="T62" fmla="*/ 3 w 156"/>
                      <a:gd name="T63" fmla="*/ 61 h 64"/>
                      <a:gd name="T64" fmla="*/ 9 w 156"/>
                      <a:gd name="T65" fmla="*/ 64 h 64"/>
                      <a:gd name="T66" fmla="*/ 10 w 156"/>
                      <a:gd name="T67" fmla="*/ 51 h 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6"/>
                      <a:gd name="T103" fmla="*/ 0 h 64"/>
                      <a:gd name="T104" fmla="*/ 156 w 156"/>
                      <a:gd name="T105" fmla="*/ 64 h 6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6" h="64">
                        <a:moveTo>
                          <a:pt x="13" y="41"/>
                        </a:moveTo>
                        <a:lnTo>
                          <a:pt x="15" y="36"/>
                        </a:lnTo>
                        <a:lnTo>
                          <a:pt x="19" y="31"/>
                        </a:lnTo>
                        <a:lnTo>
                          <a:pt x="24" y="26"/>
                        </a:lnTo>
                        <a:lnTo>
                          <a:pt x="31" y="22"/>
                        </a:lnTo>
                        <a:lnTo>
                          <a:pt x="39" y="20"/>
                        </a:lnTo>
                        <a:lnTo>
                          <a:pt x="49" y="18"/>
                        </a:lnTo>
                        <a:lnTo>
                          <a:pt x="60" y="18"/>
                        </a:lnTo>
                        <a:lnTo>
                          <a:pt x="72" y="21"/>
                        </a:lnTo>
                        <a:lnTo>
                          <a:pt x="82" y="24"/>
                        </a:lnTo>
                        <a:lnTo>
                          <a:pt x="93" y="27"/>
                        </a:lnTo>
                        <a:lnTo>
                          <a:pt x="103" y="31"/>
                        </a:lnTo>
                        <a:lnTo>
                          <a:pt x="114" y="35"/>
                        </a:lnTo>
                        <a:lnTo>
                          <a:pt x="123" y="39"/>
                        </a:lnTo>
                        <a:lnTo>
                          <a:pt x="131" y="44"/>
                        </a:lnTo>
                        <a:lnTo>
                          <a:pt x="137" y="48"/>
                        </a:lnTo>
                        <a:lnTo>
                          <a:pt x="141" y="53"/>
                        </a:lnTo>
                        <a:lnTo>
                          <a:pt x="144" y="56"/>
                        </a:lnTo>
                        <a:lnTo>
                          <a:pt x="147" y="59"/>
                        </a:lnTo>
                        <a:lnTo>
                          <a:pt x="150" y="60"/>
                        </a:lnTo>
                        <a:lnTo>
                          <a:pt x="152" y="59"/>
                        </a:lnTo>
                        <a:lnTo>
                          <a:pt x="154" y="57"/>
                        </a:lnTo>
                        <a:lnTo>
                          <a:pt x="156" y="55"/>
                        </a:lnTo>
                        <a:lnTo>
                          <a:pt x="156" y="50"/>
                        </a:lnTo>
                        <a:lnTo>
                          <a:pt x="155" y="45"/>
                        </a:lnTo>
                        <a:lnTo>
                          <a:pt x="155" y="42"/>
                        </a:lnTo>
                        <a:lnTo>
                          <a:pt x="153" y="39"/>
                        </a:lnTo>
                        <a:lnTo>
                          <a:pt x="152" y="36"/>
                        </a:lnTo>
                        <a:lnTo>
                          <a:pt x="150" y="32"/>
                        </a:lnTo>
                        <a:lnTo>
                          <a:pt x="148" y="29"/>
                        </a:lnTo>
                        <a:lnTo>
                          <a:pt x="145" y="26"/>
                        </a:lnTo>
                        <a:lnTo>
                          <a:pt x="142" y="23"/>
                        </a:lnTo>
                        <a:lnTo>
                          <a:pt x="138" y="20"/>
                        </a:lnTo>
                        <a:lnTo>
                          <a:pt x="132" y="16"/>
                        </a:lnTo>
                        <a:lnTo>
                          <a:pt x="126" y="12"/>
                        </a:lnTo>
                        <a:lnTo>
                          <a:pt x="119" y="8"/>
                        </a:lnTo>
                        <a:lnTo>
                          <a:pt x="112" y="5"/>
                        </a:lnTo>
                        <a:lnTo>
                          <a:pt x="104" y="3"/>
                        </a:lnTo>
                        <a:lnTo>
                          <a:pt x="96" y="1"/>
                        </a:lnTo>
                        <a:lnTo>
                          <a:pt x="87" y="0"/>
                        </a:lnTo>
                        <a:lnTo>
                          <a:pt x="79" y="0"/>
                        </a:lnTo>
                        <a:lnTo>
                          <a:pt x="70" y="0"/>
                        </a:lnTo>
                        <a:lnTo>
                          <a:pt x="62" y="1"/>
                        </a:lnTo>
                        <a:lnTo>
                          <a:pt x="55" y="2"/>
                        </a:lnTo>
                        <a:lnTo>
                          <a:pt x="48" y="3"/>
                        </a:lnTo>
                        <a:lnTo>
                          <a:pt x="41" y="5"/>
                        </a:lnTo>
                        <a:lnTo>
                          <a:pt x="35" y="8"/>
                        </a:lnTo>
                        <a:lnTo>
                          <a:pt x="29" y="10"/>
                        </a:lnTo>
                        <a:lnTo>
                          <a:pt x="24" y="14"/>
                        </a:lnTo>
                        <a:lnTo>
                          <a:pt x="21" y="16"/>
                        </a:lnTo>
                        <a:lnTo>
                          <a:pt x="19" y="18"/>
                        </a:lnTo>
                        <a:lnTo>
                          <a:pt x="16" y="21"/>
                        </a:lnTo>
                        <a:lnTo>
                          <a:pt x="14" y="23"/>
                        </a:lnTo>
                        <a:lnTo>
                          <a:pt x="11" y="26"/>
                        </a:lnTo>
                        <a:lnTo>
                          <a:pt x="10" y="28"/>
                        </a:lnTo>
                        <a:lnTo>
                          <a:pt x="7" y="31"/>
                        </a:lnTo>
                        <a:lnTo>
                          <a:pt x="6" y="34"/>
                        </a:lnTo>
                        <a:lnTo>
                          <a:pt x="2" y="41"/>
                        </a:lnTo>
                        <a:lnTo>
                          <a:pt x="1" y="46"/>
                        </a:lnTo>
                        <a:lnTo>
                          <a:pt x="0" y="50"/>
                        </a:lnTo>
                        <a:lnTo>
                          <a:pt x="1" y="53"/>
                        </a:lnTo>
                        <a:lnTo>
                          <a:pt x="1" y="55"/>
                        </a:lnTo>
                        <a:lnTo>
                          <a:pt x="1" y="58"/>
                        </a:lnTo>
                        <a:lnTo>
                          <a:pt x="3" y="61"/>
                        </a:lnTo>
                        <a:lnTo>
                          <a:pt x="6" y="64"/>
                        </a:lnTo>
                        <a:lnTo>
                          <a:pt x="9" y="64"/>
                        </a:lnTo>
                        <a:lnTo>
                          <a:pt x="10" y="59"/>
                        </a:lnTo>
                        <a:lnTo>
                          <a:pt x="10" y="51"/>
                        </a:lnTo>
                        <a:lnTo>
                          <a:pt x="13" y="41"/>
                        </a:lnTo>
                        <a:close/>
                      </a:path>
                    </a:pathLst>
                  </a:custGeom>
                  <a:solidFill>
                    <a:srgbClr val="722B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18"/>
                  <p:cNvSpPr>
                    <a:spLocks/>
                  </p:cNvSpPr>
                  <p:nvPr/>
                </p:nvSpPr>
                <p:spPr bwMode="auto">
                  <a:xfrm>
                    <a:off x="1220" y="1819"/>
                    <a:ext cx="153" cy="60"/>
                  </a:xfrm>
                  <a:custGeom>
                    <a:avLst/>
                    <a:gdLst>
                      <a:gd name="T0" fmla="*/ 0 w 153"/>
                      <a:gd name="T1" fmla="*/ 49 h 60"/>
                      <a:gd name="T2" fmla="*/ 0 w 153"/>
                      <a:gd name="T3" fmla="*/ 50 h 60"/>
                      <a:gd name="T4" fmla="*/ 1 w 153"/>
                      <a:gd name="T5" fmla="*/ 54 h 60"/>
                      <a:gd name="T6" fmla="*/ 2 w 153"/>
                      <a:gd name="T7" fmla="*/ 57 h 60"/>
                      <a:gd name="T8" fmla="*/ 5 w 153"/>
                      <a:gd name="T9" fmla="*/ 60 h 60"/>
                      <a:gd name="T10" fmla="*/ 7 w 153"/>
                      <a:gd name="T11" fmla="*/ 59 h 60"/>
                      <a:gd name="T12" fmla="*/ 7 w 153"/>
                      <a:gd name="T13" fmla="*/ 53 h 60"/>
                      <a:gd name="T14" fmla="*/ 6 w 153"/>
                      <a:gd name="T15" fmla="*/ 45 h 60"/>
                      <a:gd name="T16" fmla="*/ 9 w 153"/>
                      <a:gd name="T17" fmla="*/ 36 h 60"/>
                      <a:gd name="T18" fmla="*/ 12 w 153"/>
                      <a:gd name="T19" fmla="*/ 31 h 60"/>
                      <a:gd name="T20" fmla="*/ 17 w 153"/>
                      <a:gd name="T21" fmla="*/ 26 h 60"/>
                      <a:gd name="T22" fmla="*/ 22 w 153"/>
                      <a:gd name="T23" fmla="*/ 22 h 60"/>
                      <a:gd name="T24" fmla="*/ 30 w 153"/>
                      <a:gd name="T25" fmla="*/ 18 h 60"/>
                      <a:gd name="T26" fmla="*/ 38 w 153"/>
                      <a:gd name="T27" fmla="*/ 16 h 60"/>
                      <a:gd name="T28" fmla="*/ 48 w 153"/>
                      <a:gd name="T29" fmla="*/ 14 h 60"/>
                      <a:gd name="T30" fmla="*/ 59 w 153"/>
                      <a:gd name="T31" fmla="*/ 15 h 60"/>
                      <a:gd name="T32" fmla="*/ 71 w 153"/>
                      <a:gd name="T33" fmla="*/ 18 h 60"/>
                      <a:gd name="T34" fmla="*/ 84 w 153"/>
                      <a:gd name="T35" fmla="*/ 22 h 60"/>
                      <a:gd name="T36" fmla="*/ 95 w 153"/>
                      <a:gd name="T37" fmla="*/ 25 h 60"/>
                      <a:gd name="T38" fmla="*/ 106 w 153"/>
                      <a:gd name="T39" fmla="*/ 30 h 60"/>
                      <a:gd name="T40" fmla="*/ 116 w 153"/>
                      <a:gd name="T41" fmla="*/ 33 h 60"/>
                      <a:gd name="T42" fmla="*/ 124 w 153"/>
                      <a:gd name="T43" fmla="*/ 37 h 60"/>
                      <a:gd name="T44" fmla="*/ 131 w 153"/>
                      <a:gd name="T45" fmla="*/ 40 h 60"/>
                      <a:gd name="T46" fmla="*/ 136 w 153"/>
                      <a:gd name="T47" fmla="*/ 44 h 60"/>
                      <a:gd name="T48" fmla="*/ 139 w 153"/>
                      <a:gd name="T49" fmla="*/ 48 h 60"/>
                      <a:gd name="T50" fmla="*/ 142 w 153"/>
                      <a:gd name="T51" fmla="*/ 51 h 60"/>
                      <a:gd name="T52" fmla="*/ 145 w 153"/>
                      <a:gd name="T53" fmla="*/ 53 h 60"/>
                      <a:gd name="T54" fmla="*/ 148 w 153"/>
                      <a:gd name="T55" fmla="*/ 54 h 60"/>
                      <a:gd name="T56" fmla="*/ 150 w 153"/>
                      <a:gd name="T57" fmla="*/ 54 h 60"/>
                      <a:gd name="T58" fmla="*/ 152 w 153"/>
                      <a:gd name="T59" fmla="*/ 52 h 60"/>
                      <a:gd name="T60" fmla="*/ 153 w 153"/>
                      <a:gd name="T61" fmla="*/ 49 h 60"/>
                      <a:gd name="T62" fmla="*/ 153 w 153"/>
                      <a:gd name="T63" fmla="*/ 46 h 60"/>
                      <a:gd name="T64" fmla="*/ 151 w 153"/>
                      <a:gd name="T65" fmla="*/ 40 h 60"/>
                      <a:gd name="T66" fmla="*/ 150 w 153"/>
                      <a:gd name="T67" fmla="*/ 37 h 60"/>
                      <a:gd name="T68" fmla="*/ 148 w 153"/>
                      <a:gd name="T69" fmla="*/ 34 h 60"/>
                      <a:gd name="T70" fmla="*/ 145 w 153"/>
                      <a:gd name="T71" fmla="*/ 30 h 60"/>
                      <a:gd name="T72" fmla="*/ 142 w 153"/>
                      <a:gd name="T73" fmla="*/ 27 h 60"/>
                      <a:gd name="T74" fmla="*/ 139 w 153"/>
                      <a:gd name="T75" fmla="*/ 23 h 60"/>
                      <a:gd name="T76" fmla="*/ 135 w 153"/>
                      <a:gd name="T77" fmla="*/ 20 h 60"/>
                      <a:gd name="T78" fmla="*/ 130 w 153"/>
                      <a:gd name="T79" fmla="*/ 16 h 60"/>
                      <a:gd name="T80" fmla="*/ 125 w 153"/>
                      <a:gd name="T81" fmla="*/ 13 h 60"/>
                      <a:gd name="T82" fmla="*/ 120 w 153"/>
                      <a:gd name="T83" fmla="*/ 10 h 60"/>
                      <a:gd name="T84" fmla="*/ 114 w 153"/>
                      <a:gd name="T85" fmla="*/ 7 h 60"/>
                      <a:gd name="T86" fmla="*/ 109 w 153"/>
                      <a:gd name="T87" fmla="*/ 5 h 60"/>
                      <a:gd name="T88" fmla="*/ 103 w 153"/>
                      <a:gd name="T89" fmla="*/ 3 h 60"/>
                      <a:gd name="T90" fmla="*/ 96 w 153"/>
                      <a:gd name="T91" fmla="*/ 2 h 60"/>
                      <a:gd name="T92" fmla="*/ 90 w 153"/>
                      <a:gd name="T93" fmla="*/ 1 h 60"/>
                      <a:gd name="T94" fmla="*/ 83 w 153"/>
                      <a:gd name="T95" fmla="*/ 0 h 60"/>
                      <a:gd name="T96" fmla="*/ 76 w 153"/>
                      <a:gd name="T97" fmla="*/ 1 h 60"/>
                      <a:gd name="T98" fmla="*/ 64 w 153"/>
                      <a:gd name="T99" fmla="*/ 2 h 60"/>
                      <a:gd name="T100" fmla="*/ 53 w 153"/>
                      <a:gd name="T101" fmla="*/ 4 h 60"/>
                      <a:gd name="T102" fmla="*/ 43 w 153"/>
                      <a:gd name="T103" fmla="*/ 6 h 60"/>
                      <a:gd name="T104" fmla="*/ 34 w 153"/>
                      <a:gd name="T105" fmla="*/ 9 h 60"/>
                      <a:gd name="T106" fmla="*/ 26 w 153"/>
                      <a:gd name="T107" fmla="*/ 12 h 60"/>
                      <a:gd name="T108" fmla="*/ 19 w 153"/>
                      <a:gd name="T109" fmla="*/ 17 h 60"/>
                      <a:gd name="T110" fmla="*/ 13 w 153"/>
                      <a:gd name="T111" fmla="*/ 23 h 60"/>
                      <a:gd name="T112" fmla="*/ 7 w 153"/>
                      <a:gd name="T113" fmla="*/ 30 h 60"/>
                      <a:gd name="T114" fmla="*/ 3 w 153"/>
                      <a:gd name="T115" fmla="*/ 38 h 60"/>
                      <a:gd name="T116" fmla="*/ 1 w 153"/>
                      <a:gd name="T117" fmla="*/ 44 h 60"/>
                      <a:gd name="T118" fmla="*/ 0 w 153"/>
                      <a:gd name="T119" fmla="*/ 48 h 60"/>
                      <a:gd name="T120" fmla="*/ 0 w 153"/>
                      <a:gd name="T121" fmla="*/ 49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
                      <a:gd name="T184" fmla="*/ 0 h 60"/>
                      <a:gd name="T185" fmla="*/ 153 w 153"/>
                      <a:gd name="T186" fmla="*/ 60 h 6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 h="60">
                        <a:moveTo>
                          <a:pt x="0" y="49"/>
                        </a:moveTo>
                        <a:lnTo>
                          <a:pt x="0" y="50"/>
                        </a:lnTo>
                        <a:lnTo>
                          <a:pt x="1" y="54"/>
                        </a:lnTo>
                        <a:lnTo>
                          <a:pt x="2" y="57"/>
                        </a:lnTo>
                        <a:lnTo>
                          <a:pt x="5" y="60"/>
                        </a:lnTo>
                        <a:lnTo>
                          <a:pt x="7" y="59"/>
                        </a:lnTo>
                        <a:lnTo>
                          <a:pt x="7" y="53"/>
                        </a:lnTo>
                        <a:lnTo>
                          <a:pt x="6" y="45"/>
                        </a:lnTo>
                        <a:lnTo>
                          <a:pt x="9" y="36"/>
                        </a:lnTo>
                        <a:lnTo>
                          <a:pt x="12" y="31"/>
                        </a:lnTo>
                        <a:lnTo>
                          <a:pt x="17" y="26"/>
                        </a:lnTo>
                        <a:lnTo>
                          <a:pt x="22" y="22"/>
                        </a:lnTo>
                        <a:lnTo>
                          <a:pt x="30" y="18"/>
                        </a:lnTo>
                        <a:lnTo>
                          <a:pt x="38" y="16"/>
                        </a:lnTo>
                        <a:lnTo>
                          <a:pt x="48" y="14"/>
                        </a:lnTo>
                        <a:lnTo>
                          <a:pt x="59" y="15"/>
                        </a:lnTo>
                        <a:lnTo>
                          <a:pt x="71" y="18"/>
                        </a:lnTo>
                        <a:lnTo>
                          <a:pt x="84" y="22"/>
                        </a:lnTo>
                        <a:lnTo>
                          <a:pt x="95" y="25"/>
                        </a:lnTo>
                        <a:lnTo>
                          <a:pt x="106" y="30"/>
                        </a:lnTo>
                        <a:lnTo>
                          <a:pt x="116" y="33"/>
                        </a:lnTo>
                        <a:lnTo>
                          <a:pt x="124" y="37"/>
                        </a:lnTo>
                        <a:lnTo>
                          <a:pt x="131" y="40"/>
                        </a:lnTo>
                        <a:lnTo>
                          <a:pt x="136" y="44"/>
                        </a:lnTo>
                        <a:lnTo>
                          <a:pt x="139" y="48"/>
                        </a:lnTo>
                        <a:lnTo>
                          <a:pt x="142" y="51"/>
                        </a:lnTo>
                        <a:lnTo>
                          <a:pt x="145" y="53"/>
                        </a:lnTo>
                        <a:lnTo>
                          <a:pt x="148" y="54"/>
                        </a:lnTo>
                        <a:lnTo>
                          <a:pt x="150" y="54"/>
                        </a:lnTo>
                        <a:lnTo>
                          <a:pt x="152" y="52"/>
                        </a:lnTo>
                        <a:lnTo>
                          <a:pt x="153" y="49"/>
                        </a:lnTo>
                        <a:lnTo>
                          <a:pt x="153" y="46"/>
                        </a:lnTo>
                        <a:lnTo>
                          <a:pt x="151" y="40"/>
                        </a:lnTo>
                        <a:lnTo>
                          <a:pt x="150" y="37"/>
                        </a:lnTo>
                        <a:lnTo>
                          <a:pt x="148" y="34"/>
                        </a:lnTo>
                        <a:lnTo>
                          <a:pt x="145" y="30"/>
                        </a:lnTo>
                        <a:lnTo>
                          <a:pt x="142" y="27"/>
                        </a:lnTo>
                        <a:lnTo>
                          <a:pt x="139" y="23"/>
                        </a:lnTo>
                        <a:lnTo>
                          <a:pt x="135" y="20"/>
                        </a:lnTo>
                        <a:lnTo>
                          <a:pt x="130" y="16"/>
                        </a:lnTo>
                        <a:lnTo>
                          <a:pt x="125" y="13"/>
                        </a:lnTo>
                        <a:lnTo>
                          <a:pt x="120" y="10"/>
                        </a:lnTo>
                        <a:lnTo>
                          <a:pt x="114" y="7"/>
                        </a:lnTo>
                        <a:lnTo>
                          <a:pt x="109" y="5"/>
                        </a:lnTo>
                        <a:lnTo>
                          <a:pt x="103" y="3"/>
                        </a:lnTo>
                        <a:lnTo>
                          <a:pt x="96" y="2"/>
                        </a:lnTo>
                        <a:lnTo>
                          <a:pt x="90" y="1"/>
                        </a:lnTo>
                        <a:lnTo>
                          <a:pt x="83" y="0"/>
                        </a:lnTo>
                        <a:lnTo>
                          <a:pt x="76" y="1"/>
                        </a:lnTo>
                        <a:lnTo>
                          <a:pt x="64" y="2"/>
                        </a:lnTo>
                        <a:lnTo>
                          <a:pt x="53" y="4"/>
                        </a:lnTo>
                        <a:lnTo>
                          <a:pt x="43" y="6"/>
                        </a:lnTo>
                        <a:lnTo>
                          <a:pt x="34" y="9"/>
                        </a:lnTo>
                        <a:lnTo>
                          <a:pt x="26" y="12"/>
                        </a:lnTo>
                        <a:lnTo>
                          <a:pt x="19" y="17"/>
                        </a:lnTo>
                        <a:lnTo>
                          <a:pt x="13" y="23"/>
                        </a:lnTo>
                        <a:lnTo>
                          <a:pt x="7" y="30"/>
                        </a:lnTo>
                        <a:lnTo>
                          <a:pt x="3" y="38"/>
                        </a:lnTo>
                        <a:lnTo>
                          <a:pt x="1" y="44"/>
                        </a:lnTo>
                        <a:lnTo>
                          <a:pt x="0" y="48"/>
                        </a:lnTo>
                        <a:lnTo>
                          <a:pt x="0" y="49"/>
                        </a:lnTo>
                        <a:close/>
                      </a:path>
                    </a:pathLst>
                  </a:custGeom>
                  <a:solidFill>
                    <a:srgbClr val="4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19"/>
                  <p:cNvSpPr>
                    <a:spLocks/>
                  </p:cNvSpPr>
                  <p:nvPr/>
                </p:nvSpPr>
                <p:spPr bwMode="auto">
                  <a:xfrm>
                    <a:off x="1409" y="2443"/>
                    <a:ext cx="128" cy="97"/>
                  </a:xfrm>
                  <a:custGeom>
                    <a:avLst/>
                    <a:gdLst>
                      <a:gd name="T0" fmla="*/ 4 w 128"/>
                      <a:gd name="T1" fmla="*/ 59 h 97"/>
                      <a:gd name="T2" fmla="*/ 4 w 128"/>
                      <a:gd name="T3" fmla="*/ 59 h 97"/>
                      <a:gd name="T4" fmla="*/ 5 w 128"/>
                      <a:gd name="T5" fmla="*/ 57 h 97"/>
                      <a:gd name="T6" fmla="*/ 7 w 128"/>
                      <a:gd name="T7" fmla="*/ 55 h 97"/>
                      <a:gd name="T8" fmla="*/ 9 w 128"/>
                      <a:gd name="T9" fmla="*/ 52 h 97"/>
                      <a:gd name="T10" fmla="*/ 12 w 128"/>
                      <a:gd name="T11" fmla="*/ 48 h 97"/>
                      <a:gd name="T12" fmla="*/ 15 w 128"/>
                      <a:gd name="T13" fmla="*/ 43 h 97"/>
                      <a:gd name="T14" fmla="*/ 20 w 128"/>
                      <a:gd name="T15" fmla="*/ 39 h 97"/>
                      <a:gd name="T16" fmla="*/ 24 w 128"/>
                      <a:gd name="T17" fmla="*/ 34 h 97"/>
                      <a:gd name="T18" fmla="*/ 29 w 128"/>
                      <a:gd name="T19" fmla="*/ 29 h 97"/>
                      <a:gd name="T20" fmla="*/ 35 w 128"/>
                      <a:gd name="T21" fmla="*/ 24 h 97"/>
                      <a:gd name="T22" fmla="*/ 41 w 128"/>
                      <a:gd name="T23" fmla="*/ 19 h 97"/>
                      <a:gd name="T24" fmla="*/ 47 w 128"/>
                      <a:gd name="T25" fmla="*/ 15 h 97"/>
                      <a:gd name="T26" fmla="*/ 54 w 128"/>
                      <a:gd name="T27" fmla="*/ 10 h 97"/>
                      <a:gd name="T28" fmla="*/ 61 w 128"/>
                      <a:gd name="T29" fmla="*/ 7 h 97"/>
                      <a:gd name="T30" fmla="*/ 69 w 128"/>
                      <a:gd name="T31" fmla="*/ 4 h 97"/>
                      <a:gd name="T32" fmla="*/ 77 w 128"/>
                      <a:gd name="T33" fmla="*/ 1 h 97"/>
                      <a:gd name="T34" fmla="*/ 84 w 128"/>
                      <a:gd name="T35" fmla="*/ 0 h 97"/>
                      <a:gd name="T36" fmla="*/ 92 w 128"/>
                      <a:gd name="T37" fmla="*/ 0 h 97"/>
                      <a:gd name="T38" fmla="*/ 99 w 128"/>
                      <a:gd name="T39" fmla="*/ 1 h 97"/>
                      <a:gd name="T40" fmla="*/ 105 w 128"/>
                      <a:gd name="T41" fmla="*/ 3 h 97"/>
                      <a:gd name="T42" fmla="*/ 111 w 128"/>
                      <a:gd name="T43" fmla="*/ 6 h 97"/>
                      <a:gd name="T44" fmla="*/ 117 w 128"/>
                      <a:gd name="T45" fmla="*/ 9 h 97"/>
                      <a:gd name="T46" fmla="*/ 121 w 128"/>
                      <a:gd name="T47" fmla="*/ 13 h 97"/>
                      <a:gd name="T48" fmla="*/ 124 w 128"/>
                      <a:gd name="T49" fmla="*/ 18 h 97"/>
                      <a:gd name="T50" fmla="*/ 126 w 128"/>
                      <a:gd name="T51" fmla="*/ 24 h 97"/>
                      <a:gd name="T52" fmla="*/ 128 w 128"/>
                      <a:gd name="T53" fmla="*/ 29 h 97"/>
                      <a:gd name="T54" fmla="*/ 128 w 128"/>
                      <a:gd name="T55" fmla="*/ 36 h 97"/>
                      <a:gd name="T56" fmla="*/ 126 w 128"/>
                      <a:gd name="T57" fmla="*/ 43 h 97"/>
                      <a:gd name="T58" fmla="*/ 123 w 128"/>
                      <a:gd name="T59" fmla="*/ 49 h 97"/>
                      <a:gd name="T60" fmla="*/ 119 w 128"/>
                      <a:gd name="T61" fmla="*/ 57 h 97"/>
                      <a:gd name="T62" fmla="*/ 113 w 128"/>
                      <a:gd name="T63" fmla="*/ 64 h 97"/>
                      <a:gd name="T64" fmla="*/ 105 w 128"/>
                      <a:gd name="T65" fmla="*/ 71 h 97"/>
                      <a:gd name="T66" fmla="*/ 96 w 128"/>
                      <a:gd name="T67" fmla="*/ 78 h 97"/>
                      <a:gd name="T68" fmla="*/ 87 w 128"/>
                      <a:gd name="T69" fmla="*/ 83 h 97"/>
                      <a:gd name="T70" fmla="*/ 77 w 128"/>
                      <a:gd name="T71" fmla="*/ 88 h 97"/>
                      <a:gd name="T72" fmla="*/ 67 w 128"/>
                      <a:gd name="T73" fmla="*/ 92 h 97"/>
                      <a:gd name="T74" fmla="*/ 57 w 128"/>
                      <a:gd name="T75" fmla="*/ 95 h 97"/>
                      <a:gd name="T76" fmla="*/ 47 w 128"/>
                      <a:gd name="T77" fmla="*/ 96 h 97"/>
                      <a:gd name="T78" fmla="*/ 38 w 128"/>
                      <a:gd name="T79" fmla="*/ 97 h 97"/>
                      <a:gd name="T80" fmla="*/ 29 w 128"/>
                      <a:gd name="T81" fmla="*/ 96 h 97"/>
                      <a:gd name="T82" fmla="*/ 21 w 128"/>
                      <a:gd name="T83" fmla="*/ 95 h 97"/>
                      <a:gd name="T84" fmla="*/ 14 w 128"/>
                      <a:gd name="T85" fmla="*/ 93 h 97"/>
                      <a:gd name="T86" fmla="*/ 9 w 128"/>
                      <a:gd name="T87" fmla="*/ 90 h 97"/>
                      <a:gd name="T88" fmla="*/ 4 w 128"/>
                      <a:gd name="T89" fmla="*/ 86 h 97"/>
                      <a:gd name="T90" fmla="*/ 1 w 128"/>
                      <a:gd name="T91" fmla="*/ 80 h 97"/>
                      <a:gd name="T92" fmla="*/ 0 w 128"/>
                      <a:gd name="T93" fmla="*/ 74 h 97"/>
                      <a:gd name="T94" fmla="*/ 1 w 128"/>
                      <a:gd name="T95" fmla="*/ 67 h 97"/>
                      <a:gd name="T96" fmla="*/ 4 w 128"/>
                      <a:gd name="T97" fmla="*/ 59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8"/>
                      <a:gd name="T148" fmla="*/ 0 h 97"/>
                      <a:gd name="T149" fmla="*/ 128 w 128"/>
                      <a:gd name="T150" fmla="*/ 97 h 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8" h="97">
                        <a:moveTo>
                          <a:pt x="4" y="59"/>
                        </a:moveTo>
                        <a:lnTo>
                          <a:pt x="4" y="59"/>
                        </a:lnTo>
                        <a:lnTo>
                          <a:pt x="5" y="57"/>
                        </a:lnTo>
                        <a:lnTo>
                          <a:pt x="7" y="55"/>
                        </a:lnTo>
                        <a:lnTo>
                          <a:pt x="9" y="52"/>
                        </a:lnTo>
                        <a:lnTo>
                          <a:pt x="12" y="48"/>
                        </a:lnTo>
                        <a:lnTo>
                          <a:pt x="15" y="43"/>
                        </a:lnTo>
                        <a:lnTo>
                          <a:pt x="20" y="39"/>
                        </a:lnTo>
                        <a:lnTo>
                          <a:pt x="24" y="34"/>
                        </a:lnTo>
                        <a:lnTo>
                          <a:pt x="29" y="29"/>
                        </a:lnTo>
                        <a:lnTo>
                          <a:pt x="35" y="24"/>
                        </a:lnTo>
                        <a:lnTo>
                          <a:pt x="41" y="19"/>
                        </a:lnTo>
                        <a:lnTo>
                          <a:pt x="47" y="15"/>
                        </a:lnTo>
                        <a:lnTo>
                          <a:pt x="54" y="10"/>
                        </a:lnTo>
                        <a:lnTo>
                          <a:pt x="61" y="7"/>
                        </a:lnTo>
                        <a:lnTo>
                          <a:pt x="69" y="4"/>
                        </a:lnTo>
                        <a:lnTo>
                          <a:pt x="77" y="1"/>
                        </a:lnTo>
                        <a:lnTo>
                          <a:pt x="84" y="0"/>
                        </a:lnTo>
                        <a:lnTo>
                          <a:pt x="92" y="0"/>
                        </a:lnTo>
                        <a:lnTo>
                          <a:pt x="99" y="1"/>
                        </a:lnTo>
                        <a:lnTo>
                          <a:pt x="105" y="3"/>
                        </a:lnTo>
                        <a:lnTo>
                          <a:pt x="111" y="6"/>
                        </a:lnTo>
                        <a:lnTo>
                          <a:pt x="117" y="9"/>
                        </a:lnTo>
                        <a:lnTo>
                          <a:pt x="121" y="13"/>
                        </a:lnTo>
                        <a:lnTo>
                          <a:pt x="124" y="18"/>
                        </a:lnTo>
                        <a:lnTo>
                          <a:pt x="126" y="24"/>
                        </a:lnTo>
                        <a:lnTo>
                          <a:pt x="128" y="29"/>
                        </a:lnTo>
                        <a:lnTo>
                          <a:pt x="128" y="36"/>
                        </a:lnTo>
                        <a:lnTo>
                          <a:pt x="126" y="43"/>
                        </a:lnTo>
                        <a:lnTo>
                          <a:pt x="123" y="49"/>
                        </a:lnTo>
                        <a:lnTo>
                          <a:pt x="119" y="57"/>
                        </a:lnTo>
                        <a:lnTo>
                          <a:pt x="113" y="64"/>
                        </a:lnTo>
                        <a:lnTo>
                          <a:pt x="105" y="71"/>
                        </a:lnTo>
                        <a:lnTo>
                          <a:pt x="96" y="78"/>
                        </a:lnTo>
                        <a:lnTo>
                          <a:pt x="87" y="83"/>
                        </a:lnTo>
                        <a:lnTo>
                          <a:pt x="77" y="88"/>
                        </a:lnTo>
                        <a:lnTo>
                          <a:pt x="67" y="92"/>
                        </a:lnTo>
                        <a:lnTo>
                          <a:pt x="57" y="95"/>
                        </a:lnTo>
                        <a:lnTo>
                          <a:pt x="47" y="96"/>
                        </a:lnTo>
                        <a:lnTo>
                          <a:pt x="38" y="97"/>
                        </a:lnTo>
                        <a:lnTo>
                          <a:pt x="29" y="96"/>
                        </a:lnTo>
                        <a:lnTo>
                          <a:pt x="21" y="95"/>
                        </a:lnTo>
                        <a:lnTo>
                          <a:pt x="14" y="93"/>
                        </a:lnTo>
                        <a:lnTo>
                          <a:pt x="9" y="90"/>
                        </a:lnTo>
                        <a:lnTo>
                          <a:pt x="4" y="86"/>
                        </a:lnTo>
                        <a:lnTo>
                          <a:pt x="1" y="80"/>
                        </a:lnTo>
                        <a:lnTo>
                          <a:pt x="0" y="74"/>
                        </a:lnTo>
                        <a:lnTo>
                          <a:pt x="1" y="67"/>
                        </a:lnTo>
                        <a:lnTo>
                          <a:pt x="4"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20"/>
                  <p:cNvSpPr>
                    <a:spLocks/>
                  </p:cNvSpPr>
                  <p:nvPr/>
                </p:nvSpPr>
                <p:spPr bwMode="auto">
                  <a:xfrm>
                    <a:off x="1416" y="2447"/>
                    <a:ext cx="117" cy="88"/>
                  </a:xfrm>
                  <a:custGeom>
                    <a:avLst/>
                    <a:gdLst>
                      <a:gd name="T0" fmla="*/ 3 w 117"/>
                      <a:gd name="T1" fmla="*/ 54 h 88"/>
                      <a:gd name="T2" fmla="*/ 5 w 117"/>
                      <a:gd name="T3" fmla="*/ 53 h 88"/>
                      <a:gd name="T4" fmla="*/ 8 w 117"/>
                      <a:gd name="T5" fmla="*/ 48 h 88"/>
                      <a:gd name="T6" fmla="*/ 14 w 117"/>
                      <a:gd name="T7" fmla="*/ 40 h 88"/>
                      <a:gd name="T8" fmla="*/ 22 w 117"/>
                      <a:gd name="T9" fmla="*/ 31 h 88"/>
                      <a:gd name="T10" fmla="*/ 32 w 117"/>
                      <a:gd name="T11" fmla="*/ 22 h 88"/>
                      <a:gd name="T12" fmla="*/ 43 w 117"/>
                      <a:gd name="T13" fmla="*/ 14 h 88"/>
                      <a:gd name="T14" fmla="*/ 56 w 117"/>
                      <a:gd name="T15" fmla="*/ 6 h 88"/>
                      <a:gd name="T16" fmla="*/ 70 w 117"/>
                      <a:gd name="T17" fmla="*/ 2 h 88"/>
                      <a:gd name="T18" fmla="*/ 84 w 117"/>
                      <a:gd name="T19" fmla="*/ 0 h 88"/>
                      <a:gd name="T20" fmla="*/ 97 w 117"/>
                      <a:gd name="T21" fmla="*/ 3 h 88"/>
                      <a:gd name="T22" fmla="*/ 107 w 117"/>
                      <a:gd name="T23" fmla="*/ 8 h 88"/>
                      <a:gd name="T24" fmla="*/ 114 w 117"/>
                      <a:gd name="T25" fmla="*/ 17 h 88"/>
                      <a:gd name="T26" fmla="*/ 117 w 117"/>
                      <a:gd name="T27" fmla="*/ 27 h 88"/>
                      <a:gd name="T28" fmla="*/ 116 w 117"/>
                      <a:gd name="T29" fmla="*/ 39 h 88"/>
                      <a:gd name="T30" fmla="*/ 109 w 117"/>
                      <a:gd name="T31" fmla="*/ 52 h 88"/>
                      <a:gd name="T32" fmla="*/ 97 w 117"/>
                      <a:gd name="T33" fmla="*/ 65 h 88"/>
                      <a:gd name="T34" fmla="*/ 88 w 117"/>
                      <a:gd name="T35" fmla="*/ 71 h 88"/>
                      <a:gd name="T36" fmla="*/ 79 w 117"/>
                      <a:gd name="T37" fmla="*/ 76 h 88"/>
                      <a:gd name="T38" fmla="*/ 70 w 117"/>
                      <a:gd name="T39" fmla="*/ 81 h 88"/>
                      <a:gd name="T40" fmla="*/ 61 w 117"/>
                      <a:gd name="T41" fmla="*/ 84 h 88"/>
                      <a:gd name="T42" fmla="*/ 52 w 117"/>
                      <a:gd name="T43" fmla="*/ 86 h 88"/>
                      <a:gd name="T44" fmla="*/ 43 w 117"/>
                      <a:gd name="T45" fmla="*/ 88 h 88"/>
                      <a:gd name="T46" fmla="*/ 35 w 117"/>
                      <a:gd name="T47" fmla="*/ 88 h 88"/>
                      <a:gd name="T48" fmla="*/ 27 w 117"/>
                      <a:gd name="T49" fmla="*/ 88 h 88"/>
                      <a:gd name="T50" fmla="*/ 20 w 117"/>
                      <a:gd name="T51" fmla="*/ 87 h 88"/>
                      <a:gd name="T52" fmla="*/ 13 w 117"/>
                      <a:gd name="T53" fmla="*/ 85 h 88"/>
                      <a:gd name="T54" fmla="*/ 8 w 117"/>
                      <a:gd name="T55" fmla="*/ 82 h 88"/>
                      <a:gd name="T56" fmla="*/ 4 w 117"/>
                      <a:gd name="T57" fmla="*/ 78 h 88"/>
                      <a:gd name="T58" fmla="*/ 1 w 117"/>
                      <a:gd name="T59" fmla="*/ 73 h 88"/>
                      <a:gd name="T60" fmla="*/ 0 w 117"/>
                      <a:gd name="T61" fmla="*/ 68 h 88"/>
                      <a:gd name="T62" fmla="*/ 1 w 117"/>
                      <a:gd name="T63" fmla="*/ 62 h 88"/>
                      <a:gd name="T64" fmla="*/ 3 w 117"/>
                      <a:gd name="T65" fmla="*/ 54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88"/>
                      <a:gd name="T101" fmla="*/ 117 w 117"/>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88">
                        <a:moveTo>
                          <a:pt x="3" y="54"/>
                        </a:moveTo>
                        <a:lnTo>
                          <a:pt x="5" y="53"/>
                        </a:lnTo>
                        <a:lnTo>
                          <a:pt x="8" y="48"/>
                        </a:lnTo>
                        <a:lnTo>
                          <a:pt x="14" y="40"/>
                        </a:lnTo>
                        <a:lnTo>
                          <a:pt x="22" y="31"/>
                        </a:lnTo>
                        <a:lnTo>
                          <a:pt x="32" y="22"/>
                        </a:lnTo>
                        <a:lnTo>
                          <a:pt x="43" y="14"/>
                        </a:lnTo>
                        <a:lnTo>
                          <a:pt x="56" y="6"/>
                        </a:lnTo>
                        <a:lnTo>
                          <a:pt x="70" y="2"/>
                        </a:lnTo>
                        <a:lnTo>
                          <a:pt x="84" y="0"/>
                        </a:lnTo>
                        <a:lnTo>
                          <a:pt x="97" y="3"/>
                        </a:lnTo>
                        <a:lnTo>
                          <a:pt x="107" y="8"/>
                        </a:lnTo>
                        <a:lnTo>
                          <a:pt x="114" y="17"/>
                        </a:lnTo>
                        <a:lnTo>
                          <a:pt x="117" y="27"/>
                        </a:lnTo>
                        <a:lnTo>
                          <a:pt x="116" y="39"/>
                        </a:lnTo>
                        <a:lnTo>
                          <a:pt x="109" y="52"/>
                        </a:lnTo>
                        <a:lnTo>
                          <a:pt x="97" y="65"/>
                        </a:lnTo>
                        <a:lnTo>
                          <a:pt x="88" y="71"/>
                        </a:lnTo>
                        <a:lnTo>
                          <a:pt x="79" y="76"/>
                        </a:lnTo>
                        <a:lnTo>
                          <a:pt x="70" y="81"/>
                        </a:lnTo>
                        <a:lnTo>
                          <a:pt x="61" y="84"/>
                        </a:lnTo>
                        <a:lnTo>
                          <a:pt x="52" y="86"/>
                        </a:lnTo>
                        <a:lnTo>
                          <a:pt x="43" y="88"/>
                        </a:lnTo>
                        <a:lnTo>
                          <a:pt x="35" y="88"/>
                        </a:lnTo>
                        <a:lnTo>
                          <a:pt x="27" y="88"/>
                        </a:lnTo>
                        <a:lnTo>
                          <a:pt x="20" y="87"/>
                        </a:lnTo>
                        <a:lnTo>
                          <a:pt x="13" y="85"/>
                        </a:lnTo>
                        <a:lnTo>
                          <a:pt x="8" y="82"/>
                        </a:lnTo>
                        <a:lnTo>
                          <a:pt x="4" y="78"/>
                        </a:lnTo>
                        <a:lnTo>
                          <a:pt x="1" y="73"/>
                        </a:lnTo>
                        <a:lnTo>
                          <a:pt x="0" y="68"/>
                        </a:lnTo>
                        <a:lnTo>
                          <a:pt x="1" y="62"/>
                        </a:lnTo>
                        <a:lnTo>
                          <a:pt x="3" y="54"/>
                        </a:lnTo>
                        <a:close/>
                      </a:path>
                    </a:pathLst>
                  </a:custGeom>
                  <a:solidFill>
                    <a:srgbClr val="EDD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21"/>
                  <p:cNvSpPr>
                    <a:spLocks/>
                  </p:cNvSpPr>
                  <p:nvPr/>
                </p:nvSpPr>
                <p:spPr bwMode="auto">
                  <a:xfrm>
                    <a:off x="1420" y="2452"/>
                    <a:ext cx="106" cy="79"/>
                  </a:xfrm>
                  <a:custGeom>
                    <a:avLst/>
                    <a:gdLst>
                      <a:gd name="T0" fmla="*/ 3 w 106"/>
                      <a:gd name="T1" fmla="*/ 48 h 79"/>
                      <a:gd name="T2" fmla="*/ 4 w 106"/>
                      <a:gd name="T3" fmla="*/ 47 h 79"/>
                      <a:gd name="T4" fmla="*/ 7 w 106"/>
                      <a:gd name="T5" fmla="*/ 42 h 79"/>
                      <a:gd name="T6" fmla="*/ 13 w 106"/>
                      <a:gd name="T7" fmla="*/ 35 h 79"/>
                      <a:gd name="T8" fmla="*/ 20 w 106"/>
                      <a:gd name="T9" fmla="*/ 28 h 79"/>
                      <a:gd name="T10" fmla="*/ 29 w 106"/>
                      <a:gd name="T11" fmla="*/ 19 h 79"/>
                      <a:gd name="T12" fmla="*/ 39 w 106"/>
                      <a:gd name="T13" fmla="*/ 11 h 79"/>
                      <a:gd name="T14" fmla="*/ 51 w 106"/>
                      <a:gd name="T15" fmla="*/ 5 h 79"/>
                      <a:gd name="T16" fmla="*/ 63 w 106"/>
                      <a:gd name="T17" fmla="*/ 1 h 79"/>
                      <a:gd name="T18" fmla="*/ 76 w 106"/>
                      <a:gd name="T19" fmla="*/ 0 h 79"/>
                      <a:gd name="T20" fmla="*/ 88 w 106"/>
                      <a:gd name="T21" fmla="*/ 2 h 79"/>
                      <a:gd name="T22" fmla="*/ 97 w 106"/>
                      <a:gd name="T23" fmla="*/ 7 h 79"/>
                      <a:gd name="T24" fmla="*/ 103 w 106"/>
                      <a:gd name="T25" fmla="*/ 15 h 79"/>
                      <a:gd name="T26" fmla="*/ 106 w 106"/>
                      <a:gd name="T27" fmla="*/ 24 h 79"/>
                      <a:gd name="T28" fmla="*/ 105 w 106"/>
                      <a:gd name="T29" fmla="*/ 34 h 79"/>
                      <a:gd name="T30" fmla="*/ 99 w 106"/>
                      <a:gd name="T31" fmla="*/ 46 h 79"/>
                      <a:gd name="T32" fmla="*/ 88 w 106"/>
                      <a:gd name="T33" fmla="*/ 58 h 79"/>
                      <a:gd name="T34" fmla="*/ 80 w 106"/>
                      <a:gd name="T35" fmla="*/ 63 h 79"/>
                      <a:gd name="T36" fmla="*/ 72 w 106"/>
                      <a:gd name="T37" fmla="*/ 68 h 79"/>
                      <a:gd name="T38" fmla="*/ 64 w 106"/>
                      <a:gd name="T39" fmla="*/ 72 h 79"/>
                      <a:gd name="T40" fmla="*/ 56 w 106"/>
                      <a:gd name="T41" fmla="*/ 75 h 79"/>
                      <a:gd name="T42" fmla="*/ 47 w 106"/>
                      <a:gd name="T43" fmla="*/ 77 h 79"/>
                      <a:gd name="T44" fmla="*/ 39 w 106"/>
                      <a:gd name="T45" fmla="*/ 78 h 79"/>
                      <a:gd name="T46" fmla="*/ 31 w 106"/>
                      <a:gd name="T47" fmla="*/ 79 h 79"/>
                      <a:gd name="T48" fmla="*/ 24 w 106"/>
                      <a:gd name="T49" fmla="*/ 79 h 79"/>
                      <a:gd name="T50" fmla="*/ 17 w 106"/>
                      <a:gd name="T51" fmla="*/ 78 h 79"/>
                      <a:gd name="T52" fmla="*/ 12 w 106"/>
                      <a:gd name="T53" fmla="*/ 76 h 79"/>
                      <a:gd name="T54" fmla="*/ 7 w 106"/>
                      <a:gd name="T55" fmla="*/ 73 h 79"/>
                      <a:gd name="T56" fmla="*/ 3 w 106"/>
                      <a:gd name="T57" fmla="*/ 70 h 79"/>
                      <a:gd name="T58" fmla="*/ 1 w 106"/>
                      <a:gd name="T59" fmla="*/ 66 h 79"/>
                      <a:gd name="T60" fmla="*/ 0 w 106"/>
                      <a:gd name="T61" fmla="*/ 61 h 79"/>
                      <a:gd name="T62" fmla="*/ 1 w 106"/>
                      <a:gd name="T63" fmla="*/ 55 h 79"/>
                      <a:gd name="T64" fmla="*/ 3 w 106"/>
                      <a:gd name="T65" fmla="*/ 48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79"/>
                      <a:gd name="T101" fmla="*/ 106 w 106"/>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79">
                        <a:moveTo>
                          <a:pt x="3" y="48"/>
                        </a:moveTo>
                        <a:lnTo>
                          <a:pt x="4" y="47"/>
                        </a:lnTo>
                        <a:lnTo>
                          <a:pt x="7" y="42"/>
                        </a:lnTo>
                        <a:lnTo>
                          <a:pt x="13" y="35"/>
                        </a:lnTo>
                        <a:lnTo>
                          <a:pt x="20" y="28"/>
                        </a:lnTo>
                        <a:lnTo>
                          <a:pt x="29" y="19"/>
                        </a:lnTo>
                        <a:lnTo>
                          <a:pt x="39" y="11"/>
                        </a:lnTo>
                        <a:lnTo>
                          <a:pt x="51" y="5"/>
                        </a:lnTo>
                        <a:lnTo>
                          <a:pt x="63" y="1"/>
                        </a:lnTo>
                        <a:lnTo>
                          <a:pt x="76" y="0"/>
                        </a:lnTo>
                        <a:lnTo>
                          <a:pt x="88" y="2"/>
                        </a:lnTo>
                        <a:lnTo>
                          <a:pt x="97" y="7"/>
                        </a:lnTo>
                        <a:lnTo>
                          <a:pt x="103" y="15"/>
                        </a:lnTo>
                        <a:lnTo>
                          <a:pt x="106" y="24"/>
                        </a:lnTo>
                        <a:lnTo>
                          <a:pt x="105" y="34"/>
                        </a:lnTo>
                        <a:lnTo>
                          <a:pt x="99" y="46"/>
                        </a:lnTo>
                        <a:lnTo>
                          <a:pt x="88" y="58"/>
                        </a:lnTo>
                        <a:lnTo>
                          <a:pt x="80" y="63"/>
                        </a:lnTo>
                        <a:lnTo>
                          <a:pt x="72" y="68"/>
                        </a:lnTo>
                        <a:lnTo>
                          <a:pt x="64" y="72"/>
                        </a:lnTo>
                        <a:lnTo>
                          <a:pt x="56" y="75"/>
                        </a:lnTo>
                        <a:lnTo>
                          <a:pt x="47" y="77"/>
                        </a:lnTo>
                        <a:lnTo>
                          <a:pt x="39" y="78"/>
                        </a:lnTo>
                        <a:lnTo>
                          <a:pt x="31" y="79"/>
                        </a:lnTo>
                        <a:lnTo>
                          <a:pt x="24" y="79"/>
                        </a:lnTo>
                        <a:lnTo>
                          <a:pt x="17" y="78"/>
                        </a:lnTo>
                        <a:lnTo>
                          <a:pt x="12" y="76"/>
                        </a:lnTo>
                        <a:lnTo>
                          <a:pt x="7" y="73"/>
                        </a:lnTo>
                        <a:lnTo>
                          <a:pt x="3" y="70"/>
                        </a:lnTo>
                        <a:lnTo>
                          <a:pt x="1" y="66"/>
                        </a:lnTo>
                        <a:lnTo>
                          <a:pt x="0" y="61"/>
                        </a:lnTo>
                        <a:lnTo>
                          <a:pt x="1" y="55"/>
                        </a:lnTo>
                        <a:lnTo>
                          <a:pt x="3" y="48"/>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22"/>
                  <p:cNvSpPr>
                    <a:spLocks/>
                  </p:cNvSpPr>
                  <p:nvPr/>
                </p:nvSpPr>
                <p:spPr bwMode="auto">
                  <a:xfrm>
                    <a:off x="1425" y="2456"/>
                    <a:ext cx="96" cy="71"/>
                  </a:xfrm>
                  <a:custGeom>
                    <a:avLst/>
                    <a:gdLst>
                      <a:gd name="T0" fmla="*/ 3 w 96"/>
                      <a:gd name="T1" fmla="*/ 44 h 71"/>
                      <a:gd name="T2" fmla="*/ 4 w 96"/>
                      <a:gd name="T3" fmla="*/ 42 h 71"/>
                      <a:gd name="T4" fmla="*/ 7 w 96"/>
                      <a:gd name="T5" fmla="*/ 38 h 71"/>
                      <a:gd name="T6" fmla="*/ 12 w 96"/>
                      <a:gd name="T7" fmla="*/ 32 h 71"/>
                      <a:gd name="T8" fmla="*/ 18 w 96"/>
                      <a:gd name="T9" fmla="*/ 25 h 71"/>
                      <a:gd name="T10" fmla="*/ 26 w 96"/>
                      <a:gd name="T11" fmla="*/ 17 h 71"/>
                      <a:gd name="T12" fmla="*/ 36 w 96"/>
                      <a:gd name="T13" fmla="*/ 11 h 71"/>
                      <a:gd name="T14" fmla="*/ 46 w 96"/>
                      <a:gd name="T15" fmla="*/ 5 h 71"/>
                      <a:gd name="T16" fmla="*/ 57 w 96"/>
                      <a:gd name="T17" fmla="*/ 1 h 71"/>
                      <a:gd name="T18" fmla="*/ 69 w 96"/>
                      <a:gd name="T19" fmla="*/ 0 h 71"/>
                      <a:gd name="T20" fmla="*/ 79 w 96"/>
                      <a:gd name="T21" fmla="*/ 2 h 71"/>
                      <a:gd name="T22" fmla="*/ 88 w 96"/>
                      <a:gd name="T23" fmla="*/ 7 h 71"/>
                      <a:gd name="T24" fmla="*/ 93 w 96"/>
                      <a:gd name="T25" fmla="*/ 13 h 71"/>
                      <a:gd name="T26" fmla="*/ 96 w 96"/>
                      <a:gd name="T27" fmla="*/ 21 h 71"/>
                      <a:gd name="T28" fmla="*/ 95 w 96"/>
                      <a:gd name="T29" fmla="*/ 31 h 71"/>
                      <a:gd name="T30" fmla="*/ 89 w 96"/>
                      <a:gd name="T31" fmla="*/ 41 h 71"/>
                      <a:gd name="T32" fmla="*/ 79 w 96"/>
                      <a:gd name="T33" fmla="*/ 52 h 71"/>
                      <a:gd name="T34" fmla="*/ 72 w 96"/>
                      <a:gd name="T35" fmla="*/ 57 h 71"/>
                      <a:gd name="T36" fmla="*/ 65 w 96"/>
                      <a:gd name="T37" fmla="*/ 61 h 71"/>
                      <a:gd name="T38" fmla="*/ 58 w 96"/>
                      <a:gd name="T39" fmla="*/ 64 h 71"/>
                      <a:gd name="T40" fmla="*/ 50 w 96"/>
                      <a:gd name="T41" fmla="*/ 67 h 71"/>
                      <a:gd name="T42" fmla="*/ 43 w 96"/>
                      <a:gd name="T43" fmla="*/ 69 h 71"/>
                      <a:gd name="T44" fmla="*/ 35 w 96"/>
                      <a:gd name="T45" fmla="*/ 70 h 71"/>
                      <a:gd name="T46" fmla="*/ 29 w 96"/>
                      <a:gd name="T47" fmla="*/ 71 h 71"/>
                      <a:gd name="T48" fmla="*/ 22 w 96"/>
                      <a:gd name="T49" fmla="*/ 71 h 71"/>
                      <a:gd name="T50" fmla="*/ 16 w 96"/>
                      <a:gd name="T51" fmla="*/ 70 h 71"/>
                      <a:gd name="T52" fmla="*/ 11 w 96"/>
                      <a:gd name="T53" fmla="*/ 68 h 71"/>
                      <a:gd name="T54" fmla="*/ 6 w 96"/>
                      <a:gd name="T55" fmla="*/ 66 h 71"/>
                      <a:gd name="T56" fmla="*/ 3 w 96"/>
                      <a:gd name="T57" fmla="*/ 63 h 71"/>
                      <a:gd name="T58" fmla="*/ 1 w 96"/>
                      <a:gd name="T59" fmla="*/ 59 h 71"/>
                      <a:gd name="T60" fmla="*/ 0 w 96"/>
                      <a:gd name="T61" fmla="*/ 54 h 71"/>
                      <a:gd name="T62" fmla="*/ 1 w 96"/>
                      <a:gd name="T63" fmla="*/ 49 h 71"/>
                      <a:gd name="T64" fmla="*/ 3 w 96"/>
                      <a:gd name="T65" fmla="*/ 44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71"/>
                      <a:gd name="T101" fmla="*/ 96 w 96"/>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71">
                        <a:moveTo>
                          <a:pt x="3" y="44"/>
                        </a:moveTo>
                        <a:lnTo>
                          <a:pt x="4" y="42"/>
                        </a:lnTo>
                        <a:lnTo>
                          <a:pt x="7" y="38"/>
                        </a:lnTo>
                        <a:lnTo>
                          <a:pt x="12" y="32"/>
                        </a:lnTo>
                        <a:lnTo>
                          <a:pt x="18" y="25"/>
                        </a:lnTo>
                        <a:lnTo>
                          <a:pt x="26" y="17"/>
                        </a:lnTo>
                        <a:lnTo>
                          <a:pt x="36" y="11"/>
                        </a:lnTo>
                        <a:lnTo>
                          <a:pt x="46" y="5"/>
                        </a:lnTo>
                        <a:lnTo>
                          <a:pt x="57" y="1"/>
                        </a:lnTo>
                        <a:lnTo>
                          <a:pt x="69" y="0"/>
                        </a:lnTo>
                        <a:lnTo>
                          <a:pt x="79" y="2"/>
                        </a:lnTo>
                        <a:lnTo>
                          <a:pt x="88" y="7"/>
                        </a:lnTo>
                        <a:lnTo>
                          <a:pt x="93" y="13"/>
                        </a:lnTo>
                        <a:lnTo>
                          <a:pt x="96" y="21"/>
                        </a:lnTo>
                        <a:lnTo>
                          <a:pt x="95" y="31"/>
                        </a:lnTo>
                        <a:lnTo>
                          <a:pt x="89" y="41"/>
                        </a:lnTo>
                        <a:lnTo>
                          <a:pt x="79" y="52"/>
                        </a:lnTo>
                        <a:lnTo>
                          <a:pt x="72" y="57"/>
                        </a:lnTo>
                        <a:lnTo>
                          <a:pt x="65" y="61"/>
                        </a:lnTo>
                        <a:lnTo>
                          <a:pt x="58" y="64"/>
                        </a:lnTo>
                        <a:lnTo>
                          <a:pt x="50" y="67"/>
                        </a:lnTo>
                        <a:lnTo>
                          <a:pt x="43" y="69"/>
                        </a:lnTo>
                        <a:lnTo>
                          <a:pt x="35" y="70"/>
                        </a:lnTo>
                        <a:lnTo>
                          <a:pt x="29" y="71"/>
                        </a:lnTo>
                        <a:lnTo>
                          <a:pt x="22" y="71"/>
                        </a:lnTo>
                        <a:lnTo>
                          <a:pt x="16" y="70"/>
                        </a:lnTo>
                        <a:lnTo>
                          <a:pt x="11" y="68"/>
                        </a:lnTo>
                        <a:lnTo>
                          <a:pt x="6" y="66"/>
                        </a:lnTo>
                        <a:lnTo>
                          <a:pt x="3" y="63"/>
                        </a:lnTo>
                        <a:lnTo>
                          <a:pt x="1" y="59"/>
                        </a:lnTo>
                        <a:lnTo>
                          <a:pt x="0" y="54"/>
                        </a:lnTo>
                        <a:lnTo>
                          <a:pt x="1" y="49"/>
                        </a:lnTo>
                        <a:lnTo>
                          <a:pt x="3" y="44"/>
                        </a:lnTo>
                        <a:close/>
                      </a:path>
                    </a:pathLst>
                  </a:custGeom>
                  <a:solidFill>
                    <a:srgbClr val="C196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23"/>
                  <p:cNvSpPr>
                    <a:spLocks/>
                  </p:cNvSpPr>
                  <p:nvPr/>
                </p:nvSpPr>
                <p:spPr bwMode="auto">
                  <a:xfrm>
                    <a:off x="1431" y="2460"/>
                    <a:ext cx="85" cy="63"/>
                  </a:xfrm>
                  <a:custGeom>
                    <a:avLst/>
                    <a:gdLst>
                      <a:gd name="T0" fmla="*/ 2 w 85"/>
                      <a:gd name="T1" fmla="*/ 39 h 63"/>
                      <a:gd name="T2" fmla="*/ 3 w 85"/>
                      <a:gd name="T3" fmla="*/ 37 h 63"/>
                      <a:gd name="T4" fmla="*/ 6 w 85"/>
                      <a:gd name="T5" fmla="*/ 34 h 63"/>
                      <a:gd name="T6" fmla="*/ 10 w 85"/>
                      <a:gd name="T7" fmla="*/ 28 h 63"/>
                      <a:gd name="T8" fmla="*/ 16 w 85"/>
                      <a:gd name="T9" fmla="*/ 22 h 63"/>
                      <a:gd name="T10" fmla="*/ 23 w 85"/>
                      <a:gd name="T11" fmla="*/ 16 h 63"/>
                      <a:gd name="T12" fmla="*/ 31 w 85"/>
                      <a:gd name="T13" fmla="*/ 10 h 63"/>
                      <a:gd name="T14" fmla="*/ 40 w 85"/>
                      <a:gd name="T15" fmla="*/ 5 h 63"/>
                      <a:gd name="T16" fmla="*/ 50 w 85"/>
                      <a:gd name="T17" fmla="*/ 1 h 63"/>
                      <a:gd name="T18" fmla="*/ 61 w 85"/>
                      <a:gd name="T19" fmla="*/ 0 h 63"/>
                      <a:gd name="T20" fmla="*/ 70 w 85"/>
                      <a:gd name="T21" fmla="*/ 2 h 63"/>
                      <a:gd name="T22" fmla="*/ 77 w 85"/>
                      <a:gd name="T23" fmla="*/ 6 h 63"/>
                      <a:gd name="T24" fmla="*/ 82 w 85"/>
                      <a:gd name="T25" fmla="*/ 12 h 63"/>
                      <a:gd name="T26" fmla="*/ 85 w 85"/>
                      <a:gd name="T27" fmla="*/ 19 h 63"/>
                      <a:gd name="T28" fmla="*/ 84 w 85"/>
                      <a:gd name="T29" fmla="*/ 27 h 63"/>
                      <a:gd name="T30" fmla="*/ 79 w 85"/>
                      <a:gd name="T31" fmla="*/ 36 h 63"/>
                      <a:gd name="T32" fmla="*/ 70 w 85"/>
                      <a:gd name="T33" fmla="*/ 46 h 63"/>
                      <a:gd name="T34" fmla="*/ 64 w 85"/>
                      <a:gd name="T35" fmla="*/ 50 h 63"/>
                      <a:gd name="T36" fmla="*/ 57 w 85"/>
                      <a:gd name="T37" fmla="*/ 54 h 63"/>
                      <a:gd name="T38" fmla="*/ 51 w 85"/>
                      <a:gd name="T39" fmla="*/ 57 h 63"/>
                      <a:gd name="T40" fmla="*/ 44 w 85"/>
                      <a:gd name="T41" fmla="*/ 59 h 63"/>
                      <a:gd name="T42" fmla="*/ 37 w 85"/>
                      <a:gd name="T43" fmla="*/ 61 h 63"/>
                      <a:gd name="T44" fmla="*/ 31 w 85"/>
                      <a:gd name="T45" fmla="*/ 62 h 63"/>
                      <a:gd name="T46" fmla="*/ 25 w 85"/>
                      <a:gd name="T47" fmla="*/ 63 h 63"/>
                      <a:gd name="T48" fmla="*/ 19 w 85"/>
                      <a:gd name="T49" fmla="*/ 62 h 63"/>
                      <a:gd name="T50" fmla="*/ 14 w 85"/>
                      <a:gd name="T51" fmla="*/ 61 h 63"/>
                      <a:gd name="T52" fmla="*/ 9 w 85"/>
                      <a:gd name="T53" fmla="*/ 60 h 63"/>
                      <a:gd name="T54" fmla="*/ 5 w 85"/>
                      <a:gd name="T55" fmla="*/ 58 h 63"/>
                      <a:gd name="T56" fmla="*/ 2 w 85"/>
                      <a:gd name="T57" fmla="*/ 55 h 63"/>
                      <a:gd name="T58" fmla="*/ 0 w 85"/>
                      <a:gd name="T59" fmla="*/ 52 h 63"/>
                      <a:gd name="T60" fmla="*/ 0 w 85"/>
                      <a:gd name="T61" fmla="*/ 48 h 63"/>
                      <a:gd name="T62" fmla="*/ 0 w 85"/>
                      <a:gd name="T63" fmla="*/ 44 h 63"/>
                      <a:gd name="T64" fmla="*/ 2 w 85"/>
                      <a:gd name="T65" fmla="*/ 39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63"/>
                      <a:gd name="T101" fmla="*/ 85 w 85"/>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63">
                        <a:moveTo>
                          <a:pt x="2" y="39"/>
                        </a:moveTo>
                        <a:lnTo>
                          <a:pt x="3" y="37"/>
                        </a:lnTo>
                        <a:lnTo>
                          <a:pt x="6" y="34"/>
                        </a:lnTo>
                        <a:lnTo>
                          <a:pt x="10" y="28"/>
                        </a:lnTo>
                        <a:lnTo>
                          <a:pt x="16" y="22"/>
                        </a:lnTo>
                        <a:lnTo>
                          <a:pt x="23" y="16"/>
                        </a:lnTo>
                        <a:lnTo>
                          <a:pt x="31" y="10"/>
                        </a:lnTo>
                        <a:lnTo>
                          <a:pt x="40" y="5"/>
                        </a:lnTo>
                        <a:lnTo>
                          <a:pt x="50" y="1"/>
                        </a:lnTo>
                        <a:lnTo>
                          <a:pt x="61" y="0"/>
                        </a:lnTo>
                        <a:lnTo>
                          <a:pt x="70" y="2"/>
                        </a:lnTo>
                        <a:lnTo>
                          <a:pt x="77" y="6"/>
                        </a:lnTo>
                        <a:lnTo>
                          <a:pt x="82" y="12"/>
                        </a:lnTo>
                        <a:lnTo>
                          <a:pt x="85" y="19"/>
                        </a:lnTo>
                        <a:lnTo>
                          <a:pt x="84" y="27"/>
                        </a:lnTo>
                        <a:lnTo>
                          <a:pt x="79" y="36"/>
                        </a:lnTo>
                        <a:lnTo>
                          <a:pt x="70" y="46"/>
                        </a:lnTo>
                        <a:lnTo>
                          <a:pt x="64" y="50"/>
                        </a:lnTo>
                        <a:lnTo>
                          <a:pt x="57" y="54"/>
                        </a:lnTo>
                        <a:lnTo>
                          <a:pt x="51" y="57"/>
                        </a:lnTo>
                        <a:lnTo>
                          <a:pt x="44" y="59"/>
                        </a:lnTo>
                        <a:lnTo>
                          <a:pt x="37" y="61"/>
                        </a:lnTo>
                        <a:lnTo>
                          <a:pt x="31" y="62"/>
                        </a:lnTo>
                        <a:lnTo>
                          <a:pt x="25" y="63"/>
                        </a:lnTo>
                        <a:lnTo>
                          <a:pt x="19" y="62"/>
                        </a:lnTo>
                        <a:lnTo>
                          <a:pt x="14" y="61"/>
                        </a:lnTo>
                        <a:lnTo>
                          <a:pt x="9" y="60"/>
                        </a:lnTo>
                        <a:lnTo>
                          <a:pt x="5" y="58"/>
                        </a:lnTo>
                        <a:lnTo>
                          <a:pt x="2" y="55"/>
                        </a:lnTo>
                        <a:lnTo>
                          <a:pt x="0" y="52"/>
                        </a:lnTo>
                        <a:lnTo>
                          <a:pt x="0" y="48"/>
                        </a:lnTo>
                        <a:lnTo>
                          <a:pt x="0" y="44"/>
                        </a:lnTo>
                        <a:lnTo>
                          <a:pt x="2" y="39"/>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24"/>
                  <p:cNvSpPr>
                    <a:spLocks/>
                  </p:cNvSpPr>
                  <p:nvPr/>
                </p:nvSpPr>
                <p:spPr bwMode="auto">
                  <a:xfrm>
                    <a:off x="973" y="2062"/>
                    <a:ext cx="556" cy="486"/>
                  </a:xfrm>
                  <a:custGeom>
                    <a:avLst/>
                    <a:gdLst>
                      <a:gd name="T0" fmla="*/ 0 w 556"/>
                      <a:gd name="T1" fmla="*/ 250 h 486"/>
                      <a:gd name="T2" fmla="*/ 1 w 556"/>
                      <a:gd name="T3" fmla="*/ 239 h 486"/>
                      <a:gd name="T4" fmla="*/ 4 w 556"/>
                      <a:gd name="T5" fmla="*/ 220 h 486"/>
                      <a:gd name="T6" fmla="*/ 10 w 556"/>
                      <a:gd name="T7" fmla="*/ 194 h 486"/>
                      <a:gd name="T8" fmla="*/ 21 w 556"/>
                      <a:gd name="T9" fmla="*/ 164 h 486"/>
                      <a:gd name="T10" fmla="*/ 38 w 556"/>
                      <a:gd name="T11" fmla="*/ 131 h 486"/>
                      <a:gd name="T12" fmla="*/ 61 w 556"/>
                      <a:gd name="T13" fmla="*/ 96 h 486"/>
                      <a:gd name="T14" fmla="*/ 94 w 556"/>
                      <a:gd name="T15" fmla="*/ 63 h 486"/>
                      <a:gd name="T16" fmla="*/ 142 w 556"/>
                      <a:gd name="T17" fmla="*/ 30 h 486"/>
                      <a:gd name="T18" fmla="*/ 194 w 556"/>
                      <a:gd name="T19" fmla="*/ 7 h 486"/>
                      <a:gd name="T20" fmla="*/ 238 w 556"/>
                      <a:gd name="T21" fmla="*/ 0 h 486"/>
                      <a:gd name="T22" fmla="*/ 277 w 556"/>
                      <a:gd name="T23" fmla="*/ 6 h 486"/>
                      <a:gd name="T24" fmla="*/ 310 w 556"/>
                      <a:gd name="T25" fmla="*/ 20 h 486"/>
                      <a:gd name="T26" fmla="*/ 340 w 556"/>
                      <a:gd name="T27" fmla="*/ 39 h 486"/>
                      <a:gd name="T28" fmla="*/ 365 w 556"/>
                      <a:gd name="T29" fmla="*/ 59 h 486"/>
                      <a:gd name="T30" fmla="*/ 388 w 556"/>
                      <a:gd name="T31" fmla="*/ 78 h 486"/>
                      <a:gd name="T32" fmla="*/ 410 w 556"/>
                      <a:gd name="T33" fmla="*/ 93 h 486"/>
                      <a:gd name="T34" fmla="*/ 433 w 556"/>
                      <a:gd name="T35" fmla="*/ 114 h 486"/>
                      <a:gd name="T36" fmla="*/ 457 w 556"/>
                      <a:gd name="T37" fmla="*/ 141 h 486"/>
                      <a:gd name="T38" fmla="*/ 481 w 556"/>
                      <a:gd name="T39" fmla="*/ 172 h 486"/>
                      <a:gd name="T40" fmla="*/ 503 w 556"/>
                      <a:gd name="T41" fmla="*/ 205 h 486"/>
                      <a:gd name="T42" fmla="*/ 523 w 556"/>
                      <a:gd name="T43" fmla="*/ 237 h 486"/>
                      <a:gd name="T44" fmla="*/ 540 w 556"/>
                      <a:gd name="T45" fmla="*/ 267 h 486"/>
                      <a:gd name="T46" fmla="*/ 551 w 556"/>
                      <a:gd name="T47" fmla="*/ 292 h 486"/>
                      <a:gd name="T48" fmla="*/ 556 w 556"/>
                      <a:gd name="T49" fmla="*/ 312 h 486"/>
                      <a:gd name="T50" fmla="*/ 549 w 556"/>
                      <a:gd name="T51" fmla="*/ 331 h 486"/>
                      <a:gd name="T52" fmla="*/ 532 w 556"/>
                      <a:gd name="T53" fmla="*/ 349 h 486"/>
                      <a:gd name="T54" fmla="*/ 509 w 556"/>
                      <a:gd name="T55" fmla="*/ 366 h 486"/>
                      <a:gd name="T56" fmla="*/ 481 w 556"/>
                      <a:gd name="T57" fmla="*/ 384 h 486"/>
                      <a:gd name="T58" fmla="*/ 453 w 556"/>
                      <a:gd name="T59" fmla="*/ 401 h 486"/>
                      <a:gd name="T60" fmla="*/ 427 w 556"/>
                      <a:gd name="T61" fmla="*/ 418 h 486"/>
                      <a:gd name="T62" fmla="*/ 407 w 556"/>
                      <a:gd name="T63" fmla="*/ 436 h 486"/>
                      <a:gd name="T64" fmla="*/ 392 w 556"/>
                      <a:gd name="T65" fmla="*/ 453 h 486"/>
                      <a:gd name="T66" fmla="*/ 373 w 556"/>
                      <a:gd name="T67" fmla="*/ 466 h 486"/>
                      <a:gd name="T68" fmla="*/ 347 w 556"/>
                      <a:gd name="T69" fmla="*/ 476 h 486"/>
                      <a:gd name="T70" fmla="*/ 318 w 556"/>
                      <a:gd name="T71" fmla="*/ 482 h 486"/>
                      <a:gd name="T72" fmla="*/ 286 w 556"/>
                      <a:gd name="T73" fmla="*/ 486 h 486"/>
                      <a:gd name="T74" fmla="*/ 253 w 556"/>
                      <a:gd name="T75" fmla="*/ 486 h 486"/>
                      <a:gd name="T76" fmla="*/ 219 w 556"/>
                      <a:gd name="T77" fmla="*/ 484 h 486"/>
                      <a:gd name="T78" fmla="*/ 188 w 556"/>
                      <a:gd name="T79" fmla="*/ 478 h 486"/>
                      <a:gd name="T80" fmla="*/ 160 w 556"/>
                      <a:gd name="T81" fmla="*/ 471 h 486"/>
                      <a:gd name="T82" fmla="*/ 133 w 556"/>
                      <a:gd name="T83" fmla="*/ 455 h 486"/>
                      <a:gd name="T84" fmla="*/ 106 w 556"/>
                      <a:gd name="T85" fmla="*/ 433 h 486"/>
                      <a:gd name="T86" fmla="*/ 81 w 556"/>
                      <a:gd name="T87" fmla="*/ 405 h 486"/>
                      <a:gd name="T88" fmla="*/ 58 w 556"/>
                      <a:gd name="T89" fmla="*/ 373 h 486"/>
                      <a:gd name="T90" fmla="*/ 37 w 556"/>
                      <a:gd name="T91" fmla="*/ 339 h 486"/>
                      <a:gd name="T92" fmla="*/ 20 w 556"/>
                      <a:gd name="T93" fmla="*/ 304 h 486"/>
                      <a:gd name="T94" fmla="*/ 6 w 556"/>
                      <a:gd name="T95" fmla="*/ 268 h 4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56"/>
                      <a:gd name="T145" fmla="*/ 0 h 486"/>
                      <a:gd name="T146" fmla="*/ 556 w 556"/>
                      <a:gd name="T147" fmla="*/ 486 h 48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6" h="486">
                        <a:moveTo>
                          <a:pt x="0" y="251"/>
                        </a:moveTo>
                        <a:lnTo>
                          <a:pt x="0" y="250"/>
                        </a:lnTo>
                        <a:lnTo>
                          <a:pt x="1" y="245"/>
                        </a:lnTo>
                        <a:lnTo>
                          <a:pt x="1" y="239"/>
                        </a:lnTo>
                        <a:lnTo>
                          <a:pt x="2" y="231"/>
                        </a:lnTo>
                        <a:lnTo>
                          <a:pt x="4" y="220"/>
                        </a:lnTo>
                        <a:lnTo>
                          <a:pt x="7" y="208"/>
                        </a:lnTo>
                        <a:lnTo>
                          <a:pt x="10" y="194"/>
                        </a:lnTo>
                        <a:lnTo>
                          <a:pt x="15" y="179"/>
                        </a:lnTo>
                        <a:lnTo>
                          <a:pt x="21" y="164"/>
                        </a:lnTo>
                        <a:lnTo>
                          <a:pt x="29" y="147"/>
                        </a:lnTo>
                        <a:lnTo>
                          <a:pt x="38" y="131"/>
                        </a:lnTo>
                        <a:lnTo>
                          <a:pt x="49" y="113"/>
                        </a:lnTo>
                        <a:lnTo>
                          <a:pt x="61" y="96"/>
                        </a:lnTo>
                        <a:lnTo>
                          <a:pt x="77" y="80"/>
                        </a:lnTo>
                        <a:lnTo>
                          <a:pt x="94" y="63"/>
                        </a:lnTo>
                        <a:lnTo>
                          <a:pt x="114" y="48"/>
                        </a:lnTo>
                        <a:lnTo>
                          <a:pt x="142" y="30"/>
                        </a:lnTo>
                        <a:lnTo>
                          <a:pt x="169" y="16"/>
                        </a:lnTo>
                        <a:lnTo>
                          <a:pt x="194" y="7"/>
                        </a:lnTo>
                        <a:lnTo>
                          <a:pt x="217" y="2"/>
                        </a:lnTo>
                        <a:lnTo>
                          <a:pt x="238" y="0"/>
                        </a:lnTo>
                        <a:lnTo>
                          <a:pt x="258" y="2"/>
                        </a:lnTo>
                        <a:lnTo>
                          <a:pt x="277" y="6"/>
                        </a:lnTo>
                        <a:lnTo>
                          <a:pt x="294" y="12"/>
                        </a:lnTo>
                        <a:lnTo>
                          <a:pt x="310" y="20"/>
                        </a:lnTo>
                        <a:lnTo>
                          <a:pt x="326" y="29"/>
                        </a:lnTo>
                        <a:lnTo>
                          <a:pt x="340" y="39"/>
                        </a:lnTo>
                        <a:lnTo>
                          <a:pt x="353" y="49"/>
                        </a:lnTo>
                        <a:lnTo>
                          <a:pt x="365" y="59"/>
                        </a:lnTo>
                        <a:lnTo>
                          <a:pt x="377" y="69"/>
                        </a:lnTo>
                        <a:lnTo>
                          <a:pt x="388" y="78"/>
                        </a:lnTo>
                        <a:lnTo>
                          <a:pt x="399" y="85"/>
                        </a:lnTo>
                        <a:lnTo>
                          <a:pt x="410" y="93"/>
                        </a:lnTo>
                        <a:lnTo>
                          <a:pt x="421" y="102"/>
                        </a:lnTo>
                        <a:lnTo>
                          <a:pt x="433" y="114"/>
                        </a:lnTo>
                        <a:lnTo>
                          <a:pt x="445" y="127"/>
                        </a:lnTo>
                        <a:lnTo>
                          <a:pt x="457" y="141"/>
                        </a:lnTo>
                        <a:lnTo>
                          <a:pt x="469" y="156"/>
                        </a:lnTo>
                        <a:lnTo>
                          <a:pt x="481" y="172"/>
                        </a:lnTo>
                        <a:lnTo>
                          <a:pt x="492" y="188"/>
                        </a:lnTo>
                        <a:lnTo>
                          <a:pt x="503" y="205"/>
                        </a:lnTo>
                        <a:lnTo>
                          <a:pt x="513" y="221"/>
                        </a:lnTo>
                        <a:lnTo>
                          <a:pt x="523" y="237"/>
                        </a:lnTo>
                        <a:lnTo>
                          <a:pt x="532" y="253"/>
                        </a:lnTo>
                        <a:lnTo>
                          <a:pt x="540" y="267"/>
                        </a:lnTo>
                        <a:lnTo>
                          <a:pt x="546" y="281"/>
                        </a:lnTo>
                        <a:lnTo>
                          <a:pt x="551" y="292"/>
                        </a:lnTo>
                        <a:lnTo>
                          <a:pt x="555" y="303"/>
                        </a:lnTo>
                        <a:lnTo>
                          <a:pt x="556" y="312"/>
                        </a:lnTo>
                        <a:lnTo>
                          <a:pt x="554" y="321"/>
                        </a:lnTo>
                        <a:lnTo>
                          <a:pt x="549" y="331"/>
                        </a:lnTo>
                        <a:lnTo>
                          <a:pt x="542" y="340"/>
                        </a:lnTo>
                        <a:lnTo>
                          <a:pt x="532" y="349"/>
                        </a:lnTo>
                        <a:lnTo>
                          <a:pt x="521" y="358"/>
                        </a:lnTo>
                        <a:lnTo>
                          <a:pt x="509" y="366"/>
                        </a:lnTo>
                        <a:lnTo>
                          <a:pt x="495" y="375"/>
                        </a:lnTo>
                        <a:lnTo>
                          <a:pt x="481" y="384"/>
                        </a:lnTo>
                        <a:lnTo>
                          <a:pt x="467" y="392"/>
                        </a:lnTo>
                        <a:lnTo>
                          <a:pt x="453" y="401"/>
                        </a:lnTo>
                        <a:lnTo>
                          <a:pt x="440" y="410"/>
                        </a:lnTo>
                        <a:lnTo>
                          <a:pt x="427" y="418"/>
                        </a:lnTo>
                        <a:lnTo>
                          <a:pt x="416" y="427"/>
                        </a:lnTo>
                        <a:lnTo>
                          <a:pt x="407" y="436"/>
                        </a:lnTo>
                        <a:lnTo>
                          <a:pt x="399" y="444"/>
                        </a:lnTo>
                        <a:lnTo>
                          <a:pt x="392" y="453"/>
                        </a:lnTo>
                        <a:lnTo>
                          <a:pt x="383" y="460"/>
                        </a:lnTo>
                        <a:lnTo>
                          <a:pt x="373" y="466"/>
                        </a:lnTo>
                        <a:lnTo>
                          <a:pt x="360" y="471"/>
                        </a:lnTo>
                        <a:lnTo>
                          <a:pt x="347" y="476"/>
                        </a:lnTo>
                        <a:lnTo>
                          <a:pt x="333" y="480"/>
                        </a:lnTo>
                        <a:lnTo>
                          <a:pt x="318" y="482"/>
                        </a:lnTo>
                        <a:lnTo>
                          <a:pt x="302" y="485"/>
                        </a:lnTo>
                        <a:lnTo>
                          <a:pt x="286" y="486"/>
                        </a:lnTo>
                        <a:lnTo>
                          <a:pt x="269" y="486"/>
                        </a:lnTo>
                        <a:lnTo>
                          <a:pt x="253" y="486"/>
                        </a:lnTo>
                        <a:lnTo>
                          <a:pt x="236" y="485"/>
                        </a:lnTo>
                        <a:lnTo>
                          <a:pt x="219" y="484"/>
                        </a:lnTo>
                        <a:lnTo>
                          <a:pt x="204" y="481"/>
                        </a:lnTo>
                        <a:lnTo>
                          <a:pt x="188" y="478"/>
                        </a:lnTo>
                        <a:lnTo>
                          <a:pt x="174" y="475"/>
                        </a:lnTo>
                        <a:lnTo>
                          <a:pt x="160" y="471"/>
                        </a:lnTo>
                        <a:lnTo>
                          <a:pt x="146" y="464"/>
                        </a:lnTo>
                        <a:lnTo>
                          <a:pt x="133" y="455"/>
                        </a:lnTo>
                        <a:lnTo>
                          <a:pt x="119" y="445"/>
                        </a:lnTo>
                        <a:lnTo>
                          <a:pt x="106" y="433"/>
                        </a:lnTo>
                        <a:lnTo>
                          <a:pt x="93" y="420"/>
                        </a:lnTo>
                        <a:lnTo>
                          <a:pt x="81" y="405"/>
                        </a:lnTo>
                        <a:lnTo>
                          <a:pt x="69" y="390"/>
                        </a:lnTo>
                        <a:lnTo>
                          <a:pt x="58" y="373"/>
                        </a:lnTo>
                        <a:lnTo>
                          <a:pt x="47" y="357"/>
                        </a:lnTo>
                        <a:lnTo>
                          <a:pt x="37" y="339"/>
                        </a:lnTo>
                        <a:lnTo>
                          <a:pt x="28" y="321"/>
                        </a:lnTo>
                        <a:lnTo>
                          <a:pt x="20" y="304"/>
                        </a:lnTo>
                        <a:lnTo>
                          <a:pt x="12" y="286"/>
                        </a:lnTo>
                        <a:lnTo>
                          <a:pt x="6" y="268"/>
                        </a:lnTo>
                        <a:lnTo>
                          <a:pt x="0" y="2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25"/>
                  <p:cNvSpPr>
                    <a:spLocks/>
                  </p:cNvSpPr>
                  <p:nvPr/>
                </p:nvSpPr>
                <p:spPr bwMode="auto">
                  <a:xfrm>
                    <a:off x="982" y="2076"/>
                    <a:ext cx="538" cy="465"/>
                  </a:xfrm>
                  <a:custGeom>
                    <a:avLst/>
                    <a:gdLst>
                      <a:gd name="T0" fmla="*/ 136 w 538"/>
                      <a:gd name="T1" fmla="*/ 25 h 465"/>
                      <a:gd name="T2" fmla="*/ 184 w 538"/>
                      <a:gd name="T3" fmla="*/ 5 h 465"/>
                      <a:gd name="T4" fmla="*/ 227 w 538"/>
                      <a:gd name="T5" fmla="*/ 0 h 465"/>
                      <a:gd name="T6" fmla="*/ 264 w 538"/>
                      <a:gd name="T7" fmla="*/ 4 h 465"/>
                      <a:gd name="T8" fmla="*/ 298 w 538"/>
                      <a:gd name="T9" fmla="*/ 17 h 465"/>
                      <a:gd name="T10" fmla="*/ 327 w 538"/>
                      <a:gd name="T11" fmla="*/ 34 h 465"/>
                      <a:gd name="T12" fmla="*/ 353 w 538"/>
                      <a:gd name="T13" fmla="*/ 52 h 465"/>
                      <a:gd name="T14" fmla="*/ 376 w 538"/>
                      <a:gd name="T15" fmla="*/ 69 h 465"/>
                      <a:gd name="T16" fmla="*/ 397 w 538"/>
                      <a:gd name="T17" fmla="*/ 84 h 465"/>
                      <a:gd name="T18" fmla="*/ 419 w 538"/>
                      <a:gd name="T19" fmla="*/ 104 h 465"/>
                      <a:gd name="T20" fmla="*/ 442 w 538"/>
                      <a:gd name="T21" fmla="*/ 130 h 465"/>
                      <a:gd name="T22" fmla="*/ 465 w 538"/>
                      <a:gd name="T23" fmla="*/ 160 h 465"/>
                      <a:gd name="T24" fmla="*/ 487 w 538"/>
                      <a:gd name="T25" fmla="*/ 192 h 465"/>
                      <a:gd name="T26" fmla="*/ 506 w 538"/>
                      <a:gd name="T27" fmla="*/ 224 h 465"/>
                      <a:gd name="T28" fmla="*/ 522 w 538"/>
                      <a:gd name="T29" fmla="*/ 253 h 465"/>
                      <a:gd name="T30" fmla="*/ 534 w 538"/>
                      <a:gd name="T31" fmla="*/ 278 h 465"/>
                      <a:gd name="T32" fmla="*/ 538 w 538"/>
                      <a:gd name="T33" fmla="*/ 297 h 465"/>
                      <a:gd name="T34" fmla="*/ 532 w 538"/>
                      <a:gd name="T35" fmla="*/ 314 h 465"/>
                      <a:gd name="T36" fmla="*/ 515 w 538"/>
                      <a:gd name="T37" fmla="*/ 332 h 465"/>
                      <a:gd name="T38" fmla="*/ 493 w 538"/>
                      <a:gd name="T39" fmla="*/ 349 h 465"/>
                      <a:gd name="T40" fmla="*/ 466 w 538"/>
                      <a:gd name="T41" fmla="*/ 366 h 465"/>
                      <a:gd name="T42" fmla="*/ 439 w 538"/>
                      <a:gd name="T43" fmla="*/ 382 h 465"/>
                      <a:gd name="T44" fmla="*/ 413 w 538"/>
                      <a:gd name="T45" fmla="*/ 399 h 465"/>
                      <a:gd name="T46" fmla="*/ 394 w 538"/>
                      <a:gd name="T47" fmla="*/ 416 h 465"/>
                      <a:gd name="T48" fmla="*/ 379 w 538"/>
                      <a:gd name="T49" fmla="*/ 433 h 465"/>
                      <a:gd name="T50" fmla="*/ 360 w 538"/>
                      <a:gd name="T51" fmla="*/ 446 h 465"/>
                      <a:gd name="T52" fmla="*/ 336 w 538"/>
                      <a:gd name="T53" fmla="*/ 455 h 465"/>
                      <a:gd name="T54" fmla="*/ 308 w 538"/>
                      <a:gd name="T55" fmla="*/ 462 h 465"/>
                      <a:gd name="T56" fmla="*/ 277 w 538"/>
                      <a:gd name="T57" fmla="*/ 465 h 465"/>
                      <a:gd name="T58" fmla="*/ 244 w 538"/>
                      <a:gd name="T59" fmla="*/ 465 h 465"/>
                      <a:gd name="T60" fmla="*/ 212 w 538"/>
                      <a:gd name="T61" fmla="*/ 462 h 465"/>
                      <a:gd name="T62" fmla="*/ 182 w 538"/>
                      <a:gd name="T63" fmla="*/ 457 h 465"/>
                      <a:gd name="T64" fmla="*/ 155 w 538"/>
                      <a:gd name="T65" fmla="*/ 450 h 465"/>
                      <a:gd name="T66" fmla="*/ 129 w 538"/>
                      <a:gd name="T67" fmla="*/ 436 h 465"/>
                      <a:gd name="T68" fmla="*/ 104 w 538"/>
                      <a:gd name="T69" fmla="*/ 415 h 465"/>
                      <a:gd name="T70" fmla="*/ 80 w 538"/>
                      <a:gd name="T71" fmla="*/ 389 h 465"/>
                      <a:gd name="T72" fmla="*/ 58 w 538"/>
                      <a:gd name="T73" fmla="*/ 359 h 465"/>
                      <a:gd name="T74" fmla="*/ 38 w 538"/>
                      <a:gd name="T75" fmla="*/ 327 h 465"/>
                      <a:gd name="T76" fmla="*/ 21 w 538"/>
                      <a:gd name="T77" fmla="*/ 293 h 465"/>
                      <a:gd name="T78" fmla="*/ 7 w 538"/>
                      <a:gd name="T79" fmla="*/ 259 h 465"/>
                      <a:gd name="T80" fmla="*/ 2 w 538"/>
                      <a:gd name="T81" fmla="*/ 241 h 465"/>
                      <a:gd name="T82" fmla="*/ 1 w 538"/>
                      <a:gd name="T83" fmla="*/ 239 h 465"/>
                      <a:gd name="T84" fmla="*/ 0 w 538"/>
                      <a:gd name="T85" fmla="*/ 235 h 465"/>
                      <a:gd name="T86" fmla="*/ 1 w 538"/>
                      <a:gd name="T87" fmla="*/ 225 h 465"/>
                      <a:gd name="T88" fmla="*/ 3 w 538"/>
                      <a:gd name="T89" fmla="*/ 206 h 465"/>
                      <a:gd name="T90" fmla="*/ 9 w 538"/>
                      <a:gd name="T91" fmla="*/ 180 h 465"/>
                      <a:gd name="T92" fmla="*/ 20 w 538"/>
                      <a:gd name="T93" fmla="*/ 151 h 465"/>
                      <a:gd name="T94" fmla="*/ 36 w 538"/>
                      <a:gd name="T95" fmla="*/ 119 h 465"/>
                      <a:gd name="T96" fmla="*/ 59 w 538"/>
                      <a:gd name="T97" fmla="*/ 86 h 465"/>
                      <a:gd name="T98" fmla="*/ 91 w 538"/>
                      <a:gd name="T99" fmla="*/ 55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8"/>
                      <a:gd name="T151" fmla="*/ 0 h 465"/>
                      <a:gd name="T152" fmla="*/ 538 w 538"/>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8" h="465">
                        <a:moveTo>
                          <a:pt x="110" y="41"/>
                        </a:moveTo>
                        <a:lnTo>
                          <a:pt x="136" y="25"/>
                        </a:lnTo>
                        <a:lnTo>
                          <a:pt x="161" y="13"/>
                        </a:lnTo>
                        <a:lnTo>
                          <a:pt x="184" y="5"/>
                        </a:lnTo>
                        <a:lnTo>
                          <a:pt x="206" y="1"/>
                        </a:lnTo>
                        <a:lnTo>
                          <a:pt x="227" y="0"/>
                        </a:lnTo>
                        <a:lnTo>
                          <a:pt x="246" y="1"/>
                        </a:lnTo>
                        <a:lnTo>
                          <a:pt x="264" y="4"/>
                        </a:lnTo>
                        <a:lnTo>
                          <a:pt x="282" y="9"/>
                        </a:lnTo>
                        <a:lnTo>
                          <a:pt x="298" y="17"/>
                        </a:lnTo>
                        <a:lnTo>
                          <a:pt x="313" y="25"/>
                        </a:lnTo>
                        <a:lnTo>
                          <a:pt x="327" y="34"/>
                        </a:lnTo>
                        <a:lnTo>
                          <a:pt x="341" y="43"/>
                        </a:lnTo>
                        <a:lnTo>
                          <a:pt x="353" y="52"/>
                        </a:lnTo>
                        <a:lnTo>
                          <a:pt x="365" y="61"/>
                        </a:lnTo>
                        <a:lnTo>
                          <a:pt x="376" y="69"/>
                        </a:lnTo>
                        <a:lnTo>
                          <a:pt x="386" y="76"/>
                        </a:lnTo>
                        <a:lnTo>
                          <a:pt x="397" y="84"/>
                        </a:lnTo>
                        <a:lnTo>
                          <a:pt x="408" y="93"/>
                        </a:lnTo>
                        <a:lnTo>
                          <a:pt x="419" y="104"/>
                        </a:lnTo>
                        <a:lnTo>
                          <a:pt x="431" y="117"/>
                        </a:lnTo>
                        <a:lnTo>
                          <a:pt x="442" y="130"/>
                        </a:lnTo>
                        <a:lnTo>
                          <a:pt x="454" y="145"/>
                        </a:lnTo>
                        <a:lnTo>
                          <a:pt x="465" y="160"/>
                        </a:lnTo>
                        <a:lnTo>
                          <a:pt x="476" y="176"/>
                        </a:lnTo>
                        <a:lnTo>
                          <a:pt x="487" y="192"/>
                        </a:lnTo>
                        <a:lnTo>
                          <a:pt x="497" y="208"/>
                        </a:lnTo>
                        <a:lnTo>
                          <a:pt x="506" y="224"/>
                        </a:lnTo>
                        <a:lnTo>
                          <a:pt x="515" y="239"/>
                        </a:lnTo>
                        <a:lnTo>
                          <a:pt x="522" y="253"/>
                        </a:lnTo>
                        <a:lnTo>
                          <a:pt x="529" y="266"/>
                        </a:lnTo>
                        <a:lnTo>
                          <a:pt x="534" y="278"/>
                        </a:lnTo>
                        <a:lnTo>
                          <a:pt x="537" y="288"/>
                        </a:lnTo>
                        <a:lnTo>
                          <a:pt x="538" y="297"/>
                        </a:lnTo>
                        <a:lnTo>
                          <a:pt x="536" y="306"/>
                        </a:lnTo>
                        <a:lnTo>
                          <a:pt x="532" y="314"/>
                        </a:lnTo>
                        <a:lnTo>
                          <a:pt x="525" y="323"/>
                        </a:lnTo>
                        <a:lnTo>
                          <a:pt x="515" y="332"/>
                        </a:lnTo>
                        <a:lnTo>
                          <a:pt x="504" y="340"/>
                        </a:lnTo>
                        <a:lnTo>
                          <a:pt x="493" y="349"/>
                        </a:lnTo>
                        <a:lnTo>
                          <a:pt x="480" y="357"/>
                        </a:lnTo>
                        <a:lnTo>
                          <a:pt x="466" y="366"/>
                        </a:lnTo>
                        <a:lnTo>
                          <a:pt x="452" y="374"/>
                        </a:lnTo>
                        <a:lnTo>
                          <a:pt x="439" y="382"/>
                        </a:lnTo>
                        <a:lnTo>
                          <a:pt x="426" y="391"/>
                        </a:lnTo>
                        <a:lnTo>
                          <a:pt x="413" y="399"/>
                        </a:lnTo>
                        <a:lnTo>
                          <a:pt x="403" y="407"/>
                        </a:lnTo>
                        <a:lnTo>
                          <a:pt x="394" y="416"/>
                        </a:lnTo>
                        <a:lnTo>
                          <a:pt x="386" y="424"/>
                        </a:lnTo>
                        <a:lnTo>
                          <a:pt x="379" y="433"/>
                        </a:lnTo>
                        <a:lnTo>
                          <a:pt x="371" y="439"/>
                        </a:lnTo>
                        <a:lnTo>
                          <a:pt x="360" y="446"/>
                        </a:lnTo>
                        <a:lnTo>
                          <a:pt x="349" y="451"/>
                        </a:lnTo>
                        <a:lnTo>
                          <a:pt x="336" y="455"/>
                        </a:lnTo>
                        <a:lnTo>
                          <a:pt x="322" y="459"/>
                        </a:lnTo>
                        <a:lnTo>
                          <a:pt x="308" y="462"/>
                        </a:lnTo>
                        <a:lnTo>
                          <a:pt x="292" y="463"/>
                        </a:lnTo>
                        <a:lnTo>
                          <a:pt x="277" y="465"/>
                        </a:lnTo>
                        <a:lnTo>
                          <a:pt x="260" y="465"/>
                        </a:lnTo>
                        <a:lnTo>
                          <a:pt x="244" y="465"/>
                        </a:lnTo>
                        <a:lnTo>
                          <a:pt x="228" y="464"/>
                        </a:lnTo>
                        <a:lnTo>
                          <a:pt x="212" y="462"/>
                        </a:lnTo>
                        <a:lnTo>
                          <a:pt x="197" y="460"/>
                        </a:lnTo>
                        <a:lnTo>
                          <a:pt x="182" y="457"/>
                        </a:lnTo>
                        <a:lnTo>
                          <a:pt x="168" y="454"/>
                        </a:lnTo>
                        <a:lnTo>
                          <a:pt x="155" y="450"/>
                        </a:lnTo>
                        <a:lnTo>
                          <a:pt x="142" y="443"/>
                        </a:lnTo>
                        <a:lnTo>
                          <a:pt x="129" y="436"/>
                        </a:lnTo>
                        <a:lnTo>
                          <a:pt x="116" y="426"/>
                        </a:lnTo>
                        <a:lnTo>
                          <a:pt x="104" y="415"/>
                        </a:lnTo>
                        <a:lnTo>
                          <a:pt x="92" y="402"/>
                        </a:lnTo>
                        <a:lnTo>
                          <a:pt x="80" y="389"/>
                        </a:lnTo>
                        <a:lnTo>
                          <a:pt x="69" y="374"/>
                        </a:lnTo>
                        <a:lnTo>
                          <a:pt x="58" y="359"/>
                        </a:lnTo>
                        <a:lnTo>
                          <a:pt x="48" y="344"/>
                        </a:lnTo>
                        <a:lnTo>
                          <a:pt x="38" y="327"/>
                        </a:lnTo>
                        <a:lnTo>
                          <a:pt x="29" y="310"/>
                        </a:lnTo>
                        <a:lnTo>
                          <a:pt x="21" y="293"/>
                        </a:lnTo>
                        <a:lnTo>
                          <a:pt x="14" y="277"/>
                        </a:lnTo>
                        <a:lnTo>
                          <a:pt x="7" y="259"/>
                        </a:lnTo>
                        <a:lnTo>
                          <a:pt x="2" y="243"/>
                        </a:lnTo>
                        <a:lnTo>
                          <a:pt x="2" y="241"/>
                        </a:lnTo>
                        <a:lnTo>
                          <a:pt x="1" y="240"/>
                        </a:lnTo>
                        <a:lnTo>
                          <a:pt x="1" y="239"/>
                        </a:lnTo>
                        <a:lnTo>
                          <a:pt x="0" y="237"/>
                        </a:lnTo>
                        <a:lnTo>
                          <a:pt x="0" y="235"/>
                        </a:lnTo>
                        <a:lnTo>
                          <a:pt x="0" y="231"/>
                        </a:lnTo>
                        <a:lnTo>
                          <a:pt x="1" y="225"/>
                        </a:lnTo>
                        <a:lnTo>
                          <a:pt x="2" y="216"/>
                        </a:lnTo>
                        <a:lnTo>
                          <a:pt x="3" y="206"/>
                        </a:lnTo>
                        <a:lnTo>
                          <a:pt x="6" y="194"/>
                        </a:lnTo>
                        <a:lnTo>
                          <a:pt x="9" y="180"/>
                        </a:lnTo>
                        <a:lnTo>
                          <a:pt x="14" y="166"/>
                        </a:lnTo>
                        <a:lnTo>
                          <a:pt x="20" y="151"/>
                        </a:lnTo>
                        <a:lnTo>
                          <a:pt x="27" y="135"/>
                        </a:lnTo>
                        <a:lnTo>
                          <a:pt x="36" y="119"/>
                        </a:lnTo>
                        <a:lnTo>
                          <a:pt x="46" y="103"/>
                        </a:lnTo>
                        <a:lnTo>
                          <a:pt x="59" y="86"/>
                        </a:lnTo>
                        <a:lnTo>
                          <a:pt x="74" y="71"/>
                        </a:lnTo>
                        <a:lnTo>
                          <a:pt x="91" y="55"/>
                        </a:lnTo>
                        <a:lnTo>
                          <a:pt x="110" y="41"/>
                        </a:lnTo>
                        <a:close/>
                      </a:path>
                    </a:pathLst>
                  </a:custGeom>
                  <a:solidFill>
                    <a:srgbClr val="F7EF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Freeform 26"/>
                  <p:cNvSpPr>
                    <a:spLocks/>
                  </p:cNvSpPr>
                  <p:nvPr/>
                </p:nvSpPr>
                <p:spPr bwMode="auto">
                  <a:xfrm>
                    <a:off x="991" y="2088"/>
                    <a:ext cx="520" cy="446"/>
                  </a:xfrm>
                  <a:custGeom>
                    <a:avLst/>
                    <a:gdLst>
                      <a:gd name="T0" fmla="*/ 130 w 520"/>
                      <a:gd name="T1" fmla="*/ 22 h 446"/>
                      <a:gd name="T2" fmla="*/ 175 w 520"/>
                      <a:gd name="T3" fmla="*/ 5 h 446"/>
                      <a:gd name="T4" fmla="*/ 215 w 520"/>
                      <a:gd name="T5" fmla="*/ 0 h 446"/>
                      <a:gd name="T6" fmla="*/ 252 w 520"/>
                      <a:gd name="T7" fmla="*/ 5 h 446"/>
                      <a:gd name="T8" fmla="*/ 285 w 520"/>
                      <a:gd name="T9" fmla="*/ 16 h 446"/>
                      <a:gd name="T10" fmla="*/ 314 w 520"/>
                      <a:gd name="T11" fmla="*/ 31 h 446"/>
                      <a:gd name="T12" fmla="*/ 341 w 520"/>
                      <a:gd name="T13" fmla="*/ 48 h 446"/>
                      <a:gd name="T14" fmla="*/ 363 w 520"/>
                      <a:gd name="T15" fmla="*/ 63 h 446"/>
                      <a:gd name="T16" fmla="*/ 384 w 520"/>
                      <a:gd name="T17" fmla="*/ 77 h 446"/>
                      <a:gd name="T18" fmla="*/ 405 w 520"/>
                      <a:gd name="T19" fmla="*/ 97 h 446"/>
                      <a:gd name="T20" fmla="*/ 428 w 520"/>
                      <a:gd name="T21" fmla="*/ 122 h 446"/>
                      <a:gd name="T22" fmla="*/ 450 w 520"/>
                      <a:gd name="T23" fmla="*/ 151 h 446"/>
                      <a:gd name="T24" fmla="*/ 471 w 520"/>
                      <a:gd name="T25" fmla="*/ 182 h 446"/>
                      <a:gd name="T26" fmla="*/ 490 w 520"/>
                      <a:gd name="T27" fmla="*/ 213 h 446"/>
                      <a:gd name="T28" fmla="*/ 505 w 520"/>
                      <a:gd name="T29" fmla="*/ 241 h 446"/>
                      <a:gd name="T30" fmla="*/ 516 w 520"/>
                      <a:gd name="T31" fmla="*/ 265 h 446"/>
                      <a:gd name="T32" fmla="*/ 520 w 520"/>
                      <a:gd name="T33" fmla="*/ 283 h 446"/>
                      <a:gd name="T34" fmla="*/ 514 w 520"/>
                      <a:gd name="T35" fmla="*/ 300 h 446"/>
                      <a:gd name="T36" fmla="*/ 498 w 520"/>
                      <a:gd name="T37" fmla="*/ 317 h 446"/>
                      <a:gd name="T38" fmla="*/ 476 w 520"/>
                      <a:gd name="T39" fmla="*/ 333 h 446"/>
                      <a:gd name="T40" fmla="*/ 450 w 520"/>
                      <a:gd name="T41" fmla="*/ 350 h 446"/>
                      <a:gd name="T42" fmla="*/ 424 w 520"/>
                      <a:gd name="T43" fmla="*/ 366 h 446"/>
                      <a:gd name="T44" fmla="*/ 400 w 520"/>
                      <a:gd name="T45" fmla="*/ 382 h 446"/>
                      <a:gd name="T46" fmla="*/ 381 w 520"/>
                      <a:gd name="T47" fmla="*/ 398 h 446"/>
                      <a:gd name="T48" fmla="*/ 367 w 520"/>
                      <a:gd name="T49" fmla="*/ 414 h 446"/>
                      <a:gd name="T50" fmla="*/ 348 w 520"/>
                      <a:gd name="T51" fmla="*/ 427 h 446"/>
                      <a:gd name="T52" fmla="*/ 325 w 520"/>
                      <a:gd name="T53" fmla="*/ 436 h 446"/>
                      <a:gd name="T54" fmla="*/ 297 w 520"/>
                      <a:gd name="T55" fmla="*/ 442 h 446"/>
                      <a:gd name="T56" fmla="*/ 267 w 520"/>
                      <a:gd name="T57" fmla="*/ 445 h 446"/>
                      <a:gd name="T58" fmla="*/ 236 w 520"/>
                      <a:gd name="T59" fmla="*/ 445 h 446"/>
                      <a:gd name="T60" fmla="*/ 205 w 520"/>
                      <a:gd name="T61" fmla="*/ 443 h 446"/>
                      <a:gd name="T62" fmla="*/ 176 w 520"/>
                      <a:gd name="T63" fmla="*/ 439 h 446"/>
                      <a:gd name="T64" fmla="*/ 149 w 520"/>
                      <a:gd name="T65" fmla="*/ 431 h 446"/>
                      <a:gd name="T66" fmla="*/ 124 w 520"/>
                      <a:gd name="T67" fmla="*/ 417 h 446"/>
                      <a:gd name="T68" fmla="*/ 100 w 520"/>
                      <a:gd name="T69" fmla="*/ 397 h 446"/>
                      <a:gd name="T70" fmla="*/ 77 w 520"/>
                      <a:gd name="T71" fmla="*/ 372 h 446"/>
                      <a:gd name="T72" fmla="*/ 56 w 520"/>
                      <a:gd name="T73" fmla="*/ 343 h 446"/>
                      <a:gd name="T74" fmla="*/ 37 w 520"/>
                      <a:gd name="T75" fmla="*/ 312 h 446"/>
                      <a:gd name="T76" fmla="*/ 20 w 520"/>
                      <a:gd name="T77" fmla="*/ 280 h 446"/>
                      <a:gd name="T78" fmla="*/ 7 w 520"/>
                      <a:gd name="T79" fmla="*/ 247 h 446"/>
                      <a:gd name="T80" fmla="*/ 1 w 520"/>
                      <a:gd name="T81" fmla="*/ 229 h 446"/>
                      <a:gd name="T82" fmla="*/ 0 w 520"/>
                      <a:gd name="T83" fmla="*/ 227 h 446"/>
                      <a:gd name="T84" fmla="*/ 0 w 520"/>
                      <a:gd name="T85" fmla="*/ 223 h 446"/>
                      <a:gd name="T86" fmla="*/ 0 w 520"/>
                      <a:gd name="T87" fmla="*/ 212 h 446"/>
                      <a:gd name="T88" fmla="*/ 2 w 520"/>
                      <a:gd name="T89" fmla="*/ 194 h 446"/>
                      <a:gd name="T90" fmla="*/ 8 w 520"/>
                      <a:gd name="T91" fmla="*/ 169 h 446"/>
                      <a:gd name="T92" fmla="*/ 18 w 520"/>
                      <a:gd name="T93" fmla="*/ 140 h 446"/>
                      <a:gd name="T94" fmla="*/ 34 w 520"/>
                      <a:gd name="T95" fmla="*/ 109 h 446"/>
                      <a:gd name="T96" fmla="*/ 57 w 520"/>
                      <a:gd name="T97" fmla="*/ 78 h 446"/>
                      <a:gd name="T98" fmla="*/ 88 w 520"/>
                      <a:gd name="T99" fmla="*/ 49 h 4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20"/>
                      <a:gd name="T151" fmla="*/ 0 h 446"/>
                      <a:gd name="T152" fmla="*/ 520 w 520"/>
                      <a:gd name="T153" fmla="*/ 446 h 4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20" h="446">
                        <a:moveTo>
                          <a:pt x="106" y="35"/>
                        </a:moveTo>
                        <a:lnTo>
                          <a:pt x="130" y="22"/>
                        </a:lnTo>
                        <a:lnTo>
                          <a:pt x="153" y="12"/>
                        </a:lnTo>
                        <a:lnTo>
                          <a:pt x="175" y="5"/>
                        </a:lnTo>
                        <a:lnTo>
                          <a:pt x="196" y="2"/>
                        </a:lnTo>
                        <a:lnTo>
                          <a:pt x="215" y="0"/>
                        </a:lnTo>
                        <a:lnTo>
                          <a:pt x="234" y="2"/>
                        </a:lnTo>
                        <a:lnTo>
                          <a:pt x="252" y="5"/>
                        </a:lnTo>
                        <a:lnTo>
                          <a:pt x="269" y="9"/>
                        </a:lnTo>
                        <a:lnTo>
                          <a:pt x="285" y="16"/>
                        </a:lnTo>
                        <a:lnTo>
                          <a:pt x="300" y="23"/>
                        </a:lnTo>
                        <a:lnTo>
                          <a:pt x="314" y="31"/>
                        </a:lnTo>
                        <a:lnTo>
                          <a:pt x="328" y="39"/>
                        </a:lnTo>
                        <a:lnTo>
                          <a:pt x="341" y="48"/>
                        </a:lnTo>
                        <a:lnTo>
                          <a:pt x="352" y="56"/>
                        </a:lnTo>
                        <a:lnTo>
                          <a:pt x="363" y="63"/>
                        </a:lnTo>
                        <a:lnTo>
                          <a:pt x="373" y="70"/>
                        </a:lnTo>
                        <a:lnTo>
                          <a:pt x="384" y="77"/>
                        </a:lnTo>
                        <a:lnTo>
                          <a:pt x="394" y="86"/>
                        </a:lnTo>
                        <a:lnTo>
                          <a:pt x="405" y="97"/>
                        </a:lnTo>
                        <a:lnTo>
                          <a:pt x="416" y="109"/>
                        </a:lnTo>
                        <a:lnTo>
                          <a:pt x="428" y="122"/>
                        </a:lnTo>
                        <a:lnTo>
                          <a:pt x="439" y="136"/>
                        </a:lnTo>
                        <a:lnTo>
                          <a:pt x="450" y="151"/>
                        </a:lnTo>
                        <a:lnTo>
                          <a:pt x="461" y="167"/>
                        </a:lnTo>
                        <a:lnTo>
                          <a:pt x="471" y="182"/>
                        </a:lnTo>
                        <a:lnTo>
                          <a:pt x="481" y="197"/>
                        </a:lnTo>
                        <a:lnTo>
                          <a:pt x="490" y="213"/>
                        </a:lnTo>
                        <a:lnTo>
                          <a:pt x="498" y="227"/>
                        </a:lnTo>
                        <a:lnTo>
                          <a:pt x="505" y="241"/>
                        </a:lnTo>
                        <a:lnTo>
                          <a:pt x="511" y="253"/>
                        </a:lnTo>
                        <a:lnTo>
                          <a:pt x="516" y="265"/>
                        </a:lnTo>
                        <a:lnTo>
                          <a:pt x="519" y="274"/>
                        </a:lnTo>
                        <a:lnTo>
                          <a:pt x="520" y="283"/>
                        </a:lnTo>
                        <a:lnTo>
                          <a:pt x="518" y="291"/>
                        </a:lnTo>
                        <a:lnTo>
                          <a:pt x="514" y="300"/>
                        </a:lnTo>
                        <a:lnTo>
                          <a:pt x="507" y="309"/>
                        </a:lnTo>
                        <a:lnTo>
                          <a:pt x="498" y="317"/>
                        </a:lnTo>
                        <a:lnTo>
                          <a:pt x="488" y="325"/>
                        </a:lnTo>
                        <a:lnTo>
                          <a:pt x="476" y="333"/>
                        </a:lnTo>
                        <a:lnTo>
                          <a:pt x="463" y="342"/>
                        </a:lnTo>
                        <a:lnTo>
                          <a:pt x="450" y="350"/>
                        </a:lnTo>
                        <a:lnTo>
                          <a:pt x="437" y="358"/>
                        </a:lnTo>
                        <a:lnTo>
                          <a:pt x="424" y="366"/>
                        </a:lnTo>
                        <a:lnTo>
                          <a:pt x="412" y="374"/>
                        </a:lnTo>
                        <a:lnTo>
                          <a:pt x="400" y="382"/>
                        </a:lnTo>
                        <a:lnTo>
                          <a:pt x="389" y="390"/>
                        </a:lnTo>
                        <a:lnTo>
                          <a:pt x="381" y="398"/>
                        </a:lnTo>
                        <a:lnTo>
                          <a:pt x="373" y="407"/>
                        </a:lnTo>
                        <a:lnTo>
                          <a:pt x="367" y="414"/>
                        </a:lnTo>
                        <a:lnTo>
                          <a:pt x="358" y="421"/>
                        </a:lnTo>
                        <a:lnTo>
                          <a:pt x="348" y="427"/>
                        </a:lnTo>
                        <a:lnTo>
                          <a:pt x="337" y="432"/>
                        </a:lnTo>
                        <a:lnTo>
                          <a:pt x="325" y="436"/>
                        </a:lnTo>
                        <a:lnTo>
                          <a:pt x="311" y="440"/>
                        </a:lnTo>
                        <a:lnTo>
                          <a:pt x="297" y="442"/>
                        </a:lnTo>
                        <a:lnTo>
                          <a:pt x="282" y="444"/>
                        </a:lnTo>
                        <a:lnTo>
                          <a:pt x="267" y="445"/>
                        </a:lnTo>
                        <a:lnTo>
                          <a:pt x="252" y="446"/>
                        </a:lnTo>
                        <a:lnTo>
                          <a:pt x="236" y="445"/>
                        </a:lnTo>
                        <a:lnTo>
                          <a:pt x="220" y="445"/>
                        </a:lnTo>
                        <a:lnTo>
                          <a:pt x="205" y="443"/>
                        </a:lnTo>
                        <a:lnTo>
                          <a:pt x="190" y="441"/>
                        </a:lnTo>
                        <a:lnTo>
                          <a:pt x="176" y="439"/>
                        </a:lnTo>
                        <a:lnTo>
                          <a:pt x="162" y="436"/>
                        </a:lnTo>
                        <a:lnTo>
                          <a:pt x="149" y="431"/>
                        </a:lnTo>
                        <a:lnTo>
                          <a:pt x="137" y="425"/>
                        </a:lnTo>
                        <a:lnTo>
                          <a:pt x="124" y="417"/>
                        </a:lnTo>
                        <a:lnTo>
                          <a:pt x="112" y="408"/>
                        </a:lnTo>
                        <a:lnTo>
                          <a:pt x="100" y="397"/>
                        </a:lnTo>
                        <a:lnTo>
                          <a:pt x="88" y="385"/>
                        </a:lnTo>
                        <a:lnTo>
                          <a:pt x="77" y="372"/>
                        </a:lnTo>
                        <a:lnTo>
                          <a:pt x="66" y="358"/>
                        </a:lnTo>
                        <a:lnTo>
                          <a:pt x="56" y="343"/>
                        </a:lnTo>
                        <a:lnTo>
                          <a:pt x="46" y="328"/>
                        </a:lnTo>
                        <a:lnTo>
                          <a:pt x="37" y="312"/>
                        </a:lnTo>
                        <a:lnTo>
                          <a:pt x="28" y="296"/>
                        </a:lnTo>
                        <a:lnTo>
                          <a:pt x="20" y="280"/>
                        </a:lnTo>
                        <a:lnTo>
                          <a:pt x="13" y="263"/>
                        </a:lnTo>
                        <a:lnTo>
                          <a:pt x="7" y="247"/>
                        </a:lnTo>
                        <a:lnTo>
                          <a:pt x="2" y="231"/>
                        </a:lnTo>
                        <a:lnTo>
                          <a:pt x="1" y="229"/>
                        </a:lnTo>
                        <a:lnTo>
                          <a:pt x="1" y="228"/>
                        </a:lnTo>
                        <a:lnTo>
                          <a:pt x="0" y="227"/>
                        </a:lnTo>
                        <a:lnTo>
                          <a:pt x="0" y="225"/>
                        </a:lnTo>
                        <a:lnTo>
                          <a:pt x="0" y="223"/>
                        </a:lnTo>
                        <a:lnTo>
                          <a:pt x="0" y="219"/>
                        </a:lnTo>
                        <a:lnTo>
                          <a:pt x="0" y="212"/>
                        </a:lnTo>
                        <a:lnTo>
                          <a:pt x="1" y="204"/>
                        </a:lnTo>
                        <a:lnTo>
                          <a:pt x="2" y="194"/>
                        </a:lnTo>
                        <a:lnTo>
                          <a:pt x="5" y="182"/>
                        </a:lnTo>
                        <a:lnTo>
                          <a:pt x="8" y="169"/>
                        </a:lnTo>
                        <a:lnTo>
                          <a:pt x="13" y="155"/>
                        </a:lnTo>
                        <a:lnTo>
                          <a:pt x="18" y="140"/>
                        </a:lnTo>
                        <a:lnTo>
                          <a:pt x="25" y="125"/>
                        </a:lnTo>
                        <a:lnTo>
                          <a:pt x="34" y="109"/>
                        </a:lnTo>
                        <a:lnTo>
                          <a:pt x="44" y="93"/>
                        </a:lnTo>
                        <a:lnTo>
                          <a:pt x="57" y="78"/>
                        </a:lnTo>
                        <a:lnTo>
                          <a:pt x="71" y="63"/>
                        </a:lnTo>
                        <a:lnTo>
                          <a:pt x="88" y="49"/>
                        </a:lnTo>
                        <a:lnTo>
                          <a:pt x="106" y="35"/>
                        </a:lnTo>
                        <a:close/>
                      </a:path>
                    </a:pathLst>
                  </a:custGeom>
                  <a:solidFill>
                    <a:srgbClr val="F2E2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2" name="Freeform 27"/>
                  <p:cNvSpPr>
                    <a:spLocks/>
                  </p:cNvSpPr>
                  <p:nvPr/>
                </p:nvSpPr>
                <p:spPr bwMode="auto">
                  <a:xfrm>
                    <a:off x="999" y="2101"/>
                    <a:ext cx="504" cy="426"/>
                  </a:xfrm>
                  <a:custGeom>
                    <a:avLst/>
                    <a:gdLst>
                      <a:gd name="T0" fmla="*/ 125 w 504"/>
                      <a:gd name="T1" fmla="*/ 18 h 426"/>
                      <a:gd name="T2" fmla="*/ 166 w 504"/>
                      <a:gd name="T3" fmla="*/ 4 h 426"/>
                      <a:gd name="T4" fmla="*/ 205 w 504"/>
                      <a:gd name="T5" fmla="*/ 0 h 426"/>
                      <a:gd name="T6" fmla="*/ 241 w 504"/>
                      <a:gd name="T7" fmla="*/ 4 h 426"/>
                      <a:gd name="T8" fmla="*/ 274 w 504"/>
                      <a:gd name="T9" fmla="*/ 13 h 426"/>
                      <a:gd name="T10" fmla="*/ 303 w 504"/>
                      <a:gd name="T11" fmla="*/ 27 h 426"/>
                      <a:gd name="T12" fmla="*/ 329 w 504"/>
                      <a:gd name="T13" fmla="*/ 41 h 426"/>
                      <a:gd name="T14" fmla="*/ 352 w 504"/>
                      <a:gd name="T15" fmla="*/ 56 h 426"/>
                      <a:gd name="T16" fmla="*/ 372 w 504"/>
                      <a:gd name="T17" fmla="*/ 69 h 426"/>
                      <a:gd name="T18" fmla="*/ 392 w 504"/>
                      <a:gd name="T19" fmla="*/ 88 h 426"/>
                      <a:gd name="T20" fmla="*/ 414 w 504"/>
                      <a:gd name="T21" fmla="*/ 113 h 426"/>
                      <a:gd name="T22" fmla="*/ 436 w 504"/>
                      <a:gd name="T23" fmla="*/ 141 h 426"/>
                      <a:gd name="T24" fmla="*/ 456 w 504"/>
                      <a:gd name="T25" fmla="*/ 171 h 426"/>
                      <a:gd name="T26" fmla="*/ 474 w 504"/>
                      <a:gd name="T27" fmla="*/ 200 h 426"/>
                      <a:gd name="T28" fmla="*/ 489 w 504"/>
                      <a:gd name="T29" fmla="*/ 228 h 426"/>
                      <a:gd name="T30" fmla="*/ 500 w 504"/>
                      <a:gd name="T31" fmla="*/ 250 h 426"/>
                      <a:gd name="T32" fmla="*/ 504 w 504"/>
                      <a:gd name="T33" fmla="*/ 268 h 426"/>
                      <a:gd name="T34" fmla="*/ 497 w 504"/>
                      <a:gd name="T35" fmla="*/ 285 h 426"/>
                      <a:gd name="T36" fmla="*/ 482 w 504"/>
                      <a:gd name="T37" fmla="*/ 301 h 426"/>
                      <a:gd name="T38" fmla="*/ 461 w 504"/>
                      <a:gd name="T39" fmla="*/ 317 h 426"/>
                      <a:gd name="T40" fmla="*/ 436 w 504"/>
                      <a:gd name="T41" fmla="*/ 333 h 426"/>
                      <a:gd name="T42" fmla="*/ 411 w 504"/>
                      <a:gd name="T43" fmla="*/ 349 h 426"/>
                      <a:gd name="T44" fmla="*/ 387 w 504"/>
                      <a:gd name="T45" fmla="*/ 365 h 426"/>
                      <a:gd name="T46" fmla="*/ 369 w 504"/>
                      <a:gd name="T47" fmla="*/ 380 h 426"/>
                      <a:gd name="T48" fmla="*/ 356 w 504"/>
                      <a:gd name="T49" fmla="*/ 395 h 426"/>
                      <a:gd name="T50" fmla="*/ 338 w 504"/>
                      <a:gd name="T51" fmla="*/ 408 h 426"/>
                      <a:gd name="T52" fmla="*/ 315 w 504"/>
                      <a:gd name="T53" fmla="*/ 417 h 426"/>
                      <a:gd name="T54" fmla="*/ 288 w 504"/>
                      <a:gd name="T55" fmla="*/ 423 h 426"/>
                      <a:gd name="T56" fmla="*/ 259 w 504"/>
                      <a:gd name="T57" fmla="*/ 426 h 426"/>
                      <a:gd name="T58" fmla="*/ 229 w 504"/>
                      <a:gd name="T59" fmla="*/ 426 h 426"/>
                      <a:gd name="T60" fmla="*/ 199 w 504"/>
                      <a:gd name="T61" fmla="*/ 423 h 426"/>
                      <a:gd name="T62" fmla="*/ 170 w 504"/>
                      <a:gd name="T63" fmla="*/ 419 h 426"/>
                      <a:gd name="T64" fmla="*/ 145 w 504"/>
                      <a:gd name="T65" fmla="*/ 412 h 426"/>
                      <a:gd name="T66" fmla="*/ 121 w 504"/>
                      <a:gd name="T67" fmla="*/ 399 h 426"/>
                      <a:gd name="T68" fmla="*/ 97 w 504"/>
                      <a:gd name="T69" fmla="*/ 379 h 426"/>
                      <a:gd name="T70" fmla="*/ 75 w 504"/>
                      <a:gd name="T71" fmla="*/ 354 h 426"/>
                      <a:gd name="T72" fmla="*/ 54 w 504"/>
                      <a:gd name="T73" fmla="*/ 326 h 426"/>
                      <a:gd name="T74" fmla="*/ 36 w 504"/>
                      <a:gd name="T75" fmla="*/ 296 h 426"/>
                      <a:gd name="T76" fmla="*/ 20 w 504"/>
                      <a:gd name="T77" fmla="*/ 264 h 426"/>
                      <a:gd name="T78" fmla="*/ 7 w 504"/>
                      <a:gd name="T79" fmla="*/ 233 h 426"/>
                      <a:gd name="T80" fmla="*/ 1 w 504"/>
                      <a:gd name="T81" fmla="*/ 216 h 426"/>
                      <a:gd name="T82" fmla="*/ 1 w 504"/>
                      <a:gd name="T83" fmla="*/ 214 h 426"/>
                      <a:gd name="T84" fmla="*/ 0 w 504"/>
                      <a:gd name="T85" fmla="*/ 211 h 426"/>
                      <a:gd name="T86" fmla="*/ 0 w 504"/>
                      <a:gd name="T87" fmla="*/ 199 h 426"/>
                      <a:gd name="T88" fmla="*/ 3 w 504"/>
                      <a:gd name="T89" fmla="*/ 181 h 426"/>
                      <a:gd name="T90" fmla="*/ 8 w 504"/>
                      <a:gd name="T91" fmla="*/ 156 h 426"/>
                      <a:gd name="T92" fmla="*/ 17 w 504"/>
                      <a:gd name="T93" fmla="*/ 128 h 426"/>
                      <a:gd name="T94" fmla="*/ 33 w 504"/>
                      <a:gd name="T95" fmla="*/ 98 h 426"/>
                      <a:gd name="T96" fmla="*/ 55 w 504"/>
                      <a:gd name="T97" fmla="*/ 69 h 426"/>
                      <a:gd name="T98" fmla="*/ 85 w 504"/>
                      <a:gd name="T99" fmla="*/ 41 h 4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04"/>
                      <a:gd name="T151" fmla="*/ 0 h 426"/>
                      <a:gd name="T152" fmla="*/ 504 w 504"/>
                      <a:gd name="T153" fmla="*/ 426 h 4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04" h="426">
                        <a:moveTo>
                          <a:pt x="103" y="29"/>
                        </a:moveTo>
                        <a:lnTo>
                          <a:pt x="125" y="18"/>
                        </a:lnTo>
                        <a:lnTo>
                          <a:pt x="146" y="9"/>
                        </a:lnTo>
                        <a:lnTo>
                          <a:pt x="166" y="4"/>
                        </a:lnTo>
                        <a:lnTo>
                          <a:pt x="186" y="1"/>
                        </a:lnTo>
                        <a:lnTo>
                          <a:pt x="205" y="0"/>
                        </a:lnTo>
                        <a:lnTo>
                          <a:pt x="223" y="1"/>
                        </a:lnTo>
                        <a:lnTo>
                          <a:pt x="241" y="4"/>
                        </a:lnTo>
                        <a:lnTo>
                          <a:pt x="257" y="8"/>
                        </a:lnTo>
                        <a:lnTo>
                          <a:pt x="274" y="13"/>
                        </a:lnTo>
                        <a:lnTo>
                          <a:pt x="288" y="20"/>
                        </a:lnTo>
                        <a:lnTo>
                          <a:pt x="303" y="27"/>
                        </a:lnTo>
                        <a:lnTo>
                          <a:pt x="316" y="34"/>
                        </a:lnTo>
                        <a:lnTo>
                          <a:pt x="329" y="41"/>
                        </a:lnTo>
                        <a:lnTo>
                          <a:pt x="341" y="49"/>
                        </a:lnTo>
                        <a:lnTo>
                          <a:pt x="352" y="56"/>
                        </a:lnTo>
                        <a:lnTo>
                          <a:pt x="362" y="62"/>
                        </a:lnTo>
                        <a:lnTo>
                          <a:pt x="372" y="69"/>
                        </a:lnTo>
                        <a:lnTo>
                          <a:pt x="382" y="78"/>
                        </a:lnTo>
                        <a:lnTo>
                          <a:pt x="392" y="88"/>
                        </a:lnTo>
                        <a:lnTo>
                          <a:pt x="403" y="100"/>
                        </a:lnTo>
                        <a:lnTo>
                          <a:pt x="414" y="113"/>
                        </a:lnTo>
                        <a:lnTo>
                          <a:pt x="425" y="127"/>
                        </a:lnTo>
                        <a:lnTo>
                          <a:pt x="436" y="141"/>
                        </a:lnTo>
                        <a:lnTo>
                          <a:pt x="446" y="156"/>
                        </a:lnTo>
                        <a:lnTo>
                          <a:pt x="456" y="171"/>
                        </a:lnTo>
                        <a:lnTo>
                          <a:pt x="465" y="186"/>
                        </a:lnTo>
                        <a:lnTo>
                          <a:pt x="474" y="200"/>
                        </a:lnTo>
                        <a:lnTo>
                          <a:pt x="482" y="214"/>
                        </a:lnTo>
                        <a:lnTo>
                          <a:pt x="489" y="228"/>
                        </a:lnTo>
                        <a:lnTo>
                          <a:pt x="495" y="239"/>
                        </a:lnTo>
                        <a:lnTo>
                          <a:pt x="500" y="250"/>
                        </a:lnTo>
                        <a:lnTo>
                          <a:pt x="503" y="260"/>
                        </a:lnTo>
                        <a:lnTo>
                          <a:pt x="504" y="268"/>
                        </a:lnTo>
                        <a:lnTo>
                          <a:pt x="502" y="277"/>
                        </a:lnTo>
                        <a:lnTo>
                          <a:pt x="497" y="285"/>
                        </a:lnTo>
                        <a:lnTo>
                          <a:pt x="491" y="293"/>
                        </a:lnTo>
                        <a:lnTo>
                          <a:pt x="482" y="301"/>
                        </a:lnTo>
                        <a:lnTo>
                          <a:pt x="472" y="309"/>
                        </a:lnTo>
                        <a:lnTo>
                          <a:pt x="461" y="317"/>
                        </a:lnTo>
                        <a:lnTo>
                          <a:pt x="449" y="325"/>
                        </a:lnTo>
                        <a:lnTo>
                          <a:pt x="436" y="333"/>
                        </a:lnTo>
                        <a:lnTo>
                          <a:pt x="423" y="341"/>
                        </a:lnTo>
                        <a:lnTo>
                          <a:pt x="411" y="349"/>
                        </a:lnTo>
                        <a:lnTo>
                          <a:pt x="399" y="357"/>
                        </a:lnTo>
                        <a:lnTo>
                          <a:pt x="387" y="365"/>
                        </a:lnTo>
                        <a:lnTo>
                          <a:pt x="377" y="372"/>
                        </a:lnTo>
                        <a:lnTo>
                          <a:pt x="369" y="380"/>
                        </a:lnTo>
                        <a:lnTo>
                          <a:pt x="362" y="388"/>
                        </a:lnTo>
                        <a:lnTo>
                          <a:pt x="356" y="395"/>
                        </a:lnTo>
                        <a:lnTo>
                          <a:pt x="347" y="402"/>
                        </a:lnTo>
                        <a:lnTo>
                          <a:pt x="338" y="408"/>
                        </a:lnTo>
                        <a:lnTo>
                          <a:pt x="327" y="413"/>
                        </a:lnTo>
                        <a:lnTo>
                          <a:pt x="315" y="417"/>
                        </a:lnTo>
                        <a:lnTo>
                          <a:pt x="302" y="420"/>
                        </a:lnTo>
                        <a:lnTo>
                          <a:pt x="288" y="423"/>
                        </a:lnTo>
                        <a:lnTo>
                          <a:pt x="274" y="424"/>
                        </a:lnTo>
                        <a:lnTo>
                          <a:pt x="259" y="426"/>
                        </a:lnTo>
                        <a:lnTo>
                          <a:pt x="244" y="426"/>
                        </a:lnTo>
                        <a:lnTo>
                          <a:pt x="229" y="426"/>
                        </a:lnTo>
                        <a:lnTo>
                          <a:pt x="214" y="425"/>
                        </a:lnTo>
                        <a:lnTo>
                          <a:pt x="199" y="423"/>
                        </a:lnTo>
                        <a:lnTo>
                          <a:pt x="184" y="422"/>
                        </a:lnTo>
                        <a:lnTo>
                          <a:pt x="170" y="419"/>
                        </a:lnTo>
                        <a:lnTo>
                          <a:pt x="157" y="416"/>
                        </a:lnTo>
                        <a:lnTo>
                          <a:pt x="145" y="412"/>
                        </a:lnTo>
                        <a:lnTo>
                          <a:pt x="133" y="406"/>
                        </a:lnTo>
                        <a:lnTo>
                          <a:pt x="121" y="399"/>
                        </a:lnTo>
                        <a:lnTo>
                          <a:pt x="109" y="390"/>
                        </a:lnTo>
                        <a:lnTo>
                          <a:pt x="97" y="379"/>
                        </a:lnTo>
                        <a:lnTo>
                          <a:pt x="86" y="367"/>
                        </a:lnTo>
                        <a:lnTo>
                          <a:pt x="75" y="354"/>
                        </a:lnTo>
                        <a:lnTo>
                          <a:pt x="64" y="341"/>
                        </a:lnTo>
                        <a:lnTo>
                          <a:pt x="54" y="326"/>
                        </a:lnTo>
                        <a:lnTo>
                          <a:pt x="45" y="311"/>
                        </a:lnTo>
                        <a:lnTo>
                          <a:pt x="36" y="296"/>
                        </a:lnTo>
                        <a:lnTo>
                          <a:pt x="27" y="280"/>
                        </a:lnTo>
                        <a:lnTo>
                          <a:pt x="20" y="264"/>
                        </a:lnTo>
                        <a:lnTo>
                          <a:pt x="13" y="248"/>
                        </a:lnTo>
                        <a:lnTo>
                          <a:pt x="7" y="233"/>
                        </a:lnTo>
                        <a:lnTo>
                          <a:pt x="2" y="217"/>
                        </a:lnTo>
                        <a:lnTo>
                          <a:pt x="1" y="216"/>
                        </a:lnTo>
                        <a:lnTo>
                          <a:pt x="1" y="215"/>
                        </a:lnTo>
                        <a:lnTo>
                          <a:pt x="1" y="214"/>
                        </a:lnTo>
                        <a:lnTo>
                          <a:pt x="0" y="212"/>
                        </a:lnTo>
                        <a:lnTo>
                          <a:pt x="0" y="211"/>
                        </a:lnTo>
                        <a:lnTo>
                          <a:pt x="0" y="206"/>
                        </a:lnTo>
                        <a:lnTo>
                          <a:pt x="0" y="199"/>
                        </a:lnTo>
                        <a:lnTo>
                          <a:pt x="1" y="191"/>
                        </a:lnTo>
                        <a:lnTo>
                          <a:pt x="3" y="181"/>
                        </a:lnTo>
                        <a:lnTo>
                          <a:pt x="5" y="169"/>
                        </a:lnTo>
                        <a:lnTo>
                          <a:pt x="8" y="156"/>
                        </a:lnTo>
                        <a:lnTo>
                          <a:pt x="12" y="142"/>
                        </a:lnTo>
                        <a:lnTo>
                          <a:pt x="17" y="128"/>
                        </a:lnTo>
                        <a:lnTo>
                          <a:pt x="25" y="113"/>
                        </a:lnTo>
                        <a:lnTo>
                          <a:pt x="33" y="98"/>
                        </a:lnTo>
                        <a:lnTo>
                          <a:pt x="43" y="83"/>
                        </a:lnTo>
                        <a:lnTo>
                          <a:pt x="55" y="69"/>
                        </a:lnTo>
                        <a:lnTo>
                          <a:pt x="69" y="55"/>
                        </a:lnTo>
                        <a:lnTo>
                          <a:pt x="85" y="41"/>
                        </a:lnTo>
                        <a:lnTo>
                          <a:pt x="103" y="29"/>
                        </a:lnTo>
                        <a:close/>
                      </a:path>
                    </a:pathLst>
                  </a:custGeom>
                  <a:solidFill>
                    <a:srgbClr val="EAD3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28"/>
                  <p:cNvSpPr>
                    <a:spLocks/>
                  </p:cNvSpPr>
                  <p:nvPr/>
                </p:nvSpPr>
                <p:spPr bwMode="auto">
                  <a:xfrm>
                    <a:off x="1008" y="2113"/>
                    <a:ext cx="486" cy="407"/>
                  </a:xfrm>
                  <a:custGeom>
                    <a:avLst/>
                    <a:gdLst>
                      <a:gd name="T0" fmla="*/ 119 w 486"/>
                      <a:gd name="T1" fmla="*/ 15 h 407"/>
                      <a:gd name="T2" fmla="*/ 157 w 486"/>
                      <a:gd name="T3" fmla="*/ 4 h 407"/>
                      <a:gd name="T4" fmla="*/ 193 w 486"/>
                      <a:gd name="T5" fmla="*/ 0 h 407"/>
                      <a:gd name="T6" fmla="*/ 228 w 486"/>
                      <a:gd name="T7" fmla="*/ 4 h 407"/>
                      <a:gd name="T8" fmla="*/ 261 w 486"/>
                      <a:gd name="T9" fmla="*/ 12 h 407"/>
                      <a:gd name="T10" fmla="*/ 290 w 486"/>
                      <a:gd name="T11" fmla="*/ 24 h 407"/>
                      <a:gd name="T12" fmla="*/ 316 w 486"/>
                      <a:gd name="T13" fmla="*/ 37 h 407"/>
                      <a:gd name="T14" fmla="*/ 339 w 486"/>
                      <a:gd name="T15" fmla="*/ 50 h 407"/>
                      <a:gd name="T16" fmla="*/ 358 w 486"/>
                      <a:gd name="T17" fmla="*/ 63 h 407"/>
                      <a:gd name="T18" fmla="*/ 378 w 486"/>
                      <a:gd name="T19" fmla="*/ 81 h 407"/>
                      <a:gd name="T20" fmla="*/ 400 w 486"/>
                      <a:gd name="T21" fmla="*/ 105 h 407"/>
                      <a:gd name="T22" fmla="*/ 420 w 486"/>
                      <a:gd name="T23" fmla="*/ 132 h 407"/>
                      <a:gd name="T24" fmla="*/ 440 w 486"/>
                      <a:gd name="T25" fmla="*/ 161 h 407"/>
                      <a:gd name="T26" fmla="*/ 457 w 486"/>
                      <a:gd name="T27" fmla="*/ 189 h 407"/>
                      <a:gd name="T28" fmla="*/ 472 w 486"/>
                      <a:gd name="T29" fmla="*/ 216 h 407"/>
                      <a:gd name="T30" fmla="*/ 482 w 486"/>
                      <a:gd name="T31" fmla="*/ 238 h 407"/>
                      <a:gd name="T32" fmla="*/ 486 w 486"/>
                      <a:gd name="T33" fmla="*/ 255 h 407"/>
                      <a:gd name="T34" fmla="*/ 480 w 486"/>
                      <a:gd name="T35" fmla="*/ 271 h 407"/>
                      <a:gd name="T36" fmla="*/ 465 w 486"/>
                      <a:gd name="T37" fmla="*/ 287 h 407"/>
                      <a:gd name="T38" fmla="*/ 445 w 486"/>
                      <a:gd name="T39" fmla="*/ 302 h 407"/>
                      <a:gd name="T40" fmla="*/ 421 w 486"/>
                      <a:gd name="T41" fmla="*/ 317 h 407"/>
                      <a:gd name="T42" fmla="*/ 396 w 486"/>
                      <a:gd name="T43" fmla="*/ 332 h 407"/>
                      <a:gd name="T44" fmla="*/ 374 w 486"/>
                      <a:gd name="T45" fmla="*/ 348 h 407"/>
                      <a:gd name="T46" fmla="*/ 355 w 486"/>
                      <a:gd name="T47" fmla="*/ 363 h 407"/>
                      <a:gd name="T48" fmla="*/ 342 w 486"/>
                      <a:gd name="T49" fmla="*/ 378 h 407"/>
                      <a:gd name="T50" fmla="*/ 325 w 486"/>
                      <a:gd name="T51" fmla="*/ 390 h 407"/>
                      <a:gd name="T52" fmla="*/ 303 w 486"/>
                      <a:gd name="T53" fmla="*/ 398 h 407"/>
                      <a:gd name="T54" fmla="*/ 278 w 486"/>
                      <a:gd name="T55" fmla="*/ 404 h 407"/>
                      <a:gd name="T56" fmla="*/ 250 w 486"/>
                      <a:gd name="T57" fmla="*/ 407 h 407"/>
                      <a:gd name="T58" fmla="*/ 220 w 486"/>
                      <a:gd name="T59" fmla="*/ 407 h 407"/>
                      <a:gd name="T60" fmla="*/ 192 w 486"/>
                      <a:gd name="T61" fmla="*/ 405 h 407"/>
                      <a:gd name="T62" fmla="*/ 164 w 486"/>
                      <a:gd name="T63" fmla="*/ 401 h 407"/>
                      <a:gd name="T64" fmla="*/ 139 w 486"/>
                      <a:gd name="T65" fmla="*/ 393 h 407"/>
                      <a:gd name="T66" fmla="*/ 116 w 486"/>
                      <a:gd name="T67" fmla="*/ 380 h 407"/>
                      <a:gd name="T68" fmla="*/ 93 w 486"/>
                      <a:gd name="T69" fmla="*/ 361 h 407"/>
                      <a:gd name="T70" fmla="*/ 71 w 486"/>
                      <a:gd name="T71" fmla="*/ 338 h 407"/>
                      <a:gd name="T72" fmla="*/ 52 w 486"/>
                      <a:gd name="T73" fmla="*/ 311 h 407"/>
                      <a:gd name="T74" fmla="*/ 34 w 486"/>
                      <a:gd name="T75" fmla="*/ 281 h 407"/>
                      <a:gd name="T76" fmla="*/ 19 w 486"/>
                      <a:gd name="T77" fmla="*/ 251 h 407"/>
                      <a:gd name="T78" fmla="*/ 6 w 486"/>
                      <a:gd name="T79" fmla="*/ 220 h 407"/>
                      <a:gd name="T80" fmla="*/ 1 w 486"/>
                      <a:gd name="T81" fmla="*/ 204 h 407"/>
                      <a:gd name="T82" fmla="*/ 0 w 486"/>
                      <a:gd name="T83" fmla="*/ 202 h 407"/>
                      <a:gd name="T84" fmla="*/ 0 w 486"/>
                      <a:gd name="T85" fmla="*/ 199 h 407"/>
                      <a:gd name="T86" fmla="*/ 0 w 486"/>
                      <a:gd name="T87" fmla="*/ 187 h 407"/>
                      <a:gd name="T88" fmla="*/ 2 w 486"/>
                      <a:gd name="T89" fmla="*/ 169 h 407"/>
                      <a:gd name="T90" fmla="*/ 7 w 486"/>
                      <a:gd name="T91" fmla="*/ 145 h 407"/>
                      <a:gd name="T92" fmla="*/ 16 w 486"/>
                      <a:gd name="T93" fmla="*/ 118 h 407"/>
                      <a:gd name="T94" fmla="*/ 31 w 486"/>
                      <a:gd name="T95" fmla="*/ 89 h 407"/>
                      <a:gd name="T96" fmla="*/ 52 w 486"/>
                      <a:gd name="T97" fmla="*/ 61 h 407"/>
                      <a:gd name="T98" fmla="*/ 81 w 486"/>
                      <a:gd name="T99" fmla="*/ 35 h 4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6"/>
                      <a:gd name="T151" fmla="*/ 0 h 407"/>
                      <a:gd name="T152" fmla="*/ 486 w 486"/>
                      <a:gd name="T153" fmla="*/ 407 h 40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6" h="407">
                        <a:moveTo>
                          <a:pt x="99" y="24"/>
                        </a:moveTo>
                        <a:lnTo>
                          <a:pt x="119" y="15"/>
                        </a:lnTo>
                        <a:lnTo>
                          <a:pt x="138" y="8"/>
                        </a:lnTo>
                        <a:lnTo>
                          <a:pt x="157" y="4"/>
                        </a:lnTo>
                        <a:lnTo>
                          <a:pt x="175" y="1"/>
                        </a:lnTo>
                        <a:lnTo>
                          <a:pt x="193" y="0"/>
                        </a:lnTo>
                        <a:lnTo>
                          <a:pt x="211" y="1"/>
                        </a:lnTo>
                        <a:lnTo>
                          <a:pt x="228" y="4"/>
                        </a:lnTo>
                        <a:lnTo>
                          <a:pt x="245" y="7"/>
                        </a:lnTo>
                        <a:lnTo>
                          <a:pt x="261" y="12"/>
                        </a:lnTo>
                        <a:lnTo>
                          <a:pt x="276" y="18"/>
                        </a:lnTo>
                        <a:lnTo>
                          <a:pt x="290" y="24"/>
                        </a:lnTo>
                        <a:lnTo>
                          <a:pt x="304" y="30"/>
                        </a:lnTo>
                        <a:lnTo>
                          <a:pt x="316" y="37"/>
                        </a:lnTo>
                        <a:lnTo>
                          <a:pt x="329" y="43"/>
                        </a:lnTo>
                        <a:lnTo>
                          <a:pt x="339" y="50"/>
                        </a:lnTo>
                        <a:lnTo>
                          <a:pt x="349" y="56"/>
                        </a:lnTo>
                        <a:lnTo>
                          <a:pt x="358" y="63"/>
                        </a:lnTo>
                        <a:lnTo>
                          <a:pt x="368" y="71"/>
                        </a:lnTo>
                        <a:lnTo>
                          <a:pt x="378" y="81"/>
                        </a:lnTo>
                        <a:lnTo>
                          <a:pt x="389" y="93"/>
                        </a:lnTo>
                        <a:lnTo>
                          <a:pt x="400" y="105"/>
                        </a:lnTo>
                        <a:lnTo>
                          <a:pt x="410" y="118"/>
                        </a:lnTo>
                        <a:lnTo>
                          <a:pt x="420" y="132"/>
                        </a:lnTo>
                        <a:lnTo>
                          <a:pt x="430" y="147"/>
                        </a:lnTo>
                        <a:lnTo>
                          <a:pt x="440" y="161"/>
                        </a:lnTo>
                        <a:lnTo>
                          <a:pt x="449" y="175"/>
                        </a:lnTo>
                        <a:lnTo>
                          <a:pt x="457" y="189"/>
                        </a:lnTo>
                        <a:lnTo>
                          <a:pt x="465" y="203"/>
                        </a:lnTo>
                        <a:lnTo>
                          <a:pt x="472" y="216"/>
                        </a:lnTo>
                        <a:lnTo>
                          <a:pt x="478" y="227"/>
                        </a:lnTo>
                        <a:lnTo>
                          <a:pt x="482" y="238"/>
                        </a:lnTo>
                        <a:lnTo>
                          <a:pt x="485" y="247"/>
                        </a:lnTo>
                        <a:lnTo>
                          <a:pt x="486" y="255"/>
                        </a:lnTo>
                        <a:lnTo>
                          <a:pt x="484" y="263"/>
                        </a:lnTo>
                        <a:lnTo>
                          <a:pt x="480" y="271"/>
                        </a:lnTo>
                        <a:lnTo>
                          <a:pt x="473" y="279"/>
                        </a:lnTo>
                        <a:lnTo>
                          <a:pt x="465" y="287"/>
                        </a:lnTo>
                        <a:lnTo>
                          <a:pt x="455" y="294"/>
                        </a:lnTo>
                        <a:lnTo>
                          <a:pt x="445" y="302"/>
                        </a:lnTo>
                        <a:lnTo>
                          <a:pt x="433" y="310"/>
                        </a:lnTo>
                        <a:lnTo>
                          <a:pt x="421" y="317"/>
                        </a:lnTo>
                        <a:lnTo>
                          <a:pt x="408" y="325"/>
                        </a:lnTo>
                        <a:lnTo>
                          <a:pt x="396" y="332"/>
                        </a:lnTo>
                        <a:lnTo>
                          <a:pt x="384" y="340"/>
                        </a:lnTo>
                        <a:lnTo>
                          <a:pt x="374" y="348"/>
                        </a:lnTo>
                        <a:lnTo>
                          <a:pt x="364" y="355"/>
                        </a:lnTo>
                        <a:lnTo>
                          <a:pt x="355" y="363"/>
                        </a:lnTo>
                        <a:lnTo>
                          <a:pt x="349" y="370"/>
                        </a:lnTo>
                        <a:lnTo>
                          <a:pt x="342" y="378"/>
                        </a:lnTo>
                        <a:lnTo>
                          <a:pt x="335" y="384"/>
                        </a:lnTo>
                        <a:lnTo>
                          <a:pt x="325" y="390"/>
                        </a:lnTo>
                        <a:lnTo>
                          <a:pt x="315" y="394"/>
                        </a:lnTo>
                        <a:lnTo>
                          <a:pt x="303" y="398"/>
                        </a:lnTo>
                        <a:lnTo>
                          <a:pt x="291" y="402"/>
                        </a:lnTo>
                        <a:lnTo>
                          <a:pt x="278" y="404"/>
                        </a:lnTo>
                        <a:lnTo>
                          <a:pt x="264" y="406"/>
                        </a:lnTo>
                        <a:lnTo>
                          <a:pt x="250" y="407"/>
                        </a:lnTo>
                        <a:lnTo>
                          <a:pt x="235" y="407"/>
                        </a:lnTo>
                        <a:lnTo>
                          <a:pt x="220" y="407"/>
                        </a:lnTo>
                        <a:lnTo>
                          <a:pt x="206" y="406"/>
                        </a:lnTo>
                        <a:lnTo>
                          <a:pt x="192" y="405"/>
                        </a:lnTo>
                        <a:lnTo>
                          <a:pt x="178" y="403"/>
                        </a:lnTo>
                        <a:lnTo>
                          <a:pt x="164" y="401"/>
                        </a:lnTo>
                        <a:lnTo>
                          <a:pt x="152" y="397"/>
                        </a:lnTo>
                        <a:lnTo>
                          <a:pt x="139" y="393"/>
                        </a:lnTo>
                        <a:lnTo>
                          <a:pt x="128" y="387"/>
                        </a:lnTo>
                        <a:lnTo>
                          <a:pt x="116" y="380"/>
                        </a:lnTo>
                        <a:lnTo>
                          <a:pt x="104" y="371"/>
                        </a:lnTo>
                        <a:lnTo>
                          <a:pt x="93" y="361"/>
                        </a:lnTo>
                        <a:lnTo>
                          <a:pt x="82" y="350"/>
                        </a:lnTo>
                        <a:lnTo>
                          <a:pt x="71" y="338"/>
                        </a:lnTo>
                        <a:lnTo>
                          <a:pt x="62" y="324"/>
                        </a:lnTo>
                        <a:lnTo>
                          <a:pt x="52" y="311"/>
                        </a:lnTo>
                        <a:lnTo>
                          <a:pt x="43" y="296"/>
                        </a:lnTo>
                        <a:lnTo>
                          <a:pt x="34" y="281"/>
                        </a:lnTo>
                        <a:lnTo>
                          <a:pt x="26" y="266"/>
                        </a:lnTo>
                        <a:lnTo>
                          <a:pt x="19" y="251"/>
                        </a:lnTo>
                        <a:lnTo>
                          <a:pt x="12" y="235"/>
                        </a:lnTo>
                        <a:lnTo>
                          <a:pt x="6" y="220"/>
                        </a:lnTo>
                        <a:lnTo>
                          <a:pt x="1" y="205"/>
                        </a:lnTo>
                        <a:lnTo>
                          <a:pt x="1" y="204"/>
                        </a:lnTo>
                        <a:lnTo>
                          <a:pt x="1" y="203"/>
                        </a:lnTo>
                        <a:lnTo>
                          <a:pt x="0" y="202"/>
                        </a:lnTo>
                        <a:lnTo>
                          <a:pt x="0" y="201"/>
                        </a:lnTo>
                        <a:lnTo>
                          <a:pt x="0" y="199"/>
                        </a:lnTo>
                        <a:lnTo>
                          <a:pt x="0" y="194"/>
                        </a:lnTo>
                        <a:lnTo>
                          <a:pt x="0" y="187"/>
                        </a:lnTo>
                        <a:lnTo>
                          <a:pt x="1" y="179"/>
                        </a:lnTo>
                        <a:lnTo>
                          <a:pt x="2" y="169"/>
                        </a:lnTo>
                        <a:lnTo>
                          <a:pt x="4" y="157"/>
                        </a:lnTo>
                        <a:lnTo>
                          <a:pt x="7" y="145"/>
                        </a:lnTo>
                        <a:lnTo>
                          <a:pt x="11" y="131"/>
                        </a:lnTo>
                        <a:lnTo>
                          <a:pt x="16" y="118"/>
                        </a:lnTo>
                        <a:lnTo>
                          <a:pt x="22" y="103"/>
                        </a:lnTo>
                        <a:lnTo>
                          <a:pt x="31" y="89"/>
                        </a:lnTo>
                        <a:lnTo>
                          <a:pt x="40" y="74"/>
                        </a:lnTo>
                        <a:lnTo>
                          <a:pt x="52" y="61"/>
                        </a:lnTo>
                        <a:lnTo>
                          <a:pt x="66" y="48"/>
                        </a:lnTo>
                        <a:lnTo>
                          <a:pt x="81" y="35"/>
                        </a:lnTo>
                        <a:lnTo>
                          <a:pt x="99" y="24"/>
                        </a:lnTo>
                        <a:close/>
                      </a:path>
                    </a:pathLst>
                  </a:custGeom>
                  <a:solidFill>
                    <a:srgbClr val="E2C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29"/>
                  <p:cNvSpPr>
                    <a:spLocks/>
                  </p:cNvSpPr>
                  <p:nvPr/>
                </p:nvSpPr>
                <p:spPr bwMode="auto">
                  <a:xfrm>
                    <a:off x="1016" y="2126"/>
                    <a:ext cx="469" cy="388"/>
                  </a:xfrm>
                  <a:custGeom>
                    <a:avLst/>
                    <a:gdLst>
                      <a:gd name="T0" fmla="*/ 113 w 469"/>
                      <a:gd name="T1" fmla="*/ 11 h 388"/>
                      <a:gd name="T2" fmla="*/ 148 w 469"/>
                      <a:gd name="T3" fmla="*/ 2 h 388"/>
                      <a:gd name="T4" fmla="*/ 182 w 469"/>
                      <a:gd name="T5" fmla="*/ 0 h 388"/>
                      <a:gd name="T6" fmla="*/ 217 w 469"/>
                      <a:gd name="T7" fmla="*/ 3 h 388"/>
                      <a:gd name="T8" fmla="*/ 248 w 469"/>
                      <a:gd name="T9" fmla="*/ 10 h 388"/>
                      <a:gd name="T10" fmla="*/ 279 w 469"/>
                      <a:gd name="T11" fmla="*/ 20 h 388"/>
                      <a:gd name="T12" fmla="*/ 305 w 469"/>
                      <a:gd name="T13" fmla="*/ 31 h 388"/>
                      <a:gd name="T14" fmla="*/ 328 w 469"/>
                      <a:gd name="T15" fmla="*/ 43 h 388"/>
                      <a:gd name="T16" fmla="*/ 346 w 469"/>
                      <a:gd name="T17" fmla="*/ 55 h 388"/>
                      <a:gd name="T18" fmla="*/ 366 w 469"/>
                      <a:gd name="T19" fmla="*/ 73 h 388"/>
                      <a:gd name="T20" fmla="*/ 386 w 469"/>
                      <a:gd name="T21" fmla="*/ 96 h 388"/>
                      <a:gd name="T22" fmla="*/ 406 w 469"/>
                      <a:gd name="T23" fmla="*/ 122 h 388"/>
                      <a:gd name="T24" fmla="*/ 425 w 469"/>
                      <a:gd name="T25" fmla="*/ 150 h 388"/>
                      <a:gd name="T26" fmla="*/ 442 w 469"/>
                      <a:gd name="T27" fmla="*/ 177 h 388"/>
                      <a:gd name="T28" fmla="*/ 456 w 469"/>
                      <a:gd name="T29" fmla="*/ 203 h 388"/>
                      <a:gd name="T30" fmla="*/ 465 w 469"/>
                      <a:gd name="T31" fmla="*/ 224 h 388"/>
                      <a:gd name="T32" fmla="*/ 469 w 469"/>
                      <a:gd name="T33" fmla="*/ 241 h 388"/>
                      <a:gd name="T34" fmla="*/ 463 w 469"/>
                      <a:gd name="T35" fmla="*/ 256 h 388"/>
                      <a:gd name="T36" fmla="*/ 449 w 469"/>
                      <a:gd name="T37" fmla="*/ 271 h 388"/>
                      <a:gd name="T38" fmla="*/ 429 w 469"/>
                      <a:gd name="T39" fmla="*/ 286 h 388"/>
                      <a:gd name="T40" fmla="*/ 406 w 469"/>
                      <a:gd name="T41" fmla="*/ 301 h 388"/>
                      <a:gd name="T42" fmla="*/ 383 w 469"/>
                      <a:gd name="T43" fmla="*/ 315 h 388"/>
                      <a:gd name="T44" fmla="*/ 361 w 469"/>
                      <a:gd name="T45" fmla="*/ 330 h 388"/>
                      <a:gd name="T46" fmla="*/ 343 w 469"/>
                      <a:gd name="T47" fmla="*/ 345 h 388"/>
                      <a:gd name="T48" fmla="*/ 331 w 469"/>
                      <a:gd name="T49" fmla="*/ 359 h 388"/>
                      <a:gd name="T50" fmla="*/ 315 w 469"/>
                      <a:gd name="T51" fmla="*/ 370 h 388"/>
                      <a:gd name="T52" fmla="*/ 293 w 469"/>
                      <a:gd name="T53" fmla="*/ 379 h 388"/>
                      <a:gd name="T54" fmla="*/ 268 w 469"/>
                      <a:gd name="T55" fmla="*/ 384 h 388"/>
                      <a:gd name="T56" fmla="*/ 241 w 469"/>
                      <a:gd name="T57" fmla="*/ 387 h 388"/>
                      <a:gd name="T58" fmla="*/ 213 w 469"/>
                      <a:gd name="T59" fmla="*/ 387 h 388"/>
                      <a:gd name="T60" fmla="*/ 186 w 469"/>
                      <a:gd name="T61" fmla="*/ 385 h 388"/>
                      <a:gd name="T62" fmla="*/ 159 w 469"/>
                      <a:gd name="T63" fmla="*/ 381 h 388"/>
                      <a:gd name="T64" fmla="*/ 135 w 469"/>
                      <a:gd name="T65" fmla="*/ 374 h 388"/>
                      <a:gd name="T66" fmla="*/ 113 w 469"/>
                      <a:gd name="T67" fmla="*/ 361 h 388"/>
                      <a:gd name="T68" fmla="*/ 90 w 469"/>
                      <a:gd name="T69" fmla="*/ 343 h 388"/>
                      <a:gd name="T70" fmla="*/ 69 w 469"/>
                      <a:gd name="T71" fmla="*/ 320 h 388"/>
                      <a:gd name="T72" fmla="*/ 50 w 469"/>
                      <a:gd name="T73" fmla="*/ 294 h 388"/>
                      <a:gd name="T74" fmla="*/ 33 w 469"/>
                      <a:gd name="T75" fmla="*/ 265 h 388"/>
                      <a:gd name="T76" fmla="*/ 18 w 469"/>
                      <a:gd name="T77" fmla="*/ 236 h 388"/>
                      <a:gd name="T78" fmla="*/ 6 w 469"/>
                      <a:gd name="T79" fmla="*/ 206 h 388"/>
                      <a:gd name="T80" fmla="*/ 1 w 469"/>
                      <a:gd name="T81" fmla="*/ 190 h 388"/>
                      <a:gd name="T82" fmla="*/ 1 w 469"/>
                      <a:gd name="T83" fmla="*/ 189 h 388"/>
                      <a:gd name="T84" fmla="*/ 0 w 469"/>
                      <a:gd name="T85" fmla="*/ 186 h 388"/>
                      <a:gd name="T86" fmla="*/ 0 w 469"/>
                      <a:gd name="T87" fmla="*/ 174 h 388"/>
                      <a:gd name="T88" fmla="*/ 2 w 469"/>
                      <a:gd name="T89" fmla="*/ 156 h 388"/>
                      <a:gd name="T90" fmla="*/ 7 w 469"/>
                      <a:gd name="T91" fmla="*/ 132 h 388"/>
                      <a:gd name="T92" fmla="*/ 15 w 469"/>
                      <a:gd name="T93" fmla="*/ 105 h 388"/>
                      <a:gd name="T94" fmla="*/ 30 w 469"/>
                      <a:gd name="T95" fmla="*/ 78 h 388"/>
                      <a:gd name="T96" fmla="*/ 50 w 469"/>
                      <a:gd name="T97" fmla="*/ 51 h 388"/>
                      <a:gd name="T98" fmla="*/ 79 w 469"/>
                      <a:gd name="T99" fmla="*/ 28 h 3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9"/>
                      <a:gd name="T151" fmla="*/ 0 h 388"/>
                      <a:gd name="T152" fmla="*/ 469 w 469"/>
                      <a:gd name="T153" fmla="*/ 388 h 3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9" h="388">
                        <a:moveTo>
                          <a:pt x="97" y="18"/>
                        </a:moveTo>
                        <a:lnTo>
                          <a:pt x="113" y="11"/>
                        </a:lnTo>
                        <a:lnTo>
                          <a:pt x="131" y="6"/>
                        </a:lnTo>
                        <a:lnTo>
                          <a:pt x="148" y="2"/>
                        </a:lnTo>
                        <a:lnTo>
                          <a:pt x="165" y="0"/>
                        </a:lnTo>
                        <a:lnTo>
                          <a:pt x="182" y="0"/>
                        </a:lnTo>
                        <a:lnTo>
                          <a:pt x="199" y="1"/>
                        </a:lnTo>
                        <a:lnTo>
                          <a:pt x="217" y="3"/>
                        </a:lnTo>
                        <a:lnTo>
                          <a:pt x="233" y="6"/>
                        </a:lnTo>
                        <a:lnTo>
                          <a:pt x="248" y="10"/>
                        </a:lnTo>
                        <a:lnTo>
                          <a:pt x="264" y="15"/>
                        </a:lnTo>
                        <a:lnTo>
                          <a:pt x="279" y="20"/>
                        </a:lnTo>
                        <a:lnTo>
                          <a:pt x="292" y="25"/>
                        </a:lnTo>
                        <a:lnTo>
                          <a:pt x="305" y="31"/>
                        </a:lnTo>
                        <a:lnTo>
                          <a:pt x="317" y="37"/>
                        </a:lnTo>
                        <a:lnTo>
                          <a:pt x="328" y="43"/>
                        </a:lnTo>
                        <a:lnTo>
                          <a:pt x="337" y="49"/>
                        </a:lnTo>
                        <a:lnTo>
                          <a:pt x="346" y="55"/>
                        </a:lnTo>
                        <a:lnTo>
                          <a:pt x="356" y="63"/>
                        </a:lnTo>
                        <a:lnTo>
                          <a:pt x="366" y="73"/>
                        </a:lnTo>
                        <a:lnTo>
                          <a:pt x="376" y="84"/>
                        </a:lnTo>
                        <a:lnTo>
                          <a:pt x="386" y="96"/>
                        </a:lnTo>
                        <a:lnTo>
                          <a:pt x="396" y="109"/>
                        </a:lnTo>
                        <a:lnTo>
                          <a:pt x="406" y="122"/>
                        </a:lnTo>
                        <a:lnTo>
                          <a:pt x="415" y="136"/>
                        </a:lnTo>
                        <a:lnTo>
                          <a:pt x="425" y="150"/>
                        </a:lnTo>
                        <a:lnTo>
                          <a:pt x="433" y="164"/>
                        </a:lnTo>
                        <a:lnTo>
                          <a:pt x="442" y="177"/>
                        </a:lnTo>
                        <a:lnTo>
                          <a:pt x="449" y="190"/>
                        </a:lnTo>
                        <a:lnTo>
                          <a:pt x="456" y="203"/>
                        </a:lnTo>
                        <a:lnTo>
                          <a:pt x="461" y="214"/>
                        </a:lnTo>
                        <a:lnTo>
                          <a:pt x="465" y="224"/>
                        </a:lnTo>
                        <a:lnTo>
                          <a:pt x="468" y="233"/>
                        </a:lnTo>
                        <a:lnTo>
                          <a:pt x="469" y="241"/>
                        </a:lnTo>
                        <a:lnTo>
                          <a:pt x="467" y="249"/>
                        </a:lnTo>
                        <a:lnTo>
                          <a:pt x="463" y="256"/>
                        </a:lnTo>
                        <a:lnTo>
                          <a:pt x="457" y="264"/>
                        </a:lnTo>
                        <a:lnTo>
                          <a:pt x="449" y="271"/>
                        </a:lnTo>
                        <a:lnTo>
                          <a:pt x="440" y="279"/>
                        </a:lnTo>
                        <a:lnTo>
                          <a:pt x="429" y="286"/>
                        </a:lnTo>
                        <a:lnTo>
                          <a:pt x="418" y="294"/>
                        </a:lnTo>
                        <a:lnTo>
                          <a:pt x="406" y="301"/>
                        </a:lnTo>
                        <a:lnTo>
                          <a:pt x="394" y="308"/>
                        </a:lnTo>
                        <a:lnTo>
                          <a:pt x="383" y="315"/>
                        </a:lnTo>
                        <a:lnTo>
                          <a:pt x="371" y="323"/>
                        </a:lnTo>
                        <a:lnTo>
                          <a:pt x="361" y="330"/>
                        </a:lnTo>
                        <a:lnTo>
                          <a:pt x="352" y="337"/>
                        </a:lnTo>
                        <a:lnTo>
                          <a:pt x="343" y="345"/>
                        </a:lnTo>
                        <a:lnTo>
                          <a:pt x="337" y="352"/>
                        </a:lnTo>
                        <a:lnTo>
                          <a:pt x="331" y="359"/>
                        </a:lnTo>
                        <a:lnTo>
                          <a:pt x="324" y="365"/>
                        </a:lnTo>
                        <a:lnTo>
                          <a:pt x="315" y="370"/>
                        </a:lnTo>
                        <a:lnTo>
                          <a:pt x="304" y="375"/>
                        </a:lnTo>
                        <a:lnTo>
                          <a:pt x="293" y="379"/>
                        </a:lnTo>
                        <a:lnTo>
                          <a:pt x="281" y="382"/>
                        </a:lnTo>
                        <a:lnTo>
                          <a:pt x="268" y="384"/>
                        </a:lnTo>
                        <a:lnTo>
                          <a:pt x="255" y="386"/>
                        </a:lnTo>
                        <a:lnTo>
                          <a:pt x="241" y="387"/>
                        </a:lnTo>
                        <a:lnTo>
                          <a:pt x="227" y="388"/>
                        </a:lnTo>
                        <a:lnTo>
                          <a:pt x="213" y="387"/>
                        </a:lnTo>
                        <a:lnTo>
                          <a:pt x="199" y="386"/>
                        </a:lnTo>
                        <a:lnTo>
                          <a:pt x="186" y="385"/>
                        </a:lnTo>
                        <a:lnTo>
                          <a:pt x="172" y="383"/>
                        </a:lnTo>
                        <a:lnTo>
                          <a:pt x="159" y="381"/>
                        </a:lnTo>
                        <a:lnTo>
                          <a:pt x="147" y="378"/>
                        </a:lnTo>
                        <a:lnTo>
                          <a:pt x="135" y="374"/>
                        </a:lnTo>
                        <a:lnTo>
                          <a:pt x="124" y="369"/>
                        </a:lnTo>
                        <a:lnTo>
                          <a:pt x="113" y="361"/>
                        </a:lnTo>
                        <a:lnTo>
                          <a:pt x="101" y="353"/>
                        </a:lnTo>
                        <a:lnTo>
                          <a:pt x="90" y="343"/>
                        </a:lnTo>
                        <a:lnTo>
                          <a:pt x="80" y="332"/>
                        </a:lnTo>
                        <a:lnTo>
                          <a:pt x="69" y="320"/>
                        </a:lnTo>
                        <a:lnTo>
                          <a:pt x="59" y="307"/>
                        </a:lnTo>
                        <a:lnTo>
                          <a:pt x="50" y="294"/>
                        </a:lnTo>
                        <a:lnTo>
                          <a:pt x="41" y="280"/>
                        </a:lnTo>
                        <a:lnTo>
                          <a:pt x="33" y="265"/>
                        </a:lnTo>
                        <a:lnTo>
                          <a:pt x="25" y="251"/>
                        </a:lnTo>
                        <a:lnTo>
                          <a:pt x="18" y="236"/>
                        </a:lnTo>
                        <a:lnTo>
                          <a:pt x="12" y="221"/>
                        </a:lnTo>
                        <a:lnTo>
                          <a:pt x="6" y="206"/>
                        </a:lnTo>
                        <a:lnTo>
                          <a:pt x="1" y="191"/>
                        </a:lnTo>
                        <a:lnTo>
                          <a:pt x="1" y="190"/>
                        </a:lnTo>
                        <a:lnTo>
                          <a:pt x="1" y="189"/>
                        </a:lnTo>
                        <a:lnTo>
                          <a:pt x="0" y="188"/>
                        </a:lnTo>
                        <a:lnTo>
                          <a:pt x="0" y="186"/>
                        </a:lnTo>
                        <a:lnTo>
                          <a:pt x="0" y="181"/>
                        </a:lnTo>
                        <a:lnTo>
                          <a:pt x="0" y="174"/>
                        </a:lnTo>
                        <a:lnTo>
                          <a:pt x="1" y="166"/>
                        </a:lnTo>
                        <a:lnTo>
                          <a:pt x="2" y="156"/>
                        </a:lnTo>
                        <a:lnTo>
                          <a:pt x="4" y="144"/>
                        </a:lnTo>
                        <a:lnTo>
                          <a:pt x="7" y="132"/>
                        </a:lnTo>
                        <a:lnTo>
                          <a:pt x="10" y="119"/>
                        </a:lnTo>
                        <a:lnTo>
                          <a:pt x="15" y="105"/>
                        </a:lnTo>
                        <a:lnTo>
                          <a:pt x="22" y="91"/>
                        </a:lnTo>
                        <a:lnTo>
                          <a:pt x="30" y="78"/>
                        </a:lnTo>
                        <a:lnTo>
                          <a:pt x="39" y="64"/>
                        </a:lnTo>
                        <a:lnTo>
                          <a:pt x="50" y="51"/>
                        </a:lnTo>
                        <a:lnTo>
                          <a:pt x="63" y="39"/>
                        </a:lnTo>
                        <a:lnTo>
                          <a:pt x="79" y="28"/>
                        </a:lnTo>
                        <a:lnTo>
                          <a:pt x="97" y="18"/>
                        </a:lnTo>
                        <a:close/>
                      </a:path>
                    </a:pathLst>
                  </a:custGeom>
                  <a:solidFill>
                    <a:srgbClr val="DB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30"/>
                  <p:cNvSpPr>
                    <a:spLocks/>
                  </p:cNvSpPr>
                  <p:nvPr/>
                </p:nvSpPr>
                <p:spPr bwMode="auto">
                  <a:xfrm>
                    <a:off x="1025" y="2138"/>
                    <a:ext cx="451" cy="369"/>
                  </a:xfrm>
                  <a:custGeom>
                    <a:avLst/>
                    <a:gdLst>
                      <a:gd name="T0" fmla="*/ 107 w 451"/>
                      <a:gd name="T1" fmla="*/ 8 h 369"/>
                      <a:gd name="T2" fmla="*/ 138 w 451"/>
                      <a:gd name="T3" fmla="*/ 2 h 369"/>
                      <a:gd name="T4" fmla="*/ 171 w 451"/>
                      <a:gd name="T5" fmla="*/ 0 h 369"/>
                      <a:gd name="T6" fmla="*/ 203 w 451"/>
                      <a:gd name="T7" fmla="*/ 3 h 369"/>
                      <a:gd name="T8" fmla="*/ 235 w 451"/>
                      <a:gd name="T9" fmla="*/ 9 h 369"/>
                      <a:gd name="T10" fmla="*/ 266 w 451"/>
                      <a:gd name="T11" fmla="*/ 18 h 369"/>
                      <a:gd name="T12" fmla="*/ 293 w 451"/>
                      <a:gd name="T13" fmla="*/ 27 h 369"/>
                      <a:gd name="T14" fmla="*/ 315 w 451"/>
                      <a:gd name="T15" fmla="*/ 38 h 369"/>
                      <a:gd name="T16" fmla="*/ 333 w 451"/>
                      <a:gd name="T17" fmla="*/ 50 h 369"/>
                      <a:gd name="T18" fmla="*/ 352 w 451"/>
                      <a:gd name="T19" fmla="*/ 66 h 369"/>
                      <a:gd name="T20" fmla="*/ 371 w 451"/>
                      <a:gd name="T21" fmla="*/ 89 h 369"/>
                      <a:gd name="T22" fmla="*/ 390 w 451"/>
                      <a:gd name="T23" fmla="*/ 114 h 369"/>
                      <a:gd name="T24" fmla="*/ 409 w 451"/>
                      <a:gd name="T25" fmla="*/ 141 h 369"/>
                      <a:gd name="T26" fmla="*/ 425 w 451"/>
                      <a:gd name="T27" fmla="*/ 167 h 369"/>
                      <a:gd name="T28" fmla="*/ 438 w 451"/>
                      <a:gd name="T29" fmla="*/ 191 h 369"/>
                      <a:gd name="T30" fmla="*/ 447 w 451"/>
                      <a:gd name="T31" fmla="*/ 211 h 369"/>
                      <a:gd name="T32" fmla="*/ 451 w 451"/>
                      <a:gd name="T33" fmla="*/ 228 h 369"/>
                      <a:gd name="T34" fmla="*/ 446 w 451"/>
                      <a:gd name="T35" fmla="*/ 243 h 369"/>
                      <a:gd name="T36" fmla="*/ 433 w 451"/>
                      <a:gd name="T37" fmla="*/ 257 h 369"/>
                      <a:gd name="T38" fmla="*/ 413 w 451"/>
                      <a:gd name="T39" fmla="*/ 272 h 369"/>
                      <a:gd name="T40" fmla="*/ 391 w 451"/>
                      <a:gd name="T41" fmla="*/ 286 h 369"/>
                      <a:gd name="T42" fmla="*/ 368 w 451"/>
                      <a:gd name="T43" fmla="*/ 300 h 369"/>
                      <a:gd name="T44" fmla="*/ 348 w 451"/>
                      <a:gd name="T45" fmla="*/ 314 h 369"/>
                      <a:gd name="T46" fmla="*/ 330 w 451"/>
                      <a:gd name="T47" fmla="*/ 328 h 369"/>
                      <a:gd name="T48" fmla="*/ 319 w 451"/>
                      <a:gd name="T49" fmla="*/ 342 h 369"/>
                      <a:gd name="T50" fmla="*/ 302 w 451"/>
                      <a:gd name="T51" fmla="*/ 353 h 369"/>
                      <a:gd name="T52" fmla="*/ 282 w 451"/>
                      <a:gd name="T53" fmla="*/ 361 h 369"/>
                      <a:gd name="T54" fmla="*/ 258 w 451"/>
                      <a:gd name="T55" fmla="*/ 366 h 369"/>
                      <a:gd name="T56" fmla="*/ 232 w 451"/>
                      <a:gd name="T57" fmla="*/ 369 h 369"/>
                      <a:gd name="T58" fmla="*/ 205 w 451"/>
                      <a:gd name="T59" fmla="*/ 369 h 369"/>
                      <a:gd name="T60" fmla="*/ 178 w 451"/>
                      <a:gd name="T61" fmla="*/ 367 h 369"/>
                      <a:gd name="T62" fmla="*/ 153 w 451"/>
                      <a:gd name="T63" fmla="*/ 363 h 369"/>
                      <a:gd name="T64" fmla="*/ 130 w 451"/>
                      <a:gd name="T65" fmla="*/ 357 h 369"/>
                      <a:gd name="T66" fmla="*/ 108 w 451"/>
                      <a:gd name="T67" fmla="*/ 344 h 369"/>
                      <a:gd name="T68" fmla="*/ 86 w 451"/>
                      <a:gd name="T69" fmla="*/ 326 h 369"/>
                      <a:gd name="T70" fmla="*/ 66 w 451"/>
                      <a:gd name="T71" fmla="*/ 304 h 369"/>
                      <a:gd name="T72" fmla="*/ 48 w 451"/>
                      <a:gd name="T73" fmla="*/ 278 h 369"/>
                      <a:gd name="T74" fmla="*/ 31 w 451"/>
                      <a:gd name="T75" fmla="*/ 251 h 369"/>
                      <a:gd name="T76" fmla="*/ 17 w 451"/>
                      <a:gd name="T77" fmla="*/ 222 h 369"/>
                      <a:gd name="T78" fmla="*/ 5 w 451"/>
                      <a:gd name="T79" fmla="*/ 194 h 369"/>
                      <a:gd name="T80" fmla="*/ 1 w 451"/>
                      <a:gd name="T81" fmla="*/ 179 h 369"/>
                      <a:gd name="T82" fmla="*/ 0 w 451"/>
                      <a:gd name="T83" fmla="*/ 178 h 369"/>
                      <a:gd name="T84" fmla="*/ 0 w 451"/>
                      <a:gd name="T85" fmla="*/ 174 h 369"/>
                      <a:gd name="T86" fmla="*/ 0 w 451"/>
                      <a:gd name="T87" fmla="*/ 163 h 369"/>
                      <a:gd name="T88" fmla="*/ 1 w 451"/>
                      <a:gd name="T89" fmla="*/ 144 h 369"/>
                      <a:gd name="T90" fmla="*/ 5 w 451"/>
                      <a:gd name="T91" fmla="*/ 121 h 369"/>
                      <a:gd name="T92" fmla="*/ 14 w 451"/>
                      <a:gd name="T93" fmla="*/ 95 h 369"/>
                      <a:gd name="T94" fmla="*/ 27 w 451"/>
                      <a:gd name="T95" fmla="*/ 68 h 369"/>
                      <a:gd name="T96" fmla="*/ 47 w 451"/>
                      <a:gd name="T97" fmla="*/ 43 h 369"/>
                      <a:gd name="T98" fmla="*/ 75 w 451"/>
                      <a:gd name="T99" fmla="*/ 22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51"/>
                      <a:gd name="T151" fmla="*/ 0 h 369"/>
                      <a:gd name="T152" fmla="*/ 451 w 451"/>
                      <a:gd name="T153" fmla="*/ 369 h 3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51" h="369">
                        <a:moveTo>
                          <a:pt x="93" y="13"/>
                        </a:moveTo>
                        <a:lnTo>
                          <a:pt x="107" y="8"/>
                        </a:lnTo>
                        <a:lnTo>
                          <a:pt x="122" y="4"/>
                        </a:lnTo>
                        <a:lnTo>
                          <a:pt x="138" y="2"/>
                        </a:lnTo>
                        <a:lnTo>
                          <a:pt x="154" y="0"/>
                        </a:lnTo>
                        <a:lnTo>
                          <a:pt x="171" y="0"/>
                        </a:lnTo>
                        <a:lnTo>
                          <a:pt x="187" y="1"/>
                        </a:lnTo>
                        <a:lnTo>
                          <a:pt x="203" y="3"/>
                        </a:lnTo>
                        <a:lnTo>
                          <a:pt x="220" y="6"/>
                        </a:lnTo>
                        <a:lnTo>
                          <a:pt x="235" y="9"/>
                        </a:lnTo>
                        <a:lnTo>
                          <a:pt x="251" y="13"/>
                        </a:lnTo>
                        <a:lnTo>
                          <a:pt x="266" y="18"/>
                        </a:lnTo>
                        <a:lnTo>
                          <a:pt x="280" y="22"/>
                        </a:lnTo>
                        <a:lnTo>
                          <a:pt x="293" y="27"/>
                        </a:lnTo>
                        <a:lnTo>
                          <a:pt x="305" y="32"/>
                        </a:lnTo>
                        <a:lnTo>
                          <a:pt x="315" y="38"/>
                        </a:lnTo>
                        <a:lnTo>
                          <a:pt x="325" y="43"/>
                        </a:lnTo>
                        <a:lnTo>
                          <a:pt x="333" y="50"/>
                        </a:lnTo>
                        <a:lnTo>
                          <a:pt x="343" y="57"/>
                        </a:lnTo>
                        <a:lnTo>
                          <a:pt x="352" y="66"/>
                        </a:lnTo>
                        <a:lnTo>
                          <a:pt x="361" y="77"/>
                        </a:lnTo>
                        <a:lnTo>
                          <a:pt x="371" y="89"/>
                        </a:lnTo>
                        <a:lnTo>
                          <a:pt x="381" y="101"/>
                        </a:lnTo>
                        <a:lnTo>
                          <a:pt x="390" y="114"/>
                        </a:lnTo>
                        <a:lnTo>
                          <a:pt x="400" y="127"/>
                        </a:lnTo>
                        <a:lnTo>
                          <a:pt x="409" y="141"/>
                        </a:lnTo>
                        <a:lnTo>
                          <a:pt x="417" y="154"/>
                        </a:lnTo>
                        <a:lnTo>
                          <a:pt x="425" y="167"/>
                        </a:lnTo>
                        <a:lnTo>
                          <a:pt x="432" y="179"/>
                        </a:lnTo>
                        <a:lnTo>
                          <a:pt x="438" y="191"/>
                        </a:lnTo>
                        <a:lnTo>
                          <a:pt x="443" y="202"/>
                        </a:lnTo>
                        <a:lnTo>
                          <a:pt x="447" y="211"/>
                        </a:lnTo>
                        <a:lnTo>
                          <a:pt x="451" y="220"/>
                        </a:lnTo>
                        <a:lnTo>
                          <a:pt x="451" y="228"/>
                        </a:lnTo>
                        <a:lnTo>
                          <a:pt x="450" y="235"/>
                        </a:lnTo>
                        <a:lnTo>
                          <a:pt x="446" y="243"/>
                        </a:lnTo>
                        <a:lnTo>
                          <a:pt x="440" y="250"/>
                        </a:lnTo>
                        <a:lnTo>
                          <a:pt x="433" y="257"/>
                        </a:lnTo>
                        <a:lnTo>
                          <a:pt x="424" y="264"/>
                        </a:lnTo>
                        <a:lnTo>
                          <a:pt x="413" y="272"/>
                        </a:lnTo>
                        <a:lnTo>
                          <a:pt x="402" y="279"/>
                        </a:lnTo>
                        <a:lnTo>
                          <a:pt x="391" y="286"/>
                        </a:lnTo>
                        <a:lnTo>
                          <a:pt x="379" y="293"/>
                        </a:lnTo>
                        <a:lnTo>
                          <a:pt x="368" y="300"/>
                        </a:lnTo>
                        <a:lnTo>
                          <a:pt x="357" y="307"/>
                        </a:lnTo>
                        <a:lnTo>
                          <a:pt x="348" y="314"/>
                        </a:lnTo>
                        <a:lnTo>
                          <a:pt x="338" y="321"/>
                        </a:lnTo>
                        <a:lnTo>
                          <a:pt x="330" y="328"/>
                        </a:lnTo>
                        <a:lnTo>
                          <a:pt x="325" y="335"/>
                        </a:lnTo>
                        <a:lnTo>
                          <a:pt x="319" y="342"/>
                        </a:lnTo>
                        <a:lnTo>
                          <a:pt x="312" y="348"/>
                        </a:lnTo>
                        <a:lnTo>
                          <a:pt x="302" y="353"/>
                        </a:lnTo>
                        <a:lnTo>
                          <a:pt x="293" y="357"/>
                        </a:lnTo>
                        <a:lnTo>
                          <a:pt x="282" y="361"/>
                        </a:lnTo>
                        <a:lnTo>
                          <a:pt x="271" y="364"/>
                        </a:lnTo>
                        <a:lnTo>
                          <a:pt x="258" y="366"/>
                        </a:lnTo>
                        <a:lnTo>
                          <a:pt x="245" y="368"/>
                        </a:lnTo>
                        <a:lnTo>
                          <a:pt x="232" y="369"/>
                        </a:lnTo>
                        <a:lnTo>
                          <a:pt x="219" y="369"/>
                        </a:lnTo>
                        <a:lnTo>
                          <a:pt x="205" y="369"/>
                        </a:lnTo>
                        <a:lnTo>
                          <a:pt x="192" y="368"/>
                        </a:lnTo>
                        <a:lnTo>
                          <a:pt x="178" y="367"/>
                        </a:lnTo>
                        <a:lnTo>
                          <a:pt x="166" y="365"/>
                        </a:lnTo>
                        <a:lnTo>
                          <a:pt x="153" y="363"/>
                        </a:lnTo>
                        <a:lnTo>
                          <a:pt x="141" y="360"/>
                        </a:lnTo>
                        <a:lnTo>
                          <a:pt x="130" y="357"/>
                        </a:lnTo>
                        <a:lnTo>
                          <a:pt x="119" y="351"/>
                        </a:lnTo>
                        <a:lnTo>
                          <a:pt x="108" y="344"/>
                        </a:lnTo>
                        <a:lnTo>
                          <a:pt x="97" y="336"/>
                        </a:lnTo>
                        <a:lnTo>
                          <a:pt x="86" y="326"/>
                        </a:lnTo>
                        <a:lnTo>
                          <a:pt x="76" y="315"/>
                        </a:lnTo>
                        <a:lnTo>
                          <a:pt x="66" y="304"/>
                        </a:lnTo>
                        <a:lnTo>
                          <a:pt x="57" y="292"/>
                        </a:lnTo>
                        <a:lnTo>
                          <a:pt x="48" y="278"/>
                        </a:lnTo>
                        <a:lnTo>
                          <a:pt x="39" y="265"/>
                        </a:lnTo>
                        <a:lnTo>
                          <a:pt x="31" y="251"/>
                        </a:lnTo>
                        <a:lnTo>
                          <a:pt x="24" y="237"/>
                        </a:lnTo>
                        <a:lnTo>
                          <a:pt x="17" y="222"/>
                        </a:lnTo>
                        <a:lnTo>
                          <a:pt x="11" y="208"/>
                        </a:lnTo>
                        <a:lnTo>
                          <a:pt x="5" y="194"/>
                        </a:lnTo>
                        <a:lnTo>
                          <a:pt x="1" y="180"/>
                        </a:lnTo>
                        <a:lnTo>
                          <a:pt x="1" y="179"/>
                        </a:lnTo>
                        <a:lnTo>
                          <a:pt x="1" y="178"/>
                        </a:lnTo>
                        <a:lnTo>
                          <a:pt x="0" y="178"/>
                        </a:lnTo>
                        <a:lnTo>
                          <a:pt x="0" y="177"/>
                        </a:lnTo>
                        <a:lnTo>
                          <a:pt x="0" y="174"/>
                        </a:lnTo>
                        <a:lnTo>
                          <a:pt x="0" y="170"/>
                        </a:lnTo>
                        <a:lnTo>
                          <a:pt x="0" y="163"/>
                        </a:lnTo>
                        <a:lnTo>
                          <a:pt x="0" y="155"/>
                        </a:lnTo>
                        <a:lnTo>
                          <a:pt x="1" y="144"/>
                        </a:lnTo>
                        <a:lnTo>
                          <a:pt x="3" y="133"/>
                        </a:lnTo>
                        <a:lnTo>
                          <a:pt x="5" y="121"/>
                        </a:lnTo>
                        <a:lnTo>
                          <a:pt x="9" y="108"/>
                        </a:lnTo>
                        <a:lnTo>
                          <a:pt x="14" y="95"/>
                        </a:lnTo>
                        <a:lnTo>
                          <a:pt x="20" y="82"/>
                        </a:lnTo>
                        <a:lnTo>
                          <a:pt x="27" y="68"/>
                        </a:lnTo>
                        <a:lnTo>
                          <a:pt x="36" y="56"/>
                        </a:lnTo>
                        <a:lnTo>
                          <a:pt x="47" y="43"/>
                        </a:lnTo>
                        <a:lnTo>
                          <a:pt x="60" y="32"/>
                        </a:lnTo>
                        <a:lnTo>
                          <a:pt x="75" y="22"/>
                        </a:lnTo>
                        <a:lnTo>
                          <a:pt x="93" y="13"/>
                        </a:lnTo>
                        <a:close/>
                      </a:path>
                    </a:pathLst>
                  </a:custGeom>
                  <a:solidFill>
                    <a:srgbClr val="D6A5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31"/>
                  <p:cNvSpPr>
                    <a:spLocks/>
                  </p:cNvSpPr>
                  <p:nvPr/>
                </p:nvSpPr>
                <p:spPr bwMode="auto">
                  <a:xfrm>
                    <a:off x="1034" y="2151"/>
                    <a:ext cx="434" cy="350"/>
                  </a:xfrm>
                  <a:custGeom>
                    <a:avLst/>
                    <a:gdLst>
                      <a:gd name="T0" fmla="*/ 101 w 434"/>
                      <a:gd name="T1" fmla="*/ 4 h 350"/>
                      <a:gd name="T2" fmla="*/ 128 w 434"/>
                      <a:gd name="T3" fmla="*/ 0 h 350"/>
                      <a:gd name="T4" fmla="*/ 158 w 434"/>
                      <a:gd name="T5" fmla="*/ 0 h 350"/>
                      <a:gd name="T6" fmla="*/ 190 w 434"/>
                      <a:gd name="T7" fmla="*/ 2 h 350"/>
                      <a:gd name="T8" fmla="*/ 222 w 434"/>
                      <a:gd name="T9" fmla="*/ 7 h 350"/>
                      <a:gd name="T10" fmla="*/ 253 w 434"/>
                      <a:gd name="T11" fmla="*/ 14 h 350"/>
                      <a:gd name="T12" fmla="*/ 280 w 434"/>
                      <a:gd name="T13" fmla="*/ 22 h 350"/>
                      <a:gd name="T14" fmla="*/ 303 w 434"/>
                      <a:gd name="T15" fmla="*/ 31 h 350"/>
                      <a:gd name="T16" fmla="*/ 321 w 434"/>
                      <a:gd name="T17" fmla="*/ 42 h 350"/>
                      <a:gd name="T18" fmla="*/ 338 w 434"/>
                      <a:gd name="T19" fmla="*/ 59 h 350"/>
                      <a:gd name="T20" fmla="*/ 357 w 434"/>
                      <a:gd name="T21" fmla="*/ 80 h 350"/>
                      <a:gd name="T22" fmla="*/ 375 w 434"/>
                      <a:gd name="T23" fmla="*/ 104 h 350"/>
                      <a:gd name="T24" fmla="*/ 393 w 434"/>
                      <a:gd name="T25" fmla="*/ 130 h 350"/>
                      <a:gd name="T26" fmla="*/ 408 w 434"/>
                      <a:gd name="T27" fmla="*/ 155 h 350"/>
                      <a:gd name="T28" fmla="*/ 421 w 434"/>
                      <a:gd name="T29" fmla="*/ 179 h 350"/>
                      <a:gd name="T30" fmla="*/ 430 w 434"/>
                      <a:gd name="T31" fmla="*/ 198 h 350"/>
                      <a:gd name="T32" fmla="*/ 434 w 434"/>
                      <a:gd name="T33" fmla="*/ 214 h 350"/>
                      <a:gd name="T34" fmla="*/ 429 w 434"/>
                      <a:gd name="T35" fmla="*/ 228 h 350"/>
                      <a:gd name="T36" fmla="*/ 415 w 434"/>
                      <a:gd name="T37" fmla="*/ 242 h 350"/>
                      <a:gd name="T38" fmla="*/ 397 w 434"/>
                      <a:gd name="T39" fmla="*/ 256 h 350"/>
                      <a:gd name="T40" fmla="*/ 376 w 434"/>
                      <a:gd name="T41" fmla="*/ 269 h 350"/>
                      <a:gd name="T42" fmla="*/ 354 w 434"/>
                      <a:gd name="T43" fmla="*/ 283 h 350"/>
                      <a:gd name="T44" fmla="*/ 334 w 434"/>
                      <a:gd name="T45" fmla="*/ 297 h 350"/>
                      <a:gd name="T46" fmla="*/ 318 w 434"/>
                      <a:gd name="T47" fmla="*/ 310 h 350"/>
                      <a:gd name="T48" fmla="*/ 306 w 434"/>
                      <a:gd name="T49" fmla="*/ 323 h 350"/>
                      <a:gd name="T50" fmla="*/ 291 w 434"/>
                      <a:gd name="T51" fmla="*/ 334 h 350"/>
                      <a:gd name="T52" fmla="*/ 271 w 434"/>
                      <a:gd name="T53" fmla="*/ 342 h 350"/>
                      <a:gd name="T54" fmla="*/ 248 w 434"/>
                      <a:gd name="T55" fmla="*/ 347 h 350"/>
                      <a:gd name="T56" fmla="*/ 223 w 434"/>
                      <a:gd name="T57" fmla="*/ 349 h 350"/>
                      <a:gd name="T58" fmla="*/ 197 w 434"/>
                      <a:gd name="T59" fmla="*/ 349 h 350"/>
                      <a:gd name="T60" fmla="*/ 172 w 434"/>
                      <a:gd name="T61" fmla="*/ 348 h 350"/>
                      <a:gd name="T62" fmla="*/ 147 w 434"/>
                      <a:gd name="T63" fmla="*/ 344 h 350"/>
                      <a:gd name="T64" fmla="*/ 125 w 434"/>
                      <a:gd name="T65" fmla="*/ 337 h 350"/>
                      <a:gd name="T66" fmla="*/ 103 w 434"/>
                      <a:gd name="T67" fmla="*/ 326 h 350"/>
                      <a:gd name="T68" fmla="*/ 82 w 434"/>
                      <a:gd name="T69" fmla="*/ 308 h 350"/>
                      <a:gd name="T70" fmla="*/ 63 w 434"/>
                      <a:gd name="T71" fmla="*/ 287 h 350"/>
                      <a:gd name="T72" fmla="*/ 45 w 434"/>
                      <a:gd name="T73" fmla="*/ 262 h 350"/>
                      <a:gd name="T74" fmla="*/ 30 w 434"/>
                      <a:gd name="T75" fmla="*/ 236 h 350"/>
                      <a:gd name="T76" fmla="*/ 16 w 434"/>
                      <a:gd name="T77" fmla="*/ 208 h 350"/>
                      <a:gd name="T78" fmla="*/ 5 w 434"/>
                      <a:gd name="T79" fmla="*/ 180 h 350"/>
                      <a:gd name="T80" fmla="*/ 0 w 434"/>
                      <a:gd name="T81" fmla="*/ 166 h 350"/>
                      <a:gd name="T82" fmla="*/ 0 w 434"/>
                      <a:gd name="T83" fmla="*/ 165 h 350"/>
                      <a:gd name="T84" fmla="*/ 0 w 434"/>
                      <a:gd name="T85" fmla="*/ 162 h 350"/>
                      <a:gd name="T86" fmla="*/ 0 w 434"/>
                      <a:gd name="T87" fmla="*/ 150 h 350"/>
                      <a:gd name="T88" fmla="*/ 0 w 434"/>
                      <a:gd name="T89" fmla="*/ 132 h 350"/>
                      <a:gd name="T90" fmla="*/ 4 w 434"/>
                      <a:gd name="T91" fmla="*/ 108 h 350"/>
                      <a:gd name="T92" fmla="*/ 12 w 434"/>
                      <a:gd name="T93" fmla="*/ 83 h 350"/>
                      <a:gd name="T94" fmla="*/ 25 w 434"/>
                      <a:gd name="T95" fmla="*/ 57 h 350"/>
                      <a:gd name="T96" fmla="*/ 45 w 434"/>
                      <a:gd name="T97" fmla="*/ 34 h 350"/>
                      <a:gd name="T98" fmla="*/ 72 w 434"/>
                      <a:gd name="T99" fmla="*/ 15 h 3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4"/>
                      <a:gd name="T151" fmla="*/ 0 h 350"/>
                      <a:gd name="T152" fmla="*/ 434 w 434"/>
                      <a:gd name="T153" fmla="*/ 350 h 35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4" h="350">
                        <a:moveTo>
                          <a:pt x="89" y="8"/>
                        </a:moveTo>
                        <a:lnTo>
                          <a:pt x="101" y="4"/>
                        </a:lnTo>
                        <a:lnTo>
                          <a:pt x="114" y="2"/>
                        </a:lnTo>
                        <a:lnTo>
                          <a:pt x="128" y="0"/>
                        </a:lnTo>
                        <a:lnTo>
                          <a:pt x="143" y="0"/>
                        </a:lnTo>
                        <a:lnTo>
                          <a:pt x="158" y="0"/>
                        </a:lnTo>
                        <a:lnTo>
                          <a:pt x="174" y="0"/>
                        </a:lnTo>
                        <a:lnTo>
                          <a:pt x="190" y="2"/>
                        </a:lnTo>
                        <a:lnTo>
                          <a:pt x="207" y="4"/>
                        </a:lnTo>
                        <a:lnTo>
                          <a:pt x="222" y="7"/>
                        </a:lnTo>
                        <a:lnTo>
                          <a:pt x="238" y="10"/>
                        </a:lnTo>
                        <a:lnTo>
                          <a:pt x="253" y="14"/>
                        </a:lnTo>
                        <a:lnTo>
                          <a:pt x="267" y="17"/>
                        </a:lnTo>
                        <a:lnTo>
                          <a:pt x="280" y="22"/>
                        </a:lnTo>
                        <a:lnTo>
                          <a:pt x="292" y="26"/>
                        </a:lnTo>
                        <a:lnTo>
                          <a:pt x="303" y="31"/>
                        </a:lnTo>
                        <a:lnTo>
                          <a:pt x="312" y="36"/>
                        </a:lnTo>
                        <a:lnTo>
                          <a:pt x="321" y="42"/>
                        </a:lnTo>
                        <a:lnTo>
                          <a:pt x="329" y="50"/>
                        </a:lnTo>
                        <a:lnTo>
                          <a:pt x="338" y="59"/>
                        </a:lnTo>
                        <a:lnTo>
                          <a:pt x="348" y="69"/>
                        </a:lnTo>
                        <a:lnTo>
                          <a:pt x="357" y="80"/>
                        </a:lnTo>
                        <a:lnTo>
                          <a:pt x="366" y="92"/>
                        </a:lnTo>
                        <a:lnTo>
                          <a:pt x="375" y="104"/>
                        </a:lnTo>
                        <a:lnTo>
                          <a:pt x="384" y="117"/>
                        </a:lnTo>
                        <a:lnTo>
                          <a:pt x="393" y="130"/>
                        </a:lnTo>
                        <a:lnTo>
                          <a:pt x="401" y="142"/>
                        </a:lnTo>
                        <a:lnTo>
                          <a:pt x="408" y="155"/>
                        </a:lnTo>
                        <a:lnTo>
                          <a:pt x="415" y="167"/>
                        </a:lnTo>
                        <a:lnTo>
                          <a:pt x="421" y="179"/>
                        </a:lnTo>
                        <a:lnTo>
                          <a:pt x="426" y="189"/>
                        </a:lnTo>
                        <a:lnTo>
                          <a:pt x="430" y="198"/>
                        </a:lnTo>
                        <a:lnTo>
                          <a:pt x="433" y="207"/>
                        </a:lnTo>
                        <a:lnTo>
                          <a:pt x="434" y="214"/>
                        </a:lnTo>
                        <a:lnTo>
                          <a:pt x="433" y="221"/>
                        </a:lnTo>
                        <a:lnTo>
                          <a:pt x="429" y="228"/>
                        </a:lnTo>
                        <a:lnTo>
                          <a:pt x="423" y="235"/>
                        </a:lnTo>
                        <a:lnTo>
                          <a:pt x="415" y="242"/>
                        </a:lnTo>
                        <a:lnTo>
                          <a:pt x="407" y="249"/>
                        </a:lnTo>
                        <a:lnTo>
                          <a:pt x="397" y="256"/>
                        </a:lnTo>
                        <a:lnTo>
                          <a:pt x="387" y="263"/>
                        </a:lnTo>
                        <a:lnTo>
                          <a:pt x="376" y="269"/>
                        </a:lnTo>
                        <a:lnTo>
                          <a:pt x="365" y="276"/>
                        </a:lnTo>
                        <a:lnTo>
                          <a:pt x="354" y="283"/>
                        </a:lnTo>
                        <a:lnTo>
                          <a:pt x="343" y="290"/>
                        </a:lnTo>
                        <a:lnTo>
                          <a:pt x="334" y="297"/>
                        </a:lnTo>
                        <a:lnTo>
                          <a:pt x="325" y="303"/>
                        </a:lnTo>
                        <a:lnTo>
                          <a:pt x="318" y="310"/>
                        </a:lnTo>
                        <a:lnTo>
                          <a:pt x="312" y="317"/>
                        </a:lnTo>
                        <a:lnTo>
                          <a:pt x="306" y="323"/>
                        </a:lnTo>
                        <a:lnTo>
                          <a:pt x="299" y="329"/>
                        </a:lnTo>
                        <a:lnTo>
                          <a:pt x="291" y="334"/>
                        </a:lnTo>
                        <a:lnTo>
                          <a:pt x="281" y="338"/>
                        </a:lnTo>
                        <a:lnTo>
                          <a:pt x="271" y="342"/>
                        </a:lnTo>
                        <a:lnTo>
                          <a:pt x="260" y="345"/>
                        </a:lnTo>
                        <a:lnTo>
                          <a:pt x="248" y="347"/>
                        </a:lnTo>
                        <a:lnTo>
                          <a:pt x="236" y="349"/>
                        </a:lnTo>
                        <a:lnTo>
                          <a:pt x="223" y="349"/>
                        </a:lnTo>
                        <a:lnTo>
                          <a:pt x="210" y="350"/>
                        </a:lnTo>
                        <a:lnTo>
                          <a:pt x="197" y="349"/>
                        </a:lnTo>
                        <a:lnTo>
                          <a:pt x="184" y="349"/>
                        </a:lnTo>
                        <a:lnTo>
                          <a:pt x="172" y="348"/>
                        </a:lnTo>
                        <a:lnTo>
                          <a:pt x="159" y="346"/>
                        </a:lnTo>
                        <a:lnTo>
                          <a:pt x="147" y="344"/>
                        </a:lnTo>
                        <a:lnTo>
                          <a:pt x="135" y="341"/>
                        </a:lnTo>
                        <a:lnTo>
                          <a:pt x="125" y="337"/>
                        </a:lnTo>
                        <a:lnTo>
                          <a:pt x="114" y="332"/>
                        </a:lnTo>
                        <a:lnTo>
                          <a:pt x="103" y="326"/>
                        </a:lnTo>
                        <a:lnTo>
                          <a:pt x="93" y="317"/>
                        </a:lnTo>
                        <a:lnTo>
                          <a:pt x="82" y="308"/>
                        </a:lnTo>
                        <a:lnTo>
                          <a:pt x="73" y="298"/>
                        </a:lnTo>
                        <a:lnTo>
                          <a:pt x="63" y="287"/>
                        </a:lnTo>
                        <a:lnTo>
                          <a:pt x="54" y="275"/>
                        </a:lnTo>
                        <a:lnTo>
                          <a:pt x="45" y="262"/>
                        </a:lnTo>
                        <a:lnTo>
                          <a:pt x="37" y="249"/>
                        </a:lnTo>
                        <a:lnTo>
                          <a:pt x="30" y="236"/>
                        </a:lnTo>
                        <a:lnTo>
                          <a:pt x="23" y="222"/>
                        </a:lnTo>
                        <a:lnTo>
                          <a:pt x="16" y="208"/>
                        </a:lnTo>
                        <a:lnTo>
                          <a:pt x="10" y="194"/>
                        </a:lnTo>
                        <a:lnTo>
                          <a:pt x="5" y="180"/>
                        </a:lnTo>
                        <a:lnTo>
                          <a:pt x="0" y="167"/>
                        </a:lnTo>
                        <a:lnTo>
                          <a:pt x="0" y="166"/>
                        </a:lnTo>
                        <a:lnTo>
                          <a:pt x="0" y="165"/>
                        </a:lnTo>
                        <a:lnTo>
                          <a:pt x="0" y="162"/>
                        </a:lnTo>
                        <a:lnTo>
                          <a:pt x="0" y="157"/>
                        </a:lnTo>
                        <a:lnTo>
                          <a:pt x="0" y="150"/>
                        </a:lnTo>
                        <a:lnTo>
                          <a:pt x="0" y="142"/>
                        </a:lnTo>
                        <a:lnTo>
                          <a:pt x="0" y="132"/>
                        </a:lnTo>
                        <a:lnTo>
                          <a:pt x="2" y="120"/>
                        </a:lnTo>
                        <a:lnTo>
                          <a:pt x="4" y="108"/>
                        </a:lnTo>
                        <a:lnTo>
                          <a:pt x="8" y="95"/>
                        </a:lnTo>
                        <a:lnTo>
                          <a:pt x="12" y="83"/>
                        </a:lnTo>
                        <a:lnTo>
                          <a:pt x="18" y="70"/>
                        </a:lnTo>
                        <a:lnTo>
                          <a:pt x="25" y="57"/>
                        </a:lnTo>
                        <a:lnTo>
                          <a:pt x="34" y="45"/>
                        </a:lnTo>
                        <a:lnTo>
                          <a:pt x="45" y="34"/>
                        </a:lnTo>
                        <a:lnTo>
                          <a:pt x="57" y="24"/>
                        </a:lnTo>
                        <a:lnTo>
                          <a:pt x="72" y="15"/>
                        </a:lnTo>
                        <a:lnTo>
                          <a:pt x="89" y="8"/>
                        </a:lnTo>
                        <a:close/>
                      </a:path>
                    </a:pathLst>
                  </a:custGeom>
                  <a:solidFill>
                    <a:srgbClr val="CE96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32"/>
                  <p:cNvSpPr>
                    <a:spLocks/>
                  </p:cNvSpPr>
                  <p:nvPr/>
                </p:nvSpPr>
                <p:spPr bwMode="auto">
                  <a:xfrm>
                    <a:off x="1042" y="2161"/>
                    <a:ext cx="417" cy="331"/>
                  </a:xfrm>
                  <a:custGeom>
                    <a:avLst/>
                    <a:gdLst>
                      <a:gd name="T0" fmla="*/ 1 w 417"/>
                      <a:gd name="T1" fmla="*/ 154 h 331"/>
                      <a:gd name="T2" fmla="*/ 0 w 417"/>
                      <a:gd name="T3" fmla="*/ 143 h 331"/>
                      <a:gd name="T4" fmla="*/ 0 w 417"/>
                      <a:gd name="T5" fmla="*/ 124 h 331"/>
                      <a:gd name="T6" fmla="*/ 3 w 417"/>
                      <a:gd name="T7" fmla="*/ 101 h 331"/>
                      <a:gd name="T8" fmla="*/ 9 w 417"/>
                      <a:gd name="T9" fmla="*/ 75 h 331"/>
                      <a:gd name="T10" fmla="*/ 21 w 417"/>
                      <a:gd name="T11" fmla="*/ 49 h 331"/>
                      <a:gd name="T12" fmla="*/ 41 w 417"/>
                      <a:gd name="T13" fmla="*/ 26 h 331"/>
                      <a:gd name="T14" fmla="*/ 69 w 417"/>
                      <a:gd name="T15" fmla="*/ 9 h 331"/>
                      <a:gd name="T16" fmla="*/ 96 w 417"/>
                      <a:gd name="T17" fmla="*/ 1 h 331"/>
                      <a:gd name="T18" fmla="*/ 119 w 417"/>
                      <a:gd name="T19" fmla="*/ 0 h 331"/>
                      <a:gd name="T20" fmla="*/ 147 w 417"/>
                      <a:gd name="T21" fmla="*/ 0 h 331"/>
                      <a:gd name="T22" fmla="*/ 178 w 417"/>
                      <a:gd name="T23" fmla="*/ 2 h 331"/>
                      <a:gd name="T24" fmla="*/ 210 w 417"/>
                      <a:gd name="T25" fmla="*/ 5 h 331"/>
                      <a:gd name="T26" fmla="*/ 240 w 417"/>
                      <a:gd name="T27" fmla="*/ 11 h 331"/>
                      <a:gd name="T28" fmla="*/ 268 w 417"/>
                      <a:gd name="T29" fmla="*/ 18 h 331"/>
                      <a:gd name="T30" fmla="*/ 291 w 417"/>
                      <a:gd name="T31" fmla="*/ 26 h 331"/>
                      <a:gd name="T32" fmla="*/ 308 w 417"/>
                      <a:gd name="T33" fmla="*/ 37 h 331"/>
                      <a:gd name="T34" fmla="*/ 325 w 417"/>
                      <a:gd name="T35" fmla="*/ 52 h 331"/>
                      <a:gd name="T36" fmla="*/ 343 w 417"/>
                      <a:gd name="T37" fmla="*/ 73 h 331"/>
                      <a:gd name="T38" fmla="*/ 361 w 417"/>
                      <a:gd name="T39" fmla="*/ 96 h 331"/>
                      <a:gd name="T40" fmla="*/ 378 w 417"/>
                      <a:gd name="T41" fmla="*/ 121 h 331"/>
                      <a:gd name="T42" fmla="*/ 393 w 417"/>
                      <a:gd name="T43" fmla="*/ 145 h 331"/>
                      <a:gd name="T44" fmla="*/ 405 w 417"/>
                      <a:gd name="T45" fmla="*/ 167 h 331"/>
                      <a:gd name="T46" fmla="*/ 414 w 417"/>
                      <a:gd name="T47" fmla="*/ 187 h 331"/>
                      <a:gd name="T48" fmla="*/ 417 w 417"/>
                      <a:gd name="T49" fmla="*/ 201 h 331"/>
                      <a:gd name="T50" fmla="*/ 412 w 417"/>
                      <a:gd name="T51" fmla="*/ 215 h 331"/>
                      <a:gd name="T52" fmla="*/ 399 w 417"/>
                      <a:gd name="T53" fmla="*/ 228 h 331"/>
                      <a:gd name="T54" fmla="*/ 382 w 417"/>
                      <a:gd name="T55" fmla="*/ 241 h 331"/>
                      <a:gd name="T56" fmla="*/ 361 w 417"/>
                      <a:gd name="T57" fmla="*/ 254 h 331"/>
                      <a:gd name="T58" fmla="*/ 340 w 417"/>
                      <a:gd name="T59" fmla="*/ 268 h 331"/>
                      <a:gd name="T60" fmla="*/ 321 w 417"/>
                      <a:gd name="T61" fmla="*/ 281 h 331"/>
                      <a:gd name="T62" fmla="*/ 305 w 417"/>
                      <a:gd name="T63" fmla="*/ 293 h 331"/>
                      <a:gd name="T64" fmla="*/ 295 w 417"/>
                      <a:gd name="T65" fmla="*/ 306 h 331"/>
                      <a:gd name="T66" fmla="*/ 280 w 417"/>
                      <a:gd name="T67" fmla="*/ 316 h 331"/>
                      <a:gd name="T68" fmla="*/ 261 w 417"/>
                      <a:gd name="T69" fmla="*/ 324 h 331"/>
                      <a:gd name="T70" fmla="*/ 239 w 417"/>
                      <a:gd name="T71" fmla="*/ 329 h 331"/>
                      <a:gd name="T72" fmla="*/ 215 w 417"/>
                      <a:gd name="T73" fmla="*/ 331 h 331"/>
                      <a:gd name="T74" fmla="*/ 190 w 417"/>
                      <a:gd name="T75" fmla="*/ 331 h 331"/>
                      <a:gd name="T76" fmla="*/ 165 w 417"/>
                      <a:gd name="T77" fmla="*/ 330 h 331"/>
                      <a:gd name="T78" fmla="*/ 141 w 417"/>
                      <a:gd name="T79" fmla="*/ 326 h 331"/>
                      <a:gd name="T80" fmla="*/ 120 w 417"/>
                      <a:gd name="T81" fmla="*/ 320 h 331"/>
                      <a:gd name="T82" fmla="*/ 100 w 417"/>
                      <a:gd name="T83" fmla="*/ 308 h 331"/>
                      <a:gd name="T84" fmla="*/ 80 w 417"/>
                      <a:gd name="T85" fmla="*/ 292 h 331"/>
                      <a:gd name="T86" fmla="*/ 61 w 417"/>
                      <a:gd name="T87" fmla="*/ 271 h 331"/>
                      <a:gd name="T88" fmla="*/ 44 w 417"/>
                      <a:gd name="T89" fmla="*/ 247 h 331"/>
                      <a:gd name="T90" fmla="*/ 28 w 417"/>
                      <a:gd name="T91" fmla="*/ 221 h 331"/>
                      <a:gd name="T92" fmla="*/ 15 w 417"/>
                      <a:gd name="T93" fmla="*/ 195 h 331"/>
                      <a:gd name="T94" fmla="*/ 5 w 417"/>
                      <a:gd name="T95" fmla="*/ 168 h 3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7"/>
                      <a:gd name="T145" fmla="*/ 0 h 331"/>
                      <a:gd name="T146" fmla="*/ 417 w 417"/>
                      <a:gd name="T147" fmla="*/ 331 h 3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7" h="331">
                        <a:moveTo>
                          <a:pt x="1" y="155"/>
                        </a:moveTo>
                        <a:lnTo>
                          <a:pt x="1" y="154"/>
                        </a:lnTo>
                        <a:lnTo>
                          <a:pt x="0" y="150"/>
                        </a:lnTo>
                        <a:lnTo>
                          <a:pt x="0" y="143"/>
                        </a:lnTo>
                        <a:lnTo>
                          <a:pt x="0" y="135"/>
                        </a:lnTo>
                        <a:lnTo>
                          <a:pt x="0" y="124"/>
                        </a:lnTo>
                        <a:lnTo>
                          <a:pt x="1" y="113"/>
                        </a:lnTo>
                        <a:lnTo>
                          <a:pt x="3" y="101"/>
                        </a:lnTo>
                        <a:lnTo>
                          <a:pt x="6" y="88"/>
                        </a:lnTo>
                        <a:lnTo>
                          <a:pt x="9" y="75"/>
                        </a:lnTo>
                        <a:lnTo>
                          <a:pt x="15" y="61"/>
                        </a:lnTo>
                        <a:lnTo>
                          <a:pt x="21" y="49"/>
                        </a:lnTo>
                        <a:lnTo>
                          <a:pt x="30" y="37"/>
                        </a:lnTo>
                        <a:lnTo>
                          <a:pt x="41" y="26"/>
                        </a:lnTo>
                        <a:lnTo>
                          <a:pt x="53" y="16"/>
                        </a:lnTo>
                        <a:lnTo>
                          <a:pt x="69" y="9"/>
                        </a:lnTo>
                        <a:lnTo>
                          <a:pt x="86" y="3"/>
                        </a:lnTo>
                        <a:lnTo>
                          <a:pt x="96" y="1"/>
                        </a:lnTo>
                        <a:lnTo>
                          <a:pt x="106" y="0"/>
                        </a:lnTo>
                        <a:lnTo>
                          <a:pt x="119" y="0"/>
                        </a:lnTo>
                        <a:lnTo>
                          <a:pt x="132" y="0"/>
                        </a:lnTo>
                        <a:lnTo>
                          <a:pt x="147" y="0"/>
                        </a:lnTo>
                        <a:lnTo>
                          <a:pt x="162" y="0"/>
                        </a:lnTo>
                        <a:lnTo>
                          <a:pt x="178" y="2"/>
                        </a:lnTo>
                        <a:lnTo>
                          <a:pt x="194" y="3"/>
                        </a:lnTo>
                        <a:lnTo>
                          <a:pt x="210" y="5"/>
                        </a:lnTo>
                        <a:lnTo>
                          <a:pt x="226" y="8"/>
                        </a:lnTo>
                        <a:lnTo>
                          <a:pt x="240" y="11"/>
                        </a:lnTo>
                        <a:lnTo>
                          <a:pt x="255" y="14"/>
                        </a:lnTo>
                        <a:lnTo>
                          <a:pt x="268" y="18"/>
                        </a:lnTo>
                        <a:lnTo>
                          <a:pt x="281" y="22"/>
                        </a:lnTo>
                        <a:lnTo>
                          <a:pt x="291" y="26"/>
                        </a:lnTo>
                        <a:lnTo>
                          <a:pt x="300" y="31"/>
                        </a:lnTo>
                        <a:lnTo>
                          <a:pt x="308" y="37"/>
                        </a:lnTo>
                        <a:lnTo>
                          <a:pt x="317" y="44"/>
                        </a:lnTo>
                        <a:lnTo>
                          <a:pt x="325" y="52"/>
                        </a:lnTo>
                        <a:lnTo>
                          <a:pt x="334" y="62"/>
                        </a:lnTo>
                        <a:lnTo>
                          <a:pt x="343" y="73"/>
                        </a:lnTo>
                        <a:lnTo>
                          <a:pt x="352" y="84"/>
                        </a:lnTo>
                        <a:lnTo>
                          <a:pt x="361" y="96"/>
                        </a:lnTo>
                        <a:lnTo>
                          <a:pt x="370" y="108"/>
                        </a:lnTo>
                        <a:lnTo>
                          <a:pt x="378" y="121"/>
                        </a:lnTo>
                        <a:lnTo>
                          <a:pt x="385" y="133"/>
                        </a:lnTo>
                        <a:lnTo>
                          <a:pt x="393" y="145"/>
                        </a:lnTo>
                        <a:lnTo>
                          <a:pt x="399" y="156"/>
                        </a:lnTo>
                        <a:lnTo>
                          <a:pt x="405" y="167"/>
                        </a:lnTo>
                        <a:lnTo>
                          <a:pt x="410" y="178"/>
                        </a:lnTo>
                        <a:lnTo>
                          <a:pt x="414" y="187"/>
                        </a:lnTo>
                        <a:lnTo>
                          <a:pt x="416" y="194"/>
                        </a:lnTo>
                        <a:lnTo>
                          <a:pt x="417" y="201"/>
                        </a:lnTo>
                        <a:lnTo>
                          <a:pt x="416" y="208"/>
                        </a:lnTo>
                        <a:lnTo>
                          <a:pt x="412" y="215"/>
                        </a:lnTo>
                        <a:lnTo>
                          <a:pt x="407" y="222"/>
                        </a:lnTo>
                        <a:lnTo>
                          <a:pt x="399" y="228"/>
                        </a:lnTo>
                        <a:lnTo>
                          <a:pt x="391" y="235"/>
                        </a:lnTo>
                        <a:lnTo>
                          <a:pt x="382" y="241"/>
                        </a:lnTo>
                        <a:lnTo>
                          <a:pt x="372" y="248"/>
                        </a:lnTo>
                        <a:lnTo>
                          <a:pt x="361" y="254"/>
                        </a:lnTo>
                        <a:lnTo>
                          <a:pt x="351" y="261"/>
                        </a:lnTo>
                        <a:lnTo>
                          <a:pt x="340" y="268"/>
                        </a:lnTo>
                        <a:lnTo>
                          <a:pt x="330" y="274"/>
                        </a:lnTo>
                        <a:lnTo>
                          <a:pt x="321" y="281"/>
                        </a:lnTo>
                        <a:lnTo>
                          <a:pt x="313" y="287"/>
                        </a:lnTo>
                        <a:lnTo>
                          <a:pt x="305" y="293"/>
                        </a:lnTo>
                        <a:lnTo>
                          <a:pt x="300" y="300"/>
                        </a:lnTo>
                        <a:lnTo>
                          <a:pt x="295" y="306"/>
                        </a:lnTo>
                        <a:lnTo>
                          <a:pt x="288" y="312"/>
                        </a:lnTo>
                        <a:lnTo>
                          <a:pt x="280" y="316"/>
                        </a:lnTo>
                        <a:lnTo>
                          <a:pt x="271" y="321"/>
                        </a:lnTo>
                        <a:lnTo>
                          <a:pt x="261" y="324"/>
                        </a:lnTo>
                        <a:lnTo>
                          <a:pt x="250" y="327"/>
                        </a:lnTo>
                        <a:lnTo>
                          <a:pt x="239" y="329"/>
                        </a:lnTo>
                        <a:lnTo>
                          <a:pt x="227" y="330"/>
                        </a:lnTo>
                        <a:lnTo>
                          <a:pt x="215" y="331"/>
                        </a:lnTo>
                        <a:lnTo>
                          <a:pt x="202" y="331"/>
                        </a:lnTo>
                        <a:lnTo>
                          <a:pt x="190" y="331"/>
                        </a:lnTo>
                        <a:lnTo>
                          <a:pt x="177" y="330"/>
                        </a:lnTo>
                        <a:lnTo>
                          <a:pt x="165" y="330"/>
                        </a:lnTo>
                        <a:lnTo>
                          <a:pt x="153" y="328"/>
                        </a:lnTo>
                        <a:lnTo>
                          <a:pt x="141" y="326"/>
                        </a:lnTo>
                        <a:lnTo>
                          <a:pt x="131" y="323"/>
                        </a:lnTo>
                        <a:lnTo>
                          <a:pt x="120" y="320"/>
                        </a:lnTo>
                        <a:lnTo>
                          <a:pt x="110" y="315"/>
                        </a:lnTo>
                        <a:lnTo>
                          <a:pt x="100" y="308"/>
                        </a:lnTo>
                        <a:lnTo>
                          <a:pt x="89" y="301"/>
                        </a:lnTo>
                        <a:lnTo>
                          <a:pt x="80" y="292"/>
                        </a:lnTo>
                        <a:lnTo>
                          <a:pt x="70" y="282"/>
                        </a:lnTo>
                        <a:lnTo>
                          <a:pt x="61" y="271"/>
                        </a:lnTo>
                        <a:lnTo>
                          <a:pt x="52" y="259"/>
                        </a:lnTo>
                        <a:lnTo>
                          <a:pt x="44" y="247"/>
                        </a:lnTo>
                        <a:lnTo>
                          <a:pt x="36" y="235"/>
                        </a:lnTo>
                        <a:lnTo>
                          <a:pt x="28" y="221"/>
                        </a:lnTo>
                        <a:lnTo>
                          <a:pt x="22" y="208"/>
                        </a:lnTo>
                        <a:lnTo>
                          <a:pt x="15" y="195"/>
                        </a:lnTo>
                        <a:lnTo>
                          <a:pt x="10" y="181"/>
                        </a:lnTo>
                        <a:lnTo>
                          <a:pt x="5" y="168"/>
                        </a:lnTo>
                        <a:lnTo>
                          <a:pt x="1" y="155"/>
                        </a:lnTo>
                        <a:close/>
                      </a:path>
                    </a:pathLst>
                  </a:custGeom>
                  <a:solidFill>
                    <a:srgbClr val="C687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33"/>
                  <p:cNvSpPr>
                    <a:spLocks/>
                  </p:cNvSpPr>
                  <p:nvPr/>
                </p:nvSpPr>
                <p:spPr bwMode="auto">
                  <a:xfrm>
                    <a:off x="1200" y="2023"/>
                    <a:ext cx="160" cy="384"/>
                  </a:xfrm>
                  <a:custGeom>
                    <a:avLst/>
                    <a:gdLst>
                      <a:gd name="T0" fmla="*/ 8 w 160"/>
                      <a:gd name="T1" fmla="*/ 1 h 384"/>
                      <a:gd name="T2" fmla="*/ 6 w 160"/>
                      <a:gd name="T3" fmla="*/ 4 h 384"/>
                      <a:gd name="T4" fmla="*/ 3 w 160"/>
                      <a:gd name="T5" fmla="*/ 10 h 384"/>
                      <a:gd name="T6" fmla="*/ 1 w 160"/>
                      <a:gd name="T7" fmla="*/ 21 h 384"/>
                      <a:gd name="T8" fmla="*/ 1 w 160"/>
                      <a:gd name="T9" fmla="*/ 35 h 384"/>
                      <a:gd name="T10" fmla="*/ 6 w 160"/>
                      <a:gd name="T11" fmla="*/ 53 h 384"/>
                      <a:gd name="T12" fmla="*/ 16 w 160"/>
                      <a:gd name="T13" fmla="*/ 74 h 384"/>
                      <a:gd name="T14" fmla="*/ 34 w 160"/>
                      <a:gd name="T15" fmla="*/ 100 h 384"/>
                      <a:gd name="T16" fmla="*/ 60 w 160"/>
                      <a:gd name="T17" fmla="*/ 129 h 384"/>
                      <a:gd name="T18" fmla="*/ 83 w 160"/>
                      <a:gd name="T19" fmla="*/ 160 h 384"/>
                      <a:gd name="T20" fmla="*/ 101 w 160"/>
                      <a:gd name="T21" fmla="*/ 193 h 384"/>
                      <a:gd name="T22" fmla="*/ 115 w 160"/>
                      <a:gd name="T23" fmla="*/ 226 h 384"/>
                      <a:gd name="T24" fmla="*/ 124 w 160"/>
                      <a:gd name="T25" fmla="*/ 260 h 384"/>
                      <a:gd name="T26" fmla="*/ 130 w 160"/>
                      <a:gd name="T27" fmla="*/ 295 h 384"/>
                      <a:gd name="T28" fmla="*/ 132 w 160"/>
                      <a:gd name="T29" fmla="*/ 330 h 384"/>
                      <a:gd name="T30" fmla="*/ 130 w 160"/>
                      <a:gd name="T31" fmla="*/ 366 h 384"/>
                      <a:gd name="T32" fmla="*/ 129 w 160"/>
                      <a:gd name="T33" fmla="*/ 383 h 384"/>
                      <a:gd name="T34" fmla="*/ 135 w 160"/>
                      <a:gd name="T35" fmla="*/ 369 h 384"/>
                      <a:gd name="T36" fmla="*/ 144 w 160"/>
                      <a:gd name="T37" fmla="*/ 344 h 384"/>
                      <a:gd name="T38" fmla="*/ 153 w 160"/>
                      <a:gd name="T39" fmla="*/ 309 h 384"/>
                      <a:gd name="T40" fmla="*/ 159 w 160"/>
                      <a:gd name="T41" fmla="*/ 266 h 384"/>
                      <a:gd name="T42" fmla="*/ 159 w 160"/>
                      <a:gd name="T43" fmla="*/ 216 h 384"/>
                      <a:gd name="T44" fmla="*/ 151 w 160"/>
                      <a:gd name="T45" fmla="*/ 162 h 384"/>
                      <a:gd name="T46" fmla="*/ 130 w 160"/>
                      <a:gd name="T47" fmla="*/ 106 h 384"/>
                      <a:gd name="T48" fmla="*/ 114 w 160"/>
                      <a:gd name="T49" fmla="*/ 77 h 384"/>
                      <a:gd name="T50" fmla="*/ 107 w 160"/>
                      <a:gd name="T51" fmla="*/ 76 h 384"/>
                      <a:gd name="T52" fmla="*/ 96 w 160"/>
                      <a:gd name="T53" fmla="*/ 73 h 384"/>
                      <a:gd name="T54" fmla="*/ 81 w 160"/>
                      <a:gd name="T55" fmla="*/ 67 h 384"/>
                      <a:gd name="T56" fmla="*/ 64 w 160"/>
                      <a:gd name="T57" fmla="*/ 59 h 384"/>
                      <a:gd name="T58" fmla="*/ 47 w 160"/>
                      <a:gd name="T59" fmla="*/ 47 h 384"/>
                      <a:gd name="T60" fmla="*/ 30 w 160"/>
                      <a:gd name="T61" fmla="*/ 32 h 384"/>
                      <a:gd name="T62" fmla="*/ 15 w 160"/>
                      <a:gd name="T63" fmla="*/ 12 h 3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0"/>
                      <a:gd name="T97" fmla="*/ 0 h 384"/>
                      <a:gd name="T98" fmla="*/ 160 w 160"/>
                      <a:gd name="T99" fmla="*/ 384 h 3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0" h="384">
                        <a:moveTo>
                          <a:pt x="9" y="0"/>
                        </a:moveTo>
                        <a:lnTo>
                          <a:pt x="8" y="1"/>
                        </a:lnTo>
                        <a:lnTo>
                          <a:pt x="7" y="2"/>
                        </a:lnTo>
                        <a:lnTo>
                          <a:pt x="6" y="4"/>
                        </a:lnTo>
                        <a:lnTo>
                          <a:pt x="4" y="7"/>
                        </a:lnTo>
                        <a:lnTo>
                          <a:pt x="3" y="10"/>
                        </a:lnTo>
                        <a:lnTo>
                          <a:pt x="1" y="15"/>
                        </a:lnTo>
                        <a:lnTo>
                          <a:pt x="1" y="21"/>
                        </a:lnTo>
                        <a:lnTo>
                          <a:pt x="0" y="27"/>
                        </a:lnTo>
                        <a:lnTo>
                          <a:pt x="1" y="35"/>
                        </a:lnTo>
                        <a:lnTo>
                          <a:pt x="2" y="43"/>
                        </a:lnTo>
                        <a:lnTo>
                          <a:pt x="6" y="53"/>
                        </a:lnTo>
                        <a:lnTo>
                          <a:pt x="10" y="63"/>
                        </a:lnTo>
                        <a:lnTo>
                          <a:pt x="16" y="74"/>
                        </a:lnTo>
                        <a:lnTo>
                          <a:pt x="24" y="86"/>
                        </a:lnTo>
                        <a:lnTo>
                          <a:pt x="34" y="100"/>
                        </a:lnTo>
                        <a:lnTo>
                          <a:pt x="47" y="114"/>
                        </a:lnTo>
                        <a:lnTo>
                          <a:pt x="60" y="129"/>
                        </a:lnTo>
                        <a:lnTo>
                          <a:pt x="72" y="144"/>
                        </a:lnTo>
                        <a:lnTo>
                          <a:pt x="83" y="160"/>
                        </a:lnTo>
                        <a:lnTo>
                          <a:pt x="92" y="176"/>
                        </a:lnTo>
                        <a:lnTo>
                          <a:pt x="101" y="193"/>
                        </a:lnTo>
                        <a:lnTo>
                          <a:pt x="108" y="209"/>
                        </a:lnTo>
                        <a:lnTo>
                          <a:pt x="115" y="226"/>
                        </a:lnTo>
                        <a:lnTo>
                          <a:pt x="120" y="243"/>
                        </a:lnTo>
                        <a:lnTo>
                          <a:pt x="124" y="260"/>
                        </a:lnTo>
                        <a:lnTo>
                          <a:pt x="127" y="277"/>
                        </a:lnTo>
                        <a:lnTo>
                          <a:pt x="130" y="295"/>
                        </a:lnTo>
                        <a:lnTo>
                          <a:pt x="131" y="312"/>
                        </a:lnTo>
                        <a:lnTo>
                          <a:pt x="132" y="330"/>
                        </a:lnTo>
                        <a:lnTo>
                          <a:pt x="132" y="348"/>
                        </a:lnTo>
                        <a:lnTo>
                          <a:pt x="130" y="366"/>
                        </a:lnTo>
                        <a:lnTo>
                          <a:pt x="128" y="384"/>
                        </a:lnTo>
                        <a:lnTo>
                          <a:pt x="129" y="383"/>
                        </a:lnTo>
                        <a:lnTo>
                          <a:pt x="131" y="378"/>
                        </a:lnTo>
                        <a:lnTo>
                          <a:pt x="135" y="369"/>
                        </a:lnTo>
                        <a:lnTo>
                          <a:pt x="139" y="358"/>
                        </a:lnTo>
                        <a:lnTo>
                          <a:pt x="144" y="344"/>
                        </a:lnTo>
                        <a:lnTo>
                          <a:pt x="149" y="327"/>
                        </a:lnTo>
                        <a:lnTo>
                          <a:pt x="153" y="309"/>
                        </a:lnTo>
                        <a:lnTo>
                          <a:pt x="157" y="288"/>
                        </a:lnTo>
                        <a:lnTo>
                          <a:pt x="159" y="266"/>
                        </a:lnTo>
                        <a:lnTo>
                          <a:pt x="160" y="241"/>
                        </a:lnTo>
                        <a:lnTo>
                          <a:pt x="159" y="216"/>
                        </a:lnTo>
                        <a:lnTo>
                          <a:pt x="156" y="190"/>
                        </a:lnTo>
                        <a:lnTo>
                          <a:pt x="151" y="162"/>
                        </a:lnTo>
                        <a:lnTo>
                          <a:pt x="142" y="134"/>
                        </a:lnTo>
                        <a:lnTo>
                          <a:pt x="130" y="106"/>
                        </a:lnTo>
                        <a:lnTo>
                          <a:pt x="114" y="77"/>
                        </a:lnTo>
                        <a:lnTo>
                          <a:pt x="111" y="77"/>
                        </a:lnTo>
                        <a:lnTo>
                          <a:pt x="107" y="76"/>
                        </a:lnTo>
                        <a:lnTo>
                          <a:pt x="102" y="75"/>
                        </a:lnTo>
                        <a:lnTo>
                          <a:pt x="96" y="73"/>
                        </a:lnTo>
                        <a:lnTo>
                          <a:pt x="89" y="70"/>
                        </a:lnTo>
                        <a:lnTo>
                          <a:pt x="81" y="67"/>
                        </a:lnTo>
                        <a:lnTo>
                          <a:pt x="73" y="63"/>
                        </a:lnTo>
                        <a:lnTo>
                          <a:pt x="64" y="59"/>
                        </a:lnTo>
                        <a:lnTo>
                          <a:pt x="55" y="53"/>
                        </a:lnTo>
                        <a:lnTo>
                          <a:pt x="47" y="47"/>
                        </a:lnTo>
                        <a:lnTo>
                          <a:pt x="38" y="40"/>
                        </a:lnTo>
                        <a:lnTo>
                          <a:pt x="30" y="32"/>
                        </a:lnTo>
                        <a:lnTo>
                          <a:pt x="22" y="22"/>
                        </a:lnTo>
                        <a:lnTo>
                          <a:pt x="15" y="12"/>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34"/>
                  <p:cNvSpPr>
                    <a:spLocks/>
                  </p:cNvSpPr>
                  <p:nvPr/>
                </p:nvSpPr>
                <p:spPr bwMode="auto">
                  <a:xfrm>
                    <a:off x="1210" y="1865"/>
                    <a:ext cx="175" cy="252"/>
                  </a:xfrm>
                  <a:custGeom>
                    <a:avLst/>
                    <a:gdLst>
                      <a:gd name="T0" fmla="*/ 47 w 175"/>
                      <a:gd name="T1" fmla="*/ 252 h 252"/>
                      <a:gd name="T2" fmla="*/ 45 w 175"/>
                      <a:gd name="T3" fmla="*/ 251 h 252"/>
                      <a:gd name="T4" fmla="*/ 41 w 175"/>
                      <a:gd name="T5" fmla="*/ 248 h 252"/>
                      <a:gd name="T6" fmla="*/ 34 w 175"/>
                      <a:gd name="T7" fmla="*/ 243 h 252"/>
                      <a:gd name="T8" fmla="*/ 26 w 175"/>
                      <a:gd name="T9" fmla="*/ 236 h 252"/>
                      <a:gd name="T10" fmla="*/ 18 w 175"/>
                      <a:gd name="T11" fmla="*/ 226 h 252"/>
                      <a:gd name="T12" fmla="*/ 10 w 175"/>
                      <a:gd name="T13" fmla="*/ 213 h 252"/>
                      <a:gd name="T14" fmla="*/ 4 w 175"/>
                      <a:gd name="T15" fmla="*/ 198 h 252"/>
                      <a:gd name="T16" fmla="*/ 1 w 175"/>
                      <a:gd name="T17" fmla="*/ 179 h 252"/>
                      <a:gd name="T18" fmla="*/ 0 w 175"/>
                      <a:gd name="T19" fmla="*/ 158 h 252"/>
                      <a:gd name="T20" fmla="*/ 2 w 175"/>
                      <a:gd name="T21" fmla="*/ 133 h 252"/>
                      <a:gd name="T22" fmla="*/ 5 w 175"/>
                      <a:gd name="T23" fmla="*/ 108 h 252"/>
                      <a:gd name="T24" fmla="*/ 11 w 175"/>
                      <a:gd name="T25" fmla="*/ 83 h 252"/>
                      <a:gd name="T26" fmla="*/ 18 w 175"/>
                      <a:gd name="T27" fmla="*/ 59 h 252"/>
                      <a:gd name="T28" fmla="*/ 27 w 175"/>
                      <a:gd name="T29" fmla="*/ 38 h 252"/>
                      <a:gd name="T30" fmla="*/ 39 w 175"/>
                      <a:gd name="T31" fmla="*/ 21 h 252"/>
                      <a:gd name="T32" fmla="*/ 53 w 175"/>
                      <a:gd name="T33" fmla="*/ 9 h 252"/>
                      <a:gd name="T34" fmla="*/ 61 w 175"/>
                      <a:gd name="T35" fmla="*/ 6 h 252"/>
                      <a:gd name="T36" fmla="*/ 71 w 175"/>
                      <a:gd name="T37" fmla="*/ 3 h 252"/>
                      <a:gd name="T38" fmla="*/ 81 w 175"/>
                      <a:gd name="T39" fmla="*/ 1 h 252"/>
                      <a:gd name="T40" fmla="*/ 94 w 175"/>
                      <a:gd name="T41" fmla="*/ 0 h 252"/>
                      <a:gd name="T42" fmla="*/ 106 w 175"/>
                      <a:gd name="T43" fmla="*/ 0 h 252"/>
                      <a:gd name="T44" fmla="*/ 118 w 175"/>
                      <a:gd name="T45" fmla="*/ 2 h 252"/>
                      <a:gd name="T46" fmla="*/ 131 w 175"/>
                      <a:gd name="T47" fmla="*/ 5 h 252"/>
                      <a:gd name="T48" fmla="*/ 142 w 175"/>
                      <a:gd name="T49" fmla="*/ 10 h 252"/>
                      <a:gd name="T50" fmla="*/ 152 w 175"/>
                      <a:gd name="T51" fmla="*/ 17 h 252"/>
                      <a:gd name="T52" fmla="*/ 161 w 175"/>
                      <a:gd name="T53" fmla="*/ 25 h 252"/>
                      <a:gd name="T54" fmla="*/ 168 w 175"/>
                      <a:gd name="T55" fmla="*/ 36 h 252"/>
                      <a:gd name="T56" fmla="*/ 173 w 175"/>
                      <a:gd name="T57" fmla="*/ 48 h 252"/>
                      <a:gd name="T58" fmla="*/ 175 w 175"/>
                      <a:gd name="T59" fmla="*/ 63 h 252"/>
                      <a:gd name="T60" fmla="*/ 174 w 175"/>
                      <a:gd name="T61" fmla="*/ 79 h 252"/>
                      <a:gd name="T62" fmla="*/ 169 w 175"/>
                      <a:gd name="T63" fmla="*/ 99 h 252"/>
                      <a:gd name="T64" fmla="*/ 161 w 175"/>
                      <a:gd name="T65" fmla="*/ 121 h 252"/>
                      <a:gd name="T66" fmla="*/ 154 w 175"/>
                      <a:gd name="T67" fmla="*/ 135 h 252"/>
                      <a:gd name="T68" fmla="*/ 148 w 175"/>
                      <a:gd name="T69" fmla="*/ 148 h 252"/>
                      <a:gd name="T70" fmla="*/ 140 w 175"/>
                      <a:gd name="T71" fmla="*/ 161 h 252"/>
                      <a:gd name="T72" fmla="*/ 133 w 175"/>
                      <a:gd name="T73" fmla="*/ 173 h 252"/>
                      <a:gd name="T74" fmla="*/ 126 w 175"/>
                      <a:gd name="T75" fmla="*/ 185 h 252"/>
                      <a:gd name="T76" fmla="*/ 118 w 175"/>
                      <a:gd name="T77" fmla="*/ 196 h 252"/>
                      <a:gd name="T78" fmla="*/ 111 w 175"/>
                      <a:gd name="T79" fmla="*/ 206 h 252"/>
                      <a:gd name="T80" fmla="*/ 104 w 175"/>
                      <a:gd name="T81" fmla="*/ 216 h 252"/>
                      <a:gd name="T82" fmla="*/ 96 w 175"/>
                      <a:gd name="T83" fmla="*/ 225 h 252"/>
                      <a:gd name="T84" fmla="*/ 88 w 175"/>
                      <a:gd name="T85" fmla="*/ 232 h 252"/>
                      <a:gd name="T86" fmla="*/ 81 w 175"/>
                      <a:gd name="T87" fmla="*/ 239 h 252"/>
                      <a:gd name="T88" fmla="*/ 74 w 175"/>
                      <a:gd name="T89" fmla="*/ 244 h 252"/>
                      <a:gd name="T90" fmla="*/ 67 w 175"/>
                      <a:gd name="T91" fmla="*/ 248 h 252"/>
                      <a:gd name="T92" fmla="*/ 60 w 175"/>
                      <a:gd name="T93" fmla="*/ 251 h 252"/>
                      <a:gd name="T94" fmla="*/ 54 w 175"/>
                      <a:gd name="T95" fmla="*/ 252 h 252"/>
                      <a:gd name="T96" fmla="*/ 47 w 175"/>
                      <a:gd name="T97" fmla="*/ 252 h 2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5"/>
                      <a:gd name="T148" fmla="*/ 0 h 252"/>
                      <a:gd name="T149" fmla="*/ 175 w 175"/>
                      <a:gd name="T150" fmla="*/ 252 h 2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5" h="252">
                        <a:moveTo>
                          <a:pt x="47" y="252"/>
                        </a:moveTo>
                        <a:lnTo>
                          <a:pt x="45" y="251"/>
                        </a:lnTo>
                        <a:lnTo>
                          <a:pt x="41" y="248"/>
                        </a:lnTo>
                        <a:lnTo>
                          <a:pt x="34" y="243"/>
                        </a:lnTo>
                        <a:lnTo>
                          <a:pt x="26" y="236"/>
                        </a:lnTo>
                        <a:lnTo>
                          <a:pt x="18" y="226"/>
                        </a:lnTo>
                        <a:lnTo>
                          <a:pt x="10" y="213"/>
                        </a:lnTo>
                        <a:lnTo>
                          <a:pt x="4" y="198"/>
                        </a:lnTo>
                        <a:lnTo>
                          <a:pt x="1" y="179"/>
                        </a:lnTo>
                        <a:lnTo>
                          <a:pt x="0" y="158"/>
                        </a:lnTo>
                        <a:lnTo>
                          <a:pt x="2" y="133"/>
                        </a:lnTo>
                        <a:lnTo>
                          <a:pt x="5" y="108"/>
                        </a:lnTo>
                        <a:lnTo>
                          <a:pt x="11" y="83"/>
                        </a:lnTo>
                        <a:lnTo>
                          <a:pt x="18" y="59"/>
                        </a:lnTo>
                        <a:lnTo>
                          <a:pt x="27" y="38"/>
                        </a:lnTo>
                        <a:lnTo>
                          <a:pt x="39" y="21"/>
                        </a:lnTo>
                        <a:lnTo>
                          <a:pt x="53" y="9"/>
                        </a:lnTo>
                        <a:lnTo>
                          <a:pt x="61" y="6"/>
                        </a:lnTo>
                        <a:lnTo>
                          <a:pt x="71" y="3"/>
                        </a:lnTo>
                        <a:lnTo>
                          <a:pt x="81" y="1"/>
                        </a:lnTo>
                        <a:lnTo>
                          <a:pt x="94" y="0"/>
                        </a:lnTo>
                        <a:lnTo>
                          <a:pt x="106" y="0"/>
                        </a:lnTo>
                        <a:lnTo>
                          <a:pt x="118" y="2"/>
                        </a:lnTo>
                        <a:lnTo>
                          <a:pt x="131" y="5"/>
                        </a:lnTo>
                        <a:lnTo>
                          <a:pt x="142" y="10"/>
                        </a:lnTo>
                        <a:lnTo>
                          <a:pt x="152" y="17"/>
                        </a:lnTo>
                        <a:lnTo>
                          <a:pt x="161" y="25"/>
                        </a:lnTo>
                        <a:lnTo>
                          <a:pt x="168" y="36"/>
                        </a:lnTo>
                        <a:lnTo>
                          <a:pt x="173" y="48"/>
                        </a:lnTo>
                        <a:lnTo>
                          <a:pt x="175" y="63"/>
                        </a:lnTo>
                        <a:lnTo>
                          <a:pt x="174" y="79"/>
                        </a:lnTo>
                        <a:lnTo>
                          <a:pt x="169" y="99"/>
                        </a:lnTo>
                        <a:lnTo>
                          <a:pt x="161" y="121"/>
                        </a:lnTo>
                        <a:lnTo>
                          <a:pt x="154" y="135"/>
                        </a:lnTo>
                        <a:lnTo>
                          <a:pt x="148" y="148"/>
                        </a:lnTo>
                        <a:lnTo>
                          <a:pt x="140" y="161"/>
                        </a:lnTo>
                        <a:lnTo>
                          <a:pt x="133" y="173"/>
                        </a:lnTo>
                        <a:lnTo>
                          <a:pt x="126" y="185"/>
                        </a:lnTo>
                        <a:lnTo>
                          <a:pt x="118" y="196"/>
                        </a:lnTo>
                        <a:lnTo>
                          <a:pt x="111" y="206"/>
                        </a:lnTo>
                        <a:lnTo>
                          <a:pt x="104" y="216"/>
                        </a:lnTo>
                        <a:lnTo>
                          <a:pt x="96" y="225"/>
                        </a:lnTo>
                        <a:lnTo>
                          <a:pt x="88" y="232"/>
                        </a:lnTo>
                        <a:lnTo>
                          <a:pt x="81" y="239"/>
                        </a:lnTo>
                        <a:lnTo>
                          <a:pt x="74" y="244"/>
                        </a:lnTo>
                        <a:lnTo>
                          <a:pt x="67" y="248"/>
                        </a:lnTo>
                        <a:lnTo>
                          <a:pt x="60" y="251"/>
                        </a:lnTo>
                        <a:lnTo>
                          <a:pt x="54" y="252"/>
                        </a:lnTo>
                        <a:lnTo>
                          <a:pt x="47"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35"/>
                  <p:cNvSpPr>
                    <a:spLocks/>
                  </p:cNvSpPr>
                  <p:nvPr/>
                </p:nvSpPr>
                <p:spPr bwMode="auto">
                  <a:xfrm>
                    <a:off x="1214" y="1872"/>
                    <a:ext cx="163" cy="239"/>
                  </a:xfrm>
                  <a:custGeom>
                    <a:avLst/>
                    <a:gdLst>
                      <a:gd name="T0" fmla="*/ 50 w 163"/>
                      <a:gd name="T1" fmla="*/ 9 h 239"/>
                      <a:gd name="T2" fmla="*/ 57 w 163"/>
                      <a:gd name="T3" fmla="*/ 5 h 239"/>
                      <a:gd name="T4" fmla="*/ 66 w 163"/>
                      <a:gd name="T5" fmla="*/ 2 h 239"/>
                      <a:gd name="T6" fmla="*/ 77 w 163"/>
                      <a:gd name="T7" fmla="*/ 1 h 239"/>
                      <a:gd name="T8" fmla="*/ 88 w 163"/>
                      <a:gd name="T9" fmla="*/ 0 h 239"/>
                      <a:gd name="T10" fmla="*/ 99 w 163"/>
                      <a:gd name="T11" fmla="*/ 1 h 239"/>
                      <a:gd name="T12" fmla="*/ 111 w 163"/>
                      <a:gd name="T13" fmla="*/ 3 h 239"/>
                      <a:gd name="T14" fmla="*/ 122 w 163"/>
                      <a:gd name="T15" fmla="*/ 6 h 239"/>
                      <a:gd name="T16" fmla="*/ 132 w 163"/>
                      <a:gd name="T17" fmla="*/ 10 h 239"/>
                      <a:gd name="T18" fmla="*/ 142 w 163"/>
                      <a:gd name="T19" fmla="*/ 17 h 239"/>
                      <a:gd name="T20" fmla="*/ 150 w 163"/>
                      <a:gd name="T21" fmla="*/ 25 h 239"/>
                      <a:gd name="T22" fmla="*/ 157 w 163"/>
                      <a:gd name="T23" fmla="*/ 35 h 239"/>
                      <a:gd name="T24" fmla="*/ 161 w 163"/>
                      <a:gd name="T25" fmla="*/ 46 h 239"/>
                      <a:gd name="T26" fmla="*/ 163 w 163"/>
                      <a:gd name="T27" fmla="*/ 60 h 239"/>
                      <a:gd name="T28" fmla="*/ 163 w 163"/>
                      <a:gd name="T29" fmla="*/ 76 h 239"/>
                      <a:gd name="T30" fmla="*/ 159 w 163"/>
                      <a:gd name="T31" fmla="*/ 94 h 239"/>
                      <a:gd name="T32" fmla="*/ 152 w 163"/>
                      <a:gd name="T33" fmla="*/ 114 h 239"/>
                      <a:gd name="T34" fmla="*/ 146 w 163"/>
                      <a:gd name="T35" fmla="*/ 127 h 239"/>
                      <a:gd name="T36" fmla="*/ 140 w 163"/>
                      <a:gd name="T37" fmla="*/ 140 h 239"/>
                      <a:gd name="T38" fmla="*/ 133 w 163"/>
                      <a:gd name="T39" fmla="*/ 152 h 239"/>
                      <a:gd name="T40" fmla="*/ 127 w 163"/>
                      <a:gd name="T41" fmla="*/ 164 h 239"/>
                      <a:gd name="T42" fmla="*/ 119 w 163"/>
                      <a:gd name="T43" fmla="*/ 175 h 239"/>
                      <a:gd name="T44" fmla="*/ 113 w 163"/>
                      <a:gd name="T45" fmla="*/ 186 h 239"/>
                      <a:gd name="T46" fmla="*/ 105 w 163"/>
                      <a:gd name="T47" fmla="*/ 195 h 239"/>
                      <a:gd name="T48" fmla="*/ 98 w 163"/>
                      <a:gd name="T49" fmla="*/ 204 h 239"/>
                      <a:gd name="T50" fmla="*/ 91 w 163"/>
                      <a:gd name="T51" fmla="*/ 213 h 239"/>
                      <a:gd name="T52" fmla="*/ 84 w 163"/>
                      <a:gd name="T53" fmla="*/ 220 h 239"/>
                      <a:gd name="T54" fmla="*/ 77 w 163"/>
                      <a:gd name="T55" fmla="*/ 226 h 239"/>
                      <a:gd name="T56" fmla="*/ 70 w 163"/>
                      <a:gd name="T57" fmla="*/ 231 h 239"/>
                      <a:gd name="T58" fmla="*/ 63 w 163"/>
                      <a:gd name="T59" fmla="*/ 235 h 239"/>
                      <a:gd name="T60" fmla="*/ 56 w 163"/>
                      <a:gd name="T61" fmla="*/ 238 h 239"/>
                      <a:gd name="T62" fmla="*/ 50 w 163"/>
                      <a:gd name="T63" fmla="*/ 239 h 239"/>
                      <a:gd name="T64" fmla="*/ 45 w 163"/>
                      <a:gd name="T65" fmla="*/ 239 h 239"/>
                      <a:gd name="T66" fmla="*/ 43 w 163"/>
                      <a:gd name="T67" fmla="*/ 238 h 239"/>
                      <a:gd name="T68" fmla="*/ 38 w 163"/>
                      <a:gd name="T69" fmla="*/ 236 h 239"/>
                      <a:gd name="T70" fmla="*/ 32 w 163"/>
                      <a:gd name="T71" fmla="*/ 231 h 239"/>
                      <a:gd name="T72" fmla="*/ 24 w 163"/>
                      <a:gd name="T73" fmla="*/ 224 h 239"/>
                      <a:gd name="T74" fmla="*/ 16 w 163"/>
                      <a:gd name="T75" fmla="*/ 214 h 239"/>
                      <a:gd name="T76" fmla="*/ 9 w 163"/>
                      <a:gd name="T77" fmla="*/ 203 h 239"/>
                      <a:gd name="T78" fmla="*/ 4 w 163"/>
                      <a:gd name="T79" fmla="*/ 188 h 239"/>
                      <a:gd name="T80" fmla="*/ 1 w 163"/>
                      <a:gd name="T81" fmla="*/ 170 h 239"/>
                      <a:gd name="T82" fmla="*/ 0 w 163"/>
                      <a:gd name="T83" fmla="*/ 149 h 239"/>
                      <a:gd name="T84" fmla="*/ 1 w 163"/>
                      <a:gd name="T85" fmla="*/ 126 h 239"/>
                      <a:gd name="T86" fmla="*/ 5 w 163"/>
                      <a:gd name="T87" fmla="*/ 102 h 239"/>
                      <a:gd name="T88" fmla="*/ 10 w 163"/>
                      <a:gd name="T89" fmla="*/ 78 h 239"/>
                      <a:gd name="T90" fmla="*/ 17 w 163"/>
                      <a:gd name="T91" fmla="*/ 56 h 239"/>
                      <a:gd name="T92" fmla="*/ 26 w 163"/>
                      <a:gd name="T93" fmla="*/ 36 h 239"/>
                      <a:gd name="T94" fmla="*/ 37 w 163"/>
                      <a:gd name="T95" fmla="*/ 20 h 239"/>
                      <a:gd name="T96" fmla="*/ 50 w 163"/>
                      <a:gd name="T97" fmla="*/ 9 h 2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3"/>
                      <a:gd name="T148" fmla="*/ 0 h 239"/>
                      <a:gd name="T149" fmla="*/ 163 w 163"/>
                      <a:gd name="T150" fmla="*/ 239 h 23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3" h="239">
                        <a:moveTo>
                          <a:pt x="50" y="9"/>
                        </a:moveTo>
                        <a:lnTo>
                          <a:pt x="57" y="5"/>
                        </a:lnTo>
                        <a:lnTo>
                          <a:pt x="66" y="2"/>
                        </a:lnTo>
                        <a:lnTo>
                          <a:pt x="77" y="1"/>
                        </a:lnTo>
                        <a:lnTo>
                          <a:pt x="88" y="0"/>
                        </a:lnTo>
                        <a:lnTo>
                          <a:pt x="99" y="1"/>
                        </a:lnTo>
                        <a:lnTo>
                          <a:pt x="111" y="3"/>
                        </a:lnTo>
                        <a:lnTo>
                          <a:pt x="122" y="6"/>
                        </a:lnTo>
                        <a:lnTo>
                          <a:pt x="132" y="10"/>
                        </a:lnTo>
                        <a:lnTo>
                          <a:pt x="142" y="17"/>
                        </a:lnTo>
                        <a:lnTo>
                          <a:pt x="150" y="25"/>
                        </a:lnTo>
                        <a:lnTo>
                          <a:pt x="157" y="35"/>
                        </a:lnTo>
                        <a:lnTo>
                          <a:pt x="161" y="46"/>
                        </a:lnTo>
                        <a:lnTo>
                          <a:pt x="163" y="60"/>
                        </a:lnTo>
                        <a:lnTo>
                          <a:pt x="163" y="76"/>
                        </a:lnTo>
                        <a:lnTo>
                          <a:pt x="159" y="94"/>
                        </a:lnTo>
                        <a:lnTo>
                          <a:pt x="152" y="114"/>
                        </a:lnTo>
                        <a:lnTo>
                          <a:pt x="146" y="127"/>
                        </a:lnTo>
                        <a:lnTo>
                          <a:pt x="140" y="140"/>
                        </a:lnTo>
                        <a:lnTo>
                          <a:pt x="133" y="152"/>
                        </a:lnTo>
                        <a:lnTo>
                          <a:pt x="127" y="164"/>
                        </a:lnTo>
                        <a:lnTo>
                          <a:pt x="119" y="175"/>
                        </a:lnTo>
                        <a:lnTo>
                          <a:pt x="113" y="186"/>
                        </a:lnTo>
                        <a:lnTo>
                          <a:pt x="105" y="195"/>
                        </a:lnTo>
                        <a:lnTo>
                          <a:pt x="98" y="204"/>
                        </a:lnTo>
                        <a:lnTo>
                          <a:pt x="91" y="213"/>
                        </a:lnTo>
                        <a:lnTo>
                          <a:pt x="84" y="220"/>
                        </a:lnTo>
                        <a:lnTo>
                          <a:pt x="77" y="226"/>
                        </a:lnTo>
                        <a:lnTo>
                          <a:pt x="70" y="231"/>
                        </a:lnTo>
                        <a:lnTo>
                          <a:pt x="63" y="235"/>
                        </a:lnTo>
                        <a:lnTo>
                          <a:pt x="56" y="238"/>
                        </a:lnTo>
                        <a:lnTo>
                          <a:pt x="50" y="239"/>
                        </a:lnTo>
                        <a:lnTo>
                          <a:pt x="45" y="239"/>
                        </a:lnTo>
                        <a:lnTo>
                          <a:pt x="43" y="238"/>
                        </a:lnTo>
                        <a:lnTo>
                          <a:pt x="38" y="236"/>
                        </a:lnTo>
                        <a:lnTo>
                          <a:pt x="32" y="231"/>
                        </a:lnTo>
                        <a:lnTo>
                          <a:pt x="24" y="224"/>
                        </a:lnTo>
                        <a:lnTo>
                          <a:pt x="16" y="214"/>
                        </a:lnTo>
                        <a:lnTo>
                          <a:pt x="9" y="203"/>
                        </a:lnTo>
                        <a:lnTo>
                          <a:pt x="4" y="188"/>
                        </a:lnTo>
                        <a:lnTo>
                          <a:pt x="1" y="170"/>
                        </a:lnTo>
                        <a:lnTo>
                          <a:pt x="0" y="149"/>
                        </a:lnTo>
                        <a:lnTo>
                          <a:pt x="1" y="126"/>
                        </a:lnTo>
                        <a:lnTo>
                          <a:pt x="5" y="102"/>
                        </a:lnTo>
                        <a:lnTo>
                          <a:pt x="10" y="78"/>
                        </a:lnTo>
                        <a:lnTo>
                          <a:pt x="17" y="56"/>
                        </a:lnTo>
                        <a:lnTo>
                          <a:pt x="26" y="36"/>
                        </a:lnTo>
                        <a:lnTo>
                          <a:pt x="37" y="20"/>
                        </a:lnTo>
                        <a:lnTo>
                          <a:pt x="50" y="9"/>
                        </a:lnTo>
                        <a:close/>
                      </a:path>
                    </a:pathLst>
                  </a:custGeom>
                  <a:solidFill>
                    <a:srgbClr val="F2E8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36"/>
                  <p:cNvSpPr>
                    <a:spLocks/>
                  </p:cNvSpPr>
                  <p:nvPr/>
                </p:nvSpPr>
                <p:spPr bwMode="auto">
                  <a:xfrm>
                    <a:off x="1218" y="1879"/>
                    <a:ext cx="152" cy="226"/>
                  </a:xfrm>
                  <a:custGeom>
                    <a:avLst/>
                    <a:gdLst>
                      <a:gd name="T0" fmla="*/ 47 w 152"/>
                      <a:gd name="T1" fmla="*/ 8 h 226"/>
                      <a:gd name="T2" fmla="*/ 54 w 152"/>
                      <a:gd name="T3" fmla="*/ 5 h 226"/>
                      <a:gd name="T4" fmla="*/ 63 w 152"/>
                      <a:gd name="T5" fmla="*/ 2 h 226"/>
                      <a:gd name="T6" fmla="*/ 72 w 152"/>
                      <a:gd name="T7" fmla="*/ 1 h 226"/>
                      <a:gd name="T8" fmla="*/ 82 w 152"/>
                      <a:gd name="T9" fmla="*/ 0 h 226"/>
                      <a:gd name="T10" fmla="*/ 93 w 152"/>
                      <a:gd name="T11" fmla="*/ 1 h 226"/>
                      <a:gd name="T12" fmla="*/ 103 w 152"/>
                      <a:gd name="T13" fmla="*/ 3 h 226"/>
                      <a:gd name="T14" fmla="*/ 114 w 152"/>
                      <a:gd name="T15" fmla="*/ 6 h 226"/>
                      <a:gd name="T16" fmla="*/ 123 w 152"/>
                      <a:gd name="T17" fmla="*/ 11 h 226"/>
                      <a:gd name="T18" fmla="*/ 132 w 152"/>
                      <a:gd name="T19" fmla="*/ 17 h 226"/>
                      <a:gd name="T20" fmla="*/ 140 w 152"/>
                      <a:gd name="T21" fmla="*/ 25 h 226"/>
                      <a:gd name="T22" fmla="*/ 146 w 152"/>
                      <a:gd name="T23" fmla="*/ 34 h 226"/>
                      <a:gd name="T24" fmla="*/ 150 w 152"/>
                      <a:gd name="T25" fmla="*/ 45 h 226"/>
                      <a:gd name="T26" fmla="*/ 152 w 152"/>
                      <a:gd name="T27" fmla="*/ 57 h 226"/>
                      <a:gd name="T28" fmla="*/ 152 w 152"/>
                      <a:gd name="T29" fmla="*/ 71 h 226"/>
                      <a:gd name="T30" fmla="*/ 149 w 152"/>
                      <a:gd name="T31" fmla="*/ 88 h 226"/>
                      <a:gd name="T32" fmla="*/ 143 w 152"/>
                      <a:gd name="T33" fmla="*/ 106 h 226"/>
                      <a:gd name="T34" fmla="*/ 137 w 152"/>
                      <a:gd name="T35" fmla="*/ 118 h 226"/>
                      <a:gd name="T36" fmla="*/ 132 w 152"/>
                      <a:gd name="T37" fmla="*/ 131 h 226"/>
                      <a:gd name="T38" fmla="*/ 126 w 152"/>
                      <a:gd name="T39" fmla="*/ 142 h 226"/>
                      <a:gd name="T40" fmla="*/ 119 w 152"/>
                      <a:gd name="T41" fmla="*/ 154 h 226"/>
                      <a:gd name="T42" fmla="*/ 113 w 152"/>
                      <a:gd name="T43" fmla="*/ 164 h 226"/>
                      <a:gd name="T44" fmla="*/ 106 w 152"/>
                      <a:gd name="T45" fmla="*/ 175 h 226"/>
                      <a:gd name="T46" fmla="*/ 100 w 152"/>
                      <a:gd name="T47" fmla="*/ 184 h 226"/>
                      <a:gd name="T48" fmla="*/ 93 w 152"/>
                      <a:gd name="T49" fmla="*/ 193 h 226"/>
                      <a:gd name="T50" fmla="*/ 86 w 152"/>
                      <a:gd name="T51" fmla="*/ 201 h 226"/>
                      <a:gd name="T52" fmla="*/ 79 w 152"/>
                      <a:gd name="T53" fmla="*/ 207 h 226"/>
                      <a:gd name="T54" fmla="*/ 73 w 152"/>
                      <a:gd name="T55" fmla="*/ 214 h 226"/>
                      <a:gd name="T56" fmla="*/ 66 w 152"/>
                      <a:gd name="T57" fmla="*/ 218 h 226"/>
                      <a:gd name="T58" fmla="*/ 60 w 152"/>
                      <a:gd name="T59" fmla="*/ 222 h 226"/>
                      <a:gd name="T60" fmla="*/ 53 w 152"/>
                      <a:gd name="T61" fmla="*/ 225 h 226"/>
                      <a:gd name="T62" fmla="*/ 47 w 152"/>
                      <a:gd name="T63" fmla="*/ 226 h 226"/>
                      <a:gd name="T64" fmla="*/ 42 w 152"/>
                      <a:gd name="T65" fmla="*/ 226 h 226"/>
                      <a:gd name="T66" fmla="*/ 40 w 152"/>
                      <a:gd name="T67" fmla="*/ 225 h 226"/>
                      <a:gd name="T68" fmla="*/ 36 w 152"/>
                      <a:gd name="T69" fmla="*/ 223 h 226"/>
                      <a:gd name="T70" fmla="*/ 30 w 152"/>
                      <a:gd name="T71" fmla="*/ 218 h 226"/>
                      <a:gd name="T72" fmla="*/ 23 w 152"/>
                      <a:gd name="T73" fmla="*/ 212 h 226"/>
                      <a:gd name="T74" fmla="*/ 15 w 152"/>
                      <a:gd name="T75" fmla="*/ 203 h 226"/>
                      <a:gd name="T76" fmla="*/ 9 w 152"/>
                      <a:gd name="T77" fmla="*/ 192 h 226"/>
                      <a:gd name="T78" fmla="*/ 3 w 152"/>
                      <a:gd name="T79" fmla="*/ 178 h 226"/>
                      <a:gd name="T80" fmla="*/ 1 w 152"/>
                      <a:gd name="T81" fmla="*/ 161 h 226"/>
                      <a:gd name="T82" fmla="*/ 0 w 152"/>
                      <a:gd name="T83" fmla="*/ 141 h 226"/>
                      <a:gd name="T84" fmla="*/ 1 w 152"/>
                      <a:gd name="T85" fmla="*/ 119 h 226"/>
                      <a:gd name="T86" fmla="*/ 4 w 152"/>
                      <a:gd name="T87" fmla="*/ 96 h 226"/>
                      <a:gd name="T88" fmla="*/ 9 w 152"/>
                      <a:gd name="T89" fmla="*/ 74 h 226"/>
                      <a:gd name="T90" fmla="*/ 16 w 152"/>
                      <a:gd name="T91" fmla="*/ 52 h 226"/>
                      <a:gd name="T92" fmla="*/ 24 w 152"/>
                      <a:gd name="T93" fmla="*/ 33 h 226"/>
                      <a:gd name="T94" fmla="*/ 35 w 152"/>
                      <a:gd name="T95" fmla="*/ 18 h 226"/>
                      <a:gd name="T96" fmla="*/ 47 w 152"/>
                      <a:gd name="T97" fmla="*/ 8 h 2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2"/>
                      <a:gd name="T148" fmla="*/ 0 h 226"/>
                      <a:gd name="T149" fmla="*/ 152 w 152"/>
                      <a:gd name="T150" fmla="*/ 226 h 2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2" h="226">
                        <a:moveTo>
                          <a:pt x="47" y="8"/>
                        </a:moveTo>
                        <a:lnTo>
                          <a:pt x="54" y="5"/>
                        </a:lnTo>
                        <a:lnTo>
                          <a:pt x="63" y="2"/>
                        </a:lnTo>
                        <a:lnTo>
                          <a:pt x="72" y="1"/>
                        </a:lnTo>
                        <a:lnTo>
                          <a:pt x="82" y="0"/>
                        </a:lnTo>
                        <a:lnTo>
                          <a:pt x="93" y="1"/>
                        </a:lnTo>
                        <a:lnTo>
                          <a:pt x="103" y="3"/>
                        </a:lnTo>
                        <a:lnTo>
                          <a:pt x="114" y="6"/>
                        </a:lnTo>
                        <a:lnTo>
                          <a:pt x="123" y="11"/>
                        </a:lnTo>
                        <a:lnTo>
                          <a:pt x="132" y="17"/>
                        </a:lnTo>
                        <a:lnTo>
                          <a:pt x="140" y="25"/>
                        </a:lnTo>
                        <a:lnTo>
                          <a:pt x="146" y="34"/>
                        </a:lnTo>
                        <a:lnTo>
                          <a:pt x="150" y="45"/>
                        </a:lnTo>
                        <a:lnTo>
                          <a:pt x="152" y="57"/>
                        </a:lnTo>
                        <a:lnTo>
                          <a:pt x="152" y="71"/>
                        </a:lnTo>
                        <a:lnTo>
                          <a:pt x="149" y="88"/>
                        </a:lnTo>
                        <a:lnTo>
                          <a:pt x="143" y="106"/>
                        </a:lnTo>
                        <a:lnTo>
                          <a:pt x="137" y="118"/>
                        </a:lnTo>
                        <a:lnTo>
                          <a:pt x="132" y="131"/>
                        </a:lnTo>
                        <a:lnTo>
                          <a:pt x="126" y="142"/>
                        </a:lnTo>
                        <a:lnTo>
                          <a:pt x="119" y="154"/>
                        </a:lnTo>
                        <a:lnTo>
                          <a:pt x="113" y="164"/>
                        </a:lnTo>
                        <a:lnTo>
                          <a:pt x="106" y="175"/>
                        </a:lnTo>
                        <a:lnTo>
                          <a:pt x="100" y="184"/>
                        </a:lnTo>
                        <a:lnTo>
                          <a:pt x="93" y="193"/>
                        </a:lnTo>
                        <a:lnTo>
                          <a:pt x="86" y="201"/>
                        </a:lnTo>
                        <a:lnTo>
                          <a:pt x="79" y="207"/>
                        </a:lnTo>
                        <a:lnTo>
                          <a:pt x="73" y="214"/>
                        </a:lnTo>
                        <a:lnTo>
                          <a:pt x="66" y="218"/>
                        </a:lnTo>
                        <a:lnTo>
                          <a:pt x="60" y="222"/>
                        </a:lnTo>
                        <a:lnTo>
                          <a:pt x="53" y="225"/>
                        </a:lnTo>
                        <a:lnTo>
                          <a:pt x="47" y="226"/>
                        </a:lnTo>
                        <a:lnTo>
                          <a:pt x="42" y="226"/>
                        </a:lnTo>
                        <a:lnTo>
                          <a:pt x="40" y="225"/>
                        </a:lnTo>
                        <a:lnTo>
                          <a:pt x="36" y="223"/>
                        </a:lnTo>
                        <a:lnTo>
                          <a:pt x="30" y="218"/>
                        </a:lnTo>
                        <a:lnTo>
                          <a:pt x="23" y="212"/>
                        </a:lnTo>
                        <a:lnTo>
                          <a:pt x="15" y="203"/>
                        </a:lnTo>
                        <a:lnTo>
                          <a:pt x="9" y="192"/>
                        </a:lnTo>
                        <a:lnTo>
                          <a:pt x="3" y="178"/>
                        </a:lnTo>
                        <a:lnTo>
                          <a:pt x="1" y="161"/>
                        </a:lnTo>
                        <a:lnTo>
                          <a:pt x="0" y="141"/>
                        </a:lnTo>
                        <a:lnTo>
                          <a:pt x="1" y="119"/>
                        </a:lnTo>
                        <a:lnTo>
                          <a:pt x="4" y="96"/>
                        </a:lnTo>
                        <a:lnTo>
                          <a:pt x="9" y="74"/>
                        </a:lnTo>
                        <a:lnTo>
                          <a:pt x="16" y="52"/>
                        </a:lnTo>
                        <a:lnTo>
                          <a:pt x="24" y="33"/>
                        </a:lnTo>
                        <a:lnTo>
                          <a:pt x="35" y="18"/>
                        </a:lnTo>
                        <a:lnTo>
                          <a:pt x="47" y="8"/>
                        </a:lnTo>
                        <a:close/>
                      </a:path>
                    </a:pathLst>
                  </a:custGeom>
                  <a:solidFill>
                    <a:srgbClr val="E5D1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37"/>
                  <p:cNvSpPr>
                    <a:spLocks/>
                  </p:cNvSpPr>
                  <p:nvPr/>
                </p:nvSpPr>
                <p:spPr bwMode="auto">
                  <a:xfrm>
                    <a:off x="1222" y="1887"/>
                    <a:ext cx="141" cy="212"/>
                  </a:xfrm>
                  <a:custGeom>
                    <a:avLst/>
                    <a:gdLst>
                      <a:gd name="T0" fmla="*/ 44 w 141"/>
                      <a:gd name="T1" fmla="*/ 6 h 212"/>
                      <a:gd name="T2" fmla="*/ 51 w 141"/>
                      <a:gd name="T3" fmla="*/ 3 h 212"/>
                      <a:gd name="T4" fmla="*/ 59 w 141"/>
                      <a:gd name="T5" fmla="*/ 1 h 212"/>
                      <a:gd name="T6" fmla="*/ 68 w 141"/>
                      <a:gd name="T7" fmla="*/ 0 h 212"/>
                      <a:gd name="T8" fmla="*/ 77 w 141"/>
                      <a:gd name="T9" fmla="*/ 0 h 212"/>
                      <a:gd name="T10" fmla="*/ 86 w 141"/>
                      <a:gd name="T11" fmla="*/ 1 h 212"/>
                      <a:gd name="T12" fmla="*/ 96 w 141"/>
                      <a:gd name="T13" fmla="*/ 3 h 212"/>
                      <a:gd name="T14" fmla="*/ 105 w 141"/>
                      <a:gd name="T15" fmla="*/ 6 h 212"/>
                      <a:gd name="T16" fmla="*/ 114 w 141"/>
                      <a:gd name="T17" fmla="*/ 11 h 212"/>
                      <a:gd name="T18" fmla="*/ 122 w 141"/>
                      <a:gd name="T19" fmla="*/ 17 h 212"/>
                      <a:gd name="T20" fmla="*/ 129 w 141"/>
                      <a:gd name="T21" fmla="*/ 24 h 212"/>
                      <a:gd name="T22" fmla="*/ 135 w 141"/>
                      <a:gd name="T23" fmla="*/ 32 h 212"/>
                      <a:gd name="T24" fmla="*/ 139 w 141"/>
                      <a:gd name="T25" fmla="*/ 42 h 212"/>
                      <a:gd name="T26" fmla="*/ 141 w 141"/>
                      <a:gd name="T27" fmla="*/ 54 h 212"/>
                      <a:gd name="T28" fmla="*/ 141 w 141"/>
                      <a:gd name="T29" fmla="*/ 66 h 212"/>
                      <a:gd name="T30" fmla="*/ 139 w 141"/>
                      <a:gd name="T31" fmla="*/ 81 h 212"/>
                      <a:gd name="T32" fmla="*/ 134 w 141"/>
                      <a:gd name="T33" fmla="*/ 97 h 212"/>
                      <a:gd name="T34" fmla="*/ 129 w 141"/>
                      <a:gd name="T35" fmla="*/ 109 h 212"/>
                      <a:gd name="T36" fmla="*/ 124 w 141"/>
                      <a:gd name="T37" fmla="*/ 121 h 212"/>
                      <a:gd name="T38" fmla="*/ 119 w 141"/>
                      <a:gd name="T39" fmla="*/ 132 h 212"/>
                      <a:gd name="T40" fmla="*/ 113 w 141"/>
                      <a:gd name="T41" fmla="*/ 143 h 212"/>
                      <a:gd name="T42" fmla="*/ 106 w 141"/>
                      <a:gd name="T43" fmla="*/ 153 h 212"/>
                      <a:gd name="T44" fmla="*/ 101 w 141"/>
                      <a:gd name="T45" fmla="*/ 163 h 212"/>
                      <a:gd name="T46" fmla="*/ 94 w 141"/>
                      <a:gd name="T47" fmla="*/ 172 h 212"/>
                      <a:gd name="T48" fmla="*/ 87 w 141"/>
                      <a:gd name="T49" fmla="*/ 180 h 212"/>
                      <a:gd name="T50" fmla="*/ 81 w 141"/>
                      <a:gd name="T51" fmla="*/ 188 h 212"/>
                      <a:gd name="T52" fmla="*/ 75 w 141"/>
                      <a:gd name="T53" fmla="*/ 194 h 212"/>
                      <a:gd name="T54" fmla="*/ 69 w 141"/>
                      <a:gd name="T55" fmla="*/ 200 h 212"/>
                      <a:gd name="T56" fmla="*/ 62 w 141"/>
                      <a:gd name="T57" fmla="*/ 205 h 212"/>
                      <a:gd name="T58" fmla="*/ 56 w 141"/>
                      <a:gd name="T59" fmla="*/ 208 h 212"/>
                      <a:gd name="T60" fmla="*/ 51 w 141"/>
                      <a:gd name="T61" fmla="*/ 211 h 212"/>
                      <a:gd name="T62" fmla="*/ 45 w 141"/>
                      <a:gd name="T63" fmla="*/ 212 h 212"/>
                      <a:gd name="T64" fmla="*/ 40 w 141"/>
                      <a:gd name="T65" fmla="*/ 212 h 212"/>
                      <a:gd name="T66" fmla="*/ 38 w 141"/>
                      <a:gd name="T67" fmla="*/ 212 h 212"/>
                      <a:gd name="T68" fmla="*/ 34 w 141"/>
                      <a:gd name="T69" fmla="*/ 209 h 212"/>
                      <a:gd name="T70" fmla="*/ 28 w 141"/>
                      <a:gd name="T71" fmla="*/ 205 h 212"/>
                      <a:gd name="T72" fmla="*/ 21 w 141"/>
                      <a:gd name="T73" fmla="*/ 198 h 212"/>
                      <a:gd name="T74" fmla="*/ 14 w 141"/>
                      <a:gd name="T75" fmla="*/ 190 h 212"/>
                      <a:gd name="T76" fmla="*/ 8 w 141"/>
                      <a:gd name="T77" fmla="*/ 179 h 212"/>
                      <a:gd name="T78" fmla="*/ 3 w 141"/>
                      <a:gd name="T79" fmla="*/ 166 h 212"/>
                      <a:gd name="T80" fmla="*/ 0 w 141"/>
                      <a:gd name="T81" fmla="*/ 151 h 212"/>
                      <a:gd name="T82" fmla="*/ 0 w 141"/>
                      <a:gd name="T83" fmla="*/ 132 h 212"/>
                      <a:gd name="T84" fmla="*/ 1 w 141"/>
                      <a:gd name="T85" fmla="*/ 111 h 212"/>
                      <a:gd name="T86" fmla="*/ 4 w 141"/>
                      <a:gd name="T87" fmla="*/ 90 h 212"/>
                      <a:gd name="T88" fmla="*/ 9 w 141"/>
                      <a:gd name="T89" fmla="*/ 68 h 212"/>
                      <a:gd name="T90" fmla="*/ 15 w 141"/>
                      <a:gd name="T91" fmla="*/ 48 h 212"/>
                      <a:gd name="T92" fmla="*/ 23 w 141"/>
                      <a:gd name="T93" fmla="*/ 30 h 212"/>
                      <a:gd name="T94" fmla="*/ 33 w 141"/>
                      <a:gd name="T95" fmla="*/ 16 h 212"/>
                      <a:gd name="T96" fmla="*/ 44 w 141"/>
                      <a:gd name="T97" fmla="*/ 6 h 2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212"/>
                      <a:gd name="T149" fmla="*/ 141 w 141"/>
                      <a:gd name="T150" fmla="*/ 212 h 2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212">
                        <a:moveTo>
                          <a:pt x="44" y="6"/>
                        </a:moveTo>
                        <a:lnTo>
                          <a:pt x="51" y="3"/>
                        </a:lnTo>
                        <a:lnTo>
                          <a:pt x="59" y="1"/>
                        </a:lnTo>
                        <a:lnTo>
                          <a:pt x="68" y="0"/>
                        </a:lnTo>
                        <a:lnTo>
                          <a:pt x="77" y="0"/>
                        </a:lnTo>
                        <a:lnTo>
                          <a:pt x="86" y="1"/>
                        </a:lnTo>
                        <a:lnTo>
                          <a:pt x="96" y="3"/>
                        </a:lnTo>
                        <a:lnTo>
                          <a:pt x="105" y="6"/>
                        </a:lnTo>
                        <a:lnTo>
                          <a:pt x="114" y="11"/>
                        </a:lnTo>
                        <a:lnTo>
                          <a:pt x="122" y="17"/>
                        </a:lnTo>
                        <a:lnTo>
                          <a:pt x="129" y="24"/>
                        </a:lnTo>
                        <a:lnTo>
                          <a:pt x="135" y="32"/>
                        </a:lnTo>
                        <a:lnTo>
                          <a:pt x="139" y="42"/>
                        </a:lnTo>
                        <a:lnTo>
                          <a:pt x="141" y="54"/>
                        </a:lnTo>
                        <a:lnTo>
                          <a:pt x="141" y="66"/>
                        </a:lnTo>
                        <a:lnTo>
                          <a:pt x="139" y="81"/>
                        </a:lnTo>
                        <a:lnTo>
                          <a:pt x="134" y="97"/>
                        </a:lnTo>
                        <a:lnTo>
                          <a:pt x="129" y="109"/>
                        </a:lnTo>
                        <a:lnTo>
                          <a:pt x="124" y="121"/>
                        </a:lnTo>
                        <a:lnTo>
                          <a:pt x="119" y="132"/>
                        </a:lnTo>
                        <a:lnTo>
                          <a:pt x="113" y="143"/>
                        </a:lnTo>
                        <a:lnTo>
                          <a:pt x="106" y="153"/>
                        </a:lnTo>
                        <a:lnTo>
                          <a:pt x="101" y="163"/>
                        </a:lnTo>
                        <a:lnTo>
                          <a:pt x="94" y="172"/>
                        </a:lnTo>
                        <a:lnTo>
                          <a:pt x="87" y="180"/>
                        </a:lnTo>
                        <a:lnTo>
                          <a:pt x="81" y="188"/>
                        </a:lnTo>
                        <a:lnTo>
                          <a:pt x="75" y="194"/>
                        </a:lnTo>
                        <a:lnTo>
                          <a:pt x="69" y="200"/>
                        </a:lnTo>
                        <a:lnTo>
                          <a:pt x="62" y="205"/>
                        </a:lnTo>
                        <a:lnTo>
                          <a:pt x="56" y="208"/>
                        </a:lnTo>
                        <a:lnTo>
                          <a:pt x="51" y="211"/>
                        </a:lnTo>
                        <a:lnTo>
                          <a:pt x="45" y="212"/>
                        </a:lnTo>
                        <a:lnTo>
                          <a:pt x="40" y="212"/>
                        </a:lnTo>
                        <a:lnTo>
                          <a:pt x="38" y="212"/>
                        </a:lnTo>
                        <a:lnTo>
                          <a:pt x="34" y="209"/>
                        </a:lnTo>
                        <a:lnTo>
                          <a:pt x="28" y="205"/>
                        </a:lnTo>
                        <a:lnTo>
                          <a:pt x="21" y="198"/>
                        </a:lnTo>
                        <a:lnTo>
                          <a:pt x="14" y="190"/>
                        </a:lnTo>
                        <a:lnTo>
                          <a:pt x="8" y="179"/>
                        </a:lnTo>
                        <a:lnTo>
                          <a:pt x="3" y="166"/>
                        </a:lnTo>
                        <a:lnTo>
                          <a:pt x="0" y="151"/>
                        </a:lnTo>
                        <a:lnTo>
                          <a:pt x="0" y="132"/>
                        </a:lnTo>
                        <a:lnTo>
                          <a:pt x="1" y="111"/>
                        </a:lnTo>
                        <a:lnTo>
                          <a:pt x="4" y="90"/>
                        </a:lnTo>
                        <a:lnTo>
                          <a:pt x="9" y="68"/>
                        </a:lnTo>
                        <a:lnTo>
                          <a:pt x="15" y="48"/>
                        </a:lnTo>
                        <a:lnTo>
                          <a:pt x="23" y="30"/>
                        </a:lnTo>
                        <a:lnTo>
                          <a:pt x="33" y="16"/>
                        </a:lnTo>
                        <a:lnTo>
                          <a:pt x="44" y="6"/>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38"/>
                  <p:cNvSpPr>
                    <a:spLocks/>
                  </p:cNvSpPr>
                  <p:nvPr/>
                </p:nvSpPr>
                <p:spPr bwMode="auto">
                  <a:xfrm>
                    <a:off x="1227" y="1894"/>
                    <a:ext cx="131" cy="200"/>
                  </a:xfrm>
                  <a:custGeom>
                    <a:avLst/>
                    <a:gdLst>
                      <a:gd name="T0" fmla="*/ 42 w 131"/>
                      <a:gd name="T1" fmla="*/ 5 h 200"/>
                      <a:gd name="T2" fmla="*/ 48 w 131"/>
                      <a:gd name="T3" fmla="*/ 2 h 200"/>
                      <a:gd name="T4" fmla="*/ 55 w 131"/>
                      <a:gd name="T5" fmla="*/ 1 h 200"/>
                      <a:gd name="T6" fmla="*/ 63 w 131"/>
                      <a:gd name="T7" fmla="*/ 0 h 200"/>
                      <a:gd name="T8" fmla="*/ 71 w 131"/>
                      <a:gd name="T9" fmla="*/ 0 h 200"/>
                      <a:gd name="T10" fmla="*/ 80 w 131"/>
                      <a:gd name="T11" fmla="*/ 1 h 200"/>
                      <a:gd name="T12" fmla="*/ 89 w 131"/>
                      <a:gd name="T13" fmla="*/ 3 h 200"/>
                      <a:gd name="T14" fmla="*/ 97 w 131"/>
                      <a:gd name="T15" fmla="*/ 7 h 200"/>
                      <a:gd name="T16" fmla="*/ 105 w 131"/>
                      <a:gd name="T17" fmla="*/ 11 h 200"/>
                      <a:gd name="T18" fmla="*/ 112 w 131"/>
                      <a:gd name="T19" fmla="*/ 17 h 200"/>
                      <a:gd name="T20" fmla="*/ 119 w 131"/>
                      <a:gd name="T21" fmla="*/ 24 h 200"/>
                      <a:gd name="T22" fmla="*/ 124 w 131"/>
                      <a:gd name="T23" fmla="*/ 31 h 200"/>
                      <a:gd name="T24" fmla="*/ 128 w 131"/>
                      <a:gd name="T25" fmla="*/ 40 h 200"/>
                      <a:gd name="T26" fmla="*/ 130 w 131"/>
                      <a:gd name="T27" fmla="*/ 51 h 200"/>
                      <a:gd name="T28" fmla="*/ 131 w 131"/>
                      <a:gd name="T29" fmla="*/ 63 h 200"/>
                      <a:gd name="T30" fmla="*/ 129 w 131"/>
                      <a:gd name="T31" fmla="*/ 76 h 200"/>
                      <a:gd name="T32" fmla="*/ 125 w 131"/>
                      <a:gd name="T33" fmla="*/ 90 h 200"/>
                      <a:gd name="T34" fmla="*/ 121 w 131"/>
                      <a:gd name="T35" fmla="*/ 101 h 200"/>
                      <a:gd name="T36" fmla="*/ 116 w 131"/>
                      <a:gd name="T37" fmla="*/ 112 h 200"/>
                      <a:gd name="T38" fmla="*/ 111 w 131"/>
                      <a:gd name="T39" fmla="*/ 123 h 200"/>
                      <a:gd name="T40" fmla="*/ 106 w 131"/>
                      <a:gd name="T41" fmla="*/ 133 h 200"/>
                      <a:gd name="T42" fmla="*/ 100 w 131"/>
                      <a:gd name="T43" fmla="*/ 143 h 200"/>
                      <a:gd name="T44" fmla="*/ 95 w 131"/>
                      <a:gd name="T45" fmla="*/ 152 h 200"/>
                      <a:gd name="T46" fmla="*/ 89 w 131"/>
                      <a:gd name="T47" fmla="*/ 161 h 200"/>
                      <a:gd name="T48" fmla="*/ 82 w 131"/>
                      <a:gd name="T49" fmla="*/ 169 h 200"/>
                      <a:gd name="T50" fmla="*/ 77 w 131"/>
                      <a:gd name="T51" fmla="*/ 176 h 200"/>
                      <a:gd name="T52" fmla="*/ 70 w 131"/>
                      <a:gd name="T53" fmla="*/ 182 h 200"/>
                      <a:gd name="T54" fmla="*/ 64 w 131"/>
                      <a:gd name="T55" fmla="*/ 188 h 200"/>
                      <a:gd name="T56" fmla="*/ 59 w 131"/>
                      <a:gd name="T57" fmla="*/ 192 h 200"/>
                      <a:gd name="T58" fmla="*/ 53 w 131"/>
                      <a:gd name="T59" fmla="*/ 196 h 200"/>
                      <a:gd name="T60" fmla="*/ 47 w 131"/>
                      <a:gd name="T61" fmla="*/ 198 h 200"/>
                      <a:gd name="T62" fmla="*/ 42 w 131"/>
                      <a:gd name="T63" fmla="*/ 200 h 200"/>
                      <a:gd name="T64" fmla="*/ 37 w 131"/>
                      <a:gd name="T65" fmla="*/ 200 h 200"/>
                      <a:gd name="T66" fmla="*/ 36 w 131"/>
                      <a:gd name="T67" fmla="*/ 199 h 200"/>
                      <a:gd name="T68" fmla="*/ 32 w 131"/>
                      <a:gd name="T69" fmla="*/ 196 h 200"/>
                      <a:gd name="T70" fmla="*/ 27 w 131"/>
                      <a:gd name="T71" fmla="*/ 192 h 200"/>
                      <a:gd name="T72" fmla="*/ 20 w 131"/>
                      <a:gd name="T73" fmla="*/ 186 h 200"/>
                      <a:gd name="T74" fmla="*/ 14 w 131"/>
                      <a:gd name="T75" fmla="*/ 179 h 200"/>
                      <a:gd name="T76" fmla="*/ 8 w 131"/>
                      <a:gd name="T77" fmla="*/ 168 h 200"/>
                      <a:gd name="T78" fmla="*/ 3 w 131"/>
                      <a:gd name="T79" fmla="*/ 156 h 200"/>
                      <a:gd name="T80" fmla="*/ 1 w 131"/>
                      <a:gd name="T81" fmla="*/ 141 h 200"/>
                      <a:gd name="T82" fmla="*/ 0 w 131"/>
                      <a:gd name="T83" fmla="*/ 124 h 200"/>
                      <a:gd name="T84" fmla="*/ 1 w 131"/>
                      <a:gd name="T85" fmla="*/ 104 h 200"/>
                      <a:gd name="T86" fmla="*/ 4 w 131"/>
                      <a:gd name="T87" fmla="*/ 84 h 200"/>
                      <a:gd name="T88" fmla="*/ 8 w 131"/>
                      <a:gd name="T89" fmla="*/ 64 h 200"/>
                      <a:gd name="T90" fmla="*/ 14 w 131"/>
                      <a:gd name="T91" fmla="*/ 45 h 200"/>
                      <a:gd name="T92" fmla="*/ 22 w 131"/>
                      <a:gd name="T93" fmla="*/ 28 h 200"/>
                      <a:gd name="T94" fmla="*/ 31 w 131"/>
                      <a:gd name="T95" fmla="*/ 14 h 200"/>
                      <a:gd name="T96" fmla="*/ 42 w 131"/>
                      <a:gd name="T97" fmla="*/ 5 h 2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1"/>
                      <a:gd name="T148" fmla="*/ 0 h 200"/>
                      <a:gd name="T149" fmla="*/ 131 w 131"/>
                      <a:gd name="T150" fmla="*/ 200 h 2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1" h="200">
                        <a:moveTo>
                          <a:pt x="42" y="5"/>
                        </a:moveTo>
                        <a:lnTo>
                          <a:pt x="48" y="2"/>
                        </a:lnTo>
                        <a:lnTo>
                          <a:pt x="55" y="1"/>
                        </a:lnTo>
                        <a:lnTo>
                          <a:pt x="63" y="0"/>
                        </a:lnTo>
                        <a:lnTo>
                          <a:pt x="71" y="0"/>
                        </a:lnTo>
                        <a:lnTo>
                          <a:pt x="80" y="1"/>
                        </a:lnTo>
                        <a:lnTo>
                          <a:pt x="89" y="3"/>
                        </a:lnTo>
                        <a:lnTo>
                          <a:pt x="97" y="7"/>
                        </a:lnTo>
                        <a:lnTo>
                          <a:pt x="105" y="11"/>
                        </a:lnTo>
                        <a:lnTo>
                          <a:pt x="112" y="17"/>
                        </a:lnTo>
                        <a:lnTo>
                          <a:pt x="119" y="24"/>
                        </a:lnTo>
                        <a:lnTo>
                          <a:pt x="124" y="31"/>
                        </a:lnTo>
                        <a:lnTo>
                          <a:pt x="128" y="40"/>
                        </a:lnTo>
                        <a:lnTo>
                          <a:pt x="130" y="51"/>
                        </a:lnTo>
                        <a:lnTo>
                          <a:pt x="131" y="63"/>
                        </a:lnTo>
                        <a:lnTo>
                          <a:pt x="129" y="76"/>
                        </a:lnTo>
                        <a:lnTo>
                          <a:pt x="125" y="90"/>
                        </a:lnTo>
                        <a:lnTo>
                          <a:pt x="121" y="101"/>
                        </a:lnTo>
                        <a:lnTo>
                          <a:pt x="116" y="112"/>
                        </a:lnTo>
                        <a:lnTo>
                          <a:pt x="111" y="123"/>
                        </a:lnTo>
                        <a:lnTo>
                          <a:pt x="106" y="133"/>
                        </a:lnTo>
                        <a:lnTo>
                          <a:pt x="100" y="143"/>
                        </a:lnTo>
                        <a:lnTo>
                          <a:pt x="95" y="152"/>
                        </a:lnTo>
                        <a:lnTo>
                          <a:pt x="89" y="161"/>
                        </a:lnTo>
                        <a:lnTo>
                          <a:pt x="82" y="169"/>
                        </a:lnTo>
                        <a:lnTo>
                          <a:pt x="77" y="176"/>
                        </a:lnTo>
                        <a:lnTo>
                          <a:pt x="70" y="182"/>
                        </a:lnTo>
                        <a:lnTo>
                          <a:pt x="64" y="188"/>
                        </a:lnTo>
                        <a:lnTo>
                          <a:pt x="59" y="192"/>
                        </a:lnTo>
                        <a:lnTo>
                          <a:pt x="53" y="196"/>
                        </a:lnTo>
                        <a:lnTo>
                          <a:pt x="47" y="198"/>
                        </a:lnTo>
                        <a:lnTo>
                          <a:pt x="42" y="200"/>
                        </a:lnTo>
                        <a:lnTo>
                          <a:pt x="37" y="200"/>
                        </a:lnTo>
                        <a:lnTo>
                          <a:pt x="36" y="199"/>
                        </a:lnTo>
                        <a:lnTo>
                          <a:pt x="32" y="196"/>
                        </a:lnTo>
                        <a:lnTo>
                          <a:pt x="27" y="192"/>
                        </a:lnTo>
                        <a:lnTo>
                          <a:pt x="20" y="186"/>
                        </a:lnTo>
                        <a:lnTo>
                          <a:pt x="14" y="179"/>
                        </a:lnTo>
                        <a:lnTo>
                          <a:pt x="8" y="168"/>
                        </a:lnTo>
                        <a:lnTo>
                          <a:pt x="3" y="156"/>
                        </a:lnTo>
                        <a:lnTo>
                          <a:pt x="1" y="141"/>
                        </a:lnTo>
                        <a:lnTo>
                          <a:pt x="0" y="124"/>
                        </a:lnTo>
                        <a:lnTo>
                          <a:pt x="1" y="104"/>
                        </a:lnTo>
                        <a:lnTo>
                          <a:pt x="4" y="84"/>
                        </a:lnTo>
                        <a:lnTo>
                          <a:pt x="8" y="64"/>
                        </a:lnTo>
                        <a:lnTo>
                          <a:pt x="14" y="45"/>
                        </a:lnTo>
                        <a:lnTo>
                          <a:pt x="22" y="28"/>
                        </a:lnTo>
                        <a:lnTo>
                          <a:pt x="31" y="14"/>
                        </a:lnTo>
                        <a:lnTo>
                          <a:pt x="42" y="5"/>
                        </a:lnTo>
                        <a:close/>
                      </a:path>
                    </a:pathLst>
                  </a:custGeom>
                  <a:solidFill>
                    <a:srgbClr val="CCA3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39"/>
                  <p:cNvSpPr>
                    <a:spLocks/>
                  </p:cNvSpPr>
                  <p:nvPr/>
                </p:nvSpPr>
                <p:spPr bwMode="auto">
                  <a:xfrm>
                    <a:off x="1231" y="1901"/>
                    <a:ext cx="120" cy="187"/>
                  </a:xfrm>
                  <a:custGeom>
                    <a:avLst/>
                    <a:gdLst>
                      <a:gd name="T0" fmla="*/ 39 w 120"/>
                      <a:gd name="T1" fmla="*/ 5 h 187"/>
                      <a:gd name="T2" fmla="*/ 45 w 120"/>
                      <a:gd name="T3" fmla="*/ 2 h 187"/>
                      <a:gd name="T4" fmla="*/ 51 w 120"/>
                      <a:gd name="T5" fmla="*/ 0 h 187"/>
                      <a:gd name="T6" fmla="*/ 59 w 120"/>
                      <a:gd name="T7" fmla="*/ 0 h 187"/>
                      <a:gd name="T8" fmla="*/ 66 w 120"/>
                      <a:gd name="T9" fmla="*/ 0 h 187"/>
                      <a:gd name="T10" fmla="*/ 74 w 120"/>
                      <a:gd name="T11" fmla="*/ 1 h 187"/>
                      <a:gd name="T12" fmla="*/ 82 w 120"/>
                      <a:gd name="T13" fmla="*/ 4 h 187"/>
                      <a:gd name="T14" fmla="*/ 89 w 120"/>
                      <a:gd name="T15" fmla="*/ 7 h 187"/>
                      <a:gd name="T16" fmla="*/ 96 w 120"/>
                      <a:gd name="T17" fmla="*/ 12 h 187"/>
                      <a:gd name="T18" fmla="*/ 103 w 120"/>
                      <a:gd name="T19" fmla="*/ 17 h 187"/>
                      <a:gd name="T20" fmla="*/ 109 w 120"/>
                      <a:gd name="T21" fmla="*/ 24 h 187"/>
                      <a:gd name="T22" fmla="*/ 113 w 120"/>
                      <a:gd name="T23" fmla="*/ 31 h 187"/>
                      <a:gd name="T24" fmla="*/ 117 w 120"/>
                      <a:gd name="T25" fmla="*/ 39 h 187"/>
                      <a:gd name="T26" fmla="*/ 119 w 120"/>
                      <a:gd name="T27" fmla="*/ 49 h 187"/>
                      <a:gd name="T28" fmla="*/ 120 w 120"/>
                      <a:gd name="T29" fmla="*/ 59 h 187"/>
                      <a:gd name="T30" fmla="*/ 119 w 120"/>
                      <a:gd name="T31" fmla="*/ 70 h 187"/>
                      <a:gd name="T32" fmla="*/ 116 w 120"/>
                      <a:gd name="T33" fmla="*/ 82 h 187"/>
                      <a:gd name="T34" fmla="*/ 113 w 120"/>
                      <a:gd name="T35" fmla="*/ 93 h 187"/>
                      <a:gd name="T36" fmla="*/ 109 w 120"/>
                      <a:gd name="T37" fmla="*/ 104 h 187"/>
                      <a:gd name="T38" fmla="*/ 104 w 120"/>
                      <a:gd name="T39" fmla="*/ 114 h 187"/>
                      <a:gd name="T40" fmla="*/ 99 w 120"/>
                      <a:gd name="T41" fmla="*/ 123 h 187"/>
                      <a:gd name="T42" fmla="*/ 94 w 120"/>
                      <a:gd name="T43" fmla="*/ 133 h 187"/>
                      <a:gd name="T44" fmla="*/ 89 w 120"/>
                      <a:gd name="T45" fmla="*/ 142 h 187"/>
                      <a:gd name="T46" fmla="*/ 83 w 120"/>
                      <a:gd name="T47" fmla="*/ 150 h 187"/>
                      <a:gd name="T48" fmla="*/ 78 w 120"/>
                      <a:gd name="T49" fmla="*/ 157 h 187"/>
                      <a:gd name="T50" fmla="*/ 72 w 120"/>
                      <a:gd name="T51" fmla="*/ 164 h 187"/>
                      <a:gd name="T52" fmla="*/ 66 w 120"/>
                      <a:gd name="T53" fmla="*/ 170 h 187"/>
                      <a:gd name="T54" fmla="*/ 60 w 120"/>
                      <a:gd name="T55" fmla="*/ 175 h 187"/>
                      <a:gd name="T56" fmla="*/ 55 w 120"/>
                      <a:gd name="T57" fmla="*/ 180 h 187"/>
                      <a:gd name="T58" fmla="*/ 50 w 120"/>
                      <a:gd name="T59" fmla="*/ 183 h 187"/>
                      <a:gd name="T60" fmla="*/ 44 w 120"/>
                      <a:gd name="T61" fmla="*/ 185 h 187"/>
                      <a:gd name="T62" fmla="*/ 39 w 120"/>
                      <a:gd name="T63" fmla="*/ 187 h 187"/>
                      <a:gd name="T64" fmla="*/ 35 w 120"/>
                      <a:gd name="T65" fmla="*/ 187 h 187"/>
                      <a:gd name="T66" fmla="*/ 33 w 120"/>
                      <a:gd name="T67" fmla="*/ 186 h 187"/>
                      <a:gd name="T68" fmla="*/ 30 w 120"/>
                      <a:gd name="T69" fmla="*/ 184 h 187"/>
                      <a:gd name="T70" fmla="*/ 25 w 120"/>
                      <a:gd name="T71" fmla="*/ 180 h 187"/>
                      <a:gd name="T72" fmla="*/ 19 w 120"/>
                      <a:gd name="T73" fmla="*/ 175 h 187"/>
                      <a:gd name="T74" fmla="*/ 13 w 120"/>
                      <a:gd name="T75" fmla="*/ 167 h 187"/>
                      <a:gd name="T76" fmla="*/ 7 w 120"/>
                      <a:gd name="T77" fmla="*/ 157 h 187"/>
                      <a:gd name="T78" fmla="*/ 3 w 120"/>
                      <a:gd name="T79" fmla="*/ 146 h 187"/>
                      <a:gd name="T80" fmla="*/ 1 w 120"/>
                      <a:gd name="T81" fmla="*/ 132 h 187"/>
                      <a:gd name="T82" fmla="*/ 0 w 120"/>
                      <a:gd name="T83" fmla="*/ 116 h 187"/>
                      <a:gd name="T84" fmla="*/ 1 w 120"/>
                      <a:gd name="T85" fmla="*/ 97 h 187"/>
                      <a:gd name="T86" fmla="*/ 4 w 120"/>
                      <a:gd name="T87" fmla="*/ 78 h 187"/>
                      <a:gd name="T88" fmla="*/ 8 w 120"/>
                      <a:gd name="T89" fmla="*/ 59 h 187"/>
                      <a:gd name="T90" fmla="*/ 14 w 120"/>
                      <a:gd name="T91" fmla="*/ 42 h 187"/>
                      <a:gd name="T92" fmla="*/ 20 w 120"/>
                      <a:gd name="T93" fmla="*/ 26 h 187"/>
                      <a:gd name="T94" fmla="*/ 29 w 120"/>
                      <a:gd name="T95" fmla="*/ 13 h 187"/>
                      <a:gd name="T96" fmla="*/ 39 w 120"/>
                      <a:gd name="T97" fmla="*/ 5 h 1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0"/>
                      <a:gd name="T148" fmla="*/ 0 h 187"/>
                      <a:gd name="T149" fmla="*/ 120 w 120"/>
                      <a:gd name="T150" fmla="*/ 187 h 1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0" h="187">
                        <a:moveTo>
                          <a:pt x="39" y="5"/>
                        </a:moveTo>
                        <a:lnTo>
                          <a:pt x="45" y="2"/>
                        </a:lnTo>
                        <a:lnTo>
                          <a:pt x="51" y="0"/>
                        </a:lnTo>
                        <a:lnTo>
                          <a:pt x="59" y="0"/>
                        </a:lnTo>
                        <a:lnTo>
                          <a:pt x="66" y="0"/>
                        </a:lnTo>
                        <a:lnTo>
                          <a:pt x="74" y="1"/>
                        </a:lnTo>
                        <a:lnTo>
                          <a:pt x="82" y="4"/>
                        </a:lnTo>
                        <a:lnTo>
                          <a:pt x="89" y="7"/>
                        </a:lnTo>
                        <a:lnTo>
                          <a:pt x="96" y="12"/>
                        </a:lnTo>
                        <a:lnTo>
                          <a:pt x="103" y="17"/>
                        </a:lnTo>
                        <a:lnTo>
                          <a:pt x="109" y="24"/>
                        </a:lnTo>
                        <a:lnTo>
                          <a:pt x="113" y="31"/>
                        </a:lnTo>
                        <a:lnTo>
                          <a:pt x="117" y="39"/>
                        </a:lnTo>
                        <a:lnTo>
                          <a:pt x="119" y="49"/>
                        </a:lnTo>
                        <a:lnTo>
                          <a:pt x="120" y="59"/>
                        </a:lnTo>
                        <a:lnTo>
                          <a:pt x="119" y="70"/>
                        </a:lnTo>
                        <a:lnTo>
                          <a:pt x="116" y="82"/>
                        </a:lnTo>
                        <a:lnTo>
                          <a:pt x="113" y="93"/>
                        </a:lnTo>
                        <a:lnTo>
                          <a:pt x="109" y="104"/>
                        </a:lnTo>
                        <a:lnTo>
                          <a:pt x="104" y="114"/>
                        </a:lnTo>
                        <a:lnTo>
                          <a:pt x="99" y="123"/>
                        </a:lnTo>
                        <a:lnTo>
                          <a:pt x="94" y="133"/>
                        </a:lnTo>
                        <a:lnTo>
                          <a:pt x="89" y="142"/>
                        </a:lnTo>
                        <a:lnTo>
                          <a:pt x="83" y="150"/>
                        </a:lnTo>
                        <a:lnTo>
                          <a:pt x="78" y="157"/>
                        </a:lnTo>
                        <a:lnTo>
                          <a:pt x="72" y="164"/>
                        </a:lnTo>
                        <a:lnTo>
                          <a:pt x="66" y="170"/>
                        </a:lnTo>
                        <a:lnTo>
                          <a:pt x="60" y="175"/>
                        </a:lnTo>
                        <a:lnTo>
                          <a:pt x="55" y="180"/>
                        </a:lnTo>
                        <a:lnTo>
                          <a:pt x="50" y="183"/>
                        </a:lnTo>
                        <a:lnTo>
                          <a:pt x="44" y="185"/>
                        </a:lnTo>
                        <a:lnTo>
                          <a:pt x="39" y="187"/>
                        </a:lnTo>
                        <a:lnTo>
                          <a:pt x="35" y="187"/>
                        </a:lnTo>
                        <a:lnTo>
                          <a:pt x="33" y="186"/>
                        </a:lnTo>
                        <a:lnTo>
                          <a:pt x="30" y="184"/>
                        </a:lnTo>
                        <a:lnTo>
                          <a:pt x="25" y="180"/>
                        </a:lnTo>
                        <a:lnTo>
                          <a:pt x="19" y="175"/>
                        </a:lnTo>
                        <a:lnTo>
                          <a:pt x="13" y="167"/>
                        </a:lnTo>
                        <a:lnTo>
                          <a:pt x="7" y="157"/>
                        </a:lnTo>
                        <a:lnTo>
                          <a:pt x="3" y="146"/>
                        </a:lnTo>
                        <a:lnTo>
                          <a:pt x="1" y="132"/>
                        </a:lnTo>
                        <a:lnTo>
                          <a:pt x="0" y="116"/>
                        </a:lnTo>
                        <a:lnTo>
                          <a:pt x="1" y="97"/>
                        </a:lnTo>
                        <a:lnTo>
                          <a:pt x="4" y="78"/>
                        </a:lnTo>
                        <a:lnTo>
                          <a:pt x="8" y="59"/>
                        </a:lnTo>
                        <a:lnTo>
                          <a:pt x="14" y="42"/>
                        </a:lnTo>
                        <a:lnTo>
                          <a:pt x="20" y="26"/>
                        </a:lnTo>
                        <a:lnTo>
                          <a:pt x="29" y="13"/>
                        </a:lnTo>
                        <a:lnTo>
                          <a:pt x="39" y="5"/>
                        </a:lnTo>
                        <a:close/>
                      </a:path>
                    </a:pathLst>
                  </a:custGeom>
                  <a:solidFill>
                    <a:srgbClr val="BC8C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40"/>
                  <p:cNvSpPr>
                    <a:spLocks/>
                  </p:cNvSpPr>
                  <p:nvPr/>
                </p:nvSpPr>
                <p:spPr bwMode="auto">
                  <a:xfrm>
                    <a:off x="1234" y="1908"/>
                    <a:ext cx="110" cy="174"/>
                  </a:xfrm>
                  <a:custGeom>
                    <a:avLst/>
                    <a:gdLst>
                      <a:gd name="T0" fmla="*/ 33 w 110"/>
                      <a:gd name="T1" fmla="*/ 174 h 174"/>
                      <a:gd name="T2" fmla="*/ 31 w 110"/>
                      <a:gd name="T3" fmla="*/ 173 h 174"/>
                      <a:gd name="T4" fmla="*/ 28 w 110"/>
                      <a:gd name="T5" fmla="*/ 171 h 174"/>
                      <a:gd name="T6" fmla="*/ 23 w 110"/>
                      <a:gd name="T7" fmla="*/ 168 h 174"/>
                      <a:gd name="T8" fmla="*/ 18 w 110"/>
                      <a:gd name="T9" fmla="*/ 163 h 174"/>
                      <a:gd name="T10" fmla="*/ 12 w 110"/>
                      <a:gd name="T11" fmla="*/ 155 h 174"/>
                      <a:gd name="T12" fmla="*/ 7 w 110"/>
                      <a:gd name="T13" fmla="*/ 147 h 174"/>
                      <a:gd name="T14" fmla="*/ 3 w 110"/>
                      <a:gd name="T15" fmla="*/ 136 h 174"/>
                      <a:gd name="T16" fmla="*/ 1 w 110"/>
                      <a:gd name="T17" fmla="*/ 123 h 174"/>
                      <a:gd name="T18" fmla="*/ 0 w 110"/>
                      <a:gd name="T19" fmla="*/ 107 h 174"/>
                      <a:gd name="T20" fmla="*/ 1 w 110"/>
                      <a:gd name="T21" fmla="*/ 90 h 174"/>
                      <a:gd name="T22" fmla="*/ 4 w 110"/>
                      <a:gd name="T23" fmla="*/ 73 h 174"/>
                      <a:gd name="T24" fmla="*/ 8 w 110"/>
                      <a:gd name="T25" fmla="*/ 55 h 174"/>
                      <a:gd name="T26" fmla="*/ 13 w 110"/>
                      <a:gd name="T27" fmla="*/ 38 h 174"/>
                      <a:gd name="T28" fmla="*/ 20 w 110"/>
                      <a:gd name="T29" fmla="*/ 24 h 174"/>
                      <a:gd name="T30" fmla="*/ 27 w 110"/>
                      <a:gd name="T31" fmla="*/ 12 h 174"/>
                      <a:gd name="T32" fmla="*/ 37 w 110"/>
                      <a:gd name="T33" fmla="*/ 4 h 174"/>
                      <a:gd name="T34" fmla="*/ 42 w 110"/>
                      <a:gd name="T35" fmla="*/ 2 h 174"/>
                      <a:gd name="T36" fmla="*/ 48 w 110"/>
                      <a:gd name="T37" fmla="*/ 0 h 174"/>
                      <a:gd name="T38" fmla="*/ 54 w 110"/>
                      <a:gd name="T39" fmla="*/ 0 h 174"/>
                      <a:gd name="T40" fmla="*/ 61 w 110"/>
                      <a:gd name="T41" fmla="*/ 0 h 174"/>
                      <a:gd name="T42" fmla="*/ 68 w 110"/>
                      <a:gd name="T43" fmla="*/ 2 h 174"/>
                      <a:gd name="T44" fmla="*/ 75 w 110"/>
                      <a:gd name="T45" fmla="*/ 5 h 174"/>
                      <a:gd name="T46" fmla="*/ 81 w 110"/>
                      <a:gd name="T47" fmla="*/ 8 h 174"/>
                      <a:gd name="T48" fmla="*/ 88 w 110"/>
                      <a:gd name="T49" fmla="*/ 12 h 174"/>
                      <a:gd name="T50" fmla="*/ 93 w 110"/>
                      <a:gd name="T51" fmla="*/ 17 h 174"/>
                      <a:gd name="T52" fmla="*/ 98 w 110"/>
                      <a:gd name="T53" fmla="*/ 23 h 174"/>
                      <a:gd name="T54" fmla="*/ 103 w 110"/>
                      <a:gd name="T55" fmla="*/ 30 h 174"/>
                      <a:gd name="T56" fmla="*/ 106 w 110"/>
                      <a:gd name="T57" fmla="*/ 38 h 174"/>
                      <a:gd name="T58" fmla="*/ 108 w 110"/>
                      <a:gd name="T59" fmla="*/ 46 h 174"/>
                      <a:gd name="T60" fmla="*/ 110 w 110"/>
                      <a:gd name="T61" fmla="*/ 55 h 174"/>
                      <a:gd name="T62" fmla="*/ 109 w 110"/>
                      <a:gd name="T63" fmla="*/ 64 h 174"/>
                      <a:gd name="T64" fmla="*/ 107 w 110"/>
                      <a:gd name="T65" fmla="*/ 74 h 174"/>
                      <a:gd name="T66" fmla="*/ 104 w 110"/>
                      <a:gd name="T67" fmla="*/ 85 h 174"/>
                      <a:gd name="T68" fmla="*/ 101 w 110"/>
                      <a:gd name="T69" fmla="*/ 95 h 174"/>
                      <a:gd name="T70" fmla="*/ 97 w 110"/>
                      <a:gd name="T71" fmla="*/ 104 h 174"/>
                      <a:gd name="T72" fmla="*/ 93 w 110"/>
                      <a:gd name="T73" fmla="*/ 114 h 174"/>
                      <a:gd name="T74" fmla="*/ 88 w 110"/>
                      <a:gd name="T75" fmla="*/ 123 h 174"/>
                      <a:gd name="T76" fmla="*/ 83 w 110"/>
                      <a:gd name="T77" fmla="*/ 131 h 174"/>
                      <a:gd name="T78" fmla="*/ 78 w 110"/>
                      <a:gd name="T79" fmla="*/ 139 h 174"/>
                      <a:gd name="T80" fmla="*/ 73 w 110"/>
                      <a:gd name="T81" fmla="*/ 146 h 174"/>
                      <a:gd name="T82" fmla="*/ 68 w 110"/>
                      <a:gd name="T83" fmla="*/ 152 h 174"/>
                      <a:gd name="T84" fmla="*/ 62 w 110"/>
                      <a:gd name="T85" fmla="*/ 158 h 174"/>
                      <a:gd name="T86" fmla="*/ 57 w 110"/>
                      <a:gd name="T87" fmla="*/ 163 h 174"/>
                      <a:gd name="T88" fmla="*/ 52 w 110"/>
                      <a:gd name="T89" fmla="*/ 167 h 174"/>
                      <a:gd name="T90" fmla="*/ 47 w 110"/>
                      <a:gd name="T91" fmla="*/ 170 h 174"/>
                      <a:gd name="T92" fmla="*/ 42 w 110"/>
                      <a:gd name="T93" fmla="*/ 172 h 174"/>
                      <a:gd name="T94" fmla="*/ 37 w 110"/>
                      <a:gd name="T95" fmla="*/ 174 h 174"/>
                      <a:gd name="T96" fmla="*/ 33 w 110"/>
                      <a:gd name="T97" fmla="*/ 174 h 1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0"/>
                      <a:gd name="T148" fmla="*/ 0 h 174"/>
                      <a:gd name="T149" fmla="*/ 110 w 110"/>
                      <a:gd name="T150" fmla="*/ 174 h 1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0" h="174">
                        <a:moveTo>
                          <a:pt x="33" y="174"/>
                        </a:moveTo>
                        <a:lnTo>
                          <a:pt x="31" y="173"/>
                        </a:lnTo>
                        <a:lnTo>
                          <a:pt x="28" y="171"/>
                        </a:lnTo>
                        <a:lnTo>
                          <a:pt x="23" y="168"/>
                        </a:lnTo>
                        <a:lnTo>
                          <a:pt x="18" y="163"/>
                        </a:lnTo>
                        <a:lnTo>
                          <a:pt x="12" y="155"/>
                        </a:lnTo>
                        <a:lnTo>
                          <a:pt x="7" y="147"/>
                        </a:lnTo>
                        <a:lnTo>
                          <a:pt x="3" y="136"/>
                        </a:lnTo>
                        <a:lnTo>
                          <a:pt x="1" y="123"/>
                        </a:lnTo>
                        <a:lnTo>
                          <a:pt x="0" y="107"/>
                        </a:lnTo>
                        <a:lnTo>
                          <a:pt x="1" y="90"/>
                        </a:lnTo>
                        <a:lnTo>
                          <a:pt x="4" y="73"/>
                        </a:lnTo>
                        <a:lnTo>
                          <a:pt x="8" y="55"/>
                        </a:lnTo>
                        <a:lnTo>
                          <a:pt x="13" y="38"/>
                        </a:lnTo>
                        <a:lnTo>
                          <a:pt x="20" y="24"/>
                        </a:lnTo>
                        <a:lnTo>
                          <a:pt x="27" y="12"/>
                        </a:lnTo>
                        <a:lnTo>
                          <a:pt x="37" y="4"/>
                        </a:lnTo>
                        <a:lnTo>
                          <a:pt x="42" y="2"/>
                        </a:lnTo>
                        <a:lnTo>
                          <a:pt x="48" y="0"/>
                        </a:lnTo>
                        <a:lnTo>
                          <a:pt x="54" y="0"/>
                        </a:lnTo>
                        <a:lnTo>
                          <a:pt x="61" y="0"/>
                        </a:lnTo>
                        <a:lnTo>
                          <a:pt x="68" y="2"/>
                        </a:lnTo>
                        <a:lnTo>
                          <a:pt x="75" y="5"/>
                        </a:lnTo>
                        <a:lnTo>
                          <a:pt x="81" y="8"/>
                        </a:lnTo>
                        <a:lnTo>
                          <a:pt x="88" y="12"/>
                        </a:lnTo>
                        <a:lnTo>
                          <a:pt x="93" y="17"/>
                        </a:lnTo>
                        <a:lnTo>
                          <a:pt x="98" y="23"/>
                        </a:lnTo>
                        <a:lnTo>
                          <a:pt x="103" y="30"/>
                        </a:lnTo>
                        <a:lnTo>
                          <a:pt x="106" y="38"/>
                        </a:lnTo>
                        <a:lnTo>
                          <a:pt x="108" y="46"/>
                        </a:lnTo>
                        <a:lnTo>
                          <a:pt x="110" y="55"/>
                        </a:lnTo>
                        <a:lnTo>
                          <a:pt x="109" y="64"/>
                        </a:lnTo>
                        <a:lnTo>
                          <a:pt x="107" y="74"/>
                        </a:lnTo>
                        <a:lnTo>
                          <a:pt x="104" y="85"/>
                        </a:lnTo>
                        <a:lnTo>
                          <a:pt x="101" y="95"/>
                        </a:lnTo>
                        <a:lnTo>
                          <a:pt x="97" y="104"/>
                        </a:lnTo>
                        <a:lnTo>
                          <a:pt x="93" y="114"/>
                        </a:lnTo>
                        <a:lnTo>
                          <a:pt x="88" y="123"/>
                        </a:lnTo>
                        <a:lnTo>
                          <a:pt x="83" y="131"/>
                        </a:lnTo>
                        <a:lnTo>
                          <a:pt x="78" y="139"/>
                        </a:lnTo>
                        <a:lnTo>
                          <a:pt x="73" y="146"/>
                        </a:lnTo>
                        <a:lnTo>
                          <a:pt x="68" y="152"/>
                        </a:lnTo>
                        <a:lnTo>
                          <a:pt x="62" y="158"/>
                        </a:lnTo>
                        <a:lnTo>
                          <a:pt x="57" y="163"/>
                        </a:lnTo>
                        <a:lnTo>
                          <a:pt x="52" y="167"/>
                        </a:lnTo>
                        <a:lnTo>
                          <a:pt x="47" y="170"/>
                        </a:lnTo>
                        <a:lnTo>
                          <a:pt x="42" y="172"/>
                        </a:lnTo>
                        <a:lnTo>
                          <a:pt x="37" y="174"/>
                        </a:lnTo>
                        <a:lnTo>
                          <a:pt x="33" y="174"/>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41"/>
                  <p:cNvSpPr>
                    <a:spLocks/>
                  </p:cNvSpPr>
                  <p:nvPr/>
                </p:nvSpPr>
                <p:spPr bwMode="auto">
                  <a:xfrm>
                    <a:off x="1364" y="1891"/>
                    <a:ext cx="22" cy="69"/>
                  </a:xfrm>
                  <a:custGeom>
                    <a:avLst/>
                    <a:gdLst>
                      <a:gd name="T0" fmla="*/ 1 w 22"/>
                      <a:gd name="T1" fmla="*/ 67 h 69"/>
                      <a:gd name="T2" fmla="*/ 0 w 22"/>
                      <a:gd name="T3" fmla="*/ 67 h 69"/>
                      <a:gd name="T4" fmla="*/ 1 w 22"/>
                      <a:gd name="T5" fmla="*/ 68 h 69"/>
                      <a:gd name="T6" fmla="*/ 1 w 22"/>
                      <a:gd name="T7" fmla="*/ 69 h 69"/>
                      <a:gd name="T8" fmla="*/ 2 w 22"/>
                      <a:gd name="T9" fmla="*/ 69 h 69"/>
                      <a:gd name="T10" fmla="*/ 11 w 22"/>
                      <a:gd name="T11" fmla="*/ 59 h 69"/>
                      <a:gd name="T12" fmla="*/ 18 w 22"/>
                      <a:gd name="T13" fmla="*/ 48 h 69"/>
                      <a:gd name="T14" fmla="*/ 21 w 22"/>
                      <a:gd name="T15" fmla="*/ 37 h 69"/>
                      <a:gd name="T16" fmla="*/ 22 w 22"/>
                      <a:gd name="T17" fmla="*/ 25 h 69"/>
                      <a:gd name="T18" fmla="*/ 22 w 22"/>
                      <a:gd name="T19" fmla="*/ 15 h 69"/>
                      <a:gd name="T20" fmla="*/ 22 w 22"/>
                      <a:gd name="T21" fmla="*/ 7 h 69"/>
                      <a:gd name="T22" fmla="*/ 21 w 22"/>
                      <a:gd name="T23" fmla="*/ 2 h 69"/>
                      <a:gd name="T24" fmla="*/ 21 w 22"/>
                      <a:gd name="T25" fmla="*/ 0 h 69"/>
                      <a:gd name="T26" fmla="*/ 21 w 22"/>
                      <a:gd name="T27" fmla="*/ 2 h 69"/>
                      <a:gd name="T28" fmla="*/ 21 w 22"/>
                      <a:gd name="T29" fmla="*/ 8 h 69"/>
                      <a:gd name="T30" fmla="*/ 21 w 22"/>
                      <a:gd name="T31" fmla="*/ 17 h 69"/>
                      <a:gd name="T32" fmla="*/ 19 w 22"/>
                      <a:gd name="T33" fmla="*/ 28 h 69"/>
                      <a:gd name="T34" fmla="*/ 17 w 22"/>
                      <a:gd name="T35" fmla="*/ 39 h 69"/>
                      <a:gd name="T36" fmla="*/ 13 w 22"/>
                      <a:gd name="T37" fmla="*/ 50 h 69"/>
                      <a:gd name="T38" fmla="*/ 9 w 22"/>
                      <a:gd name="T39" fmla="*/ 60 h 69"/>
                      <a:gd name="T40" fmla="*/ 1 w 22"/>
                      <a:gd name="T41" fmla="*/ 67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69"/>
                      <a:gd name="T65" fmla="*/ 22 w 22"/>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69">
                        <a:moveTo>
                          <a:pt x="1" y="67"/>
                        </a:moveTo>
                        <a:lnTo>
                          <a:pt x="0" y="67"/>
                        </a:lnTo>
                        <a:lnTo>
                          <a:pt x="1" y="68"/>
                        </a:lnTo>
                        <a:lnTo>
                          <a:pt x="1" y="69"/>
                        </a:lnTo>
                        <a:lnTo>
                          <a:pt x="2" y="69"/>
                        </a:lnTo>
                        <a:lnTo>
                          <a:pt x="11" y="59"/>
                        </a:lnTo>
                        <a:lnTo>
                          <a:pt x="18" y="48"/>
                        </a:lnTo>
                        <a:lnTo>
                          <a:pt x="21" y="37"/>
                        </a:lnTo>
                        <a:lnTo>
                          <a:pt x="22" y="25"/>
                        </a:lnTo>
                        <a:lnTo>
                          <a:pt x="22" y="15"/>
                        </a:lnTo>
                        <a:lnTo>
                          <a:pt x="22" y="7"/>
                        </a:lnTo>
                        <a:lnTo>
                          <a:pt x="21" y="2"/>
                        </a:lnTo>
                        <a:lnTo>
                          <a:pt x="21" y="0"/>
                        </a:lnTo>
                        <a:lnTo>
                          <a:pt x="21" y="2"/>
                        </a:lnTo>
                        <a:lnTo>
                          <a:pt x="21" y="8"/>
                        </a:lnTo>
                        <a:lnTo>
                          <a:pt x="21" y="17"/>
                        </a:lnTo>
                        <a:lnTo>
                          <a:pt x="19" y="28"/>
                        </a:lnTo>
                        <a:lnTo>
                          <a:pt x="17" y="39"/>
                        </a:lnTo>
                        <a:lnTo>
                          <a:pt x="13" y="50"/>
                        </a:lnTo>
                        <a:lnTo>
                          <a:pt x="9" y="60"/>
                        </a:lnTo>
                        <a:lnTo>
                          <a:pt x="1" y="6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42"/>
                  <p:cNvSpPr>
                    <a:spLocks/>
                  </p:cNvSpPr>
                  <p:nvPr/>
                </p:nvSpPr>
                <p:spPr bwMode="auto">
                  <a:xfrm>
                    <a:off x="1269" y="1951"/>
                    <a:ext cx="50" cy="13"/>
                  </a:xfrm>
                  <a:custGeom>
                    <a:avLst/>
                    <a:gdLst>
                      <a:gd name="T0" fmla="*/ 5 w 50"/>
                      <a:gd name="T1" fmla="*/ 1 h 13"/>
                      <a:gd name="T2" fmla="*/ 1 w 50"/>
                      <a:gd name="T3" fmla="*/ 0 h 13"/>
                      <a:gd name="T4" fmla="*/ 0 w 50"/>
                      <a:gd name="T5" fmla="*/ 1 h 13"/>
                      <a:gd name="T6" fmla="*/ 1 w 50"/>
                      <a:gd name="T7" fmla="*/ 3 h 13"/>
                      <a:gd name="T8" fmla="*/ 3 w 50"/>
                      <a:gd name="T9" fmla="*/ 5 h 13"/>
                      <a:gd name="T10" fmla="*/ 13 w 50"/>
                      <a:gd name="T11" fmla="*/ 10 h 13"/>
                      <a:gd name="T12" fmla="*/ 22 w 50"/>
                      <a:gd name="T13" fmla="*/ 13 h 13"/>
                      <a:gd name="T14" fmla="*/ 30 w 50"/>
                      <a:gd name="T15" fmla="*/ 13 h 13"/>
                      <a:gd name="T16" fmla="*/ 36 w 50"/>
                      <a:gd name="T17" fmla="*/ 12 h 13"/>
                      <a:gd name="T18" fmla="*/ 42 w 50"/>
                      <a:gd name="T19" fmla="*/ 10 h 13"/>
                      <a:gd name="T20" fmla="*/ 46 w 50"/>
                      <a:gd name="T21" fmla="*/ 8 h 13"/>
                      <a:gd name="T22" fmla="*/ 49 w 50"/>
                      <a:gd name="T23" fmla="*/ 6 h 13"/>
                      <a:gd name="T24" fmla="*/ 50 w 50"/>
                      <a:gd name="T25" fmla="*/ 5 h 13"/>
                      <a:gd name="T26" fmla="*/ 49 w 50"/>
                      <a:gd name="T27" fmla="*/ 5 h 13"/>
                      <a:gd name="T28" fmla="*/ 45 w 50"/>
                      <a:gd name="T29" fmla="*/ 5 h 13"/>
                      <a:gd name="T30" fmla="*/ 40 w 50"/>
                      <a:gd name="T31" fmla="*/ 5 h 13"/>
                      <a:gd name="T32" fmla="*/ 33 w 50"/>
                      <a:gd name="T33" fmla="*/ 5 h 13"/>
                      <a:gd name="T34" fmla="*/ 26 w 50"/>
                      <a:gd name="T35" fmla="*/ 5 h 13"/>
                      <a:gd name="T36" fmla="*/ 18 w 50"/>
                      <a:gd name="T37" fmla="*/ 4 h 13"/>
                      <a:gd name="T38" fmla="*/ 11 w 50"/>
                      <a:gd name="T39" fmla="*/ 3 h 13"/>
                      <a:gd name="T40" fmla="*/ 5 w 50"/>
                      <a:gd name="T41" fmla="*/ 1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13"/>
                      <a:gd name="T65" fmla="*/ 50 w 50"/>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13">
                        <a:moveTo>
                          <a:pt x="5" y="1"/>
                        </a:moveTo>
                        <a:lnTo>
                          <a:pt x="1" y="0"/>
                        </a:lnTo>
                        <a:lnTo>
                          <a:pt x="0" y="1"/>
                        </a:lnTo>
                        <a:lnTo>
                          <a:pt x="1" y="3"/>
                        </a:lnTo>
                        <a:lnTo>
                          <a:pt x="3" y="5"/>
                        </a:lnTo>
                        <a:lnTo>
                          <a:pt x="13" y="10"/>
                        </a:lnTo>
                        <a:lnTo>
                          <a:pt x="22" y="13"/>
                        </a:lnTo>
                        <a:lnTo>
                          <a:pt x="30" y="13"/>
                        </a:lnTo>
                        <a:lnTo>
                          <a:pt x="36" y="12"/>
                        </a:lnTo>
                        <a:lnTo>
                          <a:pt x="42" y="10"/>
                        </a:lnTo>
                        <a:lnTo>
                          <a:pt x="46" y="8"/>
                        </a:lnTo>
                        <a:lnTo>
                          <a:pt x="49" y="6"/>
                        </a:lnTo>
                        <a:lnTo>
                          <a:pt x="50" y="5"/>
                        </a:lnTo>
                        <a:lnTo>
                          <a:pt x="49" y="5"/>
                        </a:lnTo>
                        <a:lnTo>
                          <a:pt x="45" y="5"/>
                        </a:lnTo>
                        <a:lnTo>
                          <a:pt x="40" y="5"/>
                        </a:lnTo>
                        <a:lnTo>
                          <a:pt x="33" y="5"/>
                        </a:lnTo>
                        <a:lnTo>
                          <a:pt x="26" y="5"/>
                        </a:lnTo>
                        <a:lnTo>
                          <a:pt x="18" y="4"/>
                        </a:lnTo>
                        <a:lnTo>
                          <a:pt x="11" y="3"/>
                        </a:lnTo>
                        <a:lnTo>
                          <a:pt x="5"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43"/>
                  <p:cNvSpPr>
                    <a:spLocks/>
                  </p:cNvSpPr>
                  <p:nvPr/>
                </p:nvSpPr>
                <p:spPr bwMode="auto">
                  <a:xfrm>
                    <a:off x="1315" y="1961"/>
                    <a:ext cx="56" cy="118"/>
                  </a:xfrm>
                  <a:custGeom>
                    <a:avLst/>
                    <a:gdLst>
                      <a:gd name="T0" fmla="*/ 50 w 56"/>
                      <a:gd name="T1" fmla="*/ 39 h 118"/>
                      <a:gd name="T2" fmla="*/ 48 w 56"/>
                      <a:gd name="T3" fmla="*/ 43 h 118"/>
                      <a:gd name="T4" fmla="*/ 45 w 56"/>
                      <a:gd name="T5" fmla="*/ 46 h 118"/>
                      <a:gd name="T6" fmla="*/ 43 w 56"/>
                      <a:gd name="T7" fmla="*/ 50 h 118"/>
                      <a:gd name="T8" fmla="*/ 40 w 56"/>
                      <a:gd name="T9" fmla="*/ 53 h 118"/>
                      <a:gd name="T10" fmla="*/ 37 w 56"/>
                      <a:gd name="T11" fmla="*/ 56 h 118"/>
                      <a:gd name="T12" fmla="*/ 35 w 56"/>
                      <a:gd name="T13" fmla="*/ 59 h 118"/>
                      <a:gd name="T14" fmla="*/ 31 w 56"/>
                      <a:gd name="T15" fmla="*/ 63 h 118"/>
                      <a:gd name="T16" fmla="*/ 29 w 56"/>
                      <a:gd name="T17" fmla="*/ 65 h 118"/>
                      <a:gd name="T18" fmla="*/ 26 w 56"/>
                      <a:gd name="T19" fmla="*/ 68 h 118"/>
                      <a:gd name="T20" fmla="*/ 23 w 56"/>
                      <a:gd name="T21" fmla="*/ 72 h 118"/>
                      <a:gd name="T22" fmla="*/ 21 w 56"/>
                      <a:gd name="T23" fmla="*/ 74 h 118"/>
                      <a:gd name="T24" fmla="*/ 18 w 56"/>
                      <a:gd name="T25" fmla="*/ 77 h 118"/>
                      <a:gd name="T26" fmla="*/ 15 w 56"/>
                      <a:gd name="T27" fmla="*/ 81 h 118"/>
                      <a:gd name="T28" fmla="*/ 13 w 56"/>
                      <a:gd name="T29" fmla="*/ 84 h 118"/>
                      <a:gd name="T30" fmla="*/ 11 w 56"/>
                      <a:gd name="T31" fmla="*/ 87 h 118"/>
                      <a:gd name="T32" fmla="*/ 8 w 56"/>
                      <a:gd name="T33" fmla="*/ 91 h 118"/>
                      <a:gd name="T34" fmla="*/ 5 w 56"/>
                      <a:gd name="T35" fmla="*/ 99 h 118"/>
                      <a:gd name="T36" fmla="*/ 3 w 56"/>
                      <a:gd name="T37" fmla="*/ 108 h 118"/>
                      <a:gd name="T38" fmla="*/ 1 w 56"/>
                      <a:gd name="T39" fmla="*/ 115 h 118"/>
                      <a:gd name="T40" fmla="*/ 0 w 56"/>
                      <a:gd name="T41" fmla="*/ 118 h 118"/>
                      <a:gd name="T42" fmla="*/ 2 w 56"/>
                      <a:gd name="T43" fmla="*/ 114 h 118"/>
                      <a:gd name="T44" fmla="*/ 4 w 56"/>
                      <a:gd name="T45" fmla="*/ 110 h 118"/>
                      <a:gd name="T46" fmla="*/ 6 w 56"/>
                      <a:gd name="T47" fmla="*/ 105 h 118"/>
                      <a:gd name="T48" fmla="*/ 8 w 56"/>
                      <a:gd name="T49" fmla="*/ 101 h 118"/>
                      <a:gd name="T50" fmla="*/ 10 w 56"/>
                      <a:gd name="T51" fmla="*/ 98 h 118"/>
                      <a:gd name="T52" fmla="*/ 12 w 56"/>
                      <a:gd name="T53" fmla="*/ 94 h 118"/>
                      <a:gd name="T54" fmla="*/ 15 w 56"/>
                      <a:gd name="T55" fmla="*/ 90 h 118"/>
                      <a:gd name="T56" fmla="*/ 18 w 56"/>
                      <a:gd name="T57" fmla="*/ 86 h 118"/>
                      <a:gd name="T58" fmla="*/ 21 w 56"/>
                      <a:gd name="T59" fmla="*/ 82 h 118"/>
                      <a:gd name="T60" fmla="*/ 24 w 56"/>
                      <a:gd name="T61" fmla="*/ 79 h 118"/>
                      <a:gd name="T62" fmla="*/ 27 w 56"/>
                      <a:gd name="T63" fmla="*/ 75 h 118"/>
                      <a:gd name="T64" fmla="*/ 31 w 56"/>
                      <a:gd name="T65" fmla="*/ 72 h 118"/>
                      <a:gd name="T66" fmla="*/ 33 w 56"/>
                      <a:gd name="T67" fmla="*/ 68 h 118"/>
                      <a:gd name="T68" fmla="*/ 36 w 56"/>
                      <a:gd name="T69" fmla="*/ 65 h 118"/>
                      <a:gd name="T70" fmla="*/ 40 w 56"/>
                      <a:gd name="T71" fmla="*/ 61 h 118"/>
                      <a:gd name="T72" fmla="*/ 43 w 56"/>
                      <a:gd name="T73" fmla="*/ 58 h 118"/>
                      <a:gd name="T74" fmla="*/ 47 w 56"/>
                      <a:gd name="T75" fmla="*/ 52 h 118"/>
                      <a:gd name="T76" fmla="*/ 51 w 56"/>
                      <a:gd name="T77" fmla="*/ 45 h 118"/>
                      <a:gd name="T78" fmla="*/ 53 w 56"/>
                      <a:gd name="T79" fmla="*/ 39 h 118"/>
                      <a:gd name="T80" fmla="*/ 56 w 56"/>
                      <a:gd name="T81" fmla="*/ 32 h 118"/>
                      <a:gd name="T82" fmla="*/ 56 w 56"/>
                      <a:gd name="T83" fmla="*/ 23 h 118"/>
                      <a:gd name="T84" fmla="*/ 56 w 56"/>
                      <a:gd name="T85" fmla="*/ 12 h 118"/>
                      <a:gd name="T86" fmla="*/ 54 w 56"/>
                      <a:gd name="T87" fmla="*/ 4 h 118"/>
                      <a:gd name="T88" fmla="*/ 54 w 56"/>
                      <a:gd name="T89" fmla="*/ 0 h 118"/>
                      <a:gd name="T90" fmla="*/ 54 w 56"/>
                      <a:gd name="T91" fmla="*/ 4 h 118"/>
                      <a:gd name="T92" fmla="*/ 54 w 56"/>
                      <a:gd name="T93" fmla="*/ 15 h 118"/>
                      <a:gd name="T94" fmla="*/ 53 w 56"/>
                      <a:gd name="T95" fmla="*/ 28 h 118"/>
                      <a:gd name="T96" fmla="*/ 50 w 56"/>
                      <a:gd name="T97" fmla="*/ 39 h 1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
                      <a:gd name="T148" fmla="*/ 0 h 118"/>
                      <a:gd name="T149" fmla="*/ 56 w 56"/>
                      <a:gd name="T150" fmla="*/ 118 h 1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 h="118">
                        <a:moveTo>
                          <a:pt x="50" y="39"/>
                        </a:moveTo>
                        <a:lnTo>
                          <a:pt x="48" y="43"/>
                        </a:lnTo>
                        <a:lnTo>
                          <a:pt x="45" y="46"/>
                        </a:lnTo>
                        <a:lnTo>
                          <a:pt x="43" y="50"/>
                        </a:lnTo>
                        <a:lnTo>
                          <a:pt x="40" y="53"/>
                        </a:lnTo>
                        <a:lnTo>
                          <a:pt x="37" y="56"/>
                        </a:lnTo>
                        <a:lnTo>
                          <a:pt x="35" y="59"/>
                        </a:lnTo>
                        <a:lnTo>
                          <a:pt x="31" y="63"/>
                        </a:lnTo>
                        <a:lnTo>
                          <a:pt x="29" y="65"/>
                        </a:lnTo>
                        <a:lnTo>
                          <a:pt x="26" y="68"/>
                        </a:lnTo>
                        <a:lnTo>
                          <a:pt x="23" y="72"/>
                        </a:lnTo>
                        <a:lnTo>
                          <a:pt x="21" y="74"/>
                        </a:lnTo>
                        <a:lnTo>
                          <a:pt x="18" y="77"/>
                        </a:lnTo>
                        <a:lnTo>
                          <a:pt x="15" y="81"/>
                        </a:lnTo>
                        <a:lnTo>
                          <a:pt x="13" y="84"/>
                        </a:lnTo>
                        <a:lnTo>
                          <a:pt x="11" y="87"/>
                        </a:lnTo>
                        <a:lnTo>
                          <a:pt x="8" y="91"/>
                        </a:lnTo>
                        <a:lnTo>
                          <a:pt x="5" y="99"/>
                        </a:lnTo>
                        <a:lnTo>
                          <a:pt x="3" y="108"/>
                        </a:lnTo>
                        <a:lnTo>
                          <a:pt x="1" y="115"/>
                        </a:lnTo>
                        <a:lnTo>
                          <a:pt x="0" y="118"/>
                        </a:lnTo>
                        <a:lnTo>
                          <a:pt x="2" y="114"/>
                        </a:lnTo>
                        <a:lnTo>
                          <a:pt x="4" y="110"/>
                        </a:lnTo>
                        <a:lnTo>
                          <a:pt x="6" y="105"/>
                        </a:lnTo>
                        <a:lnTo>
                          <a:pt x="8" y="101"/>
                        </a:lnTo>
                        <a:lnTo>
                          <a:pt x="10" y="98"/>
                        </a:lnTo>
                        <a:lnTo>
                          <a:pt x="12" y="94"/>
                        </a:lnTo>
                        <a:lnTo>
                          <a:pt x="15" y="90"/>
                        </a:lnTo>
                        <a:lnTo>
                          <a:pt x="18" y="86"/>
                        </a:lnTo>
                        <a:lnTo>
                          <a:pt x="21" y="82"/>
                        </a:lnTo>
                        <a:lnTo>
                          <a:pt x="24" y="79"/>
                        </a:lnTo>
                        <a:lnTo>
                          <a:pt x="27" y="75"/>
                        </a:lnTo>
                        <a:lnTo>
                          <a:pt x="31" y="72"/>
                        </a:lnTo>
                        <a:lnTo>
                          <a:pt x="33" y="68"/>
                        </a:lnTo>
                        <a:lnTo>
                          <a:pt x="36" y="65"/>
                        </a:lnTo>
                        <a:lnTo>
                          <a:pt x="40" y="61"/>
                        </a:lnTo>
                        <a:lnTo>
                          <a:pt x="43" y="58"/>
                        </a:lnTo>
                        <a:lnTo>
                          <a:pt x="47" y="52"/>
                        </a:lnTo>
                        <a:lnTo>
                          <a:pt x="51" y="45"/>
                        </a:lnTo>
                        <a:lnTo>
                          <a:pt x="53" y="39"/>
                        </a:lnTo>
                        <a:lnTo>
                          <a:pt x="56" y="32"/>
                        </a:lnTo>
                        <a:lnTo>
                          <a:pt x="56" y="23"/>
                        </a:lnTo>
                        <a:lnTo>
                          <a:pt x="56" y="12"/>
                        </a:lnTo>
                        <a:lnTo>
                          <a:pt x="54" y="4"/>
                        </a:lnTo>
                        <a:lnTo>
                          <a:pt x="54" y="0"/>
                        </a:lnTo>
                        <a:lnTo>
                          <a:pt x="54" y="4"/>
                        </a:lnTo>
                        <a:lnTo>
                          <a:pt x="54" y="15"/>
                        </a:lnTo>
                        <a:lnTo>
                          <a:pt x="53" y="28"/>
                        </a:lnTo>
                        <a:lnTo>
                          <a:pt x="50" y="3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44"/>
                  <p:cNvSpPr>
                    <a:spLocks/>
                  </p:cNvSpPr>
                  <p:nvPr/>
                </p:nvSpPr>
                <p:spPr bwMode="auto">
                  <a:xfrm>
                    <a:off x="1349" y="1958"/>
                    <a:ext cx="25" cy="11"/>
                  </a:xfrm>
                  <a:custGeom>
                    <a:avLst/>
                    <a:gdLst>
                      <a:gd name="T0" fmla="*/ 12 w 25"/>
                      <a:gd name="T1" fmla="*/ 4 h 11"/>
                      <a:gd name="T2" fmla="*/ 10 w 25"/>
                      <a:gd name="T3" fmla="*/ 4 h 11"/>
                      <a:gd name="T4" fmla="*/ 7 w 25"/>
                      <a:gd name="T5" fmla="*/ 4 h 11"/>
                      <a:gd name="T6" fmla="*/ 4 w 25"/>
                      <a:gd name="T7" fmla="*/ 4 h 11"/>
                      <a:gd name="T8" fmla="*/ 1 w 25"/>
                      <a:gd name="T9" fmla="*/ 4 h 11"/>
                      <a:gd name="T10" fmla="*/ 1 w 25"/>
                      <a:gd name="T11" fmla="*/ 5 h 11"/>
                      <a:gd name="T12" fmla="*/ 0 w 25"/>
                      <a:gd name="T13" fmla="*/ 5 h 11"/>
                      <a:gd name="T14" fmla="*/ 0 w 25"/>
                      <a:gd name="T15" fmla="*/ 6 h 11"/>
                      <a:gd name="T16" fmla="*/ 0 w 25"/>
                      <a:gd name="T17" fmla="*/ 7 h 11"/>
                      <a:gd name="T18" fmla="*/ 1 w 25"/>
                      <a:gd name="T19" fmla="*/ 8 h 11"/>
                      <a:gd name="T20" fmla="*/ 2 w 25"/>
                      <a:gd name="T21" fmla="*/ 9 h 11"/>
                      <a:gd name="T22" fmla="*/ 3 w 25"/>
                      <a:gd name="T23" fmla="*/ 10 h 11"/>
                      <a:gd name="T24" fmla="*/ 5 w 25"/>
                      <a:gd name="T25" fmla="*/ 10 h 11"/>
                      <a:gd name="T26" fmla="*/ 7 w 25"/>
                      <a:gd name="T27" fmla="*/ 11 h 11"/>
                      <a:gd name="T28" fmla="*/ 9 w 25"/>
                      <a:gd name="T29" fmla="*/ 10 h 11"/>
                      <a:gd name="T30" fmla="*/ 12 w 25"/>
                      <a:gd name="T31" fmla="*/ 10 h 11"/>
                      <a:gd name="T32" fmla="*/ 14 w 25"/>
                      <a:gd name="T33" fmla="*/ 9 h 11"/>
                      <a:gd name="T34" fmla="*/ 17 w 25"/>
                      <a:gd name="T35" fmla="*/ 7 h 11"/>
                      <a:gd name="T36" fmla="*/ 21 w 25"/>
                      <a:gd name="T37" fmla="*/ 4 h 11"/>
                      <a:gd name="T38" fmla="*/ 24 w 25"/>
                      <a:gd name="T39" fmla="*/ 2 h 11"/>
                      <a:gd name="T40" fmla="*/ 25 w 25"/>
                      <a:gd name="T41" fmla="*/ 0 h 11"/>
                      <a:gd name="T42" fmla="*/ 24 w 25"/>
                      <a:gd name="T43" fmla="*/ 1 h 11"/>
                      <a:gd name="T44" fmla="*/ 21 w 25"/>
                      <a:gd name="T45" fmla="*/ 3 h 11"/>
                      <a:gd name="T46" fmla="*/ 16 w 25"/>
                      <a:gd name="T47" fmla="*/ 4 h 11"/>
                      <a:gd name="T48" fmla="*/ 12 w 25"/>
                      <a:gd name="T49" fmla="*/ 4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1"/>
                      <a:gd name="T77" fmla="*/ 25 w 25"/>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1">
                        <a:moveTo>
                          <a:pt x="12" y="4"/>
                        </a:moveTo>
                        <a:lnTo>
                          <a:pt x="10" y="4"/>
                        </a:lnTo>
                        <a:lnTo>
                          <a:pt x="7" y="4"/>
                        </a:lnTo>
                        <a:lnTo>
                          <a:pt x="4" y="4"/>
                        </a:lnTo>
                        <a:lnTo>
                          <a:pt x="1" y="4"/>
                        </a:lnTo>
                        <a:lnTo>
                          <a:pt x="1" y="5"/>
                        </a:lnTo>
                        <a:lnTo>
                          <a:pt x="0" y="5"/>
                        </a:lnTo>
                        <a:lnTo>
                          <a:pt x="0" y="6"/>
                        </a:lnTo>
                        <a:lnTo>
                          <a:pt x="0" y="7"/>
                        </a:lnTo>
                        <a:lnTo>
                          <a:pt x="1" y="8"/>
                        </a:lnTo>
                        <a:lnTo>
                          <a:pt x="2" y="9"/>
                        </a:lnTo>
                        <a:lnTo>
                          <a:pt x="3" y="10"/>
                        </a:lnTo>
                        <a:lnTo>
                          <a:pt x="5" y="10"/>
                        </a:lnTo>
                        <a:lnTo>
                          <a:pt x="7" y="11"/>
                        </a:lnTo>
                        <a:lnTo>
                          <a:pt x="9" y="10"/>
                        </a:lnTo>
                        <a:lnTo>
                          <a:pt x="12" y="10"/>
                        </a:lnTo>
                        <a:lnTo>
                          <a:pt x="14" y="9"/>
                        </a:lnTo>
                        <a:lnTo>
                          <a:pt x="17" y="7"/>
                        </a:lnTo>
                        <a:lnTo>
                          <a:pt x="21" y="4"/>
                        </a:lnTo>
                        <a:lnTo>
                          <a:pt x="24" y="2"/>
                        </a:lnTo>
                        <a:lnTo>
                          <a:pt x="25" y="0"/>
                        </a:lnTo>
                        <a:lnTo>
                          <a:pt x="24" y="1"/>
                        </a:lnTo>
                        <a:lnTo>
                          <a:pt x="21" y="3"/>
                        </a:lnTo>
                        <a:lnTo>
                          <a:pt x="16" y="4"/>
                        </a:lnTo>
                        <a:lnTo>
                          <a:pt x="12"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45"/>
                  <p:cNvSpPr>
                    <a:spLocks/>
                  </p:cNvSpPr>
                  <p:nvPr/>
                </p:nvSpPr>
                <p:spPr bwMode="auto">
                  <a:xfrm>
                    <a:off x="1286" y="2035"/>
                    <a:ext cx="41" cy="6"/>
                  </a:xfrm>
                  <a:custGeom>
                    <a:avLst/>
                    <a:gdLst>
                      <a:gd name="T0" fmla="*/ 23 w 41"/>
                      <a:gd name="T1" fmla="*/ 1 h 6"/>
                      <a:gd name="T2" fmla="*/ 20 w 41"/>
                      <a:gd name="T3" fmla="*/ 0 h 6"/>
                      <a:gd name="T4" fmla="*/ 17 w 41"/>
                      <a:gd name="T5" fmla="*/ 1 h 6"/>
                      <a:gd name="T6" fmla="*/ 14 w 41"/>
                      <a:gd name="T7" fmla="*/ 3 h 6"/>
                      <a:gd name="T8" fmla="*/ 10 w 41"/>
                      <a:gd name="T9" fmla="*/ 3 h 6"/>
                      <a:gd name="T10" fmla="*/ 8 w 41"/>
                      <a:gd name="T11" fmla="*/ 3 h 6"/>
                      <a:gd name="T12" fmla="*/ 5 w 41"/>
                      <a:gd name="T13" fmla="*/ 2 h 6"/>
                      <a:gd name="T14" fmla="*/ 3 w 41"/>
                      <a:gd name="T15" fmla="*/ 2 h 6"/>
                      <a:gd name="T16" fmla="*/ 1 w 41"/>
                      <a:gd name="T17" fmla="*/ 2 h 6"/>
                      <a:gd name="T18" fmla="*/ 0 w 41"/>
                      <a:gd name="T19" fmla="*/ 2 h 6"/>
                      <a:gd name="T20" fmla="*/ 0 w 41"/>
                      <a:gd name="T21" fmla="*/ 2 h 6"/>
                      <a:gd name="T22" fmla="*/ 0 w 41"/>
                      <a:gd name="T23" fmla="*/ 3 h 6"/>
                      <a:gd name="T24" fmla="*/ 0 w 41"/>
                      <a:gd name="T25" fmla="*/ 3 h 6"/>
                      <a:gd name="T26" fmla="*/ 3 w 41"/>
                      <a:gd name="T27" fmla="*/ 4 h 6"/>
                      <a:gd name="T28" fmla="*/ 6 w 41"/>
                      <a:gd name="T29" fmla="*/ 5 h 6"/>
                      <a:gd name="T30" fmla="*/ 9 w 41"/>
                      <a:gd name="T31" fmla="*/ 6 h 6"/>
                      <a:gd name="T32" fmla="*/ 12 w 41"/>
                      <a:gd name="T33" fmla="*/ 6 h 6"/>
                      <a:gd name="T34" fmla="*/ 14 w 41"/>
                      <a:gd name="T35" fmla="*/ 6 h 6"/>
                      <a:gd name="T36" fmla="*/ 17 w 41"/>
                      <a:gd name="T37" fmla="*/ 6 h 6"/>
                      <a:gd name="T38" fmla="*/ 19 w 41"/>
                      <a:gd name="T39" fmla="*/ 5 h 6"/>
                      <a:gd name="T40" fmla="*/ 21 w 41"/>
                      <a:gd name="T41" fmla="*/ 4 h 6"/>
                      <a:gd name="T42" fmla="*/ 23 w 41"/>
                      <a:gd name="T43" fmla="*/ 4 h 6"/>
                      <a:gd name="T44" fmla="*/ 25 w 41"/>
                      <a:gd name="T45" fmla="*/ 4 h 6"/>
                      <a:gd name="T46" fmla="*/ 28 w 41"/>
                      <a:gd name="T47" fmla="*/ 4 h 6"/>
                      <a:gd name="T48" fmla="*/ 30 w 41"/>
                      <a:gd name="T49" fmla="*/ 5 h 6"/>
                      <a:gd name="T50" fmla="*/ 34 w 41"/>
                      <a:gd name="T51" fmla="*/ 5 h 6"/>
                      <a:gd name="T52" fmla="*/ 37 w 41"/>
                      <a:gd name="T53" fmla="*/ 3 h 6"/>
                      <a:gd name="T54" fmla="*/ 40 w 41"/>
                      <a:gd name="T55" fmla="*/ 1 h 6"/>
                      <a:gd name="T56" fmla="*/ 41 w 41"/>
                      <a:gd name="T57" fmla="*/ 0 h 6"/>
                      <a:gd name="T58" fmla="*/ 40 w 41"/>
                      <a:gd name="T59" fmla="*/ 0 h 6"/>
                      <a:gd name="T60" fmla="*/ 39 w 41"/>
                      <a:gd name="T61" fmla="*/ 1 h 6"/>
                      <a:gd name="T62" fmla="*/ 38 w 41"/>
                      <a:gd name="T63" fmla="*/ 2 h 6"/>
                      <a:gd name="T64" fmla="*/ 36 w 41"/>
                      <a:gd name="T65" fmla="*/ 2 h 6"/>
                      <a:gd name="T66" fmla="*/ 33 w 41"/>
                      <a:gd name="T67" fmla="*/ 3 h 6"/>
                      <a:gd name="T68" fmla="*/ 30 w 41"/>
                      <a:gd name="T69" fmla="*/ 3 h 6"/>
                      <a:gd name="T70" fmla="*/ 27 w 41"/>
                      <a:gd name="T71" fmla="*/ 2 h 6"/>
                      <a:gd name="T72" fmla="*/ 23 w 41"/>
                      <a:gd name="T73" fmla="*/ 1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6"/>
                      <a:gd name="T113" fmla="*/ 41 w 41"/>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6">
                        <a:moveTo>
                          <a:pt x="23" y="1"/>
                        </a:moveTo>
                        <a:lnTo>
                          <a:pt x="20" y="0"/>
                        </a:lnTo>
                        <a:lnTo>
                          <a:pt x="17" y="1"/>
                        </a:lnTo>
                        <a:lnTo>
                          <a:pt x="14" y="3"/>
                        </a:lnTo>
                        <a:lnTo>
                          <a:pt x="10" y="3"/>
                        </a:lnTo>
                        <a:lnTo>
                          <a:pt x="8" y="3"/>
                        </a:lnTo>
                        <a:lnTo>
                          <a:pt x="5" y="2"/>
                        </a:lnTo>
                        <a:lnTo>
                          <a:pt x="3" y="2"/>
                        </a:lnTo>
                        <a:lnTo>
                          <a:pt x="1" y="2"/>
                        </a:lnTo>
                        <a:lnTo>
                          <a:pt x="0" y="2"/>
                        </a:lnTo>
                        <a:lnTo>
                          <a:pt x="0" y="3"/>
                        </a:lnTo>
                        <a:lnTo>
                          <a:pt x="3" y="4"/>
                        </a:lnTo>
                        <a:lnTo>
                          <a:pt x="6" y="5"/>
                        </a:lnTo>
                        <a:lnTo>
                          <a:pt x="9" y="6"/>
                        </a:lnTo>
                        <a:lnTo>
                          <a:pt x="12" y="6"/>
                        </a:lnTo>
                        <a:lnTo>
                          <a:pt x="14" y="6"/>
                        </a:lnTo>
                        <a:lnTo>
                          <a:pt x="17" y="6"/>
                        </a:lnTo>
                        <a:lnTo>
                          <a:pt x="19" y="5"/>
                        </a:lnTo>
                        <a:lnTo>
                          <a:pt x="21" y="4"/>
                        </a:lnTo>
                        <a:lnTo>
                          <a:pt x="23" y="4"/>
                        </a:lnTo>
                        <a:lnTo>
                          <a:pt x="25" y="4"/>
                        </a:lnTo>
                        <a:lnTo>
                          <a:pt x="28" y="4"/>
                        </a:lnTo>
                        <a:lnTo>
                          <a:pt x="30" y="5"/>
                        </a:lnTo>
                        <a:lnTo>
                          <a:pt x="34" y="5"/>
                        </a:lnTo>
                        <a:lnTo>
                          <a:pt x="37" y="3"/>
                        </a:lnTo>
                        <a:lnTo>
                          <a:pt x="40" y="1"/>
                        </a:lnTo>
                        <a:lnTo>
                          <a:pt x="41" y="0"/>
                        </a:lnTo>
                        <a:lnTo>
                          <a:pt x="40" y="0"/>
                        </a:lnTo>
                        <a:lnTo>
                          <a:pt x="39" y="1"/>
                        </a:lnTo>
                        <a:lnTo>
                          <a:pt x="38" y="2"/>
                        </a:lnTo>
                        <a:lnTo>
                          <a:pt x="36" y="2"/>
                        </a:lnTo>
                        <a:lnTo>
                          <a:pt x="33" y="3"/>
                        </a:lnTo>
                        <a:lnTo>
                          <a:pt x="30" y="3"/>
                        </a:lnTo>
                        <a:lnTo>
                          <a:pt x="27" y="2"/>
                        </a:lnTo>
                        <a:lnTo>
                          <a:pt x="23"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Freeform 46"/>
                  <p:cNvSpPr>
                    <a:spLocks/>
                  </p:cNvSpPr>
                  <p:nvPr/>
                </p:nvSpPr>
                <p:spPr bwMode="auto">
                  <a:xfrm>
                    <a:off x="1301" y="2050"/>
                    <a:ext cx="19" cy="6"/>
                  </a:xfrm>
                  <a:custGeom>
                    <a:avLst/>
                    <a:gdLst>
                      <a:gd name="T0" fmla="*/ 10 w 19"/>
                      <a:gd name="T1" fmla="*/ 2 h 6"/>
                      <a:gd name="T2" fmla="*/ 8 w 19"/>
                      <a:gd name="T3" fmla="*/ 2 h 6"/>
                      <a:gd name="T4" fmla="*/ 6 w 19"/>
                      <a:gd name="T5" fmla="*/ 2 h 6"/>
                      <a:gd name="T6" fmla="*/ 4 w 19"/>
                      <a:gd name="T7" fmla="*/ 1 h 6"/>
                      <a:gd name="T8" fmla="*/ 1 w 19"/>
                      <a:gd name="T9" fmla="*/ 1 h 6"/>
                      <a:gd name="T10" fmla="*/ 1 w 19"/>
                      <a:gd name="T11" fmla="*/ 1 h 6"/>
                      <a:gd name="T12" fmla="*/ 0 w 19"/>
                      <a:gd name="T13" fmla="*/ 2 h 6"/>
                      <a:gd name="T14" fmla="*/ 0 w 19"/>
                      <a:gd name="T15" fmla="*/ 2 h 6"/>
                      <a:gd name="T16" fmla="*/ 1 w 19"/>
                      <a:gd name="T17" fmla="*/ 2 h 6"/>
                      <a:gd name="T18" fmla="*/ 6 w 19"/>
                      <a:gd name="T19" fmla="*/ 5 h 6"/>
                      <a:gd name="T20" fmla="*/ 10 w 19"/>
                      <a:gd name="T21" fmla="*/ 6 h 6"/>
                      <a:gd name="T22" fmla="*/ 13 w 19"/>
                      <a:gd name="T23" fmla="*/ 6 h 6"/>
                      <a:gd name="T24" fmla="*/ 16 w 19"/>
                      <a:gd name="T25" fmla="*/ 5 h 6"/>
                      <a:gd name="T26" fmla="*/ 17 w 19"/>
                      <a:gd name="T27" fmla="*/ 4 h 6"/>
                      <a:gd name="T28" fmla="*/ 18 w 19"/>
                      <a:gd name="T29" fmla="*/ 3 h 6"/>
                      <a:gd name="T30" fmla="*/ 19 w 19"/>
                      <a:gd name="T31" fmla="*/ 2 h 6"/>
                      <a:gd name="T32" fmla="*/ 19 w 19"/>
                      <a:gd name="T33" fmla="*/ 0 h 6"/>
                      <a:gd name="T34" fmla="*/ 18 w 19"/>
                      <a:gd name="T35" fmla="*/ 1 h 6"/>
                      <a:gd name="T36" fmla="*/ 16 w 19"/>
                      <a:gd name="T37" fmla="*/ 1 h 6"/>
                      <a:gd name="T38" fmla="*/ 13 w 19"/>
                      <a:gd name="T39" fmla="*/ 2 h 6"/>
                      <a:gd name="T40" fmla="*/ 10 w 19"/>
                      <a:gd name="T41" fmla="*/ 2 h 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6"/>
                      <a:gd name="T65" fmla="*/ 19 w 19"/>
                      <a:gd name="T66" fmla="*/ 6 h 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6">
                        <a:moveTo>
                          <a:pt x="10" y="2"/>
                        </a:moveTo>
                        <a:lnTo>
                          <a:pt x="8" y="2"/>
                        </a:lnTo>
                        <a:lnTo>
                          <a:pt x="6" y="2"/>
                        </a:lnTo>
                        <a:lnTo>
                          <a:pt x="4" y="1"/>
                        </a:lnTo>
                        <a:lnTo>
                          <a:pt x="1" y="1"/>
                        </a:lnTo>
                        <a:lnTo>
                          <a:pt x="0" y="2"/>
                        </a:lnTo>
                        <a:lnTo>
                          <a:pt x="1" y="2"/>
                        </a:lnTo>
                        <a:lnTo>
                          <a:pt x="6" y="5"/>
                        </a:lnTo>
                        <a:lnTo>
                          <a:pt x="10" y="6"/>
                        </a:lnTo>
                        <a:lnTo>
                          <a:pt x="13" y="6"/>
                        </a:lnTo>
                        <a:lnTo>
                          <a:pt x="16" y="5"/>
                        </a:lnTo>
                        <a:lnTo>
                          <a:pt x="17" y="4"/>
                        </a:lnTo>
                        <a:lnTo>
                          <a:pt x="18" y="3"/>
                        </a:lnTo>
                        <a:lnTo>
                          <a:pt x="19" y="2"/>
                        </a:lnTo>
                        <a:lnTo>
                          <a:pt x="19" y="0"/>
                        </a:lnTo>
                        <a:lnTo>
                          <a:pt x="18" y="1"/>
                        </a:lnTo>
                        <a:lnTo>
                          <a:pt x="16" y="1"/>
                        </a:lnTo>
                        <a:lnTo>
                          <a:pt x="13" y="2"/>
                        </a:lnTo>
                        <a:lnTo>
                          <a:pt x="10"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47"/>
                  <p:cNvSpPr>
                    <a:spLocks/>
                  </p:cNvSpPr>
                  <p:nvPr/>
                </p:nvSpPr>
                <p:spPr bwMode="auto">
                  <a:xfrm>
                    <a:off x="1336" y="1933"/>
                    <a:ext cx="55" cy="92"/>
                  </a:xfrm>
                  <a:custGeom>
                    <a:avLst/>
                    <a:gdLst>
                      <a:gd name="T0" fmla="*/ 32 w 55"/>
                      <a:gd name="T1" fmla="*/ 1 h 92"/>
                      <a:gd name="T2" fmla="*/ 28 w 55"/>
                      <a:gd name="T3" fmla="*/ 3 h 92"/>
                      <a:gd name="T4" fmla="*/ 26 w 55"/>
                      <a:gd name="T5" fmla="*/ 5 h 92"/>
                      <a:gd name="T6" fmla="*/ 23 w 55"/>
                      <a:gd name="T7" fmla="*/ 7 h 92"/>
                      <a:gd name="T8" fmla="*/ 21 w 55"/>
                      <a:gd name="T9" fmla="*/ 10 h 92"/>
                      <a:gd name="T10" fmla="*/ 19 w 55"/>
                      <a:gd name="T11" fmla="*/ 13 h 92"/>
                      <a:gd name="T12" fmla="*/ 17 w 55"/>
                      <a:gd name="T13" fmla="*/ 16 h 92"/>
                      <a:gd name="T14" fmla="*/ 15 w 55"/>
                      <a:gd name="T15" fmla="*/ 19 h 92"/>
                      <a:gd name="T16" fmla="*/ 13 w 55"/>
                      <a:gd name="T17" fmla="*/ 22 h 92"/>
                      <a:gd name="T18" fmla="*/ 11 w 55"/>
                      <a:gd name="T19" fmla="*/ 30 h 92"/>
                      <a:gd name="T20" fmla="*/ 10 w 55"/>
                      <a:gd name="T21" fmla="*/ 38 h 92"/>
                      <a:gd name="T22" fmla="*/ 10 w 55"/>
                      <a:gd name="T23" fmla="*/ 46 h 92"/>
                      <a:gd name="T24" fmla="*/ 9 w 55"/>
                      <a:gd name="T25" fmla="*/ 54 h 92"/>
                      <a:gd name="T26" fmla="*/ 8 w 55"/>
                      <a:gd name="T27" fmla="*/ 63 h 92"/>
                      <a:gd name="T28" fmla="*/ 6 w 55"/>
                      <a:gd name="T29" fmla="*/ 72 h 92"/>
                      <a:gd name="T30" fmla="*/ 3 w 55"/>
                      <a:gd name="T31" fmla="*/ 82 h 92"/>
                      <a:gd name="T32" fmla="*/ 0 w 55"/>
                      <a:gd name="T33" fmla="*/ 91 h 92"/>
                      <a:gd name="T34" fmla="*/ 0 w 55"/>
                      <a:gd name="T35" fmla="*/ 92 h 92"/>
                      <a:gd name="T36" fmla="*/ 1 w 55"/>
                      <a:gd name="T37" fmla="*/ 92 h 92"/>
                      <a:gd name="T38" fmla="*/ 2 w 55"/>
                      <a:gd name="T39" fmla="*/ 92 h 92"/>
                      <a:gd name="T40" fmla="*/ 2 w 55"/>
                      <a:gd name="T41" fmla="*/ 91 h 92"/>
                      <a:gd name="T42" fmla="*/ 7 w 55"/>
                      <a:gd name="T43" fmla="*/ 81 h 92"/>
                      <a:gd name="T44" fmla="*/ 10 w 55"/>
                      <a:gd name="T45" fmla="*/ 70 h 92"/>
                      <a:gd name="T46" fmla="*/ 13 w 55"/>
                      <a:gd name="T47" fmla="*/ 58 h 92"/>
                      <a:gd name="T48" fmla="*/ 14 w 55"/>
                      <a:gd name="T49" fmla="*/ 47 h 92"/>
                      <a:gd name="T50" fmla="*/ 14 w 55"/>
                      <a:gd name="T51" fmla="*/ 44 h 92"/>
                      <a:gd name="T52" fmla="*/ 14 w 55"/>
                      <a:gd name="T53" fmla="*/ 40 h 92"/>
                      <a:gd name="T54" fmla="*/ 14 w 55"/>
                      <a:gd name="T55" fmla="*/ 37 h 92"/>
                      <a:gd name="T56" fmla="*/ 14 w 55"/>
                      <a:gd name="T57" fmla="*/ 34 h 92"/>
                      <a:gd name="T58" fmla="*/ 15 w 55"/>
                      <a:gd name="T59" fmla="*/ 28 h 92"/>
                      <a:gd name="T60" fmla="*/ 17 w 55"/>
                      <a:gd name="T61" fmla="*/ 22 h 92"/>
                      <a:gd name="T62" fmla="*/ 19 w 55"/>
                      <a:gd name="T63" fmla="*/ 17 h 92"/>
                      <a:gd name="T64" fmla="*/ 23 w 55"/>
                      <a:gd name="T65" fmla="*/ 12 h 92"/>
                      <a:gd name="T66" fmla="*/ 26 w 55"/>
                      <a:gd name="T67" fmla="*/ 9 h 92"/>
                      <a:gd name="T68" fmla="*/ 30 w 55"/>
                      <a:gd name="T69" fmla="*/ 6 h 92"/>
                      <a:gd name="T70" fmla="*/ 36 w 55"/>
                      <a:gd name="T71" fmla="*/ 5 h 92"/>
                      <a:gd name="T72" fmla="*/ 41 w 55"/>
                      <a:gd name="T73" fmla="*/ 3 h 92"/>
                      <a:gd name="T74" fmla="*/ 47 w 55"/>
                      <a:gd name="T75" fmla="*/ 2 h 92"/>
                      <a:gd name="T76" fmla="*/ 51 w 55"/>
                      <a:gd name="T77" fmla="*/ 1 h 92"/>
                      <a:gd name="T78" fmla="*/ 54 w 55"/>
                      <a:gd name="T79" fmla="*/ 1 h 92"/>
                      <a:gd name="T80" fmla="*/ 55 w 55"/>
                      <a:gd name="T81" fmla="*/ 1 h 92"/>
                      <a:gd name="T82" fmla="*/ 55 w 55"/>
                      <a:gd name="T83" fmla="*/ 1 h 92"/>
                      <a:gd name="T84" fmla="*/ 53 w 55"/>
                      <a:gd name="T85" fmla="*/ 0 h 92"/>
                      <a:gd name="T86" fmla="*/ 50 w 55"/>
                      <a:gd name="T87" fmla="*/ 0 h 92"/>
                      <a:gd name="T88" fmla="*/ 46 w 55"/>
                      <a:gd name="T89" fmla="*/ 0 h 92"/>
                      <a:gd name="T90" fmla="*/ 42 w 55"/>
                      <a:gd name="T91" fmla="*/ 0 h 92"/>
                      <a:gd name="T92" fmla="*/ 38 w 55"/>
                      <a:gd name="T93" fmla="*/ 0 h 92"/>
                      <a:gd name="T94" fmla="*/ 35 w 55"/>
                      <a:gd name="T95" fmla="*/ 0 h 92"/>
                      <a:gd name="T96" fmla="*/ 32 w 55"/>
                      <a:gd name="T97" fmla="*/ 1 h 9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5"/>
                      <a:gd name="T148" fmla="*/ 0 h 92"/>
                      <a:gd name="T149" fmla="*/ 55 w 55"/>
                      <a:gd name="T150" fmla="*/ 92 h 9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5" h="92">
                        <a:moveTo>
                          <a:pt x="32" y="1"/>
                        </a:moveTo>
                        <a:lnTo>
                          <a:pt x="28" y="3"/>
                        </a:lnTo>
                        <a:lnTo>
                          <a:pt x="26" y="5"/>
                        </a:lnTo>
                        <a:lnTo>
                          <a:pt x="23" y="7"/>
                        </a:lnTo>
                        <a:lnTo>
                          <a:pt x="21" y="10"/>
                        </a:lnTo>
                        <a:lnTo>
                          <a:pt x="19" y="13"/>
                        </a:lnTo>
                        <a:lnTo>
                          <a:pt x="17" y="16"/>
                        </a:lnTo>
                        <a:lnTo>
                          <a:pt x="15" y="19"/>
                        </a:lnTo>
                        <a:lnTo>
                          <a:pt x="13" y="22"/>
                        </a:lnTo>
                        <a:lnTo>
                          <a:pt x="11" y="30"/>
                        </a:lnTo>
                        <a:lnTo>
                          <a:pt x="10" y="38"/>
                        </a:lnTo>
                        <a:lnTo>
                          <a:pt x="10" y="46"/>
                        </a:lnTo>
                        <a:lnTo>
                          <a:pt x="9" y="54"/>
                        </a:lnTo>
                        <a:lnTo>
                          <a:pt x="8" y="63"/>
                        </a:lnTo>
                        <a:lnTo>
                          <a:pt x="6" y="72"/>
                        </a:lnTo>
                        <a:lnTo>
                          <a:pt x="3" y="82"/>
                        </a:lnTo>
                        <a:lnTo>
                          <a:pt x="0" y="91"/>
                        </a:lnTo>
                        <a:lnTo>
                          <a:pt x="0" y="92"/>
                        </a:lnTo>
                        <a:lnTo>
                          <a:pt x="1" y="92"/>
                        </a:lnTo>
                        <a:lnTo>
                          <a:pt x="2" y="92"/>
                        </a:lnTo>
                        <a:lnTo>
                          <a:pt x="2" y="91"/>
                        </a:lnTo>
                        <a:lnTo>
                          <a:pt x="7" y="81"/>
                        </a:lnTo>
                        <a:lnTo>
                          <a:pt x="10" y="70"/>
                        </a:lnTo>
                        <a:lnTo>
                          <a:pt x="13" y="58"/>
                        </a:lnTo>
                        <a:lnTo>
                          <a:pt x="14" y="47"/>
                        </a:lnTo>
                        <a:lnTo>
                          <a:pt x="14" y="44"/>
                        </a:lnTo>
                        <a:lnTo>
                          <a:pt x="14" y="40"/>
                        </a:lnTo>
                        <a:lnTo>
                          <a:pt x="14" y="37"/>
                        </a:lnTo>
                        <a:lnTo>
                          <a:pt x="14" y="34"/>
                        </a:lnTo>
                        <a:lnTo>
                          <a:pt x="15" y="28"/>
                        </a:lnTo>
                        <a:lnTo>
                          <a:pt x="17" y="22"/>
                        </a:lnTo>
                        <a:lnTo>
                          <a:pt x="19" y="17"/>
                        </a:lnTo>
                        <a:lnTo>
                          <a:pt x="23" y="12"/>
                        </a:lnTo>
                        <a:lnTo>
                          <a:pt x="26" y="9"/>
                        </a:lnTo>
                        <a:lnTo>
                          <a:pt x="30" y="6"/>
                        </a:lnTo>
                        <a:lnTo>
                          <a:pt x="36" y="5"/>
                        </a:lnTo>
                        <a:lnTo>
                          <a:pt x="41" y="3"/>
                        </a:lnTo>
                        <a:lnTo>
                          <a:pt x="47" y="2"/>
                        </a:lnTo>
                        <a:lnTo>
                          <a:pt x="51" y="1"/>
                        </a:lnTo>
                        <a:lnTo>
                          <a:pt x="54" y="1"/>
                        </a:lnTo>
                        <a:lnTo>
                          <a:pt x="55" y="1"/>
                        </a:lnTo>
                        <a:lnTo>
                          <a:pt x="53" y="0"/>
                        </a:lnTo>
                        <a:lnTo>
                          <a:pt x="50" y="0"/>
                        </a:lnTo>
                        <a:lnTo>
                          <a:pt x="46" y="0"/>
                        </a:lnTo>
                        <a:lnTo>
                          <a:pt x="42" y="0"/>
                        </a:lnTo>
                        <a:lnTo>
                          <a:pt x="38" y="0"/>
                        </a:lnTo>
                        <a:lnTo>
                          <a:pt x="35" y="0"/>
                        </a:lnTo>
                        <a:lnTo>
                          <a:pt x="32"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48"/>
                  <p:cNvSpPr>
                    <a:spLocks/>
                  </p:cNvSpPr>
                  <p:nvPr/>
                </p:nvSpPr>
                <p:spPr bwMode="auto">
                  <a:xfrm>
                    <a:off x="1257" y="1927"/>
                    <a:ext cx="85" cy="16"/>
                  </a:xfrm>
                  <a:custGeom>
                    <a:avLst/>
                    <a:gdLst>
                      <a:gd name="T0" fmla="*/ 59 w 85"/>
                      <a:gd name="T1" fmla="*/ 8 h 16"/>
                      <a:gd name="T2" fmla="*/ 57 w 85"/>
                      <a:gd name="T3" fmla="*/ 7 h 16"/>
                      <a:gd name="T4" fmla="*/ 55 w 85"/>
                      <a:gd name="T5" fmla="*/ 6 h 16"/>
                      <a:gd name="T6" fmla="*/ 53 w 85"/>
                      <a:gd name="T7" fmla="*/ 5 h 16"/>
                      <a:gd name="T8" fmla="*/ 51 w 85"/>
                      <a:gd name="T9" fmla="*/ 4 h 16"/>
                      <a:gd name="T10" fmla="*/ 48 w 85"/>
                      <a:gd name="T11" fmla="*/ 3 h 16"/>
                      <a:gd name="T12" fmla="*/ 46 w 85"/>
                      <a:gd name="T13" fmla="*/ 3 h 16"/>
                      <a:gd name="T14" fmla="*/ 43 w 85"/>
                      <a:gd name="T15" fmla="*/ 2 h 16"/>
                      <a:gd name="T16" fmla="*/ 41 w 85"/>
                      <a:gd name="T17" fmla="*/ 2 h 16"/>
                      <a:gd name="T18" fmla="*/ 36 w 85"/>
                      <a:gd name="T19" fmla="*/ 1 h 16"/>
                      <a:gd name="T20" fmla="*/ 31 w 85"/>
                      <a:gd name="T21" fmla="*/ 0 h 16"/>
                      <a:gd name="T22" fmla="*/ 26 w 85"/>
                      <a:gd name="T23" fmla="*/ 0 h 16"/>
                      <a:gd name="T24" fmla="*/ 21 w 85"/>
                      <a:gd name="T25" fmla="*/ 0 h 16"/>
                      <a:gd name="T26" fmla="*/ 16 w 85"/>
                      <a:gd name="T27" fmla="*/ 1 h 16"/>
                      <a:gd name="T28" fmla="*/ 11 w 85"/>
                      <a:gd name="T29" fmla="*/ 2 h 16"/>
                      <a:gd name="T30" fmla="*/ 7 w 85"/>
                      <a:gd name="T31" fmla="*/ 3 h 16"/>
                      <a:gd name="T32" fmla="*/ 2 w 85"/>
                      <a:gd name="T33" fmla="*/ 5 h 16"/>
                      <a:gd name="T34" fmla="*/ 1 w 85"/>
                      <a:gd name="T35" fmla="*/ 6 h 16"/>
                      <a:gd name="T36" fmla="*/ 0 w 85"/>
                      <a:gd name="T37" fmla="*/ 7 h 16"/>
                      <a:gd name="T38" fmla="*/ 1 w 85"/>
                      <a:gd name="T39" fmla="*/ 8 h 16"/>
                      <a:gd name="T40" fmla="*/ 2 w 85"/>
                      <a:gd name="T41" fmla="*/ 9 h 16"/>
                      <a:gd name="T42" fmla="*/ 8 w 85"/>
                      <a:gd name="T43" fmla="*/ 8 h 16"/>
                      <a:gd name="T44" fmla="*/ 14 w 85"/>
                      <a:gd name="T45" fmla="*/ 8 h 16"/>
                      <a:gd name="T46" fmla="*/ 21 w 85"/>
                      <a:gd name="T47" fmla="*/ 8 h 16"/>
                      <a:gd name="T48" fmla="*/ 26 w 85"/>
                      <a:gd name="T49" fmla="*/ 8 h 16"/>
                      <a:gd name="T50" fmla="*/ 33 w 85"/>
                      <a:gd name="T51" fmla="*/ 9 h 16"/>
                      <a:gd name="T52" fmla="*/ 39 w 85"/>
                      <a:gd name="T53" fmla="*/ 10 h 16"/>
                      <a:gd name="T54" fmla="*/ 45 w 85"/>
                      <a:gd name="T55" fmla="*/ 12 h 16"/>
                      <a:gd name="T56" fmla="*/ 51 w 85"/>
                      <a:gd name="T57" fmla="*/ 13 h 16"/>
                      <a:gd name="T58" fmla="*/ 59 w 85"/>
                      <a:gd name="T59" fmla="*/ 16 h 16"/>
                      <a:gd name="T60" fmla="*/ 66 w 85"/>
                      <a:gd name="T61" fmla="*/ 16 h 16"/>
                      <a:gd name="T62" fmla="*/ 71 w 85"/>
                      <a:gd name="T63" fmla="*/ 16 h 16"/>
                      <a:gd name="T64" fmla="*/ 76 w 85"/>
                      <a:gd name="T65" fmla="*/ 15 h 16"/>
                      <a:gd name="T66" fmla="*/ 80 w 85"/>
                      <a:gd name="T67" fmla="*/ 14 h 16"/>
                      <a:gd name="T68" fmla="*/ 83 w 85"/>
                      <a:gd name="T69" fmla="*/ 13 h 16"/>
                      <a:gd name="T70" fmla="*/ 84 w 85"/>
                      <a:gd name="T71" fmla="*/ 12 h 16"/>
                      <a:gd name="T72" fmla="*/ 85 w 85"/>
                      <a:gd name="T73" fmla="*/ 12 h 16"/>
                      <a:gd name="T74" fmla="*/ 84 w 85"/>
                      <a:gd name="T75" fmla="*/ 12 h 16"/>
                      <a:gd name="T76" fmla="*/ 82 w 85"/>
                      <a:gd name="T77" fmla="*/ 12 h 16"/>
                      <a:gd name="T78" fmla="*/ 80 w 85"/>
                      <a:gd name="T79" fmla="*/ 13 h 16"/>
                      <a:gd name="T80" fmla="*/ 76 w 85"/>
                      <a:gd name="T81" fmla="*/ 13 h 16"/>
                      <a:gd name="T82" fmla="*/ 72 w 85"/>
                      <a:gd name="T83" fmla="*/ 13 h 16"/>
                      <a:gd name="T84" fmla="*/ 68 w 85"/>
                      <a:gd name="T85" fmla="*/ 12 h 16"/>
                      <a:gd name="T86" fmla="*/ 63 w 85"/>
                      <a:gd name="T87" fmla="*/ 11 h 16"/>
                      <a:gd name="T88" fmla="*/ 59 w 85"/>
                      <a:gd name="T89" fmla="*/ 8 h 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5"/>
                      <a:gd name="T136" fmla="*/ 0 h 16"/>
                      <a:gd name="T137" fmla="*/ 85 w 85"/>
                      <a:gd name="T138" fmla="*/ 16 h 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5" h="16">
                        <a:moveTo>
                          <a:pt x="59" y="8"/>
                        </a:moveTo>
                        <a:lnTo>
                          <a:pt x="57" y="7"/>
                        </a:lnTo>
                        <a:lnTo>
                          <a:pt x="55" y="6"/>
                        </a:lnTo>
                        <a:lnTo>
                          <a:pt x="53" y="5"/>
                        </a:lnTo>
                        <a:lnTo>
                          <a:pt x="51" y="4"/>
                        </a:lnTo>
                        <a:lnTo>
                          <a:pt x="48" y="3"/>
                        </a:lnTo>
                        <a:lnTo>
                          <a:pt x="46" y="3"/>
                        </a:lnTo>
                        <a:lnTo>
                          <a:pt x="43" y="2"/>
                        </a:lnTo>
                        <a:lnTo>
                          <a:pt x="41" y="2"/>
                        </a:lnTo>
                        <a:lnTo>
                          <a:pt x="36" y="1"/>
                        </a:lnTo>
                        <a:lnTo>
                          <a:pt x="31" y="0"/>
                        </a:lnTo>
                        <a:lnTo>
                          <a:pt x="26" y="0"/>
                        </a:lnTo>
                        <a:lnTo>
                          <a:pt x="21" y="0"/>
                        </a:lnTo>
                        <a:lnTo>
                          <a:pt x="16" y="1"/>
                        </a:lnTo>
                        <a:lnTo>
                          <a:pt x="11" y="2"/>
                        </a:lnTo>
                        <a:lnTo>
                          <a:pt x="7" y="3"/>
                        </a:lnTo>
                        <a:lnTo>
                          <a:pt x="2" y="5"/>
                        </a:lnTo>
                        <a:lnTo>
                          <a:pt x="1" y="6"/>
                        </a:lnTo>
                        <a:lnTo>
                          <a:pt x="0" y="7"/>
                        </a:lnTo>
                        <a:lnTo>
                          <a:pt x="1" y="8"/>
                        </a:lnTo>
                        <a:lnTo>
                          <a:pt x="2" y="9"/>
                        </a:lnTo>
                        <a:lnTo>
                          <a:pt x="8" y="8"/>
                        </a:lnTo>
                        <a:lnTo>
                          <a:pt x="14" y="8"/>
                        </a:lnTo>
                        <a:lnTo>
                          <a:pt x="21" y="8"/>
                        </a:lnTo>
                        <a:lnTo>
                          <a:pt x="26" y="8"/>
                        </a:lnTo>
                        <a:lnTo>
                          <a:pt x="33" y="9"/>
                        </a:lnTo>
                        <a:lnTo>
                          <a:pt x="39" y="10"/>
                        </a:lnTo>
                        <a:lnTo>
                          <a:pt x="45" y="12"/>
                        </a:lnTo>
                        <a:lnTo>
                          <a:pt x="51" y="13"/>
                        </a:lnTo>
                        <a:lnTo>
                          <a:pt x="59" y="16"/>
                        </a:lnTo>
                        <a:lnTo>
                          <a:pt x="66" y="16"/>
                        </a:lnTo>
                        <a:lnTo>
                          <a:pt x="71" y="16"/>
                        </a:lnTo>
                        <a:lnTo>
                          <a:pt x="76" y="15"/>
                        </a:lnTo>
                        <a:lnTo>
                          <a:pt x="80" y="14"/>
                        </a:lnTo>
                        <a:lnTo>
                          <a:pt x="83" y="13"/>
                        </a:lnTo>
                        <a:lnTo>
                          <a:pt x="84" y="12"/>
                        </a:lnTo>
                        <a:lnTo>
                          <a:pt x="85" y="12"/>
                        </a:lnTo>
                        <a:lnTo>
                          <a:pt x="84" y="12"/>
                        </a:lnTo>
                        <a:lnTo>
                          <a:pt x="82" y="12"/>
                        </a:lnTo>
                        <a:lnTo>
                          <a:pt x="80" y="13"/>
                        </a:lnTo>
                        <a:lnTo>
                          <a:pt x="76" y="13"/>
                        </a:lnTo>
                        <a:lnTo>
                          <a:pt x="72" y="13"/>
                        </a:lnTo>
                        <a:lnTo>
                          <a:pt x="68" y="12"/>
                        </a:lnTo>
                        <a:lnTo>
                          <a:pt x="63" y="11"/>
                        </a:lnTo>
                        <a:lnTo>
                          <a:pt x="59"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Freeform 49"/>
                  <p:cNvSpPr>
                    <a:spLocks/>
                  </p:cNvSpPr>
                  <p:nvPr/>
                </p:nvSpPr>
                <p:spPr bwMode="auto">
                  <a:xfrm>
                    <a:off x="1224" y="1974"/>
                    <a:ext cx="82" cy="111"/>
                  </a:xfrm>
                  <a:custGeom>
                    <a:avLst/>
                    <a:gdLst>
                      <a:gd name="T0" fmla="*/ 4 w 82"/>
                      <a:gd name="T1" fmla="*/ 44 h 111"/>
                      <a:gd name="T2" fmla="*/ 6 w 82"/>
                      <a:gd name="T3" fmla="*/ 52 h 111"/>
                      <a:gd name="T4" fmla="*/ 9 w 82"/>
                      <a:gd name="T5" fmla="*/ 59 h 111"/>
                      <a:gd name="T6" fmla="*/ 12 w 82"/>
                      <a:gd name="T7" fmla="*/ 67 h 111"/>
                      <a:gd name="T8" fmla="*/ 17 w 82"/>
                      <a:gd name="T9" fmla="*/ 74 h 111"/>
                      <a:gd name="T10" fmla="*/ 23 w 82"/>
                      <a:gd name="T11" fmla="*/ 81 h 111"/>
                      <a:gd name="T12" fmla="*/ 30 w 82"/>
                      <a:gd name="T13" fmla="*/ 88 h 111"/>
                      <a:gd name="T14" fmla="*/ 37 w 82"/>
                      <a:gd name="T15" fmla="*/ 94 h 111"/>
                      <a:gd name="T16" fmla="*/ 45 w 82"/>
                      <a:gd name="T17" fmla="*/ 100 h 111"/>
                      <a:gd name="T18" fmla="*/ 53 w 82"/>
                      <a:gd name="T19" fmla="*/ 105 h 111"/>
                      <a:gd name="T20" fmla="*/ 62 w 82"/>
                      <a:gd name="T21" fmla="*/ 108 h 111"/>
                      <a:gd name="T22" fmla="*/ 71 w 82"/>
                      <a:gd name="T23" fmla="*/ 111 h 111"/>
                      <a:gd name="T24" fmla="*/ 81 w 82"/>
                      <a:gd name="T25" fmla="*/ 111 h 111"/>
                      <a:gd name="T26" fmla="*/ 81 w 82"/>
                      <a:gd name="T27" fmla="*/ 111 h 111"/>
                      <a:gd name="T28" fmla="*/ 82 w 82"/>
                      <a:gd name="T29" fmla="*/ 110 h 111"/>
                      <a:gd name="T30" fmla="*/ 82 w 82"/>
                      <a:gd name="T31" fmla="*/ 109 h 111"/>
                      <a:gd name="T32" fmla="*/ 82 w 82"/>
                      <a:gd name="T33" fmla="*/ 108 h 111"/>
                      <a:gd name="T34" fmla="*/ 73 w 82"/>
                      <a:gd name="T35" fmla="*/ 106 h 111"/>
                      <a:gd name="T36" fmla="*/ 65 w 82"/>
                      <a:gd name="T37" fmla="*/ 102 h 111"/>
                      <a:gd name="T38" fmla="*/ 57 w 82"/>
                      <a:gd name="T39" fmla="*/ 98 h 111"/>
                      <a:gd name="T40" fmla="*/ 50 w 82"/>
                      <a:gd name="T41" fmla="*/ 93 h 111"/>
                      <a:gd name="T42" fmla="*/ 43 w 82"/>
                      <a:gd name="T43" fmla="*/ 88 h 111"/>
                      <a:gd name="T44" fmla="*/ 36 w 82"/>
                      <a:gd name="T45" fmla="*/ 83 h 111"/>
                      <a:gd name="T46" fmla="*/ 29 w 82"/>
                      <a:gd name="T47" fmla="*/ 77 h 111"/>
                      <a:gd name="T48" fmla="*/ 22 w 82"/>
                      <a:gd name="T49" fmla="*/ 71 h 111"/>
                      <a:gd name="T50" fmla="*/ 19 w 82"/>
                      <a:gd name="T51" fmla="*/ 68 h 111"/>
                      <a:gd name="T52" fmla="*/ 17 w 82"/>
                      <a:gd name="T53" fmla="*/ 64 h 111"/>
                      <a:gd name="T54" fmla="*/ 14 w 82"/>
                      <a:gd name="T55" fmla="*/ 60 h 111"/>
                      <a:gd name="T56" fmla="*/ 12 w 82"/>
                      <a:gd name="T57" fmla="*/ 56 h 111"/>
                      <a:gd name="T58" fmla="*/ 10 w 82"/>
                      <a:gd name="T59" fmla="*/ 53 h 111"/>
                      <a:gd name="T60" fmla="*/ 9 w 82"/>
                      <a:gd name="T61" fmla="*/ 48 h 111"/>
                      <a:gd name="T62" fmla="*/ 7 w 82"/>
                      <a:gd name="T63" fmla="*/ 44 h 111"/>
                      <a:gd name="T64" fmla="*/ 5 w 82"/>
                      <a:gd name="T65" fmla="*/ 40 h 111"/>
                      <a:gd name="T66" fmla="*/ 3 w 82"/>
                      <a:gd name="T67" fmla="*/ 28 h 111"/>
                      <a:gd name="T68" fmla="*/ 2 w 82"/>
                      <a:gd name="T69" fmla="*/ 15 h 111"/>
                      <a:gd name="T70" fmla="*/ 1 w 82"/>
                      <a:gd name="T71" fmla="*/ 5 h 111"/>
                      <a:gd name="T72" fmla="*/ 1 w 82"/>
                      <a:gd name="T73" fmla="*/ 0 h 111"/>
                      <a:gd name="T74" fmla="*/ 1 w 82"/>
                      <a:gd name="T75" fmla="*/ 4 h 111"/>
                      <a:gd name="T76" fmla="*/ 0 w 82"/>
                      <a:gd name="T77" fmla="*/ 14 h 111"/>
                      <a:gd name="T78" fmla="*/ 1 w 82"/>
                      <a:gd name="T79" fmla="*/ 28 h 111"/>
                      <a:gd name="T80" fmla="*/ 4 w 82"/>
                      <a:gd name="T81" fmla="*/ 44 h 11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
                      <a:gd name="T124" fmla="*/ 0 h 111"/>
                      <a:gd name="T125" fmla="*/ 82 w 82"/>
                      <a:gd name="T126" fmla="*/ 111 h 11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 h="111">
                        <a:moveTo>
                          <a:pt x="4" y="44"/>
                        </a:moveTo>
                        <a:lnTo>
                          <a:pt x="6" y="52"/>
                        </a:lnTo>
                        <a:lnTo>
                          <a:pt x="9" y="59"/>
                        </a:lnTo>
                        <a:lnTo>
                          <a:pt x="12" y="67"/>
                        </a:lnTo>
                        <a:lnTo>
                          <a:pt x="17" y="74"/>
                        </a:lnTo>
                        <a:lnTo>
                          <a:pt x="23" y="81"/>
                        </a:lnTo>
                        <a:lnTo>
                          <a:pt x="30" y="88"/>
                        </a:lnTo>
                        <a:lnTo>
                          <a:pt x="37" y="94"/>
                        </a:lnTo>
                        <a:lnTo>
                          <a:pt x="45" y="100"/>
                        </a:lnTo>
                        <a:lnTo>
                          <a:pt x="53" y="105"/>
                        </a:lnTo>
                        <a:lnTo>
                          <a:pt x="62" y="108"/>
                        </a:lnTo>
                        <a:lnTo>
                          <a:pt x="71" y="111"/>
                        </a:lnTo>
                        <a:lnTo>
                          <a:pt x="81" y="111"/>
                        </a:lnTo>
                        <a:lnTo>
                          <a:pt x="82" y="110"/>
                        </a:lnTo>
                        <a:lnTo>
                          <a:pt x="82" y="109"/>
                        </a:lnTo>
                        <a:lnTo>
                          <a:pt x="82" y="108"/>
                        </a:lnTo>
                        <a:lnTo>
                          <a:pt x="73" y="106"/>
                        </a:lnTo>
                        <a:lnTo>
                          <a:pt x="65" y="102"/>
                        </a:lnTo>
                        <a:lnTo>
                          <a:pt x="57" y="98"/>
                        </a:lnTo>
                        <a:lnTo>
                          <a:pt x="50" y="93"/>
                        </a:lnTo>
                        <a:lnTo>
                          <a:pt x="43" y="88"/>
                        </a:lnTo>
                        <a:lnTo>
                          <a:pt x="36" y="83"/>
                        </a:lnTo>
                        <a:lnTo>
                          <a:pt x="29" y="77"/>
                        </a:lnTo>
                        <a:lnTo>
                          <a:pt x="22" y="71"/>
                        </a:lnTo>
                        <a:lnTo>
                          <a:pt x="19" y="68"/>
                        </a:lnTo>
                        <a:lnTo>
                          <a:pt x="17" y="64"/>
                        </a:lnTo>
                        <a:lnTo>
                          <a:pt x="14" y="60"/>
                        </a:lnTo>
                        <a:lnTo>
                          <a:pt x="12" y="56"/>
                        </a:lnTo>
                        <a:lnTo>
                          <a:pt x="10" y="53"/>
                        </a:lnTo>
                        <a:lnTo>
                          <a:pt x="9" y="48"/>
                        </a:lnTo>
                        <a:lnTo>
                          <a:pt x="7" y="44"/>
                        </a:lnTo>
                        <a:lnTo>
                          <a:pt x="5" y="40"/>
                        </a:lnTo>
                        <a:lnTo>
                          <a:pt x="3" y="28"/>
                        </a:lnTo>
                        <a:lnTo>
                          <a:pt x="2" y="15"/>
                        </a:lnTo>
                        <a:lnTo>
                          <a:pt x="1" y="5"/>
                        </a:lnTo>
                        <a:lnTo>
                          <a:pt x="1" y="0"/>
                        </a:lnTo>
                        <a:lnTo>
                          <a:pt x="1" y="4"/>
                        </a:lnTo>
                        <a:lnTo>
                          <a:pt x="0" y="14"/>
                        </a:lnTo>
                        <a:lnTo>
                          <a:pt x="1" y="28"/>
                        </a:lnTo>
                        <a:lnTo>
                          <a:pt x="4" y="4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5" name="Freeform 50"/>
                  <p:cNvSpPr>
                    <a:spLocks/>
                  </p:cNvSpPr>
                  <p:nvPr/>
                </p:nvSpPr>
                <p:spPr bwMode="auto">
                  <a:xfrm>
                    <a:off x="957" y="2174"/>
                    <a:ext cx="171" cy="383"/>
                  </a:xfrm>
                  <a:custGeom>
                    <a:avLst/>
                    <a:gdLst>
                      <a:gd name="T0" fmla="*/ 0 w 171"/>
                      <a:gd name="T1" fmla="*/ 109 h 383"/>
                      <a:gd name="T2" fmla="*/ 2 w 171"/>
                      <a:gd name="T3" fmla="*/ 123 h 383"/>
                      <a:gd name="T4" fmla="*/ 5 w 171"/>
                      <a:gd name="T5" fmla="*/ 137 h 383"/>
                      <a:gd name="T6" fmla="*/ 8 w 171"/>
                      <a:gd name="T7" fmla="*/ 150 h 383"/>
                      <a:gd name="T8" fmla="*/ 12 w 171"/>
                      <a:gd name="T9" fmla="*/ 163 h 383"/>
                      <a:gd name="T10" fmla="*/ 16 w 171"/>
                      <a:gd name="T11" fmla="*/ 176 h 383"/>
                      <a:gd name="T12" fmla="*/ 20 w 171"/>
                      <a:gd name="T13" fmla="*/ 190 h 383"/>
                      <a:gd name="T14" fmla="*/ 25 w 171"/>
                      <a:gd name="T15" fmla="*/ 202 h 383"/>
                      <a:gd name="T16" fmla="*/ 31 w 171"/>
                      <a:gd name="T17" fmla="*/ 215 h 383"/>
                      <a:gd name="T18" fmla="*/ 37 w 171"/>
                      <a:gd name="T19" fmla="*/ 227 h 383"/>
                      <a:gd name="T20" fmla="*/ 44 w 171"/>
                      <a:gd name="T21" fmla="*/ 239 h 383"/>
                      <a:gd name="T22" fmla="*/ 50 w 171"/>
                      <a:gd name="T23" fmla="*/ 251 h 383"/>
                      <a:gd name="T24" fmla="*/ 58 w 171"/>
                      <a:gd name="T25" fmla="*/ 262 h 383"/>
                      <a:gd name="T26" fmla="*/ 65 w 171"/>
                      <a:gd name="T27" fmla="*/ 274 h 383"/>
                      <a:gd name="T28" fmla="*/ 73 w 171"/>
                      <a:gd name="T29" fmla="*/ 285 h 383"/>
                      <a:gd name="T30" fmla="*/ 81 w 171"/>
                      <a:gd name="T31" fmla="*/ 296 h 383"/>
                      <a:gd name="T32" fmla="*/ 90 w 171"/>
                      <a:gd name="T33" fmla="*/ 306 h 383"/>
                      <a:gd name="T34" fmla="*/ 99 w 171"/>
                      <a:gd name="T35" fmla="*/ 317 h 383"/>
                      <a:gd name="T36" fmla="*/ 108 w 171"/>
                      <a:gd name="T37" fmla="*/ 326 h 383"/>
                      <a:gd name="T38" fmla="*/ 117 w 171"/>
                      <a:gd name="T39" fmla="*/ 336 h 383"/>
                      <a:gd name="T40" fmla="*/ 127 w 171"/>
                      <a:gd name="T41" fmla="*/ 346 h 383"/>
                      <a:gd name="T42" fmla="*/ 136 w 171"/>
                      <a:gd name="T43" fmla="*/ 355 h 383"/>
                      <a:gd name="T44" fmla="*/ 146 w 171"/>
                      <a:gd name="T45" fmla="*/ 364 h 383"/>
                      <a:gd name="T46" fmla="*/ 157 w 171"/>
                      <a:gd name="T47" fmla="*/ 374 h 383"/>
                      <a:gd name="T48" fmla="*/ 167 w 171"/>
                      <a:gd name="T49" fmla="*/ 382 h 383"/>
                      <a:gd name="T50" fmla="*/ 169 w 171"/>
                      <a:gd name="T51" fmla="*/ 383 h 383"/>
                      <a:gd name="T52" fmla="*/ 170 w 171"/>
                      <a:gd name="T53" fmla="*/ 381 h 383"/>
                      <a:gd name="T54" fmla="*/ 171 w 171"/>
                      <a:gd name="T55" fmla="*/ 380 h 383"/>
                      <a:gd name="T56" fmla="*/ 170 w 171"/>
                      <a:gd name="T57" fmla="*/ 378 h 383"/>
                      <a:gd name="T58" fmla="*/ 136 w 171"/>
                      <a:gd name="T59" fmla="*/ 343 h 383"/>
                      <a:gd name="T60" fmla="*/ 107 w 171"/>
                      <a:gd name="T61" fmla="*/ 309 h 383"/>
                      <a:gd name="T62" fmla="*/ 82 w 171"/>
                      <a:gd name="T63" fmla="*/ 275 h 383"/>
                      <a:gd name="T64" fmla="*/ 62 w 171"/>
                      <a:gd name="T65" fmla="*/ 241 h 383"/>
                      <a:gd name="T66" fmla="*/ 45 w 171"/>
                      <a:gd name="T67" fmla="*/ 208 h 383"/>
                      <a:gd name="T68" fmla="*/ 32 w 171"/>
                      <a:gd name="T69" fmla="*/ 177 h 383"/>
                      <a:gd name="T70" fmla="*/ 23 w 171"/>
                      <a:gd name="T71" fmla="*/ 147 h 383"/>
                      <a:gd name="T72" fmla="*/ 15 w 171"/>
                      <a:gd name="T73" fmla="*/ 120 h 383"/>
                      <a:gd name="T74" fmla="*/ 11 w 171"/>
                      <a:gd name="T75" fmla="*/ 94 h 383"/>
                      <a:gd name="T76" fmla="*/ 8 w 171"/>
                      <a:gd name="T77" fmla="*/ 71 h 383"/>
                      <a:gd name="T78" fmla="*/ 6 w 171"/>
                      <a:gd name="T79" fmla="*/ 51 h 383"/>
                      <a:gd name="T80" fmla="*/ 6 w 171"/>
                      <a:gd name="T81" fmla="*/ 33 h 383"/>
                      <a:gd name="T82" fmla="*/ 7 w 171"/>
                      <a:gd name="T83" fmla="*/ 19 h 383"/>
                      <a:gd name="T84" fmla="*/ 7 w 171"/>
                      <a:gd name="T85" fmla="*/ 9 h 383"/>
                      <a:gd name="T86" fmla="*/ 8 w 171"/>
                      <a:gd name="T87" fmla="*/ 2 h 383"/>
                      <a:gd name="T88" fmla="*/ 9 w 171"/>
                      <a:gd name="T89" fmla="*/ 0 h 383"/>
                      <a:gd name="T90" fmla="*/ 7 w 171"/>
                      <a:gd name="T91" fmla="*/ 12 h 383"/>
                      <a:gd name="T92" fmla="*/ 3 w 171"/>
                      <a:gd name="T93" fmla="*/ 41 h 383"/>
                      <a:gd name="T94" fmla="*/ 0 w 171"/>
                      <a:gd name="T95" fmla="*/ 77 h 383"/>
                      <a:gd name="T96" fmla="*/ 0 w 171"/>
                      <a:gd name="T97" fmla="*/ 109 h 3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1"/>
                      <a:gd name="T148" fmla="*/ 0 h 383"/>
                      <a:gd name="T149" fmla="*/ 171 w 171"/>
                      <a:gd name="T150" fmla="*/ 383 h 3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1" h="383">
                        <a:moveTo>
                          <a:pt x="0" y="109"/>
                        </a:moveTo>
                        <a:lnTo>
                          <a:pt x="2" y="123"/>
                        </a:lnTo>
                        <a:lnTo>
                          <a:pt x="5" y="137"/>
                        </a:lnTo>
                        <a:lnTo>
                          <a:pt x="8" y="150"/>
                        </a:lnTo>
                        <a:lnTo>
                          <a:pt x="12" y="163"/>
                        </a:lnTo>
                        <a:lnTo>
                          <a:pt x="16" y="176"/>
                        </a:lnTo>
                        <a:lnTo>
                          <a:pt x="20" y="190"/>
                        </a:lnTo>
                        <a:lnTo>
                          <a:pt x="25" y="202"/>
                        </a:lnTo>
                        <a:lnTo>
                          <a:pt x="31" y="215"/>
                        </a:lnTo>
                        <a:lnTo>
                          <a:pt x="37" y="227"/>
                        </a:lnTo>
                        <a:lnTo>
                          <a:pt x="44" y="239"/>
                        </a:lnTo>
                        <a:lnTo>
                          <a:pt x="50" y="251"/>
                        </a:lnTo>
                        <a:lnTo>
                          <a:pt x="58" y="262"/>
                        </a:lnTo>
                        <a:lnTo>
                          <a:pt x="65" y="274"/>
                        </a:lnTo>
                        <a:lnTo>
                          <a:pt x="73" y="285"/>
                        </a:lnTo>
                        <a:lnTo>
                          <a:pt x="81" y="296"/>
                        </a:lnTo>
                        <a:lnTo>
                          <a:pt x="90" y="306"/>
                        </a:lnTo>
                        <a:lnTo>
                          <a:pt x="99" y="317"/>
                        </a:lnTo>
                        <a:lnTo>
                          <a:pt x="108" y="326"/>
                        </a:lnTo>
                        <a:lnTo>
                          <a:pt x="117" y="336"/>
                        </a:lnTo>
                        <a:lnTo>
                          <a:pt x="127" y="346"/>
                        </a:lnTo>
                        <a:lnTo>
                          <a:pt x="136" y="355"/>
                        </a:lnTo>
                        <a:lnTo>
                          <a:pt x="146" y="364"/>
                        </a:lnTo>
                        <a:lnTo>
                          <a:pt x="157" y="374"/>
                        </a:lnTo>
                        <a:lnTo>
                          <a:pt x="167" y="382"/>
                        </a:lnTo>
                        <a:lnTo>
                          <a:pt x="169" y="383"/>
                        </a:lnTo>
                        <a:lnTo>
                          <a:pt x="170" y="381"/>
                        </a:lnTo>
                        <a:lnTo>
                          <a:pt x="171" y="380"/>
                        </a:lnTo>
                        <a:lnTo>
                          <a:pt x="170" y="378"/>
                        </a:lnTo>
                        <a:lnTo>
                          <a:pt x="136" y="343"/>
                        </a:lnTo>
                        <a:lnTo>
                          <a:pt x="107" y="309"/>
                        </a:lnTo>
                        <a:lnTo>
                          <a:pt x="82" y="275"/>
                        </a:lnTo>
                        <a:lnTo>
                          <a:pt x="62" y="241"/>
                        </a:lnTo>
                        <a:lnTo>
                          <a:pt x="45" y="208"/>
                        </a:lnTo>
                        <a:lnTo>
                          <a:pt x="32" y="177"/>
                        </a:lnTo>
                        <a:lnTo>
                          <a:pt x="23" y="147"/>
                        </a:lnTo>
                        <a:lnTo>
                          <a:pt x="15" y="120"/>
                        </a:lnTo>
                        <a:lnTo>
                          <a:pt x="11" y="94"/>
                        </a:lnTo>
                        <a:lnTo>
                          <a:pt x="8" y="71"/>
                        </a:lnTo>
                        <a:lnTo>
                          <a:pt x="6" y="51"/>
                        </a:lnTo>
                        <a:lnTo>
                          <a:pt x="6" y="33"/>
                        </a:lnTo>
                        <a:lnTo>
                          <a:pt x="7" y="19"/>
                        </a:lnTo>
                        <a:lnTo>
                          <a:pt x="7" y="9"/>
                        </a:lnTo>
                        <a:lnTo>
                          <a:pt x="8" y="2"/>
                        </a:lnTo>
                        <a:lnTo>
                          <a:pt x="9" y="0"/>
                        </a:lnTo>
                        <a:lnTo>
                          <a:pt x="7" y="12"/>
                        </a:lnTo>
                        <a:lnTo>
                          <a:pt x="3" y="41"/>
                        </a:lnTo>
                        <a:lnTo>
                          <a:pt x="0" y="77"/>
                        </a:lnTo>
                        <a:lnTo>
                          <a:pt x="0" y="10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6" name="Freeform 51"/>
                  <p:cNvSpPr>
                    <a:spLocks/>
                  </p:cNvSpPr>
                  <p:nvPr/>
                </p:nvSpPr>
                <p:spPr bwMode="auto">
                  <a:xfrm>
                    <a:off x="993" y="2116"/>
                    <a:ext cx="209" cy="272"/>
                  </a:xfrm>
                  <a:custGeom>
                    <a:avLst/>
                    <a:gdLst>
                      <a:gd name="T0" fmla="*/ 95 w 209"/>
                      <a:gd name="T1" fmla="*/ 51 h 272"/>
                      <a:gd name="T2" fmla="*/ 106 w 209"/>
                      <a:gd name="T3" fmla="*/ 58 h 272"/>
                      <a:gd name="T4" fmla="*/ 116 w 209"/>
                      <a:gd name="T5" fmla="*/ 65 h 272"/>
                      <a:gd name="T6" fmla="*/ 126 w 209"/>
                      <a:gd name="T7" fmla="*/ 73 h 272"/>
                      <a:gd name="T8" fmla="*/ 136 w 209"/>
                      <a:gd name="T9" fmla="*/ 81 h 272"/>
                      <a:gd name="T10" fmla="*/ 145 w 209"/>
                      <a:gd name="T11" fmla="*/ 89 h 272"/>
                      <a:gd name="T12" fmla="*/ 154 w 209"/>
                      <a:gd name="T13" fmla="*/ 97 h 272"/>
                      <a:gd name="T14" fmla="*/ 163 w 209"/>
                      <a:gd name="T15" fmla="*/ 106 h 272"/>
                      <a:gd name="T16" fmla="*/ 174 w 209"/>
                      <a:gd name="T17" fmla="*/ 120 h 272"/>
                      <a:gd name="T18" fmla="*/ 187 w 209"/>
                      <a:gd name="T19" fmla="*/ 139 h 272"/>
                      <a:gd name="T20" fmla="*/ 196 w 209"/>
                      <a:gd name="T21" fmla="*/ 160 h 272"/>
                      <a:gd name="T22" fmla="*/ 199 w 209"/>
                      <a:gd name="T23" fmla="*/ 183 h 272"/>
                      <a:gd name="T24" fmla="*/ 195 w 209"/>
                      <a:gd name="T25" fmla="*/ 205 h 272"/>
                      <a:gd name="T26" fmla="*/ 185 w 209"/>
                      <a:gd name="T27" fmla="*/ 224 h 272"/>
                      <a:gd name="T28" fmla="*/ 174 w 209"/>
                      <a:gd name="T29" fmla="*/ 242 h 272"/>
                      <a:gd name="T30" fmla="*/ 164 w 209"/>
                      <a:gd name="T31" fmla="*/ 260 h 272"/>
                      <a:gd name="T32" fmla="*/ 160 w 209"/>
                      <a:gd name="T33" fmla="*/ 271 h 272"/>
                      <a:gd name="T34" fmla="*/ 163 w 209"/>
                      <a:gd name="T35" fmla="*/ 272 h 272"/>
                      <a:gd name="T36" fmla="*/ 169 w 209"/>
                      <a:gd name="T37" fmla="*/ 261 h 272"/>
                      <a:gd name="T38" fmla="*/ 182 w 209"/>
                      <a:gd name="T39" fmla="*/ 243 h 272"/>
                      <a:gd name="T40" fmla="*/ 195 w 209"/>
                      <a:gd name="T41" fmla="*/ 224 h 272"/>
                      <a:gd name="T42" fmla="*/ 205 w 209"/>
                      <a:gd name="T43" fmla="*/ 204 h 272"/>
                      <a:gd name="T44" fmla="*/ 209 w 209"/>
                      <a:gd name="T45" fmla="*/ 182 h 272"/>
                      <a:gd name="T46" fmla="*/ 206 w 209"/>
                      <a:gd name="T47" fmla="*/ 160 h 272"/>
                      <a:gd name="T48" fmla="*/ 198 w 209"/>
                      <a:gd name="T49" fmla="*/ 139 h 272"/>
                      <a:gd name="T50" fmla="*/ 185 w 209"/>
                      <a:gd name="T51" fmla="*/ 121 h 272"/>
                      <a:gd name="T52" fmla="*/ 175 w 209"/>
                      <a:gd name="T53" fmla="*/ 108 h 272"/>
                      <a:gd name="T54" fmla="*/ 165 w 209"/>
                      <a:gd name="T55" fmla="*/ 99 h 272"/>
                      <a:gd name="T56" fmla="*/ 155 w 209"/>
                      <a:gd name="T57" fmla="*/ 91 h 272"/>
                      <a:gd name="T58" fmla="*/ 145 w 209"/>
                      <a:gd name="T59" fmla="*/ 83 h 272"/>
                      <a:gd name="T60" fmla="*/ 135 w 209"/>
                      <a:gd name="T61" fmla="*/ 75 h 272"/>
                      <a:gd name="T62" fmla="*/ 124 w 209"/>
                      <a:gd name="T63" fmla="*/ 68 h 272"/>
                      <a:gd name="T64" fmla="*/ 113 w 209"/>
                      <a:gd name="T65" fmla="*/ 60 h 272"/>
                      <a:gd name="T66" fmla="*/ 103 w 209"/>
                      <a:gd name="T67" fmla="*/ 53 h 272"/>
                      <a:gd name="T68" fmla="*/ 90 w 209"/>
                      <a:gd name="T69" fmla="*/ 42 h 272"/>
                      <a:gd name="T70" fmla="*/ 74 w 209"/>
                      <a:gd name="T71" fmla="*/ 31 h 272"/>
                      <a:gd name="T72" fmla="*/ 57 w 209"/>
                      <a:gd name="T73" fmla="*/ 21 h 272"/>
                      <a:gd name="T74" fmla="*/ 41 w 209"/>
                      <a:gd name="T75" fmla="*/ 14 h 272"/>
                      <a:gd name="T76" fmla="*/ 27 w 209"/>
                      <a:gd name="T77" fmla="*/ 8 h 272"/>
                      <a:gd name="T78" fmla="*/ 14 w 209"/>
                      <a:gd name="T79" fmla="*/ 4 h 272"/>
                      <a:gd name="T80" fmla="*/ 5 w 209"/>
                      <a:gd name="T81" fmla="*/ 2 h 272"/>
                      <a:gd name="T82" fmla="*/ 0 w 209"/>
                      <a:gd name="T83" fmla="*/ 0 h 272"/>
                      <a:gd name="T84" fmla="*/ 1 w 209"/>
                      <a:gd name="T85" fmla="*/ 1 h 272"/>
                      <a:gd name="T86" fmla="*/ 6 w 209"/>
                      <a:gd name="T87" fmla="*/ 3 h 272"/>
                      <a:gd name="T88" fmla="*/ 15 w 209"/>
                      <a:gd name="T89" fmla="*/ 7 h 272"/>
                      <a:gd name="T90" fmla="*/ 28 w 209"/>
                      <a:gd name="T91" fmla="*/ 13 h 272"/>
                      <a:gd name="T92" fmla="*/ 42 w 209"/>
                      <a:gd name="T93" fmla="*/ 21 h 272"/>
                      <a:gd name="T94" fmla="*/ 57 w 209"/>
                      <a:gd name="T95" fmla="*/ 28 h 272"/>
                      <a:gd name="T96" fmla="*/ 72 w 209"/>
                      <a:gd name="T97" fmla="*/ 36 h 272"/>
                      <a:gd name="T98" fmla="*/ 85 w 209"/>
                      <a:gd name="T99" fmla="*/ 44 h 2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9"/>
                      <a:gd name="T151" fmla="*/ 0 h 272"/>
                      <a:gd name="T152" fmla="*/ 209 w 209"/>
                      <a:gd name="T153" fmla="*/ 272 h 27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9" h="272">
                        <a:moveTo>
                          <a:pt x="91" y="48"/>
                        </a:moveTo>
                        <a:lnTo>
                          <a:pt x="95" y="51"/>
                        </a:lnTo>
                        <a:lnTo>
                          <a:pt x="101" y="54"/>
                        </a:lnTo>
                        <a:lnTo>
                          <a:pt x="106" y="58"/>
                        </a:lnTo>
                        <a:lnTo>
                          <a:pt x="111" y="62"/>
                        </a:lnTo>
                        <a:lnTo>
                          <a:pt x="116" y="65"/>
                        </a:lnTo>
                        <a:lnTo>
                          <a:pt x="121" y="69"/>
                        </a:lnTo>
                        <a:lnTo>
                          <a:pt x="126" y="73"/>
                        </a:lnTo>
                        <a:lnTo>
                          <a:pt x="131" y="77"/>
                        </a:lnTo>
                        <a:lnTo>
                          <a:pt x="136" y="81"/>
                        </a:lnTo>
                        <a:lnTo>
                          <a:pt x="140" y="85"/>
                        </a:lnTo>
                        <a:lnTo>
                          <a:pt x="145" y="89"/>
                        </a:lnTo>
                        <a:lnTo>
                          <a:pt x="149" y="93"/>
                        </a:lnTo>
                        <a:lnTo>
                          <a:pt x="154" y="97"/>
                        </a:lnTo>
                        <a:lnTo>
                          <a:pt x="158" y="101"/>
                        </a:lnTo>
                        <a:lnTo>
                          <a:pt x="163" y="106"/>
                        </a:lnTo>
                        <a:lnTo>
                          <a:pt x="167" y="111"/>
                        </a:lnTo>
                        <a:lnTo>
                          <a:pt x="174" y="120"/>
                        </a:lnTo>
                        <a:lnTo>
                          <a:pt x="181" y="129"/>
                        </a:lnTo>
                        <a:lnTo>
                          <a:pt x="187" y="139"/>
                        </a:lnTo>
                        <a:lnTo>
                          <a:pt x="192" y="149"/>
                        </a:lnTo>
                        <a:lnTo>
                          <a:pt x="196" y="160"/>
                        </a:lnTo>
                        <a:lnTo>
                          <a:pt x="199" y="172"/>
                        </a:lnTo>
                        <a:lnTo>
                          <a:pt x="199" y="183"/>
                        </a:lnTo>
                        <a:lnTo>
                          <a:pt x="198" y="195"/>
                        </a:lnTo>
                        <a:lnTo>
                          <a:pt x="195" y="205"/>
                        </a:lnTo>
                        <a:lnTo>
                          <a:pt x="190" y="215"/>
                        </a:lnTo>
                        <a:lnTo>
                          <a:pt x="185" y="224"/>
                        </a:lnTo>
                        <a:lnTo>
                          <a:pt x="180" y="233"/>
                        </a:lnTo>
                        <a:lnTo>
                          <a:pt x="174" y="242"/>
                        </a:lnTo>
                        <a:lnTo>
                          <a:pt x="169" y="251"/>
                        </a:lnTo>
                        <a:lnTo>
                          <a:pt x="164" y="260"/>
                        </a:lnTo>
                        <a:lnTo>
                          <a:pt x="160" y="270"/>
                        </a:lnTo>
                        <a:lnTo>
                          <a:pt x="160" y="271"/>
                        </a:lnTo>
                        <a:lnTo>
                          <a:pt x="161" y="272"/>
                        </a:lnTo>
                        <a:lnTo>
                          <a:pt x="163" y="272"/>
                        </a:lnTo>
                        <a:lnTo>
                          <a:pt x="164" y="271"/>
                        </a:lnTo>
                        <a:lnTo>
                          <a:pt x="169" y="261"/>
                        </a:lnTo>
                        <a:lnTo>
                          <a:pt x="176" y="252"/>
                        </a:lnTo>
                        <a:lnTo>
                          <a:pt x="182" y="243"/>
                        </a:lnTo>
                        <a:lnTo>
                          <a:pt x="189" y="233"/>
                        </a:lnTo>
                        <a:lnTo>
                          <a:pt x="195" y="224"/>
                        </a:lnTo>
                        <a:lnTo>
                          <a:pt x="200" y="214"/>
                        </a:lnTo>
                        <a:lnTo>
                          <a:pt x="205" y="204"/>
                        </a:lnTo>
                        <a:lnTo>
                          <a:pt x="208" y="193"/>
                        </a:lnTo>
                        <a:lnTo>
                          <a:pt x="209" y="182"/>
                        </a:lnTo>
                        <a:lnTo>
                          <a:pt x="208" y="171"/>
                        </a:lnTo>
                        <a:lnTo>
                          <a:pt x="206" y="160"/>
                        </a:lnTo>
                        <a:lnTo>
                          <a:pt x="203" y="149"/>
                        </a:lnTo>
                        <a:lnTo>
                          <a:pt x="198" y="139"/>
                        </a:lnTo>
                        <a:lnTo>
                          <a:pt x="192" y="130"/>
                        </a:lnTo>
                        <a:lnTo>
                          <a:pt x="185" y="121"/>
                        </a:lnTo>
                        <a:lnTo>
                          <a:pt x="179" y="113"/>
                        </a:lnTo>
                        <a:lnTo>
                          <a:pt x="175" y="108"/>
                        </a:lnTo>
                        <a:lnTo>
                          <a:pt x="170" y="103"/>
                        </a:lnTo>
                        <a:lnTo>
                          <a:pt x="165" y="99"/>
                        </a:lnTo>
                        <a:lnTo>
                          <a:pt x="161" y="95"/>
                        </a:lnTo>
                        <a:lnTo>
                          <a:pt x="155" y="91"/>
                        </a:lnTo>
                        <a:lnTo>
                          <a:pt x="150" y="87"/>
                        </a:lnTo>
                        <a:lnTo>
                          <a:pt x="145" y="83"/>
                        </a:lnTo>
                        <a:lnTo>
                          <a:pt x="140" y="79"/>
                        </a:lnTo>
                        <a:lnTo>
                          <a:pt x="135" y="75"/>
                        </a:lnTo>
                        <a:lnTo>
                          <a:pt x="129" y="72"/>
                        </a:lnTo>
                        <a:lnTo>
                          <a:pt x="124" y="68"/>
                        </a:lnTo>
                        <a:lnTo>
                          <a:pt x="119" y="64"/>
                        </a:lnTo>
                        <a:lnTo>
                          <a:pt x="113" y="60"/>
                        </a:lnTo>
                        <a:lnTo>
                          <a:pt x="108" y="57"/>
                        </a:lnTo>
                        <a:lnTo>
                          <a:pt x="103" y="53"/>
                        </a:lnTo>
                        <a:lnTo>
                          <a:pt x="98" y="49"/>
                        </a:lnTo>
                        <a:lnTo>
                          <a:pt x="90" y="42"/>
                        </a:lnTo>
                        <a:lnTo>
                          <a:pt x="82" y="36"/>
                        </a:lnTo>
                        <a:lnTo>
                          <a:pt x="74" y="31"/>
                        </a:lnTo>
                        <a:lnTo>
                          <a:pt x="65" y="26"/>
                        </a:lnTo>
                        <a:lnTo>
                          <a:pt x="57" y="21"/>
                        </a:lnTo>
                        <a:lnTo>
                          <a:pt x="49" y="17"/>
                        </a:lnTo>
                        <a:lnTo>
                          <a:pt x="41" y="14"/>
                        </a:lnTo>
                        <a:lnTo>
                          <a:pt x="34" y="11"/>
                        </a:lnTo>
                        <a:lnTo>
                          <a:pt x="27" y="8"/>
                        </a:lnTo>
                        <a:lnTo>
                          <a:pt x="20" y="6"/>
                        </a:lnTo>
                        <a:lnTo>
                          <a:pt x="14" y="4"/>
                        </a:lnTo>
                        <a:lnTo>
                          <a:pt x="9" y="3"/>
                        </a:lnTo>
                        <a:lnTo>
                          <a:pt x="5" y="2"/>
                        </a:lnTo>
                        <a:lnTo>
                          <a:pt x="3" y="1"/>
                        </a:lnTo>
                        <a:lnTo>
                          <a:pt x="0" y="0"/>
                        </a:lnTo>
                        <a:lnTo>
                          <a:pt x="1" y="1"/>
                        </a:lnTo>
                        <a:lnTo>
                          <a:pt x="3" y="2"/>
                        </a:lnTo>
                        <a:lnTo>
                          <a:pt x="6" y="3"/>
                        </a:lnTo>
                        <a:lnTo>
                          <a:pt x="10" y="5"/>
                        </a:lnTo>
                        <a:lnTo>
                          <a:pt x="15" y="7"/>
                        </a:lnTo>
                        <a:lnTo>
                          <a:pt x="21" y="10"/>
                        </a:lnTo>
                        <a:lnTo>
                          <a:pt x="28" y="13"/>
                        </a:lnTo>
                        <a:lnTo>
                          <a:pt x="35" y="17"/>
                        </a:lnTo>
                        <a:lnTo>
                          <a:pt x="42" y="21"/>
                        </a:lnTo>
                        <a:lnTo>
                          <a:pt x="50" y="25"/>
                        </a:lnTo>
                        <a:lnTo>
                          <a:pt x="57" y="28"/>
                        </a:lnTo>
                        <a:lnTo>
                          <a:pt x="64" y="32"/>
                        </a:lnTo>
                        <a:lnTo>
                          <a:pt x="72" y="36"/>
                        </a:lnTo>
                        <a:lnTo>
                          <a:pt x="79" y="40"/>
                        </a:lnTo>
                        <a:lnTo>
                          <a:pt x="85" y="44"/>
                        </a:lnTo>
                        <a:lnTo>
                          <a:pt x="91" y="4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7" name="Freeform 52"/>
                  <p:cNvSpPr>
                    <a:spLocks/>
                  </p:cNvSpPr>
                  <p:nvPr/>
                </p:nvSpPr>
                <p:spPr bwMode="auto">
                  <a:xfrm>
                    <a:off x="1216" y="2108"/>
                    <a:ext cx="119" cy="247"/>
                  </a:xfrm>
                  <a:custGeom>
                    <a:avLst/>
                    <a:gdLst>
                      <a:gd name="T0" fmla="*/ 0 w 119"/>
                      <a:gd name="T1" fmla="*/ 0 h 247"/>
                      <a:gd name="T2" fmla="*/ 6 w 119"/>
                      <a:gd name="T3" fmla="*/ 7 h 247"/>
                      <a:gd name="T4" fmla="*/ 11 w 119"/>
                      <a:gd name="T5" fmla="*/ 14 h 247"/>
                      <a:gd name="T6" fmla="*/ 17 w 119"/>
                      <a:gd name="T7" fmla="*/ 20 h 247"/>
                      <a:gd name="T8" fmla="*/ 22 w 119"/>
                      <a:gd name="T9" fmla="*/ 27 h 247"/>
                      <a:gd name="T10" fmla="*/ 28 w 119"/>
                      <a:gd name="T11" fmla="*/ 34 h 247"/>
                      <a:gd name="T12" fmla="*/ 33 w 119"/>
                      <a:gd name="T13" fmla="*/ 40 h 247"/>
                      <a:gd name="T14" fmla="*/ 39 w 119"/>
                      <a:gd name="T15" fmla="*/ 47 h 247"/>
                      <a:gd name="T16" fmla="*/ 44 w 119"/>
                      <a:gd name="T17" fmla="*/ 53 h 247"/>
                      <a:gd name="T18" fmla="*/ 48 w 119"/>
                      <a:gd name="T19" fmla="*/ 61 h 247"/>
                      <a:gd name="T20" fmla="*/ 53 w 119"/>
                      <a:gd name="T21" fmla="*/ 67 h 247"/>
                      <a:gd name="T22" fmla="*/ 58 w 119"/>
                      <a:gd name="T23" fmla="*/ 75 h 247"/>
                      <a:gd name="T24" fmla="*/ 63 w 119"/>
                      <a:gd name="T25" fmla="*/ 82 h 247"/>
                      <a:gd name="T26" fmla="*/ 67 w 119"/>
                      <a:gd name="T27" fmla="*/ 90 h 247"/>
                      <a:gd name="T28" fmla="*/ 71 w 119"/>
                      <a:gd name="T29" fmla="*/ 97 h 247"/>
                      <a:gd name="T30" fmla="*/ 75 w 119"/>
                      <a:gd name="T31" fmla="*/ 105 h 247"/>
                      <a:gd name="T32" fmla="*/ 79 w 119"/>
                      <a:gd name="T33" fmla="*/ 112 h 247"/>
                      <a:gd name="T34" fmla="*/ 87 w 119"/>
                      <a:gd name="T35" fmla="*/ 130 h 247"/>
                      <a:gd name="T36" fmla="*/ 94 w 119"/>
                      <a:gd name="T37" fmla="*/ 152 h 247"/>
                      <a:gd name="T38" fmla="*/ 101 w 119"/>
                      <a:gd name="T39" fmla="*/ 174 h 247"/>
                      <a:gd name="T40" fmla="*/ 107 w 119"/>
                      <a:gd name="T41" fmla="*/ 196 h 247"/>
                      <a:gd name="T42" fmla="*/ 111 w 119"/>
                      <a:gd name="T43" fmla="*/ 216 h 247"/>
                      <a:gd name="T44" fmla="*/ 116 w 119"/>
                      <a:gd name="T45" fmla="*/ 232 h 247"/>
                      <a:gd name="T46" fmla="*/ 118 w 119"/>
                      <a:gd name="T47" fmla="*/ 244 h 247"/>
                      <a:gd name="T48" fmla="*/ 119 w 119"/>
                      <a:gd name="T49" fmla="*/ 247 h 247"/>
                      <a:gd name="T50" fmla="*/ 117 w 119"/>
                      <a:gd name="T51" fmla="*/ 230 h 247"/>
                      <a:gd name="T52" fmla="*/ 114 w 119"/>
                      <a:gd name="T53" fmla="*/ 213 h 247"/>
                      <a:gd name="T54" fmla="*/ 111 w 119"/>
                      <a:gd name="T55" fmla="*/ 195 h 247"/>
                      <a:gd name="T56" fmla="*/ 107 w 119"/>
                      <a:gd name="T57" fmla="*/ 178 h 247"/>
                      <a:gd name="T58" fmla="*/ 102 w 119"/>
                      <a:gd name="T59" fmla="*/ 161 h 247"/>
                      <a:gd name="T60" fmla="*/ 98 w 119"/>
                      <a:gd name="T61" fmla="*/ 144 h 247"/>
                      <a:gd name="T62" fmla="*/ 92 w 119"/>
                      <a:gd name="T63" fmla="*/ 128 h 247"/>
                      <a:gd name="T64" fmla="*/ 85 w 119"/>
                      <a:gd name="T65" fmla="*/ 112 h 247"/>
                      <a:gd name="T66" fmla="*/ 81 w 119"/>
                      <a:gd name="T67" fmla="*/ 104 h 247"/>
                      <a:gd name="T68" fmla="*/ 77 w 119"/>
                      <a:gd name="T69" fmla="*/ 95 h 247"/>
                      <a:gd name="T70" fmla="*/ 73 w 119"/>
                      <a:gd name="T71" fmla="*/ 87 h 247"/>
                      <a:gd name="T72" fmla="*/ 69 w 119"/>
                      <a:gd name="T73" fmla="*/ 80 h 247"/>
                      <a:gd name="T74" fmla="*/ 64 w 119"/>
                      <a:gd name="T75" fmla="*/ 72 h 247"/>
                      <a:gd name="T76" fmla="*/ 59 w 119"/>
                      <a:gd name="T77" fmla="*/ 64 h 247"/>
                      <a:gd name="T78" fmla="*/ 54 w 119"/>
                      <a:gd name="T79" fmla="*/ 57 h 247"/>
                      <a:gd name="T80" fmla="*/ 48 w 119"/>
                      <a:gd name="T81" fmla="*/ 50 h 247"/>
                      <a:gd name="T82" fmla="*/ 43 w 119"/>
                      <a:gd name="T83" fmla="*/ 43 h 247"/>
                      <a:gd name="T84" fmla="*/ 37 w 119"/>
                      <a:gd name="T85" fmla="*/ 37 h 247"/>
                      <a:gd name="T86" fmla="*/ 31 w 119"/>
                      <a:gd name="T87" fmla="*/ 30 h 247"/>
                      <a:gd name="T88" fmla="*/ 26 w 119"/>
                      <a:gd name="T89" fmla="*/ 24 h 247"/>
                      <a:gd name="T90" fmla="*/ 19 w 119"/>
                      <a:gd name="T91" fmla="*/ 18 h 247"/>
                      <a:gd name="T92" fmla="*/ 13 w 119"/>
                      <a:gd name="T93" fmla="*/ 12 h 247"/>
                      <a:gd name="T94" fmla="*/ 7 w 119"/>
                      <a:gd name="T95" fmla="*/ 6 h 247"/>
                      <a:gd name="T96" fmla="*/ 1 w 119"/>
                      <a:gd name="T97" fmla="*/ 0 h 247"/>
                      <a:gd name="T98" fmla="*/ 1 w 119"/>
                      <a:gd name="T99" fmla="*/ 0 h 247"/>
                      <a:gd name="T100" fmla="*/ 1 w 119"/>
                      <a:gd name="T101" fmla="*/ 0 h 247"/>
                      <a:gd name="T102" fmla="*/ 0 w 119"/>
                      <a:gd name="T103" fmla="*/ 0 h 247"/>
                      <a:gd name="T104" fmla="*/ 0 w 119"/>
                      <a:gd name="T105" fmla="*/ 0 h 247"/>
                      <a:gd name="T106" fmla="*/ 0 w 119"/>
                      <a:gd name="T107" fmla="*/ 0 h 2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9"/>
                      <a:gd name="T163" fmla="*/ 0 h 247"/>
                      <a:gd name="T164" fmla="*/ 119 w 119"/>
                      <a:gd name="T165" fmla="*/ 247 h 2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9" h="247">
                        <a:moveTo>
                          <a:pt x="0" y="0"/>
                        </a:moveTo>
                        <a:lnTo>
                          <a:pt x="6" y="7"/>
                        </a:lnTo>
                        <a:lnTo>
                          <a:pt x="11" y="14"/>
                        </a:lnTo>
                        <a:lnTo>
                          <a:pt x="17" y="20"/>
                        </a:lnTo>
                        <a:lnTo>
                          <a:pt x="22" y="27"/>
                        </a:lnTo>
                        <a:lnTo>
                          <a:pt x="28" y="34"/>
                        </a:lnTo>
                        <a:lnTo>
                          <a:pt x="33" y="40"/>
                        </a:lnTo>
                        <a:lnTo>
                          <a:pt x="39" y="47"/>
                        </a:lnTo>
                        <a:lnTo>
                          <a:pt x="44" y="53"/>
                        </a:lnTo>
                        <a:lnTo>
                          <a:pt x="48" y="61"/>
                        </a:lnTo>
                        <a:lnTo>
                          <a:pt x="53" y="67"/>
                        </a:lnTo>
                        <a:lnTo>
                          <a:pt x="58" y="75"/>
                        </a:lnTo>
                        <a:lnTo>
                          <a:pt x="63" y="82"/>
                        </a:lnTo>
                        <a:lnTo>
                          <a:pt x="67" y="90"/>
                        </a:lnTo>
                        <a:lnTo>
                          <a:pt x="71" y="97"/>
                        </a:lnTo>
                        <a:lnTo>
                          <a:pt x="75" y="105"/>
                        </a:lnTo>
                        <a:lnTo>
                          <a:pt x="79" y="112"/>
                        </a:lnTo>
                        <a:lnTo>
                          <a:pt x="87" y="130"/>
                        </a:lnTo>
                        <a:lnTo>
                          <a:pt x="94" y="152"/>
                        </a:lnTo>
                        <a:lnTo>
                          <a:pt x="101" y="174"/>
                        </a:lnTo>
                        <a:lnTo>
                          <a:pt x="107" y="196"/>
                        </a:lnTo>
                        <a:lnTo>
                          <a:pt x="111" y="216"/>
                        </a:lnTo>
                        <a:lnTo>
                          <a:pt x="116" y="232"/>
                        </a:lnTo>
                        <a:lnTo>
                          <a:pt x="118" y="244"/>
                        </a:lnTo>
                        <a:lnTo>
                          <a:pt x="119" y="247"/>
                        </a:lnTo>
                        <a:lnTo>
                          <a:pt x="117" y="230"/>
                        </a:lnTo>
                        <a:lnTo>
                          <a:pt x="114" y="213"/>
                        </a:lnTo>
                        <a:lnTo>
                          <a:pt x="111" y="195"/>
                        </a:lnTo>
                        <a:lnTo>
                          <a:pt x="107" y="178"/>
                        </a:lnTo>
                        <a:lnTo>
                          <a:pt x="102" y="161"/>
                        </a:lnTo>
                        <a:lnTo>
                          <a:pt x="98" y="144"/>
                        </a:lnTo>
                        <a:lnTo>
                          <a:pt x="92" y="128"/>
                        </a:lnTo>
                        <a:lnTo>
                          <a:pt x="85" y="112"/>
                        </a:lnTo>
                        <a:lnTo>
                          <a:pt x="81" y="104"/>
                        </a:lnTo>
                        <a:lnTo>
                          <a:pt x="77" y="95"/>
                        </a:lnTo>
                        <a:lnTo>
                          <a:pt x="73" y="87"/>
                        </a:lnTo>
                        <a:lnTo>
                          <a:pt x="69" y="80"/>
                        </a:lnTo>
                        <a:lnTo>
                          <a:pt x="64" y="72"/>
                        </a:lnTo>
                        <a:lnTo>
                          <a:pt x="59" y="64"/>
                        </a:lnTo>
                        <a:lnTo>
                          <a:pt x="54" y="57"/>
                        </a:lnTo>
                        <a:lnTo>
                          <a:pt x="48" y="50"/>
                        </a:lnTo>
                        <a:lnTo>
                          <a:pt x="43" y="43"/>
                        </a:lnTo>
                        <a:lnTo>
                          <a:pt x="37" y="37"/>
                        </a:lnTo>
                        <a:lnTo>
                          <a:pt x="31" y="30"/>
                        </a:lnTo>
                        <a:lnTo>
                          <a:pt x="26" y="24"/>
                        </a:lnTo>
                        <a:lnTo>
                          <a:pt x="19" y="18"/>
                        </a:lnTo>
                        <a:lnTo>
                          <a:pt x="13" y="12"/>
                        </a:lnTo>
                        <a:lnTo>
                          <a:pt x="7" y="6"/>
                        </a:lnTo>
                        <a:lnTo>
                          <a:pt x="1"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8" name="Freeform 53"/>
                  <p:cNvSpPr>
                    <a:spLocks/>
                  </p:cNvSpPr>
                  <p:nvPr/>
                </p:nvSpPr>
                <p:spPr bwMode="auto">
                  <a:xfrm>
                    <a:off x="1106" y="2393"/>
                    <a:ext cx="270" cy="100"/>
                  </a:xfrm>
                  <a:custGeom>
                    <a:avLst/>
                    <a:gdLst>
                      <a:gd name="T0" fmla="*/ 28 w 270"/>
                      <a:gd name="T1" fmla="*/ 92 h 100"/>
                      <a:gd name="T2" fmla="*/ 29 w 270"/>
                      <a:gd name="T3" fmla="*/ 69 h 100"/>
                      <a:gd name="T4" fmla="*/ 29 w 270"/>
                      <a:gd name="T5" fmla="*/ 56 h 100"/>
                      <a:gd name="T6" fmla="*/ 32 w 270"/>
                      <a:gd name="T7" fmla="*/ 44 h 100"/>
                      <a:gd name="T8" fmla="*/ 37 w 270"/>
                      <a:gd name="T9" fmla="*/ 31 h 100"/>
                      <a:gd name="T10" fmla="*/ 50 w 270"/>
                      <a:gd name="T11" fmla="*/ 20 h 100"/>
                      <a:gd name="T12" fmla="*/ 66 w 270"/>
                      <a:gd name="T13" fmla="*/ 15 h 100"/>
                      <a:gd name="T14" fmla="*/ 80 w 270"/>
                      <a:gd name="T15" fmla="*/ 14 h 100"/>
                      <a:gd name="T16" fmla="*/ 94 w 270"/>
                      <a:gd name="T17" fmla="*/ 16 h 100"/>
                      <a:gd name="T18" fmla="*/ 108 w 270"/>
                      <a:gd name="T19" fmla="*/ 19 h 100"/>
                      <a:gd name="T20" fmla="*/ 121 w 270"/>
                      <a:gd name="T21" fmla="*/ 24 h 100"/>
                      <a:gd name="T22" fmla="*/ 133 w 270"/>
                      <a:gd name="T23" fmla="*/ 30 h 100"/>
                      <a:gd name="T24" fmla="*/ 145 w 270"/>
                      <a:gd name="T25" fmla="*/ 37 h 100"/>
                      <a:gd name="T26" fmla="*/ 157 w 270"/>
                      <a:gd name="T27" fmla="*/ 45 h 100"/>
                      <a:gd name="T28" fmla="*/ 168 w 270"/>
                      <a:gd name="T29" fmla="*/ 52 h 100"/>
                      <a:gd name="T30" fmla="*/ 181 w 270"/>
                      <a:gd name="T31" fmla="*/ 58 h 100"/>
                      <a:gd name="T32" fmla="*/ 194 w 270"/>
                      <a:gd name="T33" fmla="*/ 62 h 100"/>
                      <a:gd name="T34" fmla="*/ 207 w 270"/>
                      <a:gd name="T35" fmla="*/ 66 h 100"/>
                      <a:gd name="T36" fmla="*/ 220 w 270"/>
                      <a:gd name="T37" fmla="*/ 69 h 100"/>
                      <a:gd name="T38" fmla="*/ 234 w 270"/>
                      <a:gd name="T39" fmla="*/ 71 h 100"/>
                      <a:gd name="T40" fmla="*/ 248 w 270"/>
                      <a:gd name="T41" fmla="*/ 73 h 100"/>
                      <a:gd name="T42" fmla="*/ 262 w 270"/>
                      <a:gd name="T43" fmla="*/ 74 h 100"/>
                      <a:gd name="T44" fmla="*/ 269 w 270"/>
                      <a:gd name="T45" fmla="*/ 73 h 100"/>
                      <a:gd name="T46" fmla="*/ 270 w 270"/>
                      <a:gd name="T47" fmla="*/ 71 h 100"/>
                      <a:gd name="T48" fmla="*/ 262 w 270"/>
                      <a:gd name="T49" fmla="*/ 70 h 100"/>
                      <a:gd name="T50" fmla="*/ 249 w 270"/>
                      <a:gd name="T51" fmla="*/ 68 h 100"/>
                      <a:gd name="T52" fmla="*/ 235 w 270"/>
                      <a:gd name="T53" fmla="*/ 65 h 100"/>
                      <a:gd name="T54" fmla="*/ 222 w 270"/>
                      <a:gd name="T55" fmla="*/ 62 h 100"/>
                      <a:gd name="T56" fmla="*/ 209 w 270"/>
                      <a:gd name="T57" fmla="*/ 59 h 100"/>
                      <a:gd name="T58" fmla="*/ 197 w 270"/>
                      <a:gd name="T59" fmla="*/ 54 h 100"/>
                      <a:gd name="T60" fmla="*/ 185 w 270"/>
                      <a:gd name="T61" fmla="*/ 48 h 100"/>
                      <a:gd name="T62" fmla="*/ 173 w 270"/>
                      <a:gd name="T63" fmla="*/ 41 h 100"/>
                      <a:gd name="T64" fmla="*/ 162 w 270"/>
                      <a:gd name="T65" fmla="*/ 34 h 100"/>
                      <a:gd name="T66" fmla="*/ 151 w 270"/>
                      <a:gd name="T67" fmla="*/ 27 h 100"/>
                      <a:gd name="T68" fmla="*/ 140 w 270"/>
                      <a:gd name="T69" fmla="*/ 21 h 100"/>
                      <a:gd name="T70" fmla="*/ 130 w 270"/>
                      <a:gd name="T71" fmla="*/ 14 h 100"/>
                      <a:gd name="T72" fmla="*/ 118 w 270"/>
                      <a:gd name="T73" fmla="*/ 9 h 100"/>
                      <a:gd name="T74" fmla="*/ 107 w 270"/>
                      <a:gd name="T75" fmla="*/ 4 h 100"/>
                      <a:gd name="T76" fmla="*/ 95 w 270"/>
                      <a:gd name="T77" fmla="*/ 2 h 100"/>
                      <a:gd name="T78" fmla="*/ 82 w 270"/>
                      <a:gd name="T79" fmla="*/ 0 h 100"/>
                      <a:gd name="T80" fmla="*/ 70 w 270"/>
                      <a:gd name="T81" fmla="*/ 1 h 100"/>
                      <a:gd name="T82" fmla="*/ 60 w 270"/>
                      <a:gd name="T83" fmla="*/ 4 h 100"/>
                      <a:gd name="T84" fmla="*/ 50 w 270"/>
                      <a:gd name="T85" fmla="*/ 8 h 100"/>
                      <a:gd name="T86" fmla="*/ 41 w 270"/>
                      <a:gd name="T87" fmla="*/ 14 h 100"/>
                      <a:gd name="T88" fmla="*/ 33 w 270"/>
                      <a:gd name="T89" fmla="*/ 22 h 100"/>
                      <a:gd name="T90" fmla="*/ 28 w 270"/>
                      <a:gd name="T91" fmla="*/ 30 h 100"/>
                      <a:gd name="T92" fmla="*/ 25 w 270"/>
                      <a:gd name="T93" fmla="*/ 40 h 100"/>
                      <a:gd name="T94" fmla="*/ 24 w 270"/>
                      <a:gd name="T95" fmla="*/ 51 h 100"/>
                      <a:gd name="T96" fmla="*/ 25 w 270"/>
                      <a:gd name="T97" fmla="*/ 65 h 100"/>
                      <a:gd name="T98" fmla="*/ 24 w 270"/>
                      <a:gd name="T99" fmla="*/ 89 h 100"/>
                      <a:gd name="T100" fmla="*/ 15 w 270"/>
                      <a:gd name="T101" fmla="*/ 89 h 100"/>
                      <a:gd name="T102" fmla="*/ 9 w 270"/>
                      <a:gd name="T103" fmla="*/ 84 h 100"/>
                      <a:gd name="T104" fmla="*/ 4 w 270"/>
                      <a:gd name="T105" fmla="*/ 78 h 100"/>
                      <a:gd name="T106" fmla="*/ 0 w 270"/>
                      <a:gd name="T107" fmla="*/ 75 h 100"/>
                      <a:gd name="T108" fmla="*/ 1 w 270"/>
                      <a:gd name="T109" fmla="*/ 76 h 100"/>
                      <a:gd name="T110" fmla="*/ 6 w 270"/>
                      <a:gd name="T111" fmla="*/ 85 h 100"/>
                      <a:gd name="T112" fmla="*/ 14 w 270"/>
                      <a:gd name="T113" fmla="*/ 95 h 100"/>
                      <a:gd name="T114" fmla="*/ 23 w 270"/>
                      <a:gd name="T115" fmla="*/ 100 h 1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70"/>
                      <a:gd name="T175" fmla="*/ 0 h 100"/>
                      <a:gd name="T176" fmla="*/ 270 w 270"/>
                      <a:gd name="T177" fmla="*/ 100 h 10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70" h="100">
                        <a:moveTo>
                          <a:pt x="27" y="98"/>
                        </a:moveTo>
                        <a:lnTo>
                          <a:pt x="28" y="92"/>
                        </a:lnTo>
                        <a:lnTo>
                          <a:pt x="29" y="81"/>
                        </a:lnTo>
                        <a:lnTo>
                          <a:pt x="29" y="69"/>
                        </a:lnTo>
                        <a:lnTo>
                          <a:pt x="29" y="60"/>
                        </a:lnTo>
                        <a:lnTo>
                          <a:pt x="29" y="56"/>
                        </a:lnTo>
                        <a:lnTo>
                          <a:pt x="30" y="51"/>
                        </a:lnTo>
                        <a:lnTo>
                          <a:pt x="32" y="44"/>
                        </a:lnTo>
                        <a:lnTo>
                          <a:pt x="34" y="37"/>
                        </a:lnTo>
                        <a:lnTo>
                          <a:pt x="37" y="31"/>
                        </a:lnTo>
                        <a:lnTo>
                          <a:pt x="43" y="25"/>
                        </a:lnTo>
                        <a:lnTo>
                          <a:pt x="50" y="20"/>
                        </a:lnTo>
                        <a:lnTo>
                          <a:pt x="59" y="17"/>
                        </a:lnTo>
                        <a:lnTo>
                          <a:pt x="66" y="15"/>
                        </a:lnTo>
                        <a:lnTo>
                          <a:pt x="73" y="15"/>
                        </a:lnTo>
                        <a:lnTo>
                          <a:pt x="80" y="14"/>
                        </a:lnTo>
                        <a:lnTo>
                          <a:pt x="87" y="15"/>
                        </a:lnTo>
                        <a:lnTo>
                          <a:pt x="94" y="16"/>
                        </a:lnTo>
                        <a:lnTo>
                          <a:pt x="101" y="17"/>
                        </a:lnTo>
                        <a:lnTo>
                          <a:pt x="108" y="19"/>
                        </a:lnTo>
                        <a:lnTo>
                          <a:pt x="114" y="21"/>
                        </a:lnTo>
                        <a:lnTo>
                          <a:pt x="121" y="24"/>
                        </a:lnTo>
                        <a:lnTo>
                          <a:pt x="127" y="27"/>
                        </a:lnTo>
                        <a:lnTo>
                          <a:pt x="133" y="30"/>
                        </a:lnTo>
                        <a:lnTo>
                          <a:pt x="139" y="34"/>
                        </a:lnTo>
                        <a:lnTo>
                          <a:pt x="145" y="37"/>
                        </a:lnTo>
                        <a:lnTo>
                          <a:pt x="151" y="41"/>
                        </a:lnTo>
                        <a:lnTo>
                          <a:pt x="157" y="45"/>
                        </a:lnTo>
                        <a:lnTo>
                          <a:pt x="163" y="48"/>
                        </a:lnTo>
                        <a:lnTo>
                          <a:pt x="168" y="52"/>
                        </a:lnTo>
                        <a:lnTo>
                          <a:pt x="175" y="55"/>
                        </a:lnTo>
                        <a:lnTo>
                          <a:pt x="181" y="58"/>
                        </a:lnTo>
                        <a:lnTo>
                          <a:pt x="187" y="60"/>
                        </a:lnTo>
                        <a:lnTo>
                          <a:pt x="194" y="62"/>
                        </a:lnTo>
                        <a:lnTo>
                          <a:pt x="200" y="65"/>
                        </a:lnTo>
                        <a:lnTo>
                          <a:pt x="207" y="66"/>
                        </a:lnTo>
                        <a:lnTo>
                          <a:pt x="213" y="68"/>
                        </a:lnTo>
                        <a:lnTo>
                          <a:pt x="220" y="69"/>
                        </a:lnTo>
                        <a:lnTo>
                          <a:pt x="227" y="70"/>
                        </a:lnTo>
                        <a:lnTo>
                          <a:pt x="234" y="71"/>
                        </a:lnTo>
                        <a:lnTo>
                          <a:pt x="241" y="72"/>
                        </a:lnTo>
                        <a:lnTo>
                          <a:pt x="248" y="73"/>
                        </a:lnTo>
                        <a:lnTo>
                          <a:pt x="254" y="73"/>
                        </a:lnTo>
                        <a:lnTo>
                          <a:pt x="262" y="74"/>
                        </a:lnTo>
                        <a:lnTo>
                          <a:pt x="268" y="74"/>
                        </a:lnTo>
                        <a:lnTo>
                          <a:pt x="269" y="73"/>
                        </a:lnTo>
                        <a:lnTo>
                          <a:pt x="270" y="72"/>
                        </a:lnTo>
                        <a:lnTo>
                          <a:pt x="270" y="71"/>
                        </a:lnTo>
                        <a:lnTo>
                          <a:pt x="269" y="70"/>
                        </a:lnTo>
                        <a:lnTo>
                          <a:pt x="262" y="70"/>
                        </a:lnTo>
                        <a:lnTo>
                          <a:pt x="256" y="69"/>
                        </a:lnTo>
                        <a:lnTo>
                          <a:pt x="249" y="68"/>
                        </a:lnTo>
                        <a:lnTo>
                          <a:pt x="242" y="67"/>
                        </a:lnTo>
                        <a:lnTo>
                          <a:pt x="235" y="65"/>
                        </a:lnTo>
                        <a:lnTo>
                          <a:pt x="229" y="64"/>
                        </a:lnTo>
                        <a:lnTo>
                          <a:pt x="222" y="62"/>
                        </a:lnTo>
                        <a:lnTo>
                          <a:pt x="216" y="60"/>
                        </a:lnTo>
                        <a:lnTo>
                          <a:pt x="209" y="59"/>
                        </a:lnTo>
                        <a:lnTo>
                          <a:pt x="203" y="56"/>
                        </a:lnTo>
                        <a:lnTo>
                          <a:pt x="197" y="54"/>
                        </a:lnTo>
                        <a:lnTo>
                          <a:pt x="191" y="51"/>
                        </a:lnTo>
                        <a:lnTo>
                          <a:pt x="185" y="48"/>
                        </a:lnTo>
                        <a:lnTo>
                          <a:pt x="179" y="45"/>
                        </a:lnTo>
                        <a:lnTo>
                          <a:pt x="173" y="41"/>
                        </a:lnTo>
                        <a:lnTo>
                          <a:pt x="167" y="38"/>
                        </a:lnTo>
                        <a:lnTo>
                          <a:pt x="162" y="34"/>
                        </a:lnTo>
                        <a:lnTo>
                          <a:pt x="157" y="31"/>
                        </a:lnTo>
                        <a:lnTo>
                          <a:pt x="151" y="27"/>
                        </a:lnTo>
                        <a:lnTo>
                          <a:pt x="146" y="24"/>
                        </a:lnTo>
                        <a:lnTo>
                          <a:pt x="140" y="21"/>
                        </a:lnTo>
                        <a:lnTo>
                          <a:pt x="135" y="18"/>
                        </a:lnTo>
                        <a:lnTo>
                          <a:pt x="130" y="14"/>
                        </a:lnTo>
                        <a:lnTo>
                          <a:pt x="124" y="12"/>
                        </a:lnTo>
                        <a:lnTo>
                          <a:pt x="118" y="9"/>
                        </a:lnTo>
                        <a:lnTo>
                          <a:pt x="113" y="7"/>
                        </a:lnTo>
                        <a:lnTo>
                          <a:pt x="107" y="4"/>
                        </a:lnTo>
                        <a:lnTo>
                          <a:pt x="101" y="3"/>
                        </a:lnTo>
                        <a:lnTo>
                          <a:pt x="95" y="2"/>
                        </a:lnTo>
                        <a:lnTo>
                          <a:pt x="89" y="1"/>
                        </a:lnTo>
                        <a:lnTo>
                          <a:pt x="82" y="0"/>
                        </a:lnTo>
                        <a:lnTo>
                          <a:pt x="76" y="0"/>
                        </a:lnTo>
                        <a:lnTo>
                          <a:pt x="70" y="1"/>
                        </a:lnTo>
                        <a:lnTo>
                          <a:pt x="65" y="2"/>
                        </a:lnTo>
                        <a:lnTo>
                          <a:pt x="60" y="4"/>
                        </a:lnTo>
                        <a:lnTo>
                          <a:pt x="55" y="5"/>
                        </a:lnTo>
                        <a:lnTo>
                          <a:pt x="50" y="8"/>
                        </a:lnTo>
                        <a:lnTo>
                          <a:pt x="45" y="11"/>
                        </a:lnTo>
                        <a:lnTo>
                          <a:pt x="41" y="14"/>
                        </a:lnTo>
                        <a:lnTo>
                          <a:pt x="37" y="18"/>
                        </a:lnTo>
                        <a:lnTo>
                          <a:pt x="33" y="22"/>
                        </a:lnTo>
                        <a:lnTo>
                          <a:pt x="30" y="26"/>
                        </a:lnTo>
                        <a:lnTo>
                          <a:pt x="28" y="30"/>
                        </a:lnTo>
                        <a:lnTo>
                          <a:pt x="26" y="35"/>
                        </a:lnTo>
                        <a:lnTo>
                          <a:pt x="25" y="40"/>
                        </a:lnTo>
                        <a:lnTo>
                          <a:pt x="24" y="45"/>
                        </a:lnTo>
                        <a:lnTo>
                          <a:pt x="24" y="51"/>
                        </a:lnTo>
                        <a:lnTo>
                          <a:pt x="24" y="56"/>
                        </a:lnTo>
                        <a:lnTo>
                          <a:pt x="25" y="65"/>
                        </a:lnTo>
                        <a:lnTo>
                          <a:pt x="26" y="79"/>
                        </a:lnTo>
                        <a:lnTo>
                          <a:pt x="24" y="89"/>
                        </a:lnTo>
                        <a:lnTo>
                          <a:pt x="18" y="90"/>
                        </a:lnTo>
                        <a:lnTo>
                          <a:pt x="15" y="89"/>
                        </a:lnTo>
                        <a:lnTo>
                          <a:pt x="12" y="86"/>
                        </a:lnTo>
                        <a:lnTo>
                          <a:pt x="9" y="84"/>
                        </a:lnTo>
                        <a:lnTo>
                          <a:pt x="6" y="81"/>
                        </a:lnTo>
                        <a:lnTo>
                          <a:pt x="4" y="78"/>
                        </a:lnTo>
                        <a:lnTo>
                          <a:pt x="2" y="76"/>
                        </a:lnTo>
                        <a:lnTo>
                          <a:pt x="0" y="75"/>
                        </a:lnTo>
                        <a:lnTo>
                          <a:pt x="0" y="74"/>
                        </a:lnTo>
                        <a:lnTo>
                          <a:pt x="1" y="76"/>
                        </a:lnTo>
                        <a:lnTo>
                          <a:pt x="3" y="79"/>
                        </a:lnTo>
                        <a:lnTo>
                          <a:pt x="6" y="85"/>
                        </a:lnTo>
                        <a:lnTo>
                          <a:pt x="10" y="90"/>
                        </a:lnTo>
                        <a:lnTo>
                          <a:pt x="14" y="95"/>
                        </a:lnTo>
                        <a:lnTo>
                          <a:pt x="19" y="99"/>
                        </a:lnTo>
                        <a:lnTo>
                          <a:pt x="23" y="100"/>
                        </a:lnTo>
                        <a:lnTo>
                          <a:pt x="27" y="9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9" name="Freeform 54"/>
                  <p:cNvSpPr>
                    <a:spLocks/>
                  </p:cNvSpPr>
                  <p:nvPr/>
                </p:nvSpPr>
                <p:spPr bwMode="auto">
                  <a:xfrm>
                    <a:off x="1189" y="2016"/>
                    <a:ext cx="84" cy="102"/>
                  </a:xfrm>
                  <a:custGeom>
                    <a:avLst/>
                    <a:gdLst>
                      <a:gd name="T0" fmla="*/ 23 w 84"/>
                      <a:gd name="T1" fmla="*/ 62 h 102"/>
                      <a:gd name="T2" fmla="*/ 26 w 84"/>
                      <a:gd name="T3" fmla="*/ 66 h 102"/>
                      <a:gd name="T4" fmla="*/ 29 w 84"/>
                      <a:gd name="T5" fmla="*/ 69 h 102"/>
                      <a:gd name="T6" fmla="*/ 32 w 84"/>
                      <a:gd name="T7" fmla="*/ 73 h 102"/>
                      <a:gd name="T8" fmla="*/ 35 w 84"/>
                      <a:gd name="T9" fmla="*/ 76 h 102"/>
                      <a:gd name="T10" fmla="*/ 39 w 84"/>
                      <a:gd name="T11" fmla="*/ 79 h 102"/>
                      <a:gd name="T12" fmla="*/ 43 w 84"/>
                      <a:gd name="T13" fmla="*/ 83 h 102"/>
                      <a:gd name="T14" fmla="*/ 46 w 84"/>
                      <a:gd name="T15" fmla="*/ 85 h 102"/>
                      <a:gd name="T16" fmla="*/ 50 w 84"/>
                      <a:gd name="T17" fmla="*/ 88 h 102"/>
                      <a:gd name="T18" fmla="*/ 53 w 84"/>
                      <a:gd name="T19" fmla="*/ 90 h 102"/>
                      <a:gd name="T20" fmla="*/ 57 w 84"/>
                      <a:gd name="T21" fmla="*/ 93 h 102"/>
                      <a:gd name="T22" fmla="*/ 62 w 84"/>
                      <a:gd name="T23" fmla="*/ 94 h 102"/>
                      <a:gd name="T24" fmla="*/ 66 w 84"/>
                      <a:gd name="T25" fmla="*/ 96 h 102"/>
                      <a:gd name="T26" fmla="*/ 70 w 84"/>
                      <a:gd name="T27" fmla="*/ 97 h 102"/>
                      <a:gd name="T28" fmla="*/ 74 w 84"/>
                      <a:gd name="T29" fmla="*/ 99 h 102"/>
                      <a:gd name="T30" fmla="*/ 78 w 84"/>
                      <a:gd name="T31" fmla="*/ 100 h 102"/>
                      <a:gd name="T32" fmla="*/ 82 w 84"/>
                      <a:gd name="T33" fmla="*/ 102 h 102"/>
                      <a:gd name="T34" fmla="*/ 83 w 84"/>
                      <a:gd name="T35" fmla="*/ 102 h 102"/>
                      <a:gd name="T36" fmla="*/ 84 w 84"/>
                      <a:gd name="T37" fmla="*/ 101 h 102"/>
                      <a:gd name="T38" fmla="*/ 84 w 84"/>
                      <a:gd name="T39" fmla="*/ 100 h 102"/>
                      <a:gd name="T40" fmla="*/ 83 w 84"/>
                      <a:gd name="T41" fmla="*/ 100 h 102"/>
                      <a:gd name="T42" fmla="*/ 80 w 84"/>
                      <a:gd name="T43" fmla="*/ 98 h 102"/>
                      <a:gd name="T44" fmla="*/ 77 w 84"/>
                      <a:gd name="T45" fmla="*/ 97 h 102"/>
                      <a:gd name="T46" fmla="*/ 74 w 84"/>
                      <a:gd name="T47" fmla="*/ 96 h 102"/>
                      <a:gd name="T48" fmla="*/ 71 w 84"/>
                      <a:gd name="T49" fmla="*/ 94 h 102"/>
                      <a:gd name="T50" fmla="*/ 68 w 84"/>
                      <a:gd name="T51" fmla="*/ 93 h 102"/>
                      <a:gd name="T52" fmla="*/ 65 w 84"/>
                      <a:gd name="T53" fmla="*/ 92 h 102"/>
                      <a:gd name="T54" fmla="*/ 62 w 84"/>
                      <a:gd name="T55" fmla="*/ 90 h 102"/>
                      <a:gd name="T56" fmla="*/ 58 w 84"/>
                      <a:gd name="T57" fmla="*/ 89 h 102"/>
                      <a:gd name="T58" fmla="*/ 55 w 84"/>
                      <a:gd name="T59" fmla="*/ 87 h 102"/>
                      <a:gd name="T60" fmla="*/ 51 w 84"/>
                      <a:gd name="T61" fmla="*/ 84 h 102"/>
                      <a:gd name="T62" fmla="*/ 48 w 84"/>
                      <a:gd name="T63" fmla="*/ 82 h 102"/>
                      <a:gd name="T64" fmla="*/ 44 w 84"/>
                      <a:gd name="T65" fmla="*/ 79 h 102"/>
                      <a:gd name="T66" fmla="*/ 41 w 84"/>
                      <a:gd name="T67" fmla="*/ 76 h 102"/>
                      <a:gd name="T68" fmla="*/ 38 w 84"/>
                      <a:gd name="T69" fmla="*/ 73 h 102"/>
                      <a:gd name="T70" fmla="*/ 35 w 84"/>
                      <a:gd name="T71" fmla="*/ 69 h 102"/>
                      <a:gd name="T72" fmla="*/ 32 w 84"/>
                      <a:gd name="T73" fmla="*/ 66 h 102"/>
                      <a:gd name="T74" fmla="*/ 26 w 84"/>
                      <a:gd name="T75" fmla="*/ 59 h 102"/>
                      <a:gd name="T76" fmla="*/ 20 w 84"/>
                      <a:gd name="T77" fmla="*/ 49 h 102"/>
                      <a:gd name="T78" fmla="*/ 15 w 84"/>
                      <a:gd name="T79" fmla="*/ 38 h 102"/>
                      <a:gd name="T80" fmla="*/ 10 w 84"/>
                      <a:gd name="T81" fmla="*/ 27 h 102"/>
                      <a:gd name="T82" fmla="*/ 6 w 84"/>
                      <a:gd name="T83" fmla="*/ 17 h 102"/>
                      <a:gd name="T84" fmla="*/ 3 w 84"/>
                      <a:gd name="T85" fmla="*/ 8 h 102"/>
                      <a:gd name="T86" fmla="*/ 1 w 84"/>
                      <a:gd name="T87" fmla="*/ 2 h 102"/>
                      <a:gd name="T88" fmla="*/ 0 w 84"/>
                      <a:gd name="T89" fmla="*/ 0 h 102"/>
                      <a:gd name="T90" fmla="*/ 0 w 84"/>
                      <a:gd name="T91" fmla="*/ 2 h 102"/>
                      <a:gd name="T92" fmla="*/ 2 w 84"/>
                      <a:gd name="T93" fmla="*/ 7 h 102"/>
                      <a:gd name="T94" fmla="*/ 3 w 84"/>
                      <a:gd name="T95" fmla="*/ 15 h 102"/>
                      <a:gd name="T96" fmla="*/ 7 w 84"/>
                      <a:gd name="T97" fmla="*/ 25 h 102"/>
                      <a:gd name="T98" fmla="*/ 10 w 84"/>
                      <a:gd name="T99" fmla="*/ 35 h 102"/>
                      <a:gd name="T100" fmla="*/ 14 w 84"/>
                      <a:gd name="T101" fmla="*/ 46 h 102"/>
                      <a:gd name="T102" fmla="*/ 18 w 84"/>
                      <a:gd name="T103" fmla="*/ 55 h 102"/>
                      <a:gd name="T104" fmla="*/ 23 w 84"/>
                      <a:gd name="T105" fmla="*/ 62 h 1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4"/>
                      <a:gd name="T160" fmla="*/ 0 h 102"/>
                      <a:gd name="T161" fmla="*/ 84 w 84"/>
                      <a:gd name="T162" fmla="*/ 102 h 1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4" h="102">
                        <a:moveTo>
                          <a:pt x="23" y="62"/>
                        </a:moveTo>
                        <a:lnTo>
                          <a:pt x="26" y="66"/>
                        </a:lnTo>
                        <a:lnTo>
                          <a:pt x="29" y="69"/>
                        </a:lnTo>
                        <a:lnTo>
                          <a:pt x="32" y="73"/>
                        </a:lnTo>
                        <a:lnTo>
                          <a:pt x="35" y="76"/>
                        </a:lnTo>
                        <a:lnTo>
                          <a:pt x="39" y="79"/>
                        </a:lnTo>
                        <a:lnTo>
                          <a:pt x="43" y="83"/>
                        </a:lnTo>
                        <a:lnTo>
                          <a:pt x="46" y="85"/>
                        </a:lnTo>
                        <a:lnTo>
                          <a:pt x="50" y="88"/>
                        </a:lnTo>
                        <a:lnTo>
                          <a:pt x="53" y="90"/>
                        </a:lnTo>
                        <a:lnTo>
                          <a:pt x="57" y="93"/>
                        </a:lnTo>
                        <a:lnTo>
                          <a:pt x="62" y="94"/>
                        </a:lnTo>
                        <a:lnTo>
                          <a:pt x="66" y="96"/>
                        </a:lnTo>
                        <a:lnTo>
                          <a:pt x="70" y="97"/>
                        </a:lnTo>
                        <a:lnTo>
                          <a:pt x="74" y="99"/>
                        </a:lnTo>
                        <a:lnTo>
                          <a:pt x="78" y="100"/>
                        </a:lnTo>
                        <a:lnTo>
                          <a:pt x="82" y="102"/>
                        </a:lnTo>
                        <a:lnTo>
                          <a:pt x="83" y="102"/>
                        </a:lnTo>
                        <a:lnTo>
                          <a:pt x="84" y="101"/>
                        </a:lnTo>
                        <a:lnTo>
                          <a:pt x="84" y="100"/>
                        </a:lnTo>
                        <a:lnTo>
                          <a:pt x="83" y="100"/>
                        </a:lnTo>
                        <a:lnTo>
                          <a:pt x="80" y="98"/>
                        </a:lnTo>
                        <a:lnTo>
                          <a:pt x="77" y="97"/>
                        </a:lnTo>
                        <a:lnTo>
                          <a:pt x="74" y="96"/>
                        </a:lnTo>
                        <a:lnTo>
                          <a:pt x="71" y="94"/>
                        </a:lnTo>
                        <a:lnTo>
                          <a:pt x="68" y="93"/>
                        </a:lnTo>
                        <a:lnTo>
                          <a:pt x="65" y="92"/>
                        </a:lnTo>
                        <a:lnTo>
                          <a:pt x="62" y="90"/>
                        </a:lnTo>
                        <a:lnTo>
                          <a:pt x="58" y="89"/>
                        </a:lnTo>
                        <a:lnTo>
                          <a:pt x="55" y="87"/>
                        </a:lnTo>
                        <a:lnTo>
                          <a:pt x="51" y="84"/>
                        </a:lnTo>
                        <a:lnTo>
                          <a:pt x="48" y="82"/>
                        </a:lnTo>
                        <a:lnTo>
                          <a:pt x="44" y="79"/>
                        </a:lnTo>
                        <a:lnTo>
                          <a:pt x="41" y="76"/>
                        </a:lnTo>
                        <a:lnTo>
                          <a:pt x="38" y="73"/>
                        </a:lnTo>
                        <a:lnTo>
                          <a:pt x="35" y="69"/>
                        </a:lnTo>
                        <a:lnTo>
                          <a:pt x="32" y="66"/>
                        </a:lnTo>
                        <a:lnTo>
                          <a:pt x="26" y="59"/>
                        </a:lnTo>
                        <a:lnTo>
                          <a:pt x="20" y="49"/>
                        </a:lnTo>
                        <a:lnTo>
                          <a:pt x="15" y="38"/>
                        </a:lnTo>
                        <a:lnTo>
                          <a:pt x="10" y="27"/>
                        </a:lnTo>
                        <a:lnTo>
                          <a:pt x="6" y="17"/>
                        </a:lnTo>
                        <a:lnTo>
                          <a:pt x="3" y="8"/>
                        </a:lnTo>
                        <a:lnTo>
                          <a:pt x="1" y="2"/>
                        </a:lnTo>
                        <a:lnTo>
                          <a:pt x="0" y="0"/>
                        </a:lnTo>
                        <a:lnTo>
                          <a:pt x="0" y="2"/>
                        </a:lnTo>
                        <a:lnTo>
                          <a:pt x="2" y="7"/>
                        </a:lnTo>
                        <a:lnTo>
                          <a:pt x="3" y="15"/>
                        </a:lnTo>
                        <a:lnTo>
                          <a:pt x="7" y="25"/>
                        </a:lnTo>
                        <a:lnTo>
                          <a:pt x="10" y="35"/>
                        </a:lnTo>
                        <a:lnTo>
                          <a:pt x="14" y="46"/>
                        </a:lnTo>
                        <a:lnTo>
                          <a:pt x="18" y="55"/>
                        </a:lnTo>
                        <a:lnTo>
                          <a:pt x="23" y="6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0" name="Freeform 55"/>
                  <p:cNvSpPr>
                    <a:spLocks/>
                  </p:cNvSpPr>
                  <p:nvPr/>
                </p:nvSpPr>
                <p:spPr bwMode="auto">
                  <a:xfrm>
                    <a:off x="1269" y="2113"/>
                    <a:ext cx="9" cy="71"/>
                  </a:xfrm>
                  <a:custGeom>
                    <a:avLst/>
                    <a:gdLst>
                      <a:gd name="T0" fmla="*/ 0 w 9"/>
                      <a:gd name="T1" fmla="*/ 69 h 71"/>
                      <a:gd name="T2" fmla="*/ 0 w 9"/>
                      <a:gd name="T3" fmla="*/ 70 h 71"/>
                      <a:gd name="T4" fmla="*/ 0 w 9"/>
                      <a:gd name="T5" fmla="*/ 71 h 71"/>
                      <a:gd name="T6" fmla="*/ 1 w 9"/>
                      <a:gd name="T7" fmla="*/ 71 h 71"/>
                      <a:gd name="T8" fmla="*/ 2 w 9"/>
                      <a:gd name="T9" fmla="*/ 70 h 71"/>
                      <a:gd name="T10" fmla="*/ 6 w 9"/>
                      <a:gd name="T11" fmla="*/ 61 h 71"/>
                      <a:gd name="T12" fmla="*/ 8 w 9"/>
                      <a:gd name="T13" fmla="*/ 50 h 71"/>
                      <a:gd name="T14" fmla="*/ 9 w 9"/>
                      <a:gd name="T15" fmla="*/ 39 h 71"/>
                      <a:gd name="T16" fmla="*/ 8 w 9"/>
                      <a:gd name="T17" fmla="*/ 27 h 71"/>
                      <a:gd name="T18" fmla="*/ 6 w 9"/>
                      <a:gd name="T19" fmla="*/ 17 h 71"/>
                      <a:gd name="T20" fmla="*/ 4 w 9"/>
                      <a:gd name="T21" fmla="*/ 8 h 71"/>
                      <a:gd name="T22" fmla="*/ 3 w 9"/>
                      <a:gd name="T23" fmla="*/ 2 h 71"/>
                      <a:gd name="T24" fmla="*/ 3 w 9"/>
                      <a:gd name="T25" fmla="*/ 0 h 71"/>
                      <a:gd name="T26" fmla="*/ 4 w 9"/>
                      <a:gd name="T27" fmla="*/ 8 h 71"/>
                      <a:gd name="T28" fmla="*/ 6 w 9"/>
                      <a:gd name="T29" fmla="*/ 27 h 71"/>
                      <a:gd name="T30" fmla="*/ 5 w 9"/>
                      <a:gd name="T31" fmla="*/ 50 h 71"/>
                      <a:gd name="T32" fmla="*/ 0 w 9"/>
                      <a:gd name="T33" fmla="*/ 69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71"/>
                      <a:gd name="T53" fmla="*/ 9 w 9"/>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71">
                        <a:moveTo>
                          <a:pt x="0" y="69"/>
                        </a:moveTo>
                        <a:lnTo>
                          <a:pt x="0" y="70"/>
                        </a:lnTo>
                        <a:lnTo>
                          <a:pt x="0" y="71"/>
                        </a:lnTo>
                        <a:lnTo>
                          <a:pt x="1" y="71"/>
                        </a:lnTo>
                        <a:lnTo>
                          <a:pt x="2" y="70"/>
                        </a:lnTo>
                        <a:lnTo>
                          <a:pt x="6" y="61"/>
                        </a:lnTo>
                        <a:lnTo>
                          <a:pt x="8" y="50"/>
                        </a:lnTo>
                        <a:lnTo>
                          <a:pt x="9" y="39"/>
                        </a:lnTo>
                        <a:lnTo>
                          <a:pt x="8" y="27"/>
                        </a:lnTo>
                        <a:lnTo>
                          <a:pt x="6" y="17"/>
                        </a:lnTo>
                        <a:lnTo>
                          <a:pt x="4" y="8"/>
                        </a:lnTo>
                        <a:lnTo>
                          <a:pt x="3" y="2"/>
                        </a:lnTo>
                        <a:lnTo>
                          <a:pt x="3" y="0"/>
                        </a:lnTo>
                        <a:lnTo>
                          <a:pt x="4" y="8"/>
                        </a:lnTo>
                        <a:lnTo>
                          <a:pt x="6" y="27"/>
                        </a:lnTo>
                        <a:lnTo>
                          <a:pt x="5" y="50"/>
                        </a:lnTo>
                        <a:lnTo>
                          <a:pt x="0" y="6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1" name="Freeform 56"/>
                  <p:cNvSpPr>
                    <a:spLocks/>
                  </p:cNvSpPr>
                  <p:nvPr/>
                </p:nvSpPr>
                <p:spPr bwMode="auto">
                  <a:xfrm>
                    <a:off x="1156" y="2042"/>
                    <a:ext cx="49" cy="173"/>
                  </a:xfrm>
                  <a:custGeom>
                    <a:avLst/>
                    <a:gdLst>
                      <a:gd name="T0" fmla="*/ 0 w 49"/>
                      <a:gd name="T1" fmla="*/ 44 h 173"/>
                      <a:gd name="T2" fmla="*/ 1 w 49"/>
                      <a:gd name="T3" fmla="*/ 56 h 173"/>
                      <a:gd name="T4" fmla="*/ 1 w 49"/>
                      <a:gd name="T5" fmla="*/ 68 h 173"/>
                      <a:gd name="T6" fmla="*/ 2 w 49"/>
                      <a:gd name="T7" fmla="*/ 80 h 173"/>
                      <a:gd name="T8" fmla="*/ 4 w 49"/>
                      <a:gd name="T9" fmla="*/ 92 h 173"/>
                      <a:gd name="T10" fmla="*/ 6 w 49"/>
                      <a:gd name="T11" fmla="*/ 103 h 173"/>
                      <a:gd name="T12" fmla="*/ 9 w 49"/>
                      <a:gd name="T13" fmla="*/ 114 h 173"/>
                      <a:gd name="T14" fmla="*/ 13 w 49"/>
                      <a:gd name="T15" fmla="*/ 125 h 173"/>
                      <a:gd name="T16" fmla="*/ 18 w 49"/>
                      <a:gd name="T17" fmla="*/ 135 h 173"/>
                      <a:gd name="T18" fmla="*/ 24 w 49"/>
                      <a:gd name="T19" fmla="*/ 145 h 173"/>
                      <a:gd name="T20" fmla="*/ 30 w 49"/>
                      <a:gd name="T21" fmla="*/ 155 h 173"/>
                      <a:gd name="T22" fmla="*/ 37 w 49"/>
                      <a:gd name="T23" fmla="*/ 164 h 173"/>
                      <a:gd name="T24" fmla="*/ 45 w 49"/>
                      <a:gd name="T25" fmla="*/ 172 h 173"/>
                      <a:gd name="T26" fmla="*/ 47 w 49"/>
                      <a:gd name="T27" fmla="*/ 173 h 173"/>
                      <a:gd name="T28" fmla="*/ 48 w 49"/>
                      <a:gd name="T29" fmla="*/ 172 h 173"/>
                      <a:gd name="T30" fmla="*/ 49 w 49"/>
                      <a:gd name="T31" fmla="*/ 170 h 173"/>
                      <a:gd name="T32" fmla="*/ 49 w 49"/>
                      <a:gd name="T33" fmla="*/ 168 h 173"/>
                      <a:gd name="T34" fmla="*/ 43 w 49"/>
                      <a:gd name="T35" fmla="*/ 160 h 173"/>
                      <a:gd name="T36" fmla="*/ 37 w 49"/>
                      <a:gd name="T37" fmla="*/ 150 h 173"/>
                      <a:gd name="T38" fmla="*/ 32 w 49"/>
                      <a:gd name="T39" fmla="*/ 141 h 173"/>
                      <a:gd name="T40" fmla="*/ 27 w 49"/>
                      <a:gd name="T41" fmla="*/ 132 h 173"/>
                      <a:gd name="T42" fmla="*/ 22 w 49"/>
                      <a:gd name="T43" fmla="*/ 122 h 173"/>
                      <a:gd name="T44" fmla="*/ 18 w 49"/>
                      <a:gd name="T45" fmla="*/ 112 h 173"/>
                      <a:gd name="T46" fmla="*/ 15 w 49"/>
                      <a:gd name="T47" fmla="*/ 102 h 173"/>
                      <a:gd name="T48" fmla="*/ 12 w 49"/>
                      <a:gd name="T49" fmla="*/ 91 h 173"/>
                      <a:gd name="T50" fmla="*/ 9 w 49"/>
                      <a:gd name="T51" fmla="*/ 81 h 173"/>
                      <a:gd name="T52" fmla="*/ 8 w 49"/>
                      <a:gd name="T53" fmla="*/ 70 h 173"/>
                      <a:gd name="T54" fmla="*/ 6 w 49"/>
                      <a:gd name="T55" fmla="*/ 59 h 173"/>
                      <a:gd name="T56" fmla="*/ 4 w 49"/>
                      <a:gd name="T57" fmla="*/ 48 h 173"/>
                      <a:gd name="T58" fmla="*/ 3 w 49"/>
                      <a:gd name="T59" fmla="*/ 34 h 173"/>
                      <a:gd name="T60" fmla="*/ 2 w 49"/>
                      <a:gd name="T61" fmla="*/ 18 h 173"/>
                      <a:gd name="T62" fmla="*/ 2 w 49"/>
                      <a:gd name="T63" fmla="*/ 5 h 173"/>
                      <a:gd name="T64" fmla="*/ 2 w 49"/>
                      <a:gd name="T65" fmla="*/ 0 h 173"/>
                      <a:gd name="T66" fmla="*/ 1 w 49"/>
                      <a:gd name="T67" fmla="*/ 5 h 173"/>
                      <a:gd name="T68" fmla="*/ 0 w 49"/>
                      <a:gd name="T69" fmla="*/ 16 h 173"/>
                      <a:gd name="T70" fmla="*/ 0 w 49"/>
                      <a:gd name="T71" fmla="*/ 31 h 173"/>
                      <a:gd name="T72" fmla="*/ 0 w 49"/>
                      <a:gd name="T73" fmla="*/ 44 h 1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
                      <a:gd name="T112" fmla="*/ 0 h 173"/>
                      <a:gd name="T113" fmla="*/ 49 w 49"/>
                      <a:gd name="T114" fmla="*/ 173 h 1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 h="173">
                        <a:moveTo>
                          <a:pt x="0" y="44"/>
                        </a:moveTo>
                        <a:lnTo>
                          <a:pt x="1" y="56"/>
                        </a:lnTo>
                        <a:lnTo>
                          <a:pt x="1" y="68"/>
                        </a:lnTo>
                        <a:lnTo>
                          <a:pt x="2" y="80"/>
                        </a:lnTo>
                        <a:lnTo>
                          <a:pt x="4" y="92"/>
                        </a:lnTo>
                        <a:lnTo>
                          <a:pt x="6" y="103"/>
                        </a:lnTo>
                        <a:lnTo>
                          <a:pt x="9" y="114"/>
                        </a:lnTo>
                        <a:lnTo>
                          <a:pt x="13" y="125"/>
                        </a:lnTo>
                        <a:lnTo>
                          <a:pt x="18" y="135"/>
                        </a:lnTo>
                        <a:lnTo>
                          <a:pt x="24" y="145"/>
                        </a:lnTo>
                        <a:lnTo>
                          <a:pt x="30" y="155"/>
                        </a:lnTo>
                        <a:lnTo>
                          <a:pt x="37" y="164"/>
                        </a:lnTo>
                        <a:lnTo>
                          <a:pt x="45" y="172"/>
                        </a:lnTo>
                        <a:lnTo>
                          <a:pt x="47" y="173"/>
                        </a:lnTo>
                        <a:lnTo>
                          <a:pt x="48" y="172"/>
                        </a:lnTo>
                        <a:lnTo>
                          <a:pt x="49" y="170"/>
                        </a:lnTo>
                        <a:lnTo>
                          <a:pt x="49" y="168"/>
                        </a:lnTo>
                        <a:lnTo>
                          <a:pt x="43" y="160"/>
                        </a:lnTo>
                        <a:lnTo>
                          <a:pt x="37" y="150"/>
                        </a:lnTo>
                        <a:lnTo>
                          <a:pt x="32" y="141"/>
                        </a:lnTo>
                        <a:lnTo>
                          <a:pt x="27" y="132"/>
                        </a:lnTo>
                        <a:lnTo>
                          <a:pt x="22" y="122"/>
                        </a:lnTo>
                        <a:lnTo>
                          <a:pt x="18" y="112"/>
                        </a:lnTo>
                        <a:lnTo>
                          <a:pt x="15" y="102"/>
                        </a:lnTo>
                        <a:lnTo>
                          <a:pt x="12" y="91"/>
                        </a:lnTo>
                        <a:lnTo>
                          <a:pt x="9" y="81"/>
                        </a:lnTo>
                        <a:lnTo>
                          <a:pt x="8" y="70"/>
                        </a:lnTo>
                        <a:lnTo>
                          <a:pt x="6" y="59"/>
                        </a:lnTo>
                        <a:lnTo>
                          <a:pt x="4" y="48"/>
                        </a:lnTo>
                        <a:lnTo>
                          <a:pt x="3" y="34"/>
                        </a:lnTo>
                        <a:lnTo>
                          <a:pt x="2" y="18"/>
                        </a:lnTo>
                        <a:lnTo>
                          <a:pt x="2" y="5"/>
                        </a:lnTo>
                        <a:lnTo>
                          <a:pt x="2" y="0"/>
                        </a:lnTo>
                        <a:lnTo>
                          <a:pt x="1" y="5"/>
                        </a:lnTo>
                        <a:lnTo>
                          <a:pt x="0" y="16"/>
                        </a:lnTo>
                        <a:lnTo>
                          <a:pt x="0" y="31"/>
                        </a:lnTo>
                        <a:lnTo>
                          <a:pt x="0" y="4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2" name="Freeform 57"/>
                  <p:cNvSpPr>
                    <a:spLocks/>
                  </p:cNvSpPr>
                  <p:nvPr/>
                </p:nvSpPr>
                <p:spPr bwMode="auto">
                  <a:xfrm>
                    <a:off x="1191" y="2206"/>
                    <a:ext cx="88" cy="5"/>
                  </a:xfrm>
                  <a:custGeom>
                    <a:avLst/>
                    <a:gdLst>
                      <a:gd name="T0" fmla="*/ 42 w 88"/>
                      <a:gd name="T1" fmla="*/ 2 h 5"/>
                      <a:gd name="T2" fmla="*/ 47 w 88"/>
                      <a:gd name="T3" fmla="*/ 2 h 5"/>
                      <a:gd name="T4" fmla="*/ 53 w 88"/>
                      <a:gd name="T5" fmla="*/ 2 h 5"/>
                      <a:gd name="T6" fmla="*/ 59 w 88"/>
                      <a:gd name="T7" fmla="*/ 2 h 5"/>
                      <a:gd name="T8" fmla="*/ 64 w 88"/>
                      <a:gd name="T9" fmla="*/ 3 h 5"/>
                      <a:gd name="T10" fmla="*/ 70 w 88"/>
                      <a:gd name="T11" fmla="*/ 3 h 5"/>
                      <a:gd name="T12" fmla="*/ 76 w 88"/>
                      <a:gd name="T13" fmla="*/ 4 h 5"/>
                      <a:gd name="T14" fmla="*/ 82 w 88"/>
                      <a:gd name="T15" fmla="*/ 4 h 5"/>
                      <a:gd name="T16" fmla="*/ 87 w 88"/>
                      <a:gd name="T17" fmla="*/ 5 h 5"/>
                      <a:gd name="T18" fmla="*/ 88 w 88"/>
                      <a:gd name="T19" fmla="*/ 5 h 5"/>
                      <a:gd name="T20" fmla="*/ 88 w 88"/>
                      <a:gd name="T21" fmla="*/ 4 h 5"/>
                      <a:gd name="T22" fmla="*/ 88 w 88"/>
                      <a:gd name="T23" fmla="*/ 4 h 5"/>
                      <a:gd name="T24" fmla="*/ 88 w 88"/>
                      <a:gd name="T25" fmla="*/ 3 h 5"/>
                      <a:gd name="T26" fmla="*/ 82 w 88"/>
                      <a:gd name="T27" fmla="*/ 2 h 5"/>
                      <a:gd name="T28" fmla="*/ 76 w 88"/>
                      <a:gd name="T29" fmla="*/ 2 h 5"/>
                      <a:gd name="T30" fmla="*/ 70 w 88"/>
                      <a:gd name="T31" fmla="*/ 1 h 5"/>
                      <a:gd name="T32" fmla="*/ 64 w 88"/>
                      <a:gd name="T33" fmla="*/ 0 h 5"/>
                      <a:gd name="T34" fmla="*/ 58 w 88"/>
                      <a:gd name="T35" fmla="*/ 0 h 5"/>
                      <a:gd name="T36" fmla="*/ 51 w 88"/>
                      <a:gd name="T37" fmla="*/ 0 h 5"/>
                      <a:gd name="T38" fmla="*/ 46 w 88"/>
                      <a:gd name="T39" fmla="*/ 0 h 5"/>
                      <a:gd name="T40" fmla="*/ 39 w 88"/>
                      <a:gd name="T41" fmla="*/ 0 h 5"/>
                      <a:gd name="T42" fmla="*/ 34 w 88"/>
                      <a:gd name="T43" fmla="*/ 0 h 5"/>
                      <a:gd name="T44" fmla="*/ 28 w 88"/>
                      <a:gd name="T45" fmla="*/ 1 h 5"/>
                      <a:gd name="T46" fmla="*/ 21 w 88"/>
                      <a:gd name="T47" fmla="*/ 1 h 5"/>
                      <a:gd name="T48" fmla="*/ 15 w 88"/>
                      <a:gd name="T49" fmla="*/ 2 h 5"/>
                      <a:gd name="T50" fmla="*/ 9 w 88"/>
                      <a:gd name="T51" fmla="*/ 3 h 5"/>
                      <a:gd name="T52" fmla="*/ 4 w 88"/>
                      <a:gd name="T53" fmla="*/ 3 h 5"/>
                      <a:gd name="T54" fmla="*/ 1 w 88"/>
                      <a:gd name="T55" fmla="*/ 4 h 5"/>
                      <a:gd name="T56" fmla="*/ 0 w 88"/>
                      <a:gd name="T57" fmla="*/ 4 h 5"/>
                      <a:gd name="T58" fmla="*/ 1 w 88"/>
                      <a:gd name="T59" fmla="*/ 4 h 5"/>
                      <a:gd name="T60" fmla="*/ 4 w 88"/>
                      <a:gd name="T61" fmla="*/ 4 h 5"/>
                      <a:gd name="T62" fmla="*/ 10 w 88"/>
                      <a:gd name="T63" fmla="*/ 3 h 5"/>
                      <a:gd name="T64" fmla="*/ 15 w 88"/>
                      <a:gd name="T65" fmla="*/ 3 h 5"/>
                      <a:gd name="T66" fmla="*/ 22 w 88"/>
                      <a:gd name="T67" fmla="*/ 3 h 5"/>
                      <a:gd name="T68" fmla="*/ 29 w 88"/>
                      <a:gd name="T69" fmla="*/ 2 h 5"/>
                      <a:gd name="T70" fmla="*/ 36 w 88"/>
                      <a:gd name="T71" fmla="*/ 2 h 5"/>
                      <a:gd name="T72" fmla="*/ 42 w 88"/>
                      <a:gd name="T73" fmla="*/ 2 h 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8"/>
                      <a:gd name="T112" fmla="*/ 0 h 5"/>
                      <a:gd name="T113" fmla="*/ 88 w 88"/>
                      <a:gd name="T114" fmla="*/ 5 h 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8" h="5">
                        <a:moveTo>
                          <a:pt x="42" y="2"/>
                        </a:moveTo>
                        <a:lnTo>
                          <a:pt x="47" y="2"/>
                        </a:lnTo>
                        <a:lnTo>
                          <a:pt x="53" y="2"/>
                        </a:lnTo>
                        <a:lnTo>
                          <a:pt x="59" y="2"/>
                        </a:lnTo>
                        <a:lnTo>
                          <a:pt x="64" y="3"/>
                        </a:lnTo>
                        <a:lnTo>
                          <a:pt x="70" y="3"/>
                        </a:lnTo>
                        <a:lnTo>
                          <a:pt x="76" y="4"/>
                        </a:lnTo>
                        <a:lnTo>
                          <a:pt x="82" y="4"/>
                        </a:lnTo>
                        <a:lnTo>
                          <a:pt x="87" y="5"/>
                        </a:lnTo>
                        <a:lnTo>
                          <a:pt x="88" y="5"/>
                        </a:lnTo>
                        <a:lnTo>
                          <a:pt x="88" y="4"/>
                        </a:lnTo>
                        <a:lnTo>
                          <a:pt x="88" y="3"/>
                        </a:lnTo>
                        <a:lnTo>
                          <a:pt x="82" y="2"/>
                        </a:lnTo>
                        <a:lnTo>
                          <a:pt x="76" y="2"/>
                        </a:lnTo>
                        <a:lnTo>
                          <a:pt x="70" y="1"/>
                        </a:lnTo>
                        <a:lnTo>
                          <a:pt x="64" y="0"/>
                        </a:lnTo>
                        <a:lnTo>
                          <a:pt x="58" y="0"/>
                        </a:lnTo>
                        <a:lnTo>
                          <a:pt x="51" y="0"/>
                        </a:lnTo>
                        <a:lnTo>
                          <a:pt x="46" y="0"/>
                        </a:lnTo>
                        <a:lnTo>
                          <a:pt x="39" y="0"/>
                        </a:lnTo>
                        <a:lnTo>
                          <a:pt x="34" y="0"/>
                        </a:lnTo>
                        <a:lnTo>
                          <a:pt x="28" y="1"/>
                        </a:lnTo>
                        <a:lnTo>
                          <a:pt x="21" y="1"/>
                        </a:lnTo>
                        <a:lnTo>
                          <a:pt x="15" y="2"/>
                        </a:lnTo>
                        <a:lnTo>
                          <a:pt x="9" y="3"/>
                        </a:lnTo>
                        <a:lnTo>
                          <a:pt x="4" y="3"/>
                        </a:lnTo>
                        <a:lnTo>
                          <a:pt x="1" y="4"/>
                        </a:lnTo>
                        <a:lnTo>
                          <a:pt x="0" y="4"/>
                        </a:lnTo>
                        <a:lnTo>
                          <a:pt x="1" y="4"/>
                        </a:lnTo>
                        <a:lnTo>
                          <a:pt x="4" y="4"/>
                        </a:lnTo>
                        <a:lnTo>
                          <a:pt x="10" y="3"/>
                        </a:lnTo>
                        <a:lnTo>
                          <a:pt x="15" y="3"/>
                        </a:lnTo>
                        <a:lnTo>
                          <a:pt x="22" y="3"/>
                        </a:lnTo>
                        <a:lnTo>
                          <a:pt x="29" y="2"/>
                        </a:lnTo>
                        <a:lnTo>
                          <a:pt x="36" y="2"/>
                        </a:lnTo>
                        <a:lnTo>
                          <a:pt x="42"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3" name="Freeform 58"/>
                  <p:cNvSpPr>
                    <a:spLocks/>
                  </p:cNvSpPr>
                  <p:nvPr/>
                </p:nvSpPr>
                <p:spPr bwMode="auto">
                  <a:xfrm>
                    <a:off x="1240" y="2208"/>
                    <a:ext cx="35" cy="56"/>
                  </a:xfrm>
                  <a:custGeom>
                    <a:avLst/>
                    <a:gdLst>
                      <a:gd name="T0" fmla="*/ 15 w 35"/>
                      <a:gd name="T1" fmla="*/ 26 h 56"/>
                      <a:gd name="T2" fmla="*/ 13 w 35"/>
                      <a:gd name="T3" fmla="*/ 30 h 56"/>
                      <a:gd name="T4" fmla="*/ 11 w 35"/>
                      <a:gd name="T5" fmla="*/ 33 h 56"/>
                      <a:gd name="T6" fmla="*/ 9 w 35"/>
                      <a:gd name="T7" fmla="*/ 37 h 56"/>
                      <a:gd name="T8" fmla="*/ 7 w 35"/>
                      <a:gd name="T9" fmla="*/ 41 h 56"/>
                      <a:gd name="T10" fmla="*/ 5 w 35"/>
                      <a:gd name="T11" fmla="*/ 44 h 56"/>
                      <a:gd name="T12" fmla="*/ 3 w 35"/>
                      <a:gd name="T13" fmla="*/ 48 h 56"/>
                      <a:gd name="T14" fmla="*/ 1 w 35"/>
                      <a:gd name="T15" fmla="*/ 52 h 56"/>
                      <a:gd name="T16" fmla="*/ 0 w 35"/>
                      <a:gd name="T17" fmla="*/ 56 h 56"/>
                      <a:gd name="T18" fmla="*/ 0 w 35"/>
                      <a:gd name="T19" fmla="*/ 56 h 56"/>
                      <a:gd name="T20" fmla="*/ 0 w 35"/>
                      <a:gd name="T21" fmla="*/ 56 h 56"/>
                      <a:gd name="T22" fmla="*/ 1 w 35"/>
                      <a:gd name="T23" fmla="*/ 56 h 56"/>
                      <a:gd name="T24" fmla="*/ 2 w 35"/>
                      <a:gd name="T25" fmla="*/ 56 h 56"/>
                      <a:gd name="T26" fmla="*/ 4 w 35"/>
                      <a:gd name="T27" fmla="*/ 52 h 56"/>
                      <a:gd name="T28" fmla="*/ 6 w 35"/>
                      <a:gd name="T29" fmla="*/ 49 h 56"/>
                      <a:gd name="T30" fmla="*/ 8 w 35"/>
                      <a:gd name="T31" fmla="*/ 45 h 56"/>
                      <a:gd name="T32" fmla="*/ 10 w 35"/>
                      <a:gd name="T33" fmla="*/ 42 h 56"/>
                      <a:gd name="T34" fmla="*/ 12 w 35"/>
                      <a:gd name="T35" fmla="*/ 38 h 56"/>
                      <a:gd name="T36" fmla="*/ 14 w 35"/>
                      <a:gd name="T37" fmla="*/ 35 h 56"/>
                      <a:gd name="T38" fmla="*/ 16 w 35"/>
                      <a:gd name="T39" fmla="*/ 31 h 56"/>
                      <a:gd name="T40" fmla="*/ 19 w 35"/>
                      <a:gd name="T41" fmla="*/ 28 h 56"/>
                      <a:gd name="T42" fmla="*/ 21 w 35"/>
                      <a:gd name="T43" fmla="*/ 23 h 56"/>
                      <a:gd name="T44" fmla="*/ 24 w 35"/>
                      <a:gd name="T45" fmla="*/ 19 h 56"/>
                      <a:gd name="T46" fmla="*/ 26 w 35"/>
                      <a:gd name="T47" fmla="*/ 15 h 56"/>
                      <a:gd name="T48" fmla="*/ 29 w 35"/>
                      <a:gd name="T49" fmla="*/ 12 h 56"/>
                      <a:gd name="T50" fmla="*/ 31 w 35"/>
                      <a:gd name="T51" fmla="*/ 9 h 56"/>
                      <a:gd name="T52" fmla="*/ 33 w 35"/>
                      <a:gd name="T53" fmla="*/ 5 h 56"/>
                      <a:gd name="T54" fmla="*/ 35 w 35"/>
                      <a:gd name="T55" fmla="*/ 2 h 56"/>
                      <a:gd name="T56" fmla="*/ 35 w 35"/>
                      <a:gd name="T57" fmla="*/ 0 h 56"/>
                      <a:gd name="T58" fmla="*/ 35 w 35"/>
                      <a:gd name="T59" fmla="*/ 1 h 56"/>
                      <a:gd name="T60" fmla="*/ 33 w 35"/>
                      <a:gd name="T61" fmla="*/ 3 h 56"/>
                      <a:gd name="T62" fmla="*/ 31 w 35"/>
                      <a:gd name="T63" fmla="*/ 6 h 56"/>
                      <a:gd name="T64" fmla="*/ 28 w 35"/>
                      <a:gd name="T65" fmla="*/ 10 h 56"/>
                      <a:gd name="T66" fmla="*/ 24 w 35"/>
                      <a:gd name="T67" fmla="*/ 14 h 56"/>
                      <a:gd name="T68" fmla="*/ 21 w 35"/>
                      <a:gd name="T69" fmla="*/ 19 h 56"/>
                      <a:gd name="T70" fmla="*/ 18 w 35"/>
                      <a:gd name="T71" fmla="*/ 23 h 56"/>
                      <a:gd name="T72" fmla="*/ 15 w 35"/>
                      <a:gd name="T73" fmla="*/ 26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5"/>
                      <a:gd name="T112" fmla="*/ 0 h 56"/>
                      <a:gd name="T113" fmla="*/ 35 w 35"/>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5" h="56">
                        <a:moveTo>
                          <a:pt x="15" y="26"/>
                        </a:moveTo>
                        <a:lnTo>
                          <a:pt x="13" y="30"/>
                        </a:lnTo>
                        <a:lnTo>
                          <a:pt x="11" y="33"/>
                        </a:lnTo>
                        <a:lnTo>
                          <a:pt x="9" y="37"/>
                        </a:lnTo>
                        <a:lnTo>
                          <a:pt x="7" y="41"/>
                        </a:lnTo>
                        <a:lnTo>
                          <a:pt x="5" y="44"/>
                        </a:lnTo>
                        <a:lnTo>
                          <a:pt x="3" y="48"/>
                        </a:lnTo>
                        <a:lnTo>
                          <a:pt x="1" y="52"/>
                        </a:lnTo>
                        <a:lnTo>
                          <a:pt x="0" y="56"/>
                        </a:lnTo>
                        <a:lnTo>
                          <a:pt x="1" y="56"/>
                        </a:lnTo>
                        <a:lnTo>
                          <a:pt x="2" y="56"/>
                        </a:lnTo>
                        <a:lnTo>
                          <a:pt x="4" y="52"/>
                        </a:lnTo>
                        <a:lnTo>
                          <a:pt x="6" y="49"/>
                        </a:lnTo>
                        <a:lnTo>
                          <a:pt x="8" y="45"/>
                        </a:lnTo>
                        <a:lnTo>
                          <a:pt x="10" y="42"/>
                        </a:lnTo>
                        <a:lnTo>
                          <a:pt x="12" y="38"/>
                        </a:lnTo>
                        <a:lnTo>
                          <a:pt x="14" y="35"/>
                        </a:lnTo>
                        <a:lnTo>
                          <a:pt x="16" y="31"/>
                        </a:lnTo>
                        <a:lnTo>
                          <a:pt x="19" y="28"/>
                        </a:lnTo>
                        <a:lnTo>
                          <a:pt x="21" y="23"/>
                        </a:lnTo>
                        <a:lnTo>
                          <a:pt x="24" y="19"/>
                        </a:lnTo>
                        <a:lnTo>
                          <a:pt x="26" y="15"/>
                        </a:lnTo>
                        <a:lnTo>
                          <a:pt x="29" y="12"/>
                        </a:lnTo>
                        <a:lnTo>
                          <a:pt x="31" y="9"/>
                        </a:lnTo>
                        <a:lnTo>
                          <a:pt x="33" y="5"/>
                        </a:lnTo>
                        <a:lnTo>
                          <a:pt x="35" y="2"/>
                        </a:lnTo>
                        <a:lnTo>
                          <a:pt x="35" y="0"/>
                        </a:lnTo>
                        <a:lnTo>
                          <a:pt x="35" y="1"/>
                        </a:lnTo>
                        <a:lnTo>
                          <a:pt x="33" y="3"/>
                        </a:lnTo>
                        <a:lnTo>
                          <a:pt x="31" y="6"/>
                        </a:lnTo>
                        <a:lnTo>
                          <a:pt x="28" y="10"/>
                        </a:lnTo>
                        <a:lnTo>
                          <a:pt x="24" y="14"/>
                        </a:lnTo>
                        <a:lnTo>
                          <a:pt x="21" y="19"/>
                        </a:lnTo>
                        <a:lnTo>
                          <a:pt x="18" y="23"/>
                        </a:lnTo>
                        <a:lnTo>
                          <a:pt x="15" y="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4" name="Freeform 59"/>
                  <p:cNvSpPr>
                    <a:spLocks/>
                  </p:cNvSpPr>
                  <p:nvPr/>
                </p:nvSpPr>
                <p:spPr bwMode="auto">
                  <a:xfrm>
                    <a:off x="1224" y="2254"/>
                    <a:ext cx="99" cy="184"/>
                  </a:xfrm>
                  <a:custGeom>
                    <a:avLst/>
                    <a:gdLst>
                      <a:gd name="T0" fmla="*/ 0 w 99"/>
                      <a:gd name="T1" fmla="*/ 0 h 184"/>
                      <a:gd name="T2" fmla="*/ 10 w 99"/>
                      <a:gd name="T3" fmla="*/ 7 h 184"/>
                      <a:gd name="T4" fmla="*/ 21 w 99"/>
                      <a:gd name="T5" fmla="*/ 15 h 184"/>
                      <a:gd name="T6" fmla="*/ 30 w 99"/>
                      <a:gd name="T7" fmla="*/ 25 h 184"/>
                      <a:gd name="T8" fmla="*/ 39 w 99"/>
                      <a:gd name="T9" fmla="*/ 34 h 184"/>
                      <a:gd name="T10" fmla="*/ 47 w 99"/>
                      <a:gd name="T11" fmla="*/ 44 h 184"/>
                      <a:gd name="T12" fmla="*/ 54 w 99"/>
                      <a:gd name="T13" fmla="*/ 55 h 184"/>
                      <a:gd name="T14" fmla="*/ 61 w 99"/>
                      <a:gd name="T15" fmla="*/ 67 h 184"/>
                      <a:gd name="T16" fmla="*/ 67 w 99"/>
                      <a:gd name="T17" fmla="*/ 79 h 184"/>
                      <a:gd name="T18" fmla="*/ 72 w 99"/>
                      <a:gd name="T19" fmla="*/ 91 h 184"/>
                      <a:gd name="T20" fmla="*/ 76 w 99"/>
                      <a:gd name="T21" fmla="*/ 104 h 184"/>
                      <a:gd name="T22" fmla="*/ 80 w 99"/>
                      <a:gd name="T23" fmla="*/ 117 h 184"/>
                      <a:gd name="T24" fmla="*/ 84 w 99"/>
                      <a:gd name="T25" fmla="*/ 130 h 184"/>
                      <a:gd name="T26" fmla="*/ 86 w 99"/>
                      <a:gd name="T27" fmla="*/ 143 h 184"/>
                      <a:gd name="T28" fmla="*/ 89 w 99"/>
                      <a:gd name="T29" fmla="*/ 156 h 184"/>
                      <a:gd name="T30" fmla="*/ 92 w 99"/>
                      <a:gd name="T31" fmla="*/ 170 h 184"/>
                      <a:gd name="T32" fmla="*/ 94 w 99"/>
                      <a:gd name="T33" fmla="*/ 183 h 184"/>
                      <a:gd name="T34" fmla="*/ 95 w 99"/>
                      <a:gd name="T35" fmla="*/ 184 h 184"/>
                      <a:gd name="T36" fmla="*/ 97 w 99"/>
                      <a:gd name="T37" fmla="*/ 184 h 184"/>
                      <a:gd name="T38" fmla="*/ 98 w 99"/>
                      <a:gd name="T39" fmla="*/ 183 h 184"/>
                      <a:gd name="T40" fmla="*/ 99 w 99"/>
                      <a:gd name="T41" fmla="*/ 181 h 184"/>
                      <a:gd name="T42" fmla="*/ 98 w 99"/>
                      <a:gd name="T43" fmla="*/ 167 h 184"/>
                      <a:gd name="T44" fmla="*/ 97 w 99"/>
                      <a:gd name="T45" fmla="*/ 153 h 184"/>
                      <a:gd name="T46" fmla="*/ 95 w 99"/>
                      <a:gd name="T47" fmla="*/ 139 h 184"/>
                      <a:gd name="T48" fmla="*/ 93 w 99"/>
                      <a:gd name="T49" fmla="*/ 125 h 184"/>
                      <a:gd name="T50" fmla="*/ 90 w 99"/>
                      <a:gd name="T51" fmla="*/ 111 h 184"/>
                      <a:gd name="T52" fmla="*/ 86 w 99"/>
                      <a:gd name="T53" fmla="*/ 98 h 184"/>
                      <a:gd name="T54" fmla="*/ 82 w 99"/>
                      <a:gd name="T55" fmla="*/ 84 h 184"/>
                      <a:gd name="T56" fmla="*/ 77 w 99"/>
                      <a:gd name="T57" fmla="*/ 71 h 184"/>
                      <a:gd name="T58" fmla="*/ 74 w 99"/>
                      <a:gd name="T59" fmla="*/ 65 h 184"/>
                      <a:gd name="T60" fmla="*/ 71 w 99"/>
                      <a:gd name="T61" fmla="*/ 59 h 184"/>
                      <a:gd name="T62" fmla="*/ 67 w 99"/>
                      <a:gd name="T63" fmla="*/ 53 h 184"/>
                      <a:gd name="T64" fmla="*/ 63 w 99"/>
                      <a:gd name="T65" fmla="*/ 47 h 184"/>
                      <a:gd name="T66" fmla="*/ 59 w 99"/>
                      <a:gd name="T67" fmla="*/ 42 h 184"/>
                      <a:gd name="T68" fmla="*/ 55 w 99"/>
                      <a:gd name="T69" fmla="*/ 37 h 184"/>
                      <a:gd name="T70" fmla="*/ 50 w 99"/>
                      <a:gd name="T71" fmla="*/ 32 h 184"/>
                      <a:gd name="T72" fmla="*/ 45 w 99"/>
                      <a:gd name="T73" fmla="*/ 28 h 184"/>
                      <a:gd name="T74" fmla="*/ 40 w 99"/>
                      <a:gd name="T75" fmla="*/ 23 h 184"/>
                      <a:gd name="T76" fmla="*/ 35 w 99"/>
                      <a:gd name="T77" fmla="*/ 19 h 184"/>
                      <a:gd name="T78" fmla="*/ 30 w 99"/>
                      <a:gd name="T79" fmla="*/ 15 h 184"/>
                      <a:gd name="T80" fmla="*/ 24 w 99"/>
                      <a:gd name="T81" fmla="*/ 12 h 184"/>
                      <a:gd name="T82" fmla="*/ 18 w 99"/>
                      <a:gd name="T83" fmla="*/ 8 h 184"/>
                      <a:gd name="T84" fmla="*/ 12 w 99"/>
                      <a:gd name="T85" fmla="*/ 5 h 184"/>
                      <a:gd name="T86" fmla="*/ 6 w 99"/>
                      <a:gd name="T87" fmla="*/ 2 h 184"/>
                      <a:gd name="T88" fmla="*/ 0 w 99"/>
                      <a:gd name="T89" fmla="*/ 0 h 184"/>
                      <a:gd name="T90" fmla="*/ 0 w 99"/>
                      <a:gd name="T91" fmla="*/ 0 h 184"/>
                      <a:gd name="T92" fmla="*/ 0 w 99"/>
                      <a:gd name="T93" fmla="*/ 0 h 184"/>
                      <a:gd name="T94" fmla="*/ 0 w 99"/>
                      <a:gd name="T95" fmla="*/ 0 h 184"/>
                      <a:gd name="T96" fmla="*/ 0 w 99"/>
                      <a:gd name="T97" fmla="*/ 0 h 184"/>
                      <a:gd name="T98" fmla="*/ 0 w 99"/>
                      <a:gd name="T99" fmla="*/ 0 h 18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9"/>
                      <a:gd name="T151" fmla="*/ 0 h 184"/>
                      <a:gd name="T152" fmla="*/ 99 w 99"/>
                      <a:gd name="T153" fmla="*/ 184 h 18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9" h="184">
                        <a:moveTo>
                          <a:pt x="0" y="0"/>
                        </a:moveTo>
                        <a:lnTo>
                          <a:pt x="10" y="7"/>
                        </a:lnTo>
                        <a:lnTo>
                          <a:pt x="21" y="15"/>
                        </a:lnTo>
                        <a:lnTo>
                          <a:pt x="30" y="25"/>
                        </a:lnTo>
                        <a:lnTo>
                          <a:pt x="39" y="34"/>
                        </a:lnTo>
                        <a:lnTo>
                          <a:pt x="47" y="44"/>
                        </a:lnTo>
                        <a:lnTo>
                          <a:pt x="54" y="55"/>
                        </a:lnTo>
                        <a:lnTo>
                          <a:pt x="61" y="67"/>
                        </a:lnTo>
                        <a:lnTo>
                          <a:pt x="67" y="79"/>
                        </a:lnTo>
                        <a:lnTo>
                          <a:pt x="72" y="91"/>
                        </a:lnTo>
                        <a:lnTo>
                          <a:pt x="76" y="104"/>
                        </a:lnTo>
                        <a:lnTo>
                          <a:pt x="80" y="117"/>
                        </a:lnTo>
                        <a:lnTo>
                          <a:pt x="84" y="130"/>
                        </a:lnTo>
                        <a:lnTo>
                          <a:pt x="86" y="143"/>
                        </a:lnTo>
                        <a:lnTo>
                          <a:pt x="89" y="156"/>
                        </a:lnTo>
                        <a:lnTo>
                          <a:pt x="92" y="170"/>
                        </a:lnTo>
                        <a:lnTo>
                          <a:pt x="94" y="183"/>
                        </a:lnTo>
                        <a:lnTo>
                          <a:pt x="95" y="184"/>
                        </a:lnTo>
                        <a:lnTo>
                          <a:pt x="97" y="184"/>
                        </a:lnTo>
                        <a:lnTo>
                          <a:pt x="98" y="183"/>
                        </a:lnTo>
                        <a:lnTo>
                          <a:pt x="99" y="181"/>
                        </a:lnTo>
                        <a:lnTo>
                          <a:pt x="98" y="167"/>
                        </a:lnTo>
                        <a:lnTo>
                          <a:pt x="97" y="153"/>
                        </a:lnTo>
                        <a:lnTo>
                          <a:pt x="95" y="139"/>
                        </a:lnTo>
                        <a:lnTo>
                          <a:pt x="93" y="125"/>
                        </a:lnTo>
                        <a:lnTo>
                          <a:pt x="90" y="111"/>
                        </a:lnTo>
                        <a:lnTo>
                          <a:pt x="86" y="98"/>
                        </a:lnTo>
                        <a:lnTo>
                          <a:pt x="82" y="84"/>
                        </a:lnTo>
                        <a:lnTo>
                          <a:pt x="77" y="71"/>
                        </a:lnTo>
                        <a:lnTo>
                          <a:pt x="74" y="65"/>
                        </a:lnTo>
                        <a:lnTo>
                          <a:pt x="71" y="59"/>
                        </a:lnTo>
                        <a:lnTo>
                          <a:pt x="67" y="53"/>
                        </a:lnTo>
                        <a:lnTo>
                          <a:pt x="63" y="47"/>
                        </a:lnTo>
                        <a:lnTo>
                          <a:pt x="59" y="42"/>
                        </a:lnTo>
                        <a:lnTo>
                          <a:pt x="55" y="37"/>
                        </a:lnTo>
                        <a:lnTo>
                          <a:pt x="50" y="32"/>
                        </a:lnTo>
                        <a:lnTo>
                          <a:pt x="45" y="28"/>
                        </a:lnTo>
                        <a:lnTo>
                          <a:pt x="40" y="23"/>
                        </a:lnTo>
                        <a:lnTo>
                          <a:pt x="35" y="19"/>
                        </a:lnTo>
                        <a:lnTo>
                          <a:pt x="30" y="15"/>
                        </a:lnTo>
                        <a:lnTo>
                          <a:pt x="24" y="12"/>
                        </a:lnTo>
                        <a:lnTo>
                          <a:pt x="18" y="8"/>
                        </a:lnTo>
                        <a:lnTo>
                          <a:pt x="12" y="5"/>
                        </a:lnTo>
                        <a:lnTo>
                          <a:pt x="6" y="2"/>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5" name="Freeform 60"/>
                  <p:cNvSpPr>
                    <a:spLocks/>
                  </p:cNvSpPr>
                  <p:nvPr/>
                </p:nvSpPr>
                <p:spPr bwMode="auto">
                  <a:xfrm>
                    <a:off x="1286" y="2122"/>
                    <a:ext cx="59" cy="243"/>
                  </a:xfrm>
                  <a:custGeom>
                    <a:avLst/>
                    <a:gdLst>
                      <a:gd name="T0" fmla="*/ 23 w 59"/>
                      <a:gd name="T1" fmla="*/ 55 h 243"/>
                      <a:gd name="T2" fmla="*/ 25 w 59"/>
                      <a:gd name="T3" fmla="*/ 62 h 243"/>
                      <a:gd name="T4" fmla="*/ 28 w 59"/>
                      <a:gd name="T5" fmla="*/ 70 h 243"/>
                      <a:gd name="T6" fmla="*/ 29 w 59"/>
                      <a:gd name="T7" fmla="*/ 77 h 243"/>
                      <a:gd name="T8" fmla="*/ 31 w 59"/>
                      <a:gd name="T9" fmla="*/ 85 h 243"/>
                      <a:gd name="T10" fmla="*/ 33 w 59"/>
                      <a:gd name="T11" fmla="*/ 92 h 243"/>
                      <a:gd name="T12" fmla="*/ 34 w 59"/>
                      <a:gd name="T13" fmla="*/ 100 h 243"/>
                      <a:gd name="T14" fmla="*/ 36 w 59"/>
                      <a:gd name="T15" fmla="*/ 108 h 243"/>
                      <a:gd name="T16" fmla="*/ 37 w 59"/>
                      <a:gd name="T17" fmla="*/ 115 h 243"/>
                      <a:gd name="T18" fmla="*/ 41 w 59"/>
                      <a:gd name="T19" fmla="*/ 146 h 243"/>
                      <a:gd name="T20" fmla="*/ 42 w 59"/>
                      <a:gd name="T21" fmla="*/ 177 h 243"/>
                      <a:gd name="T22" fmla="*/ 43 w 59"/>
                      <a:gd name="T23" fmla="*/ 209 h 243"/>
                      <a:gd name="T24" fmla="*/ 44 w 59"/>
                      <a:gd name="T25" fmla="*/ 240 h 243"/>
                      <a:gd name="T26" fmla="*/ 46 w 59"/>
                      <a:gd name="T27" fmla="*/ 242 h 243"/>
                      <a:gd name="T28" fmla="*/ 48 w 59"/>
                      <a:gd name="T29" fmla="*/ 243 h 243"/>
                      <a:gd name="T30" fmla="*/ 51 w 59"/>
                      <a:gd name="T31" fmla="*/ 242 h 243"/>
                      <a:gd name="T32" fmla="*/ 52 w 59"/>
                      <a:gd name="T33" fmla="*/ 239 h 243"/>
                      <a:gd name="T34" fmla="*/ 57 w 59"/>
                      <a:gd name="T35" fmla="*/ 208 h 243"/>
                      <a:gd name="T36" fmla="*/ 59 w 59"/>
                      <a:gd name="T37" fmla="*/ 176 h 243"/>
                      <a:gd name="T38" fmla="*/ 57 w 59"/>
                      <a:gd name="T39" fmla="*/ 143 h 243"/>
                      <a:gd name="T40" fmla="*/ 51 w 59"/>
                      <a:gd name="T41" fmla="*/ 112 h 243"/>
                      <a:gd name="T42" fmla="*/ 49 w 59"/>
                      <a:gd name="T43" fmla="*/ 105 h 243"/>
                      <a:gd name="T44" fmla="*/ 47 w 59"/>
                      <a:gd name="T45" fmla="*/ 97 h 243"/>
                      <a:gd name="T46" fmla="*/ 45 w 59"/>
                      <a:gd name="T47" fmla="*/ 90 h 243"/>
                      <a:gd name="T48" fmla="*/ 42 w 59"/>
                      <a:gd name="T49" fmla="*/ 83 h 243"/>
                      <a:gd name="T50" fmla="*/ 39 w 59"/>
                      <a:gd name="T51" fmla="*/ 76 h 243"/>
                      <a:gd name="T52" fmla="*/ 37 w 59"/>
                      <a:gd name="T53" fmla="*/ 68 h 243"/>
                      <a:gd name="T54" fmla="*/ 33 w 59"/>
                      <a:gd name="T55" fmla="*/ 62 h 243"/>
                      <a:gd name="T56" fmla="*/ 30 w 59"/>
                      <a:gd name="T57" fmla="*/ 55 h 243"/>
                      <a:gd name="T58" fmla="*/ 28 w 59"/>
                      <a:gd name="T59" fmla="*/ 51 h 243"/>
                      <a:gd name="T60" fmla="*/ 26 w 59"/>
                      <a:gd name="T61" fmla="*/ 48 h 243"/>
                      <a:gd name="T62" fmla="*/ 24 w 59"/>
                      <a:gd name="T63" fmla="*/ 44 h 243"/>
                      <a:gd name="T64" fmla="*/ 22 w 59"/>
                      <a:gd name="T65" fmla="*/ 40 h 243"/>
                      <a:gd name="T66" fmla="*/ 19 w 59"/>
                      <a:gd name="T67" fmla="*/ 37 h 243"/>
                      <a:gd name="T68" fmla="*/ 18 w 59"/>
                      <a:gd name="T69" fmla="*/ 34 h 243"/>
                      <a:gd name="T70" fmla="*/ 15 w 59"/>
                      <a:gd name="T71" fmla="*/ 30 h 243"/>
                      <a:gd name="T72" fmla="*/ 14 w 59"/>
                      <a:gd name="T73" fmla="*/ 26 h 243"/>
                      <a:gd name="T74" fmla="*/ 12 w 59"/>
                      <a:gd name="T75" fmla="*/ 23 h 243"/>
                      <a:gd name="T76" fmla="*/ 10 w 59"/>
                      <a:gd name="T77" fmla="*/ 18 h 243"/>
                      <a:gd name="T78" fmla="*/ 7 w 59"/>
                      <a:gd name="T79" fmla="*/ 14 h 243"/>
                      <a:gd name="T80" fmla="*/ 5 w 59"/>
                      <a:gd name="T81" fmla="*/ 10 h 243"/>
                      <a:gd name="T82" fmla="*/ 3 w 59"/>
                      <a:gd name="T83" fmla="*/ 6 h 243"/>
                      <a:gd name="T84" fmla="*/ 1 w 59"/>
                      <a:gd name="T85" fmla="*/ 2 h 243"/>
                      <a:gd name="T86" fmla="*/ 0 w 59"/>
                      <a:gd name="T87" fmla="*/ 1 h 243"/>
                      <a:gd name="T88" fmla="*/ 0 w 59"/>
                      <a:gd name="T89" fmla="*/ 0 h 243"/>
                      <a:gd name="T90" fmla="*/ 1 w 59"/>
                      <a:gd name="T91" fmla="*/ 1 h 243"/>
                      <a:gd name="T92" fmla="*/ 2 w 59"/>
                      <a:gd name="T93" fmla="*/ 6 h 243"/>
                      <a:gd name="T94" fmla="*/ 5 w 59"/>
                      <a:gd name="T95" fmla="*/ 12 h 243"/>
                      <a:gd name="T96" fmla="*/ 9 w 59"/>
                      <a:gd name="T97" fmla="*/ 20 h 243"/>
                      <a:gd name="T98" fmla="*/ 12 w 59"/>
                      <a:gd name="T99" fmla="*/ 29 h 243"/>
                      <a:gd name="T100" fmla="*/ 16 w 59"/>
                      <a:gd name="T101" fmla="*/ 39 h 243"/>
                      <a:gd name="T102" fmla="*/ 19 w 59"/>
                      <a:gd name="T103" fmla="*/ 48 h 243"/>
                      <a:gd name="T104" fmla="*/ 23 w 59"/>
                      <a:gd name="T105" fmla="*/ 55 h 2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9"/>
                      <a:gd name="T160" fmla="*/ 0 h 243"/>
                      <a:gd name="T161" fmla="*/ 59 w 59"/>
                      <a:gd name="T162" fmla="*/ 243 h 2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9" h="243">
                        <a:moveTo>
                          <a:pt x="23" y="55"/>
                        </a:moveTo>
                        <a:lnTo>
                          <a:pt x="25" y="62"/>
                        </a:lnTo>
                        <a:lnTo>
                          <a:pt x="28" y="70"/>
                        </a:lnTo>
                        <a:lnTo>
                          <a:pt x="29" y="77"/>
                        </a:lnTo>
                        <a:lnTo>
                          <a:pt x="31" y="85"/>
                        </a:lnTo>
                        <a:lnTo>
                          <a:pt x="33" y="92"/>
                        </a:lnTo>
                        <a:lnTo>
                          <a:pt x="34" y="100"/>
                        </a:lnTo>
                        <a:lnTo>
                          <a:pt x="36" y="108"/>
                        </a:lnTo>
                        <a:lnTo>
                          <a:pt x="37" y="115"/>
                        </a:lnTo>
                        <a:lnTo>
                          <a:pt x="41" y="146"/>
                        </a:lnTo>
                        <a:lnTo>
                          <a:pt x="42" y="177"/>
                        </a:lnTo>
                        <a:lnTo>
                          <a:pt x="43" y="209"/>
                        </a:lnTo>
                        <a:lnTo>
                          <a:pt x="44" y="240"/>
                        </a:lnTo>
                        <a:lnTo>
                          <a:pt x="46" y="242"/>
                        </a:lnTo>
                        <a:lnTo>
                          <a:pt x="48" y="243"/>
                        </a:lnTo>
                        <a:lnTo>
                          <a:pt x="51" y="242"/>
                        </a:lnTo>
                        <a:lnTo>
                          <a:pt x="52" y="239"/>
                        </a:lnTo>
                        <a:lnTo>
                          <a:pt x="57" y="208"/>
                        </a:lnTo>
                        <a:lnTo>
                          <a:pt x="59" y="176"/>
                        </a:lnTo>
                        <a:lnTo>
                          <a:pt x="57" y="143"/>
                        </a:lnTo>
                        <a:lnTo>
                          <a:pt x="51" y="112"/>
                        </a:lnTo>
                        <a:lnTo>
                          <a:pt x="49" y="105"/>
                        </a:lnTo>
                        <a:lnTo>
                          <a:pt x="47" y="97"/>
                        </a:lnTo>
                        <a:lnTo>
                          <a:pt x="45" y="90"/>
                        </a:lnTo>
                        <a:lnTo>
                          <a:pt x="42" y="83"/>
                        </a:lnTo>
                        <a:lnTo>
                          <a:pt x="39" y="76"/>
                        </a:lnTo>
                        <a:lnTo>
                          <a:pt x="37" y="68"/>
                        </a:lnTo>
                        <a:lnTo>
                          <a:pt x="33" y="62"/>
                        </a:lnTo>
                        <a:lnTo>
                          <a:pt x="30" y="55"/>
                        </a:lnTo>
                        <a:lnTo>
                          <a:pt x="28" y="51"/>
                        </a:lnTo>
                        <a:lnTo>
                          <a:pt x="26" y="48"/>
                        </a:lnTo>
                        <a:lnTo>
                          <a:pt x="24" y="44"/>
                        </a:lnTo>
                        <a:lnTo>
                          <a:pt x="22" y="40"/>
                        </a:lnTo>
                        <a:lnTo>
                          <a:pt x="19" y="37"/>
                        </a:lnTo>
                        <a:lnTo>
                          <a:pt x="18" y="34"/>
                        </a:lnTo>
                        <a:lnTo>
                          <a:pt x="15" y="30"/>
                        </a:lnTo>
                        <a:lnTo>
                          <a:pt x="14" y="26"/>
                        </a:lnTo>
                        <a:lnTo>
                          <a:pt x="12" y="23"/>
                        </a:lnTo>
                        <a:lnTo>
                          <a:pt x="10" y="18"/>
                        </a:lnTo>
                        <a:lnTo>
                          <a:pt x="7" y="14"/>
                        </a:lnTo>
                        <a:lnTo>
                          <a:pt x="5" y="10"/>
                        </a:lnTo>
                        <a:lnTo>
                          <a:pt x="3" y="6"/>
                        </a:lnTo>
                        <a:lnTo>
                          <a:pt x="1" y="2"/>
                        </a:lnTo>
                        <a:lnTo>
                          <a:pt x="0" y="1"/>
                        </a:lnTo>
                        <a:lnTo>
                          <a:pt x="0" y="0"/>
                        </a:lnTo>
                        <a:lnTo>
                          <a:pt x="1" y="1"/>
                        </a:lnTo>
                        <a:lnTo>
                          <a:pt x="2" y="6"/>
                        </a:lnTo>
                        <a:lnTo>
                          <a:pt x="5" y="12"/>
                        </a:lnTo>
                        <a:lnTo>
                          <a:pt x="9" y="20"/>
                        </a:lnTo>
                        <a:lnTo>
                          <a:pt x="12" y="29"/>
                        </a:lnTo>
                        <a:lnTo>
                          <a:pt x="16" y="39"/>
                        </a:lnTo>
                        <a:lnTo>
                          <a:pt x="19" y="48"/>
                        </a:lnTo>
                        <a:lnTo>
                          <a:pt x="23" y="5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6" name="Freeform 61"/>
                  <p:cNvSpPr>
                    <a:spLocks/>
                  </p:cNvSpPr>
                  <p:nvPr/>
                </p:nvSpPr>
                <p:spPr bwMode="auto">
                  <a:xfrm>
                    <a:off x="1331" y="2465"/>
                    <a:ext cx="60" cy="90"/>
                  </a:xfrm>
                  <a:custGeom>
                    <a:avLst/>
                    <a:gdLst>
                      <a:gd name="T0" fmla="*/ 14 w 60"/>
                      <a:gd name="T1" fmla="*/ 34 h 90"/>
                      <a:gd name="T2" fmla="*/ 12 w 60"/>
                      <a:gd name="T3" fmla="*/ 37 h 90"/>
                      <a:gd name="T4" fmla="*/ 10 w 60"/>
                      <a:gd name="T5" fmla="*/ 40 h 90"/>
                      <a:gd name="T6" fmla="*/ 7 w 60"/>
                      <a:gd name="T7" fmla="*/ 44 h 90"/>
                      <a:gd name="T8" fmla="*/ 6 w 60"/>
                      <a:gd name="T9" fmla="*/ 47 h 90"/>
                      <a:gd name="T10" fmla="*/ 4 w 60"/>
                      <a:gd name="T11" fmla="*/ 51 h 90"/>
                      <a:gd name="T12" fmla="*/ 2 w 60"/>
                      <a:gd name="T13" fmla="*/ 54 h 90"/>
                      <a:gd name="T14" fmla="*/ 1 w 60"/>
                      <a:gd name="T15" fmla="*/ 58 h 90"/>
                      <a:gd name="T16" fmla="*/ 0 w 60"/>
                      <a:gd name="T17" fmla="*/ 62 h 90"/>
                      <a:gd name="T18" fmla="*/ 0 w 60"/>
                      <a:gd name="T19" fmla="*/ 69 h 90"/>
                      <a:gd name="T20" fmla="*/ 1 w 60"/>
                      <a:gd name="T21" fmla="*/ 76 h 90"/>
                      <a:gd name="T22" fmla="*/ 3 w 60"/>
                      <a:gd name="T23" fmla="*/ 83 h 90"/>
                      <a:gd name="T24" fmla="*/ 6 w 60"/>
                      <a:gd name="T25" fmla="*/ 89 h 90"/>
                      <a:gd name="T26" fmla="*/ 6 w 60"/>
                      <a:gd name="T27" fmla="*/ 90 h 90"/>
                      <a:gd name="T28" fmla="*/ 7 w 60"/>
                      <a:gd name="T29" fmla="*/ 90 h 90"/>
                      <a:gd name="T30" fmla="*/ 8 w 60"/>
                      <a:gd name="T31" fmla="*/ 89 h 90"/>
                      <a:gd name="T32" fmla="*/ 8 w 60"/>
                      <a:gd name="T33" fmla="*/ 88 h 90"/>
                      <a:gd name="T34" fmla="*/ 6 w 60"/>
                      <a:gd name="T35" fmla="*/ 80 h 90"/>
                      <a:gd name="T36" fmla="*/ 5 w 60"/>
                      <a:gd name="T37" fmla="*/ 73 h 90"/>
                      <a:gd name="T38" fmla="*/ 5 w 60"/>
                      <a:gd name="T39" fmla="*/ 66 h 90"/>
                      <a:gd name="T40" fmla="*/ 6 w 60"/>
                      <a:gd name="T41" fmla="*/ 59 h 90"/>
                      <a:gd name="T42" fmla="*/ 8 w 60"/>
                      <a:gd name="T43" fmla="*/ 53 h 90"/>
                      <a:gd name="T44" fmla="*/ 11 w 60"/>
                      <a:gd name="T45" fmla="*/ 47 h 90"/>
                      <a:gd name="T46" fmla="*/ 15 w 60"/>
                      <a:gd name="T47" fmla="*/ 40 h 90"/>
                      <a:gd name="T48" fmla="*/ 19 w 60"/>
                      <a:gd name="T49" fmla="*/ 34 h 90"/>
                      <a:gd name="T50" fmla="*/ 23 w 60"/>
                      <a:gd name="T51" fmla="*/ 29 h 90"/>
                      <a:gd name="T52" fmla="*/ 29 w 60"/>
                      <a:gd name="T53" fmla="*/ 23 h 90"/>
                      <a:gd name="T54" fmla="*/ 36 w 60"/>
                      <a:gd name="T55" fmla="*/ 17 h 90"/>
                      <a:gd name="T56" fmla="*/ 43 w 60"/>
                      <a:gd name="T57" fmla="*/ 12 h 90"/>
                      <a:gd name="T58" fmla="*/ 50 w 60"/>
                      <a:gd name="T59" fmla="*/ 7 h 90"/>
                      <a:gd name="T60" fmla="*/ 55 w 60"/>
                      <a:gd name="T61" fmla="*/ 3 h 90"/>
                      <a:gd name="T62" fmla="*/ 59 w 60"/>
                      <a:gd name="T63" fmla="*/ 1 h 90"/>
                      <a:gd name="T64" fmla="*/ 60 w 60"/>
                      <a:gd name="T65" fmla="*/ 0 h 90"/>
                      <a:gd name="T66" fmla="*/ 59 w 60"/>
                      <a:gd name="T67" fmla="*/ 1 h 90"/>
                      <a:gd name="T68" fmla="*/ 54 w 60"/>
                      <a:gd name="T69" fmla="*/ 3 h 90"/>
                      <a:gd name="T70" fmla="*/ 48 w 60"/>
                      <a:gd name="T71" fmla="*/ 7 h 90"/>
                      <a:gd name="T72" fmla="*/ 41 w 60"/>
                      <a:gd name="T73" fmla="*/ 12 h 90"/>
                      <a:gd name="T74" fmla="*/ 33 w 60"/>
                      <a:gd name="T75" fmla="*/ 17 h 90"/>
                      <a:gd name="T76" fmla="*/ 26 w 60"/>
                      <a:gd name="T77" fmla="*/ 23 h 90"/>
                      <a:gd name="T78" fmla="*/ 19 w 60"/>
                      <a:gd name="T79" fmla="*/ 28 h 90"/>
                      <a:gd name="T80" fmla="*/ 14 w 60"/>
                      <a:gd name="T81" fmla="*/ 34 h 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0"/>
                      <a:gd name="T124" fmla="*/ 0 h 90"/>
                      <a:gd name="T125" fmla="*/ 60 w 60"/>
                      <a:gd name="T126" fmla="*/ 90 h 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0" h="90">
                        <a:moveTo>
                          <a:pt x="14" y="34"/>
                        </a:moveTo>
                        <a:lnTo>
                          <a:pt x="12" y="37"/>
                        </a:lnTo>
                        <a:lnTo>
                          <a:pt x="10" y="40"/>
                        </a:lnTo>
                        <a:lnTo>
                          <a:pt x="7" y="44"/>
                        </a:lnTo>
                        <a:lnTo>
                          <a:pt x="6" y="47"/>
                        </a:lnTo>
                        <a:lnTo>
                          <a:pt x="4" y="51"/>
                        </a:lnTo>
                        <a:lnTo>
                          <a:pt x="2" y="54"/>
                        </a:lnTo>
                        <a:lnTo>
                          <a:pt x="1" y="58"/>
                        </a:lnTo>
                        <a:lnTo>
                          <a:pt x="0" y="62"/>
                        </a:lnTo>
                        <a:lnTo>
                          <a:pt x="0" y="69"/>
                        </a:lnTo>
                        <a:lnTo>
                          <a:pt x="1" y="76"/>
                        </a:lnTo>
                        <a:lnTo>
                          <a:pt x="3" y="83"/>
                        </a:lnTo>
                        <a:lnTo>
                          <a:pt x="6" y="89"/>
                        </a:lnTo>
                        <a:lnTo>
                          <a:pt x="6" y="90"/>
                        </a:lnTo>
                        <a:lnTo>
                          <a:pt x="7" y="90"/>
                        </a:lnTo>
                        <a:lnTo>
                          <a:pt x="8" y="89"/>
                        </a:lnTo>
                        <a:lnTo>
                          <a:pt x="8" y="88"/>
                        </a:lnTo>
                        <a:lnTo>
                          <a:pt x="6" y="80"/>
                        </a:lnTo>
                        <a:lnTo>
                          <a:pt x="5" y="73"/>
                        </a:lnTo>
                        <a:lnTo>
                          <a:pt x="5" y="66"/>
                        </a:lnTo>
                        <a:lnTo>
                          <a:pt x="6" y="59"/>
                        </a:lnTo>
                        <a:lnTo>
                          <a:pt x="8" y="53"/>
                        </a:lnTo>
                        <a:lnTo>
                          <a:pt x="11" y="47"/>
                        </a:lnTo>
                        <a:lnTo>
                          <a:pt x="15" y="40"/>
                        </a:lnTo>
                        <a:lnTo>
                          <a:pt x="19" y="34"/>
                        </a:lnTo>
                        <a:lnTo>
                          <a:pt x="23" y="29"/>
                        </a:lnTo>
                        <a:lnTo>
                          <a:pt x="29" y="23"/>
                        </a:lnTo>
                        <a:lnTo>
                          <a:pt x="36" y="17"/>
                        </a:lnTo>
                        <a:lnTo>
                          <a:pt x="43" y="12"/>
                        </a:lnTo>
                        <a:lnTo>
                          <a:pt x="50" y="7"/>
                        </a:lnTo>
                        <a:lnTo>
                          <a:pt x="55" y="3"/>
                        </a:lnTo>
                        <a:lnTo>
                          <a:pt x="59" y="1"/>
                        </a:lnTo>
                        <a:lnTo>
                          <a:pt x="60" y="0"/>
                        </a:lnTo>
                        <a:lnTo>
                          <a:pt x="59" y="1"/>
                        </a:lnTo>
                        <a:lnTo>
                          <a:pt x="54" y="3"/>
                        </a:lnTo>
                        <a:lnTo>
                          <a:pt x="48" y="7"/>
                        </a:lnTo>
                        <a:lnTo>
                          <a:pt x="41" y="12"/>
                        </a:lnTo>
                        <a:lnTo>
                          <a:pt x="33" y="17"/>
                        </a:lnTo>
                        <a:lnTo>
                          <a:pt x="26" y="23"/>
                        </a:lnTo>
                        <a:lnTo>
                          <a:pt x="19" y="28"/>
                        </a:lnTo>
                        <a:lnTo>
                          <a:pt x="14" y="3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7" name="Freeform 62"/>
                  <p:cNvSpPr>
                    <a:spLocks/>
                  </p:cNvSpPr>
                  <p:nvPr/>
                </p:nvSpPr>
                <p:spPr bwMode="auto">
                  <a:xfrm>
                    <a:off x="1369" y="2467"/>
                    <a:ext cx="48" cy="95"/>
                  </a:xfrm>
                  <a:custGeom>
                    <a:avLst/>
                    <a:gdLst>
                      <a:gd name="T0" fmla="*/ 11 w 48"/>
                      <a:gd name="T1" fmla="*/ 40 h 95"/>
                      <a:gd name="T2" fmla="*/ 7 w 48"/>
                      <a:gd name="T3" fmla="*/ 47 h 95"/>
                      <a:gd name="T4" fmla="*/ 4 w 48"/>
                      <a:gd name="T5" fmla="*/ 54 h 95"/>
                      <a:gd name="T6" fmla="*/ 2 w 48"/>
                      <a:gd name="T7" fmla="*/ 61 h 95"/>
                      <a:gd name="T8" fmla="*/ 0 w 48"/>
                      <a:gd name="T9" fmla="*/ 68 h 95"/>
                      <a:gd name="T10" fmla="*/ 0 w 48"/>
                      <a:gd name="T11" fmla="*/ 75 h 95"/>
                      <a:gd name="T12" fmla="*/ 1 w 48"/>
                      <a:gd name="T13" fmla="*/ 81 h 95"/>
                      <a:gd name="T14" fmla="*/ 2 w 48"/>
                      <a:gd name="T15" fmla="*/ 88 h 95"/>
                      <a:gd name="T16" fmla="*/ 4 w 48"/>
                      <a:gd name="T17" fmla="*/ 94 h 95"/>
                      <a:gd name="T18" fmla="*/ 4 w 48"/>
                      <a:gd name="T19" fmla="*/ 95 h 95"/>
                      <a:gd name="T20" fmla="*/ 5 w 48"/>
                      <a:gd name="T21" fmla="*/ 95 h 95"/>
                      <a:gd name="T22" fmla="*/ 6 w 48"/>
                      <a:gd name="T23" fmla="*/ 94 h 95"/>
                      <a:gd name="T24" fmla="*/ 6 w 48"/>
                      <a:gd name="T25" fmla="*/ 93 h 95"/>
                      <a:gd name="T26" fmla="*/ 5 w 48"/>
                      <a:gd name="T27" fmla="*/ 79 h 95"/>
                      <a:gd name="T28" fmla="*/ 6 w 48"/>
                      <a:gd name="T29" fmla="*/ 65 h 95"/>
                      <a:gd name="T30" fmla="*/ 9 w 48"/>
                      <a:gd name="T31" fmla="*/ 52 h 95"/>
                      <a:gd name="T32" fmla="*/ 15 w 48"/>
                      <a:gd name="T33" fmla="*/ 39 h 95"/>
                      <a:gd name="T34" fmla="*/ 19 w 48"/>
                      <a:gd name="T35" fmla="*/ 33 h 95"/>
                      <a:gd name="T36" fmla="*/ 24 w 48"/>
                      <a:gd name="T37" fmla="*/ 26 h 95"/>
                      <a:gd name="T38" fmla="*/ 29 w 48"/>
                      <a:gd name="T39" fmla="*/ 20 h 95"/>
                      <a:gd name="T40" fmla="*/ 35 w 48"/>
                      <a:gd name="T41" fmla="*/ 14 h 95"/>
                      <a:gd name="T42" fmla="*/ 40 w 48"/>
                      <a:gd name="T43" fmla="*/ 8 h 95"/>
                      <a:gd name="T44" fmla="*/ 44 w 48"/>
                      <a:gd name="T45" fmla="*/ 4 h 95"/>
                      <a:gd name="T46" fmla="*/ 47 w 48"/>
                      <a:gd name="T47" fmla="*/ 0 h 95"/>
                      <a:gd name="T48" fmla="*/ 48 w 48"/>
                      <a:gd name="T49" fmla="*/ 0 h 95"/>
                      <a:gd name="T50" fmla="*/ 47 w 48"/>
                      <a:gd name="T51" fmla="*/ 0 h 95"/>
                      <a:gd name="T52" fmla="*/ 44 w 48"/>
                      <a:gd name="T53" fmla="*/ 4 h 95"/>
                      <a:gd name="T54" fmla="*/ 39 w 48"/>
                      <a:gd name="T55" fmla="*/ 8 h 95"/>
                      <a:gd name="T56" fmla="*/ 33 w 48"/>
                      <a:gd name="T57" fmla="*/ 14 h 95"/>
                      <a:gd name="T58" fmla="*/ 27 w 48"/>
                      <a:gd name="T59" fmla="*/ 20 h 95"/>
                      <a:gd name="T60" fmla="*/ 21 w 48"/>
                      <a:gd name="T61" fmla="*/ 27 h 95"/>
                      <a:gd name="T62" fmla="*/ 15 w 48"/>
                      <a:gd name="T63" fmla="*/ 34 h 95"/>
                      <a:gd name="T64" fmla="*/ 11 w 48"/>
                      <a:gd name="T65" fmla="*/ 4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95"/>
                      <a:gd name="T101" fmla="*/ 48 w 48"/>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95">
                        <a:moveTo>
                          <a:pt x="11" y="40"/>
                        </a:moveTo>
                        <a:lnTo>
                          <a:pt x="7" y="47"/>
                        </a:lnTo>
                        <a:lnTo>
                          <a:pt x="4" y="54"/>
                        </a:lnTo>
                        <a:lnTo>
                          <a:pt x="2" y="61"/>
                        </a:lnTo>
                        <a:lnTo>
                          <a:pt x="0" y="68"/>
                        </a:lnTo>
                        <a:lnTo>
                          <a:pt x="0" y="75"/>
                        </a:lnTo>
                        <a:lnTo>
                          <a:pt x="1" y="81"/>
                        </a:lnTo>
                        <a:lnTo>
                          <a:pt x="2" y="88"/>
                        </a:lnTo>
                        <a:lnTo>
                          <a:pt x="4" y="94"/>
                        </a:lnTo>
                        <a:lnTo>
                          <a:pt x="4" y="95"/>
                        </a:lnTo>
                        <a:lnTo>
                          <a:pt x="5" y="95"/>
                        </a:lnTo>
                        <a:lnTo>
                          <a:pt x="6" y="94"/>
                        </a:lnTo>
                        <a:lnTo>
                          <a:pt x="6" y="93"/>
                        </a:lnTo>
                        <a:lnTo>
                          <a:pt x="5" y="79"/>
                        </a:lnTo>
                        <a:lnTo>
                          <a:pt x="6" y="65"/>
                        </a:lnTo>
                        <a:lnTo>
                          <a:pt x="9" y="52"/>
                        </a:lnTo>
                        <a:lnTo>
                          <a:pt x="15" y="39"/>
                        </a:lnTo>
                        <a:lnTo>
                          <a:pt x="19" y="33"/>
                        </a:lnTo>
                        <a:lnTo>
                          <a:pt x="24" y="26"/>
                        </a:lnTo>
                        <a:lnTo>
                          <a:pt x="29" y="20"/>
                        </a:lnTo>
                        <a:lnTo>
                          <a:pt x="35" y="14"/>
                        </a:lnTo>
                        <a:lnTo>
                          <a:pt x="40" y="8"/>
                        </a:lnTo>
                        <a:lnTo>
                          <a:pt x="44" y="4"/>
                        </a:lnTo>
                        <a:lnTo>
                          <a:pt x="47" y="0"/>
                        </a:lnTo>
                        <a:lnTo>
                          <a:pt x="48" y="0"/>
                        </a:lnTo>
                        <a:lnTo>
                          <a:pt x="47" y="0"/>
                        </a:lnTo>
                        <a:lnTo>
                          <a:pt x="44" y="4"/>
                        </a:lnTo>
                        <a:lnTo>
                          <a:pt x="39" y="8"/>
                        </a:lnTo>
                        <a:lnTo>
                          <a:pt x="33" y="14"/>
                        </a:lnTo>
                        <a:lnTo>
                          <a:pt x="27" y="20"/>
                        </a:lnTo>
                        <a:lnTo>
                          <a:pt x="21" y="27"/>
                        </a:lnTo>
                        <a:lnTo>
                          <a:pt x="15" y="34"/>
                        </a:lnTo>
                        <a:lnTo>
                          <a:pt x="11" y="4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8" name="Freeform 63"/>
                  <p:cNvSpPr>
                    <a:spLocks/>
                  </p:cNvSpPr>
                  <p:nvPr/>
                </p:nvSpPr>
                <p:spPr bwMode="auto">
                  <a:xfrm>
                    <a:off x="1419" y="2420"/>
                    <a:ext cx="143" cy="66"/>
                  </a:xfrm>
                  <a:custGeom>
                    <a:avLst/>
                    <a:gdLst>
                      <a:gd name="T0" fmla="*/ 58 w 143"/>
                      <a:gd name="T1" fmla="*/ 20 h 66"/>
                      <a:gd name="T2" fmla="*/ 64 w 143"/>
                      <a:gd name="T3" fmla="*/ 14 h 66"/>
                      <a:gd name="T4" fmla="*/ 70 w 143"/>
                      <a:gd name="T5" fmla="*/ 8 h 66"/>
                      <a:gd name="T6" fmla="*/ 77 w 143"/>
                      <a:gd name="T7" fmla="*/ 6 h 66"/>
                      <a:gd name="T8" fmla="*/ 85 w 143"/>
                      <a:gd name="T9" fmla="*/ 8 h 66"/>
                      <a:gd name="T10" fmla="*/ 92 w 143"/>
                      <a:gd name="T11" fmla="*/ 10 h 66"/>
                      <a:gd name="T12" fmla="*/ 98 w 143"/>
                      <a:gd name="T13" fmla="*/ 14 h 66"/>
                      <a:gd name="T14" fmla="*/ 105 w 143"/>
                      <a:gd name="T15" fmla="*/ 16 h 66"/>
                      <a:gd name="T16" fmla="*/ 111 w 143"/>
                      <a:gd name="T17" fmla="*/ 18 h 66"/>
                      <a:gd name="T18" fmla="*/ 117 w 143"/>
                      <a:gd name="T19" fmla="*/ 20 h 66"/>
                      <a:gd name="T20" fmla="*/ 122 w 143"/>
                      <a:gd name="T21" fmla="*/ 23 h 66"/>
                      <a:gd name="T22" fmla="*/ 128 w 143"/>
                      <a:gd name="T23" fmla="*/ 25 h 66"/>
                      <a:gd name="T24" fmla="*/ 134 w 143"/>
                      <a:gd name="T25" fmla="*/ 28 h 66"/>
                      <a:gd name="T26" fmla="*/ 139 w 143"/>
                      <a:gd name="T27" fmla="*/ 31 h 66"/>
                      <a:gd name="T28" fmla="*/ 143 w 143"/>
                      <a:gd name="T29" fmla="*/ 32 h 66"/>
                      <a:gd name="T30" fmla="*/ 143 w 143"/>
                      <a:gd name="T31" fmla="*/ 31 h 66"/>
                      <a:gd name="T32" fmla="*/ 140 w 143"/>
                      <a:gd name="T33" fmla="*/ 29 h 66"/>
                      <a:gd name="T34" fmla="*/ 135 w 143"/>
                      <a:gd name="T35" fmla="*/ 26 h 66"/>
                      <a:gd name="T36" fmla="*/ 130 w 143"/>
                      <a:gd name="T37" fmla="*/ 23 h 66"/>
                      <a:gd name="T38" fmla="*/ 124 w 143"/>
                      <a:gd name="T39" fmla="*/ 20 h 66"/>
                      <a:gd name="T40" fmla="*/ 118 w 143"/>
                      <a:gd name="T41" fmla="*/ 18 h 66"/>
                      <a:gd name="T42" fmla="*/ 112 w 143"/>
                      <a:gd name="T43" fmla="*/ 15 h 66"/>
                      <a:gd name="T44" fmla="*/ 106 w 143"/>
                      <a:gd name="T45" fmla="*/ 13 h 66"/>
                      <a:gd name="T46" fmla="*/ 100 w 143"/>
                      <a:gd name="T47" fmla="*/ 10 h 66"/>
                      <a:gd name="T48" fmla="*/ 93 w 143"/>
                      <a:gd name="T49" fmla="*/ 6 h 66"/>
                      <a:gd name="T50" fmla="*/ 84 w 143"/>
                      <a:gd name="T51" fmla="*/ 2 h 66"/>
                      <a:gd name="T52" fmla="*/ 75 w 143"/>
                      <a:gd name="T53" fmla="*/ 0 h 66"/>
                      <a:gd name="T54" fmla="*/ 67 w 143"/>
                      <a:gd name="T55" fmla="*/ 3 h 66"/>
                      <a:gd name="T56" fmla="*/ 55 w 143"/>
                      <a:gd name="T57" fmla="*/ 17 h 66"/>
                      <a:gd name="T58" fmla="*/ 34 w 143"/>
                      <a:gd name="T59" fmla="*/ 37 h 66"/>
                      <a:gd name="T60" fmla="*/ 14 w 143"/>
                      <a:gd name="T61" fmla="*/ 54 h 66"/>
                      <a:gd name="T62" fmla="*/ 2 w 143"/>
                      <a:gd name="T63" fmla="*/ 65 h 66"/>
                      <a:gd name="T64" fmla="*/ 2 w 143"/>
                      <a:gd name="T65" fmla="*/ 65 h 66"/>
                      <a:gd name="T66" fmla="*/ 13 w 143"/>
                      <a:gd name="T67" fmla="*/ 57 h 66"/>
                      <a:gd name="T68" fmla="*/ 31 w 143"/>
                      <a:gd name="T69" fmla="*/ 45 h 66"/>
                      <a:gd name="T70" fmla="*/ 49 w 143"/>
                      <a:gd name="T71" fmla="*/ 31 h 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3"/>
                      <a:gd name="T109" fmla="*/ 0 h 66"/>
                      <a:gd name="T110" fmla="*/ 143 w 143"/>
                      <a:gd name="T111" fmla="*/ 66 h 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3" h="66">
                        <a:moveTo>
                          <a:pt x="56" y="24"/>
                        </a:moveTo>
                        <a:lnTo>
                          <a:pt x="58" y="20"/>
                        </a:lnTo>
                        <a:lnTo>
                          <a:pt x="61" y="17"/>
                        </a:lnTo>
                        <a:lnTo>
                          <a:pt x="64" y="14"/>
                        </a:lnTo>
                        <a:lnTo>
                          <a:pt x="67" y="10"/>
                        </a:lnTo>
                        <a:lnTo>
                          <a:pt x="70" y="8"/>
                        </a:lnTo>
                        <a:lnTo>
                          <a:pt x="73" y="6"/>
                        </a:lnTo>
                        <a:lnTo>
                          <a:pt x="77" y="6"/>
                        </a:lnTo>
                        <a:lnTo>
                          <a:pt x="81" y="6"/>
                        </a:lnTo>
                        <a:lnTo>
                          <a:pt x="85" y="8"/>
                        </a:lnTo>
                        <a:lnTo>
                          <a:pt x="89" y="9"/>
                        </a:lnTo>
                        <a:lnTo>
                          <a:pt x="92" y="10"/>
                        </a:lnTo>
                        <a:lnTo>
                          <a:pt x="96" y="12"/>
                        </a:lnTo>
                        <a:lnTo>
                          <a:pt x="98" y="14"/>
                        </a:lnTo>
                        <a:lnTo>
                          <a:pt x="102" y="15"/>
                        </a:lnTo>
                        <a:lnTo>
                          <a:pt x="105" y="16"/>
                        </a:lnTo>
                        <a:lnTo>
                          <a:pt x="108" y="17"/>
                        </a:lnTo>
                        <a:lnTo>
                          <a:pt x="111" y="18"/>
                        </a:lnTo>
                        <a:lnTo>
                          <a:pt x="114" y="19"/>
                        </a:lnTo>
                        <a:lnTo>
                          <a:pt x="117" y="20"/>
                        </a:lnTo>
                        <a:lnTo>
                          <a:pt x="120" y="22"/>
                        </a:lnTo>
                        <a:lnTo>
                          <a:pt x="122" y="23"/>
                        </a:lnTo>
                        <a:lnTo>
                          <a:pt x="125" y="24"/>
                        </a:lnTo>
                        <a:lnTo>
                          <a:pt x="128" y="25"/>
                        </a:lnTo>
                        <a:lnTo>
                          <a:pt x="131" y="27"/>
                        </a:lnTo>
                        <a:lnTo>
                          <a:pt x="134" y="28"/>
                        </a:lnTo>
                        <a:lnTo>
                          <a:pt x="137" y="29"/>
                        </a:lnTo>
                        <a:lnTo>
                          <a:pt x="139" y="31"/>
                        </a:lnTo>
                        <a:lnTo>
                          <a:pt x="142" y="32"/>
                        </a:lnTo>
                        <a:lnTo>
                          <a:pt x="143" y="32"/>
                        </a:lnTo>
                        <a:lnTo>
                          <a:pt x="143" y="31"/>
                        </a:lnTo>
                        <a:lnTo>
                          <a:pt x="143" y="30"/>
                        </a:lnTo>
                        <a:lnTo>
                          <a:pt x="140" y="29"/>
                        </a:lnTo>
                        <a:lnTo>
                          <a:pt x="138" y="27"/>
                        </a:lnTo>
                        <a:lnTo>
                          <a:pt x="135" y="26"/>
                        </a:lnTo>
                        <a:lnTo>
                          <a:pt x="132" y="24"/>
                        </a:lnTo>
                        <a:lnTo>
                          <a:pt x="130" y="23"/>
                        </a:lnTo>
                        <a:lnTo>
                          <a:pt x="127" y="22"/>
                        </a:lnTo>
                        <a:lnTo>
                          <a:pt x="124" y="20"/>
                        </a:lnTo>
                        <a:lnTo>
                          <a:pt x="121" y="19"/>
                        </a:lnTo>
                        <a:lnTo>
                          <a:pt x="118" y="18"/>
                        </a:lnTo>
                        <a:lnTo>
                          <a:pt x="115" y="16"/>
                        </a:lnTo>
                        <a:lnTo>
                          <a:pt x="112" y="15"/>
                        </a:lnTo>
                        <a:lnTo>
                          <a:pt x="109" y="14"/>
                        </a:lnTo>
                        <a:lnTo>
                          <a:pt x="106" y="13"/>
                        </a:lnTo>
                        <a:lnTo>
                          <a:pt x="103" y="11"/>
                        </a:lnTo>
                        <a:lnTo>
                          <a:pt x="100" y="10"/>
                        </a:lnTo>
                        <a:lnTo>
                          <a:pt x="98" y="9"/>
                        </a:lnTo>
                        <a:lnTo>
                          <a:pt x="93" y="6"/>
                        </a:lnTo>
                        <a:lnTo>
                          <a:pt x="89" y="4"/>
                        </a:lnTo>
                        <a:lnTo>
                          <a:pt x="84" y="2"/>
                        </a:lnTo>
                        <a:lnTo>
                          <a:pt x="80" y="1"/>
                        </a:lnTo>
                        <a:lnTo>
                          <a:pt x="75" y="0"/>
                        </a:lnTo>
                        <a:lnTo>
                          <a:pt x="71" y="1"/>
                        </a:lnTo>
                        <a:lnTo>
                          <a:pt x="67" y="3"/>
                        </a:lnTo>
                        <a:lnTo>
                          <a:pt x="63" y="7"/>
                        </a:lnTo>
                        <a:lnTo>
                          <a:pt x="55" y="17"/>
                        </a:lnTo>
                        <a:lnTo>
                          <a:pt x="45" y="27"/>
                        </a:lnTo>
                        <a:lnTo>
                          <a:pt x="34" y="37"/>
                        </a:lnTo>
                        <a:lnTo>
                          <a:pt x="24" y="46"/>
                        </a:lnTo>
                        <a:lnTo>
                          <a:pt x="14" y="54"/>
                        </a:lnTo>
                        <a:lnTo>
                          <a:pt x="7" y="60"/>
                        </a:lnTo>
                        <a:lnTo>
                          <a:pt x="2" y="65"/>
                        </a:lnTo>
                        <a:lnTo>
                          <a:pt x="0" y="66"/>
                        </a:lnTo>
                        <a:lnTo>
                          <a:pt x="2" y="65"/>
                        </a:lnTo>
                        <a:lnTo>
                          <a:pt x="7" y="62"/>
                        </a:lnTo>
                        <a:lnTo>
                          <a:pt x="13" y="57"/>
                        </a:lnTo>
                        <a:lnTo>
                          <a:pt x="22" y="52"/>
                        </a:lnTo>
                        <a:lnTo>
                          <a:pt x="31" y="45"/>
                        </a:lnTo>
                        <a:lnTo>
                          <a:pt x="40" y="38"/>
                        </a:lnTo>
                        <a:lnTo>
                          <a:pt x="49" y="31"/>
                        </a:lnTo>
                        <a:lnTo>
                          <a:pt x="56" y="2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9" name="Freeform 64"/>
                  <p:cNvSpPr>
                    <a:spLocks/>
                  </p:cNvSpPr>
                  <p:nvPr/>
                </p:nvSpPr>
                <p:spPr bwMode="auto">
                  <a:xfrm>
                    <a:off x="1389" y="2500"/>
                    <a:ext cx="95" cy="38"/>
                  </a:xfrm>
                  <a:custGeom>
                    <a:avLst/>
                    <a:gdLst>
                      <a:gd name="T0" fmla="*/ 44 w 95"/>
                      <a:gd name="T1" fmla="*/ 38 h 38"/>
                      <a:gd name="T2" fmla="*/ 48 w 95"/>
                      <a:gd name="T3" fmla="*/ 38 h 38"/>
                      <a:gd name="T4" fmla="*/ 51 w 95"/>
                      <a:gd name="T5" fmla="*/ 36 h 38"/>
                      <a:gd name="T6" fmla="*/ 55 w 95"/>
                      <a:gd name="T7" fmla="*/ 35 h 38"/>
                      <a:gd name="T8" fmla="*/ 59 w 95"/>
                      <a:gd name="T9" fmla="*/ 33 h 38"/>
                      <a:gd name="T10" fmla="*/ 62 w 95"/>
                      <a:gd name="T11" fmla="*/ 31 h 38"/>
                      <a:gd name="T12" fmla="*/ 66 w 95"/>
                      <a:gd name="T13" fmla="*/ 29 h 38"/>
                      <a:gd name="T14" fmla="*/ 69 w 95"/>
                      <a:gd name="T15" fmla="*/ 27 h 38"/>
                      <a:gd name="T16" fmla="*/ 72 w 95"/>
                      <a:gd name="T17" fmla="*/ 25 h 38"/>
                      <a:gd name="T18" fmla="*/ 75 w 95"/>
                      <a:gd name="T19" fmla="*/ 24 h 38"/>
                      <a:gd name="T20" fmla="*/ 78 w 95"/>
                      <a:gd name="T21" fmla="*/ 21 h 38"/>
                      <a:gd name="T22" fmla="*/ 81 w 95"/>
                      <a:gd name="T23" fmla="*/ 19 h 38"/>
                      <a:gd name="T24" fmla="*/ 84 w 95"/>
                      <a:gd name="T25" fmla="*/ 16 h 38"/>
                      <a:gd name="T26" fmla="*/ 86 w 95"/>
                      <a:gd name="T27" fmla="*/ 14 h 38"/>
                      <a:gd name="T28" fmla="*/ 89 w 95"/>
                      <a:gd name="T29" fmla="*/ 11 h 38"/>
                      <a:gd name="T30" fmla="*/ 92 w 95"/>
                      <a:gd name="T31" fmla="*/ 8 h 38"/>
                      <a:gd name="T32" fmla="*/ 94 w 95"/>
                      <a:gd name="T33" fmla="*/ 5 h 38"/>
                      <a:gd name="T34" fmla="*/ 95 w 95"/>
                      <a:gd name="T35" fmla="*/ 3 h 38"/>
                      <a:gd name="T36" fmla="*/ 94 w 95"/>
                      <a:gd name="T37" fmla="*/ 1 h 38"/>
                      <a:gd name="T38" fmla="*/ 93 w 95"/>
                      <a:gd name="T39" fmla="*/ 0 h 38"/>
                      <a:gd name="T40" fmla="*/ 91 w 95"/>
                      <a:gd name="T41" fmla="*/ 0 h 38"/>
                      <a:gd name="T42" fmla="*/ 86 w 95"/>
                      <a:gd name="T43" fmla="*/ 3 h 38"/>
                      <a:gd name="T44" fmla="*/ 80 w 95"/>
                      <a:gd name="T45" fmla="*/ 5 h 38"/>
                      <a:gd name="T46" fmla="*/ 75 w 95"/>
                      <a:gd name="T47" fmla="*/ 7 h 38"/>
                      <a:gd name="T48" fmla="*/ 70 w 95"/>
                      <a:gd name="T49" fmla="*/ 10 h 38"/>
                      <a:gd name="T50" fmla="*/ 65 w 95"/>
                      <a:gd name="T51" fmla="*/ 12 h 38"/>
                      <a:gd name="T52" fmla="*/ 60 w 95"/>
                      <a:gd name="T53" fmla="*/ 15 h 38"/>
                      <a:gd name="T54" fmla="*/ 55 w 95"/>
                      <a:gd name="T55" fmla="*/ 17 h 38"/>
                      <a:gd name="T56" fmla="*/ 51 w 95"/>
                      <a:gd name="T57" fmla="*/ 21 h 38"/>
                      <a:gd name="T58" fmla="*/ 42 w 95"/>
                      <a:gd name="T59" fmla="*/ 26 h 38"/>
                      <a:gd name="T60" fmla="*/ 33 w 95"/>
                      <a:gd name="T61" fmla="*/ 28 h 38"/>
                      <a:gd name="T62" fmla="*/ 25 w 95"/>
                      <a:gd name="T63" fmla="*/ 27 h 38"/>
                      <a:gd name="T64" fmla="*/ 17 w 95"/>
                      <a:gd name="T65" fmla="*/ 25 h 38"/>
                      <a:gd name="T66" fmla="*/ 11 w 95"/>
                      <a:gd name="T67" fmla="*/ 23 h 38"/>
                      <a:gd name="T68" fmla="*/ 5 w 95"/>
                      <a:gd name="T69" fmla="*/ 20 h 38"/>
                      <a:gd name="T70" fmla="*/ 2 w 95"/>
                      <a:gd name="T71" fmla="*/ 18 h 38"/>
                      <a:gd name="T72" fmla="*/ 0 w 95"/>
                      <a:gd name="T73" fmla="*/ 17 h 38"/>
                      <a:gd name="T74" fmla="*/ 2 w 95"/>
                      <a:gd name="T75" fmla="*/ 18 h 38"/>
                      <a:gd name="T76" fmla="*/ 5 w 95"/>
                      <a:gd name="T77" fmla="*/ 21 h 38"/>
                      <a:gd name="T78" fmla="*/ 9 w 95"/>
                      <a:gd name="T79" fmla="*/ 25 h 38"/>
                      <a:gd name="T80" fmla="*/ 15 w 95"/>
                      <a:gd name="T81" fmla="*/ 29 h 38"/>
                      <a:gd name="T82" fmla="*/ 22 w 95"/>
                      <a:gd name="T83" fmla="*/ 33 h 38"/>
                      <a:gd name="T84" fmla="*/ 30 w 95"/>
                      <a:gd name="T85" fmla="*/ 37 h 38"/>
                      <a:gd name="T86" fmla="*/ 37 w 95"/>
                      <a:gd name="T87" fmla="*/ 38 h 38"/>
                      <a:gd name="T88" fmla="*/ 44 w 95"/>
                      <a:gd name="T89" fmla="*/ 38 h 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5"/>
                      <a:gd name="T136" fmla="*/ 0 h 38"/>
                      <a:gd name="T137" fmla="*/ 95 w 95"/>
                      <a:gd name="T138" fmla="*/ 38 h 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5" h="38">
                        <a:moveTo>
                          <a:pt x="44" y="38"/>
                        </a:moveTo>
                        <a:lnTo>
                          <a:pt x="48" y="38"/>
                        </a:lnTo>
                        <a:lnTo>
                          <a:pt x="51" y="36"/>
                        </a:lnTo>
                        <a:lnTo>
                          <a:pt x="55" y="35"/>
                        </a:lnTo>
                        <a:lnTo>
                          <a:pt x="59" y="33"/>
                        </a:lnTo>
                        <a:lnTo>
                          <a:pt x="62" y="31"/>
                        </a:lnTo>
                        <a:lnTo>
                          <a:pt x="66" y="29"/>
                        </a:lnTo>
                        <a:lnTo>
                          <a:pt x="69" y="27"/>
                        </a:lnTo>
                        <a:lnTo>
                          <a:pt x="72" y="25"/>
                        </a:lnTo>
                        <a:lnTo>
                          <a:pt x="75" y="24"/>
                        </a:lnTo>
                        <a:lnTo>
                          <a:pt x="78" y="21"/>
                        </a:lnTo>
                        <a:lnTo>
                          <a:pt x="81" y="19"/>
                        </a:lnTo>
                        <a:lnTo>
                          <a:pt x="84" y="16"/>
                        </a:lnTo>
                        <a:lnTo>
                          <a:pt x="86" y="14"/>
                        </a:lnTo>
                        <a:lnTo>
                          <a:pt x="89" y="11"/>
                        </a:lnTo>
                        <a:lnTo>
                          <a:pt x="92" y="8"/>
                        </a:lnTo>
                        <a:lnTo>
                          <a:pt x="94" y="5"/>
                        </a:lnTo>
                        <a:lnTo>
                          <a:pt x="95" y="3"/>
                        </a:lnTo>
                        <a:lnTo>
                          <a:pt x="94" y="1"/>
                        </a:lnTo>
                        <a:lnTo>
                          <a:pt x="93" y="0"/>
                        </a:lnTo>
                        <a:lnTo>
                          <a:pt x="91" y="0"/>
                        </a:lnTo>
                        <a:lnTo>
                          <a:pt x="86" y="3"/>
                        </a:lnTo>
                        <a:lnTo>
                          <a:pt x="80" y="5"/>
                        </a:lnTo>
                        <a:lnTo>
                          <a:pt x="75" y="7"/>
                        </a:lnTo>
                        <a:lnTo>
                          <a:pt x="70" y="10"/>
                        </a:lnTo>
                        <a:lnTo>
                          <a:pt x="65" y="12"/>
                        </a:lnTo>
                        <a:lnTo>
                          <a:pt x="60" y="15"/>
                        </a:lnTo>
                        <a:lnTo>
                          <a:pt x="55" y="17"/>
                        </a:lnTo>
                        <a:lnTo>
                          <a:pt x="51" y="21"/>
                        </a:lnTo>
                        <a:lnTo>
                          <a:pt x="42" y="26"/>
                        </a:lnTo>
                        <a:lnTo>
                          <a:pt x="33" y="28"/>
                        </a:lnTo>
                        <a:lnTo>
                          <a:pt x="25" y="27"/>
                        </a:lnTo>
                        <a:lnTo>
                          <a:pt x="17" y="25"/>
                        </a:lnTo>
                        <a:lnTo>
                          <a:pt x="11" y="23"/>
                        </a:lnTo>
                        <a:lnTo>
                          <a:pt x="5" y="20"/>
                        </a:lnTo>
                        <a:lnTo>
                          <a:pt x="2" y="18"/>
                        </a:lnTo>
                        <a:lnTo>
                          <a:pt x="0" y="17"/>
                        </a:lnTo>
                        <a:lnTo>
                          <a:pt x="2" y="18"/>
                        </a:lnTo>
                        <a:lnTo>
                          <a:pt x="5" y="21"/>
                        </a:lnTo>
                        <a:lnTo>
                          <a:pt x="9" y="25"/>
                        </a:lnTo>
                        <a:lnTo>
                          <a:pt x="15" y="29"/>
                        </a:lnTo>
                        <a:lnTo>
                          <a:pt x="22" y="33"/>
                        </a:lnTo>
                        <a:lnTo>
                          <a:pt x="30" y="37"/>
                        </a:lnTo>
                        <a:lnTo>
                          <a:pt x="37" y="38"/>
                        </a:lnTo>
                        <a:lnTo>
                          <a:pt x="44" y="3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0" name="Freeform 65"/>
                  <p:cNvSpPr>
                    <a:spLocks/>
                  </p:cNvSpPr>
                  <p:nvPr/>
                </p:nvSpPr>
                <p:spPr bwMode="auto">
                  <a:xfrm>
                    <a:off x="1451" y="2524"/>
                    <a:ext cx="39" cy="11"/>
                  </a:xfrm>
                  <a:custGeom>
                    <a:avLst/>
                    <a:gdLst>
                      <a:gd name="T0" fmla="*/ 38 w 39"/>
                      <a:gd name="T1" fmla="*/ 11 h 11"/>
                      <a:gd name="T2" fmla="*/ 39 w 39"/>
                      <a:gd name="T3" fmla="*/ 11 h 11"/>
                      <a:gd name="T4" fmla="*/ 39 w 39"/>
                      <a:gd name="T5" fmla="*/ 10 h 11"/>
                      <a:gd name="T6" fmla="*/ 39 w 39"/>
                      <a:gd name="T7" fmla="*/ 10 h 11"/>
                      <a:gd name="T8" fmla="*/ 39 w 39"/>
                      <a:gd name="T9" fmla="*/ 9 h 11"/>
                      <a:gd name="T10" fmla="*/ 33 w 39"/>
                      <a:gd name="T11" fmla="*/ 9 h 11"/>
                      <a:gd name="T12" fmla="*/ 27 w 39"/>
                      <a:gd name="T13" fmla="*/ 7 h 11"/>
                      <a:gd name="T14" fmla="*/ 21 w 39"/>
                      <a:gd name="T15" fmla="*/ 6 h 11"/>
                      <a:gd name="T16" fmla="*/ 15 w 39"/>
                      <a:gd name="T17" fmla="*/ 4 h 11"/>
                      <a:gd name="T18" fmla="*/ 9 w 39"/>
                      <a:gd name="T19" fmla="*/ 3 h 11"/>
                      <a:gd name="T20" fmla="*/ 4 w 39"/>
                      <a:gd name="T21" fmla="*/ 1 h 11"/>
                      <a:gd name="T22" fmla="*/ 2 w 39"/>
                      <a:gd name="T23" fmla="*/ 0 h 11"/>
                      <a:gd name="T24" fmla="*/ 0 w 39"/>
                      <a:gd name="T25" fmla="*/ 0 h 11"/>
                      <a:gd name="T26" fmla="*/ 0 w 39"/>
                      <a:gd name="T27" fmla="*/ 0 h 11"/>
                      <a:gd name="T28" fmla="*/ 1 w 39"/>
                      <a:gd name="T29" fmla="*/ 2 h 11"/>
                      <a:gd name="T30" fmla="*/ 3 w 39"/>
                      <a:gd name="T31" fmla="*/ 4 h 11"/>
                      <a:gd name="T32" fmla="*/ 6 w 39"/>
                      <a:gd name="T33" fmla="*/ 6 h 11"/>
                      <a:gd name="T34" fmla="*/ 10 w 39"/>
                      <a:gd name="T35" fmla="*/ 9 h 11"/>
                      <a:gd name="T36" fmla="*/ 17 w 39"/>
                      <a:gd name="T37" fmla="*/ 10 h 11"/>
                      <a:gd name="T38" fmla="*/ 26 w 39"/>
                      <a:gd name="T39" fmla="*/ 11 h 11"/>
                      <a:gd name="T40" fmla="*/ 38 w 39"/>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11"/>
                      <a:gd name="T65" fmla="*/ 39 w 39"/>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11">
                        <a:moveTo>
                          <a:pt x="38" y="11"/>
                        </a:moveTo>
                        <a:lnTo>
                          <a:pt x="39" y="11"/>
                        </a:lnTo>
                        <a:lnTo>
                          <a:pt x="39" y="10"/>
                        </a:lnTo>
                        <a:lnTo>
                          <a:pt x="39" y="9"/>
                        </a:lnTo>
                        <a:lnTo>
                          <a:pt x="33" y="9"/>
                        </a:lnTo>
                        <a:lnTo>
                          <a:pt x="27" y="7"/>
                        </a:lnTo>
                        <a:lnTo>
                          <a:pt x="21" y="6"/>
                        </a:lnTo>
                        <a:lnTo>
                          <a:pt x="15" y="4"/>
                        </a:lnTo>
                        <a:lnTo>
                          <a:pt x="9" y="3"/>
                        </a:lnTo>
                        <a:lnTo>
                          <a:pt x="4" y="1"/>
                        </a:lnTo>
                        <a:lnTo>
                          <a:pt x="2" y="0"/>
                        </a:lnTo>
                        <a:lnTo>
                          <a:pt x="0" y="0"/>
                        </a:lnTo>
                        <a:lnTo>
                          <a:pt x="1" y="2"/>
                        </a:lnTo>
                        <a:lnTo>
                          <a:pt x="3" y="4"/>
                        </a:lnTo>
                        <a:lnTo>
                          <a:pt x="6" y="6"/>
                        </a:lnTo>
                        <a:lnTo>
                          <a:pt x="10" y="9"/>
                        </a:lnTo>
                        <a:lnTo>
                          <a:pt x="17" y="10"/>
                        </a:lnTo>
                        <a:lnTo>
                          <a:pt x="26" y="11"/>
                        </a:lnTo>
                        <a:lnTo>
                          <a:pt x="38" y="1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1" name="Freeform 66"/>
                  <p:cNvSpPr>
                    <a:spLocks/>
                  </p:cNvSpPr>
                  <p:nvPr/>
                </p:nvSpPr>
                <p:spPr bwMode="auto">
                  <a:xfrm>
                    <a:off x="984" y="1964"/>
                    <a:ext cx="229" cy="195"/>
                  </a:xfrm>
                  <a:custGeom>
                    <a:avLst/>
                    <a:gdLst>
                      <a:gd name="T0" fmla="*/ 227 w 229"/>
                      <a:gd name="T1" fmla="*/ 10 h 195"/>
                      <a:gd name="T2" fmla="*/ 221 w 229"/>
                      <a:gd name="T3" fmla="*/ 29 h 195"/>
                      <a:gd name="T4" fmla="*/ 211 w 229"/>
                      <a:gd name="T5" fmla="*/ 46 h 195"/>
                      <a:gd name="T6" fmla="*/ 198 w 229"/>
                      <a:gd name="T7" fmla="*/ 60 h 195"/>
                      <a:gd name="T8" fmla="*/ 183 w 229"/>
                      <a:gd name="T9" fmla="*/ 74 h 195"/>
                      <a:gd name="T10" fmla="*/ 167 w 229"/>
                      <a:gd name="T11" fmla="*/ 85 h 195"/>
                      <a:gd name="T12" fmla="*/ 149 w 229"/>
                      <a:gd name="T13" fmla="*/ 95 h 195"/>
                      <a:gd name="T14" fmla="*/ 131 w 229"/>
                      <a:gd name="T15" fmla="*/ 104 h 195"/>
                      <a:gd name="T16" fmla="*/ 113 w 229"/>
                      <a:gd name="T17" fmla="*/ 112 h 195"/>
                      <a:gd name="T18" fmla="*/ 97 w 229"/>
                      <a:gd name="T19" fmla="*/ 120 h 195"/>
                      <a:gd name="T20" fmla="*/ 80 w 229"/>
                      <a:gd name="T21" fmla="*/ 129 h 195"/>
                      <a:gd name="T22" fmla="*/ 64 w 229"/>
                      <a:gd name="T23" fmla="*/ 138 h 195"/>
                      <a:gd name="T24" fmla="*/ 48 w 229"/>
                      <a:gd name="T25" fmla="*/ 148 h 195"/>
                      <a:gd name="T26" fmla="*/ 33 w 229"/>
                      <a:gd name="T27" fmla="*/ 159 h 195"/>
                      <a:gd name="T28" fmla="*/ 18 w 229"/>
                      <a:gd name="T29" fmla="*/ 171 h 195"/>
                      <a:gd name="T30" fmla="*/ 6 w 229"/>
                      <a:gd name="T31" fmla="*/ 184 h 195"/>
                      <a:gd name="T32" fmla="*/ 0 w 229"/>
                      <a:gd name="T33" fmla="*/ 193 h 195"/>
                      <a:gd name="T34" fmla="*/ 2 w 229"/>
                      <a:gd name="T35" fmla="*/ 195 h 195"/>
                      <a:gd name="T36" fmla="*/ 11 w 229"/>
                      <a:gd name="T37" fmla="*/ 187 h 195"/>
                      <a:gd name="T38" fmla="*/ 27 w 229"/>
                      <a:gd name="T39" fmla="*/ 174 h 195"/>
                      <a:gd name="T40" fmla="*/ 44 w 229"/>
                      <a:gd name="T41" fmla="*/ 162 h 195"/>
                      <a:gd name="T42" fmla="*/ 61 w 229"/>
                      <a:gd name="T43" fmla="*/ 150 h 195"/>
                      <a:gd name="T44" fmla="*/ 74 w 229"/>
                      <a:gd name="T45" fmla="*/ 142 h 195"/>
                      <a:gd name="T46" fmla="*/ 83 w 229"/>
                      <a:gd name="T47" fmla="*/ 136 h 195"/>
                      <a:gd name="T48" fmla="*/ 92 w 229"/>
                      <a:gd name="T49" fmla="*/ 131 h 195"/>
                      <a:gd name="T50" fmla="*/ 102 w 229"/>
                      <a:gd name="T51" fmla="*/ 127 h 195"/>
                      <a:gd name="T52" fmla="*/ 111 w 229"/>
                      <a:gd name="T53" fmla="*/ 122 h 195"/>
                      <a:gd name="T54" fmla="*/ 120 w 229"/>
                      <a:gd name="T55" fmla="*/ 118 h 195"/>
                      <a:gd name="T56" fmla="*/ 130 w 229"/>
                      <a:gd name="T57" fmla="*/ 113 h 195"/>
                      <a:gd name="T58" fmla="*/ 139 w 229"/>
                      <a:gd name="T59" fmla="*/ 108 h 195"/>
                      <a:gd name="T60" fmla="*/ 151 w 229"/>
                      <a:gd name="T61" fmla="*/ 101 h 195"/>
                      <a:gd name="T62" fmla="*/ 167 w 229"/>
                      <a:gd name="T63" fmla="*/ 92 h 195"/>
                      <a:gd name="T64" fmla="*/ 181 w 229"/>
                      <a:gd name="T65" fmla="*/ 81 h 195"/>
                      <a:gd name="T66" fmla="*/ 194 w 229"/>
                      <a:gd name="T67" fmla="*/ 69 h 195"/>
                      <a:gd name="T68" fmla="*/ 206 w 229"/>
                      <a:gd name="T69" fmla="*/ 56 h 195"/>
                      <a:gd name="T70" fmla="*/ 216 w 229"/>
                      <a:gd name="T71" fmla="*/ 42 h 195"/>
                      <a:gd name="T72" fmla="*/ 223 w 229"/>
                      <a:gd name="T73" fmla="*/ 27 h 195"/>
                      <a:gd name="T74" fmla="*/ 228 w 229"/>
                      <a:gd name="T75" fmla="*/ 9 h 195"/>
                      <a:gd name="T76" fmla="*/ 229 w 229"/>
                      <a:gd name="T77" fmla="*/ 0 h 195"/>
                      <a:gd name="T78" fmla="*/ 229 w 229"/>
                      <a:gd name="T79" fmla="*/ 0 h 195"/>
                      <a:gd name="T80" fmla="*/ 229 w 229"/>
                      <a:gd name="T81" fmla="*/ 0 h 19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9"/>
                      <a:gd name="T124" fmla="*/ 0 h 195"/>
                      <a:gd name="T125" fmla="*/ 229 w 229"/>
                      <a:gd name="T126" fmla="*/ 195 h 19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9" h="195">
                        <a:moveTo>
                          <a:pt x="229" y="0"/>
                        </a:moveTo>
                        <a:lnTo>
                          <a:pt x="227" y="10"/>
                        </a:lnTo>
                        <a:lnTo>
                          <a:pt x="225" y="20"/>
                        </a:lnTo>
                        <a:lnTo>
                          <a:pt x="221" y="29"/>
                        </a:lnTo>
                        <a:lnTo>
                          <a:pt x="216" y="38"/>
                        </a:lnTo>
                        <a:lnTo>
                          <a:pt x="211" y="46"/>
                        </a:lnTo>
                        <a:lnTo>
                          <a:pt x="205" y="53"/>
                        </a:lnTo>
                        <a:lnTo>
                          <a:pt x="198" y="60"/>
                        </a:lnTo>
                        <a:lnTo>
                          <a:pt x="191" y="67"/>
                        </a:lnTo>
                        <a:lnTo>
                          <a:pt x="183" y="74"/>
                        </a:lnTo>
                        <a:lnTo>
                          <a:pt x="175" y="79"/>
                        </a:lnTo>
                        <a:lnTo>
                          <a:pt x="167" y="85"/>
                        </a:lnTo>
                        <a:lnTo>
                          <a:pt x="158" y="90"/>
                        </a:lnTo>
                        <a:lnTo>
                          <a:pt x="149" y="95"/>
                        </a:lnTo>
                        <a:lnTo>
                          <a:pt x="140" y="99"/>
                        </a:lnTo>
                        <a:lnTo>
                          <a:pt x="131" y="104"/>
                        </a:lnTo>
                        <a:lnTo>
                          <a:pt x="122" y="108"/>
                        </a:lnTo>
                        <a:lnTo>
                          <a:pt x="113" y="112"/>
                        </a:lnTo>
                        <a:lnTo>
                          <a:pt x="105" y="116"/>
                        </a:lnTo>
                        <a:lnTo>
                          <a:pt x="97" y="120"/>
                        </a:lnTo>
                        <a:lnTo>
                          <a:pt x="88" y="124"/>
                        </a:lnTo>
                        <a:lnTo>
                          <a:pt x="80" y="129"/>
                        </a:lnTo>
                        <a:lnTo>
                          <a:pt x="72" y="133"/>
                        </a:lnTo>
                        <a:lnTo>
                          <a:pt x="64" y="138"/>
                        </a:lnTo>
                        <a:lnTo>
                          <a:pt x="56" y="143"/>
                        </a:lnTo>
                        <a:lnTo>
                          <a:pt x="48" y="148"/>
                        </a:lnTo>
                        <a:lnTo>
                          <a:pt x="41" y="153"/>
                        </a:lnTo>
                        <a:lnTo>
                          <a:pt x="33" y="159"/>
                        </a:lnTo>
                        <a:lnTo>
                          <a:pt x="26" y="164"/>
                        </a:lnTo>
                        <a:lnTo>
                          <a:pt x="18" y="171"/>
                        </a:lnTo>
                        <a:lnTo>
                          <a:pt x="12" y="177"/>
                        </a:lnTo>
                        <a:lnTo>
                          <a:pt x="6" y="184"/>
                        </a:lnTo>
                        <a:lnTo>
                          <a:pt x="0" y="192"/>
                        </a:lnTo>
                        <a:lnTo>
                          <a:pt x="0" y="193"/>
                        </a:lnTo>
                        <a:lnTo>
                          <a:pt x="1" y="194"/>
                        </a:lnTo>
                        <a:lnTo>
                          <a:pt x="2" y="195"/>
                        </a:lnTo>
                        <a:lnTo>
                          <a:pt x="4" y="194"/>
                        </a:lnTo>
                        <a:lnTo>
                          <a:pt x="11" y="187"/>
                        </a:lnTo>
                        <a:lnTo>
                          <a:pt x="19" y="181"/>
                        </a:lnTo>
                        <a:lnTo>
                          <a:pt x="27" y="174"/>
                        </a:lnTo>
                        <a:lnTo>
                          <a:pt x="36" y="168"/>
                        </a:lnTo>
                        <a:lnTo>
                          <a:pt x="44" y="162"/>
                        </a:lnTo>
                        <a:lnTo>
                          <a:pt x="52" y="156"/>
                        </a:lnTo>
                        <a:lnTo>
                          <a:pt x="61" y="150"/>
                        </a:lnTo>
                        <a:lnTo>
                          <a:pt x="69" y="145"/>
                        </a:lnTo>
                        <a:lnTo>
                          <a:pt x="74" y="142"/>
                        </a:lnTo>
                        <a:lnTo>
                          <a:pt x="78" y="139"/>
                        </a:lnTo>
                        <a:lnTo>
                          <a:pt x="83" y="136"/>
                        </a:lnTo>
                        <a:lnTo>
                          <a:pt x="88" y="134"/>
                        </a:lnTo>
                        <a:lnTo>
                          <a:pt x="92" y="131"/>
                        </a:lnTo>
                        <a:lnTo>
                          <a:pt x="97" y="129"/>
                        </a:lnTo>
                        <a:lnTo>
                          <a:pt x="102" y="127"/>
                        </a:lnTo>
                        <a:lnTo>
                          <a:pt x="106" y="125"/>
                        </a:lnTo>
                        <a:lnTo>
                          <a:pt x="111" y="122"/>
                        </a:lnTo>
                        <a:lnTo>
                          <a:pt x="116" y="120"/>
                        </a:lnTo>
                        <a:lnTo>
                          <a:pt x="120" y="118"/>
                        </a:lnTo>
                        <a:lnTo>
                          <a:pt x="125" y="115"/>
                        </a:lnTo>
                        <a:lnTo>
                          <a:pt x="130" y="113"/>
                        </a:lnTo>
                        <a:lnTo>
                          <a:pt x="135" y="111"/>
                        </a:lnTo>
                        <a:lnTo>
                          <a:pt x="139" y="108"/>
                        </a:lnTo>
                        <a:lnTo>
                          <a:pt x="144" y="106"/>
                        </a:lnTo>
                        <a:lnTo>
                          <a:pt x="151" y="101"/>
                        </a:lnTo>
                        <a:lnTo>
                          <a:pt x="159" y="97"/>
                        </a:lnTo>
                        <a:lnTo>
                          <a:pt x="167" y="92"/>
                        </a:lnTo>
                        <a:lnTo>
                          <a:pt x="174" y="87"/>
                        </a:lnTo>
                        <a:lnTo>
                          <a:pt x="181" y="81"/>
                        </a:lnTo>
                        <a:lnTo>
                          <a:pt x="188" y="75"/>
                        </a:lnTo>
                        <a:lnTo>
                          <a:pt x="194" y="69"/>
                        </a:lnTo>
                        <a:lnTo>
                          <a:pt x="200" y="63"/>
                        </a:lnTo>
                        <a:lnTo>
                          <a:pt x="206" y="56"/>
                        </a:lnTo>
                        <a:lnTo>
                          <a:pt x="211" y="50"/>
                        </a:lnTo>
                        <a:lnTo>
                          <a:pt x="216" y="42"/>
                        </a:lnTo>
                        <a:lnTo>
                          <a:pt x="220" y="35"/>
                        </a:lnTo>
                        <a:lnTo>
                          <a:pt x="223" y="27"/>
                        </a:lnTo>
                        <a:lnTo>
                          <a:pt x="226" y="18"/>
                        </a:lnTo>
                        <a:lnTo>
                          <a:pt x="228" y="9"/>
                        </a:lnTo>
                        <a:lnTo>
                          <a:pt x="22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2" name="Freeform 67"/>
                  <p:cNvSpPr>
                    <a:spLocks/>
                  </p:cNvSpPr>
                  <p:nvPr/>
                </p:nvSpPr>
                <p:spPr bwMode="auto">
                  <a:xfrm>
                    <a:off x="1206" y="1805"/>
                    <a:ext cx="67" cy="156"/>
                  </a:xfrm>
                  <a:custGeom>
                    <a:avLst/>
                    <a:gdLst>
                      <a:gd name="T0" fmla="*/ 4 w 67"/>
                      <a:gd name="T1" fmla="*/ 156 h 156"/>
                      <a:gd name="T2" fmla="*/ 5 w 67"/>
                      <a:gd name="T3" fmla="*/ 145 h 156"/>
                      <a:gd name="T4" fmla="*/ 6 w 67"/>
                      <a:gd name="T5" fmla="*/ 134 h 156"/>
                      <a:gd name="T6" fmla="*/ 7 w 67"/>
                      <a:gd name="T7" fmla="*/ 124 h 156"/>
                      <a:gd name="T8" fmla="*/ 7 w 67"/>
                      <a:gd name="T9" fmla="*/ 113 h 156"/>
                      <a:gd name="T10" fmla="*/ 6 w 67"/>
                      <a:gd name="T11" fmla="*/ 99 h 156"/>
                      <a:gd name="T12" fmla="*/ 6 w 67"/>
                      <a:gd name="T13" fmla="*/ 86 h 156"/>
                      <a:gd name="T14" fmla="*/ 5 w 67"/>
                      <a:gd name="T15" fmla="*/ 73 h 156"/>
                      <a:gd name="T16" fmla="*/ 6 w 67"/>
                      <a:gd name="T17" fmla="*/ 59 h 156"/>
                      <a:gd name="T18" fmla="*/ 9 w 67"/>
                      <a:gd name="T19" fmla="*/ 49 h 156"/>
                      <a:gd name="T20" fmla="*/ 13 w 67"/>
                      <a:gd name="T21" fmla="*/ 39 h 156"/>
                      <a:gd name="T22" fmla="*/ 19 w 67"/>
                      <a:gd name="T23" fmla="*/ 30 h 156"/>
                      <a:gd name="T24" fmla="*/ 27 w 67"/>
                      <a:gd name="T25" fmla="*/ 21 h 156"/>
                      <a:gd name="T26" fmla="*/ 36 w 67"/>
                      <a:gd name="T27" fmla="*/ 14 h 156"/>
                      <a:gd name="T28" fmla="*/ 45 w 67"/>
                      <a:gd name="T29" fmla="*/ 9 h 156"/>
                      <a:gd name="T30" fmla="*/ 55 w 67"/>
                      <a:gd name="T31" fmla="*/ 5 h 156"/>
                      <a:gd name="T32" fmla="*/ 66 w 67"/>
                      <a:gd name="T33" fmla="*/ 3 h 156"/>
                      <a:gd name="T34" fmla="*/ 67 w 67"/>
                      <a:gd name="T35" fmla="*/ 2 h 156"/>
                      <a:gd name="T36" fmla="*/ 67 w 67"/>
                      <a:gd name="T37" fmla="*/ 1 h 156"/>
                      <a:gd name="T38" fmla="*/ 67 w 67"/>
                      <a:gd name="T39" fmla="*/ 0 h 156"/>
                      <a:gd name="T40" fmla="*/ 67 w 67"/>
                      <a:gd name="T41" fmla="*/ 0 h 156"/>
                      <a:gd name="T42" fmla="*/ 56 w 67"/>
                      <a:gd name="T43" fmla="*/ 0 h 156"/>
                      <a:gd name="T44" fmla="*/ 46 w 67"/>
                      <a:gd name="T45" fmla="*/ 2 h 156"/>
                      <a:gd name="T46" fmla="*/ 36 w 67"/>
                      <a:gd name="T47" fmla="*/ 6 h 156"/>
                      <a:gd name="T48" fmla="*/ 27 w 67"/>
                      <a:gd name="T49" fmla="*/ 11 h 156"/>
                      <a:gd name="T50" fmla="*/ 19 w 67"/>
                      <a:gd name="T51" fmla="*/ 18 h 156"/>
                      <a:gd name="T52" fmla="*/ 12 w 67"/>
                      <a:gd name="T53" fmla="*/ 26 h 156"/>
                      <a:gd name="T54" fmla="*/ 7 w 67"/>
                      <a:gd name="T55" fmla="*/ 35 h 156"/>
                      <a:gd name="T56" fmla="*/ 2 w 67"/>
                      <a:gd name="T57" fmla="*/ 45 h 156"/>
                      <a:gd name="T58" fmla="*/ 0 w 67"/>
                      <a:gd name="T59" fmla="*/ 58 h 156"/>
                      <a:gd name="T60" fmla="*/ 0 w 67"/>
                      <a:gd name="T61" fmla="*/ 71 h 156"/>
                      <a:gd name="T62" fmla="*/ 2 w 67"/>
                      <a:gd name="T63" fmla="*/ 84 h 156"/>
                      <a:gd name="T64" fmla="*/ 4 w 67"/>
                      <a:gd name="T65" fmla="*/ 97 h 156"/>
                      <a:gd name="T66" fmla="*/ 4 w 67"/>
                      <a:gd name="T67" fmla="*/ 103 h 156"/>
                      <a:gd name="T68" fmla="*/ 5 w 67"/>
                      <a:gd name="T69" fmla="*/ 110 h 156"/>
                      <a:gd name="T70" fmla="*/ 6 w 67"/>
                      <a:gd name="T71" fmla="*/ 117 h 156"/>
                      <a:gd name="T72" fmla="*/ 6 w 67"/>
                      <a:gd name="T73" fmla="*/ 123 h 156"/>
                      <a:gd name="T74" fmla="*/ 6 w 67"/>
                      <a:gd name="T75" fmla="*/ 131 h 156"/>
                      <a:gd name="T76" fmla="*/ 6 w 67"/>
                      <a:gd name="T77" fmla="*/ 139 h 156"/>
                      <a:gd name="T78" fmla="*/ 5 w 67"/>
                      <a:gd name="T79" fmla="*/ 148 h 156"/>
                      <a:gd name="T80" fmla="*/ 4 w 67"/>
                      <a:gd name="T81" fmla="*/ 156 h 156"/>
                      <a:gd name="T82" fmla="*/ 4 w 67"/>
                      <a:gd name="T83" fmla="*/ 156 h 156"/>
                      <a:gd name="T84" fmla="*/ 4 w 67"/>
                      <a:gd name="T85" fmla="*/ 156 h 156"/>
                      <a:gd name="T86" fmla="*/ 4 w 67"/>
                      <a:gd name="T87" fmla="*/ 156 h 156"/>
                      <a:gd name="T88" fmla="*/ 4 w 67"/>
                      <a:gd name="T89" fmla="*/ 156 h 156"/>
                      <a:gd name="T90" fmla="*/ 4 w 67"/>
                      <a:gd name="T91" fmla="*/ 156 h 15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7"/>
                      <a:gd name="T139" fmla="*/ 0 h 156"/>
                      <a:gd name="T140" fmla="*/ 67 w 67"/>
                      <a:gd name="T141" fmla="*/ 156 h 15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7" h="156">
                        <a:moveTo>
                          <a:pt x="4" y="156"/>
                        </a:moveTo>
                        <a:lnTo>
                          <a:pt x="5" y="145"/>
                        </a:lnTo>
                        <a:lnTo>
                          <a:pt x="6" y="134"/>
                        </a:lnTo>
                        <a:lnTo>
                          <a:pt x="7" y="124"/>
                        </a:lnTo>
                        <a:lnTo>
                          <a:pt x="7" y="113"/>
                        </a:lnTo>
                        <a:lnTo>
                          <a:pt x="6" y="99"/>
                        </a:lnTo>
                        <a:lnTo>
                          <a:pt x="6" y="86"/>
                        </a:lnTo>
                        <a:lnTo>
                          <a:pt x="5" y="73"/>
                        </a:lnTo>
                        <a:lnTo>
                          <a:pt x="6" y="59"/>
                        </a:lnTo>
                        <a:lnTo>
                          <a:pt x="9" y="49"/>
                        </a:lnTo>
                        <a:lnTo>
                          <a:pt x="13" y="39"/>
                        </a:lnTo>
                        <a:lnTo>
                          <a:pt x="19" y="30"/>
                        </a:lnTo>
                        <a:lnTo>
                          <a:pt x="27" y="21"/>
                        </a:lnTo>
                        <a:lnTo>
                          <a:pt x="36" y="14"/>
                        </a:lnTo>
                        <a:lnTo>
                          <a:pt x="45" y="9"/>
                        </a:lnTo>
                        <a:lnTo>
                          <a:pt x="55" y="5"/>
                        </a:lnTo>
                        <a:lnTo>
                          <a:pt x="66" y="3"/>
                        </a:lnTo>
                        <a:lnTo>
                          <a:pt x="67" y="2"/>
                        </a:lnTo>
                        <a:lnTo>
                          <a:pt x="67" y="1"/>
                        </a:lnTo>
                        <a:lnTo>
                          <a:pt x="67" y="0"/>
                        </a:lnTo>
                        <a:lnTo>
                          <a:pt x="56" y="0"/>
                        </a:lnTo>
                        <a:lnTo>
                          <a:pt x="46" y="2"/>
                        </a:lnTo>
                        <a:lnTo>
                          <a:pt x="36" y="6"/>
                        </a:lnTo>
                        <a:lnTo>
                          <a:pt x="27" y="11"/>
                        </a:lnTo>
                        <a:lnTo>
                          <a:pt x="19" y="18"/>
                        </a:lnTo>
                        <a:lnTo>
                          <a:pt x="12" y="26"/>
                        </a:lnTo>
                        <a:lnTo>
                          <a:pt x="7" y="35"/>
                        </a:lnTo>
                        <a:lnTo>
                          <a:pt x="2" y="45"/>
                        </a:lnTo>
                        <a:lnTo>
                          <a:pt x="0" y="58"/>
                        </a:lnTo>
                        <a:lnTo>
                          <a:pt x="0" y="71"/>
                        </a:lnTo>
                        <a:lnTo>
                          <a:pt x="2" y="84"/>
                        </a:lnTo>
                        <a:lnTo>
                          <a:pt x="4" y="97"/>
                        </a:lnTo>
                        <a:lnTo>
                          <a:pt x="4" y="103"/>
                        </a:lnTo>
                        <a:lnTo>
                          <a:pt x="5" y="110"/>
                        </a:lnTo>
                        <a:lnTo>
                          <a:pt x="6" y="117"/>
                        </a:lnTo>
                        <a:lnTo>
                          <a:pt x="6" y="123"/>
                        </a:lnTo>
                        <a:lnTo>
                          <a:pt x="6" y="131"/>
                        </a:lnTo>
                        <a:lnTo>
                          <a:pt x="6" y="139"/>
                        </a:lnTo>
                        <a:lnTo>
                          <a:pt x="5" y="148"/>
                        </a:lnTo>
                        <a:lnTo>
                          <a:pt x="4" y="15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3" name="Freeform 68"/>
                  <p:cNvSpPr>
                    <a:spLocks/>
                  </p:cNvSpPr>
                  <p:nvPr/>
                </p:nvSpPr>
                <p:spPr bwMode="auto">
                  <a:xfrm>
                    <a:off x="1269" y="1803"/>
                    <a:ext cx="126" cy="90"/>
                  </a:xfrm>
                  <a:custGeom>
                    <a:avLst/>
                    <a:gdLst>
                      <a:gd name="T0" fmla="*/ 5 w 126"/>
                      <a:gd name="T1" fmla="*/ 5 h 90"/>
                      <a:gd name="T2" fmla="*/ 16 w 126"/>
                      <a:gd name="T3" fmla="*/ 3 h 90"/>
                      <a:gd name="T4" fmla="*/ 28 w 126"/>
                      <a:gd name="T5" fmla="*/ 3 h 90"/>
                      <a:gd name="T6" fmla="*/ 40 w 126"/>
                      <a:gd name="T7" fmla="*/ 4 h 90"/>
                      <a:gd name="T8" fmla="*/ 52 w 126"/>
                      <a:gd name="T9" fmla="*/ 6 h 90"/>
                      <a:gd name="T10" fmla="*/ 63 w 126"/>
                      <a:gd name="T11" fmla="*/ 9 h 90"/>
                      <a:gd name="T12" fmla="*/ 74 w 126"/>
                      <a:gd name="T13" fmla="*/ 13 h 90"/>
                      <a:gd name="T14" fmla="*/ 84 w 126"/>
                      <a:gd name="T15" fmla="*/ 19 h 90"/>
                      <a:gd name="T16" fmla="*/ 93 w 126"/>
                      <a:gd name="T17" fmla="*/ 26 h 90"/>
                      <a:gd name="T18" fmla="*/ 100 w 126"/>
                      <a:gd name="T19" fmla="*/ 32 h 90"/>
                      <a:gd name="T20" fmla="*/ 107 w 126"/>
                      <a:gd name="T21" fmla="*/ 40 h 90"/>
                      <a:gd name="T22" fmla="*/ 113 w 126"/>
                      <a:gd name="T23" fmla="*/ 48 h 90"/>
                      <a:gd name="T24" fmla="*/ 119 w 126"/>
                      <a:gd name="T25" fmla="*/ 62 h 90"/>
                      <a:gd name="T26" fmla="*/ 123 w 126"/>
                      <a:gd name="T27" fmla="*/ 80 h 90"/>
                      <a:gd name="T28" fmla="*/ 125 w 126"/>
                      <a:gd name="T29" fmla="*/ 90 h 90"/>
                      <a:gd name="T30" fmla="*/ 126 w 126"/>
                      <a:gd name="T31" fmla="*/ 90 h 90"/>
                      <a:gd name="T32" fmla="*/ 126 w 126"/>
                      <a:gd name="T33" fmla="*/ 79 h 90"/>
                      <a:gd name="T34" fmla="*/ 122 w 126"/>
                      <a:gd name="T35" fmla="*/ 60 h 90"/>
                      <a:gd name="T36" fmla="*/ 116 w 126"/>
                      <a:gd name="T37" fmla="*/ 46 h 90"/>
                      <a:gd name="T38" fmla="*/ 110 w 126"/>
                      <a:gd name="T39" fmla="*/ 36 h 90"/>
                      <a:gd name="T40" fmla="*/ 102 w 126"/>
                      <a:gd name="T41" fmla="*/ 28 h 90"/>
                      <a:gd name="T42" fmla="*/ 94 w 126"/>
                      <a:gd name="T43" fmla="*/ 21 h 90"/>
                      <a:gd name="T44" fmla="*/ 84 w 126"/>
                      <a:gd name="T45" fmla="*/ 14 h 90"/>
                      <a:gd name="T46" fmla="*/ 74 w 126"/>
                      <a:gd name="T47" fmla="*/ 9 h 90"/>
                      <a:gd name="T48" fmla="*/ 63 w 126"/>
                      <a:gd name="T49" fmla="*/ 5 h 90"/>
                      <a:gd name="T50" fmla="*/ 51 w 126"/>
                      <a:gd name="T51" fmla="*/ 2 h 90"/>
                      <a:gd name="T52" fmla="*/ 40 w 126"/>
                      <a:gd name="T53" fmla="*/ 0 h 90"/>
                      <a:gd name="T54" fmla="*/ 28 w 126"/>
                      <a:gd name="T55" fmla="*/ 0 h 90"/>
                      <a:gd name="T56" fmla="*/ 16 w 126"/>
                      <a:gd name="T57" fmla="*/ 2 h 90"/>
                      <a:gd name="T58" fmla="*/ 5 w 126"/>
                      <a:gd name="T59" fmla="*/ 4 h 90"/>
                      <a:gd name="T60" fmla="*/ 0 w 126"/>
                      <a:gd name="T61" fmla="*/ 6 h 90"/>
                      <a:gd name="T62" fmla="*/ 0 w 126"/>
                      <a:gd name="T63" fmla="*/ 6 h 90"/>
                      <a:gd name="T64" fmla="*/ 0 w 126"/>
                      <a:gd name="T65" fmla="*/ 6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90"/>
                      <a:gd name="T101" fmla="*/ 126 w 1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90">
                        <a:moveTo>
                          <a:pt x="0" y="6"/>
                        </a:moveTo>
                        <a:lnTo>
                          <a:pt x="5" y="5"/>
                        </a:lnTo>
                        <a:lnTo>
                          <a:pt x="11" y="4"/>
                        </a:lnTo>
                        <a:lnTo>
                          <a:pt x="16" y="3"/>
                        </a:lnTo>
                        <a:lnTo>
                          <a:pt x="22" y="3"/>
                        </a:lnTo>
                        <a:lnTo>
                          <a:pt x="28" y="3"/>
                        </a:lnTo>
                        <a:lnTo>
                          <a:pt x="34" y="3"/>
                        </a:lnTo>
                        <a:lnTo>
                          <a:pt x="40" y="4"/>
                        </a:lnTo>
                        <a:lnTo>
                          <a:pt x="46" y="4"/>
                        </a:lnTo>
                        <a:lnTo>
                          <a:pt x="52" y="6"/>
                        </a:lnTo>
                        <a:lnTo>
                          <a:pt x="57" y="7"/>
                        </a:lnTo>
                        <a:lnTo>
                          <a:pt x="63" y="9"/>
                        </a:lnTo>
                        <a:lnTo>
                          <a:pt x="68" y="11"/>
                        </a:lnTo>
                        <a:lnTo>
                          <a:pt x="74" y="13"/>
                        </a:lnTo>
                        <a:lnTo>
                          <a:pt x="79" y="16"/>
                        </a:lnTo>
                        <a:lnTo>
                          <a:pt x="84" y="19"/>
                        </a:lnTo>
                        <a:lnTo>
                          <a:pt x="89" y="23"/>
                        </a:lnTo>
                        <a:lnTo>
                          <a:pt x="93" y="26"/>
                        </a:lnTo>
                        <a:lnTo>
                          <a:pt x="97" y="29"/>
                        </a:lnTo>
                        <a:lnTo>
                          <a:pt x="100" y="32"/>
                        </a:lnTo>
                        <a:lnTo>
                          <a:pt x="104" y="36"/>
                        </a:lnTo>
                        <a:lnTo>
                          <a:pt x="107" y="40"/>
                        </a:lnTo>
                        <a:lnTo>
                          <a:pt x="110" y="44"/>
                        </a:lnTo>
                        <a:lnTo>
                          <a:pt x="113" y="48"/>
                        </a:lnTo>
                        <a:lnTo>
                          <a:pt x="116" y="53"/>
                        </a:lnTo>
                        <a:lnTo>
                          <a:pt x="119" y="62"/>
                        </a:lnTo>
                        <a:lnTo>
                          <a:pt x="122" y="71"/>
                        </a:lnTo>
                        <a:lnTo>
                          <a:pt x="123" y="80"/>
                        </a:lnTo>
                        <a:lnTo>
                          <a:pt x="125" y="90"/>
                        </a:lnTo>
                        <a:lnTo>
                          <a:pt x="126" y="90"/>
                        </a:lnTo>
                        <a:lnTo>
                          <a:pt x="126" y="89"/>
                        </a:lnTo>
                        <a:lnTo>
                          <a:pt x="126" y="79"/>
                        </a:lnTo>
                        <a:lnTo>
                          <a:pt x="124" y="70"/>
                        </a:lnTo>
                        <a:lnTo>
                          <a:pt x="122" y="60"/>
                        </a:lnTo>
                        <a:lnTo>
                          <a:pt x="119" y="51"/>
                        </a:lnTo>
                        <a:lnTo>
                          <a:pt x="116" y="46"/>
                        </a:lnTo>
                        <a:lnTo>
                          <a:pt x="113" y="41"/>
                        </a:lnTo>
                        <a:lnTo>
                          <a:pt x="110" y="36"/>
                        </a:lnTo>
                        <a:lnTo>
                          <a:pt x="106" y="32"/>
                        </a:lnTo>
                        <a:lnTo>
                          <a:pt x="102" y="28"/>
                        </a:lnTo>
                        <a:lnTo>
                          <a:pt x="98" y="24"/>
                        </a:lnTo>
                        <a:lnTo>
                          <a:pt x="94" y="21"/>
                        </a:lnTo>
                        <a:lnTo>
                          <a:pt x="89" y="18"/>
                        </a:lnTo>
                        <a:lnTo>
                          <a:pt x="84" y="14"/>
                        </a:lnTo>
                        <a:lnTo>
                          <a:pt x="79" y="11"/>
                        </a:lnTo>
                        <a:lnTo>
                          <a:pt x="74" y="9"/>
                        </a:lnTo>
                        <a:lnTo>
                          <a:pt x="68" y="7"/>
                        </a:lnTo>
                        <a:lnTo>
                          <a:pt x="63" y="5"/>
                        </a:lnTo>
                        <a:lnTo>
                          <a:pt x="57" y="3"/>
                        </a:lnTo>
                        <a:lnTo>
                          <a:pt x="51" y="2"/>
                        </a:lnTo>
                        <a:lnTo>
                          <a:pt x="45" y="1"/>
                        </a:lnTo>
                        <a:lnTo>
                          <a:pt x="40" y="0"/>
                        </a:lnTo>
                        <a:lnTo>
                          <a:pt x="34" y="0"/>
                        </a:lnTo>
                        <a:lnTo>
                          <a:pt x="28" y="0"/>
                        </a:lnTo>
                        <a:lnTo>
                          <a:pt x="22" y="1"/>
                        </a:lnTo>
                        <a:lnTo>
                          <a:pt x="16" y="2"/>
                        </a:lnTo>
                        <a:lnTo>
                          <a:pt x="10" y="3"/>
                        </a:lnTo>
                        <a:lnTo>
                          <a:pt x="5" y="4"/>
                        </a:lnTo>
                        <a:lnTo>
                          <a:pt x="0" y="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4" name="Freeform 69"/>
                  <p:cNvSpPr>
                    <a:spLocks/>
                  </p:cNvSpPr>
                  <p:nvPr/>
                </p:nvSpPr>
                <p:spPr bwMode="auto">
                  <a:xfrm>
                    <a:off x="1317" y="1858"/>
                    <a:ext cx="41" cy="41"/>
                  </a:xfrm>
                  <a:custGeom>
                    <a:avLst/>
                    <a:gdLst>
                      <a:gd name="T0" fmla="*/ 29 w 41"/>
                      <a:gd name="T1" fmla="*/ 11 h 41"/>
                      <a:gd name="T2" fmla="*/ 33 w 41"/>
                      <a:gd name="T3" fmla="*/ 18 h 41"/>
                      <a:gd name="T4" fmla="*/ 36 w 41"/>
                      <a:gd name="T5" fmla="*/ 24 h 41"/>
                      <a:gd name="T6" fmla="*/ 38 w 41"/>
                      <a:gd name="T7" fmla="*/ 33 h 41"/>
                      <a:gd name="T8" fmla="*/ 38 w 41"/>
                      <a:gd name="T9" fmla="*/ 40 h 41"/>
                      <a:gd name="T10" fmla="*/ 39 w 41"/>
                      <a:gd name="T11" fmla="*/ 41 h 41"/>
                      <a:gd name="T12" fmla="*/ 40 w 41"/>
                      <a:gd name="T13" fmla="*/ 41 h 41"/>
                      <a:gd name="T14" fmla="*/ 40 w 41"/>
                      <a:gd name="T15" fmla="*/ 40 h 41"/>
                      <a:gd name="T16" fmla="*/ 41 w 41"/>
                      <a:gd name="T17" fmla="*/ 40 h 41"/>
                      <a:gd name="T18" fmla="*/ 41 w 41"/>
                      <a:gd name="T19" fmla="*/ 31 h 41"/>
                      <a:gd name="T20" fmla="*/ 40 w 41"/>
                      <a:gd name="T21" fmla="*/ 22 h 41"/>
                      <a:gd name="T22" fmla="*/ 37 w 41"/>
                      <a:gd name="T23" fmla="*/ 14 h 41"/>
                      <a:gd name="T24" fmla="*/ 31 w 41"/>
                      <a:gd name="T25" fmla="*/ 8 h 41"/>
                      <a:gd name="T26" fmla="*/ 26 w 41"/>
                      <a:gd name="T27" fmla="*/ 4 h 41"/>
                      <a:gd name="T28" fmla="*/ 20 w 41"/>
                      <a:gd name="T29" fmla="*/ 2 h 41"/>
                      <a:gd name="T30" fmla="*/ 15 w 41"/>
                      <a:gd name="T31" fmla="*/ 1 h 41"/>
                      <a:gd name="T32" fmla="*/ 10 w 41"/>
                      <a:gd name="T33" fmla="*/ 0 h 41"/>
                      <a:gd name="T34" fmla="*/ 6 w 41"/>
                      <a:gd name="T35" fmla="*/ 0 h 41"/>
                      <a:gd name="T36" fmla="*/ 2 w 41"/>
                      <a:gd name="T37" fmla="*/ 0 h 41"/>
                      <a:gd name="T38" fmla="*/ 1 w 41"/>
                      <a:gd name="T39" fmla="*/ 0 h 41"/>
                      <a:gd name="T40" fmla="*/ 0 w 41"/>
                      <a:gd name="T41" fmla="*/ 0 h 41"/>
                      <a:gd name="T42" fmla="*/ 1 w 41"/>
                      <a:gd name="T43" fmla="*/ 0 h 41"/>
                      <a:gd name="T44" fmla="*/ 3 w 41"/>
                      <a:gd name="T45" fmla="*/ 1 h 41"/>
                      <a:gd name="T46" fmla="*/ 7 w 41"/>
                      <a:gd name="T47" fmla="*/ 2 h 41"/>
                      <a:gd name="T48" fmla="*/ 11 w 41"/>
                      <a:gd name="T49" fmla="*/ 3 h 41"/>
                      <a:gd name="T50" fmla="*/ 16 w 41"/>
                      <a:gd name="T51" fmla="*/ 5 h 41"/>
                      <a:gd name="T52" fmla="*/ 21 w 41"/>
                      <a:gd name="T53" fmla="*/ 6 h 41"/>
                      <a:gd name="T54" fmla="*/ 25 w 41"/>
                      <a:gd name="T55" fmla="*/ 9 h 41"/>
                      <a:gd name="T56" fmla="*/ 29 w 41"/>
                      <a:gd name="T57" fmla="*/ 11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41"/>
                      <a:gd name="T89" fmla="*/ 41 w 41"/>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41">
                        <a:moveTo>
                          <a:pt x="29" y="11"/>
                        </a:moveTo>
                        <a:lnTo>
                          <a:pt x="33" y="18"/>
                        </a:lnTo>
                        <a:lnTo>
                          <a:pt x="36" y="24"/>
                        </a:lnTo>
                        <a:lnTo>
                          <a:pt x="38" y="33"/>
                        </a:lnTo>
                        <a:lnTo>
                          <a:pt x="38" y="40"/>
                        </a:lnTo>
                        <a:lnTo>
                          <a:pt x="39" y="41"/>
                        </a:lnTo>
                        <a:lnTo>
                          <a:pt x="40" y="41"/>
                        </a:lnTo>
                        <a:lnTo>
                          <a:pt x="40" y="40"/>
                        </a:lnTo>
                        <a:lnTo>
                          <a:pt x="41" y="40"/>
                        </a:lnTo>
                        <a:lnTo>
                          <a:pt x="41" y="31"/>
                        </a:lnTo>
                        <a:lnTo>
                          <a:pt x="40" y="22"/>
                        </a:lnTo>
                        <a:lnTo>
                          <a:pt x="37" y="14"/>
                        </a:lnTo>
                        <a:lnTo>
                          <a:pt x="31" y="8"/>
                        </a:lnTo>
                        <a:lnTo>
                          <a:pt x="26" y="4"/>
                        </a:lnTo>
                        <a:lnTo>
                          <a:pt x="20" y="2"/>
                        </a:lnTo>
                        <a:lnTo>
                          <a:pt x="15" y="1"/>
                        </a:lnTo>
                        <a:lnTo>
                          <a:pt x="10" y="0"/>
                        </a:lnTo>
                        <a:lnTo>
                          <a:pt x="6" y="0"/>
                        </a:lnTo>
                        <a:lnTo>
                          <a:pt x="2" y="0"/>
                        </a:lnTo>
                        <a:lnTo>
                          <a:pt x="1" y="0"/>
                        </a:lnTo>
                        <a:lnTo>
                          <a:pt x="0" y="0"/>
                        </a:lnTo>
                        <a:lnTo>
                          <a:pt x="1" y="0"/>
                        </a:lnTo>
                        <a:lnTo>
                          <a:pt x="3" y="1"/>
                        </a:lnTo>
                        <a:lnTo>
                          <a:pt x="7" y="2"/>
                        </a:lnTo>
                        <a:lnTo>
                          <a:pt x="11" y="3"/>
                        </a:lnTo>
                        <a:lnTo>
                          <a:pt x="16" y="5"/>
                        </a:lnTo>
                        <a:lnTo>
                          <a:pt x="21" y="6"/>
                        </a:lnTo>
                        <a:lnTo>
                          <a:pt x="25" y="9"/>
                        </a:lnTo>
                        <a:lnTo>
                          <a:pt x="29" y="1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5" name="Freeform 70"/>
                  <p:cNvSpPr>
                    <a:spLocks/>
                  </p:cNvSpPr>
                  <p:nvPr/>
                </p:nvSpPr>
                <p:spPr bwMode="auto">
                  <a:xfrm>
                    <a:off x="1228" y="1851"/>
                    <a:ext cx="47" cy="127"/>
                  </a:xfrm>
                  <a:custGeom>
                    <a:avLst/>
                    <a:gdLst>
                      <a:gd name="T0" fmla="*/ 13 w 47"/>
                      <a:gd name="T1" fmla="*/ 10 h 127"/>
                      <a:gd name="T2" fmla="*/ 8 w 47"/>
                      <a:gd name="T3" fmla="*/ 17 h 127"/>
                      <a:gd name="T4" fmla="*/ 6 w 47"/>
                      <a:gd name="T5" fmla="*/ 23 h 127"/>
                      <a:gd name="T6" fmla="*/ 7 w 47"/>
                      <a:gd name="T7" fmla="*/ 31 h 127"/>
                      <a:gd name="T8" fmla="*/ 11 w 47"/>
                      <a:gd name="T9" fmla="*/ 36 h 127"/>
                      <a:gd name="T10" fmla="*/ 15 w 47"/>
                      <a:gd name="T11" fmla="*/ 41 h 127"/>
                      <a:gd name="T12" fmla="*/ 18 w 47"/>
                      <a:gd name="T13" fmla="*/ 48 h 127"/>
                      <a:gd name="T14" fmla="*/ 16 w 47"/>
                      <a:gd name="T15" fmla="*/ 56 h 127"/>
                      <a:gd name="T16" fmla="*/ 11 w 47"/>
                      <a:gd name="T17" fmla="*/ 64 h 127"/>
                      <a:gd name="T18" fmla="*/ 6 w 47"/>
                      <a:gd name="T19" fmla="*/ 75 h 127"/>
                      <a:gd name="T20" fmla="*/ 2 w 47"/>
                      <a:gd name="T21" fmla="*/ 92 h 127"/>
                      <a:gd name="T22" fmla="*/ 0 w 47"/>
                      <a:gd name="T23" fmla="*/ 115 h 127"/>
                      <a:gd name="T24" fmla="*/ 2 w 47"/>
                      <a:gd name="T25" fmla="*/ 122 h 127"/>
                      <a:gd name="T26" fmla="*/ 5 w 47"/>
                      <a:gd name="T27" fmla="*/ 97 h 127"/>
                      <a:gd name="T28" fmla="*/ 9 w 47"/>
                      <a:gd name="T29" fmla="*/ 80 h 127"/>
                      <a:gd name="T30" fmla="*/ 14 w 47"/>
                      <a:gd name="T31" fmla="*/ 72 h 127"/>
                      <a:gd name="T32" fmla="*/ 18 w 47"/>
                      <a:gd name="T33" fmla="*/ 64 h 127"/>
                      <a:gd name="T34" fmla="*/ 23 w 47"/>
                      <a:gd name="T35" fmla="*/ 55 h 127"/>
                      <a:gd name="T36" fmla="*/ 25 w 47"/>
                      <a:gd name="T37" fmla="*/ 45 h 127"/>
                      <a:gd name="T38" fmla="*/ 18 w 47"/>
                      <a:gd name="T39" fmla="*/ 34 h 127"/>
                      <a:gd name="T40" fmla="*/ 12 w 47"/>
                      <a:gd name="T41" fmla="*/ 26 h 127"/>
                      <a:gd name="T42" fmla="*/ 11 w 47"/>
                      <a:gd name="T43" fmla="*/ 19 h 127"/>
                      <a:gd name="T44" fmla="*/ 14 w 47"/>
                      <a:gd name="T45" fmla="*/ 13 h 127"/>
                      <a:gd name="T46" fmla="*/ 20 w 47"/>
                      <a:gd name="T47" fmla="*/ 8 h 127"/>
                      <a:gd name="T48" fmla="*/ 26 w 47"/>
                      <a:gd name="T49" fmla="*/ 4 h 127"/>
                      <a:gd name="T50" fmla="*/ 34 w 47"/>
                      <a:gd name="T51" fmla="*/ 3 h 127"/>
                      <a:gd name="T52" fmla="*/ 41 w 47"/>
                      <a:gd name="T53" fmla="*/ 2 h 127"/>
                      <a:gd name="T54" fmla="*/ 46 w 47"/>
                      <a:gd name="T55" fmla="*/ 2 h 127"/>
                      <a:gd name="T56" fmla="*/ 46 w 47"/>
                      <a:gd name="T57" fmla="*/ 2 h 127"/>
                      <a:gd name="T58" fmla="*/ 41 w 47"/>
                      <a:gd name="T59" fmla="*/ 1 h 127"/>
                      <a:gd name="T60" fmla="*/ 31 w 47"/>
                      <a:gd name="T61" fmla="*/ 1 h 127"/>
                      <a:gd name="T62" fmla="*/ 21 w 47"/>
                      <a:gd name="T63" fmla="*/ 4 h 1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
                      <a:gd name="T97" fmla="*/ 0 h 127"/>
                      <a:gd name="T98" fmla="*/ 47 w 47"/>
                      <a:gd name="T99" fmla="*/ 127 h 1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 h="127">
                        <a:moveTo>
                          <a:pt x="16" y="8"/>
                        </a:moveTo>
                        <a:lnTo>
                          <a:pt x="13" y="10"/>
                        </a:lnTo>
                        <a:lnTo>
                          <a:pt x="10" y="13"/>
                        </a:lnTo>
                        <a:lnTo>
                          <a:pt x="8" y="17"/>
                        </a:lnTo>
                        <a:lnTo>
                          <a:pt x="7" y="20"/>
                        </a:lnTo>
                        <a:lnTo>
                          <a:pt x="6" y="23"/>
                        </a:lnTo>
                        <a:lnTo>
                          <a:pt x="6" y="27"/>
                        </a:lnTo>
                        <a:lnTo>
                          <a:pt x="7" y="31"/>
                        </a:lnTo>
                        <a:lnTo>
                          <a:pt x="9" y="34"/>
                        </a:lnTo>
                        <a:lnTo>
                          <a:pt x="11" y="36"/>
                        </a:lnTo>
                        <a:lnTo>
                          <a:pt x="14" y="39"/>
                        </a:lnTo>
                        <a:lnTo>
                          <a:pt x="15" y="41"/>
                        </a:lnTo>
                        <a:lnTo>
                          <a:pt x="17" y="44"/>
                        </a:lnTo>
                        <a:lnTo>
                          <a:pt x="18" y="48"/>
                        </a:lnTo>
                        <a:lnTo>
                          <a:pt x="18" y="52"/>
                        </a:lnTo>
                        <a:lnTo>
                          <a:pt x="16" y="56"/>
                        </a:lnTo>
                        <a:lnTo>
                          <a:pt x="14" y="60"/>
                        </a:lnTo>
                        <a:lnTo>
                          <a:pt x="11" y="64"/>
                        </a:lnTo>
                        <a:lnTo>
                          <a:pt x="9" y="70"/>
                        </a:lnTo>
                        <a:lnTo>
                          <a:pt x="6" y="75"/>
                        </a:lnTo>
                        <a:lnTo>
                          <a:pt x="5" y="81"/>
                        </a:lnTo>
                        <a:lnTo>
                          <a:pt x="2" y="92"/>
                        </a:lnTo>
                        <a:lnTo>
                          <a:pt x="1" y="103"/>
                        </a:lnTo>
                        <a:lnTo>
                          <a:pt x="0" y="115"/>
                        </a:lnTo>
                        <a:lnTo>
                          <a:pt x="1" y="127"/>
                        </a:lnTo>
                        <a:lnTo>
                          <a:pt x="2" y="122"/>
                        </a:lnTo>
                        <a:lnTo>
                          <a:pt x="3" y="111"/>
                        </a:lnTo>
                        <a:lnTo>
                          <a:pt x="5" y="97"/>
                        </a:lnTo>
                        <a:lnTo>
                          <a:pt x="8" y="84"/>
                        </a:lnTo>
                        <a:lnTo>
                          <a:pt x="9" y="80"/>
                        </a:lnTo>
                        <a:lnTo>
                          <a:pt x="12" y="75"/>
                        </a:lnTo>
                        <a:lnTo>
                          <a:pt x="14" y="72"/>
                        </a:lnTo>
                        <a:lnTo>
                          <a:pt x="16" y="68"/>
                        </a:lnTo>
                        <a:lnTo>
                          <a:pt x="18" y="64"/>
                        </a:lnTo>
                        <a:lnTo>
                          <a:pt x="20" y="60"/>
                        </a:lnTo>
                        <a:lnTo>
                          <a:pt x="23" y="55"/>
                        </a:lnTo>
                        <a:lnTo>
                          <a:pt x="24" y="51"/>
                        </a:lnTo>
                        <a:lnTo>
                          <a:pt x="25" y="45"/>
                        </a:lnTo>
                        <a:lnTo>
                          <a:pt x="23" y="39"/>
                        </a:lnTo>
                        <a:lnTo>
                          <a:pt x="18" y="34"/>
                        </a:lnTo>
                        <a:lnTo>
                          <a:pt x="14" y="29"/>
                        </a:lnTo>
                        <a:lnTo>
                          <a:pt x="12" y="26"/>
                        </a:lnTo>
                        <a:lnTo>
                          <a:pt x="11" y="22"/>
                        </a:lnTo>
                        <a:lnTo>
                          <a:pt x="11" y="19"/>
                        </a:lnTo>
                        <a:lnTo>
                          <a:pt x="13" y="16"/>
                        </a:lnTo>
                        <a:lnTo>
                          <a:pt x="14" y="13"/>
                        </a:lnTo>
                        <a:lnTo>
                          <a:pt x="17" y="10"/>
                        </a:lnTo>
                        <a:lnTo>
                          <a:pt x="20" y="8"/>
                        </a:lnTo>
                        <a:lnTo>
                          <a:pt x="23" y="5"/>
                        </a:lnTo>
                        <a:lnTo>
                          <a:pt x="26" y="4"/>
                        </a:lnTo>
                        <a:lnTo>
                          <a:pt x="30" y="3"/>
                        </a:lnTo>
                        <a:lnTo>
                          <a:pt x="34" y="3"/>
                        </a:lnTo>
                        <a:lnTo>
                          <a:pt x="38" y="2"/>
                        </a:lnTo>
                        <a:lnTo>
                          <a:pt x="41" y="2"/>
                        </a:lnTo>
                        <a:lnTo>
                          <a:pt x="45" y="2"/>
                        </a:lnTo>
                        <a:lnTo>
                          <a:pt x="46" y="2"/>
                        </a:lnTo>
                        <a:lnTo>
                          <a:pt x="47" y="2"/>
                        </a:lnTo>
                        <a:lnTo>
                          <a:pt x="46" y="2"/>
                        </a:lnTo>
                        <a:lnTo>
                          <a:pt x="44" y="1"/>
                        </a:lnTo>
                        <a:lnTo>
                          <a:pt x="41" y="1"/>
                        </a:lnTo>
                        <a:lnTo>
                          <a:pt x="36" y="0"/>
                        </a:lnTo>
                        <a:lnTo>
                          <a:pt x="31" y="1"/>
                        </a:lnTo>
                        <a:lnTo>
                          <a:pt x="26" y="2"/>
                        </a:lnTo>
                        <a:lnTo>
                          <a:pt x="21" y="4"/>
                        </a:lnTo>
                        <a:lnTo>
                          <a:pt x="16"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6" name="Freeform 71"/>
                  <p:cNvSpPr>
                    <a:spLocks/>
                  </p:cNvSpPr>
                  <p:nvPr/>
                </p:nvSpPr>
                <p:spPr bwMode="auto">
                  <a:xfrm>
                    <a:off x="1199" y="1892"/>
                    <a:ext cx="35" cy="78"/>
                  </a:xfrm>
                  <a:custGeom>
                    <a:avLst/>
                    <a:gdLst>
                      <a:gd name="T0" fmla="*/ 29 w 35"/>
                      <a:gd name="T1" fmla="*/ 4 h 78"/>
                      <a:gd name="T2" fmla="*/ 27 w 35"/>
                      <a:gd name="T3" fmla="*/ 2 h 78"/>
                      <a:gd name="T4" fmla="*/ 25 w 35"/>
                      <a:gd name="T5" fmla="*/ 0 h 78"/>
                      <a:gd name="T6" fmla="*/ 22 w 35"/>
                      <a:gd name="T7" fmla="*/ 0 h 78"/>
                      <a:gd name="T8" fmla="*/ 19 w 35"/>
                      <a:gd name="T9" fmla="*/ 0 h 78"/>
                      <a:gd name="T10" fmla="*/ 17 w 35"/>
                      <a:gd name="T11" fmla="*/ 1 h 78"/>
                      <a:gd name="T12" fmla="*/ 15 w 35"/>
                      <a:gd name="T13" fmla="*/ 3 h 78"/>
                      <a:gd name="T14" fmla="*/ 12 w 35"/>
                      <a:gd name="T15" fmla="*/ 4 h 78"/>
                      <a:gd name="T16" fmla="*/ 11 w 35"/>
                      <a:gd name="T17" fmla="*/ 7 h 78"/>
                      <a:gd name="T18" fmla="*/ 6 w 35"/>
                      <a:gd name="T19" fmla="*/ 15 h 78"/>
                      <a:gd name="T20" fmla="*/ 2 w 35"/>
                      <a:gd name="T21" fmla="*/ 25 h 78"/>
                      <a:gd name="T22" fmla="*/ 1 w 35"/>
                      <a:gd name="T23" fmla="*/ 35 h 78"/>
                      <a:gd name="T24" fmla="*/ 0 w 35"/>
                      <a:gd name="T25" fmla="*/ 45 h 78"/>
                      <a:gd name="T26" fmla="*/ 1 w 35"/>
                      <a:gd name="T27" fmla="*/ 50 h 78"/>
                      <a:gd name="T28" fmla="*/ 3 w 35"/>
                      <a:gd name="T29" fmla="*/ 56 h 78"/>
                      <a:gd name="T30" fmla="*/ 6 w 35"/>
                      <a:gd name="T31" fmla="*/ 62 h 78"/>
                      <a:gd name="T32" fmla="*/ 9 w 35"/>
                      <a:gd name="T33" fmla="*/ 67 h 78"/>
                      <a:gd name="T34" fmla="*/ 12 w 35"/>
                      <a:gd name="T35" fmla="*/ 72 h 78"/>
                      <a:gd name="T36" fmla="*/ 15 w 35"/>
                      <a:gd name="T37" fmla="*/ 75 h 78"/>
                      <a:gd name="T38" fmla="*/ 17 w 35"/>
                      <a:gd name="T39" fmla="*/ 77 h 78"/>
                      <a:gd name="T40" fmla="*/ 17 w 35"/>
                      <a:gd name="T41" fmla="*/ 78 h 78"/>
                      <a:gd name="T42" fmla="*/ 15 w 35"/>
                      <a:gd name="T43" fmla="*/ 73 h 78"/>
                      <a:gd name="T44" fmla="*/ 12 w 35"/>
                      <a:gd name="T45" fmla="*/ 67 h 78"/>
                      <a:gd name="T46" fmla="*/ 10 w 35"/>
                      <a:gd name="T47" fmla="*/ 62 h 78"/>
                      <a:gd name="T48" fmla="*/ 8 w 35"/>
                      <a:gd name="T49" fmla="*/ 57 h 78"/>
                      <a:gd name="T50" fmla="*/ 7 w 35"/>
                      <a:gd name="T51" fmla="*/ 50 h 78"/>
                      <a:gd name="T52" fmla="*/ 7 w 35"/>
                      <a:gd name="T53" fmla="*/ 42 h 78"/>
                      <a:gd name="T54" fmla="*/ 7 w 35"/>
                      <a:gd name="T55" fmla="*/ 34 h 78"/>
                      <a:gd name="T56" fmla="*/ 8 w 35"/>
                      <a:gd name="T57" fmla="*/ 27 h 78"/>
                      <a:gd name="T58" fmla="*/ 9 w 35"/>
                      <a:gd name="T59" fmla="*/ 23 h 78"/>
                      <a:gd name="T60" fmla="*/ 11 w 35"/>
                      <a:gd name="T61" fmla="*/ 19 h 78"/>
                      <a:gd name="T62" fmla="*/ 13 w 35"/>
                      <a:gd name="T63" fmla="*/ 14 h 78"/>
                      <a:gd name="T64" fmla="*/ 16 w 35"/>
                      <a:gd name="T65" fmla="*/ 9 h 78"/>
                      <a:gd name="T66" fmla="*/ 18 w 35"/>
                      <a:gd name="T67" fmla="*/ 6 h 78"/>
                      <a:gd name="T68" fmla="*/ 22 w 35"/>
                      <a:gd name="T69" fmla="*/ 5 h 78"/>
                      <a:gd name="T70" fmla="*/ 25 w 35"/>
                      <a:gd name="T71" fmla="*/ 6 h 78"/>
                      <a:gd name="T72" fmla="*/ 29 w 35"/>
                      <a:gd name="T73" fmla="*/ 10 h 78"/>
                      <a:gd name="T74" fmla="*/ 33 w 35"/>
                      <a:gd name="T75" fmla="*/ 14 h 78"/>
                      <a:gd name="T76" fmla="*/ 35 w 35"/>
                      <a:gd name="T77" fmla="*/ 15 h 78"/>
                      <a:gd name="T78" fmla="*/ 34 w 35"/>
                      <a:gd name="T79" fmla="*/ 12 h 78"/>
                      <a:gd name="T80" fmla="*/ 29 w 35"/>
                      <a:gd name="T81" fmla="*/ 4 h 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
                      <a:gd name="T124" fmla="*/ 0 h 78"/>
                      <a:gd name="T125" fmla="*/ 35 w 35"/>
                      <a:gd name="T126" fmla="*/ 78 h 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 h="78">
                        <a:moveTo>
                          <a:pt x="29" y="4"/>
                        </a:moveTo>
                        <a:lnTo>
                          <a:pt x="27" y="2"/>
                        </a:lnTo>
                        <a:lnTo>
                          <a:pt x="25" y="0"/>
                        </a:lnTo>
                        <a:lnTo>
                          <a:pt x="22" y="0"/>
                        </a:lnTo>
                        <a:lnTo>
                          <a:pt x="19" y="0"/>
                        </a:lnTo>
                        <a:lnTo>
                          <a:pt x="17" y="1"/>
                        </a:lnTo>
                        <a:lnTo>
                          <a:pt x="15" y="3"/>
                        </a:lnTo>
                        <a:lnTo>
                          <a:pt x="12" y="4"/>
                        </a:lnTo>
                        <a:lnTo>
                          <a:pt x="11" y="7"/>
                        </a:lnTo>
                        <a:lnTo>
                          <a:pt x="6" y="15"/>
                        </a:lnTo>
                        <a:lnTo>
                          <a:pt x="2" y="25"/>
                        </a:lnTo>
                        <a:lnTo>
                          <a:pt x="1" y="35"/>
                        </a:lnTo>
                        <a:lnTo>
                          <a:pt x="0" y="45"/>
                        </a:lnTo>
                        <a:lnTo>
                          <a:pt x="1" y="50"/>
                        </a:lnTo>
                        <a:lnTo>
                          <a:pt x="3" y="56"/>
                        </a:lnTo>
                        <a:lnTo>
                          <a:pt x="6" y="62"/>
                        </a:lnTo>
                        <a:lnTo>
                          <a:pt x="9" y="67"/>
                        </a:lnTo>
                        <a:lnTo>
                          <a:pt x="12" y="72"/>
                        </a:lnTo>
                        <a:lnTo>
                          <a:pt x="15" y="75"/>
                        </a:lnTo>
                        <a:lnTo>
                          <a:pt x="17" y="77"/>
                        </a:lnTo>
                        <a:lnTo>
                          <a:pt x="17" y="78"/>
                        </a:lnTo>
                        <a:lnTo>
                          <a:pt x="15" y="73"/>
                        </a:lnTo>
                        <a:lnTo>
                          <a:pt x="12" y="67"/>
                        </a:lnTo>
                        <a:lnTo>
                          <a:pt x="10" y="62"/>
                        </a:lnTo>
                        <a:lnTo>
                          <a:pt x="8" y="57"/>
                        </a:lnTo>
                        <a:lnTo>
                          <a:pt x="7" y="50"/>
                        </a:lnTo>
                        <a:lnTo>
                          <a:pt x="7" y="42"/>
                        </a:lnTo>
                        <a:lnTo>
                          <a:pt x="7" y="34"/>
                        </a:lnTo>
                        <a:lnTo>
                          <a:pt x="8" y="27"/>
                        </a:lnTo>
                        <a:lnTo>
                          <a:pt x="9" y="23"/>
                        </a:lnTo>
                        <a:lnTo>
                          <a:pt x="11" y="19"/>
                        </a:lnTo>
                        <a:lnTo>
                          <a:pt x="13" y="14"/>
                        </a:lnTo>
                        <a:lnTo>
                          <a:pt x="16" y="9"/>
                        </a:lnTo>
                        <a:lnTo>
                          <a:pt x="18" y="6"/>
                        </a:lnTo>
                        <a:lnTo>
                          <a:pt x="22" y="5"/>
                        </a:lnTo>
                        <a:lnTo>
                          <a:pt x="25" y="6"/>
                        </a:lnTo>
                        <a:lnTo>
                          <a:pt x="29" y="10"/>
                        </a:lnTo>
                        <a:lnTo>
                          <a:pt x="33" y="14"/>
                        </a:lnTo>
                        <a:lnTo>
                          <a:pt x="35" y="15"/>
                        </a:lnTo>
                        <a:lnTo>
                          <a:pt x="34" y="12"/>
                        </a:lnTo>
                        <a:lnTo>
                          <a:pt x="29"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7" name="Freeform 72"/>
                  <p:cNvSpPr>
                    <a:spLocks/>
                  </p:cNvSpPr>
                  <p:nvPr/>
                </p:nvSpPr>
                <p:spPr bwMode="auto">
                  <a:xfrm>
                    <a:off x="1541" y="2052"/>
                    <a:ext cx="69" cy="345"/>
                  </a:xfrm>
                  <a:custGeom>
                    <a:avLst/>
                    <a:gdLst>
                      <a:gd name="T0" fmla="*/ 69 w 69"/>
                      <a:gd name="T1" fmla="*/ 0 h 345"/>
                      <a:gd name="T2" fmla="*/ 60 w 69"/>
                      <a:gd name="T3" fmla="*/ 21 h 345"/>
                      <a:gd name="T4" fmla="*/ 51 w 69"/>
                      <a:gd name="T5" fmla="*/ 41 h 345"/>
                      <a:gd name="T6" fmla="*/ 42 w 69"/>
                      <a:gd name="T7" fmla="*/ 61 h 345"/>
                      <a:gd name="T8" fmla="*/ 34 w 69"/>
                      <a:gd name="T9" fmla="*/ 82 h 345"/>
                      <a:gd name="T10" fmla="*/ 26 w 69"/>
                      <a:gd name="T11" fmla="*/ 103 h 345"/>
                      <a:gd name="T12" fmla="*/ 20 w 69"/>
                      <a:gd name="T13" fmla="*/ 124 h 345"/>
                      <a:gd name="T14" fmla="*/ 14 w 69"/>
                      <a:gd name="T15" fmla="*/ 146 h 345"/>
                      <a:gd name="T16" fmla="*/ 9 w 69"/>
                      <a:gd name="T17" fmla="*/ 167 h 345"/>
                      <a:gd name="T18" fmla="*/ 3 w 69"/>
                      <a:gd name="T19" fmla="*/ 211 h 345"/>
                      <a:gd name="T20" fmla="*/ 0 w 69"/>
                      <a:gd name="T21" fmla="*/ 255 h 345"/>
                      <a:gd name="T22" fmla="*/ 0 w 69"/>
                      <a:gd name="T23" fmla="*/ 300 h 345"/>
                      <a:gd name="T24" fmla="*/ 4 w 69"/>
                      <a:gd name="T25" fmla="*/ 344 h 345"/>
                      <a:gd name="T26" fmla="*/ 4 w 69"/>
                      <a:gd name="T27" fmla="*/ 345 h 345"/>
                      <a:gd name="T28" fmla="*/ 5 w 69"/>
                      <a:gd name="T29" fmla="*/ 345 h 345"/>
                      <a:gd name="T30" fmla="*/ 6 w 69"/>
                      <a:gd name="T31" fmla="*/ 344 h 345"/>
                      <a:gd name="T32" fmla="*/ 6 w 69"/>
                      <a:gd name="T33" fmla="*/ 343 h 345"/>
                      <a:gd name="T34" fmla="*/ 5 w 69"/>
                      <a:gd name="T35" fmla="*/ 322 h 345"/>
                      <a:gd name="T36" fmla="*/ 4 w 69"/>
                      <a:gd name="T37" fmla="*/ 301 h 345"/>
                      <a:gd name="T38" fmla="*/ 3 w 69"/>
                      <a:gd name="T39" fmla="*/ 280 h 345"/>
                      <a:gd name="T40" fmla="*/ 3 w 69"/>
                      <a:gd name="T41" fmla="*/ 259 h 345"/>
                      <a:gd name="T42" fmla="*/ 4 w 69"/>
                      <a:gd name="T43" fmla="*/ 236 h 345"/>
                      <a:gd name="T44" fmla="*/ 7 w 69"/>
                      <a:gd name="T45" fmla="*/ 214 h 345"/>
                      <a:gd name="T46" fmla="*/ 9 w 69"/>
                      <a:gd name="T47" fmla="*/ 192 h 345"/>
                      <a:gd name="T48" fmla="*/ 12 w 69"/>
                      <a:gd name="T49" fmla="*/ 170 h 345"/>
                      <a:gd name="T50" fmla="*/ 16 w 69"/>
                      <a:gd name="T51" fmla="*/ 148 h 345"/>
                      <a:gd name="T52" fmla="*/ 21 w 69"/>
                      <a:gd name="T53" fmla="*/ 126 h 345"/>
                      <a:gd name="T54" fmla="*/ 28 w 69"/>
                      <a:gd name="T55" fmla="*/ 105 h 345"/>
                      <a:gd name="T56" fmla="*/ 35 w 69"/>
                      <a:gd name="T57" fmla="*/ 84 h 345"/>
                      <a:gd name="T58" fmla="*/ 43 w 69"/>
                      <a:gd name="T59" fmla="*/ 62 h 345"/>
                      <a:gd name="T60" fmla="*/ 51 w 69"/>
                      <a:gd name="T61" fmla="*/ 42 h 345"/>
                      <a:gd name="T62" fmla="*/ 60 w 69"/>
                      <a:gd name="T63" fmla="*/ 21 h 345"/>
                      <a:gd name="T64" fmla="*/ 69 w 69"/>
                      <a:gd name="T65" fmla="*/ 0 h 345"/>
                      <a:gd name="T66" fmla="*/ 69 w 69"/>
                      <a:gd name="T67" fmla="*/ 0 h 345"/>
                      <a:gd name="T68" fmla="*/ 69 w 69"/>
                      <a:gd name="T69" fmla="*/ 0 h 345"/>
                      <a:gd name="T70" fmla="*/ 69 w 69"/>
                      <a:gd name="T71" fmla="*/ 0 h 345"/>
                      <a:gd name="T72" fmla="*/ 69 w 69"/>
                      <a:gd name="T73" fmla="*/ 0 h 345"/>
                      <a:gd name="T74" fmla="*/ 69 w 69"/>
                      <a:gd name="T75" fmla="*/ 0 h 3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9"/>
                      <a:gd name="T115" fmla="*/ 0 h 345"/>
                      <a:gd name="T116" fmla="*/ 69 w 69"/>
                      <a:gd name="T117" fmla="*/ 345 h 34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9" h="345">
                        <a:moveTo>
                          <a:pt x="69" y="0"/>
                        </a:moveTo>
                        <a:lnTo>
                          <a:pt x="60" y="21"/>
                        </a:lnTo>
                        <a:lnTo>
                          <a:pt x="51" y="41"/>
                        </a:lnTo>
                        <a:lnTo>
                          <a:pt x="42" y="61"/>
                        </a:lnTo>
                        <a:lnTo>
                          <a:pt x="34" y="82"/>
                        </a:lnTo>
                        <a:lnTo>
                          <a:pt x="26" y="103"/>
                        </a:lnTo>
                        <a:lnTo>
                          <a:pt x="20" y="124"/>
                        </a:lnTo>
                        <a:lnTo>
                          <a:pt x="14" y="146"/>
                        </a:lnTo>
                        <a:lnTo>
                          <a:pt x="9" y="167"/>
                        </a:lnTo>
                        <a:lnTo>
                          <a:pt x="3" y="211"/>
                        </a:lnTo>
                        <a:lnTo>
                          <a:pt x="0" y="255"/>
                        </a:lnTo>
                        <a:lnTo>
                          <a:pt x="0" y="300"/>
                        </a:lnTo>
                        <a:lnTo>
                          <a:pt x="4" y="344"/>
                        </a:lnTo>
                        <a:lnTo>
                          <a:pt x="4" y="345"/>
                        </a:lnTo>
                        <a:lnTo>
                          <a:pt x="5" y="345"/>
                        </a:lnTo>
                        <a:lnTo>
                          <a:pt x="6" y="344"/>
                        </a:lnTo>
                        <a:lnTo>
                          <a:pt x="6" y="343"/>
                        </a:lnTo>
                        <a:lnTo>
                          <a:pt x="5" y="322"/>
                        </a:lnTo>
                        <a:lnTo>
                          <a:pt x="4" y="301"/>
                        </a:lnTo>
                        <a:lnTo>
                          <a:pt x="3" y="280"/>
                        </a:lnTo>
                        <a:lnTo>
                          <a:pt x="3" y="259"/>
                        </a:lnTo>
                        <a:lnTo>
                          <a:pt x="4" y="236"/>
                        </a:lnTo>
                        <a:lnTo>
                          <a:pt x="7" y="214"/>
                        </a:lnTo>
                        <a:lnTo>
                          <a:pt x="9" y="192"/>
                        </a:lnTo>
                        <a:lnTo>
                          <a:pt x="12" y="170"/>
                        </a:lnTo>
                        <a:lnTo>
                          <a:pt x="16" y="148"/>
                        </a:lnTo>
                        <a:lnTo>
                          <a:pt x="21" y="126"/>
                        </a:lnTo>
                        <a:lnTo>
                          <a:pt x="28" y="105"/>
                        </a:lnTo>
                        <a:lnTo>
                          <a:pt x="35" y="84"/>
                        </a:lnTo>
                        <a:lnTo>
                          <a:pt x="43" y="62"/>
                        </a:lnTo>
                        <a:lnTo>
                          <a:pt x="51" y="42"/>
                        </a:lnTo>
                        <a:lnTo>
                          <a:pt x="60" y="21"/>
                        </a:lnTo>
                        <a:lnTo>
                          <a:pt x="6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8" name="Freeform 73"/>
                  <p:cNvSpPr>
                    <a:spLocks/>
                  </p:cNvSpPr>
                  <p:nvPr/>
                </p:nvSpPr>
                <p:spPr bwMode="auto">
                  <a:xfrm>
                    <a:off x="1660" y="2059"/>
                    <a:ext cx="69" cy="375"/>
                  </a:xfrm>
                  <a:custGeom>
                    <a:avLst/>
                    <a:gdLst>
                      <a:gd name="T0" fmla="*/ 67 w 69"/>
                      <a:gd name="T1" fmla="*/ 5 h 375"/>
                      <a:gd name="T2" fmla="*/ 62 w 69"/>
                      <a:gd name="T3" fmla="*/ 15 h 375"/>
                      <a:gd name="T4" fmla="*/ 57 w 69"/>
                      <a:gd name="T5" fmla="*/ 25 h 375"/>
                      <a:gd name="T6" fmla="*/ 54 w 69"/>
                      <a:gd name="T7" fmla="*/ 35 h 375"/>
                      <a:gd name="T8" fmla="*/ 50 w 69"/>
                      <a:gd name="T9" fmla="*/ 46 h 375"/>
                      <a:gd name="T10" fmla="*/ 46 w 69"/>
                      <a:gd name="T11" fmla="*/ 58 h 375"/>
                      <a:gd name="T12" fmla="*/ 42 w 69"/>
                      <a:gd name="T13" fmla="*/ 69 h 375"/>
                      <a:gd name="T14" fmla="*/ 38 w 69"/>
                      <a:gd name="T15" fmla="*/ 81 h 375"/>
                      <a:gd name="T16" fmla="*/ 33 w 69"/>
                      <a:gd name="T17" fmla="*/ 98 h 375"/>
                      <a:gd name="T18" fmla="*/ 25 w 69"/>
                      <a:gd name="T19" fmla="*/ 122 h 375"/>
                      <a:gd name="T20" fmla="*/ 19 w 69"/>
                      <a:gd name="T21" fmla="*/ 146 h 375"/>
                      <a:gd name="T22" fmla="*/ 13 w 69"/>
                      <a:gd name="T23" fmla="*/ 169 h 375"/>
                      <a:gd name="T24" fmla="*/ 6 w 69"/>
                      <a:gd name="T25" fmla="*/ 205 h 375"/>
                      <a:gd name="T26" fmla="*/ 1 w 69"/>
                      <a:gd name="T27" fmla="*/ 253 h 375"/>
                      <a:gd name="T28" fmla="*/ 1 w 69"/>
                      <a:gd name="T29" fmla="*/ 301 h 375"/>
                      <a:gd name="T30" fmla="*/ 5 w 69"/>
                      <a:gd name="T31" fmla="*/ 349 h 375"/>
                      <a:gd name="T32" fmla="*/ 8 w 69"/>
                      <a:gd name="T33" fmla="*/ 375 h 375"/>
                      <a:gd name="T34" fmla="*/ 10 w 69"/>
                      <a:gd name="T35" fmla="*/ 374 h 375"/>
                      <a:gd name="T36" fmla="*/ 9 w 69"/>
                      <a:gd name="T37" fmla="*/ 349 h 375"/>
                      <a:gd name="T38" fmla="*/ 6 w 69"/>
                      <a:gd name="T39" fmla="*/ 302 h 375"/>
                      <a:gd name="T40" fmla="*/ 7 w 69"/>
                      <a:gd name="T41" fmla="*/ 254 h 375"/>
                      <a:gd name="T42" fmla="*/ 11 w 69"/>
                      <a:gd name="T43" fmla="*/ 206 h 375"/>
                      <a:gd name="T44" fmla="*/ 18 w 69"/>
                      <a:gd name="T45" fmla="*/ 170 h 375"/>
                      <a:gd name="T46" fmla="*/ 23 w 69"/>
                      <a:gd name="T47" fmla="*/ 147 h 375"/>
                      <a:gd name="T48" fmla="*/ 29 w 69"/>
                      <a:gd name="T49" fmla="*/ 124 h 375"/>
                      <a:gd name="T50" fmla="*/ 34 w 69"/>
                      <a:gd name="T51" fmla="*/ 102 h 375"/>
                      <a:gd name="T52" fmla="*/ 39 w 69"/>
                      <a:gd name="T53" fmla="*/ 85 h 375"/>
                      <a:gd name="T54" fmla="*/ 42 w 69"/>
                      <a:gd name="T55" fmla="*/ 73 h 375"/>
                      <a:gd name="T56" fmla="*/ 46 w 69"/>
                      <a:gd name="T57" fmla="*/ 63 h 375"/>
                      <a:gd name="T58" fmla="*/ 49 w 69"/>
                      <a:gd name="T59" fmla="*/ 52 h 375"/>
                      <a:gd name="T60" fmla="*/ 53 w 69"/>
                      <a:gd name="T61" fmla="*/ 41 h 375"/>
                      <a:gd name="T62" fmla="*/ 57 w 69"/>
                      <a:gd name="T63" fmla="*/ 29 h 375"/>
                      <a:gd name="T64" fmla="*/ 61 w 69"/>
                      <a:gd name="T65" fmla="*/ 17 h 375"/>
                      <a:gd name="T66" fmla="*/ 66 w 69"/>
                      <a:gd name="T67" fmla="*/ 6 h 375"/>
                      <a:gd name="T68" fmla="*/ 69 w 69"/>
                      <a:gd name="T69" fmla="*/ 0 h 375"/>
                      <a:gd name="T70" fmla="*/ 69 w 69"/>
                      <a:gd name="T71" fmla="*/ 0 h 375"/>
                      <a:gd name="T72" fmla="*/ 69 w 69"/>
                      <a:gd name="T73" fmla="*/ 0 h 3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
                      <a:gd name="T112" fmla="*/ 0 h 375"/>
                      <a:gd name="T113" fmla="*/ 69 w 69"/>
                      <a:gd name="T114" fmla="*/ 375 h 3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 h="375">
                        <a:moveTo>
                          <a:pt x="69" y="0"/>
                        </a:moveTo>
                        <a:lnTo>
                          <a:pt x="67" y="5"/>
                        </a:lnTo>
                        <a:lnTo>
                          <a:pt x="64" y="10"/>
                        </a:lnTo>
                        <a:lnTo>
                          <a:pt x="62" y="15"/>
                        </a:lnTo>
                        <a:lnTo>
                          <a:pt x="60" y="20"/>
                        </a:lnTo>
                        <a:lnTo>
                          <a:pt x="57" y="25"/>
                        </a:lnTo>
                        <a:lnTo>
                          <a:pt x="56" y="30"/>
                        </a:lnTo>
                        <a:lnTo>
                          <a:pt x="54" y="35"/>
                        </a:lnTo>
                        <a:lnTo>
                          <a:pt x="52" y="40"/>
                        </a:lnTo>
                        <a:lnTo>
                          <a:pt x="50" y="46"/>
                        </a:lnTo>
                        <a:lnTo>
                          <a:pt x="48" y="52"/>
                        </a:lnTo>
                        <a:lnTo>
                          <a:pt x="46" y="58"/>
                        </a:lnTo>
                        <a:lnTo>
                          <a:pt x="44" y="64"/>
                        </a:lnTo>
                        <a:lnTo>
                          <a:pt x="42" y="69"/>
                        </a:lnTo>
                        <a:lnTo>
                          <a:pt x="40" y="75"/>
                        </a:lnTo>
                        <a:lnTo>
                          <a:pt x="38" y="81"/>
                        </a:lnTo>
                        <a:lnTo>
                          <a:pt x="36" y="87"/>
                        </a:lnTo>
                        <a:lnTo>
                          <a:pt x="33" y="98"/>
                        </a:lnTo>
                        <a:lnTo>
                          <a:pt x="29" y="110"/>
                        </a:lnTo>
                        <a:lnTo>
                          <a:pt x="25" y="122"/>
                        </a:lnTo>
                        <a:lnTo>
                          <a:pt x="22" y="134"/>
                        </a:lnTo>
                        <a:lnTo>
                          <a:pt x="19" y="146"/>
                        </a:lnTo>
                        <a:lnTo>
                          <a:pt x="16" y="158"/>
                        </a:lnTo>
                        <a:lnTo>
                          <a:pt x="13" y="169"/>
                        </a:lnTo>
                        <a:lnTo>
                          <a:pt x="11" y="182"/>
                        </a:lnTo>
                        <a:lnTo>
                          <a:pt x="6" y="205"/>
                        </a:lnTo>
                        <a:lnTo>
                          <a:pt x="3" y="229"/>
                        </a:lnTo>
                        <a:lnTo>
                          <a:pt x="1" y="253"/>
                        </a:lnTo>
                        <a:lnTo>
                          <a:pt x="0" y="276"/>
                        </a:lnTo>
                        <a:lnTo>
                          <a:pt x="1" y="301"/>
                        </a:lnTo>
                        <a:lnTo>
                          <a:pt x="2" y="325"/>
                        </a:lnTo>
                        <a:lnTo>
                          <a:pt x="5" y="349"/>
                        </a:lnTo>
                        <a:lnTo>
                          <a:pt x="7" y="374"/>
                        </a:lnTo>
                        <a:lnTo>
                          <a:pt x="8" y="375"/>
                        </a:lnTo>
                        <a:lnTo>
                          <a:pt x="9" y="375"/>
                        </a:lnTo>
                        <a:lnTo>
                          <a:pt x="10" y="374"/>
                        </a:lnTo>
                        <a:lnTo>
                          <a:pt x="11" y="373"/>
                        </a:lnTo>
                        <a:lnTo>
                          <a:pt x="9" y="349"/>
                        </a:lnTo>
                        <a:lnTo>
                          <a:pt x="7" y="325"/>
                        </a:lnTo>
                        <a:lnTo>
                          <a:pt x="6" y="302"/>
                        </a:lnTo>
                        <a:lnTo>
                          <a:pt x="6" y="278"/>
                        </a:lnTo>
                        <a:lnTo>
                          <a:pt x="7" y="254"/>
                        </a:lnTo>
                        <a:lnTo>
                          <a:pt x="9" y="230"/>
                        </a:lnTo>
                        <a:lnTo>
                          <a:pt x="11" y="206"/>
                        </a:lnTo>
                        <a:lnTo>
                          <a:pt x="15" y="182"/>
                        </a:lnTo>
                        <a:lnTo>
                          <a:pt x="18" y="170"/>
                        </a:lnTo>
                        <a:lnTo>
                          <a:pt x="20" y="159"/>
                        </a:lnTo>
                        <a:lnTo>
                          <a:pt x="23" y="147"/>
                        </a:lnTo>
                        <a:lnTo>
                          <a:pt x="25" y="136"/>
                        </a:lnTo>
                        <a:lnTo>
                          <a:pt x="29" y="124"/>
                        </a:lnTo>
                        <a:lnTo>
                          <a:pt x="31" y="113"/>
                        </a:lnTo>
                        <a:lnTo>
                          <a:pt x="34" y="102"/>
                        </a:lnTo>
                        <a:lnTo>
                          <a:pt x="38" y="90"/>
                        </a:lnTo>
                        <a:lnTo>
                          <a:pt x="39" y="85"/>
                        </a:lnTo>
                        <a:lnTo>
                          <a:pt x="41" y="79"/>
                        </a:lnTo>
                        <a:lnTo>
                          <a:pt x="42" y="73"/>
                        </a:lnTo>
                        <a:lnTo>
                          <a:pt x="44" y="68"/>
                        </a:lnTo>
                        <a:lnTo>
                          <a:pt x="46" y="63"/>
                        </a:lnTo>
                        <a:lnTo>
                          <a:pt x="47" y="57"/>
                        </a:lnTo>
                        <a:lnTo>
                          <a:pt x="49" y="52"/>
                        </a:lnTo>
                        <a:lnTo>
                          <a:pt x="51" y="47"/>
                        </a:lnTo>
                        <a:lnTo>
                          <a:pt x="53" y="41"/>
                        </a:lnTo>
                        <a:lnTo>
                          <a:pt x="55" y="35"/>
                        </a:lnTo>
                        <a:lnTo>
                          <a:pt x="57" y="29"/>
                        </a:lnTo>
                        <a:lnTo>
                          <a:pt x="59" y="23"/>
                        </a:lnTo>
                        <a:lnTo>
                          <a:pt x="61" y="17"/>
                        </a:lnTo>
                        <a:lnTo>
                          <a:pt x="64" y="12"/>
                        </a:lnTo>
                        <a:lnTo>
                          <a:pt x="66" y="6"/>
                        </a:lnTo>
                        <a:lnTo>
                          <a:pt x="6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9" name="Freeform 74"/>
                  <p:cNvSpPr>
                    <a:spLocks/>
                  </p:cNvSpPr>
                  <p:nvPr/>
                </p:nvSpPr>
                <p:spPr bwMode="auto">
                  <a:xfrm>
                    <a:off x="1560" y="2413"/>
                    <a:ext cx="119" cy="34"/>
                  </a:xfrm>
                  <a:custGeom>
                    <a:avLst/>
                    <a:gdLst>
                      <a:gd name="T0" fmla="*/ 52 w 119"/>
                      <a:gd name="T1" fmla="*/ 14 h 34"/>
                      <a:gd name="T2" fmla="*/ 60 w 119"/>
                      <a:gd name="T3" fmla="*/ 16 h 34"/>
                      <a:gd name="T4" fmla="*/ 68 w 119"/>
                      <a:gd name="T5" fmla="*/ 19 h 34"/>
                      <a:gd name="T6" fmla="*/ 76 w 119"/>
                      <a:gd name="T7" fmla="*/ 21 h 34"/>
                      <a:gd name="T8" fmla="*/ 84 w 119"/>
                      <a:gd name="T9" fmla="*/ 24 h 34"/>
                      <a:gd name="T10" fmla="*/ 93 w 119"/>
                      <a:gd name="T11" fmla="*/ 26 h 34"/>
                      <a:gd name="T12" fmla="*/ 101 w 119"/>
                      <a:gd name="T13" fmla="*/ 29 h 34"/>
                      <a:gd name="T14" fmla="*/ 109 w 119"/>
                      <a:gd name="T15" fmla="*/ 31 h 34"/>
                      <a:gd name="T16" fmla="*/ 117 w 119"/>
                      <a:gd name="T17" fmla="*/ 34 h 34"/>
                      <a:gd name="T18" fmla="*/ 118 w 119"/>
                      <a:gd name="T19" fmla="*/ 34 h 34"/>
                      <a:gd name="T20" fmla="*/ 119 w 119"/>
                      <a:gd name="T21" fmla="*/ 33 h 34"/>
                      <a:gd name="T22" fmla="*/ 119 w 119"/>
                      <a:gd name="T23" fmla="*/ 32 h 34"/>
                      <a:gd name="T24" fmla="*/ 118 w 119"/>
                      <a:gd name="T25" fmla="*/ 32 h 34"/>
                      <a:gd name="T26" fmla="*/ 109 w 119"/>
                      <a:gd name="T27" fmla="*/ 29 h 34"/>
                      <a:gd name="T28" fmla="*/ 101 w 119"/>
                      <a:gd name="T29" fmla="*/ 26 h 34"/>
                      <a:gd name="T30" fmla="*/ 92 w 119"/>
                      <a:gd name="T31" fmla="*/ 23 h 34"/>
                      <a:gd name="T32" fmla="*/ 83 w 119"/>
                      <a:gd name="T33" fmla="*/ 20 h 34"/>
                      <a:gd name="T34" fmla="*/ 74 w 119"/>
                      <a:gd name="T35" fmla="*/ 17 h 34"/>
                      <a:gd name="T36" fmla="*/ 65 w 119"/>
                      <a:gd name="T37" fmla="*/ 14 h 34"/>
                      <a:gd name="T38" fmla="*/ 56 w 119"/>
                      <a:gd name="T39" fmla="*/ 12 h 34"/>
                      <a:gd name="T40" fmla="*/ 47 w 119"/>
                      <a:gd name="T41" fmla="*/ 9 h 34"/>
                      <a:gd name="T42" fmla="*/ 43 w 119"/>
                      <a:gd name="T43" fmla="*/ 8 h 34"/>
                      <a:gd name="T44" fmla="*/ 40 w 119"/>
                      <a:gd name="T45" fmla="*/ 7 h 34"/>
                      <a:gd name="T46" fmla="*/ 36 w 119"/>
                      <a:gd name="T47" fmla="*/ 6 h 34"/>
                      <a:gd name="T48" fmla="*/ 33 w 119"/>
                      <a:gd name="T49" fmla="*/ 5 h 34"/>
                      <a:gd name="T50" fmla="*/ 29 w 119"/>
                      <a:gd name="T51" fmla="*/ 4 h 34"/>
                      <a:gd name="T52" fmla="*/ 26 w 119"/>
                      <a:gd name="T53" fmla="*/ 3 h 34"/>
                      <a:gd name="T54" fmla="*/ 22 w 119"/>
                      <a:gd name="T55" fmla="*/ 2 h 34"/>
                      <a:gd name="T56" fmla="*/ 19 w 119"/>
                      <a:gd name="T57" fmla="*/ 1 h 34"/>
                      <a:gd name="T58" fmla="*/ 16 w 119"/>
                      <a:gd name="T59" fmla="*/ 1 h 34"/>
                      <a:gd name="T60" fmla="*/ 13 w 119"/>
                      <a:gd name="T61" fmla="*/ 0 h 34"/>
                      <a:gd name="T62" fmla="*/ 10 w 119"/>
                      <a:gd name="T63" fmla="*/ 0 h 34"/>
                      <a:gd name="T64" fmla="*/ 7 w 119"/>
                      <a:gd name="T65" fmla="*/ 0 h 34"/>
                      <a:gd name="T66" fmla="*/ 4 w 119"/>
                      <a:gd name="T67" fmla="*/ 0 h 34"/>
                      <a:gd name="T68" fmla="*/ 2 w 119"/>
                      <a:gd name="T69" fmla="*/ 0 h 34"/>
                      <a:gd name="T70" fmla="*/ 1 w 119"/>
                      <a:gd name="T71" fmla="*/ 0 h 34"/>
                      <a:gd name="T72" fmla="*/ 0 w 119"/>
                      <a:gd name="T73" fmla="*/ 0 h 34"/>
                      <a:gd name="T74" fmla="*/ 2 w 119"/>
                      <a:gd name="T75" fmla="*/ 1 h 34"/>
                      <a:gd name="T76" fmla="*/ 7 w 119"/>
                      <a:gd name="T77" fmla="*/ 2 h 34"/>
                      <a:gd name="T78" fmla="*/ 14 w 119"/>
                      <a:gd name="T79" fmla="*/ 4 h 34"/>
                      <a:gd name="T80" fmla="*/ 22 w 119"/>
                      <a:gd name="T81" fmla="*/ 6 h 34"/>
                      <a:gd name="T82" fmla="*/ 31 w 119"/>
                      <a:gd name="T83" fmla="*/ 8 h 34"/>
                      <a:gd name="T84" fmla="*/ 39 w 119"/>
                      <a:gd name="T85" fmla="*/ 11 h 34"/>
                      <a:gd name="T86" fmla="*/ 47 w 119"/>
                      <a:gd name="T87" fmla="*/ 12 h 34"/>
                      <a:gd name="T88" fmla="*/ 52 w 119"/>
                      <a:gd name="T89" fmla="*/ 14 h 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9"/>
                      <a:gd name="T136" fmla="*/ 0 h 34"/>
                      <a:gd name="T137" fmla="*/ 119 w 119"/>
                      <a:gd name="T138" fmla="*/ 34 h 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9" h="34">
                        <a:moveTo>
                          <a:pt x="52" y="14"/>
                        </a:moveTo>
                        <a:lnTo>
                          <a:pt x="60" y="16"/>
                        </a:lnTo>
                        <a:lnTo>
                          <a:pt x="68" y="19"/>
                        </a:lnTo>
                        <a:lnTo>
                          <a:pt x="76" y="21"/>
                        </a:lnTo>
                        <a:lnTo>
                          <a:pt x="84" y="24"/>
                        </a:lnTo>
                        <a:lnTo>
                          <a:pt x="93" y="26"/>
                        </a:lnTo>
                        <a:lnTo>
                          <a:pt x="101" y="29"/>
                        </a:lnTo>
                        <a:lnTo>
                          <a:pt x="109" y="31"/>
                        </a:lnTo>
                        <a:lnTo>
                          <a:pt x="117" y="34"/>
                        </a:lnTo>
                        <a:lnTo>
                          <a:pt x="118" y="34"/>
                        </a:lnTo>
                        <a:lnTo>
                          <a:pt x="119" y="33"/>
                        </a:lnTo>
                        <a:lnTo>
                          <a:pt x="119" y="32"/>
                        </a:lnTo>
                        <a:lnTo>
                          <a:pt x="118" y="32"/>
                        </a:lnTo>
                        <a:lnTo>
                          <a:pt x="109" y="29"/>
                        </a:lnTo>
                        <a:lnTo>
                          <a:pt x="101" y="26"/>
                        </a:lnTo>
                        <a:lnTo>
                          <a:pt x="92" y="23"/>
                        </a:lnTo>
                        <a:lnTo>
                          <a:pt x="83" y="20"/>
                        </a:lnTo>
                        <a:lnTo>
                          <a:pt x="74" y="17"/>
                        </a:lnTo>
                        <a:lnTo>
                          <a:pt x="65" y="14"/>
                        </a:lnTo>
                        <a:lnTo>
                          <a:pt x="56" y="12"/>
                        </a:lnTo>
                        <a:lnTo>
                          <a:pt x="47" y="9"/>
                        </a:lnTo>
                        <a:lnTo>
                          <a:pt x="43" y="8"/>
                        </a:lnTo>
                        <a:lnTo>
                          <a:pt x="40" y="7"/>
                        </a:lnTo>
                        <a:lnTo>
                          <a:pt x="36" y="6"/>
                        </a:lnTo>
                        <a:lnTo>
                          <a:pt x="33" y="5"/>
                        </a:lnTo>
                        <a:lnTo>
                          <a:pt x="29" y="4"/>
                        </a:lnTo>
                        <a:lnTo>
                          <a:pt x="26" y="3"/>
                        </a:lnTo>
                        <a:lnTo>
                          <a:pt x="22" y="2"/>
                        </a:lnTo>
                        <a:lnTo>
                          <a:pt x="19" y="1"/>
                        </a:lnTo>
                        <a:lnTo>
                          <a:pt x="16" y="1"/>
                        </a:lnTo>
                        <a:lnTo>
                          <a:pt x="13" y="0"/>
                        </a:lnTo>
                        <a:lnTo>
                          <a:pt x="10" y="0"/>
                        </a:lnTo>
                        <a:lnTo>
                          <a:pt x="7" y="0"/>
                        </a:lnTo>
                        <a:lnTo>
                          <a:pt x="4" y="0"/>
                        </a:lnTo>
                        <a:lnTo>
                          <a:pt x="2" y="0"/>
                        </a:lnTo>
                        <a:lnTo>
                          <a:pt x="1" y="0"/>
                        </a:lnTo>
                        <a:lnTo>
                          <a:pt x="0" y="0"/>
                        </a:lnTo>
                        <a:lnTo>
                          <a:pt x="2" y="1"/>
                        </a:lnTo>
                        <a:lnTo>
                          <a:pt x="7" y="2"/>
                        </a:lnTo>
                        <a:lnTo>
                          <a:pt x="14" y="4"/>
                        </a:lnTo>
                        <a:lnTo>
                          <a:pt x="22" y="6"/>
                        </a:lnTo>
                        <a:lnTo>
                          <a:pt x="31" y="8"/>
                        </a:lnTo>
                        <a:lnTo>
                          <a:pt x="39" y="11"/>
                        </a:lnTo>
                        <a:lnTo>
                          <a:pt x="47" y="12"/>
                        </a:lnTo>
                        <a:lnTo>
                          <a:pt x="52"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0" name="Freeform 75"/>
                  <p:cNvSpPr>
                    <a:spLocks/>
                  </p:cNvSpPr>
                  <p:nvPr/>
                </p:nvSpPr>
                <p:spPr bwMode="auto">
                  <a:xfrm>
                    <a:off x="1650" y="2405"/>
                    <a:ext cx="165" cy="8"/>
                  </a:xfrm>
                  <a:custGeom>
                    <a:avLst/>
                    <a:gdLst>
                      <a:gd name="T0" fmla="*/ 70 w 165"/>
                      <a:gd name="T1" fmla="*/ 8 h 8"/>
                      <a:gd name="T2" fmla="*/ 76 w 165"/>
                      <a:gd name="T3" fmla="*/ 8 h 8"/>
                      <a:gd name="T4" fmla="*/ 82 w 165"/>
                      <a:gd name="T5" fmla="*/ 7 h 8"/>
                      <a:gd name="T6" fmla="*/ 88 w 165"/>
                      <a:gd name="T7" fmla="*/ 7 h 8"/>
                      <a:gd name="T8" fmla="*/ 93 w 165"/>
                      <a:gd name="T9" fmla="*/ 7 h 8"/>
                      <a:gd name="T10" fmla="*/ 100 w 165"/>
                      <a:gd name="T11" fmla="*/ 7 h 8"/>
                      <a:gd name="T12" fmla="*/ 106 w 165"/>
                      <a:gd name="T13" fmla="*/ 6 h 8"/>
                      <a:gd name="T14" fmla="*/ 111 w 165"/>
                      <a:gd name="T15" fmla="*/ 6 h 8"/>
                      <a:gd name="T16" fmla="*/ 117 w 165"/>
                      <a:gd name="T17" fmla="*/ 6 h 8"/>
                      <a:gd name="T18" fmla="*/ 123 w 165"/>
                      <a:gd name="T19" fmla="*/ 6 h 8"/>
                      <a:gd name="T20" fmla="*/ 129 w 165"/>
                      <a:gd name="T21" fmla="*/ 6 h 8"/>
                      <a:gd name="T22" fmla="*/ 135 w 165"/>
                      <a:gd name="T23" fmla="*/ 5 h 8"/>
                      <a:gd name="T24" fmla="*/ 141 w 165"/>
                      <a:gd name="T25" fmla="*/ 5 h 8"/>
                      <a:gd name="T26" fmla="*/ 147 w 165"/>
                      <a:gd name="T27" fmla="*/ 4 h 8"/>
                      <a:gd name="T28" fmla="*/ 152 w 165"/>
                      <a:gd name="T29" fmla="*/ 4 h 8"/>
                      <a:gd name="T30" fmla="*/ 158 w 165"/>
                      <a:gd name="T31" fmla="*/ 3 h 8"/>
                      <a:gd name="T32" fmla="*/ 164 w 165"/>
                      <a:gd name="T33" fmla="*/ 2 h 8"/>
                      <a:gd name="T34" fmla="*/ 165 w 165"/>
                      <a:gd name="T35" fmla="*/ 2 h 8"/>
                      <a:gd name="T36" fmla="*/ 165 w 165"/>
                      <a:gd name="T37" fmla="*/ 1 h 8"/>
                      <a:gd name="T38" fmla="*/ 165 w 165"/>
                      <a:gd name="T39" fmla="*/ 0 h 8"/>
                      <a:gd name="T40" fmla="*/ 165 w 165"/>
                      <a:gd name="T41" fmla="*/ 0 h 8"/>
                      <a:gd name="T42" fmla="*/ 159 w 165"/>
                      <a:gd name="T43" fmla="*/ 0 h 8"/>
                      <a:gd name="T44" fmla="*/ 154 w 165"/>
                      <a:gd name="T45" fmla="*/ 0 h 8"/>
                      <a:gd name="T46" fmla="*/ 148 w 165"/>
                      <a:gd name="T47" fmla="*/ 0 h 8"/>
                      <a:gd name="T48" fmla="*/ 143 w 165"/>
                      <a:gd name="T49" fmla="*/ 1 h 8"/>
                      <a:gd name="T50" fmla="*/ 138 w 165"/>
                      <a:gd name="T51" fmla="*/ 1 h 8"/>
                      <a:gd name="T52" fmla="*/ 132 w 165"/>
                      <a:gd name="T53" fmla="*/ 1 h 8"/>
                      <a:gd name="T54" fmla="*/ 127 w 165"/>
                      <a:gd name="T55" fmla="*/ 1 h 8"/>
                      <a:gd name="T56" fmla="*/ 121 w 165"/>
                      <a:gd name="T57" fmla="*/ 1 h 8"/>
                      <a:gd name="T58" fmla="*/ 116 w 165"/>
                      <a:gd name="T59" fmla="*/ 1 h 8"/>
                      <a:gd name="T60" fmla="*/ 111 w 165"/>
                      <a:gd name="T61" fmla="*/ 1 h 8"/>
                      <a:gd name="T62" fmla="*/ 105 w 165"/>
                      <a:gd name="T63" fmla="*/ 1 h 8"/>
                      <a:gd name="T64" fmla="*/ 100 w 165"/>
                      <a:gd name="T65" fmla="*/ 2 h 8"/>
                      <a:gd name="T66" fmla="*/ 94 w 165"/>
                      <a:gd name="T67" fmla="*/ 2 h 8"/>
                      <a:gd name="T68" fmla="*/ 89 w 165"/>
                      <a:gd name="T69" fmla="*/ 2 h 8"/>
                      <a:gd name="T70" fmla="*/ 84 w 165"/>
                      <a:gd name="T71" fmla="*/ 2 h 8"/>
                      <a:gd name="T72" fmla="*/ 78 w 165"/>
                      <a:gd name="T73" fmla="*/ 2 h 8"/>
                      <a:gd name="T74" fmla="*/ 75 w 165"/>
                      <a:gd name="T75" fmla="*/ 2 h 8"/>
                      <a:gd name="T76" fmla="*/ 70 w 165"/>
                      <a:gd name="T77" fmla="*/ 3 h 8"/>
                      <a:gd name="T78" fmla="*/ 66 w 165"/>
                      <a:gd name="T79" fmla="*/ 3 h 8"/>
                      <a:gd name="T80" fmla="*/ 60 w 165"/>
                      <a:gd name="T81" fmla="*/ 3 h 8"/>
                      <a:gd name="T82" fmla="*/ 53 w 165"/>
                      <a:gd name="T83" fmla="*/ 3 h 8"/>
                      <a:gd name="T84" fmla="*/ 47 w 165"/>
                      <a:gd name="T85" fmla="*/ 3 h 8"/>
                      <a:gd name="T86" fmla="*/ 40 w 165"/>
                      <a:gd name="T87" fmla="*/ 3 h 8"/>
                      <a:gd name="T88" fmla="*/ 34 w 165"/>
                      <a:gd name="T89" fmla="*/ 4 h 8"/>
                      <a:gd name="T90" fmla="*/ 27 w 165"/>
                      <a:gd name="T91" fmla="*/ 4 h 8"/>
                      <a:gd name="T92" fmla="*/ 21 w 165"/>
                      <a:gd name="T93" fmla="*/ 4 h 8"/>
                      <a:gd name="T94" fmla="*/ 15 w 165"/>
                      <a:gd name="T95" fmla="*/ 4 h 8"/>
                      <a:gd name="T96" fmla="*/ 10 w 165"/>
                      <a:gd name="T97" fmla="*/ 4 h 8"/>
                      <a:gd name="T98" fmla="*/ 6 w 165"/>
                      <a:gd name="T99" fmla="*/ 5 h 8"/>
                      <a:gd name="T100" fmla="*/ 3 w 165"/>
                      <a:gd name="T101" fmla="*/ 5 h 8"/>
                      <a:gd name="T102" fmla="*/ 1 w 165"/>
                      <a:gd name="T103" fmla="*/ 5 h 8"/>
                      <a:gd name="T104" fmla="*/ 0 w 165"/>
                      <a:gd name="T105" fmla="*/ 5 h 8"/>
                      <a:gd name="T106" fmla="*/ 2 w 165"/>
                      <a:gd name="T107" fmla="*/ 5 h 8"/>
                      <a:gd name="T108" fmla="*/ 9 w 165"/>
                      <a:gd name="T109" fmla="*/ 5 h 8"/>
                      <a:gd name="T110" fmla="*/ 18 w 165"/>
                      <a:gd name="T111" fmla="*/ 6 h 8"/>
                      <a:gd name="T112" fmla="*/ 29 w 165"/>
                      <a:gd name="T113" fmla="*/ 6 h 8"/>
                      <a:gd name="T114" fmla="*/ 41 w 165"/>
                      <a:gd name="T115" fmla="*/ 7 h 8"/>
                      <a:gd name="T116" fmla="*/ 52 w 165"/>
                      <a:gd name="T117" fmla="*/ 7 h 8"/>
                      <a:gd name="T118" fmla="*/ 63 w 165"/>
                      <a:gd name="T119" fmla="*/ 8 h 8"/>
                      <a:gd name="T120" fmla="*/ 70 w 165"/>
                      <a:gd name="T121" fmla="*/ 8 h 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5"/>
                      <a:gd name="T184" fmla="*/ 0 h 8"/>
                      <a:gd name="T185" fmla="*/ 165 w 165"/>
                      <a:gd name="T186" fmla="*/ 8 h 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5" h="8">
                        <a:moveTo>
                          <a:pt x="70" y="8"/>
                        </a:moveTo>
                        <a:lnTo>
                          <a:pt x="76" y="8"/>
                        </a:lnTo>
                        <a:lnTo>
                          <a:pt x="82" y="7"/>
                        </a:lnTo>
                        <a:lnTo>
                          <a:pt x="88" y="7"/>
                        </a:lnTo>
                        <a:lnTo>
                          <a:pt x="93" y="7"/>
                        </a:lnTo>
                        <a:lnTo>
                          <a:pt x="100" y="7"/>
                        </a:lnTo>
                        <a:lnTo>
                          <a:pt x="106" y="6"/>
                        </a:lnTo>
                        <a:lnTo>
                          <a:pt x="111" y="6"/>
                        </a:lnTo>
                        <a:lnTo>
                          <a:pt x="117" y="6"/>
                        </a:lnTo>
                        <a:lnTo>
                          <a:pt x="123" y="6"/>
                        </a:lnTo>
                        <a:lnTo>
                          <a:pt x="129" y="6"/>
                        </a:lnTo>
                        <a:lnTo>
                          <a:pt x="135" y="5"/>
                        </a:lnTo>
                        <a:lnTo>
                          <a:pt x="141" y="5"/>
                        </a:lnTo>
                        <a:lnTo>
                          <a:pt x="147" y="4"/>
                        </a:lnTo>
                        <a:lnTo>
                          <a:pt x="152" y="4"/>
                        </a:lnTo>
                        <a:lnTo>
                          <a:pt x="158" y="3"/>
                        </a:lnTo>
                        <a:lnTo>
                          <a:pt x="164" y="2"/>
                        </a:lnTo>
                        <a:lnTo>
                          <a:pt x="165" y="2"/>
                        </a:lnTo>
                        <a:lnTo>
                          <a:pt x="165" y="1"/>
                        </a:lnTo>
                        <a:lnTo>
                          <a:pt x="165" y="0"/>
                        </a:lnTo>
                        <a:lnTo>
                          <a:pt x="159" y="0"/>
                        </a:lnTo>
                        <a:lnTo>
                          <a:pt x="154" y="0"/>
                        </a:lnTo>
                        <a:lnTo>
                          <a:pt x="148" y="0"/>
                        </a:lnTo>
                        <a:lnTo>
                          <a:pt x="143" y="1"/>
                        </a:lnTo>
                        <a:lnTo>
                          <a:pt x="138" y="1"/>
                        </a:lnTo>
                        <a:lnTo>
                          <a:pt x="132" y="1"/>
                        </a:lnTo>
                        <a:lnTo>
                          <a:pt x="127" y="1"/>
                        </a:lnTo>
                        <a:lnTo>
                          <a:pt x="121" y="1"/>
                        </a:lnTo>
                        <a:lnTo>
                          <a:pt x="116" y="1"/>
                        </a:lnTo>
                        <a:lnTo>
                          <a:pt x="111" y="1"/>
                        </a:lnTo>
                        <a:lnTo>
                          <a:pt x="105" y="1"/>
                        </a:lnTo>
                        <a:lnTo>
                          <a:pt x="100" y="2"/>
                        </a:lnTo>
                        <a:lnTo>
                          <a:pt x="94" y="2"/>
                        </a:lnTo>
                        <a:lnTo>
                          <a:pt x="89" y="2"/>
                        </a:lnTo>
                        <a:lnTo>
                          <a:pt x="84" y="2"/>
                        </a:lnTo>
                        <a:lnTo>
                          <a:pt x="78" y="2"/>
                        </a:lnTo>
                        <a:lnTo>
                          <a:pt x="75" y="2"/>
                        </a:lnTo>
                        <a:lnTo>
                          <a:pt x="70" y="3"/>
                        </a:lnTo>
                        <a:lnTo>
                          <a:pt x="66" y="3"/>
                        </a:lnTo>
                        <a:lnTo>
                          <a:pt x="60" y="3"/>
                        </a:lnTo>
                        <a:lnTo>
                          <a:pt x="53" y="3"/>
                        </a:lnTo>
                        <a:lnTo>
                          <a:pt x="47" y="3"/>
                        </a:lnTo>
                        <a:lnTo>
                          <a:pt x="40" y="3"/>
                        </a:lnTo>
                        <a:lnTo>
                          <a:pt x="34" y="4"/>
                        </a:lnTo>
                        <a:lnTo>
                          <a:pt x="27" y="4"/>
                        </a:lnTo>
                        <a:lnTo>
                          <a:pt x="21" y="4"/>
                        </a:lnTo>
                        <a:lnTo>
                          <a:pt x="15" y="4"/>
                        </a:lnTo>
                        <a:lnTo>
                          <a:pt x="10" y="4"/>
                        </a:lnTo>
                        <a:lnTo>
                          <a:pt x="6" y="5"/>
                        </a:lnTo>
                        <a:lnTo>
                          <a:pt x="3" y="5"/>
                        </a:lnTo>
                        <a:lnTo>
                          <a:pt x="1" y="5"/>
                        </a:lnTo>
                        <a:lnTo>
                          <a:pt x="0" y="5"/>
                        </a:lnTo>
                        <a:lnTo>
                          <a:pt x="2" y="5"/>
                        </a:lnTo>
                        <a:lnTo>
                          <a:pt x="9" y="5"/>
                        </a:lnTo>
                        <a:lnTo>
                          <a:pt x="18" y="6"/>
                        </a:lnTo>
                        <a:lnTo>
                          <a:pt x="29" y="6"/>
                        </a:lnTo>
                        <a:lnTo>
                          <a:pt x="41" y="7"/>
                        </a:lnTo>
                        <a:lnTo>
                          <a:pt x="52" y="7"/>
                        </a:lnTo>
                        <a:lnTo>
                          <a:pt x="63" y="8"/>
                        </a:lnTo>
                        <a:lnTo>
                          <a:pt x="70"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1" name="Freeform 76"/>
                  <p:cNvSpPr>
                    <a:spLocks/>
                  </p:cNvSpPr>
                  <p:nvPr/>
                </p:nvSpPr>
                <p:spPr bwMode="auto">
                  <a:xfrm>
                    <a:off x="1431" y="2562"/>
                    <a:ext cx="159" cy="22"/>
                  </a:xfrm>
                  <a:custGeom>
                    <a:avLst/>
                    <a:gdLst>
                      <a:gd name="T0" fmla="*/ 18 w 159"/>
                      <a:gd name="T1" fmla="*/ 3 h 22"/>
                      <a:gd name="T2" fmla="*/ 32 w 159"/>
                      <a:gd name="T3" fmla="*/ 4 h 22"/>
                      <a:gd name="T4" fmla="*/ 51 w 159"/>
                      <a:gd name="T5" fmla="*/ 5 h 22"/>
                      <a:gd name="T6" fmla="*/ 68 w 159"/>
                      <a:gd name="T7" fmla="*/ 7 h 22"/>
                      <a:gd name="T8" fmla="*/ 79 w 159"/>
                      <a:gd name="T9" fmla="*/ 9 h 22"/>
                      <a:gd name="T10" fmla="*/ 90 w 159"/>
                      <a:gd name="T11" fmla="*/ 10 h 22"/>
                      <a:gd name="T12" fmla="*/ 100 w 159"/>
                      <a:gd name="T13" fmla="*/ 12 h 22"/>
                      <a:gd name="T14" fmla="*/ 111 w 159"/>
                      <a:gd name="T15" fmla="*/ 14 h 22"/>
                      <a:gd name="T16" fmla="*/ 122 w 159"/>
                      <a:gd name="T17" fmla="*/ 16 h 22"/>
                      <a:gd name="T18" fmla="*/ 132 w 159"/>
                      <a:gd name="T19" fmla="*/ 18 h 22"/>
                      <a:gd name="T20" fmla="*/ 142 w 159"/>
                      <a:gd name="T21" fmla="*/ 19 h 22"/>
                      <a:gd name="T22" fmla="*/ 153 w 159"/>
                      <a:gd name="T23" fmla="*/ 21 h 22"/>
                      <a:gd name="T24" fmla="*/ 159 w 159"/>
                      <a:gd name="T25" fmla="*/ 22 h 22"/>
                      <a:gd name="T26" fmla="*/ 159 w 159"/>
                      <a:gd name="T27" fmla="*/ 20 h 22"/>
                      <a:gd name="T28" fmla="*/ 154 w 159"/>
                      <a:gd name="T29" fmla="*/ 19 h 22"/>
                      <a:gd name="T30" fmla="*/ 144 w 159"/>
                      <a:gd name="T31" fmla="*/ 17 h 22"/>
                      <a:gd name="T32" fmla="*/ 134 w 159"/>
                      <a:gd name="T33" fmla="*/ 14 h 22"/>
                      <a:gd name="T34" fmla="*/ 124 w 159"/>
                      <a:gd name="T35" fmla="*/ 12 h 22"/>
                      <a:gd name="T36" fmla="*/ 114 w 159"/>
                      <a:gd name="T37" fmla="*/ 10 h 22"/>
                      <a:gd name="T38" fmla="*/ 104 w 159"/>
                      <a:gd name="T39" fmla="*/ 9 h 22"/>
                      <a:gd name="T40" fmla="*/ 94 w 159"/>
                      <a:gd name="T41" fmla="*/ 7 h 22"/>
                      <a:gd name="T42" fmla="*/ 83 w 159"/>
                      <a:gd name="T43" fmla="*/ 5 h 22"/>
                      <a:gd name="T44" fmla="*/ 75 w 159"/>
                      <a:gd name="T45" fmla="*/ 4 h 22"/>
                      <a:gd name="T46" fmla="*/ 66 w 159"/>
                      <a:gd name="T47" fmla="*/ 4 h 22"/>
                      <a:gd name="T48" fmla="*/ 54 w 159"/>
                      <a:gd name="T49" fmla="*/ 3 h 22"/>
                      <a:gd name="T50" fmla="*/ 41 w 159"/>
                      <a:gd name="T51" fmla="*/ 2 h 22"/>
                      <a:gd name="T52" fmla="*/ 27 w 159"/>
                      <a:gd name="T53" fmla="*/ 2 h 22"/>
                      <a:gd name="T54" fmla="*/ 15 w 159"/>
                      <a:gd name="T55" fmla="*/ 1 h 22"/>
                      <a:gd name="T56" fmla="*/ 6 w 159"/>
                      <a:gd name="T57" fmla="*/ 1 h 22"/>
                      <a:gd name="T58" fmla="*/ 0 w 159"/>
                      <a:gd name="T59" fmla="*/ 0 h 22"/>
                      <a:gd name="T60" fmla="*/ 0 w 159"/>
                      <a:gd name="T61" fmla="*/ 0 h 22"/>
                      <a:gd name="T62" fmla="*/ 3 w 159"/>
                      <a:gd name="T63" fmla="*/ 1 h 22"/>
                      <a:gd name="T64" fmla="*/ 8 w 159"/>
                      <a:gd name="T65" fmla="*/ 2 h 22"/>
                      <a:gd name="T66" fmla="*/ 13 w 159"/>
                      <a:gd name="T67" fmla="*/ 2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9"/>
                      <a:gd name="T103" fmla="*/ 0 h 22"/>
                      <a:gd name="T104" fmla="*/ 159 w 159"/>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9" h="22">
                        <a:moveTo>
                          <a:pt x="14" y="2"/>
                        </a:moveTo>
                        <a:lnTo>
                          <a:pt x="18" y="3"/>
                        </a:lnTo>
                        <a:lnTo>
                          <a:pt x="24" y="3"/>
                        </a:lnTo>
                        <a:lnTo>
                          <a:pt x="32" y="4"/>
                        </a:lnTo>
                        <a:lnTo>
                          <a:pt x="41" y="4"/>
                        </a:lnTo>
                        <a:lnTo>
                          <a:pt x="51" y="5"/>
                        </a:lnTo>
                        <a:lnTo>
                          <a:pt x="60" y="6"/>
                        </a:lnTo>
                        <a:lnTo>
                          <a:pt x="68" y="7"/>
                        </a:lnTo>
                        <a:lnTo>
                          <a:pt x="74" y="8"/>
                        </a:lnTo>
                        <a:lnTo>
                          <a:pt x="79" y="9"/>
                        </a:lnTo>
                        <a:lnTo>
                          <a:pt x="85" y="9"/>
                        </a:lnTo>
                        <a:lnTo>
                          <a:pt x="90" y="10"/>
                        </a:lnTo>
                        <a:lnTo>
                          <a:pt x="95" y="11"/>
                        </a:lnTo>
                        <a:lnTo>
                          <a:pt x="100" y="12"/>
                        </a:lnTo>
                        <a:lnTo>
                          <a:pt x="106" y="13"/>
                        </a:lnTo>
                        <a:lnTo>
                          <a:pt x="111" y="14"/>
                        </a:lnTo>
                        <a:lnTo>
                          <a:pt x="116" y="15"/>
                        </a:lnTo>
                        <a:lnTo>
                          <a:pt x="122" y="16"/>
                        </a:lnTo>
                        <a:lnTo>
                          <a:pt x="127" y="17"/>
                        </a:lnTo>
                        <a:lnTo>
                          <a:pt x="132" y="18"/>
                        </a:lnTo>
                        <a:lnTo>
                          <a:pt x="137" y="19"/>
                        </a:lnTo>
                        <a:lnTo>
                          <a:pt x="142" y="19"/>
                        </a:lnTo>
                        <a:lnTo>
                          <a:pt x="148" y="20"/>
                        </a:lnTo>
                        <a:lnTo>
                          <a:pt x="153" y="21"/>
                        </a:lnTo>
                        <a:lnTo>
                          <a:pt x="158" y="22"/>
                        </a:lnTo>
                        <a:lnTo>
                          <a:pt x="159" y="22"/>
                        </a:lnTo>
                        <a:lnTo>
                          <a:pt x="159" y="21"/>
                        </a:lnTo>
                        <a:lnTo>
                          <a:pt x="159" y="20"/>
                        </a:lnTo>
                        <a:lnTo>
                          <a:pt x="154" y="19"/>
                        </a:lnTo>
                        <a:lnTo>
                          <a:pt x="149" y="18"/>
                        </a:lnTo>
                        <a:lnTo>
                          <a:pt x="144" y="17"/>
                        </a:lnTo>
                        <a:lnTo>
                          <a:pt x="139" y="15"/>
                        </a:lnTo>
                        <a:lnTo>
                          <a:pt x="134" y="14"/>
                        </a:lnTo>
                        <a:lnTo>
                          <a:pt x="129" y="14"/>
                        </a:lnTo>
                        <a:lnTo>
                          <a:pt x="124" y="12"/>
                        </a:lnTo>
                        <a:lnTo>
                          <a:pt x="119" y="11"/>
                        </a:lnTo>
                        <a:lnTo>
                          <a:pt x="114" y="10"/>
                        </a:lnTo>
                        <a:lnTo>
                          <a:pt x="109" y="9"/>
                        </a:lnTo>
                        <a:lnTo>
                          <a:pt x="104" y="9"/>
                        </a:lnTo>
                        <a:lnTo>
                          <a:pt x="99" y="8"/>
                        </a:lnTo>
                        <a:lnTo>
                          <a:pt x="94" y="7"/>
                        </a:lnTo>
                        <a:lnTo>
                          <a:pt x="88" y="6"/>
                        </a:lnTo>
                        <a:lnTo>
                          <a:pt x="83" y="5"/>
                        </a:lnTo>
                        <a:lnTo>
                          <a:pt x="78" y="5"/>
                        </a:lnTo>
                        <a:lnTo>
                          <a:pt x="75" y="4"/>
                        </a:lnTo>
                        <a:lnTo>
                          <a:pt x="71" y="4"/>
                        </a:lnTo>
                        <a:lnTo>
                          <a:pt x="66" y="4"/>
                        </a:lnTo>
                        <a:lnTo>
                          <a:pt x="60" y="4"/>
                        </a:lnTo>
                        <a:lnTo>
                          <a:pt x="54" y="3"/>
                        </a:lnTo>
                        <a:lnTo>
                          <a:pt x="47" y="3"/>
                        </a:lnTo>
                        <a:lnTo>
                          <a:pt x="41" y="2"/>
                        </a:lnTo>
                        <a:lnTo>
                          <a:pt x="34" y="2"/>
                        </a:lnTo>
                        <a:lnTo>
                          <a:pt x="27" y="2"/>
                        </a:lnTo>
                        <a:lnTo>
                          <a:pt x="21" y="1"/>
                        </a:lnTo>
                        <a:lnTo>
                          <a:pt x="15" y="1"/>
                        </a:lnTo>
                        <a:lnTo>
                          <a:pt x="10" y="1"/>
                        </a:lnTo>
                        <a:lnTo>
                          <a:pt x="6" y="1"/>
                        </a:lnTo>
                        <a:lnTo>
                          <a:pt x="3" y="0"/>
                        </a:lnTo>
                        <a:lnTo>
                          <a:pt x="0" y="0"/>
                        </a:lnTo>
                        <a:lnTo>
                          <a:pt x="2" y="1"/>
                        </a:lnTo>
                        <a:lnTo>
                          <a:pt x="3" y="1"/>
                        </a:lnTo>
                        <a:lnTo>
                          <a:pt x="5" y="1"/>
                        </a:lnTo>
                        <a:lnTo>
                          <a:pt x="8" y="2"/>
                        </a:lnTo>
                        <a:lnTo>
                          <a:pt x="10" y="2"/>
                        </a:lnTo>
                        <a:lnTo>
                          <a:pt x="13" y="2"/>
                        </a:lnTo>
                        <a:lnTo>
                          <a:pt x="14"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2" name="Freeform 77"/>
                  <p:cNvSpPr>
                    <a:spLocks/>
                  </p:cNvSpPr>
                  <p:nvPr/>
                </p:nvSpPr>
                <p:spPr bwMode="auto">
                  <a:xfrm>
                    <a:off x="1686" y="2090"/>
                    <a:ext cx="59" cy="281"/>
                  </a:xfrm>
                  <a:custGeom>
                    <a:avLst/>
                    <a:gdLst>
                      <a:gd name="T0" fmla="*/ 59 w 59"/>
                      <a:gd name="T1" fmla="*/ 0 h 281"/>
                      <a:gd name="T2" fmla="*/ 55 w 59"/>
                      <a:gd name="T3" fmla="*/ 8 h 281"/>
                      <a:gd name="T4" fmla="*/ 52 w 59"/>
                      <a:gd name="T5" fmla="*/ 15 h 281"/>
                      <a:gd name="T6" fmla="*/ 49 w 59"/>
                      <a:gd name="T7" fmla="*/ 23 h 281"/>
                      <a:gd name="T8" fmla="*/ 46 w 59"/>
                      <a:gd name="T9" fmla="*/ 30 h 281"/>
                      <a:gd name="T10" fmla="*/ 44 w 59"/>
                      <a:gd name="T11" fmla="*/ 38 h 281"/>
                      <a:gd name="T12" fmla="*/ 42 w 59"/>
                      <a:gd name="T13" fmla="*/ 46 h 281"/>
                      <a:gd name="T14" fmla="*/ 39 w 59"/>
                      <a:gd name="T15" fmla="*/ 54 h 281"/>
                      <a:gd name="T16" fmla="*/ 38 w 59"/>
                      <a:gd name="T17" fmla="*/ 61 h 281"/>
                      <a:gd name="T18" fmla="*/ 35 w 59"/>
                      <a:gd name="T19" fmla="*/ 71 h 281"/>
                      <a:gd name="T20" fmla="*/ 33 w 59"/>
                      <a:gd name="T21" fmla="*/ 80 h 281"/>
                      <a:gd name="T22" fmla="*/ 31 w 59"/>
                      <a:gd name="T23" fmla="*/ 89 h 281"/>
                      <a:gd name="T24" fmla="*/ 28 w 59"/>
                      <a:gd name="T25" fmla="*/ 97 h 281"/>
                      <a:gd name="T26" fmla="*/ 26 w 59"/>
                      <a:gd name="T27" fmla="*/ 106 h 281"/>
                      <a:gd name="T28" fmla="*/ 24 w 59"/>
                      <a:gd name="T29" fmla="*/ 115 h 281"/>
                      <a:gd name="T30" fmla="*/ 21 w 59"/>
                      <a:gd name="T31" fmla="*/ 124 h 281"/>
                      <a:gd name="T32" fmla="*/ 19 w 59"/>
                      <a:gd name="T33" fmla="*/ 133 h 281"/>
                      <a:gd name="T34" fmla="*/ 16 w 59"/>
                      <a:gd name="T35" fmla="*/ 141 h 281"/>
                      <a:gd name="T36" fmla="*/ 14 w 59"/>
                      <a:gd name="T37" fmla="*/ 150 h 281"/>
                      <a:gd name="T38" fmla="*/ 12 w 59"/>
                      <a:gd name="T39" fmla="*/ 159 h 281"/>
                      <a:gd name="T40" fmla="*/ 9 w 59"/>
                      <a:gd name="T41" fmla="*/ 167 h 281"/>
                      <a:gd name="T42" fmla="*/ 7 w 59"/>
                      <a:gd name="T43" fmla="*/ 176 h 281"/>
                      <a:gd name="T44" fmla="*/ 5 w 59"/>
                      <a:gd name="T45" fmla="*/ 184 h 281"/>
                      <a:gd name="T46" fmla="*/ 3 w 59"/>
                      <a:gd name="T47" fmla="*/ 193 h 281"/>
                      <a:gd name="T48" fmla="*/ 2 w 59"/>
                      <a:gd name="T49" fmla="*/ 202 h 281"/>
                      <a:gd name="T50" fmla="*/ 0 w 59"/>
                      <a:gd name="T51" fmla="*/ 222 h 281"/>
                      <a:gd name="T52" fmla="*/ 0 w 59"/>
                      <a:gd name="T53" fmla="*/ 241 h 281"/>
                      <a:gd name="T54" fmla="*/ 0 w 59"/>
                      <a:gd name="T55" fmla="*/ 260 h 281"/>
                      <a:gd name="T56" fmla="*/ 2 w 59"/>
                      <a:gd name="T57" fmla="*/ 280 h 281"/>
                      <a:gd name="T58" fmla="*/ 3 w 59"/>
                      <a:gd name="T59" fmla="*/ 281 h 281"/>
                      <a:gd name="T60" fmla="*/ 4 w 59"/>
                      <a:gd name="T61" fmla="*/ 281 h 281"/>
                      <a:gd name="T62" fmla="*/ 5 w 59"/>
                      <a:gd name="T63" fmla="*/ 280 h 281"/>
                      <a:gd name="T64" fmla="*/ 6 w 59"/>
                      <a:gd name="T65" fmla="*/ 279 h 281"/>
                      <a:gd name="T66" fmla="*/ 5 w 59"/>
                      <a:gd name="T67" fmla="*/ 261 h 281"/>
                      <a:gd name="T68" fmla="*/ 6 w 59"/>
                      <a:gd name="T69" fmla="*/ 243 h 281"/>
                      <a:gd name="T70" fmla="*/ 7 w 59"/>
                      <a:gd name="T71" fmla="*/ 226 h 281"/>
                      <a:gd name="T72" fmla="*/ 8 w 59"/>
                      <a:gd name="T73" fmla="*/ 208 h 281"/>
                      <a:gd name="T74" fmla="*/ 10 w 59"/>
                      <a:gd name="T75" fmla="*/ 198 h 281"/>
                      <a:gd name="T76" fmla="*/ 11 w 59"/>
                      <a:gd name="T77" fmla="*/ 189 h 281"/>
                      <a:gd name="T78" fmla="*/ 13 w 59"/>
                      <a:gd name="T79" fmla="*/ 179 h 281"/>
                      <a:gd name="T80" fmla="*/ 15 w 59"/>
                      <a:gd name="T81" fmla="*/ 170 h 281"/>
                      <a:gd name="T82" fmla="*/ 17 w 59"/>
                      <a:gd name="T83" fmla="*/ 161 h 281"/>
                      <a:gd name="T84" fmla="*/ 19 w 59"/>
                      <a:gd name="T85" fmla="*/ 152 h 281"/>
                      <a:gd name="T86" fmla="*/ 21 w 59"/>
                      <a:gd name="T87" fmla="*/ 142 h 281"/>
                      <a:gd name="T88" fmla="*/ 24 w 59"/>
                      <a:gd name="T89" fmla="*/ 133 h 281"/>
                      <a:gd name="T90" fmla="*/ 26 w 59"/>
                      <a:gd name="T91" fmla="*/ 123 h 281"/>
                      <a:gd name="T92" fmla="*/ 30 w 59"/>
                      <a:gd name="T93" fmla="*/ 106 h 281"/>
                      <a:gd name="T94" fmla="*/ 34 w 59"/>
                      <a:gd name="T95" fmla="*/ 87 h 281"/>
                      <a:gd name="T96" fmla="*/ 39 w 59"/>
                      <a:gd name="T97" fmla="*/ 67 h 281"/>
                      <a:gd name="T98" fmla="*/ 44 w 59"/>
                      <a:gd name="T99" fmla="*/ 46 h 281"/>
                      <a:gd name="T100" fmla="*/ 50 w 59"/>
                      <a:gd name="T101" fmla="*/ 27 h 281"/>
                      <a:gd name="T102" fmla="*/ 55 w 59"/>
                      <a:gd name="T103" fmla="*/ 11 h 281"/>
                      <a:gd name="T104" fmla="*/ 59 w 59"/>
                      <a:gd name="T105" fmla="*/ 0 h 281"/>
                      <a:gd name="T106" fmla="*/ 59 w 59"/>
                      <a:gd name="T107" fmla="*/ 0 h 281"/>
                      <a:gd name="T108" fmla="*/ 59 w 59"/>
                      <a:gd name="T109" fmla="*/ 0 h 281"/>
                      <a:gd name="T110" fmla="*/ 59 w 59"/>
                      <a:gd name="T111" fmla="*/ 0 h 281"/>
                      <a:gd name="T112" fmla="*/ 59 w 59"/>
                      <a:gd name="T113" fmla="*/ 0 h 281"/>
                      <a:gd name="T114" fmla="*/ 59 w 59"/>
                      <a:gd name="T115" fmla="*/ 0 h 2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9"/>
                      <a:gd name="T175" fmla="*/ 0 h 281"/>
                      <a:gd name="T176" fmla="*/ 59 w 59"/>
                      <a:gd name="T177" fmla="*/ 281 h 2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9" h="281">
                        <a:moveTo>
                          <a:pt x="59" y="0"/>
                        </a:moveTo>
                        <a:lnTo>
                          <a:pt x="55" y="8"/>
                        </a:lnTo>
                        <a:lnTo>
                          <a:pt x="52" y="15"/>
                        </a:lnTo>
                        <a:lnTo>
                          <a:pt x="49" y="23"/>
                        </a:lnTo>
                        <a:lnTo>
                          <a:pt x="46" y="30"/>
                        </a:lnTo>
                        <a:lnTo>
                          <a:pt x="44" y="38"/>
                        </a:lnTo>
                        <a:lnTo>
                          <a:pt x="42" y="46"/>
                        </a:lnTo>
                        <a:lnTo>
                          <a:pt x="39" y="54"/>
                        </a:lnTo>
                        <a:lnTo>
                          <a:pt x="38" y="61"/>
                        </a:lnTo>
                        <a:lnTo>
                          <a:pt x="35" y="71"/>
                        </a:lnTo>
                        <a:lnTo>
                          <a:pt x="33" y="80"/>
                        </a:lnTo>
                        <a:lnTo>
                          <a:pt x="31" y="89"/>
                        </a:lnTo>
                        <a:lnTo>
                          <a:pt x="28" y="97"/>
                        </a:lnTo>
                        <a:lnTo>
                          <a:pt x="26" y="106"/>
                        </a:lnTo>
                        <a:lnTo>
                          <a:pt x="24" y="115"/>
                        </a:lnTo>
                        <a:lnTo>
                          <a:pt x="21" y="124"/>
                        </a:lnTo>
                        <a:lnTo>
                          <a:pt x="19" y="133"/>
                        </a:lnTo>
                        <a:lnTo>
                          <a:pt x="16" y="141"/>
                        </a:lnTo>
                        <a:lnTo>
                          <a:pt x="14" y="150"/>
                        </a:lnTo>
                        <a:lnTo>
                          <a:pt x="12" y="159"/>
                        </a:lnTo>
                        <a:lnTo>
                          <a:pt x="9" y="167"/>
                        </a:lnTo>
                        <a:lnTo>
                          <a:pt x="7" y="176"/>
                        </a:lnTo>
                        <a:lnTo>
                          <a:pt x="5" y="184"/>
                        </a:lnTo>
                        <a:lnTo>
                          <a:pt x="3" y="193"/>
                        </a:lnTo>
                        <a:lnTo>
                          <a:pt x="2" y="202"/>
                        </a:lnTo>
                        <a:lnTo>
                          <a:pt x="0" y="222"/>
                        </a:lnTo>
                        <a:lnTo>
                          <a:pt x="0" y="241"/>
                        </a:lnTo>
                        <a:lnTo>
                          <a:pt x="0" y="260"/>
                        </a:lnTo>
                        <a:lnTo>
                          <a:pt x="2" y="280"/>
                        </a:lnTo>
                        <a:lnTo>
                          <a:pt x="3" y="281"/>
                        </a:lnTo>
                        <a:lnTo>
                          <a:pt x="4" y="281"/>
                        </a:lnTo>
                        <a:lnTo>
                          <a:pt x="5" y="280"/>
                        </a:lnTo>
                        <a:lnTo>
                          <a:pt x="6" y="279"/>
                        </a:lnTo>
                        <a:lnTo>
                          <a:pt x="5" y="261"/>
                        </a:lnTo>
                        <a:lnTo>
                          <a:pt x="6" y="243"/>
                        </a:lnTo>
                        <a:lnTo>
                          <a:pt x="7" y="226"/>
                        </a:lnTo>
                        <a:lnTo>
                          <a:pt x="8" y="208"/>
                        </a:lnTo>
                        <a:lnTo>
                          <a:pt x="10" y="198"/>
                        </a:lnTo>
                        <a:lnTo>
                          <a:pt x="11" y="189"/>
                        </a:lnTo>
                        <a:lnTo>
                          <a:pt x="13" y="179"/>
                        </a:lnTo>
                        <a:lnTo>
                          <a:pt x="15" y="170"/>
                        </a:lnTo>
                        <a:lnTo>
                          <a:pt x="17" y="161"/>
                        </a:lnTo>
                        <a:lnTo>
                          <a:pt x="19" y="152"/>
                        </a:lnTo>
                        <a:lnTo>
                          <a:pt x="21" y="142"/>
                        </a:lnTo>
                        <a:lnTo>
                          <a:pt x="24" y="133"/>
                        </a:lnTo>
                        <a:lnTo>
                          <a:pt x="26" y="123"/>
                        </a:lnTo>
                        <a:lnTo>
                          <a:pt x="30" y="106"/>
                        </a:lnTo>
                        <a:lnTo>
                          <a:pt x="34" y="87"/>
                        </a:lnTo>
                        <a:lnTo>
                          <a:pt x="39" y="67"/>
                        </a:lnTo>
                        <a:lnTo>
                          <a:pt x="44" y="46"/>
                        </a:lnTo>
                        <a:lnTo>
                          <a:pt x="50" y="27"/>
                        </a:lnTo>
                        <a:lnTo>
                          <a:pt x="55" y="11"/>
                        </a:lnTo>
                        <a:lnTo>
                          <a:pt x="5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3" name="Freeform 78"/>
                  <p:cNvSpPr>
                    <a:spLocks/>
                  </p:cNvSpPr>
                  <p:nvPr/>
                </p:nvSpPr>
                <p:spPr bwMode="auto">
                  <a:xfrm>
                    <a:off x="1740" y="2089"/>
                    <a:ext cx="110" cy="58"/>
                  </a:xfrm>
                  <a:custGeom>
                    <a:avLst/>
                    <a:gdLst>
                      <a:gd name="T0" fmla="*/ 108 w 110"/>
                      <a:gd name="T1" fmla="*/ 58 h 58"/>
                      <a:gd name="T2" fmla="*/ 109 w 110"/>
                      <a:gd name="T3" fmla="*/ 58 h 58"/>
                      <a:gd name="T4" fmla="*/ 110 w 110"/>
                      <a:gd name="T5" fmla="*/ 58 h 58"/>
                      <a:gd name="T6" fmla="*/ 110 w 110"/>
                      <a:gd name="T7" fmla="*/ 57 h 58"/>
                      <a:gd name="T8" fmla="*/ 109 w 110"/>
                      <a:gd name="T9" fmla="*/ 56 h 58"/>
                      <a:gd name="T10" fmla="*/ 102 w 110"/>
                      <a:gd name="T11" fmla="*/ 52 h 58"/>
                      <a:gd name="T12" fmla="*/ 95 w 110"/>
                      <a:gd name="T13" fmla="*/ 48 h 58"/>
                      <a:gd name="T14" fmla="*/ 88 w 110"/>
                      <a:gd name="T15" fmla="*/ 44 h 58"/>
                      <a:gd name="T16" fmla="*/ 80 w 110"/>
                      <a:gd name="T17" fmla="*/ 41 h 58"/>
                      <a:gd name="T18" fmla="*/ 73 w 110"/>
                      <a:gd name="T19" fmla="*/ 37 h 58"/>
                      <a:gd name="T20" fmla="*/ 66 w 110"/>
                      <a:gd name="T21" fmla="*/ 34 h 58"/>
                      <a:gd name="T22" fmla="*/ 58 w 110"/>
                      <a:gd name="T23" fmla="*/ 29 h 58"/>
                      <a:gd name="T24" fmla="*/ 51 w 110"/>
                      <a:gd name="T25" fmla="*/ 26 h 58"/>
                      <a:gd name="T26" fmla="*/ 46 w 110"/>
                      <a:gd name="T27" fmla="*/ 23 h 58"/>
                      <a:gd name="T28" fmla="*/ 39 w 110"/>
                      <a:gd name="T29" fmla="*/ 20 h 58"/>
                      <a:gd name="T30" fmla="*/ 30 w 110"/>
                      <a:gd name="T31" fmla="*/ 15 h 58"/>
                      <a:gd name="T32" fmla="*/ 21 w 110"/>
                      <a:gd name="T33" fmla="*/ 11 h 58"/>
                      <a:gd name="T34" fmla="*/ 13 w 110"/>
                      <a:gd name="T35" fmla="*/ 7 h 58"/>
                      <a:gd name="T36" fmla="*/ 6 w 110"/>
                      <a:gd name="T37" fmla="*/ 3 h 58"/>
                      <a:gd name="T38" fmla="*/ 2 w 110"/>
                      <a:gd name="T39" fmla="*/ 1 h 58"/>
                      <a:gd name="T40" fmla="*/ 0 w 110"/>
                      <a:gd name="T41" fmla="*/ 0 h 58"/>
                      <a:gd name="T42" fmla="*/ 1 w 110"/>
                      <a:gd name="T43" fmla="*/ 1 h 58"/>
                      <a:gd name="T44" fmla="*/ 4 w 110"/>
                      <a:gd name="T45" fmla="*/ 2 h 58"/>
                      <a:gd name="T46" fmla="*/ 8 w 110"/>
                      <a:gd name="T47" fmla="*/ 5 h 58"/>
                      <a:gd name="T48" fmla="*/ 14 w 110"/>
                      <a:gd name="T49" fmla="*/ 8 h 58"/>
                      <a:gd name="T50" fmla="*/ 21 w 110"/>
                      <a:gd name="T51" fmla="*/ 12 h 58"/>
                      <a:gd name="T52" fmla="*/ 29 w 110"/>
                      <a:gd name="T53" fmla="*/ 16 h 58"/>
                      <a:gd name="T54" fmla="*/ 38 w 110"/>
                      <a:gd name="T55" fmla="*/ 21 h 58"/>
                      <a:gd name="T56" fmla="*/ 47 w 110"/>
                      <a:gd name="T57" fmla="*/ 25 h 58"/>
                      <a:gd name="T58" fmla="*/ 56 w 110"/>
                      <a:gd name="T59" fmla="*/ 31 h 58"/>
                      <a:gd name="T60" fmla="*/ 65 w 110"/>
                      <a:gd name="T61" fmla="*/ 36 h 58"/>
                      <a:gd name="T62" fmla="*/ 75 w 110"/>
                      <a:gd name="T63" fmla="*/ 40 h 58"/>
                      <a:gd name="T64" fmla="*/ 83 w 110"/>
                      <a:gd name="T65" fmla="*/ 45 h 58"/>
                      <a:gd name="T66" fmla="*/ 91 w 110"/>
                      <a:gd name="T67" fmla="*/ 49 h 58"/>
                      <a:gd name="T68" fmla="*/ 98 w 110"/>
                      <a:gd name="T69" fmla="*/ 53 h 58"/>
                      <a:gd name="T70" fmla="*/ 104 w 110"/>
                      <a:gd name="T71" fmla="*/ 56 h 58"/>
                      <a:gd name="T72" fmla="*/ 108 w 110"/>
                      <a:gd name="T73" fmla="*/ 58 h 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0"/>
                      <a:gd name="T112" fmla="*/ 0 h 58"/>
                      <a:gd name="T113" fmla="*/ 110 w 110"/>
                      <a:gd name="T114" fmla="*/ 58 h 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0" h="58">
                        <a:moveTo>
                          <a:pt x="108" y="58"/>
                        </a:moveTo>
                        <a:lnTo>
                          <a:pt x="109" y="58"/>
                        </a:lnTo>
                        <a:lnTo>
                          <a:pt x="110" y="58"/>
                        </a:lnTo>
                        <a:lnTo>
                          <a:pt x="110" y="57"/>
                        </a:lnTo>
                        <a:lnTo>
                          <a:pt x="109" y="56"/>
                        </a:lnTo>
                        <a:lnTo>
                          <a:pt x="102" y="52"/>
                        </a:lnTo>
                        <a:lnTo>
                          <a:pt x="95" y="48"/>
                        </a:lnTo>
                        <a:lnTo>
                          <a:pt x="88" y="44"/>
                        </a:lnTo>
                        <a:lnTo>
                          <a:pt x="80" y="41"/>
                        </a:lnTo>
                        <a:lnTo>
                          <a:pt x="73" y="37"/>
                        </a:lnTo>
                        <a:lnTo>
                          <a:pt x="66" y="34"/>
                        </a:lnTo>
                        <a:lnTo>
                          <a:pt x="58" y="29"/>
                        </a:lnTo>
                        <a:lnTo>
                          <a:pt x="51" y="26"/>
                        </a:lnTo>
                        <a:lnTo>
                          <a:pt x="46" y="23"/>
                        </a:lnTo>
                        <a:lnTo>
                          <a:pt x="39" y="20"/>
                        </a:lnTo>
                        <a:lnTo>
                          <a:pt x="30" y="15"/>
                        </a:lnTo>
                        <a:lnTo>
                          <a:pt x="21" y="11"/>
                        </a:lnTo>
                        <a:lnTo>
                          <a:pt x="13" y="7"/>
                        </a:lnTo>
                        <a:lnTo>
                          <a:pt x="6" y="3"/>
                        </a:lnTo>
                        <a:lnTo>
                          <a:pt x="2" y="1"/>
                        </a:lnTo>
                        <a:lnTo>
                          <a:pt x="0" y="0"/>
                        </a:lnTo>
                        <a:lnTo>
                          <a:pt x="1" y="1"/>
                        </a:lnTo>
                        <a:lnTo>
                          <a:pt x="4" y="2"/>
                        </a:lnTo>
                        <a:lnTo>
                          <a:pt x="8" y="5"/>
                        </a:lnTo>
                        <a:lnTo>
                          <a:pt x="14" y="8"/>
                        </a:lnTo>
                        <a:lnTo>
                          <a:pt x="21" y="12"/>
                        </a:lnTo>
                        <a:lnTo>
                          <a:pt x="29" y="16"/>
                        </a:lnTo>
                        <a:lnTo>
                          <a:pt x="38" y="21"/>
                        </a:lnTo>
                        <a:lnTo>
                          <a:pt x="47" y="25"/>
                        </a:lnTo>
                        <a:lnTo>
                          <a:pt x="56" y="31"/>
                        </a:lnTo>
                        <a:lnTo>
                          <a:pt x="65" y="36"/>
                        </a:lnTo>
                        <a:lnTo>
                          <a:pt x="75" y="40"/>
                        </a:lnTo>
                        <a:lnTo>
                          <a:pt x="83" y="45"/>
                        </a:lnTo>
                        <a:lnTo>
                          <a:pt x="91" y="49"/>
                        </a:lnTo>
                        <a:lnTo>
                          <a:pt x="98" y="53"/>
                        </a:lnTo>
                        <a:lnTo>
                          <a:pt x="104" y="56"/>
                        </a:lnTo>
                        <a:lnTo>
                          <a:pt x="108" y="5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4" name="Freeform 79"/>
                  <p:cNvSpPr>
                    <a:spLocks/>
                  </p:cNvSpPr>
                  <p:nvPr/>
                </p:nvSpPr>
                <p:spPr bwMode="auto">
                  <a:xfrm>
                    <a:off x="1736" y="2066"/>
                    <a:ext cx="106" cy="21"/>
                  </a:xfrm>
                  <a:custGeom>
                    <a:avLst/>
                    <a:gdLst>
                      <a:gd name="T0" fmla="*/ 0 w 106"/>
                      <a:gd name="T1" fmla="*/ 21 h 21"/>
                      <a:gd name="T2" fmla="*/ 2 w 106"/>
                      <a:gd name="T3" fmla="*/ 21 h 21"/>
                      <a:gd name="T4" fmla="*/ 7 w 106"/>
                      <a:gd name="T5" fmla="*/ 20 h 21"/>
                      <a:gd name="T6" fmla="*/ 12 w 106"/>
                      <a:gd name="T7" fmla="*/ 19 h 21"/>
                      <a:gd name="T8" fmla="*/ 19 w 106"/>
                      <a:gd name="T9" fmla="*/ 18 h 21"/>
                      <a:gd name="T10" fmla="*/ 27 w 106"/>
                      <a:gd name="T11" fmla="*/ 16 h 21"/>
                      <a:gd name="T12" fmla="*/ 36 w 106"/>
                      <a:gd name="T13" fmla="*/ 14 h 21"/>
                      <a:gd name="T14" fmla="*/ 46 w 106"/>
                      <a:gd name="T15" fmla="*/ 12 h 21"/>
                      <a:gd name="T16" fmla="*/ 56 w 106"/>
                      <a:gd name="T17" fmla="*/ 10 h 21"/>
                      <a:gd name="T18" fmla="*/ 65 w 106"/>
                      <a:gd name="T19" fmla="*/ 9 h 21"/>
                      <a:gd name="T20" fmla="*/ 75 w 106"/>
                      <a:gd name="T21" fmla="*/ 6 h 21"/>
                      <a:gd name="T22" fmla="*/ 83 w 106"/>
                      <a:gd name="T23" fmla="*/ 5 h 21"/>
                      <a:gd name="T24" fmla="*/ 91 w 106"/>
                      <a:gd name="T25" fmla="*/ 3 h 21"/>
                      <a:gd name="T26" fmla="*/ 97 w 106"/>
                      <a:gd name="T27" fmla="*/ 1 h 21"/>
                      <a:gd name="T28" fmla="*/ 102 w 106"/>
                      <a:gd name="T29" fmla="*/ 0 h 21"/>
                      <a:gd name="T30" fmla="*/ 105 w 106"/>
                      <a:gd name="T31" fmla="*/ 0 h 21"/>
                      <a:gd name="T32" fmla="*/ 106 w 106"/>
                      <a:gd name="T33" fmla="*/ 0 h 21"/>
                      <a:gd name="T34" fmla="*/ 99 w 106"/>
                      <a:gd name="T35" fmla="*/ 0 h 21"/>
                      <a:gd name="T36" fmla="*/ 93 w 106"/>
                      <a:gd name="T37" fmla="*/ 2 h 21"/>
                      <a:gd name="T38" fmla="*/ 86 w 106"/>
                      <a:gd name="T39" fmla="*/ 3 h 21"/>
                      <a:gd name="T40" fmla="*/ 79 w 106"/>
                      <a:gd name="T41" fmla="*/ 4 h 21"/>
                      <a:gd name="T42" fmla="*/ 73 w 106"/>
                      <a:gd name="T43" fmla="*/ 5 h 21"/>
                      <a:gd name="T44" fmla="*/ 66 w 106"/>
                      <a:gd name="T45" fmla="*/ 6 h 21"/>
                      <a:gd name="T46" fmla="*/ 60 w 106"/>
                      <a:gd name="T47" fmla="*/ 7 h 21"/>
                      <a:gd name="T48" fmla="*/ 53 w 106"/>
                      <a:gd name="T49" fmla="*/ 8 h 21"/>
                      <a:gd name="T50" fmla="*/ 48 w 106"/>
                      <a:gd name="T51" fmla="*/ 9 h 21"/>
                      <a:gd name="T52" fmla="*/ 40 w 106"/>
                      <a:gd name="T53" fmla="*/ 11 h 21"/>
                      <a:gd name="T54" fmla="*/ 30 w 106"/>
                      <a:gd name="T55" fmla="*/ 13 h 21"/>
                      <a:gd name="T56" fmla="*/ 20 w 106"/>
                      <a:gd name="T57" fmla="*/ 15 h 21"/>
                      <a:gd name="T58" fmla="*/ 11 w 106"/>
                      <a:gd name="T59" fmla="*/ 17 h 21"/>
                      <a:gd name="T60" fmla="*/ 3 w 106"/>
                      <a:gd name="T61" fmla="*/ 19 h 21"/>
                      <a:gd name="T62" fmla="*/ 0 w 106"/>
                      <a:gd name="T63" fmla="*/ 20 h 21"/>
                      <a:gd name="T64" fmla="*/ 0 w 106"/>
                      <a:gd name="T65" fmla="*/ 21 h 21"/>
                      <a:gd name="T66" fmla="*/ 0 w 106"/>
                      <a:gd name="T67" fmla="*/ 21 h 21"/>
                      <a:gd name="T68" fmla="*/ 0 w 106"/>
                      <a:gd name="T69" fmla="*/ 21 h 21"/>
                      <a:gd name="T70" fmla="*/ 0 w 106"/>
                      <a:gd name="T71" fmla="*/ 21 h 21"/>
                      <a:gd name="T72" fmla="*/ 0 w 106"/>
                      <a:gd name="T73" fmla="*/ 21 h 21"/>
                      <a:gd name="T74" fmla="*/ 0 w 106"/>
                      <a:gd name="T75" fmla="*/ 21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6"/>
                      <a:gd name="T115" fmla="*/ 0 h 21"/>
                      <a:gd name="T116" fmla="*/ 106 w 106"/>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6" h="21">
                        <a:moveTo>
                          <a:pt x="0" y="21"/>
                        </a:moveTo>
                        <a:lnTo>
                          <a:pt x="2" y="21"/>
                        </a:lnTo>
                        <a:lnTo>
                          <a:pt x="7" y="20"/>
                        </a:lnTo>
                        <a:lnTo>
                          <a:pt x="12" y="19"/>
                        </a:lnTo>
                        <a:lnTo>
                          <a:pt x="19" y="18"/>
                        </a:lnTo>
                        <a:lnTo>
                          <a:pt x="27" y="16"/>
                        </a:lnTo>
                        <a:lnTo>
                          <a:pt x="36" y="14"/>
                        </a:lnTo>
                        <a:lnTo>
                          <a:pt x="46" y="12"/>
                        </a:lnTo>
                        <a:lnTo>
                          <a:pt x="56" y="10"/>
                        </a:lnTo>
                        <a:lnTo>
                          <a:pt x="65" y="9"/>
                        </a:lnTo>
                        <a:lnTo>
                          <a:pt x="75" y="6"/>
                        </a:lnTo>
                        <a:lnTo>
                          <a:pt x="83" y="5"/>
                        </a:lnTo>
                        <a:lnTo>
                          <a:pt x="91" y="3"/>
                        </a:lnTo>
                        <a:lnTo>
                          <a:pt x="97" y="1"/>
                        </a:lnTo>
                        <a:lnTo>
                          <a:pt x="102" y="0"/>
                        </a:lnTo>
                        <a:lnTo>
                          <a:pt x="105" y="0"/>
                        </a:lnTo>
                        <a:lnTo>
                          <a:pt x="106" y="0"/>
                        </a:lnTo>
                        <a:lnTo>
                          <a:pt x="99" y="0"/>
                        </a:lnTo>
                        <a:lnTo>
                          <a:pt x="93" y="2"/>
                        </a:lnTo>
                        <a:lnTo>
                          <a:pt x="86" y="3"/>
                        </a:lnTo>
                        <a:lnTo>
                          <a:pt x="79" y="4"/>
                        </a:lnTo>
                        <a:lnTo>
                          <a:pt x="73" y="5"/>
                        </a:lnTo>
                        <a:lnTo>
                          <a:pt x="66" y="6"/>
                        </a:lnTo>
                        <a:lnTo>
                          <a:pt x="60" y="7"/>
                        </a:lnTo>
                        <a:lnTo>
                          <a:pt x="53" y="8"/>
                        </a:lnTo>
                        <a:lnTo>
                          <a:pt x="48" y="9"/>
                        </a:lnTo>
                        <a:lnTo>
                          <a:pt x="40" y="11"/>
                        </a:lnTo>
                        <a:lnTo>
                          <a:pt x="30" y="13"/>
                        </a:lnTo>
                        <a:lnTo>
                          <a:pt x="20" y="15"/>
                        </a:lnTo>
                        <a:lnTo>
                          <a:pt x="11" y="17"/>
                        </a:lnTo>
                        <a:lnTo>
                          <a:pt x="3" y="19"/>
                        </a:lnTo>
                        <a:lnTo>
                          <a:pt x="0" y="20"/>
                        </a:lnTo>
                        <a:lnTo>
                          <a:pt x="0" y="2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5" name="Freeform 80"/>
                  <p:cNvSpPr>
                    <a:spLocks/>
                  </p:cNvSpPr>
                  <p:nvPr/>
                </p:nvSpPr>
                <p:spPr bwMode="auto">
                  <a:xfrm>
                    <a:off x="1602" y="2035"/>
                    <a:ext cx="218" cy="7"/>
                  </a:xfrm>
                  <a:custGeom>
                    <a:avLst/>
                    <a:gdLst>
                      <a:gd name="T0" fmla="*/ 51 w 218"/>
                      <a:gd name="T1" fmla="*/ 4 h 7"/>
                      <a:gd name="T2" fmla="*/ 55 w 218"/>
                      <a:gd name="T3" fmla="*/ 4 h 7"/>
                      <a:gd name="T4" fmla="*/ 61 w 218"/>
                      <a:gd name="T5" fmla="*/ 4 h 7"/>
                      <a:gd name="T6" fmla="*/ 69 w 218"/>
                      <a:gd name="T7" fmla="*/ 3 h 7"/>
                      <a:gd name="T8" fmla="*/ 79 w 218"/>
                      <a:gd name="T9" fmla="*/ 3 h 7"/>
                      <a:gd name="T10" fmla="*/ 90 w 218"/>
                      <a:gd name="T11" fmla="*/ 3 h 7"/>
                      <a:gd name="T12" fmla="*/ 101 w 218"/>
                      <a:gd name="T13" fmla="*/ 3 h 7"/>
                      <a:gd name="T14" fmla="*/ 114 w 218"/>
                      <a:gd name="T15" fmla="*/ 2 h 7"/>
                      <a:gd name="T16" fmla="*/ 127 w 218"/>
                      <a:gd name="T17" fmla="*/ 2 h 7"/>
                      <a:gd name="T18" fmla="*/ 140 w 218"/>
                      <a:gd name="T19" fmla="*/ 2 h 7"/>
                      <a:gd name="T20" fmla="*/ 153 w 218"/>
                      <a:gd name="T21" fmla="*/ 2 h 7"/>
                      <a:gd name="T22" fmla="*/ 166 w 218"/>
                      <a:gd name="T23" fmla="*/ 1 h 7"/>
                      <a:gd name="T24" fmla="*/ 178 w 218"/>
                      <a:gd name="T25" fmla="*/ 1 h 7"/>
                      <a:gd name="T26" fmla="*/ 190 w 218"/>
                      <a:gd name="T27" fmla="*/ 1 h 7"/>
                      <a:gd name="T28" fmla="*/ 200 w 218"/>
                      <a:gd name="T29" fmla="*/ 2 h 7"/>
                      <a:gd name="T30" fmla="*/ 209 w 218"/>
                      <a:gd name="T31" fmla="*/ 2 h 7"/>
                      <a:gd name="T32" fmla="*/ 217 w 218"/>
                      <a:gd name="T33" fmla="*/ 2 h 7"/>
                      <a:gd name="T34" fmla="*/ 218 w 218"/>
                      <a:gd name="T35" fmla="*/ 2 h 7"/>
                      <a:gd name="T36" fmla="*/ 218 w 218"/>
                      <a:gd name="T37" fmla="*/ 2 h 7"/>
                      <a:gd name="T38" fmla="*/ 218 w 218"/>
                      <a:gd name="T39" fmla="*/ 1 h 7"/>
                      <a:gd name="T40" fmla="*/ 218 w 218"/>
                      <a:gd name="T41" fmla="*/ 1 h 7"/>
                      <a:gd name="T42" fmla="*/ 210 w 218"/>
                      <a:gd name="T43" fmla="*/ 1 h 7"/>
                      <a:gd name="T44" fmla="*/ 201 w 218"/>
                      <a:gd name="T45" fmla="*/ 0 h 7"/>
                      <a:gd name="T46" fmla="*/ 191 w 218"/>
                      <a:gd name="T47" fmla="*/ 0 h 7"/>
                      <a:gd name="T48" fmla="*/ 179 w 218"/>
                      <a:gd name="T49" fmla="*/ 0 h 7"/>
                      <a:gd name="T50" fmla="*/ 167 w 218"/>
                      <a:gd name="T51" fmla="*/ 0 h 7"/>
                      <a:gd name="T52" fmla="*/ 154 w 218"/>
                      <a:gd name="T53" fmla="*/ 0 h 7"/>
                      <a:gd name="T54" fmla="*/ 142 w 218"/>
                      <a:gd name="T55" fmla="*/ 0 h 7"/>
                      <a:gd name="T56" fmla="*/ 129 w 218"/>
                      <a:gd name="T57" fmla="*/ 0 h 7"/>
                      <a:gd name="T58" fmla="*/ 116 w 218"/>
                      <a:gd name="T59" fmla="*/ 0 h 7"/>
                      <a:gd name="T60" fmla="*/ 105 w 218"/>
                      <a:gd name="T61" fmla="*/ 0 h 7"/>
                      <a:gd name="T62" fmla="*/ 93 w 218"/>
                      <a:gd name="T63" fmla="*/ 0 h 7"/>
                      <a:gd name="T64" fmla="*/ 83 w 218"/>
                      <a:gd name="T65" fmla="*/ 0 h 7"/>
                      <a:gd name="T66" fmla="*/ 73 w 218"/>
                      <a:gd name="T67" fmla="*/ 0 h 7"/>
                      <a:gd name="T68" fmla="*/ 66 w 218"/>
                      <a:gd name="T69" fmla="*/ 1 h 7"/>
                      <a:gd name="T70" fmla="*/ 60 w 218"/>
                      <a:gd name="T71" fmla="*/ 1 h 7"/>
                      <a:gd name="T72" fmla="*/ 56 w 218"/>
                      <a:gd name="T73" fmla="*/ 1 h 7"/>
                      <a:gd name="T74" fmla="*/ 48 w 218"/>
                      <a:gd name="T75" fmla="*/ 2 h 7"/>
                      <a:gd name="T76" fmla="*/ 39 w 218"/>
                      <a:gd name="T77" fmla="*/ 3 h 7"/>
                      <a:gd name="T78" fmla="*/ 30 w 218"/>
                      <a:gd name="T79" fmla="*/ 4 h 7"/>
                      <a:gd name="T80" fmla="*/ 20 w 218"/>
                      <a:gd name="T81" fmla="*/ 5 h 7"/>
                      <a:gd name="T82" fmla="*/ 12 w 218"/>
                      <a:gd name="T83" fmla="*/ 6 h 7"/>
                      <a:gd name="T84" fmla="*/ 5 w 218"/>
                      <a:gd name="T85" fmla="*/ 7 h 7"/>
                      <a:gd name="T86" fmla="*/ 1 w 218"/>
                      <a:gd name="T87" fmla="*/ 7 h 7"/>
                      <a:gd name="T88" fmla="*/ 0 w 218"/>
                      <a:gd name="T89" fmla="*/ 7 h 7"/>
                      <a:gd name="T90" fmla="*/ 1 w 218"/>
                      <a:gd name="T91" fmla="*/ 7 h 7"/>
                      <a:gd name="T92" fmla="*/ 5 w 218"/>
                      <a:gd name="T93" fmla="*/ 7 h 7"/>
                      <a:gd name="T94" fmla="*/ 11 w 218"/>
                      <a:gd name="T95" fmla="*/ 7 h 7"/>
                      <a:gd name="T96" fmla="*/ 19 w 218"/>
                      <a:gd name="T97" fmla="*/ 6 h 7"/>
                      <a:gd name="T98" fmla="*/ 27 w 218"/>
                      <a:gd name="T99" fmla="*/ 6 h 7"/>
                      <a:gd name="T100" fmla="*/ 35 w 218"/>
                      <a:gd name="T101" fmla="*/ 5 h 7"/>
                      <a:gd name="T102" fmla="*/ 43 w 218"/>
                      <a:gd name="T103" fmla="*/ 5 h 7"/>
                      <a:gd name="T104" fmla="*/ 51 w 218"/>
                      <a:gd name="T105" fmla="*/ 4 h 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8"/>
                      <a:gd name="T160" fmla="*/ 0 h 7"/>
                      <a:gd name="T161" fmla="*/ 218 w 218"/>
                      <a:gd name="T162" fmla="*/ 7 h 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8" h="7">
                        <a:moveTo>
                          <a:pt x="51" y="4"/>
                        </a:moveTo>
                        <a:lnTo>
                          <a:pt x="55" y="4"/>
                        </a:lnTo>
                        <a:lnTo>
                          <a:pt x="61" y="4"/>
                        </a:lnTo>
                        <a:lnTo>
                          <a:pt x="69" y="3"/>
                        </a:lnTo>
                        <a:lnTo>
                          <a:pt x="79" y="3"/>
                        </a:lnTo>
                        <a:lnTo>
                          <a:pt x="90" y="3"/>
                        </a:lnTo>
                        <a:lnTo>
                          <a:pt x="101" y="3"/>
                        </a:lnTo>
                        <a:lnTo>
                          <a:pt x="114" y="2"/>
                        </a:lnTo>
                        <a:lnTo>
                          <a:pt x="127" y="2"/>
                        </a:lnTo>
                        <a:lnTo>
                          <a:pt x="140" y="2"/>
                        </a:lnTo>
                        <a:lnTo>
                          <a:pt x="153" y="2"/>
                        </a:lnTo>
                        <a:lnTo>
                          <a:pt x="166" y="1"/>
                        </a:lnTo>
                        <a:lnTo>
                          <a:pt x="178" y="1"/>
                        </a:lnTo>
                        <a:lnTo>
                          <a:pt x="190" y="1"/>
                        </a:lnTo>
                        <a:lnTo>
                          <a:pt x="200" y="2"/>
                        </a:lnTo>
                        <a:lnTo>
                          <a:pt x="209" y="2"/>
                        </a:lnTo>
                        <a:lnTo>
                          <a:pt x="217" y="2"/>
                        </a:lnTo>
                        <a:lnTo>
                          <a:pt x="218" y="2"/>
                        </a:lnTo>
                        <a:lnTo>
                          <a:pt x="218" y="1"/>
                        </a:lnTo>
                        <a:lnTo>
                          <a:pt x="210" y="1"/>
                        </a:lnTo>
                        <a:lnTo>
                          <a:pt x="201" y="0"/>
                        </a:lnTo>
                        <a:lnTo>
                          <a:pt x="191" y="0"/>
                        </a:lnTo>
                        <a:lnTo>
                          <a:pt x="179" y="0"/>
                        </a:lnTo>
                        <a:lnTo>
                          <a:pt x="167" y="0"/>
                        </a:lnTo>
                        <a:lnTo>
                          <a:pt x="154" y="0"/>
                        </a:lnTo>
                        <a:lnTo>
                          <a:pt x="142" y="0"/>
                        </a:lnTo>
                        <a:lnTo>
                          <a:pt x="129" y="0"/>
                        </a:lnTo>
                        <a:lnTo>
                          <a:pt x="116" y="0"/>
                        </a:lnTo>
                        <a:lnTo>
                          <a:pt x="105" y="0"/>
                        </a:lnTo>
                        <a:lnTo>
                          <a:pt x="93" y="0"/>
                        </a:lnTo>
                        <a:lnTo>
                          <a:pt x="83" y="0"/>
                        </a:lnTo>
                        <a:lnTo>
                          <a:pt x="73" y="0"/>
                        </a:lnTo>
                        <a:lnTo>
                          <a:pt x="66" y="1"/>
                        </a:lnTo>
                        <a:lnTo>
                          <a:pt x="60" y="1"/>
                        </a:lnTo>
                        <a:lnTo>
                          <a:pt x="56" y="1"/>
                        </a:lnTo>
                        <a:lnTo>
                          <a:pt x="48" y="2"/>
                        </a:lnTo>
                        <a:lnTo>
                          <a:pt x="39" y="3"/>
                        </a:lnTo>
                        <a:lnTo>
                          <a:pt x="30" y="4"/>
                        </a:lnTo>
                        <a:lnTo>
                          <a:pt x="20" y="5"/>
                        </a:lnTo>
                        <a:lnTo>
                          <a:pt x="12" y="6"/>
                        </a:lnTo>
                        <a:lnTo>
                          <a:pt x="5" y="7"/>
                        </a:lnTo>
                        <a:lnTo>
                          <a:pt x="1" y="7"/>
                        </a:lnTo>
                        <a:lnTo>
                          <a:pt x="0" y="7"/>
                        </a:lnTo>
                        <a:lnTo>
                          <a:pt x="1" y="7"/>
                        </a:lnTo>
                        <a:lnTo>
                          <a:pt x="5" y="7"/>
                        </a:lnTo>
                        <a:lnTo>
                          <a:pt x="11" y="7"/>
                        </a:lnTo>
                        <a:lnTo>
                          <a:pt x="19" y="6"/>
                        </a:lnTo>
                        <a:lnTo>
                          <a:pt x="27" y="6"/>
                        </a:lnTo>
                        <a:lnTo>
                          <a:pt x="35" y="5"/>
                        </a:lnTo>
                        <a:lnTo>
                          <a:pt x="43" y="5"/>
                        </a:lnTo>
                        <a:lnTo>
                          <a:pt x="51"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6" name="Freeform 81"/>
                  <p:cNvSpPr>
                    <a:spLocks/>
                  </p:cNvSpPr>
                  <p:nvPr/>
                </p:nvSpPr>
                <p:spPr bwMode="auto">
                  <a:xfrm>
                    <a:off x="1705" y="2046"/>
                    <a:ext cx="133" cy="17"/>
                  </a:xfrm>
                  <a:custGeom>
                    <a:avLst/>
                    <a:gdLst>
                      <a:gd name="T0" fmla="*/ 59 w 133"/>
                      <a:gd name="T1" fmla="*/ 9 h 17"/>
                      <a:gd name="T2" fmla="*/ 64 w 133"/>
                      <a:gd name="T3" fmla="*/ 9 h 17"/>
                      <a:gd name="T4" fmla="*/ 68 w 133"/>
                      <a:gd name="T5" fmla="*/ 8 h 17"/>
                      <a:gd name="T6" fmla="*/ 73 w 133"/>
                      <a:gd name="T7" fmla="*/ 8 h 17"/>
                      <a:gd name="T8" fmla="*/ 77 w 133"/>
                      <a:gd name="T9" fmla="*/ 7 h 17"/>
                      <a:gd name="T10" fmla="*/ 82 w 133"/>
                      <a:gd name="T11" fmla="*/ 7 h 17"/>
                      <a:gd name="T12" fmla="*/ 86 w 133"/>
                      <a:gd name="T13" fmla="*/ 7 h 17"/>
                      <a:gd name="T14" fmla="*/ 91 w 133"/>
                      <a:gd name="T15" fmla="*/ 6 h 17"/>
                      <a:gd name="T16" fmla="*/ 95 w 133"/>
                      <a:gd name="T17" fmla="*/ 6 h 17"/>
                      <a:gd name="T18" fmla="*/ 100 w 133"/>
                      <a:gd name="T19" fmla="*/ 6 h 17"/>
                      <a:gd name="T20" fmla="*/ 104 w 133"/>
                      <a:gd name="T21" fmla="*/ 5 h 17"/>
                      <a:gd name="T22" fmla="*/ 109 w 133"/>
                      <a:gd name="T23" fmla="*/ 5 h 17"/>
                      <a:gd name="T24" fmla="*/ 114 w 133"/>
                      <a:gd name="T25" fmla="*/ 4 h 17"/>
                      <a:gd name="T26" fmla="*/ 118 w 133"/>
                      <a:gd name="T27" fmla="*/ 4 h 17"/>
                      <a:gd name="T28" fmla="*/ 123 w 133"/>
                      <a:gd name="T29" fmla="*/ 3 h 17"/>
                      <a:gd name="T30" fmla="*/ 127 w 133"/>
                      <a:gd name="T31" fmla="*/ 2 h 17"/>
                      <a:gd name="T32" fmla="*/ 132 w 133"/>
                      <a:gd name="T33" fmla="*/ 2 h 17"/>
                      <a:gd name="T34" fmla="*/ 132 w 133"/>
                      <a:gd name="T35" fmla="*/ 1 h 17"/>
                      <a:gd name="T36" fmla="*/ 133 w 133"/>
                      <a:gd name="T37" fmla="*/ 1 h 17"/>
                      <a:gd name="T38" fmla="*/ 133 w 133"/>
                      <a:gd name="T39" fmla="*/ 1 h 17"/>
                      <a:gd name="T40" fmla="*/ 132 w 133"/>
                      <a:gd name="T41" fmla="*/ 0 h 17"/>
                      <a:gd name="T42" fmla="*/ 127 w 133"/>
                      <a:gd name="T43" fmla="*/ 1 h 17"/>
                      <a:gd name="T44" fmla="*/ 123 w 133"/>
                      <a:gd name="T45" fmla="*/ 1 h 17"/>
                      <a:gd name="T46" fmla="*/ 118 w 133"/>
                      <a:gd name="T47" fmla="*/ 1 h 17"/>
                      <a:gd name="T48" fmla="*/ 114 w 133"/>
                      <a:gd name="T49" fmla="*/ 2 h 17"/>
                      <a:gd name="T50" fmla="*/ 109 w 133"/>
                      <a:gd name="T51" fmla="*/ 2 h 17"/>
                      <a:gd name="T52" fmla="*/ 105 w 133"/>
                      <a:gd name="T53" fmla="*/ 2 h 17"/>
                      <a:gd name="T54" fmla="*/ 100 w 133"/>
                      <a:gd name="T55" fmla="*/ 3 h 17"/>
                      <a:gd name="T56" fmla="*/ 96 w 133"/>
                      <a:gd name="T57" fmla="*/ 3 h 17"/>
                      <a:gd name="T58" fmla="*/ 91 w 133"/>
                      <a:gd name="T59" fmla="*/ 4 h 17"/>
                      <a:gd name="T60" fmla="*/ 87 w 133"/>
                      <a:gd name="T61" fmla="*/ 4 h 17"/>
                      <a:gd name="T62" fmla="*/ 82 w 133"/>
                      <a:gd name="T63" fmla="*/ 4 h 17"/>
                      <a:gd name="T64" fmla="*/ 78 w 133"/>
                      <a:gd name="T65" fmla="*/ 5 h 17"/>
                      <a:gd name="T66" fmla="*/ 73 w 133"/>
                      <a:gd name="T67" fmla="*/ 5 h 17"/>
                      <a:gd name="T68" fmla="*/ 69 w 133"/>
                      <a:gd name="T69" fmla="*/ 5 h 17"/>
                      <a:gd name="T70" fmla="*/ 64 w 133"/>
                      <a:gd name="T71" fmla="*/ 6 h 17"/>
                      <a:gd name="T72" fmla="*/ 60 w 133"/>
                      <a:gd name="T73" fmla="*/ 6 h 17"/>
                      <a:gd name="T74" fmla="*/ 54 w 133"/>
                      <a:gd name="T75" fmla="*/ 7 h 17"/>
                      <a:gd name="T76" fmla="*/ 46 w 133"/>
                      <a:gd name="T77" fmla="*/ 8 h 17"/>
                      <a:gd name="T78" fmla="*/ 36 w 133"/>
                      <a:gd name="T79" fmla="*/ 10 h 17"/>
                      <a:gd name="T80" fmla="*/ 26 w 133"/>
                      <a:gd name="T81" fmla="*/ 12 h 17"/>
                      <a:gd name="T82" fmla="*/ 16 w 133"/>
                      <a:gd name="T83" fmla="*/ 14 h 17"/>
                      <a:gd name="T84" fmla="*/ 8 w 133"/>
                      <a:gd name="T85" fmla="*/ 16 h 17"/>
                      <a:gd name="T86" fmla="*/ 2 w 133"/>
                      <a:gd name="T87" fmla="*/ 16 h 17"/>
                      <a:gd name="T88" fmla="*/ 0 w 133"/>
                      <a:gd name="T89" fmla="*/ 17 h 17"/>
                      <a:gd name="T90" fmla="*/ 2 w 133"/>
                      <a:gd name="T91" fmla="*/ 16 h 17"/>
                      <a:gd name="T92" fmla="*/ 8 w 133"/>
                      <a:gd name="T93" fmla="*/ 16 h 17"/>
                      <a:gd name="T94" fmla="*/ 16 w 133"/>
                      <a:gd name="T95" fmla="*/ 15 h 17"/>
                      <a:gd name="T96" fmla="*/ 25 w 133"/>
                      <a:gd name="T97" fmla="*/ 14 h 17"/>
                      <a:gd name="T98" fmla="*/ 35 w 133"/>
                      <a:gd name="T99" fmla="*/ 12 h 17"/>
                      <a:gd name="T100" fmla="*/ 45 w 133"/>
                      <a:gd name="T101" fmla="*/ 11 h 17"/>
                      <a:gd name="T102" fmla="*/ 53 w 133"/>
                      <a:gd name="T103" fmla="*/ 10 h 17"/>
                      <a:gd name="T104" fmla="*/ 59 w 133"/>
                      <a:gd name="T105" fmla="*/ 9 h 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3"/>
                      <a:gd name="T160" fmla="*/ 0 h 17"/>
                      <a:gd name="T161" fmla="*/ 133 w 133"/>
                      <a:gd name="T162" fmla="*/ 17 h 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3" h="17">
                        <a:moveTo>
                          <a:pt x="59" y="9"/>
                        </a:moveTo>
                        <a:lnTo>
                          <a:pt x="64" y="9"/>
                        </a:lnTo>
                        <a:lnTo>
                          <a:pt x="68" y="8"/>
                        </a:lnTo>
                        <a:lnTo>
                          <a:pt x="73" y="8"/>
                        </a:lnTo>
                        <a:lnTo>
                          <a:pt x="77" y="7"/>
                        </a:lnTo>
                        <a:lnTo>
                          <a:pt x="82" y="7"/>
                        </a:lnTo>
                        <a:lnTo>
                          <a:pt x="86" y="7"/>
                        </a:lnTo>
                        <a:lnTo>
                          <a:pt x="91" y="6"/>
                        </a:lnTo>
                        <a:lnTo>
                          <a:pt x="95" y="6"/>
                        </a:lnTo>
                        <a:lnTo>
                          <a:pt x="100" y="6"/>
                        </a:lnTo>
                        <a:lnTo>
                          <a:pt x="104" y="5"/>
                        </a:lnTo>
                        <a:lnTo>
                          <a:pt x="109" y="5"/>
                        </a:lnTo>
                        <a:lnTo>
                          <a:pt x="114" y="4"/>
                        </a:lnTo>
                        <a:lnTo>
                          <a:pt x="118" y="4"/>
                        </a:lnTo>
                        <a:lnTo>
                          <a:pt x="123" y="3"/>
                        </a:lnTo>
                        <a:lnTo>
                          <a:pt x="127" y="2"/>
                        </a:lnTo>
                        <a:lnTo>
                          <a:pt x="132" y="2"/>
                        </a:lnTo>
                        <a:lnTo>
                          <a:pt x="132" y="1"/>
                        </a:lnTo>
                        <a:lnTo>
                          <a:pt x="133" y="1"/>
                        </a:lnTo>
                        <a:lnTo>
                          <a:pt x="132" y="0"/>
                        </a:lnTo>
                        <a:lnTo>
                          <a:pt x="127" y="1"/>
                        </a:lnTo>
                        <a:lnTo>
                          <a:pt x="123" y="1"/>
                        </a:lnTo>
                        <a:lnTo>
                          <a:pt x="118" y="1"/>
                        </a:lnTo>
                        <a:lnTo>
                          <a:pt x="114" y="2"/>
                        </a:lnTo>
                        <a:lnTo>
                          <a:pt x="109" y="2"/>
                        </a:lnTo>
                        <a:lnTo>
                          <a:pt x="105" y="2"/>
                        </a:lnTo>
                        <a:lnTo>
                          <a:pt x="100" y="3"/>
                        </a:lnTo>
                        <a:lnTo>
                          <a:pt x="96" y="3"/>
                        </a:lnTo>
                        <a:lnTo>
                          <a:pt x="91" y="4"/>
                        </a:lnTo>
                        <a:lnTo>
                          <a:pt x="87" y="4"/>
                        </a:lnTo>
                        <a:lnTo>
                          <a:pt x="82" y="4"/>
                        </a:lnTo>
                        <a:lnTo>
                          <a:pt x="78" y="5"/>
                        </a:lnTo>
                        <a:lnTo>
                          <a:pt x="73" y="5"/>
                        </a:lnTo>
                        <a:lnTo>
                          <a:pt x="69" y="5"/>
                        </a:lnTo>
                        <a:lnTo>
                          <a:pt x="64" y="6"/>
                        </a:lnTo>
                        <a:lnTo>
                          <a:pt x="60" y="6"/>
                        </a:lnTo>
                        <a:lnTo>
                          <a:pt x="54" y="7"/>
                        </a:lnTo>
                        <a:lnTo>
                          <a:pt x="46" y="8"/>
                        </a:lnTo>
                        <a:lnTo>
                          <a:pt x="36" y="10"/>
                        </a:lnTo>
                        <a:lnTo>
                          <a:pt x="26" y="12"/>
                        </a:lnTo>
                        <a:lnTo>
                          <a:pt x="16" y="14"/>
                        </a:lnTo>
                        <a:lnTo>
                          <a:pt x="8" y="16"/>
                        </a:lnTo>
                        <a:lnTo>
                          <a:pt x="2" y="16"/>
                        </a:lnTo>
                        <a:lnTo>
                          <a:pt x="0" y="17"/>
                        </a:lnTo>
                        <a:lnTo>
                          <a:pt x="2" y="16"/>
                        </a:lnTo>
                        <a:lnTo>
                          <a:pt x="8" y="16"/>
                        </a:lnTo>
                        <a:lnTo>
                          <a:pt x="16" y="15"/>
                        </a:lnTo>
                        <a:lnTo>
                          <a:pt x="25" y="14"/>
                        </a:lnTo>
                        <a:lnTo>
                          <a:pt x="35" y="12"/>
                        </a:lnTo>
                        <a:lnTo>
                          <a:pt x="45" y="11"/>
                        </a:lnTo>
                        <a:lnTo>
                          <a:pt x="53" y="10"/>
                        </a:lnTo>
                        <a:lnTo>
                          <a:pt x="59" y="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7" name="Freeform 82"/>
                  <p:cNvSpPr>
                    <a:spLocks/>
                  </p:cNvSpPr>
                  <p:nvPr/>
                </p:nvSpPr>
                <p:spPr bwMode="auto">
                  <a:xfrm>
                    <a:off x="1421" y="2160"/>
                    <a:ext cx="111" cy="152"/>
                  </a:xfrm>
                  <a:custGeom>
                    <a:avLst/>
                    <a:gdLst>
                      <a:gd name="T0" fmla="*/ 16 w 111"/>
                      <a:gd name="T1" fmla="*/ 38 h 152"/>
                      <a:gd name="T2" fmla="*/ 19 w 111"/>
                      <a:gd name="T3" fmla="*/ 43 h 152"/>
                      <a:gd name="T4" fmla="*/ 22 w 111"/>
                      <a:gd name="T5" fmla="*/ 48 h 152"/>
                      <a:gd name="T6" fmla="*/ 25 w 111"/>
                      <a:gd name="T7" fmla="*/ 54 h 152"/>
                      <a:gd name="T8" fmla="*/ 29 w 111"/>
                      <a:gd name="T9" fmla="*/ 59 h 152"/>
                      <a:gd name="T10" fmla="*/ 33 w 111"/>
                      <a:gd name="T11" fmla="*/ 64 h 152"/>
                      <a:gd name="T12" fmla="*/ 36 w 111"/>
                      <a:gd name="T13" fmla="*/ 69 h 152"/>
                      <a:gd name="T14" fmla="*/ 40 w 111"/>
                      <a:gd name="T15" fmla="*/ 74 h 152"/>
                      <a:gd name="T16" fmla="*/ 43 w 111"/>
                      <a:gd name="T17" fmla="*/ 79 h 152"/>
                      <a:gd name="T18" fmla="*/ 51 w 111"/>
                      <a:gd name="T19" fmla="*/ 89 h 152"/>
                      <a:gd name="T20" fmla="*/ 59 w 111"/>
                      <a:gd name="T21" fmla="*/ 98 h 152"/>
                      <a:gd name="T22" fmla="*/ 67 w 111"/>
                      <a:gd name="T23" fmla="*/ 108 h 152"/>
                      <a:gd name="T24" fmla="*/ 75 w 111"/>
                      <a:gd name="T25" fmla="*/ 117 h 152"/>
                      <a:gd name="T26" fmla="*/ 83 w 111"/>
                      <a:gd name="T27" fmla="*/ 126 h 152"/>
                      <a:gd name="T28" fmla="*/ 92 w 111"/>
                      <a:gd name="T29" fmla="*/ 134 h 152"/>
                      <a:gd name="T30" fmla="*/ 100 w 111"/>
                      <a:gd name="T31" fmla="*/ 143 h 152"/>
                      <a:gd name="T32" fmla="*/ 109 w 111"/>
                      <a:gd name="T33" fmla="*/ 152 h 152"/>
                      <a:gd name="T34" fmla="*/ 110 w 111"/>
                      <a:gd name="T35" fmla="*/ 152 h 152"/>
                      <a:gd name="T36" fmla="*/ 110 w 111"/>
                      <a:gd name="T37" fmla="*/ 151 h 152"/>
                      <a:gd name="T38" fmla="*/ 111 w 111"/>
                      <a:gd name="T39" fmla="*/ 151 h 152"/>
                      <a:gd name="T40" fmla="*/ 110 w 111"/>
                      <a:gd name="T41" fmla="*/ 150 h 152"/>
                      <a:gd name="T42" fmla="*/ 102 w 111"/>
                      <a:gd name="T43" fmla="*/ 141 h 152"/>
                      <a:gd name="T44" fmla="*/ 95 w 111"/>
                      <a:gd name="T45" fmla="*/ 133 h 152"/>
                      <a:gd name="T46" fmla="*/ 87 w 111"/>
                      <a:gd name="T47" fmla="*/ 123 h 152"/>
                      <a:gd name="T48" fmla="*/ 79 w 111"/>
                      <a:gd name="T49" fmla="*/ 115 h 152"/>
                      <a:gd name="T50" fmla="*/ 71 w 111"/>
                      <a:gd name="T51" fmla="*/ 106 h 152"/>
                      <a:gd name="T52" fmla="*/ 64 w 111"/>
                      <a:gd name="T53" fmla="*/ 97 h 152"/>
                      <a:gd name="T54" fmla="*/ 56 w 111"/>
                      <a:gd name="T55" fmla="*/ 88 h 152"/>
                      <a:gd name="T56" fmla="*/ 49 w 111"/>
                      <a:gd name="T57" fmla="*/ 79 h 152"/>
                      <a:gd name="T58" fmla="*/ 46 w 111"/>
                      <a:gd name="T59" fmla="*/ 74 h 152"/>
                      <a:gd name="T60" fmla="*/ 42 w 111"/>
                      <a:gd name="T61" fmla="*/ 70 h 152"/>
                      <a:gd name="T62" fmla="*/ 38 w 111"/>
                      <a:gd name="T63" fmla="*/ 65 h 152"/>
                      <a:gd name="T64" fmla="*/ 35 w 111"/>
                      <a:gd name="T65" fmla="*/ 60 h 152"/>
                      <a:gd name="T66" fmla="*/ 32 w 111"/>
                      <a:gd name="T67" fmla="*/ 55 h 152"/>
                      <a:gd name="T68" fmla="*/ 28 w 111"/>
                      <a:gd name="T69" fmla="*/ 50 h 152"/>
                      <a:gd name="T70" fmla="*/ 25 w 111"/>
                      <a:gd name="T71" fmla="*/ 45 h 152"/>
                      <a:gd name="T72" fmla="*/ 22 w 111"/>
                      <a:gd name="T73" fmla="*/ 40 h 152"/>
                      <a:gd name="T74" fmla="*/ 19 w 111"/>
                      <a:gd name="T75" fmla="*/ 35 h 152"/>
                      <a:gd name="T76" fmla="*/ 15 w 111"/>
                      <a:gd name="T77" fmla="*/ 29 h 152"/>
                      <a:gd name="T78" fmla="*/ 11 w 111"/>
                      <a:gd name="T79" fmla="*/ 22 h 152"/>
                      <a:gd name="T80" fmla="*/ 8 w 111"/>
                      <a:gd name="T81" fmla="*/ 16 h 152"/>
                      <a:gd name="T82" fmla="*/ 5 w 111"/>
                      <a:gd name="T83" fmla="*/ 10 h 152"/>
                      <a:gd name="T84" fmla="*/ 2 w 111"/>
                      <a:gd name="T85" fmla="*/ 5 h 152"/>
                      <a:gd name="T86" fmla="*/ 0 w 111"/>
                      <a:gd name="T87" fmla="*/ 1 h 152"/>
                      <a:gd name="T88" fmla="*/ 0 w 111"/>
                      <a:gd name="T89" fmla="*/ 0 h 152"/>
                      <a:gd name="T90" fmla="*/ 0 w 111"/>
                      <a:gd name="T91" fmla="*/ 1 h 152"/>
                      <a:gd name="T92" fmla="*/ 1 w 111"/>
                      <a:gd name="T93" fmla="*/ 4 h 152"/>
                      <a:gd name="T94" fmla="*/ 3 w 111"/>
                      <a:gd name="T95" fmla="*/ 9 h 152"/>
                      <a:gd name="T96" fmla="*/ 6 w 111"/>
                      <a:gd name="T97" fmla="*/ 15 h 152"/>
                      <a:gd name="T98" fmla="*/ 8 w 111"/>
                      <a:gd name="T99" fmla="*/ 21 h 152"/>
                      <a:gd name="T100" fmla="*/ 10 w 111"/>
                      <a:gd name="T101" fmla="*/ 27 h 152"/>
                      <a:gd name="T102" fmla="*/ 13 w 111"/>
                      <a:gd name="T103" fmla="*/ 33 h 152"/>
                      <a:gd name="T104" fmla="*/ 16 w 111"/>
                      <a:gd name="T105" fmla="*/ 38 h 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1"/>
                      <a:gd name="T160" fmla="*/ 0 h 152"/>
                      <a:gd name="T161" fmla="*/ 111 w 111"/>
                      <a:gd name="T162" fmla="*/ 152 h 1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1" h="152">
                        <a:moveTo>
                          <a:pt x="16" y="38"/>
                        </a:moveTo>
                        <a:lnTo>
                          <a:pt x="19" y="43"/>
                        </a:lnTo>
                        <a:lnTo>
                          <a:pt x="22" y="48"/>
                        </a:lnTo>
                        <a:lnTo>
                          <a:pt x="25" y="54"/>
                        </a:lnTo>
                        <a:lnTo>
                          <a:pt x="29" y="59"/>
                        </a:lnTo>
                        <a:lnTo>
                          <a:pt x="33" y="64"/>
                        </a:lnTo>
                        <a:lnTo>
                          <a:pt x="36" y="69"/>
                        </a:lnTo>
                        <a:lnTo>
                          <a:pt x="40" y="74"/>
                        </a:lnTo>
                        <a:lnTo>
                          <a:pt x="43" y="79"/>
                        </a:lnTo>
                        <a:lnTo>
                          <a:pt x="51" y="89"/>
                        </a:lnTo>
                        <a:lnTo>
                          <a:pt x="59" y="98"/>
                        </a:lnTo>
                        <a:lnTo>
                          <a:pt x="67" y="108"/>
                        </a:lnTo>
                        <a:lnTo>
                          <a:pt x="75" y="117"/>
                        </a:lnTo>
                        <a:lnTo>
                          <a:pt x="83" y="126"/>
                        </a:lnTo>
                        <a:lnTo>
                          <a:pt x="92" y="134"/>
                        </a:lnTo>
                        <a:lnTo>
                          <a:pt x="100" y="143"/>
                        </a:lnTo>
                        <a:lnTo>
                          <a:pt x="109" y="152"/>
                        </a:lnTo>
                        <a:lnTo>
                          <a:pt x="110" y="152"/>
                        </a:lnTo>
                        <a:lnTo>
                          <a:pt x="110" y="151"/>
                        </a:lnTo>
                        <a:lnTo>
                          <a:pt x="111" y="151"/>
                        </a:lnTo>
                        <a:lnTo>
                          <a:pt x="110" y="150"/>
                        </a:lnTo>
                        <a:lnTo>
                          <a:pt x="102" y="141"/>
                        </a:lnTo>
                        <a:lnTo>
                          <a:pt x="95" y="133"/>
                        </a:lnTo>
                        <a:lnTo>
                          <a:pt x="87" y="123"/>
                        </a:lnTo>
                        <a:lnTo>
                          <a:pt x="79" y="115"/>
                        </a:lnTo>
                        <a:lnTo>
                          <a:pt x="71" y="106"/>
                        </a:lnTo>
                        <a:lnTo>
                          <a:pt x="64" y="97"/>
                        </a:lnTo>
                        <a:lnTo>
                          <a:pt x="56" y="88"/>
                        </a:lnTo>
                        <a:lnTo>
                          <a:pt x="49" y="79"/>
                        </a:lnTo>
                        <a:lnTo>
                          <a:pt x="46" y="74"/>
                        </a:lnTo>
                        <a:lnTo>
                          <a:pt x="42" y="70"/>
                        </a:lnTo>
                        <a:lnTo>
                          <a:pt x="38" y="65"/>
                        </a:lnTo>
                        <a:lnTo>
                          <a:pt x="35" y="60"/>
                        </a:lnTo>
                        <a:lnTo>
                          <a:pt x="32" y="55"/>
                        </a:lnTo>
                        <a:lnTo>
                          <a:pt x="28" y="50"/>
                        </a:lnTo>
                        <a:lnTo>
                          <a:pt x="25" y="45"/>
                        </a:lnTo>
                        <a:lnTo>
                          <a:pt x="22" y="40"/>
                        </a:lnTo>
                        <a:lnTo>
                          <a:pt x="19" y="35"/>
                        </a:lnTo>
                        <a:lnTo>
                          <a:pt x="15" y="29"/>
                        </a:lnTo>
                        <a:lnTo>
                          <a:pt x="11" y="22"/>
                        </a:lnTo>
                        <a:lnTo>
                          <a:pt x="8" y="16"/>
                        </a:lnTo>
                        <a:lnTo>
                          <a:pt x="5" y="10"/>
                        </a:lnTo>
                        <a:lnTo>
                          <a:pt x="2" y="5"/>
                        </a:lnTo>
                        <a:lnTo>
                          <a:pt x="0" y="1"/>
                        </a:lnTo>
                        <a:lnTo>
                          <a:pt x="0" y="0"/>
                        </a:lnTo>
                        <a:lnTo>
                          <a:pt x="0" y="1"/>
                        </a:lnTo>
                        <a:lnTo>
                          <a:pt x="1" y="4"/>
                        </a:lnTo>
                        <a:lnTo>
                          <a:pt x="3" y="9"/>
                        </a:lnTo>
                        <a:lnTo>
                          <a:pt x="6" y="15"/>
                        </a:lnTo>
                        <a:lnTo>
                          <a:pt x="8" y="21"/>
                        </a:lnTo>
                        <a:lnTo>
                          <a:pt x="10" y="27"/>
                        </a:lnTo>
                        <a:lnTo>
                          <a:pt x="13" y="33"/>
                        </a:lnTo>
                        <a:lnTo>
                          <a:pt x="16" y="3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8" name="Freeform 83"/>
                  <p:cNvSpPr>
                    <a:spLocks/>
                  </p:cNvSpPr>
                  <p:nvPr/>
                </p:nvSpPr>
                <p:spPr bwMode="auto">
                  <a:xfrm>
                    <a:off x="1372" y="2217"/>
                    <a:ext cx="54" cy="48"/>
                  </a:xfrm>
                  <a:custGeom>
                    <a:avLst/>
                    <a:gdLst>
                      <a:gd name="T0" fmla="*/ 23 w 54"/>
                      <a:gd name="T1" fmla="*/ 24 h 48"/>
                      <a:gd name="T2" fmla="*/ 27 w 54"/>
                      <a:gd name="T3" fmla="*/ 27 h 48"/>
                      <a:gd name="T4" fmla="*/ 31 w 54"/>
                      <a:gd name="T5" fmla="*/ 30 h 48"/>
                      <a:gd name="T6" fmla="*/ 34 w 54"/>
                      <a:gd name="T7" fmla="*/ 33 h 48"/>
                      <a:gd name="T8" fmla="*/ 38 w 54"/>
                      <a:gd name="T9" fmla="*/ 36 h 48"/>
                      <a:gd name="T10" fmla="*/ 42 w 54"/>
                      <a:gd name="T11" fmla="*/ 39 h 48"/>
                      <a:gd name="T12" fmla="*/ 46 w 54"/>
                      <a:gd name="T13" fmla="*/ 42 h 48"/>
                      <a:gd name="T14" fmla="*/ 50 w 54"/>
                      <a:gd name="T15" fmla="*/ 45 h 48"/>
                      <a:gd name="T16" fmla="*/ 54 w 54"/>
                      <a:gd name="T17" fmla="*/ 48 h 48"/>
                      <a:gd name="T18" fmla="*/ 54 w 54"/>
                      <a:gd name="T19" fmla="*/ 47 h 48"/>
                      <a:gd name="T20" fmla="*/ 54 w 54"/>
                      <a:gd name="T21" fmla="*/ 45 h 48"/>
                      <a:gd name="T22" fmla="*/ 54 w 54"/>
                      <a:gd name="T23" fmla="*/ 44 h 48"/>
                      <a:gd name="T24" fmla="*/ 54 w 54"/>
                      <a:gd name="T25" fmla="*/ 43 h 48"/>
                      <a:gd name="T26" fmla="*/ 47 w 54"/>
                      <a:gd name="T27" fmla="*/ 37 h 48"/>
                      <a:gd name="T28" fmla="*/ 38 w 54"/>
                      <a:gd name="T29" fmla="*/ 30 h 48"/>
                      <a:gd name="T30" fmla="*/ 29 w 54"/>
                      <a:gd name="T31" fmla="*/ 23 h 48"/>
                      <a:gd name="T32" fmla="*/ 21 w 54"/>
                      <a:gd name="T33" fmla="*/ 16 h 48"/>
                      <a:gd name="T34" fmla="*/ 13 w 54"/>
                      <a:gd name="T35" fmla="*/ 10 h 48"/>
                      <a:gd name="T36" fmla="*/ 6 w 54"/>
                      <a:gd name="T37" fmla="*/ 5 h 48"/>
                      <a:gd name="T38" fmla="*/ 2 w 54"/>
                      <a:gd name="T39" fmla="*/ 2 h 48"/>
                      <a:gd name="T40" fmla="*/ 0 w 54"/>
                      <a:gd name="T41" fmla="*/ 0 h 48"/>
                      <a:gd name="T42" fmla="*/ 1 w 54"/>
                      <a:gd name="T43" fmla="*/ 1 h 48"/>
                      <a:gd name="T44" fmla="*/ 2 w 54"/>
                      <a:gd name="T45" fmla="*/ 3 h 48"/>
                      <a:gd name="T46" fmla="*/ 5 w 54"/>
                      <a:gd name="T47" fmla="*/ 6 h 48"/>
                      <a:gd name="T48" fmla="*/ 9 w 54"/>
                      <a:gd name="T49" fmla="*/ 10 h 48"/>
                      <a:gd name="T50" fmla="*/ 12 w 54"/>
                      <a:gd name="T51" fmla="*/ 14 h 48"/>
                      <a:gd name="T52" fmla="*/ 16 w 54"/>
                      <a:gd name="T53" fmla="*/ 17 h 48"/>
                      <a:gd name="T54" fmla="*/ 20 w 54"/>
                      <a:gd name="T55" fmla="*/ 21 h 48"/>
                      <a:gd name="T56" fmla="*/ 23 w 54"/>
                      <a:gd name="T57" fmla="*/ 24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
                      <a:gd name="T88" fmla="*/ 0 h 48"/>
                      <a:gd name="T89" fmla="*/ 54 w 54"/>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 h="48">
                        <a:moveTo>
                          <a:pt x="23" y="24"/>
                        </a:moveTo>
                        <a:lnTo>
                          <a:pt x="27" y="27"/>
                        </a:lnTo>
                        <a:lnTo>
                          <a:pt x="31" y="30"/>
                        </a:lnTo>
                        <a:lnTo>
                          <a:pt x="34" y="33"/>
                        </a:lnTo>
                        <a:lnTo>
                          <a:pt x="38" y="36"/>
                        </a:lnTo>
                        <a:lnTo>
                          <a:pt x="42" y="39"/>
                        </a:lnTo>
                        <a:lnTo>
                          <a:pt x="46" y="42"/>
                        </a:lnTo>
                        <a:lnTo>
                          <a:pt x="50" y="45"/>
                        </a:lnTo>
                        <a:lnTo>
                          <a:pt x="54" y="48"/>
                        </a:lnTo>
                        <a:lnTo>
                          <a:pt x="54" y="47"/>
                        </a:lnTo>
                        <a:lnTo>
                          <a:pt x="54" y="45"/>
                        </a:lnTo>
                        <a:lnTo>
                          <a:pt x="54" y="44"/>
                        </a:lnTo>
                        <a:lnTo>
                          <a:pt x="54" y="43"/>
                        </a:lnTo>
                        <a:lnTo>
                          <a:pt x="47" y="37"/>
                        </a:lnTo>
                        <a:lnTo>
                          <a:pt x="38" y="30"/>
                        </a:lnTo>
                        <a:lnTo>
                          <a:pt x="29" y="23"/>
                        </a:lnTo>
                        <a:lnTo>
                          <a:pt x="21" y="16"/>
                        </a:lnTo>
                        <a:lnTo>
                          <a:pt x="13" y="10"/>
                        </a:lnTo>
                        <a:lnTo>
                          <a:pt x="6" y="5"/>
                        </a:lnTo>
                        <a:lnTo>
                          <a:pt x="2" y="2"/>
                        </a:lnTo>
                        <a:lnTo>
                          <a:pt x="0" y="0"/>
                        </a:lnTo>
                        <a:lnTo>
                          <a:pt x="1" y="1"/>
                        </a:lnTo>
                        <a:lnTo>
                          <a:pt x="2" y="3"/>
                        </a:lnTo>
                        <a:lnTo>
                          <a:pt x="5" y="6"/>
                        </a:lnTo>
                        <a:lnTo>
                          <a:pt x="9" y="10"/>
                        </a:lnTo>
                        <a:lnTo>
                          <a:pt x="12" y="14"/>
                        </a:lnTo>
                        <a:lnTo>
                          <a:pt x="16" y="17"/>
                        </a:lnTo>
                        <a:lnTo>
                          <a:pt x="20" y="21"/>
                        </a:lnTo>
                        <a:lnTo>
                          <a:pt x="23" y="2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9" name="Freeform 84"/>
                  <p:cNvSpPr>
                    <a:spLocks/>
                  </p:cNvSpPr>
                  <p:nvPr/>
                </p:nvSpPr>
                <p:spPr bwMode="auto">
                  <a:xfrm>
                    <a:off x="1335" y="2254"/>
                    <a:ext cx="84" cy="186"/>
                  </a:xfrm>
                  <a:custGeom>
                    <a:avLst/>
                    <a:gdLst>
                      <a:gd name="T0" fmla="*/ 58 w 84"/>
                      <a:gd name="T1" fmla="*/ 103 h 186"/>
                      <a:gd name="T2" fmla="*/ 52 w 84"/>
                      <a:gd name="T3" fmla="*/ 114 h 186"/>
                      <a:gd name="T4" fmla="*/ 46 w 84"/>
                      <a:gd name="T5" fmla="*/ 125 h 186"/>
                      <a:gd name="T6" fmla="*/ 39 w 84"/>
                      <a:gd name="T7" fmla="*/ 135 h 186"/>
                      <a:gd name="T8" fmla="*/ 32 w 84"/>
                      <a:gd name="T9" fmla="*/ 146 h 186"/>
                      <a:gd name="T10" fmla="*/ 24 w 84"/>
                      <a:gd name="T11" fmla="*/ 156 h 186"/>
                      <a:gd name="T12" fmla="*/ 16 w 84"/>
                      <a:gd name="T13" fmla="*/ 166 h 186"/>
                      <a:gd name="T14" fmla="*/ 9 w 84"/>
                      <a:gd name="T15" fmla="*/ 175 h 186"/>
                      <a:gd name="T16" fmla="*/ 0 w 84"/>
                      <a:gd name="T17" fmla="*/ 184 h 186"/>
                      <a:gd name="T18" fmla="*/ 0 w 84"/>
                      <a:gd name="T19" fmla="*/ 185 h 186"/>
                      <a:gd name="T20" fmla="*/ 0 w 84"/>
                      <a:gd name="T21" fmla="*/ 186 h 186"/>
                      <a:gd name="T22" fmla="*/ 1 w 84"/>
                      <a:gd name="T23" fmla="*/ 186 h 186"/>
                      <a:gd name="T24" fmla="*/ 2 w 84"/>
                      <a:gd name="T25" fmla="*/ 186 h 186"/>
                      <a:gd name="T26" fmla="*/ 11 w 84"/>
                      <a:gd name="T27" fmla="*/ 177 h 186"/>
                      <a:gd name="T28" fmla="*/ 19 w 84"/>
                      <a:gd name="T29" fmla="*/ 167 h 186"/>
                      <a:gd name="T30" fmla="*/ 27 w 84"/>
                      <a:gd name="T31" fmla="*/ 157 h 186"/>
                      <a:gd name="T32" fmla="*/ 35 w 84"/>
                      <a:gd name="T33" fmla="*/ 147 h 186"/>
                      <a:gd name="T34" fmla="*/ 42 w 84"/>
                      <a:gd name="T35" fmla="*/ 138 h 186"/>
                      <a:gd name="T36" fmla="*/ 50 w 84"/>
                      <a:gd name="T37" fmla="*/ 127 h 186"/>
                      <a:gd name="T38" fmla="*/ 56 w 84"/>
                      <a:gd name="T39" fmla="*/ 116 h 186"/>
                      <a:gd name="T40" fmla="*/ 62 w 84"/>
                      <a:gd name="T41" fmla="*/ 105 h 186"/>
                      <a:gd name="T42" fmla="*/ 67 w 84"/>
                      <a:gd name="T43" fmla="*/ 91 h 186"/>
                      <a:gd name="T44" fmla="*/ 72 w 84"/>
                      <a:gd name="T45" fmla="*/ 74 h 186"/>
                      <a:gd name="T46" fmla="*/ 76 w 84"/>
                      <a:gd name="T47" fmla="*/ 57 h 186"/>
                      <a:gd name="T48" fmla="*/ 79 w 84"/>
                      <a:gd name="T49" fmla="*/ 40 h 186"/>
                      <a:gd name="T50" fmla="*/ 81 w 84"/>
                      <a:gd name="T51" fmla="*/ 24 h 186"/>
                      <a:gd name="T52" fmla="*/ 83 w 84"/>
                      <a:gd name="T53" fmla="*/ 11 h 186"/>
                      <a:gd name="T54" fmla="*/ 83 w 84"/>
                      <a:gd name="T55" fmla="*/ 3 h 186"/>
                      <a:gd name="T56" fmla="*/ 84 w 84"/>
                      <a:gd name="T57" fmla="*/ 0 h 186"/>
                      <a:gd name="T58" fmla="*/ 83 w 84"/>
                      <a:gd name="T59" fmla="*/ 3 h 186"/>
                      <a:gd name="T60" fmla="*/ 82 w 84"/>
                      <a:gd name="T61" fmla="*/ 11 h 186"/>
                      <a:gd name="T62" fmla="*/ 80 w 84"/>
                      <a:gd name="T63" fmla="*/ 24 h 186"/>
                      <a:gd name="T64" fmla="*/ 77 w 84"/>
                      <a:gd name="T65" fmla="*/ 39 h 186"/>
                      <a:gd name="T66" fmla="*/ 73 w 84"/>
                      <a:gd name="T67" fmla="*/ 56 h 186"/>
                      <a:gd name="T68" fmla="*/ 69 w 84"/>
                      <a:gd name="T69" fmla="*/ 73 h 186"/>
                      <a:gd name="T70" fmla="*/ 64 w 84"/>
                      <a:gd name="T71" fmla="*/ 89 h 186"/>
                      <a:gd name="T72" fmla="*/ 58 w 84"/>
                      <a:gd name="T73" fmla="*/ 103 h 1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
                      <a:gd name="T112" fmla="*/ 0 h 186"/>
                      <a:gd name="T113" fmla="*/ 84 w 84"/>
                      <a:gd name="T114" fmla="*/ 186 h 18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 h="186">
                        <a:moveTo>
                          <a:pt x="58" y="103"/>
                        </a:moveTo>
                        <a:lnTo>
                          <a:pt x="52" y="114"/>
                        </a:lnTo>
                        <a:lnTo>
                          <a:pt x="46" y="125"/>
                        </a:lnTo>
                        <a:lnTo>
                          <a:pt x="39" y="135"/>
                        </a:lnTo>
                        <a:lnTo>
                          <a:pt x="32" y="146"/>
                        </a:lnTo>
                        <a:lnTo>
                          <a:pt x="24" y="156"/>
                        </a:lnTo>
                        <a:lnTo>
                          <a:pt x="16" y="166"/>
                        </a:lnTo>
                        <a:lnTo>
                          <a:pt x="9" y="175"/>
                        </a:lnTo>
                        <a:lnTo>
                          <a:pt x="0" y="184"/>
                        </a:lnTo>
                        <a:lnTo>
                          <a:pt x="0" y="185"/>
                        </a:lnTo>
                        <a:lnTo>
                          <a:pt x="0" y="186"/>
                        </a:lnTo>
                        <a:lnTo>
                          <a:pt x="1" y="186"/>
                        </a:lnTo>
                        <a:lnTo>
                          <a:pt x="2" y="186"/>
                        </a:lnTo>
                        <a:lnTo>
                          <a:pt x="11" y="177"/>
                        </a:lnTo>
                        <a:lnTo>
                          <a:pt x="19" y="167"/>
                        </a:lnTo>
                        <a:lnTo>
                          <a:pt x="27" y="157"/>
                        </a:lnTo>
                        <a:lnTo>
                          <a:pt x="35" y="147"/>
                        </a:lnTo>
                        <a:lnTo>
                          <a:pt x="42" y="138"/>
                        </a:lnTo>
                        <a:lnTo>
                          <a:pt x="50" y="127"/>
                        </a:lnTo>
                        <a:lnTo>
                          <a:pt x="56" y="116"/>
                        </a:lnTo>
                        <a:lnTo>
                          <a:pt x="62" y="105"/>
                        </a:lnTo>
                        <a:lnTo>
                          <a:pt x="67" y="91"/>
                        </a:lnTo>
                        <a:lnTo>
                          <a:pt x="72" y="74"/>
                        </a:lnTo>
                        <a:lnTo>
                          <a:pt x="76" y="57"/>
                        </a:lnTo>
                        <a:lnTo>
                          <a:pt x="79" y="40"/>
                        </a:lnTo>
                        <a:lnTo>
                          <a:pt x="81" y="24"/>
                        </a:lnTo>
                        <a:lnTo>
                          <a:pt x="83" y="11"/>
                        </a:lnTo>
                        <a:lnTo>
                          <a:pt x="83" y="3"/>
                        </a:lnTo>
                        <a:lnTo>
                          <a:pt x="84" y="0"/>
                        </a:lnTo>
                        <a:lnTo>
                          <a:pt x="83" y="3"/>
                        </a:lnTo>
                        <a:lnTo>
                          <a:pt x="82" y="11"/>
                        </a:lnTo>
                        <a:lnTo>
                          <a:pt x="80" y="24"/>
                        </a:lnTo>
                        <a:lnTo>
                          <a:pt x="77" y="39"/>
                        </a:lnTo>
                        <a:lnTo>
                          <a:pt x="73" y="56"/>
                        </a:lnTo>
                        <a:lnTo>
                          <a:pt x="69" y="73"/>
                        </a:lnTo>
                        <a:lnTo>
                          <a:pt x="64" y="89"/>
                        </a:lnTo>
                        <a:lnTo>
                          <a:pt x="58" y="10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0" name="Freeform 85"/>
                  <p:cNvSpPr>
                    <a:spLocks/>
                  </p:cNvSpPr>
                  <p:nvPr/>
                </p:nvSpPr>
                <p:spPr bwMode="auto">
                  <a:xfrm>
                    <a:off x="1396" y="2175"/>
                    <a:ext cx="47" cy="285"/>
                  </a:xfrm>
                  <a:custGeom>
                    <a:avLst/>
                    <a:gdLst>
                      <a:gd name="T0" fmla="*/ 16 w 47"/>
                      <a:gd name="T1" fmla="*/ 0 h 285"/>
                      <a:gd name="T2" fmla="*/ 17 w 47"/>
                      <a:gd name="T3" fmla="*/ 9 h 285"/>
                      <a:gd name="T4" fmla="*/ 20 w 47"/>
                      <a:gd name="T5" fmla="*/ 17 h 285"/>
                      <a:gd name="T6" fmla="*/ 22 w 47"/>
                      <a:gd name="T7" fmla="*/ 24 h 285"/>
                      <a:gd name="T8" fmla="*/ 25 w 47"/>
                      <a:gd name="T9" fmla="*/ 32 h 285"/>
                      <a:gd name="T10" fmla="*/ 27 w 47"/>
                      <a:gd name="T11" fmla="*/ 40 h 285"/>
                      <a:gd name="T12" fmla="*/ 30 w 47"/>
                      <a:gd name="T13" fmla="*/ 48 h 285"/>
                      <a:gd name="T14" fmla="*/ 32 w 47"/>
                      <a:gd name="T15" fmla="*/ 56 h 285"/>
                      <a:gd name="T16" fmla="*/ 34 w 47"/>
                      <a:gd name="T17" fmla="*/ 64 h 285"/>
                      <a:gd name="T18" fmla="*/ 37 w 47"/>
                      <a:gd name="T19" fmla="*/ 83 h 285"/>
                      <a:gd name="T20" fmla="*/ 39 w 47"/>
                      <a:gd name="T21" fmla="*/ 103 h 285"/>
                      <a:gd name="T22" fmla="*/ 40 w 47"/>
                      <a:gd name="T23" fmla="*/ 123 h 285"/>
                      <a:gd name="T24" fmla="*/ 40 w 47"/>
                      <a:gd name="T25" fmla="*/ 142 h 285"/>
                      <a:gd name="T26" fmla="*/ 39 w 47"/>
                      <a:gd name="T27" fmla="*/ 161 h 285"/>
                      <a:gd name="T28" fmla="*/ 37 w 47"/>
                      <a:gd name="T29" fmla="*/ 179 h 285"/>
                      <a:gd name="T30" fmla="*/ 33 w 47"/>
                      <a:gd name="T31" fmla="*/ 197 h 285"/>
                      <a:gd name="T32" fmla="*/ 29 w 47"/>
                      <a:gd name="T33" fmla="*/ 215 h 285"/>
                      <a:gd name="T34" fmla="*/ 23 w 47"/>
                      <a:gd name="T35" fmla="*/ 232 h 285"/>
                      <a:gd name="T36" fmla="*/ 16 w 47"/>
                      <a:gd name="T37" fmla="*/ 249 h 285"/>
                      <a:gd name="T38" fmla="*/ 8 w 47"/>
                      <a:gd name="T39" fmla="*/ 266 h 285"/>
                      <a:gd name="T40" fmla="*/ 0 w 47"/>
                      <a:gd name="T41" fmla="*/ 283 h 285"/>
                      <a:gd name="T42" fmla="*/ 0 w 47"/>
                      <a:gd name="T43" fmla="*/ 284 h 285"/>
                      <a:gd name="T44" fmla="*/ 1 w 47"/>
                      <a:gd name="T45" fmla="*/ 285 h 285"/>
                      <a:gd name="T46" fmla="*/ 3 w 47"/>
                      <a:gd name="T47" fmla="*/ 285 h 285"/>
                      <a:gd name="T48" fmla="*/ 4 w 47"/>
                      <a:gd name="T49" fmla="*/ 284 h 285"/>
                      <a:gd name="T50" fmla="*/ 8 w 47"/>
                      <a:gd name="T51" fmla="*/ 276 h 285"/>
                      <a:gd name="T52" fmla="*/ 13 w 47"/>
                      <a:gd name="T53" fmla="*/ 268 h 285"/>
                      <a:gd name="T54" fmla="*/ 17 w 47"/>
                      <a:gd name="T55" fmla="*/ 260 h 285"/>
                      <a:gd name="T56" fmla="*/ 22 w 47"/>
                      <a:gd name="T57" fmla="*/ 251 h 285"/>
                      <a:gd name="T58" fmla="*/ 26 w 47"/>
                      <a:gd name="T59" fmla="*/ 243 h 285"/>
                      <a:gd name="T60" fmla="*/ 29 w 47"/>
                      <a:gd name="T61" fmla="*/ 235 h 285"/>
                      <a:gd name="T62" fmla="*/ 33 w 47"/>
                      <a:gd name="T63" fmla="*/ 226 h 285"/>
                      <a:gd name="T64" fmla="*/ 36 w 47"/>
                      <a:gd name="T65" fmla="*/ 217 h 285"/>
                      <a:gd name="T66" fmla="*/ 41 w 47"/>
                      <a:gd name="T67" fmla="*/ 199 h 285"/>
                      <a:gd name="T68" fmla="*/ 44 w 47"/>
                      <a:gd name="T69" fmla="*/ 181 h 285"/>
                      <a:gd name="T70" fmla="*/ 47 w 47"/>
                      <a:gd name="T71" fmla="*/ 163 h 285"/>
                      <a:gd name="T72" fmla="*/ 47 w 47"/>
                      <a:gd name="T73" fmla="*/ 144 h 285"/>
                      <a:gd name="T74" fmla="*/ 47 w 47"/>
                      <a:gd name="T75" fmla="*/ 125 h 285"/>
                      <a:gd name="T76" fmla="*/ 45 w 47"/>
                      <a:gd name="T77" fmla="*/ 106 h 285"/>
                      <a:gd name="T78" fmla="*/ 42 w 47"/>
                      <a:gd name="T79" fmla="*/ 87 h 285"/>
                      <a:gd name="T80" fmla="*/ 39 w 47"/>
                      <a:gd name="T81" fmla="*/ 69 h 285"/>
                      <a:gd name="T82" fmla="*/ 36 w 47"/>
                      <a:gd name="T83" fmla="*/ 60 h 285"/>
                      <a:gd name="T84" fmla="*/ 34 w 47"/>
                      <a:gd name="T85" fmla="*/ 52 h 285"/>
                      <a:gd name="T86" fmla="*/ 31 w 47"/>
                      <a:gd name="T87" fmla="*/ 43 h 285"/>
                      <a:gd name="T88" fmla="*/ 27 w 47"/>
                      <a:gd name="T89" fmla="*/ 34 h 285"/>
                      <a:gd name="T90" fmla="*/ 24 w 47"/>
                      <a:gd name="T91" fmla="*/ 26 h 285"/>
                      <a:gd name="T92" fmla="*/ 22 w 47"/>
                      <a:gd name="T93" fmla="*/ 18 h 285"/>
                      <a:gd name="T94" fmla="*/ 18 w 47"/>
                      <a:gd name="T95" fmla="*/ 9 h 285"/>
                      <a:gd name="T96" fmla="*/ 16 w 47"/>
                      <a:gd name="T97" fmla="*/ 0 h 285"/>
                      <a:gd name="T98" fmla="*/ 16 w 47"/>
                      <a:gd name="T99" fmla="*/ 0 h 285"/>
                      <a:gd name="T100" fmla="*/ 16 w 47"/>
                      <a:gd name="T101" fmla="*/ 0 h 285"/>
                      <a:gd name="T102" fmla="*/ 16 w 47"/>
                      <a:gd name="T103" fmla="*/ 0 h 285"/>
                      <a:gd name="T104" fmla="*/ 16 w 47"/>
                      <a:gd name="T105" fmla="*/ 0 h 285"/>
                      <a:gd name="T106" fmla="*/ 16 w 47"/>
                      <a:gd name="T107" fmla="*/ 0 h 28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285"/>
                      <a:gd name="T164" fmla="*/ 47 w 47"/>
                      <a:gd name="T165" fmla="*/ 285 h 28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285">
                        <a:moveTo>
                          <a:pt x="16" y="0"/>
                        </a:moveTo>
                        <a:lnTo>
                          <a:pt x="17" y="9"/>
                        </a:lnTo>
                        <a:lnTo>
                          <a:pt x="20" y="17"/>
                        </a:lnTo>
                        <a:lnTo>
                          <a:pt x="22" y="24"/>
                        </a:lnTo>
                        <a:lnTo>
                          <a:pt x="25" y="32"/>
                        </a:lnTo>
                        <a:lnTo>
                          <a:pt x="27" y="40"/>
                        </a:lnTo>
                        <a:lnTo>
                          <a:pt x="30" y="48"/>
                        </a:lnTo>
                        <a:lnTo>
                          <a:pt x="32" y="56"/>
                        </a:lnTo>
                        <a:lnTo>
                          <a:pt x="34" y="64"/>
                        </a:lnTo>
                        <a:lnTo>
                          <a:pt x="37" y="83"/>
                        </a:lnTo>
                        <a:lnTo>
                          <a:pt x="39" y="103"/>
                        </a:lnTo>
                        <a:lnTo>
                          <a:pt x="40" y="123"/>
                        </a:lnTo>
                        <a:lnTo>
                          <a:pt x="40" y="142"/>
                        </a:lnTo>
                        <a:lnTo>
                          <a:pt x="39" y="161"/>
                        </a:lnTo>
                        <a:lnTo>
                          <a:pt x="37" y="179"/>
                        </a:lnTo>
                        <a:lnTo>
                          <a:pt x="33" y="197"/>
                        </a:lnTo>
                        <a:lnTo>
                          <a:pt x="29" y="215"/>
                        </a:lnTo>
                        <a:lnTo>
                          <a:pt x="23" y="232"/>
                        </a:lnTo>
                        <a:lnTo>
                          <a:pt x="16" y="249"/>
                        </a:lnTo>
                        <a:lnTo>
                          <a:pt x="8" y="266"/>
                        </a:lnTo>
                        <a:lnTo>
                          <a:pt x="0" y="283"/>
                        </a:lnTo>
                        <a:lnTo>
                          <a:pt x="0" y="284"/>
                        </a:lnTo>
                        <a:lnTo>
                          <a:pt x="1" y="285"/>
                        </a:lnTo>
                        <a:lnTo>
                          <a:pt x="3" y="285"/>
                        </a:lnTo>
                        <a:lnTo>
                          <a:pt x="4" y="284"/>
                        </a:lnTo>
                        <a:lnTo>
                          <a:pt x="8" y="276"/>
                        </a:lnTo>
                        <a:lnTo>
                          <a:pt x="13" y="268"/>
                        </a:lnTo>
                        <a:lnTo>
                          <a:pt x="17" y="260"/>
                        </a:lnTo>
                        <a:lnTo>
                          <a:pt x="22" y="251"/>
                        </a:lnTo>
                        <a:lnTo>
                          <a:pt x="26" y="243"/>
                        </a:lnTo>
                        <a:lnTo>
                          <a:pt x="29" y="235"/>
                        </a:lnTo>
                        <a:lnTo>
                          <a:pt x="33" y="226"/>
                        </a:lnTo>
                        <a:lnTo>
                          <a:pt x="36" y="217"/>
                        </a:lnTo>
                        <a:lnTo>
                          <a:pt x="41" y="199"/>
                        </a:lnTo>
                        <a:lnTo>
                          <a:pt x="44" y="181"/>
                        </a:lnTo>
                        <a:lnTo>
                          <a:pt x="47" y="163"/>
                        </a:lnTo>
                        <a:lnTo>
                          <a:pt x="47" y="144"/>
                        </a:lnTo>
                        <a:lnTo>
                          <a:pt x="47" y="125"/>
                        </a:lnTo>
                        <a:lnTo>
                          <a:pt x="45" y="106"/>
                        </a:lnTo>
                        <a:lnTo>
                          <a:pt x="42" y="87"/>
                        </a:lnTo>
                        <a:lnTo>
                          <a:pt x="39" y="69"/>
                        </a:lnTo>
                        <a:lnTo>
                          <a:pt x="36" y="60"/>
                        </a:lnTo>
                        <a:lnTo>
                          <a:pt x="34" y="52"/>
                        </a:lnTo>
                        <a:lnTo>
                          <a:pt x="31" y="43"/>
                        </a:lnTo>
                        <a:lnTo>
                          <a:pt x="27" y="34"/>
                        </a:lnTo>
                        <a:lnTo>
                          <a:pt x="24" y="26"/>
                        </a:lnTo>
                        <a:lnTo>
                          <a:pt x="22" y="18"/>
                        </a:lnTo>
                        <a:lnTo>
                          <a:pt x="18" y="9"/>
                        </a:lnTo>
                        <a:lnTo>
                          <a:pt x="16"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1" name="Freeform 86"/>
                  <p:cNvSpPr>
                    <a:spLocks/>
                  </p:cNvSpPr>
                  <p:nvPr/>
                </p:nvSpPr>
                <p:spPr bwMode="auto">
                  <a:xfrm>
                    <a:off x="1652" y="2472"/>
                    <a:ext cx="7" cy="95"/>
                  </a:xfrm>
                  <a:custGeom>
                    <a:avLst/>
                    <a:gdLst>
                      <a:gd name="T0" fmla="*/ 2 w 7"/>
                      <a:gd name="T1" fmla="*/ 45 h 95"/>
                      <a:gd name="T2" fmla="*/ 3 w 7"/>
                      <a:gd name="T3" fmla="*/ 57 h 95"/>
                      <a:gd name="T4" fmla="*/ 3 w 7"/>
                      <a:gd name="T5" fmla="*/ 70 h 95"/>
                      <a:gd name="T6" fmla="*/ 3 w 7"/>
                      <a:gd name="T7" fmla="*/ 82 h 95"/>
                      <a:gd name="T8" fmla="*/ 4 w 7"/>
                      <a:gd name="T9" fmla="*/ 94 h 95"/>
                      <a:gd name="T10" fmla="*/ 4 w 7"/>
                      <a:gd name="T11" fmla="*/ 95 h 95"/>
                      <a:gd name="T12" fmla="*/ 5 w 7"/>
                      <a:gd name="T13" fmla="*/ 95 h 95"/>
                      <a:gd name="T14" fmla="*/ 5 w 7"/>
                      <a:gd name="T15" fmla="*/ 94 h 95"/>
                      <a:gd name="T16" fmla="*/ 6 w 7"/>
                      <a:gd name="T17" fmla="*/ 94 h 95"/>
                      <a:gd name="T18" fmla="*/ 6 w 7"/>
                      <a:gd name="T19" fmla="*/ 80 h 95"/>
                      <a:gd name="T20" fmla="*/ 7 w 7"/>
                      <a:gd name="T21" fmla="*/ 67 h 95"/>
                      <a:gd name="T22" fmla="*/ 6 w 7"/>
                      <a:gd name="T23" fmla="*/ 54 h 95"/>
                      <a:gd name="T24" fmla="*/ 6 w 7"/>
                      <a:gd name="T25" fmla="*/ 41 h 95"/>
                      <a:gd name="T26" fmla="*/ 5 w 7"/>
                      <a:gd name="T27" fmla="*/ 28 h 95"/>
                      <a:gd name="T28" fmla="*/ 2 w 7"/>
                      <a:gd name="T29" fmla="*/ 15 h 95"/>
                      <a:gd name="T30" fmla="*/ 1 w 7"/>
                      <a:gd name="T31" fmla="*/ 5 h 95"/>
                      <a:gd name="T32" fmla="*/ 0 w 7"/>
                      <a:gd name="T33" fmla="*/ 0 h 95"/>
                      <a:gd name="T34" fmla="*/ 0 w 7"/>
                      <a:gd name="T35" fmla="*/ 5 h 95"/>
                      <a:gd name="T36" fmla="*/ 1 w 7"/>
                      <a:gd name="T37" fmla="*/ 17 h 95"/>
                      <a:gd name="T38" fmla="*/ 2 w 7"/>
                      <a:gd name="T39" fmla="*/ 32 h 95"/>
                      <a:gd name="T40" fmla="*/ 2 w 7"/>
                      <a:gd name="T41" fmla="*/ 4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
                      <a:gd name="T64" fmla="*/ 0 h 95"/>
                      <a:gd name="T65" fmla="*/ 7 w 7"/>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 h="95">
                        <a:moveTo>
                          <a:pt x="2" y="45"/>
                        </a:moveTo>
                        <a:lnTo>
                          <a:pt x="3" y="57"/>
                        </a:lnTo>
                        <a:lnTo>
                          <a:pt x="3" y="70"/>
                        </a:lnTo>
                        <a:lnTo>
                          <a:pt x="3" y="82"/>
                        </a:lnTo>
                        <a:lnTo>
                          <a:pt x="4" y="94"/>
                        </a:lnTo>
                        <a:lnTo>
                          <a:pt x="4" y="95"/>
                        </a:lnTo>
                        <a:lnTo>
                          <a:pt x="5" y="95"/>
                        </a:lnTo>
                        <a:lnTo>
                          <a:pt x="5" y="94"/>
                        </a:lnTo>
                        <a:lnTo>
                          <a:pt x="6" y="94"/>
                        </a:lnTo>
                        <a:lnTo>
                          <a:pt x="6" y="80"/>
                        </a:lnTo>
                        <a:lnTo>
                          <a:pt x="7" y="67"/>
                        </a:lnTo>
                        <a:lnTo>
                          <a:pt x="6" y="54"/>
                        </a:lnTo>
                        <a:lnTo>
                          <a:pt x="6" y="41"/>
                        </a:lnTo>
                        <a:lnTo>
                          <a:pt x="5" y="28"/>
                        </a:lnTo>
                        <a:lnTo>
                          <a:pt x="2" y="15"/>
                        </a:lnTo>
                        <a:lnTo>
                          <a:pt x="1" y="5"/>
                        </a:lnTo>
                        <a:lnTo>
                          <a:pt x="0" y="0"/>
                        </a:lnTo>
                        <a:lnTo>
                          <a:pt x="0" y="5"/>
                        </a:lnTo>
                        <a:lnTo>
                          <a:pt x="1" y="17"/>
                        </a:lnTo>
                        <a:lnTo>
                          <a:pt x="2" y="32"/>
                        </a:lnTo>
                        <a:lnTo>
                          <a:pt x="2" y="4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2" name="Freeform 87"/>
                  <p:cNvSpPr>
                    <a:spLocks/>
                  </p:cNvSpPr>
                  <p:nvPr/>
                </p:nvSpPr>
                <p:spPr bwMode="auto">
                  <a:xfrm>
                    <a:off x="1653" y="2583"/>
                    <a:ext cx="178" cy="24"/>
                  </a:xfrm>
                  <a:custGeom>
                    <a:avLst/>
                    <a:gdLst>
                      <a:gd name="T0" fmla="*/ 3 w 178"/>
                      <a:gd name="T1" fmla="*/ 1 h 24"/>
                      <a:gd name="T2" fmla="*/ 13 w 178"/>
                      <a:gd name="T3" fmla="*/ 3 h 24"/>
                      <a:gd name="T4" fmla="*/ 25 w 178"/>
                      <a:gd name="T5" fmla="*/ 5 h 24"/>
                      <a:gd name="T6" fmla="*/ 35 w 178"/>
                      <a:gd name="T7" fmla="*/ 6 h 24"/>
                      <a:gd name="T8" fmla="*/ 45 w 178"/>
                      <a:gd name="T9" fmla="*/ 7 h 24"/>
                      <a:gd name="T10" fmla="*/ 56 w 178"/>
                      <a:gd name="T11" fmla="*/ 9 h 24"/>
                      <a:gd name="T12" fmla="*/ 67 w 178"/>
                      <a:gd name="T13" fmla="*/ 11 h 24"/>
                      <a:gd name="T14" fmla="*/ 79 w 178"/>
                      <a:gd name="T15" fmla="*/ 12 h 24"/>
                      <a:gd name="T16" fmla="*/ 90 w 178"/>
                      <a:gd name="T17" fmla="*/ 14 h 24"/>
                      <a:gd name="T18" fmla="*/ 102 w 178"/>
                      <a:gd name="T19" fmla="*/ 16 h 24"/>
                      <a:gd name="T20" fmla="*/ 113 w 178"/>
                      <a:gd name="T21" fmla="*/ 17 h 24"/>
                      <a:gd name="T22" fmla="*/ 125 w 178"/>
                      <a:gd name="T23" fmla="*/ 19 h 24"/>
                      <a:gd name="T24" fmla="*/ 136 w 178"/>
                      <a:gd name="T25" fmla="*/ 21 h 24"/>
                      <a:gd name="T26" fmla="*/ 148 w 178"/>
                      <a:gd name="T27" fmla="*/ 21 h 24"/>
                      <a:gd name="T28" fmla="*/ 159 w 178"/>
                      <a:gd name="T29" fmla="*/ 22 h 24"/>
                      <a:gd name="T30" fmla="*/ 171 w 178"/>
                      <a:gd name="T31" fmla="*/ 23 h 24"/>
                      <a:gd name="T32" fmla="*/ 177 w 178"/>
                      <a:gd name="T33" fmla="*/ 24 h 24"/>
                      <a:gd name="T34" fmla="*/ 178 w 178"/>
                      <a:gd name="T35" fmla="*/ 22 h 24"/>
                      <a:gd name="T36" fmla="*/ 171 w 178"/>
                      <a:gd name="T37" fmla="*/ 21 h 24"/>
                      <a:gd name="T38" fmla="*/ 161 w 178"/>
                      <a:gd name="T39" fmla="*/ 19 h 24"/>
                      <a:gd name="T40" fmla="*/ 149 w 178"/>
                      <a:gd name="T41" fmla="*/ 18 h 24"/>
                      <a:gd name="T42" fmla="*/ 139 w 178"/>
                      <a:gd name="T43" fmla="*/ 16 h 24"/>
                      <a:gd name="T44" fmla="*/ 128 w 178"/>
                      <a:gd name="T45" fmla="*/ 14 h 24"/>
                      <a:gd name="T46" fmla="*/ 117 w 178"/>
                      <a:gd name="T47" fmla="*/ 12 h 24"/>
                      <a:gd name="T48" fmla="*/ 106 w 178"/>
                      <a:gd name="T49" fmla="*/ 11 h 24"/>
                      <a:gd name="T50" fmla="*/ 95 w 178"/>
                      <a:gd name="T51" fmla="*/ 9 h 24"/>
                      <a:gd name="T52" fmla="*/ 86 w 178"/>
                      <a:gd name="T53" fmla="*/ 8 h 24"/>
                      <a:gd name="T54" fmla="*/ 76 w 178"/>
                      <a:gd name="T55" fmla="*/ 7 h 24"/>
                      <a:gd name="T56" fmla="*/ 64 w 178"/>
                      <a:gd name="T57" fmla="*/ 6 h 24"/>
                      <a:gd name="T58" fmla="*/ 49 w 178"/>
                      <a:gd name="T59" fmla="*/ 5 h 24"/>
                      <a:gd name="T60" fmla="*/ 35 w 178"/>
                      <a:gd name="T61" fmla="*/ 4 h 24"/>
                      <a:gd name="T62" fmla="*/ 22 w 178"/>
                      <a:gd name="T63" fmla="*/ 2 h 24"/>
                      <a:gd name="T64" fmla="*/ 10 w 178"/>
                      <a:gd name="T65" fmla="*/ 1 h 24"/>
                      <a:gd name="T66" fmla="*/ 3 w 178"/>
                      <a:gd name="T67" fmla="*/ 0 h 24"/>
                      <a:gd name="T68" fmla="*/ 0 w 178"/>
                      <a:gd name="T69" fmla="*/ 0 h 24"/>
                      <a:gd name="T70" fmla="*/ 0 w 178"/>
                      <a:gd name="T71" fmla="*/ 0 h 24"/>
                      <a:gd name="T72" fmla="*/ 0 w 178"/>
                      <a:gd name="T73" fmla="*/ 0 h 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8"/>
                      <a:gd name="T112" fmla="*/ 0 h 24"/>
                      <a:gd name="T113" fmla="*/ 178 w 178"/>
                      <a:gd name="T114" fmla="*/ 24 h 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8" h="24">
                        <a:moveTo>
                          <a:pt x="0" y="0"/>
                        </a:moveTo>
                        <a:lnTo>
                          <a:pt x="3" y="1"/>
                        </a:lnTo>
                        <a:lnTo>
                          <a:pt x="8" y="2"/>
                        </a:lnTo>
                        <a:lnTo>
                          <a:pt x="13" y="3"/>
                        </a:lnTo>
                        <a:lnTo>
                          <a:pt x="18" y="4"/>
                        </a:lnTo>
                        <a:lnTo>
                          <a:pt x="25" y="5"/>
                        </a:lnTo>
                        <a:lnTo>
                          <a:pt x="30" y="6"/>
                        </a:lnTo>
                        <a:lnTo>
                          <a:pt x="35" y="6"/>
                        </a:lnTo>
                        <a:lnTo>
                          <a:pt x="39" y="7"/>
                        </a:lnTo>
                        <a:lnTo>
                          <a:pt x="45" y="7"/>
                        </a:lnTo>
                        <a:lnTo>
                          <a:pt x="50" y="8"/>
                        </a:lnTo>
                        <a:lnTo>
                          <a:pt x="56" y="9"/>
                        </a:lnTo>
                        <a:lnTo>
                          <a:pt x="62" y="10"/>
                        </a:lnTo>
                        <a:lnTo>
                          <a:pt x="67" y="11"/>
                        </a:lnTo>
                        <a:lnTo>
                          <a:pt x="73" y="12"/>
                        </a:lnTo>
                        <a:lnTo>
                          <a:pt x="79" y="12"/>
                        </a:lnTo>
                        <a:lnTo>
                          <a:pt x="85" y="13"/>
                        </a:lnTo>
                        <a:lnTo>
                          <a:pt x="90" y="14"/>
                        </a:lnTo>
                        <a:lnTo>
                          <a:pt x="96" y="15"/>
                        </a:lnTo>
                        <a:lnTo>
                          <a:pt x="102" y="16"/>
                        </a:lnTo>
                        <a:lnTo>
                          <a:pt x="108" y="17"/>
                        </a:lnTo>
                        <a:lnTo>
                          <a:pt x="113" y="17"/>
                        </a:lnTo>
                        <a:lnTo>
                          <a:pt x="119" y="18"/>
                        </a:lnTo>
                        <a:lnTo>
                          <a:pt x="125" y="19"/>
                        </a:lnTo>
                        <a:lnTo>
                          <a:pt x="131" y="20"/>
                        </a:lnTo>
                        <a:lnTo>
                          <a:pt x="136" y="21"/>
                        </a:lnTo>
                        <a:lnTo>
                          <a:pt x="142" y="21"/>
                        </a:lnTo>
                        <a:lnTo>
                          <a:pt x="148" y="21"/>
                        </a:lnTo>
                        <a:lnTo>
                          <a:pt x="153" y="22"/>
                        </a:lnTo>
                        <a:lnTo>
                          <a:pt x="159" y="22"/>
                        </a:lnTo>
                        <a:lnTo>
                          <a:pt x="165" y="23"/>
                        </a:lnTo>
                        <a:lnTo>
                          <a:pt x="171" y="23"/>
                        </a:lnTo>
                        <a:lnTo>
                          <a:pt x="176" y="24"/>
                        </a:lnTo>
                        <a:lnTo>
                          <a:pt x="177" y="24"/>
                        </a:lnTo>
                        <a:lnTo>
                          <a:pt x="178" y="23"/>
                        </a:lnTo>
                        <a:lnTo>
                          <a:pt x="178" y="22"/>
                        </a:lnTo>
                        <a:lnTo>
                          <a:pt x="177" y="21"/>
                        </a:lnTo>
                        <a:lnTo>
                          <a:pt x="171" y="21"/>
                        </a:lnTo>
                        <a:lnTo>
                          <a:pt x="166" y="20"/>
                        </a:lnTo>
                        <a:lnTo>
                          <a:pt x="161" y="19"/>
                        </a:lnTo>
                        <a:lnTo>
                          <a:pt x="155" y="18"/>
                        </a:lnTo>
                        <a:lnTo>
                          <a:pt x="149" y="18"/>
                        </a:lnTo>
                        <a:lnTo>
                          <a:pt x="144" y="17"/>
                        </a:lnTo>
                        <a:lnTo>
                          <a:pt x="139" y="16"/>
                        </a:lnTo>
                        <a:lnTo>
                          <a:pt x="133" y="15"/>
                        </a:lnTo>
                        <a:lnTo>
                          <a:pt x="128" y="14"/>
                        </a:lnTo>
                        <a:lnTo>
                          <a:pt x="122" y="13"/>
                        </a:lnTo>
                        <a:lnTo>
                          <a:pt x="117" y="12"/>
                        </a:lnTo>
                        <a:lnTo>
                          <a:pt x="112" y="12"/>
                        </a:lnTo>
                        <a:lnTo>
                          <a:pt x="106" y="11"/>
                        </a:lnTo>
                        <a:lnTo>
                          <a:pt x="100" y="10"/>
                        </a:lnTo>
                        <a:lnTo>
                          <a:pt x="95" y="9"/>
                        </a:lnTo>
                        <a:lnTo>
                          <a:pt x="90" y="8"/>
                        </a:lnTo>
                        <a:lnTo>
                          <a:pt x="86" y="8"/>
                        </a:lnTo>
                        <a:lnTo>
                          <a:pt x="82" y="7"/>
                        </a:lnTo>
                        <a:lnTo>
                          <a:pt x="76" y="7"/>
                        </a:lnTo>
                        <a:lnTo>
                          <a:pt x="71" y="7"/>
                        </a:lnTo>
                        <a:lnTo>
                          <a:pt x="64" y="6"/>
                        </a:lnTo>
                        <a:lnTo>
                          <a:pt x="57" y="6"/>
                        </a:lnTo>
                        <a:lnTo>
                          <a:pt x="49" y="5"/>
                        </a:lnTo>
                        <a:lnTo>
                          <a:pt x="42" y="4"/>
                        </a:lnTo>
                        <a:lnTo>
                          <a:pt x="35" y="4"/>
                        </a:lnTo>
                        <a:lnTo>
                          <a:pt x="28" y="3"/>
                        </a:lnTo>
                        <a:lnTo>
                          <a:pt x="22" y="2"/>
                        </a:lnTo>
                        <a:lnTo>
                          <a:pt x="15" y="2"/>
                        </a:lnTo>
                        <a:lnTo>
                          <a:pt x="10" y="1"/>
                        </a:lnTo>
                        <a:lnTo>
                          <a:pt x="6" y="1"/>
                        </a:lnTo>
                        <a:lnTo>
                          <a:pt x="3"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3" name="Freeform 88"/>
                  <p:cNvSpPr>
                    <a:spLocks/>
                  </p:cNvSpPr>
                  <p:nvPr/>
                </p:nvSpPr>
                <p:spPr bwMode="auto">
                  <a:xfrm>
                    <a:off x="1638" y="2481"/>
                    <a:ext cx="205" cy="29"/>
                  </a:xfrm>
                  <a:custGeom>
                    <a:avLst/>
                    <a:gdLst>
                      <a:gd name="T0" fmla="*/ 105 w 205"/>
                      <a:gd name="T1" fmla="*/ 15 h 29"/>
                      <a:gd name="T2" fmla="*/ 118 w 205"/>
                      <a:gd name="T3" fmla="*/ 16 h 29"/>
                      <a:gd name="T4" fmla="*/ 131 w 205"/>
                      <a:gd name="T5" fmla="*/ 18 h 29"/>
                      <a:gd name="T6" fmla="*/ 144 w 205"/>
                      <a:gd name="T7" fmla="*/ 19 h 29"/>
                      <a:gd name="T8" fmla="*/ 158 w 205"/>
                      <a:gd name="T9" fmla="*/ 21 h 29"/>
                      <a:gd name="T10" fmla="*/ 171 w 205"/>
                      <a:gd name="T11" fmla="*/ 24 h 29"/>
                      <a:gd name="T12" fmla="*/ 184 w 205"/>
                      <a:gd name="T13" fmla="*/ 25 h 29"/>
                      <a:gd name="T14" fmla="*/ 197 w 205"/>
                      <a:gd name="T15" fmla="*/ 28 h 29"/>
                      <a:gd name="T16" fmla="*/ 204 w 205"/>
                      <a:gd name="T17" fmla="*/ 29 h 29"/>
                      <a:gd name="T18" fmla="*/ 205 w 205"/>
                      <a:gd name="T19" fmla="*/ 27 h 29"/>
                      <a:gd name="T20" fmla="*/ 198 w 205"/>
                      <a:gd name="T21" fmla="*/ 24 h 29"/>
                      <a:gd name="T22" fmla="*/ 185 w 205"/>
                      <a:gd name="T23" fmla="*/ 22 h 29"/>
                      <a:gd name="T24" fmla="*/ 172 w 205"/>
                      <a:gd name="T25" fmla="*/ 19 h 29"/>
                      <a:gd name="T26" fmla="*/ 159 w 205"/>
                      <a:gd name="T27" fmla="*/ 17 h 29"/>
                      <a:gd name="T28" fmla="*/ 146 w 205"/>
                      <a:gd name="T29" fmla="*/ 15 h 29"/>
                      <a:gd name="T30" fmla="*/ 133 w 205"/>
                      <a:gd name="T31" fmla="*/ 13 h 29"/>
                      <a:gd name="T32" fmla="*/ 120 w 205"/>
                      <a:gd name="T33" fmla="*/ 11 h 29"/>
                      <a:gd name="T34" fmla="*/ 107 w 205"/>
                      <a:gd name="T35" fmla="*/ 9 h 29"/>
                      <a:gd name="T36" fmla="*/ 93 w 205"/>
                      <a:gd name="T37" fmla="*/ 7 h 29"/>
                      <a:gd name="T38" fmla="*/ 77 w 205"/>
                      <a:gd name="T39" fmla="*/ 5 h 29"/>
                      <a:gd name="T40" fmla="*/ 60 w 205"/>
                      <a:gd name="T41" fmla="*/ 4 h 29"/>
                      <a:gd name="T42" fmla="*/ 44 w 205"/>
                      <a:gd name="T43" fmla="*/ 3 h 29"/>
                      <a:gd name="T44" fmla="*/ 28 w 205"/>
                      <a:gd name="T45" fmla="*/ 1 h 29"/>
                      <a:gd name="T46" fmla="*/ 15 w 205"/>
                      <a:gd name="T47" fmla="*/ 1 h 29"/>
                      <a:gd name="T48" fmla="*/ 6 w 205"/>
                      <a:gd name="T49" fmla="*/ 0 h 29"/>
                      <a:gd name="T50" fmla="*/ 1 w 205"/>
                      <a:gd name="T51" fmla="*/ 0 h 29"/>
                      <a:gd name="T52" fmla="*/ 1 w 205"/>
                      <a:gd name="T53" fmla="*/ 0 h 29"/>
                      <a:gd name="T54" fmla="*/ 6 w 205"/>
                      <a:gd name="T55" fmla="*/ 1 h 29"/>
                      <a:gd name="T56" fmla="*/ 16 w 205"/>
                      <a:gd name="T57" fmla="*/ 2 h 29"/>
                      <a:gd name="T58" fmla="*/ 29 w 205"/>
                      <a:gd name="T59" fmla="*/ 4 h 29"/>
                      <a:gd name="T60" fmla="*/ 45 w 205"/>
                      <a:gd name="T61" fmla="*/ 6 h 29"/>
                      <a:gd name="T62" fmla="*/ 61 w 205"/>
                      <a:gd name="T63" fmla="*/ 9 h 29"/>
                      <a:gd name="T64" fmla="*/ 77 w 205"/>
                      <a:gd name="T65" fmla="*/ 11 h 29"/>
                      <a:gd name="T66" fmla="*/ 92 w 205"/>
                      <a:gd name="T67" fmla="*/ 13 h 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5"/>
                      <a:gd name="T103" fmla="*/ 0 h 29"/>
                      <a:gd name="T104" fmla="*/ 205 w 205"/>
                      <a:gd name="T105" fmla="*/ 29 h 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5" h="29">
                        <a:moveTo>
                          <a:pt x="98" y="14"/>
                        </a:moveTo>
                        <a:lnTo>
                          <a:pt x="105" y="15"/>
                        </a:lnTo>
                        <a:lnTo>
                          <a:pt x="111" y="15"/>
                        </a:lnTo>
                        <a:lnTo>
                          <a:pt x="118" y="16"/>
                        </a:lnTo>
                        <a:lnTo>
                          <a:pt x="125" y="17"/>
                        </a:lnTo>
                        <a:lnTo>
                          <a:pt x="131" y="18"/>
                        </a:lnTo>
                        <a:lnTo>
                          <a:pt x="138" y="19"/>
                        </a:lnTo>
                        <a:lnTo>
                          <a:pt x="144" y="19"/>
                        </a:lnTo>
                        <a:lnTo>
                          <a:pt x="151" y="20"/>
                        </a:lnTo>
                        <a:lnTo>
                          <a:pt x="158" y="21"/>
                        </a:lnTo>
                        <a:lnTo>
                          <a:pt x="164" y="22"/>
                        </a:lnTo>
                        <a:lnTo>
                          <a:pt x="171" y="24"/>
                        </a:lnTo>
                        <a:lnTo>
                          <a:pt x="177" y="24"/>
                        </a:lnTo>
                        <a:lnTo>
                          <a:pt x="184" y="25"/>
                        </a:lnTo>
                        <a:lnTo>
                          <a:pt x="191" y="27"/>
                        </a:lnTo>
                        <a:lnTo>
                          <a:pt x="197" y="28"/>
                        </a:lnTo>
                        <a:lnTo>
                          <a:pt x="204" y="29"/>
                        </a:lnTo>
                        <a:lnTo>
                          <a:pt x="205" y="28"/>
                        </a:lnTo>
                        <a:lnTo>
                          <a:pt x="205" y="27"/>
                        </a:lnTo>
                        <a:lnTo>
                          <a:pt x="204" y="26"/>
                        </a:lnTo>
                        <a:lnTo>
                          <a:pt x="198" y="24"/>
                        </a:lnTo>
                        <a:lnTo>
                          <a:pt x="191" y="23"/>
                        </a:lnTo>
                        <a:lnTo>
                          <a:pt x="185" y="22"/>
                        </a:lnTo>
                        <a:lnTo>
                          <a:pt x="178" y="20"/>
                        </a:lnTo>
                        <a:lnTo>
                          <a:pt x="172" y="19"/>
                        </a:lnTo>
                        <a:lnTo>
                          <a:pt x="165" y="18"/>
                        </a:lnTo>
                        <a:lnTo>
                          <a:pt x="159" y="17"/>
                        </a:lnTo>
                        <a:lnTo>
                          <a:pt x="152" y="16"/>
                        </a:lnTo>
                        <a:lnTo>
                          <a:pt x="146" y="15"/>
                        </a:lnTo>
                        <a:lnTo>
                          <a:pt x="139" y="14"/>
                        </a:lnTo>
                        <a:lnTo>
                          <a:pt x="133" y="13"/>
                        </a:lnTo>
                        <a:lnTo>
                          <a:pt x="126" y="12"/>
                        </a:lnTo>
                        <a:lnTo>
                          <a:pt x="120" y="11"/>
                        </a:lnTo>
                        <a:lnTo>
                          <a:pt x="113" y="10"/>
                        </a:lnTo>
                        <a:lnTo>
                          <a:pt x="107" y="9"/>
                        </a:lnTo>
                        <a:lnTo>
                          <a:pt x="100" y="8"/>
                        </a:lnTo>
                        <a:lnTo>
                          <a:pt x="93" y="7"/>
                        </a:lnTo>
                        <a:lnTo>
                          <a:pt x="85" y="6"/>
                        </a:lnTo>
                        <a:lnTo>
                          <a:pt x="77" y="5"/>
                        </a:lnTo>
                        <a:lnTo>
                          <a:pt x="69" y="5"/>
                        </a:lnTo>
                        <a:lnTo>
                          <a:pt x="60" y="4"/>
                        </a:lnTo>
                        <a:lnTo>
                          <a:pt x="52" y="3"/>
                        </a:lnTo>
                        <a:lnTo>
                          <a:pt x="44" y="3"/>
                        </a:lnTo>
                        <a:lnTo>
                          <a:pt x="36" y="2"/>
                        </a:lnTo>
                        <a:lnTo>
                          <a:pt x="28" y="1"/>
                        </a:lnTo>
                        <a:lnTo>
                          <a:pt x="22" y="1"/>
                        </a:lnTo>
                        <a:lnTo>
                          <a:pt x="15" y="1"/>
                        </a:lnTo>
                        <a:lnTo>
                          <a:pt x="10" y="0"/>
                        </a:lnTo>
                        <a:lnTo>
                          <a:pt x="6" y="0"/>
                        </a:lnTo>
                        <a:lnTo>
                          <a:pt x="2" y="0"/>
                        </a:lnTo>
                        <a:lnTo>
                          <a:pt x="1" y="0"/>
                        </a:lnTo>
                        <a:lnTo>
                          <a:pt x="0" y="0"/>
                        </a:lnTo>
                        <a:lnTo>
                          <a:pt x="1" y="0"/>
                        </a:lnTo>
                        <a:lnTo>
                          <a:pt x="2" y="0"/>
                        </a:lnTo>
                        <a:lnTo>
                          <a:pt x="6" y="1"/>
                        </a:lnTo>
                        <a:lnTo>
                          <a:pt x="10" y="1"/>
                        </a:lnTo>
                        <a:lnTo>
                          <a:pt x="16" y="2"/>
                        </a:lnTo>
                        <a:lnTo>
                          <a:pt x="22" y="3"/>
                        </a:lnTo>
                        <a:lnTo>
                          <a:pt x="29" y="4"/>
                        </a:lnTo>
                        <a:lnTo>
                          <a:pt x="37" y="5"/>
                        </a:lnTo>
                        <a:lnTo>
                          <a:pt x="45" y="6"/>
                        </a:lnTo>
                        <a:lnTo>
                          <a:pt x="53" y="8"/>
                        </a:lnTo>
                        <a:lnTo>
                          <a:pt x="61" y="9"/>
                        </a:lnTo>
                        <a:lnTo>
                          <a:pt x="69" y="10"/>
                        </a:lnTo>
                        <a:lnTo>
                          <a:pt x="77" y="11"/>
                        </a:lnTo>
                        <a:lnTo>
                          <a:pt x="85" y="12"/>
                        </a:lnTo>
                        <a:lnTo>
                          <a:pt x="92" y="13"/>
                        </a:lnTo>
                        <a:lnTo>
                          <a:pt x="98"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4" name="Freeform 89"/>
                  <p:cNvSpPr>
                    <a:spLocks/>
                  </p:cNvSpPr>
                  <p:nvPr/>
                </p:nvSpPr>
                <p:spPr bwMode="auto">
                  <a:xfrm>
                    <a:off x="1734" y="2401"/>
                    <a:ext cx="108" cy="61"/>
                  </a:xfrm>
                  <a:custGeom>
                    <a:avLst/>
                    <a:gdLst>
                      <a:gd name="T0" fmla="*/ 108 w 108"/>
                      <a:gd name="T1" fmla="*/ 61 h 61"/>
                      <a:gd name="T2" fmla="*/ 108 w 108"/>
                      <a:gd name="T3" fmla="*/ 61 h 61"/>
                      <a:gd name="T4" fmla="*/ 108 w 108"/>
                      <a:gd name="T5" fmla="*/ 61 h 61"/>
                      <a:gd name="T6" fmla="*/ 108 w 108"/>
                      <a:gd name="T7" fmla="*/ 60 h 61"/>
                      <a:gd name="T8" fmla="*/ 108 w 108"/>
                      <a:gd name="T9" fmla="*/ 60 h 61"/>
                      <a:gd name="T10" fmla="*/ 100 w 108"/>
                      <a:gd name="T11" fmla="*/ 58 h 61"/>
                      <a:gd name="T12" fmla="*/ 91 w 108"/>
                      <a:gd name="T13" fmla="*/ 55 h 61"/>
                      <a:gd name="T14" fmla="*/ 83 w 108"/>
                      <a:gd name="T15" fmla="*/ 51 h 61"/>
                      <a:gd name="T16" fmla="*/ 74 w 108"/>
                      <a:gd name="T17" fmla="*/ 47 h 61"/>
                      <a:gd name="T18" fmla="*/ 65 w 108"/>
                      <a:gd name="T19" fmla="*/ 43 h 61"/>
                      <a:gd name="T20" fmla="*/ 56 w 108"/>
                      <a:gd name="T21" fmla="*/ 37 h 61"/>
                      <a:gd name="T22" fmla="*/ 47 w 108"/>
                      <a:gd name="T23" fmla="*/ 32 h 61"/>
                      <a:gd name="T24" fmla="*/ 39 w 108"/>
                      <a:gd name="T25" fmla="*/ 27 h 61"/>
                      <a:gd name="T26" fmla="*/ 31 w 108"/>
                      <a:gd name="T27" fmla="*/ 22 h 61"/>
                      <a:gd name="T28" fmla="*/ 23 w 108"/>
                      <a:gd name="T29" fmla="*/ 17 h 61"/>
                      <a:gd name="T30" fmla="*/ 17 w 108"/>
                      <a:gd name="T31" fmla="*/ 12 h 61"/>
                      <a:gd name="T32" fmla="*/ 11 w 108"/>
                      <a:gd name="T33" fmla="*/ 8 h 61"/>
                      <a:gd name="T34" fmla="*/ 7 w 108"/>
                      <a:gd name="T35" fmla="*/ 5 h 61"/>
                      <a:gd name="T36" fmla="*/ 3 w 108"/>
                      <a:gd name="T37" fmla="*/ 2 h 61"/>
                      <a:gd name="T38" fmla="*/ 1 w 108"/>
                      <a:gd name="T39" fmla="*/ 0 h 61"/>
                      <a:gd name="T40" fmla="*/ 0 w 108"/>
                      <a:gd name="T41" fmla="*/ 0 h 61"/>
                      <a:gd name="T42" fmla="*/ 1 w 108"/>
                      <a:gd name="T43" fmla="*/ 0 h 61"/>
                      <a:gd name="T44" fmla="*/ 2 w 108"/>
                      <a:gd name="T45" fmla="*/ 2 h 61"/>
                      <a:gd name="T46" fmla="*/ 4 w 108"/>
                      <a:gd name="T47" fmla="*/ 5 h 61"/>
                      <a:gd name="T48" fmla="*/ 6 w 108"/>
                      <a:gd name="T49" fmla="*/ 9 h 61"/>
                      <a:gd name="T50" fmla="*/ 9 w 108"/>
                      <a:gd name="T51" fmla="*/ 13 h 61"/>
                      <a:gd name="T52" fmla="*/ 13 w 108"/>
                      <a:gd name="T53" fmla="*/ 18 h 61"/>
                      <a:gd name="T54" fmla="*/ 18 w 108"/>
                      <a:gd name="T55" fmla="*/ 23 h 61"/>
                      <a:gd name="T56" fmla="*/ 24 w 108"/>
                      <a:gd name="T57" fmla="*/ 28 h 61"/>
                      <a:gd name="T58" fmla="*/ 31 w 108"/>
                      <a:gd name="T59" fmla="*/ 33 h 61"/>
                      <a:gd name="T60" fmla="*/ 39 w 108"/>
                      <a:gd name="T61" fmla="*/ 39 h 61"/>
                      <a:gd name="T62" fmla="*/ 48 w 108"/>
                      <a:gd name="T63" fmla="*/ 44 h 61"/>
                      <a:gd name="T64" fmla="*/ 58 w 108"/>
                      <a:gd name="T65" fmla="*/ 49 h 61"/>
                      <a:gd name="T66" fmla="*/ 68 w 108"/>
                      <a:gd name="T67" fmla="*/ 53 h 61"/>
                      <a:gd name="T68" fmla="*/ 80 w 108"/>
                      <a:gd name="T69" fmla="*/ 57 h 61"/>
                      <a:gd name="T70" fmla="*/ 93 w 108"/>
                      <a:gd name="T71" fmla="*/ 59 h 61"/>
                      <a:gd name="T72" fmla="*/ 108 w 108"/>
                      <a:gd name="T73" fmla="*/ 61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61"/>
                      <a:gd name="T113" fmla="*/ 108 w 108"/>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61">
                        <a:moveTo>
                          <a:pt x="108" y="61"/>
                        </a:moveTo>
                        <a:lnTo>
                          <a:pt x="108" y="61"/>
                        </a:lnTo>
                        <a:lnTo>
                          <a:pt x="108" y="60"/>
                        </a:lnTo>
                        <a:lnTo>
                          <a:pt x="100" y="58"/>
                        </a:lnTo>
                        <a:lnTo>
                          <a:pt x="91" y="55"/>
                        </a:lnTo>
                        <a:lnTo>
                          <a:pt x="83" y="51"/>
                        </a:lnTo>
                        <a:lnTo>
                          <a:pt x="74" y="47"/>
                        </a:lnTo>
                        <a:lnTo>
                          <a:pt x="65" y="43"/>
                        </a:lnTo>
                        <a:lnTo>
                          <a:pt x="56" y="37"/>
                        </a:lnTo>
                        <a:lnTo>
                          <a:pt x="47" y="32"/>
                        </a:lnTo>
                        <a:lnTo>
                          <a:pt x="39" y="27"/>
                        </a:lnTo>
                        <a:lnTo>
                          <a:pt x="31" y="22"/>
                        </a:lnTo>
                        <a:lnTo>
                          <a:pt x="23" y="17"/>
                        </a:lnTo>
                        <a:lnTo>
                          <a:pt x="17" y="12"/>
                        </a:lnTo>
                        <a:lnTo>
                          <a:pt x="11" y="8"/>
                        </a:lnTo>
                        <a:lnTo>
                          <a:pt x="7" y="5"/>
                        </a:lnTo>
                        <a:lnTo>
                          <a:pt x="3" y="2"/>
                        </a:lnTo>
                        <a:lnTo>
                          <a:pt x="1" y="0"/>
                        </a:lnTo>
                        <a:lnTo>
                          <a:pt x="0" y="0"/>
                        </a:lnTo>
                        <a:lnTo>
                          <a:pt x="1" y="0"/>
                        </a:lnTo>
                        <a:lnTo>
                          <a:pt x="2" y="2"/>
                        </a:lnTo>
                        <a:lnTo>
                          <a:pt x="4" y="5"/>
                        </a:lnTo>
                        <a:lnTo>
                          <a:pt x="6" y="9"/>
                        </a:lnTo>
                        <a:lnTo>
                          <a:pt x="9" y="13"/>
                        </a:lnTo>
                        <a:lnTo>
                          <a:pt x="13" y="18"/>
                        </a:lnTo>
                        <a:lnTo>
                          <a:pt x="18" y="23"/>
                        </a:lnTo>
                        <a:lnTo>
                          <a:pt x="24" y="28"/>
                        </a:lnTo>
                        <a:lnTo>
                          <a:pt x="31" y="33"/>
                        </a:lnTo>
                        <a:lnTo>
                          <a:pt x="39" y="39"/>
                        </a:lnTo>
                        <a:lnTo>
                          <a:pt x="48" y="44"/>
                        </a:lnTo>
                        <a:lnTo>
                          <a:pt x="58" y="49"/>
                        </a:lnTo>
                        <a:lnTo>
                          <a:pt x="68" y="53"/>
                        </a:lnTo>
                        <a:lnTo>
                          <a:pt x="80" y="57"/>
                        </a:lnTo>
                        <a:lnTo>
                          <a:pt x="93" y="59"/>
                        </a:lnTo>
                        <a:lnTo>
                          <a:pt x="108" y="6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5" name="Freeform 90"/>
                  <p:cNvSpPr>
                    <a:spLocks/>
                  </p:cNvSpPr>
                  <p:nvPr/>
                </p:nvSpPr>
                <p:spPr bwMode="auto">
                  <a:xfrm>
                    <a:off x="1657" y="2416"/>
                    <a:ext cx="85" cy="30"/>
                  </a:xfrm>
                  <a:custGeom>
                    <a:avLst/>
                    <a:gdLst>
                      <a:gd name="T0" fmla="*/ 0 w 85"/>
                      <a:gd name="T1" fmla="*/ 30 h 30"/>
                      <a:gd name="T2" fmla="*/ 5 w 85"/>
                      <a:gd name="T3" fmla="*/ 28 h 30"/>
                      <a:gd name="T4" fmla="*/ 10 w 85"/>
                      <a:gd name="T5" fmla="*/ 26 h 30"/>
                      <a:gd name="T6" fmla="*/ 15 w 85"/>
                      <a:gd name="T7" fmla="*/ 24 h 30"/>
                      <a:gd name="T8" fmla="*/ 20 w 85"/>
                      <a:gd name="T9" fmla="*/ 22 h 30"/>
                      <a:gd name="T10" fmla="*/ 25 w 85"/>
                      <a:gd name="T11" fmla="*/ 20 h 30"/>
                      <a:gd name="T12" fmla="*/ 30 w 85"/>
                      <a:gd name="T13" fmla="*/ 18 h 30"/>
                      <a:gd name="T14" fmla="*/ 35 w 85"/>
                      <a:gd name="T15" fmla="*/ 17 h 30"/>
                      <a:gd name="T16" fmla="*/ 41 w 85"/>
                      <a:gd name="T17" fmla="*/ 15 h 30"/>
                      <a:gd name="T18" fmla="*/ 46 w 85"/>
                      <a:gd name="T19" fmla="*/ 14 h 30"/>
                      <a:gd name="T20" fmla="*/ 51 w 85"/>
                      <a:gd name="T21" fmla="*/ 12 h 30"/>
                      <a:gd name="T22" fmla="*/ 56 w 85"/>
                      <a:gd name="T23" fmla="*/ 11 h 30"/>
                      <a:gd name="T24" fmla="*/ 62 w 85"/>
                      <a:gd name="T25" fmla="*/ 9 h 30"/>
                      <a:gd name="T26" fmla="*/ 67 w 85"/>
                      <a:gd name="T27" fmla="*/ 8 h 30"/>
                      <a:gd name="T28" fmla="*/ 72 w 85"/>
                      <a:gd name="T29" fmla="*/ 7 h 30"/>
                      <a:gd name="T30" fmla="*/ 77 w 85"/>
                      <a:gd name="T31" fmla="*/ 6 h 30"/>
                      <a:gd name="T32" fmla="*/ 83 w 85"/>
                      <a:gd name="T33" fmla="*/ 4 h 30"/>
                      <a:gd name="T34" fmla="*/ 84 w 85"/>
                      <a:gd name="T35" fmla="*/ 4 h 30"/>
                      <a:gd name="T36" fmla="*/ 85 w 85"/>
                      <a:gd name="T37" fmla="*/ 2 h 30"/>
                      <a:gd name="T38" fmla="*/ 85 w 85"/>
                      <a:gd name="T39" fmla="*/ 0 h 30"/>
                      <a:gd name="T40" fmla="*/ 83 w 85"/>
                      <a:gd name="T41" fmla="*/ 0 h 30"/>
                      <a:gd name="T42" fmla="*/ 77 w 85"/>
                      <a:gd name="T43" fmla="*/ 1 h 30"/>
                      <a:gd name="T44" fmla="*/ 72 w 85"/>
                      <a:gd name="T45" fmla="*/ 1 h 30"/>
                      <a:gd name="T46" fmla="*/ 67 w 85"/>
                      <a:gd name="T47" fmla="*/ 2 h 30"/>
                      <a:gd name="T48" fmla="*/ 61 w 85"/>
                      <a:gd name="T49" fmla="*/ 3 h 30"/>
                      <a:gd name="T50" fmla="*/ 55 w 85"/>
                      <a:gd name="T51" fmla="*/ 4 h 30"/>
                      <a:gd name="T52" fmla="*/ 50 w 85"/>
                      <a:gd name="T53" fmla="*/ 5 h 30"/>
                      <a:gd name="T54" fmla="*/ 44 w 85"/>
                      <a:gd name="T55" fmla="*/ 6 h 30"/>
                      <a:gd name="T56" fmla="*/ 38 w 85"/>
                      <a:gd name="T57" fmla="*/ 8 h 30"/>
                      <a:gd name="T58" fmla="*/ 32 w 85"/>
                      <a:gd name="T59" fmla="*/ 9 h 30"/>
                      <a:gd name="T60" fmla="*/ 27 w 85"/>
                      <a:gd name="T61" fmla="*/ 11 h 30"/>
                      <a:gd name="T62" fmla="*/ 22 w 85"/>
                      <a:gd name="T63" fmla="*/ 14 h 30"/>
                      <a:gd name="T64" fmla="*/ 17 w 85"/>
                      <a:gd name="T65" fmla="*/ 16 h 30"/>
                      <a:gd name="T66" fmla="*/ 12 w 85"/>
                      <a:gd name="T67" fmla="*/ 19 h 30"/>
                      <a:gd name="T68" fmla="*/ 8 w 85"/>
                      <a:gd name="T69" fmla="*/ 22 h 30"/>
                      <a:gd name="T70" fmla="*/ 3 w 85"/>
                      <a:gd name="T71" fmla="*/ 26 h 30"/>
                      <a:gd name="T72" fmla="*/ 0 w 85"/>
                      <a:gd name="T73" fmla="*/ 30 h 30"/>
                      <a:gd name="T74" fmla="*/ 0 w 85"/>
                      <a:gd name="T75" fmla="*/ 30 h 30"/>
                      <a:gd name="T76" fmla="*/ 0 w 85"/>
                      <a:gd name="T77" fmla="*/ 30 h 30"/>
                      <a:gd name="T78" fmla="*/ 0 w 85"/>
                      <a:gd name="T79" fmla="*/ 30 h 30"/>
                      <a:gd name="T80" fmla="*/ 0 w 85"/>
                      <a:gd name="T81" fmla="*/ 30 h 30"/>
                      <a:gd name="T82" fmla="*/ 0 w 85"/>
                      <a:gd name="T83" fmla="*/ 30 h 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30"/>
                      <a:gd name="T128" fmla="*/ 85 w 85"/>
                      <a:gd name="T129" fmla="*/ 30 h 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30">
                        <a:moveTo>
                          <a:pt x="0" y="30"/>
                        </a:moveTo>
                        <a:lnTo>
                          <a:pt x="5" y="28"/>
                        </a:lnTo>
                        <a:lnTo>
                          <a:pt x="10" y="26"/>
                        </a:lnTo>
                        <a:lnTo>
                          <a:pt x="15" y="24"/>
                        </a:lnTo>
                        <a:lnTo>
                          <a:pt x="20" y="22"/>
                        </a:lnTo>
                        <a:lnTo>
                          <a:pt x="25" y="20"/>
                        </a:lnTo>
                        <a:lnTo>
                          <a:pt x="30" y="18"/>
                        </a:lnTo>
                        <a:lnTo>
                          <a:pt x="35" y="17"/>
                        </a:lnTo>
                        <a:lnTo>
                          <a:pt x="41" y="15"/>
                        </a:lnTo>
                        <a:lnTo>
                          <a:pt x="46" y="14"/>
                        </a:lnTo>
                        <a:lnTo>
                          <a:pt x="51" y="12"/>
                        </a:lnTo>
                        <a:lnTo>
                          <a:pt x="56" y="11"/>
                        </a:lnTo>
                        <a:lnTo>
                          <a:pt x="62" y="9"/>
                        </a:lnTo>
                        <a:lnTo>
                          <a:pt x="67" y="8"/>
                        </a:lnTo>
                        <a:lnTo>
                          <a:pt x="72" y="7"/>
                        </a:lnTo>
                        <a:lnTo>
                          <a:pt x="77" y="6"/>
                        </a:lnTo>
                        <a:lnTo>
                          <a:pt x="83" y="4"/>
                        </a:lnTo>
                        <a:lnTo>
                          <a:pt x="84" y="4"/>
                        </a:lnTo>
                        <a:lnTo>
                          <a:pt x="85" y="2"/>
                        </a:lnTo>
                        <a:lnTo>
                          <a:pt x="85" y="0"/>
                        </a:lnTo>
                        <a:lnTo>
                          <a:pt x="83" y="0"/>
                        </a:lnTo>
                        <a:lnTo>
                          <a:pt x="77" y="1"/>
                        </a:lnTo>
                        <a:lnTo>
                          <a:pt x="72" y="1"/>
                        </a:lnTo>
                        <a:lnTo>
                          <a:pt x="67" y="2"/>
                        </a:lnTo>
                        <a:lnTo>
                          <a:pt x="61" y="3"/>
                        </a:lnTo>
                        <a:lnTo>
                          <a:pt x="55" y="4"/>
                        </a:lnTo>
                        <a:lnTo>
                          <a:pt x="50" y="5"/>
                        </a:lnTo>
                        <a:lnTo>
                          <a:pt x="44" y="6"/>
                        </a:lnTo>
                        <a:lnTo>
                          <a:pt x="38" y="8"/>
                        </a:lnTo>
                        <a:lnTo>
                          <a:pt x="32" y="9"/>
                        </a:lnTo>
                        <a:lnTo>
                          <a:pt x="27" y="11"/>
                        </a:lnTo>
                        <a:lnTo>
                          <a:pt x="22" y="14"/>
                        </a:lnTo>
                        <a:lnTo>
                          <a:pt x="17" y="16"/>
                        </a:lnTo>
                        <a:lnTo>
                          <a:pt x="12" y="19"/>
                        </a:lnTo>
                        <a:lnTo>
                          <a:pt x="8" y="22"/>
                        </a:lnTo>
                        <a:lnTo>
                          <a:pt x="3" y="26"/>
                        </a:lnTo>
                        <a:lnTo>
                          <a:pt x="0" y="3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6" name="Freeform 91"/>
                  <p:cNvSpPr>
                    <a:spLocks/>
                  </p:cNvSpPr>
                  <p:nvPr/>
                </p:nvSpPr>
                <p:spPr bwMode="auto">
                  <a:xfrm>
                    <a:off x="1430" y="2574"/>
                    <a:ext cx="313" cy="90"/>
                  </a:xfrm>
                  <a:custGeom>
                    <a:avLst/>
                    <a:gdLst>
                      <a:gd name="T0" fmla="*/ 56 w 313"/>
                      <a:gd name="T1" fmla="*/ 21 h 90"/>
                      <a:gd name="T2" fmla="*/ 48 w 313"/>
                      <a:gd name="T3" fmla="*/ 25 h 90"/>
                      <a:gd name="T4" fmla="*/ 42 w 313"/>
                      <a:gd name="T5" fmla="*/ 27 h 90"/>
                      <a:gd name="T6" fmla="*/ 35 w 313"/>
                      <a:gd name="T7" fmla="*/ 30 h 90"/>
                      <a:gd name="T8" fmla="*/ 26 w 313"/>
                      <a:gd name="T9" fmla="*/ 34 h 90"/>
                      <a:gd name="T10" fmla="*/ 16 w 313"/>
                      <a:gd name="T11" fmla="*/ 38 h 90"/>
                      <a:gd name="T12" fmla="*/ 8 w 313"/>
                      <a:gd name="T13" fmla="*/ 44 h 90"/>
                      <a:gd name="T14" fmla="*/ 1 w 313"/>
                      <a:gd name="T15" fmla="*/ 59 h 90"/>
                      <a:gd name="T16" fmla="*/ 3 w 313"/>
                      <a:gd name="T17" fmla="*/ 68 h 90"/>
                      <a:gd name="T18" fmla="*/ 10 w 313"/>
                      <a:gd name="T19" fmla="*/ 72 h 90"/>
                      <a:gd name="T20" fmla="*/ 17 w 313"/>
                      <a:gd name="T21" fmla="*/ 73 h 90"/>
                      <a:gd name="T22" fmla="*/ 40 w 313"/>
                      <a:gd name="T23" fmla="*/ 75 h 90"/>
                      <a:gd name="T24" fmla="*/ 64 w 313"/>
                      <a:gd name="T25" fmla="*/ 70 h 90"/>
                      <a:gd name="T26" fmla="*/ 87 w 313"/>
                      <a:gd name="T27" fmla="*/ 63 h 90"/>
                      <a:gd name="T28" fmla="*/ 110 w 313"/>
                      <a:gd name="T29" fmla="*/ 54 h 90"/>
                      <a:gd name="T30" fmla="*/ 133 w 313"/>
                      <a:gd name="T31" fmla="*/ 48 h 90"/>
                      <a:gd name="T32" fmla="*/ 148 w 313"/>
                      <a:gd name="T33" fmla="*/ 47 h 90"/>
                      <a:gd name="T34" fmla="*/ 159 w 313"/>
                      <a:gd name="T35" fmla="*/ 49 h 90"/>
                      <a:gd name="T36" fmla="*/ 168 w 313"/>
                      <a:gd name="T37" fmla="*/ 53 h 90"/>
                      <a:gd name="T38" fmla="*/ 179 w 313"/>
                      <a:gd name="T39" fmla="*/ 61 h 90"/>
                      <a:gd name="T40" fmla="*/ 189 w 313"/>
                      <a:gd name="T41" fmla="*/ 70 h 90"/>
                      <a:gd name="T42" fmla="*/ 202 w 313"/>
                      <a:gd name="T43" fmla="*/ 80 h 90"/>
                      <a:gd name="T44" fmla="*/ 221 w 313"/>
                      <a:gd name="T45" fmla="*/ 88 h 90"/>
                      <a:gd name="T46" fmla="*/ 242 w 313"/>
                      <a:gd name="T47" fmla="*/ 89 h 90"/>
                      <a:gd name="T48" fmla="*/ 262 w 313"/>
                      <a:gd name="T49" fmla="*/ 85 h 90"/>
                      <a:gd name="T50" fmla="*/ 281 w 313"/>
                      <a:gd name="T51" fmla="*/ 75 h 90"/>
                      <a:gd name="T52" fmla="*/ 296 w 313"/>
                      <a:gd name="T53" fmla="*/ 60 h 90"/>
                      <a:gd name="T54" fmla="*/ 303 w 313"/>
                      <a:gd name="T55" fmla="*/ 50 h 90"/>
                      <a:gd name="T56" fmla="*/ 309 w 313"/>
                      <a:gd name="T57" fmla="*/ 39 h 90"/>
                      <a:gd name="T58" fmla="*/ 313 w 313"/>
                      <a:gd name="T59" fmla="*/ 31 h 90"/>
                      <a:gd name="T60" fmla="*/ 310 w 313"/>
                      <a:gd name="T61" fmla="*/ 31 h 90"/>
                      <a:gd name="T62" fmla="*/ 298 w 313"/>
                      <a:gd name="T63" fmla="*/ 51 h 90"/>
                      <a:gd name="T64" fmla="*/ 282 w 313"/>
                      <a:gd name="T65" fmla="*/ 68 h 90"/>
                      <a:gd name="T66" fmla="*/ 262 w 313"/>
                      <a:gd name="T67" fmla="*/ 80 h 90"/>
                      <a:gd name="T68" fmla="*/ 236 w 313"/>
                      <a:gd name="T69" fmla="*/ 83 h 90"/>
                      <a:gd name="T70" fmla="*/ 209 w 313"/>
                      <a:gd name="T71" fmla="*/ 77 h 90"/>
                      <a:gd name="T72" fmla="*/ 195 w 313"/>
                      <a:gd name="T73" fmla="*/ 68 h 90"/>
                      <a:gd name="T74" fmla="*/ 187 w 313"/>
                      <a:gd name="T75" fmla="*/ 60 h 90"/>
                      <a:gd name="T76" fmla="*/ 178 w 313"/>
                      <a:gd name="T77" fmla="*/ 52 h 90"/>
                      <a:gd name="T78" fmla="*/ 169 w 313"/>
                      <a:gd name="T79" fmla="*/ 47 h 90"/>
                      <a:gd name="T80" fmla="*/ 160 w 313"/>
                      <a:gd name="T81" fmla="*/ 44 h 90"/>
                      <a:gd name="T82" fmla="*/ 147 w 313"/>
                      <a:gd name="T83" fmla="*/ 42 h 90"/>
                      <a:gd name="T84" fmla="*/ 126 w 313"/>
                      <a:gd name="T85" fmla="*/ 44 h 90"/>
                      <a:gd name="T86" fmla="*/ 105 w 313"/>
                      <a:gd name="T87" fmla="*/ 50 h 90"/>
                      <a:gd name="T88" fmla="*/ 82 w 313"/>
                      <a:gd name="T89" fmla="*/ 59 h 90"/>
                      <a:gd name="T90" fmla="*/ 57 w 313"/>
                      <a:gd name="T91" fmla="*/ 66 h 90"/>
                      <a:gd name="T92" fmla="*/ 30 w 313"/>
                      <a:gd name="T93" fmla="*/ 69 h 90"/>
                      <a:gd name="T94" fmla="*/ 24 w 313"/>
                      <a:gd name="T95" fmla="*/ 69 h 90"/>
                      <a:gd name="T96" fmla="*/ 18 w 313"/>
                      <a:gd name="T97" fmla="*/ 68 h 90"/>
                      <a:gd name="T98" fmla="*/ 9 w 313"/>
                      <a:gd name="T99" fmla="*/ 65 h 90"/>
                      <a:gd name="T100" fmla="*/ 7 w 313"/>
                      <a:gd name="T101" fmla="*/ 53 h 90"/>
                      <a:gd name="T102" fmla="*/ 16 w 313"/>
                      <a:gd name="T103" fmla="*/ 43 h 90"/>
                      <a:gd name="T104" fmla="*/ 27 w 313"/>
                      <a:gd name="T105" fmla="*/ 37 h 90"/>
                      <a:gd name="T106" fmla="*/ 38 w 313"/>
                      <a:gd name="T107" fmla="*/ 32 h 90"/>
                      <a:gd name="T108" fmla="*/ 51 w 313"/>
                      <a:gd name="T109" fmla="*/ 26 h 90"/>
                      <a:gd name="T110" fmla="*/ 62 w 313"/>
                      <a:gd name="T111" fmla="*/ 19 h 90"/>
                      <a:gd name="T112" fmla="*/ 61 w 313"/>
                      <a:gd name="T113" fmla="*/ 9 h 90"/>
                      <a:gd name="T114" fmla="*/ 42 w 313"/>
                      <a:gd name="T115" fmla="*/ 2 h 90"/>
                      <a:gd name="T116" fmla="*/ 26 w 313"/>
                      <a:gd name="T117" fmla="*/ 0 h 90"/>
                      <a:gd name="T118" fmla="*/ 26 w 313"/>
                      <a:gd name="T119" fmla="*/ 1 h 90"/>
                      <a:gd name="T120" fmla="*/ 33 w 313"/>
                      <a:gd name="T121" fmla="*/ 2 h 90"/>
                      <a:gd name="T122" fmla="*/ 53 w 313"/>
                      <a:gd name="T123" fmla="*/ 10 h 90"/>
                      <a:gd name="T124" fmla="*/ 61 w 313"/>
                      <a:gd name="T125" fmla="*/ 17 h 9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3"/>
                      <a:gd name="T190" fmla="*/ 0 h 90"/>
                      <a:gd name="T191" fmla="*/ 313 w 313"/>
                      <a:gd name="T192" fmla="*/ 90 h 9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3" h="90">
                        <a:moveTo>
                          <a:pt x="61" y="17"/>
                        </a:moveTo>
                        <a:lnTo>
                          <a:pt x="59" y="19"/>
                        </a:lnTo>
                        <a:lnTo>
                          <a:pt x="56" y="21"/>
                        </a:lnTo>
                        <a:lnTo>
                          <a:pt x="53" y="22"/>
                        </a:lnTo>
                        <a:lnTo>
                          <a:pt x="50" y="24"/>
                        </a:lnTo>
                        <a:lnTo>
                          <a:pt x="48" y="25"/>
                        </a:lnTo>
                        <a:lnTo>
                          <a:pt x="46" y="26"/>
                        </a:lnTo>
                        <a:lnTo>
                          <a:pt x="43" y="26"/>
                        </a:lnTo>
                        <a:lnTo>
                          <a:pt x="42" y="27"/>
                        </a:lnTo>
                        <a:lnTo>
                          <a:pt x="39" y="28"/>
                        </a:lnTo>
                        <a:lnTo>
                          <a:pt x="37" y="29"/>
                        </a:lnTo>
                        <a:lnTo>
                          <a:pt x="35" y="30"/>
                        </a:lnTo>
                        <a:lnTo>
                          <a:pt x="33" y="31"/>
                        </a:lnTo>
                        <a:lnTo>
                          <a:pt x="30" y="32"/>
                        </a:lnTo>
                        <a:lnTo>
                          <a:pt x="26" y="34"/>
                        </a:lnTo>
                        <a:lnTo>
                          <a:pt x="23" y="35"/>
                        </a:lnTo>
                        <a:lnTo>
                          <a:pt x="19" y="36"/>
                        </a:lnTo>
                        <a:lnTo>
                          <a:pt x="16" y="38"/>
                        </a:lnTo>
                        <a:lnTo>
                          <a:pt x="13" y="40"/>
                        </a:lnTo>
                        <a:lnTo>
                          <a:pt x="10" y="42"/>
                        </a:lnTo>
                        <a:lnTo>
                          <a:pt x="8" y="44"/>
                        </a:lnTo>
                        <a:lnTo>
                          <a:pt x="5" y="49"/>
                        </a:lnTo>
                        <a:lnTo>
                          <a:pt x="2" y="54"/>
                        </a:lnTo>
                        <a:lnTo>
                          <a:pt x="1" y="59"/>
                        </a:lnTo>
                        <a:lnTo>
                          <a:pt x="0" y="64"/>
                        </a:lnTo>
                        <a:lnTo>
                          <a:pt x="1" y="66"/>
                        </a:lnTo>
                        <a:lnTo>
                          <a:pt x="3" y="68"/>
                        </a:lnTo>
                        <a:lnTo>
                          <a:pt x="5" y="69"/>
                        </a:lnTo>
                        <a:lnTo>
                          <a:pt x="7" y="71"/>
                        </a:lnTo>
                        <a:lnTo>
                          <a:pt x="10" y="72"/>
                        </a:lnTo>
                        <a:lnTo>
                          <a:pt x="12" y="73"/>
                        </a:lnTo>
                        <a:lnTo>
                          <a:pt x="15" y="73"/>
                        </a:lnTo>
                        <a:lnTo>
                          <a:pt x="17" y="73"/>
                        </a:lnTo>
                        <a:lnTo>
                          <a:pt x="24" y="75"/>
                        </a:lnTo>
                        <a:lnTo>
                          <a:pt x="32" y="76"/>
                        </a:lnTo>
                        <a:lnTo>
                          <a:pt x="40" y="75"/>
                        </a:lnTo>
                        <a:lnTo>
                          <a:pt x="48" y="74"/>
                        </a:lnTo>
                        <a:lnTo>
                          <a:pt x="56" y="72"/>
                        </a:lnTo>
                        <a:lnTo>
                          <a:pt x="64" y="70"/>
                        </a:lnTo>
                        <a:lnTo>
                          <a:pt x="72" y="68"/>
                        </a:lnTo>
                        <a:lnTo>
                          <a:pt x="79" y="65"/>
                        </a:lnTo>
                        <a:lnTo>
                          <a:pt x="87" y="63"/>
                        </a:lnTo>
                        <a:lnTo>
                          <a:pt x="94" y="59"/>
                        </a:lnTo>
                        <a:lnTo>
                          <a:pt x="102" y="57"/>
                        </a:lnTo>
                        <a:lnTo>
                          <a:pt x="110" y="54"/>
                        </a:lnTo>
                        <a:lnTo>
                          <a:pt x="117" y="51"/>
                        </a:lnTo>
                        <a:lnTo>
                          <a:pt x="125" y="49"/>
                        </a:lnTo>
                        <a:lnTo>
                          <a:pt x="133" y="48"/>
                        </a:lnTo>
                        <a:lnTo>
                          <a:pt x="141" y="47"/>
                        </a:lnTo>
                        <a:lnTo>
                          <a:pt x="145" y="47"/>
                        </a:lnTo>
                        <a:lnTo>
                          <a:pt x="148" y="47"/>
                        </a:lnTo>
                        <a:lnTo>
                          <a:pt x="152" y="48"/>
                        </a:lnTo>
                        <a:lnTo>
                          <a:pt x="155" y="48"/>
                        </a:lnTo>
                        <a:lnTo>
                          <a:pt x="159" y="49"/>
                        </a:lnTo>
                        <a:lnTo>
                          <a:pt x="162" y="50"/>
                        </a:lnTo>
                        <a:lnTo>
                          <a:pt x="165" y="52"/>
                        </a:lnTo>
                        <a:lnTo>
                          <a:pt x="168" y="53"/>
                        </a:lnTo>
                        <a:lnTo>
                          <a:pt x="173" y="55"/>
                        </a:lnTo>
                        <a:lnTo>
                          <a:pt x="176" y="58"/>
                        </a:lnTo>
                        <a:lnTo>
                          <a:pt x="179" y="61"/>
                        </a:lnTo>
                        <a:lnTo>
                          <a:pt x="182" y="64"/>
                        </a:lnTo>
                        <a:lnTo>
                          <a:pt x="186" y="67"/>
                        </a:lnTo>
                        <a:lnTo>
                          <a:pt x="189" y="70"/>
                        </a:lnTo>
                        <a:lnTo>
                          <a:pt x="192" y="73"/>
                        </a:lnTo>
                        <a:lnTo>
                          <a:pt x="195" y="76"/>
                        </a:lnTo>
                        <a:lnTo>
                          <a:pt x="202" y="80"/>
                        </a:lnTo>
                        <a:lnTo>
                          <a:pt x="208" y="83"/>
                        </a:lnTo>
                        <a:lnTo>
                          <a:pt x="214" y="86"/>
                        </a:lnTo>
                        <a:lnTo>
                          <a:pt x="221" y="88"/>
                        </a:lnTo>
                        <a:lnTo>
                          <a:pt x="228" y="89"/>
                        </a:lnTo>
                        <a:lnTo>
                          <a:pt x="235" y="90"/>
                        </a:lnTo>
                        <a:lnTo>
                          <a:pt x="242" y="89"/>
                        </a:lnTo>
                        <a:lnTo>
                          <a:pt x="249" y="88"/>
                        </a:lnTo>
                        <a:lnTo>
                          <a:pt x="255" y="87"/>
                        </a:lnTo>
                        <a:lnTo>
                          <a:pt x="262" y="85"/>
                        </a:lnTo>
                        <a:lnTo>
                          <a:pt x="268" y="82"/>
                        </a:lnTo>
                        <a:lnTo>
                          <a:pt x="275" y="79"/>
                        </a:lnTo>
                        <a:lnTo>
                          <a:pt x="281" y="75"/>
                        </a:lnTo>
                        <a:lnTo>
                          <a:pt x="286" y="71"/>
                        </a:lnTo>
                        <a:lnTo>
                          <a:pt x="291" y="66"/>
                        </a:lnTo>
                        <a:lnTo>
                          <a:pt x="296" y="60"/>
                        </a:lnTo>
                        <a:lnTo>
                          <a:pt x="298" y="57"/>
                        </a:lnTo>
                        <a:lnTo>
                          <a:pt x="301" y="54"/>
                        </a:lnTo>
                        <a:lnTo>
                          <a:pt x="303" y="50"/>
                        </a:lnTo>
                        <a:lnTo>
                          <a:pt x="305" y="47"/>
                        </a:lnTo>
                        <a:lnTo>
                          <a:pt x="307" y="43"/>
                        </a:lnTo>
                        <a:lnTo>
                          <a:pt x="309" y="39"/>
                        </a:lnTo>
                        <a:lnTo>
                          <a:pt x="311" y="35"/>
                        </a:lnTo>
                        <a:lnTo>
                          <a:pt x="313" y="32"/>
                        </a:lnTo>
                        <a:lnTo>
                          <a:pt x="313" y="31"/>
                        </a:lnTo>
                        <a:lnTo>
                          <a:pt x="312" y="30"/>
                        </a:lnTo>
                        <a:lnTo>
                          <a:pt x="311" y="30"/>
                        </a:lnTo>
                        <a:lnTo>
                          <a:pt x="310" y="31"/>
                        </a:lnTo>
                        <a:lnTo>
                          <a:pt x="306" y="38"/>
                        </a:lnTo>
                        <a:lnTo>
                          <a:pt x="302" y="44"/>
                        </a:lnTo>
                        <a:lnTo>
                          <a:pt x="298" y="51"/>
                        </a:lnTo>
                        <a:lnTo>
                          <a:pt x="293" y="57"/>
                        </a:lnTo>
                        <a:lnTo>
                          <a:pt x="288" y="62"/>
                        </a:lnTo>
                        <a:lnTo>
                          <a:pt x="282" y="68"/>
                        </a:lnTo>
                        <a:lnTo>
                          <a:pt x="277" y="72"/>
                        </a:lnTo>
                        <a:lnTo>
                          <a:pt x="270" y="76"/>
                        </a:lnTo>
                        <a:lnTo>
                          <a:pt x="262" y="80"/>
                        </a:lnTo>
                        <a:lnTo>
                          <a:pt x="253" y="82"/>
                        </a:lnTo>
                        <a:lnTo>
                          <a:pt x="244" y="83"/>
                        </a:lnTo>
                        <a:lnTo>
                          <a:pt x="236" y="83"/>
                        </a:lnTo>
                        <a:lnTo>
                          <a:pt x="227" y="82"/>
                        </a:lnTo>
                        <a:lnTo>
                          <a:pt x="218" y="80"/>
                        </a:lnTo>
                        <a:lnTo>
                          <a:pt x="209" y="77"/>
                        </a:lnTo>
                        <a:lnTo>
                          <a:pt x="202" y="73"/>
                        </a:lnTo>
                        <a:lnTo>
                          <a:pt x="199" y="71"/>
                        </a:lnTo>
                        <a:lnTo>
                          <a:pt x="195" y="68"/>
                        </a:lnTo>
                        <a:lnTo>
                          <a:pt x="192" y="65"/>
                        </a:lnTo>
                        <a:lnTo>
                          <a:pt x="190" y="63"/>
                        </a:lnTo>
                        <a:lnTo>
                          <a:pt x="187" y="60"/>
                        </a:lnTo>
                        <a:lnTo>
                          <a:pt x="184" y="57"/>
                        </a:lnTo>
                        <a:lnTo>
                          <a:pt x="181" y="54"/>
                        </a:lnTo>
                        <a:lnTo>
                          <a:pt x="178" y="52"/>
                        </a:lnTo>
                        <a:lnTo>
                          <a:pt x="175" y="50"/>
                        </a:lnTo>
                        <a:lnTo>
                          <a:pt x="173" y="48"/>
                        </a:lnTo>
                        <a:lnTo>
                          <a:pt x="169" y="47"/>
                        </a:lnTo>
                        <a:lnTo>
                          <a:pt x="167" y="45"/>
                        </a:lnTo>
                        <a:lnTo>
                          <a:pt x="164" y="44"/>
                        </a:lnTo>
                        <a:lnTo>
                          <a:pt x="160" y="44"/>
                        </a:lnTo>
                        <a:lnTo>
                          <a:pt x="157" y="43"/>
                        </a:lnTo>
                        <a:lnTo>
                          <a:pt x="154" y="42"/>
                        </a:lnTo>
                        <a:lnTo>
                          <a:pt x="147" y="42"/>
                        </a:lnTo>
                        <a:lnTo>
                          <a:pt x="140" y="42"/>
                        </a:lnTo>
                        <a:lnTo>
                          <a:pt x="132" y="43"/>
                        </a:lnTo>
                        <a:lnTo>
                          <a:pt x="126" y="44"/>
                        </a:lnTo>
                        <a:lnTo>
                          <a:pt x="119" y="46"/>
                        </a:lnTo>
                        <a:lnTo>
                          <a:pt x="112" y="48"/>
                        </a:lnTo>
                        <a:lnTo>
                          <a:pt x="105" y="50"/>
                        </a:lnTo>
                        <a:lnTo>
                          <a:pt x="99" y="52"/>
                        </a:lnTo>
                        <a:lnTo>
                          <a:pt x="90" y="55"/>
                        </a:lnTo>
                        <a:lnTo>
                          <a:pt x="82" y="59"/>
                        </a:lnTo>
                        <a:lnTo>
                          <a:pt x="74" y="61"/>
                        </a:lnTo>
                        <a:lnTo>
                          <a:pt x="65" y="64"/>
                        </a:lnTo>
                        <a:lnTo>
                          <a:pt x="57" y="66"/>
                        </a:lnTo>
                        <a:lnTo>
                          <a:pt x="48" y="68"/>
                        </a:lnTo>
                        <a:lnTo>
                          <a:pt x="39" y="69"/>
                        </a:lnTo>
                        <a:lnTo>
                          <a:pt x="30" y="69"/>
                        </a:lnTo>
                        <a:lnTo>
                          <a:pt x="28" y="69"/>
                        </a:lnTo>
                        <a:lnTo>
                          <a:pt x="26" y="69"/>
                        </a:lnTo>
                        <a:lnTo>
                          <a:pt x="24" y="69"/>
                        </a:lnTo>
                        <a:lnTo>
                          <a:pt x="22" y="69"/>
                        </a:lnTo>
                        <a:lnTo>
                          <a:pt x="20" y="68"/>
                        </a:lnTo>
                        <a:lnTo>
                          <a:pt x="18" y="68"/>
                        </a:lnTo>
                        <a:lnTo>
                          <a:pt x="16" y="68"/>
                        </a:lnTo>
                        <a:lnTo>
                          <a:pt x="14" y="67"/>
                        </a:lnTo>
                        <a:lnTo>
                          <a:pt x="9" y="65"/>
                        </a:lnTo>
                        <a:lnTo>
                          <a:pt x="6" y="63"/>
                        </a:lnTo>
                        <a:lnTo>
                          <a:pt x="5" y="59"/>
                        </a:lnTo>
                        <a:lnTo>
                          <a:pt x="7" y="53"/>
                        </a:lnTo>
                        <a:lnTo>
                          <a:pt x="10" y="49"/>
                        </a:lnTo>
                        <a:lnTo>
                          <a:pt x="13" y="46"/>
                        </a:lnTo>
                        <a:lnTo>
                          <a:pt x="16" y="43"/>
                        </a:lnTo>
                        <a:lnTo>
                          <a:pt x="19" y="41"/>
                        </a:lnTo>
                        <a:lnTo>
                          <a:pt x="23" y="39"/>
                        </a:lnTo>
                        <a:lnTo>
                          <a:pt x="27" y="37"/>
                        </a:lnTo>
                        <a:lnTo>
                          <a:pt x="30" y="35"/>
                        </a:lnTo>
                        <a:lnTo>
                          <a:pt x="34" y="34"/>
                        </a:lnTo>
                        <a:lnTo>
                          <a:pt x="38" y="32"/>
                        </a:lnTo>
                        <a:lnTo>
                          <a:pt x="42" y="30"/>
                        </a:lnTo>
                        <a:lnTo>
                          <a:pt x="46" y="28"/>
                        </a:lnTo>
                        <a:lnTo>
                          <a:pt x="51" y="26"/>
                        </a:lnTo>
                        <a:lnTo>
                          <a:pt x="55" y="24"/>
                        </a:lnTo>
                        <a:lnTo>
                          <a:pt x="59" y="22"/>
                        </a:lnTo>
                        <a:lnTo>
                          <a:pt x="62" y="19"/>
                        </a:lnTo>
                        <a:lnTo>
                          <a:pt x="65" y="16"/>
                        </a:lnTo>
                        <a:lnTo>
                          <a:pt x="65" y="12"/>
                        </a:lnTo>
                        <a:lnTo>
                          <a:pt x="61" y="9"/>
                        </a:lnTo>
                        <a:lnTo>
                          <a:pt x="56" y="7"/>
                        </a:lnTo>
                        <a:lnTo>
                          <a:pt x="50" y="4"/>
                        </a:lnTo>
                        <a:lnTo>
                          <a:pt x="42" y="2"/>
                        </a:lnTo>
                        <a:lnTo>
                          <a:pt x="36" y="1"/>
                        </a:lnTo>
                        <a:lnTo>
                          <a:pt x="30" y="1"/>
                        </a:lnTo>
                        <a:lnTo>
                          <a:pt x="26" y="0"/>
                        </a:lnTo>
                        <a:lnTo>
                          <a:pt x="26" y="1"/>
                        </a:lnTo>
                        <a:lnTo>
                          <a:pt x="28" y="1"/>
                        </a:lnTo>
                        <a:lnTo>
                          <a:pt x="33" y="2"/>
                        </a:lnTo>
                        <a:lnTo>
                          <a:pt x="39" y="5"/>
                        </a:lnTo>
                        <a:lnTo>
                          <a:pt x="46" y="7"/>
                        </a:lnTo>
                        <a:lnTo>
                          <a:pt x="53" y="10"/>
                        </a:lnTo>
                        <a:lnTo>
                          <a:pt x="59" y="12"/>
                        </a:lnTo>
                        <a:lnTo>
                          <a:pt x="62" y="15"/>
                        </a:lnTo>
                        <a:lnTo>
                          <a:pt x="61" y="1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7" name="Freeform 92"/>
                  <p:cNvSpPr>
                    <a:spLocks/>
                  </p:cNvSpPr>
                  <p:nvPr/>
                </p:nvSpPr>
                <p:spPr bwMode="auto">
                  <a:xfrm>
                    <a:off x="1596" y="2547"/>
                    <a:ext cx="8" cy="35"/>
                  </a:xfrm>
                  <a:custGeom>
                    <a:avLst/>
                    <a:gdLst>
                      <a:gd name="T0" fmla="*/ 1 w 8"/>
                      <a:gd name="T1" fmla="*/ 0 h 35"/>
                      <a:gd name="T2" fmla="*/ 2 w 8"/>
                      <a:gd name="T3" fmla="*/ 2 h 35"/>
                      <a:gd name="T4" fmla="*/ 3 w 8"/>
                      <a:gd name="T5" fmla="*/ 8 h 35"/>
                      <a:gd name="T6" fmla="*/ 3 w 8"/>
                      <a:gd name="T7" fmla="*/ 16 h 35"/>
                      <a:gd name="T8" fmla="*/ 2 w 8"/>
                      <a:gd name="T9" fmla="*/ 26 h 35"/>
                      <a:gd name="T10" fmla="*/ 0 w 8"/>
                      <a:gd name="T11" fmla="*/ 33 h 35"/>
                      <a:gd name="T12" fmla="*/ 1 w 8"/>
                      <a:gd name="T13" fmla="*/ 35 h 35"/>
                      <a:gd name="T14" fmla="*/ 2 w 8"/>
                      <a:gd name="T15" fmla="*/ 34 h 35"/>
                      <a:gd name="T16" fmla="*/ 5 w 8"/>
                      <a:gd name="T17" fmla="*/ 31 h 35"/>
                      <a:gd name="T18" fmla="*/ 7 w 8"/>
                      <a:gd name="T19" fmla="*/ 25 h 35"/>
                      <a:gd name="T20" fmla="*/ 8 w 8"/>
                      <a:gd name="T21" fmla="*/ 16 h 35"/>
                      <a:gd name="T22" fmla="*/ 6 w 8"/>
                      <a:gd name="T23" fmla="*/ 6 h 35"/>
                      <a:gd name="T24" fmla="*/ 1 w 8"/>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35"/>
                      <a:gd name="T41" fmla="*/ 8 w 8"/>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35">
                        <a:moveTo>
                          <a:pt x="1" y="0"/>
                        </a:moveTo>
                        <a:lnTo>
                          <a:pt x="2" y="2"/>
                        </a:lnTo>
                        <a:lnTo>
                          <a:pt x="3" y="8"/>
                        </a:lnTo>
                        <a:lnTo>
                          <a:pt x="3" y="16"/>
                        </a:lnTo>
                        <a:lnTo>
                          <a:pt x="2" y="26"/>
                        </a:lnTo>
                        <a:lnTo>
                          <a:pt x="0" y="33"/>
                        </a:lnTo>
                        <a:lnTo>
                          <a:pt x="1" y="35"/>
                        </a:lnTo>
                        <a:lnTo>
                          <a:pt x="2" y="34"/>
                        </a:lnTo>
                        <a:lnTo>
                          <a:pt x="5" y="31"/>
                        </a:lnTo>
                        <a:lnTo>
                          <a:pt x="7" y="25"/>
                        </a:lnTo>
                        <a:lnTo>
                          <a:pt x="8" y="16"/>
                        </a:lnTo>
                        <a:lnTo>
                          <a:pt x="6" y="6"/>
                        </a:lnTo>
                        <a:lnTo>
                          <a:pt x="1"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8" name="Freeform 93"/>
                  <p:cNvSpPr>
                    <a:spLocks/>
                  </p:cNvSpPr>
                  <p:nvPr/>
                </p:nvSpPr>
                <p:spPr bwMode="auto">
                  <a:xfrm>
                    <a:off x="1499" y="2445"/>
                    <a:ext cx="32" cy="91"/>
                  </a:xfrm>
                  <a:custGeom>
                    <a:avLst/>
                    <a:gdLst>
                      <a:gd name="T0" fmla="*/ 6 w 32"/>
                      <a:gd name="T1" fmla="*/ 0 h 91"/>
                      <a:gd name="T2" fmla="*/ 6 w 32"/>
                      <a:gd name="T3" fmla="*/ 3 h 91"/>
                      <a:gd name="T4" fmla="*/ 6 w 32"/>
                      <a:gd name="T5" fmla="*/ 9 h 91"/>
                      <a:gd name="T6" fmla="*/ 9 w 32"/>
                      <a:gd name="T7" fmla="*/ 19 h 91"/>
                      <a:gd name="T8" fmla="*/ 15 w 32"/>
                      <a:gd name="T9" fmla="*/ 29 h 91"/>
                      <a:gd name="T10" fmla="*/ 19 w 32"/>
                      <a:gd name="T11" fmla="*/ 34 h 91"/>
                      <a:gd name="T12" fmla="*/ 23 w 32"/>
                      <a:gd name="T13" fmla="*/ 39 h 91"/>
                      <a:gd name="T14" fmla="*/ 26 w 32"/>
                      <a:gd name="T15" fmla="*/ 44 h 91"/>
                      <a:gd name="T16" fmla="*/ 27 w 32"/>
                      <a:gd name="T17" fmla="*/ 49 h 91"/>
                      <a:gd name="T18" fmla="*/ 28 w 32"/>
                      <a:gd name="T19" fmla="*/ 54 h 91"/>
                      <a:gd name="T20" fmla="*/ 28 w 32"/>
                      <a:gd name="T21" fmla="*/ 58 h 91"/>
                      <a:gd name="T22" fmla="*/ 27 w 32"/>
                      <a:gd name="T23" fmla="*/ 62 h 91"/>
                      <a:gd name="T24" fmla="*/ 24 w 32"/>
                      <a:gd name="T25" fmla="*/ 66 h 91"/>
                      <a:gd name="T26" fmla="*/ 21 w 32"/>
                      <a:gd name="T27" fmla="*/ 70 h 91"/>
                      <a:gd name="T28" fmla="*/ 18 w 32"/>
                      <a:gd name="T29" fmla="*/ 73 h 91"/>
                      <a:gd name="T30" fmla="*/ 14 w 32"/>
                      <a:gd name="T31" fmla="*/ 76 h 91"/>
                      <a:gd name="T32" fmla="*/ 11 w 32"/>
                      <a:gd name="T33" fmla="*/ 79 h 91"/>
                      <a:gd name="T34" fmla="*/ 8 w 32"/>
                      <a:gd name="T35" fmla="*/ 83 h 91"/>
                      <a:gd name="T36" fmla="*/ 5 w 32"/>
                      <a:gd name="T37" fmla="*/ 86 h 91"/>
                      <a:gd name="T38" fmla="*/ 2 w 32"/>
                      <a:gd name="T39" fmla="*/ 88 h 91"/>
                      <a:gd name="T40" fmla="*/ 0 w 32"/>
                      <a:gd name="T41" fmla="*/ 91 h 91"/>
                      <a:gd name="T42" fmla="*/ 1 w 32"/>
                      <a:gd name="T43" fmla="*/ 90 h 91"/>
                      <a:gd name="T44" fmla="*/ 4 w 32"/>
                      <a:gd name="T45" fmla="*/ 88 h 91"/>
                      <a:gd name="T46" fmla="*/ 7 w 32"/>
                      <a:gd name="T47" fmla="*/ 86 h 91"/>
                      <a:gd name="T48" fmla="*/ 11 w 32"/>
                      <a:gd name="T49" fmla="*/ 82 h 91"/>
                      <a:gd name="T50" fmla="*/ 15 w 32"/>
                      <a:gd name="T51" fmla="*/ 79 h 91"/>
                      <a:gd name="T52" fmla="*/ 19 w 32"/>
                      <a:gd name="T53" fmla="*/ 75 h 91"/>
                      <a:gd name="T54" fmla="*/ 23 w 32"/>
                      <a:gd name="T55" fmla="*/ 72 h 91"/>
                      <a:gd name="T56" fmla="*/ 25 w 32"/>
                      <a:gd name="T57" fmla="*/ 70 h 91"/>
                      <a:gd name="T58" fmla="*/ 29 w 32"/>
                      <a:gd name="T59" fmla="*/ 64 h 91"/>
                      <a:gd name="T60" fmla="*/ 31 w 32"/>
                      <a:gd name="T61" fmla="*/ 55 h 91"/>
                      <a:gd name="T62" fmla="*/ 32 w 32"/>
                      <a:gd name="T63" fmla="*/ 46 h 91"/>
                      <a:gd name="T64" fmla="*/ 28 w 32"/>
                      <a:gd name="T65" fmla="*/ 38 h 91"/>
                      <a:gd name="T66" fmla="*/ 26 w 32"/>
                      <a:gd name="T67" fmla="*/ 34 h 91"/>
                      <a:gd name="T68" fmla="*/ 23 w 32"/>
                      <a:gd name="T69" fmla="*/ 30 h 91"/>
                      <a:gd name="T70" fmla="*/ 19 w 32"/>
                      <a:gd name="T71" fmla="*/ 27 h 91"/>
                      <a:gd name="T72" fmla="*/ 16 w 32"/>
                      <a:gd name="T73" fmla="*/ 22 h 91"/>
                      <a:gd name="T74" fmla="*/ 13 w 32"/>
                      <a:gd name="T75" fmla="*/ 18 h 91"/>
                      <a:gd name="T76" fmla="*/ 10 w 32"/>
                      <a:gd name="T77" fmla="*/ 13 h 91"/>
                      <a:gd name="T78" fmla="*/ 8 w 32"/>
                      <a:gd name="T79" fmla="*/ 7 h 91"/>
                      <a:gd name="T80" fmla="*/ 6 w 32"/>
                      <a:gd name="T81" fmla="*/ 0 h 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
                      <a:gd name="T124" fmla="*/ 0 h 91"/>
                      <a:gd name="T125" fmla="*/ 32 w 32"/>
                      <a:gd name="T126" fmla="*/ 91 h 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 h="91">
                        <a:moveTo>
                          <a:pt x="6" y="0"/>
                        </a:moveTo>
                        <a:lnTo>
                          <a:pt x="6" y="3"/>
                        </a:lnTo>
                        <a:lnTo>
                          <a:pt x="6" y="9"/>
                        </a:lnTo>
                        <a:lnTo>
                          <a:pt x="9" y="19"/>
                        </a:lnTo>
                        <a:lnTo>
                          <a:pt x="15" y="29"/>
                        </a:lnTo>
                        <a:lnTo>
                          <a:pt x="19" y="34"/>
                        </a:lnTo>
                        <a:lnTo>
                          <a:pt x="23" y="39"/>
                        </a:lnTo>
                        <a:lnTo>
                          <a:pt x="26" y="44"/>
                        </a:lnTo>
                        <a:lnTo>
                          <a:pt x="27" y="49"/>
                        </a:lnTo>
                        <a:lnTo>
                          <a:pt x="28" y="54"/>
                        </a:lnTo>
                        <a:lnTo>
                          <a:pt x="28" y="58"/>
                        </a:lnTo>
                        <a:lnTo>
                          <a:pt x="27" y="62"/>
                        </a:lnTo>
                        <a:lnTo>
                          <a:pt x="24" y="66"/>
                        </a:lnTo>
                        <a:lnTo>
                          <a:pt x="21" y="70"/>
                        </a:lnTo>
                        <a:lnTo>
                          <a:pt x="18" y="73"/>
                        </a:lnTo>
                        <a:lnTo>
                          <a:pt x="14" y="76"/>
                        </a:lnTo>
                        <a:lnTo>
                          <a:pt x="11" y="79"/>
                        </a:lnTo>
                        <a:lnTo>
                          <a:pt x="8" y="83"/>
                        </a:lnTo>
                        <a:lnTo>
                          <a:pt x="5" y="86"/>
                        </a:lnTo>
                        <a:lnTo>
                          <a:pt x="2" y="88"/>
                        </a:lnTo>
                        <a:lnTo>
                          <a:pt x="0" y="91"/>
                        </a:lnTo>
                        <a:lnTo>
                          <a:pt x="1" y="90"/>
                        </a:lnTo>
                        <a:lnTo>
                          <a:pt x="4" y="88"/>
                        </a:lnTo>
                        <a:lnTo>
                          <a:pt x="7" y="86"/>
                        </a:lnTo>
                        <a:lnTo>
                          <a:pt x="11" y="82"/>
                        </a:lnTo>
                        <a:lnTo>
                          <a:pt x="15" y="79"/>
                        </a:lnTo>
                        <a:lnTo>
                          <a:pt x="19" y="75"/>
                        </a:lnTo>
                        <a:lnTo>
                          <a:pt x="23" y="72"/>
                        </a:lnTo>
                        <a:lnTo>
                          <a:pt x="25" y="70"/>
                        </a:lnTo>
                        <a:lnTo>
                          <a:pt x="29" y="64"/>
                        </a:lnTo>
                        <a:lnTo>
                          <a:pt x="31" y="55"/>
                        </a:lnTo>
                        <a:lnTo>
                          <a:pt x="32" y="46"/>
                        </a:lnTo>
                        <a:lnTo>
                          <a:pt x="28" y="38"/>
                        </a:lnTo>
                        <a:lnTo>
                          <a:pt x="26" y="34"/>
                        </a:lnTo>
                        <a:lnTo>
                          <a:pt x="23" y="30"/>
                        </a:lnTo>
                        <a:lnTo>
                          <a:pt x="19" y="27"/>
                        </a:lnTo>
                        <a:lnTo>
                          <a:pt x="16" y="22"/>
                        </a:lnTo>
                        <a:lnTo>
                          <a:pt x="13" y="18"/>
                        </a:lnTo>
                        <a:lnTo>
                          <a:pt x="10" y="13"/>
                        </a:lnTo>
                        <a:lnTo>
                          <a:pt x="8" y="7"/>
                        </a:lnTo>
                        <a:lnTo>
                          <a:pt x="6"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9" name="Freeform 94"/>
                  <p:cNvSpPr>
                    <a:spLocks/>
                  </p:cNvSpPr>
                  <p:nvPr/>
                </p:nvSpPr>
                <p:spPr bwMode="auto">
                  <a:xfrm>
                    <a:off x="1500" y="2446"/>
                    <a:ext cx="85" cy="72"/>
                  </a:xfrm>
                  <a:custGeom>
                    <a:avLst/>
                    <a:gdLst>
                      <a:gd name="T0" fmla="*/ 2 w 85"/>
                      <a:gd name="T1" fmla="*/ 3 h 72"/>
                      <a:gd name="T2" fmla="*/ 4 w 85"/>
                      <a:gd name="T3" fmla="*/ 4 h 72"/>
                      <a:gd name="T4" fmla="*/ 7 w 85"/>
                      <a:gd name="T5" fmla="*/ 6 h 72"/>
                      <a:gd name="T6" fmla="*/ 12 w 85"/>
                      <a:gd name="T7" fmla="*/ 8 h 72"/>
                      <a:gd name="T8" fmla="*/ 19 w 85"/>
                      <a:gd name="T9" fmla="*/ 12 h 72"/>
                      <a:gd name="T10" fmla="*/ 26 w 85"/>
                      <a:gd name="T11" fmla="*/ 16 h 72"/>
                      <a:gd name="T12" fmla="*/ 34 w 85"/>
                      <a:gd name="T13" fmla="*/ 20 h 72"/>
                      <a:gd name="T14" fmla="*/ 41 w 85"/>
                      <a:gd name="T15" fmla="*/ 25 h 72"/>
                      <a:gd name="T16" fmla="*/ 47 w 85"/>
                      <a:gd name="T17" fmla="*/ 31 h 72"/>
                      <a:gd name="T18" fmla="*/ 53 w 85"/>
                      <a:gd name="T19" fmla="*/ 36 h 72"/>
                      <a:gd name="T20" fmla="*/ 57 w 85"/>
                      <a:gd name="T21" fmla="*/ 42 h 72"/>
                      <a:gd name="T22" fmla="*/ 60 w 85"/>
                      <a:gd name="T23" fmla="*/ 49 h 72"/>
                      <a:gd name="T24" fmla="*/ 64 w 85"/>
                      <a:gd name="T25" fmla="*/ 55 h 72"/>
                      <a:gd name="T26" fmla="*/ 67 w 85"/>
                      <a:gd name="T27" fmla="*/ 60 h 72"/>
                      <a:gd name="T28" fmla="*/ 72 w 85"/>
                      <a:gd name="T29" fmla="*/ 65 h 72"/>
                      <a:gd name="T30" fmla="*/ 78 w 85"/>
                      <a:gd name="T31" fmla="*/ 69 h 72"/>
                      <a:gd name="T32" fmla="*/ 85 w 85"/>
                      <a:gd name="T33" fmla="*/ 72 h 72"/>
                      <a:gd name="T34" fmla="*/ 85 w 85"/>
                      <a:gd name="T35" fmla="*/ 72 h 72"/>
                      <a:gd name="T36" fmla="*/ 84 w 85"/>
                      <a:gd name="T37" fmla="*/ 70 h 72"/>
                      <a:gd name="T38" fmla="*/ 82 w 85"/>
                      <a:gd name="T39" fmla="*/ 68 h 72"/>
                      <a:gd name="T40" fmla="*/ 79 w 85"/>
                      <a:gd name="T41" fmla="*/ 65 h 72"/>
                      <a:gd name="T42" fmla="*/ 76 w 85"/>
                      <a:gd name="T43" fmla="*/ 61 h 72"/>
                      <a:gd name="T44" fmla="*/ 73 w 85"/>
                      <a:gd name="T45" fmla="*/ 57 h 72"/>
                      <a:gd name="T46" fmla="*/ 71 w 85"/>
                      <a:gd name="T47" fmla="*/ 51 h 72"/>
                      <a:gd name="T48" fmla="*/ 67 w 85"/>
                      <a:gd name="T49" fmla="*/ 45 h 72"/>
                      <a:gd name="T50" fmla="*/ 64 w 85"/>
                      <a:gd name="T51" fmla="*/ 40 h 72"/>
                      <a:gd name="T52" fmla="*/ 61 w 85"/>
                      <a:gd name="T53" fmla="*/ 34 h 72"/>
                      <a:gd name="T54" fmla="*/ 58 w 85"/>
                      <a:gd name="T55" fmla="*/ 29 h 72"/>
                      <a:gd name="T56" fmla="*/ 55 w 85"/>
                      <a:gd name="T57" fmla="*/ 25 h 72"/>
                      <a:gd name="T58" fmla="*/ 52 w 85"/>
                      <a:gd name="T59" fmla="*/ 21 h 72"/>
                      <a:gd name="T60" fmla="*/ 48 w 85"/>
                      <a:gd name="T61" fmla="*/ 17 h 72"/>
                      <a:gd name="T62" fmla="*/ 44 w 85"/>
                      <a:gd name="T63" fmla="*/ 14 h 72"/>
                      <a:gd name="T64" fmla="*/ 40 w 85"/>
                      <a:gd name="T65" fmla="*/ 12 h 72"/>
                      <a:gd name="T66" fmla="*/ 35 w 85"/>
                      <a:gd name="T67" fmla="*/ 10 h 72"/>
                      <a:gd name="T68" fmla="*/ 28 w 85"/>
                      <a:gd name="T69" fmla="*/ 7 h 72"/>
                      <a:gd name="T70" fmla="*/ 21 w 85"/>
                      <a:gd name="T71" fmla="*/ 4 h 72"/>
                      <a:gd name="T72" fmla="*/ 13 w 85"/>
                      <a:gd name="T73" fmla="*/ 2 h 72"/>
                      <a:gd name="T74" fmla="*/ 7 w 85"/>
                      <a:gd name="T75" fmla="*/ 1 h 72"/>
                      <a:gd name="T76" fmla="*/ 2 w 85"/>
                      <a:gd name="T77" fmla="*/ 0 h 72"/>
                      <a:gd name="T78" fmla="*/ 0 w 85"/>
                      <a:gd name="T79" fmla="*/ 1 h 72"/>
                      <a:gd name="T80" fmla="*/ 2 w 85"/>
                      <a:gd name="T81" fmla="*/ 3 h 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5"/>
                      <a:gd name="T124" fmla="*/ 0 h 72"/>
                      <a:gd name="T125" fmla="*/ 85 w 85"/>
                      <a:gd name="T126" fmla="*/ 72 h 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5" h="72">
                        <a:moveTo>
                          <a:pt x="2" y="3"/>
                        </a:moveTo>
                        <a:lnTo>
                          <a:pt x="4" y="4"/>
                        </a:lnTo>
                        <a:lnTo>
                          <a:pt x="7" y="6"/>
                        </a:lnTo>
                        <a:lnTo>
                          <a:pt x="12" y="8"/>
                        </a:lnTo>
                        <a:lnTo>
                          <a:pt x="19" y="12"/>
                        </a:lnTo>
                        <a:lnTo>
                          <a:pt x="26" y="16"/>
                        </a:lnTo>
                        <a:lnTo>
                          <a:pt x="34" y="20"/>
                        </a:lnTo>
                        <a:lnTo>
                          <a:pt x="41" y="25"/>
                        </a:lnTo>
                        <a:lnTo>
                          <a:pt x="47" y="31"/>
                        </a:lnTo>
                        <a:lnTo>
                          <a:pt x="53" y="36"/>
                        </a:lnTo>
                        <a:lnTo>
                          <a:pt x="57" y="42"/>
                        </a:lnTo>
                        <a:lnTo>
                          <a:pt x="60" y="49"/>
                        </a:lnTo>
                        <a:lnTo>
                          <a:pt x="64" y="55"/>
                        </a:lnTo>
                        <a:lnTo>
                          <a:pt x="67" y="60"/>
                        </a:lnTo>
                        <a:lnTo>
                          <a:pt x="72" y="65"/>
                        </a:lnTo>
                        <a:lnTo>
                          <a:pt x="78" y="69"/>
                        </a:lnTo>
                        <a:lnTo>
                          <a:pt x="85" y="72"/>
                        </a:lnTo>
                        <a:lnTo>
                          <a:pt x="84" y="70"/>
                        </a:lnTo>
                        <a:lnTo>
                          <a:pt x="82" y="68"/>
                        </a:lnTo>
                        <a:lnTo>
                          <a:pt x="79" y="65"/>
                        </a:lnTo>
                        <a:lnTo>
                          <a:pt x="76" y="61"/>
                        </a:lnTo>
                        <a:lnTo>
                          <a:pt x="73" y="57"/>
                        </a:lnTo>
                        <a:lnTo>
                          <a:pt x="71" y="51"/>
                        </a:lnTo>
                        <a:lnTo>
                          <a:pt x="67" y="45"/>
                        </a:lnTo>
                        <a:lnTo>
                          <a:pt x="64" y="40"/>
                        </a:lnTo>
                        <a:lnTo>
                          <a:pt x="61" y="34"/>
                        </a:lnTo>
                        <a:lnTo>
                          <a:pt x="58" y="29"/>
                        </a:lnTo>
                        <a:lnTo>
                          <a:pt x="55" y="25"/>
                        </a:lnTo>
                        <a:lnTo>
                          <a:pt x="52" y="21"/>
                        </a:lnTo>
                        <a:lnTo>
                          <a:pt x="48" y="17"/>
                        </a:lnTo>
                        <a:lnTo>
                          <a:pt x="44" y="14"/>
                        </a:lnTo>
                        <a:lnTo>
                          <a:pt x="40" y="12"/>
                        </a:lnTo>
                        <a:lnTo>
                          <a:pt x="35" y="10"/>
                        </a:lnTo>
                        <a:lnTo>
                          <a:pt x="28" y="7"/>
                        </a:lnTo>
                        <a:lnTo>
                          <a:pt x="21" y="4"/>
                        </a:lnTo>
                        <a:lnTo>
                          <a:pt x="13" y="2"/>
                        </a:lnTo>
                        <a:lnTo>
                          <a:pt x="7" y="1"/>
                        </a:lnTo>
                        <a:lnTo>
                          <a:pt x="2" y="0"/>
                        </a:lnTo>
                        <a:lnTo>
                          <a:pt x="0" y="1"/>
                        </a:lnTo>
                        <a:lnTo>
                          <a:pt x="2"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0" name="Freeform 95"/>
                  <p:cNvSpPr>
                    <a:spLocks/>
                  </p:cNvSpPr>
                  <p:nvPr/>
                </p:nvSpPr>
                <p:spPr bwMode="auto">
                  <a:xfrm>
                    <a:off x="1564" y="2454"/>
                    <a:ext cx="26" cy="54"/>
                  </a:xfrm>
                  <a:custGeom>
                    <a:avLst/>
                    <a:gdLst>
                      <a:gd name="T0" fmla="*/ 0 w 26"/>
                      <a:gd name="T1" fmla="*/ 3 h 54"/>
                      <a:gd name="T2" fmla="*/ 1 w 26"/>
                      <a:gd name="T3" fmla="*/ 3 h 54"/>
                      <a:gd name="T4" fmla="*/ 3 w 26"/>
                      <a:gd name="T5" fmla="*/ 3 h 54"/>
                      <a:gd name="T6" fmla="*/ 6 w 26"/>
                      <a:gd name="T7" fmla="*/ 6 h 54"/>
                      <a:gd name="T8" fmla="*/ 8 w 26"/>
                      <a:gd name="T9" fmla="*/ 13 h 54"/>
                      <a:gd name="T10" fmla="*/ 9 w 26"/>
                      <a:gd name="T11" fmla="*/ 18 h 54"/>
                      <a:gd name="T12" fmla="*/ 12 w 26"/>
                      <a:gd name="T13" fmla="*/ 25 h 54"/>
                      <a:gd name="T14" fmla="*/ 15 w 26"/>
                      <a:gd name="T15" fmla="*/ 32 h 54"/>
                      <a:gd name="T16" fmla="*/ 18 w 26"/>
                      <a:gd name="T17" fmla="*/ 38 h 54"/>
                      <a:gd name="T18" fmla="*/ 21 w 26"/>
                      <a:gd name="T19" fmla="*/ 44 h 54"/>
                      <a:gd name="T20" fmla="*/ 24 w 26"/>
                      <a:gd name="T21" fmla="*/ 49 h 54"/>
                      <a:gd name="T22" fmla="*/ 25 w 26"/>
                      <a:gd name="T23" fmla="*/ 52 h 54"/>
                      <a:gd name="T24" fmla="*/ 26 w 26"/>
                      <a:gd name="T25" fmla="*/ 54 h 54"/>
                      <a:gd name="T26" fmla="*/ 25 w 26"/>
                      <a:gd name="T27" fmla="*/ 49 h 54"/>
                      <a:gd name="T28" fmla="*/ 21 w 26"/>
                      <a:gd name="T29" fmla="*/ 38 h 54"/>
                      <a:gd name="T30" fmla="*/ 16 w 26"/>
                      <a:gd name="T31" fmla="*/ 25 h 54"/>
                      <a:gd name="T32" fmla="*/ 13 w 26"/>
                      <a:gd name="T33" fmla="*/ 17 h 54"/>
                      <a:gd name="T34" fmla="*/ 12 w 26"/>
                      <a:gd name="T35" fmla="*/ 14 h 54"/>
                      <a:gd name="T36" fmla="*/ 11 w 26"/>
                      <a:gd name="T37" fmla="*/ 10 h 54"/>
                      <a:gd name="T38" fmla="*/ 10 w 26"/>
                      <a:gd name="T39" fmla="*/ 7 h 54"/>
                      <a:gd name="T40" fmla="*/ 8 w 26"/>
                      <a:gd name="T41" fmla="*/ 4 h 54"/>
                      <a:gd name="T42" fmla="*/ 7 w 26"/>
                      <a:gd name="T43" fmla="*/ 1 h 54"/>
                      <a:gd name="T44" fmla="*/ 4 w 26"/>
                      <a:gd name="T45" fmla="*/ 0 h 54"/>
                      <a:gd name="T46" fmla="*/ 2 w 26"/>
                      <a:gd name="T47" fmla="*/ 0 h 54"/>
                      <a:gd name="T48" fmla="*/ 0 w 26"/>
                      <a:gd name="T49" fmla="*/ 3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54"/>
                      <a:gd name="T77" fmla="*/ 26 w 26"/>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54">
                        <a:moveTo>
                          <a:pt x="0" y="3"/>
                        </a:moveTo>
                        <a:lnTo>
                          <a:pt x="1" y="3"/>
                        </a:lnTo>
                        <a:lnTo>
                          <a:pt x="3" y="3"/>
                        </a:lnTo>
                        <a:lnTo>
                          <a:pt x="6" y="6"/>
                        </a:lnTo>
                        <a:lnTo>
                          <a:pt x="8" y="13"/>
                        </a:lnTo>
                        <a:lnTo>
                          <a:pt x="9" y="18"/>
                        </a:lnTo>
                        <a:lnTo>
                          <a:pt x="12" y="25"/>
                        </a:lnTo>
                        <a:lnTo>
                          <a:pt x="15" y="32"/>
                        </a:lnTo>
                        <a:lnTo>
                          <a:pt x="18" y="38"/>
                        </a:lnTo>
                        <a:lnTo>
                          <a:pt x="21" y="44"/>
                        </a:lnTo>
                        <a:lnTo>
                          <a:pt x="24" y="49"/>
                        </a:lnTo>
                        <a:lnTo>
                          <a:pt x="25" y="52"/>
                        </a:lnTo>
                        <a:lnTo>
                          <a:pt x="26" y="54"/>
                        </a:lnTo>
                        <a:lnTo>
                          <a:pt x="25" y="49"/>
                        </a:lnTo>
                        <a:lnTo>
                          <a:pt x="21" y="38"/>
                        </a:lnTo>
                        <a:lnTo>
                          <a:pt x="16" y="25"/>
                        </a:lnTo>
                        <a:lnTo>
                          <a:pt x="13" y="17"/>
                        </a:lnTo>
                        <a:lnTo>
                          <a:pt x="12" y="14"/>
                        </a:lnTo>
                        <a:lnTo>
                          <a:pt x="11" y="10"/>
                        </a:lnTo>
                        <a:lnTo>
                          <a:pt x="10" y="7"/>
                        </a:lnTo>
                        <a:lnTo>
                          <a:pt x="8" y="4"/>
                        </a:lnTo>
                        <a:lnTo>
                          <a:pt x="7" y="1"/>
                        </a:lnTo>
                        <a:lnTo>
                          <a:pt x="4" y="0"/>
                        </a:lnTo>
                        <a:lnTo>
                          <a:pt x="2" y="0"/>
                        </a:lnTo>
                        <a:lnTo>
                          <a:pt x="0"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1" name="Freeform 96"/>
                  <p:cNvSpPr>
                    <a:spLocks/>
                  </p:cNvSpPr>
                  <p:nvPr/>
                </p:nvSpPr>
                <p:spPr bwMode="auto">
                  <a:xfrm>
                    <a:off x="1611" y="2047"/>
                    <a:ext cx="116" cy="23"/>
                  </a:xfrm>
                  <a:custGeom>
                    <a:avLst/>
                    <a:gdLst>
                      <a:gd name="T0" fmla="*/ 0 w 116"/>
                      <a:gd name="T1" fmla="*/ 0 h 23"/>
                      <a:gd name="T2" fmla="*/ 1 w 116"/>
                      <a:gd name="T3" fmla="*/ 0 h 23"/>
                      <a:gd name="T4" fmla="*/ 3 w 116"/>
                      <a:gd name="T5" fmla="*/ 0 h 23"/>
                      <a:gd name="T6" fmla="*/ 7 w 116"/>
                      <a:gd name="T7" fmla="*/ 1 h 23"/>
                      <a:gd name="T8" fmla="*/ 13 w 116"/>
                      <a:gd name="T9" fmla="*/ 2 h 23"/>
                      <a:gd name="T10" fmla="*/ 19 w 116"/>
                      <a:gd name="T11" fmla="*/ 3 h 23"/>
                      <a:gd name="T12" fmla="*/ 26 w 116"/>
                      <a:gd name="T13" fmla="*/ 4 h 23"/>
                      <a:gd name="T14" fmla="*/ 34 w 116"/>
                      <a:gd name="T15" fmla="*/ 5 h 23"/>
                      <a:gd name="T16" fmla="*/ 43 w 116"/>
                      <a:gd name="T17" fmla="*/ 7 h 23"/>
                      <a:gd name="T18" fmla="*/ 52 w 116"/>
                      <a:gd name="T19" fmla="*/ 9 h 23"/>
                      <a:gd name="T20" fmla="*/ 61 w 116"/>
                      <a:gd name="T21" fmla="*/ 10 h 23"/>
                      <a:gd name="T22" fmla="*/ 70 w 116"/>
                      <a:gd name="T23" fmla="*/ 12 h 23"/>
                      <a:gd name="T24" fmla="*/ 79 w 116"/>
                      <a:gd name="T25" fmla="*/ 14 h 23"/>
                      <a:gd name="T26" fmla="*/ 87 w 116"/>
                      <a:gd name="T27" fmla="*/ 16 h 23"/>
                      <a:gd name="T28" fmla="*/ 95 w 116"/>
                      <a:gd name="T29" fmla="*/ 18 h 23"/>
                      <a:gd name="T30" fmla="*/ 102 w 116"/>
                      <a:gd name="T31" fmla="*/ 20 h 23"/>
                      <a:gd name="T32" fmla="*/ 108 w 116"/>
                      <a:gd name="T33" fmla="*/ 23 h 23"/>
                      <a:gd name="T34" fmla="*/ 109 w 116"/>
                      <a:gd name="T35" fmla="*/ 23 h 23"/>
                      <a:gd name="T36" fmla="*/ 110 w 116"/>
                      <a:gd name="T37" fmla="*/ 23 h 23"/>
                      <a:gd name="T38" fmla="*/ 113 w 116"/>
                      <a:gd name="T39" fmla="*/ 23 h 23"/>
                      <a:gd name="T40" fmla="*/ 115 w 116"/>
                      <a:gd name="T41" fmla="*/ 23 h 23"/>
                      <a:gd name="T42" fmla="*/ 116 w 116"/>
                      <a:gd name="T43" fmla="*/ 22 h 23"/>
                      <a:gd name="T44" fmla="*/ 115 w 116"/>
                      <a:gd name="T45" fmla="*/ 21 h 23"/>
                      <a:gd name="T46" fmla="*/ 113 w 116"/>
                      <a:gd name="T47" fmla="*/ 19 h 23"/>
                      <a:gd name="T48" fmla="*/ 108 w 116"/>
                      <a:gd name="T49" fmla="*/ 17 h 23"/>
                      <a:gd name="T50" fmla="*/ 105 w 116"/>
                      <a:gd name="T51" fmla="*/ 16 h 23"/>
                      <a:gd name="T52" fmla="*/ 100 w 116"/>
                      <a:gd name="T53" fmla="*/ 15 h 23"/>
                      <a:gd name="T54" fmla="*/ 96 w 116"/>
                      <a:gd name="T55" fmla="*/ 13 h 23"/>
                      <a:gd name="T56" fmla="*/ 90 w 116"/>
                      <a:gd name="T57" fmla="*/ 11 h 23"/>
                      <a:gd name="T58" fmla="*/ 84 w 116"/>
                      <a:gd name="T59" fmla="*/ 10 h 23"/>
                      <a:gd name="T60" fmla="*/ 78 w 116"/>
                      <a:gd name="T61" fmla="*/ 8 h 23"/>
                      <a:gd name="T62" fmla="*/ 71 w 116"/>
                      <a:gd name="T63" fmla="*/ 6 h 23"/>
                      <a:gd name="T64" fmla="*/ 64 w 116"/>
                      <a:gd name="T65" fmla="*/ 5 h 23"/>
                      <a:gd name="T66" fmla="*/ 57 w 116"/>
                      <a:gd name="T67" fmla="*/ 4 h 23"/>
                      <a:gd name="T68" fmla="*/ 50 w 116"/>
                      <a:gd name="T69" fmla="*/ 3 h 23"/>
                      <a:gd name="T70" fmla="*/ 42 w 116"/>
                      <a:gd name="T71" fmla="*/ 1 h 23"/>
                      <a:gd name="T72" fmla="*/ 33 w 116"/>
                      <a:gd name="T73" fmla="*/ 1 h 23"/>
                      <a:gd name="T74" fmla="*/ 25 w 116"/>
                      <a:gd name="T75" fmla="*/ 0 h 23"/>
                      <a:gd name="T76" fmla="*/ 17 w 116"/>
                      <a:gd name="T77" fmla="*/ 0 h 23"/>
                      <a:gd name="T78" fmla="*/ 8 w 116"/>
                      <a:gd name="T79" fmla="*/ 0 h 23"/>
                      <a:gd name="T80" fmla="*/ 0 w 116"/>
                      <a:gd name="T81" fmla="*/ 0 h 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6"/>
                      <a:gd name="T124" fmla="*/ 0 h 23"/>
                      <a:gd name="T125" fmla="*/ 116 w 116"/>
                      <a:gd name="T126" fmla="*/ 23 h 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6" h="23">
                        <a:moveTo>
                          <a:pt x="0" y="0"/>
                        </a:moveTo>
                        <a:lnTo>
                          <a:pt x="1" y="0"/>
                        </a:lnTo>
                        <a:lnTo>
                          <a:pt x="3" y="0"/>
                        </a:lnTo>
                        <a:lnTo>
                          <a:pt x="7" y="1"/>
                        </a:lnTo>
                        <a:lnTo>
                          <a:pt x="13" y="2"/>
                        </a:lnTo>
                        <a:lnTo>
                          <a:pt x="19" y="3"/>
                        </a:lnTo>
                        <a:lnTo>
                          <a:pt x="26" y="4"/>
                        </a:lnTo>
                        <a:lnTo>
                          <a:pt x="34" y="5"/>
                        </a:lnTo>
                        <a:lnTo>
                          <a:pt x="43" y="7"/>
                        </a:lnTo>
                        <a:lnTo>
                          <a:pt x="52" y="9"/>
                        </a:lnTo>
                        <a:lnTo>
                          <a:pt x="61" y="10"/>
                        </a:lnTo>
                        <a:lnTo>
                          <a:pt x="70" y="12"/>
                        </a:lnTo>
                        <a:lnTo>
                          <a:pt x="79" y="14"/>
                        </a:lnTo>
                        <a:lnTo>
                          <a:pt x="87" y="16"/>
                        </a:lnTo>
                        <a:lnTo>
                          <a:pt x="95" y="18"/>
                        </a:lnTo>
                        <a:lnTo>
                          <a:pt x="102" y="20"/>
                        </a:lnTo>
                        <a:lnTo>
                          <a:pt x="108" y="23"/>
                        </a:lnTo>
                        <a:lnTo>
                          <a:pt x="109" y="23"/>
                        </a:lnTo>
                        <a:lnTo>
                          <a:pt x="110" y="23"/>
                        </a:lnTo>
                        <a:lnTo>
                          <a:pt x="113" y="23"/>
                        </a:lnTo>
                        <a:lnTo>
                          <a:pt x="115" y="23"/>
                        </a:lnTo>
                        <a:lnTo>
                          <a:pt x="116" y="22"/>
                        </a:lnTo>
                        <a:lnTo>
                          <a:pt x="115" y="21"/>
                        </a:lnTo>
                        <a:lnTo>
                          <a:pt x="113" y="19"/>
                        </a:lnTo>
                        <a:lnTo>
                          <a:pt x="108" y="17"/>
                        </a:lnTo>
                        <a:lnTo>
                          <a:pt x="105" y="16"/>
                        </a:lnTo>
                        <a:lnTo>
                          <a:pt x="100" y="15"/>
                        </a:lnTo>
                        <a:lnTo>
                          <a:pt x="96" y="13"/>
                        </a:lnTo>
                        <a:lnTo>
                          <a:pt x="90" y="11"/>
                        </a:lnTo>
                        <a:lnTo>
                          <a:pt x="84" y="10"/>
                        </a:lnTo>
                        <a:lnTo>
                          <a:pt x="78" y="8"/>
                        </a:lnTo>
                        <a:lnTo>
                          <a:pt x="71" y="6"/>
                        </a:lnTo>
                        <a:lnTo>
                          <a:pt x="64" y="5"/>
                        </a:lnTo>
                        <a:lnTo>
                          <a:pt x="57" y="4"/>
                        </a:lnTo>
                        <a:lnTo>
                          <a:pt x="50" y="3"/>
                        </a:lnTo>
                        <a:lnTo>
                          <a:pt x="42" y="1"/>
                        </a:lnTo>
                        <a:lnTo>
                          <a:pt x="33" y="1"/>
                        </a:lnTo>
                        <a:lnTo>
                          <a:pt x="25" y="0"/>
                        </a:lnTo>
                        <a:lnTo>
                          <a:pt x="17" y="0"/>
                        </a:lnTo>
                        <a:lnTo>
                          <a:pt x="8"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2" name="Freeform 97"/>
                  <p:cNvSpPr>
                    <a:spLocks/>
                  </p:cNvSpPr>
                  <p:nvPr/>
                </p:nvSpPr>
                <p:spPr bwMode="auto">
                  <a:xfrm>
                    <a:off x="1142" y="2557"/>
                    <a:ext cx="220" cy="19"/>
                  </a:xfrm>
                  <a:custGeom>
                    <a:avLst/>
                    <a:gdLst>
                      <a:gd name="T0" fmla="*/ 0 w 220"/>
                      <a:gd name="T1" fmla="*/ 1 h 19"/>
                      <a:gd name="T2" fmla="*/ 1 w 220"/>
                      <a:gd name="T3" fmla="*/ 1 h 19"/>
                      <a:gd name="T4" fmla="*/ 6 w 220"/>
                      <a:gd name="T5" fmla="*/ 2 h 19"/>
                      <a:gd name="T6" fmla="*/ 13 w 220"/>
                      <a:gd name="T7" fmla="*/ 3 h 19"/>
                      <a:gd name="T8" fmla="*/ 23 w 220"/>
                      <a:gd name="T9" fmla="*/ 4 h 19"/>
                      <a:gd name="T10" fmla="*/ 34 w 220"/>
                      <a:gd name="T11" fmla="*/ 5 h 19"/>
                      <a:gd name="T12" fmla="*/ 48 w 220"/>
                      <a:gd name="T13" fmla="*/ 6 h 19"/>
                      <a:gd name="T14" fmla="*/ 63 w 220"/>
                      <a:gd name="T15" fmla="*/ 7 h 19"/>
                      <a:gd name="T16" fmla="*/ 78 w 220"/>
                      <a:gd name="T17" fmla="*/ 8 h 19"/>
                      <a:gd name="T18" fmla="*/ 95 w 220"/>
                      <a:gd name="T19" fmla="*/ 9 h 19"/>
                      <a:gd name="T20" fmla="*/ 112 w 220"/>
                      <a:gd name="T21" fmla="*/ 9 h 19"/>
                      <a:gd name="T22" fmla="*/ 130 w 220"/>
                      <a:gd name="T23" fmla="*/ 9 h 19"/>
                      <a:gd name="T24" fmla="*/ 147 w 220"/>
                      <a:gd name="T25" fmla="*/ 9 h 19"/>
                      <a:gd name="T26" fmla="*/ 163 w 220"/>
                      <a:gd name="T27" fmla="*/ 8 h 19"/>
                      <a:gd name="T28" fmla="*/ 179 w 220"/>
                      <a:gd name="T29" fmla="*/ 6 h 19"/>
                      <a:gd name="T30" fmla="*/ 194 w 220"/>
                      <a:gd name="T31" fmla="*/ 4 h 19"/>
                      <a:gd name="T32" fmla="*/ 208 w 220"/>
                      <a:gd name="T33" fmla="*/ 0 h 19"/>
                      <a:gd name="T34" fmla="*/ 208 w 220"/>
                      <a:gd name="T35" fmla="*/ 0 h 19"/>
                      <a:gd name="T36" fmla="*/ 211 w 220"/>
                      <a:gd name="T37" fmla="*/ 0 h 19"/>
                      <a:gd name="T38" fmla="*/ 214 w 220"/>
                      <a:gd name="T39" fmla="*/ 0 h 19"/>
                      <a:gd name="T40" fmla="*/ 217 w 220"/>
                      <a:gd name="T41" fmla="*/ 0 h 19"/>
                      <a:gd name="T42" fmla="*/ 219 w 220"/>
                      <a:gd name="T43" fmla="*/ 0 h 19"/>
                      <a:gd name="T44" fmla="*/ 220 w 220"/>
                      <a:gd name="T45" fmla="*/ 2 h 19"/>
                      <a:gd name="T46" fmla="*/ 218 w 220"/>
                      <a:gd name="T47" fmla="*/ 4 h 19"/>
                      <a:gd name="T48" fmla="*/ 214 w 220"/>
                      <a:gd name="T49" fmla="*/ 8 h 19"/>
                      <a:gd name="T50" fmla="*/ 211 w 220"/>
                      <a:gd name="T51" fmla="*/ 9 h 19"/>
                      <a:gd name="T52" fmla="*/ 206 w 220"/>
                      <a:gd name="T53" fmla="*/ 12 h 19"/>
                      <a:gd name="T54" fmla="*/ 200 w 220"/>
                      <a:gd name="T55" fmla="*/ 14 h 19"/>
                      <a:gd name="T56" fmla="*/ 193 w 220"/>
                      <a:gd name="T57" fmla="*/ 15 h 19"/>
                      <a:gd name="T58" fmla="*/ 184 w 220"/>
                      <a:gd name="T59" fmla="*/ 16 h 19"/>
                      <a:gd name="T60" fmla="*/ 174 w 220"/>
                      <a:gd name="T61" fmla="*/ 18 h 19"/>
                      <a:gd name="T62" fmla="*/ 163 w 220"/>
                      <a:gd name="T63" fmla="*/ 19 h 19"/>
                      <a:gd name="T64" fmla="*/ 150 w 220"/>
                      <a:gd name="T65" fmla="*/ 19 h 19"/>
                      <a:gd name="T66" fmla="*/ 136 w 220"/>
                      <a:gd name="T67" fmla="*/ 19 h 19"/>
                      <a:gd name="T68" fmla="*/ 121 w 220"/>
                      <a:gd name="T69" fmla="*/ 18 h 19"/>
                      <a:gd name="T70" fmla="*/ 104 w 220"/>
                      <a:gd name="T71" fmla="*/ 17 h 19"/>
                      <a:gd name="T72" fmla="*/ 86 w 220"/>
                      <a:gd name="T73" fmla="*/ 15 h 19"/>
                      <a:gd name="T74" fmla="*/ 66 w 220"/>
                      <a:gd name="T75" fmla="*/ 13 h 19"/>
                      <a:gd name="T76" fmla="*/ 46 w 220"/>
                      <a:gd name="T77" fmla="*/ 10 h 19"/>
                      <a:gd name="T78" fmla="*/ 23 w 220"/>
                      <a:gd name="T79" fmla="*/ 6 h 19"/>
                      <a:gd name="T80" fmla="*/ 0 w 220"/>
                      <a:gd name="T81" fmla="*/ 1 h 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0"/>
                      <a:gd name="T124" fmla="*/ 0 h 19"/>
                      <a:gd name="T125" fmla="*/ 220 w 220"/>
                      <a:gd name="T126" fmla="*/ 19 h 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0" h="19">
                        <a:moveTo>
                          <a:pt x="0" y="1"/>
                        </a:moveTo>
                        <a:lnTo>
                          <a:pt x="1" y="1"/>
                        </a:lnTo>
                        <a:lnTo>
                          <a:pt x="6" y="2"/>
                        </a:lnTo>
                        <a:lnTo>
                          <a:pt x="13" y="3"/>
                        </a:lnTo>
                        <a:lnTo>
                          <a:pt x="23" y="4"/>
                        </a:lnTo>
                        <a:lnTo>
                          <a:pt x="34" y="5"/>
                        </a:lnTo>
                        <a:lnTo>
                          <a:pt x="48" y="6"/>
                        </a:lnTo>
                        <a:lnTo>
                          <a:pt x="63" y="7"/>
                        </a:lnTo>
                        <a:lnTo>
                          <a:pt x="78" y="8"/>
                        </a:lnTo>
                        <a:lnTo>
                          <a:pt x="95" y="9"/>
                        </a:lnTo>
                        <a:lnTo>
                          <a:pt x="112" y="9"/>
                        </a:lnTo>
                        <a:lnTo>
                          <a:pt x="130" y="9"/>
                        </a:lnTo>
                        <a:lnTo>
                          <a:pt x="147" y="9"/>
                        </a:lnTo>
                        <a:lnTo>
                          <a:pt x="163" y="8"/>
                        </a:lnTo>
                        <a:lnTo>
                          <a:pt x="179" y="6"/>
                        </a:lnTo>
                        <a:lnTo>
                          <a:pt x="194" y="4"/>
                        </a:lnTo>
                        <a:lnTo>
                          <a:pt x="208" y="0"/>
                        </a:lnTo>
                        <a:lnTo>
                          <a:pt x="211" y="0"/>
                        </a:lnTo>
                        <a:lnTo>
                          <a:pt x="214" y="0"/>
                        </a:lnTo>
                        <a:lnTo>
                          <a:pt x="217" y="0"/>
                        </a:lnTo>
                        <a:lnTo>
                          <a:pt x="219" y="0"/>
                        </a:lnTo>
                        <a:lnTo>
                          <a:pt x="220" y="2"/>
                        </a:lnTo>
                        <a:lnTo>
                          <a:pt x="218" y="4"/>
                        </a:lnTo>
                        <a:lnTo>
                          <a:pt x="214" y="8"/>
                        </a:lnTo>
                        <a:lnTo>
                          <a:pt x="211" y="9"/>
                        </a:lnTo>
                        <a:lnTo>
                          <a:pt x="206" y="12"/>
                        </a:lnTo>
                        <a:lnTo>
                          <a:pt x="200" y="14"/>
                        </a:lnTo>
                        <a:lnTo>
                          <a:pt x="193" y="15"/>
                        </a:lnTo>
                        <a:lnTo>
                          <a:pt x="184" y="16"/>
                        </a:lnTo>
                        <a:lnTo>
                          <a:pt x="174" y="18"/>
                        </a:lnTo>
                        <a:lnTo>
                          <a:pt x="163" y="19"/>
                        </a:lnTo>
                        <a:lnTo>
                          <a:pt x="150" y="19"/>
                        </a:lnTo>
                        <a:lnTo>
                          <a:pt x="136" y="19"/>
                        </a:lnTo>
                        <a:lnTo>
                          <a:pt x="121" y="18"/>
                        </a:lnTo>
                        <a:lnTo>
                          <a:pt x="104" y="17"/>
                        </a:lnTo>
                        <a:lnTo>
                          <a:pt x="86" y="15"/>
                        </a:lnTo>
                        <a:lnTo>
                          <a:pt x="66" y="13"/>
                        </a:lnTo>
                        <a:lnTo>
                          <a:pt x="46" y="10"/>
                        </a:lnTo>
                        <a:lnTo>
                          <a:pt x="23" y="6"/>
                        </a:lnTo>
                        <a:lnTo>
                          <a:pt x="0"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3" name="Freeform 98"/>
                  <p:cNvSpPr>
                    <a:spLocks/>
                  </p:cNvSpPr>
                  <p:nvPr/>
                </p:nvSpPr>
                <p:spPr bwMode="auto">
                  <a:xfrm>
                    <a:off x="1432" y="2543"/>
                    <a:ext cx="158" cy="12"/>
                  </a:xfrm>
                  <a:custGeom>
                    <a:avLst/>
                    <a:gdLst>
                      <a:gd name="T0" fmla="*/ 0 w 158"/>
                      <a:gd name="T1" fmla="*/ 12 h 12"/>
                      <a:gd name="T2" fmla="*/ 1 w 158"/>
                      <a:gd name="T3" fmla="*/ 12 h 12"/>
                      <a:gd name="T4" fmla="*/ 6 w 158"/>
                      <a:gd name="T5" fmla="*/ 12 h 12"/>
                      <a:gd name="T6" fmla="*/ 13 w 158"/>
                      <a:gd name="T7" fmla="*/ 11 h 12"/>
                      <a:gd name="T8" fmla="*/ 22 w 158"/>
                      <a:gd name="T9" fmla="*/ 10 h 12"/>
                      <a:gd name="T10" fmla="*/ 32 w 158"/>
                      <a:gd name="T11" fmla="*/ 10 h 12"/>
                      <a:gd name="T12" fmla="*/ 44 w 158"/>
                      <a:gd name="T13" fmla="*/ 9 h 12"/>
                      <a:gd name="T14" fmla="*/ 57 w 158"/>
                      <a:gd name="T15" fmla="*/ 8 h 12"/>
                      <a:gd name="T16" fmla="*/ 70 w 158"/>
                      <a:gd name="T17" fmla="*/ 7 h 12"/>
                      <a:gd name="T18" fmla="*/ 83 w 158"/>
                      <a:gd name="T19" fmla="*/ 6 h 12"/>
                      <a:gd name="T20" fmla="*/ 96 w 158"/>
                      <a:gd name="T21" fmla="*/ 5 h 12"/>
                      <a:gd name="T22" fmla="*/ 108 w 158"/>
                      <a:gd name="T23" fmla="*/ 4 h 12"/>
                      <a:gd name="T24" fmla="*/ 119 w 158"/>
                      <a:gd name="T25" fmla="*/ 3 h 12"/>
                      <a:gd name="T26" fmla="*/ 128 w 158"/>
                      <a:gd name="T27" fmla="*/ 2 h 12"/>
                      <a:gd name="T28" fmla="*/ 136 w 158"/>
                      <a:gd name="T29" fmla="*/ 1 h 12"/>
                      <a:gd name="T30" fmla="*/ 141 w 158"/>
                      <a:gd name="T31" fmla="*/ 0 h 12"/>
                      <a:gd name="T32" fmla="*/ 144 w 158"/>
                      <a:gd name="T33" fmla="*/ 0 h 12"/>
                      <a:gd name="T34" fmla="*/ 146 w 158"/>
                      <a:gd name="T35" fmla="*/ 0 h 12"/>
                      <a:gd name="T36" fmla="*/ 149 w 158"/>
                      <a:gd name="T37" fmla="*/ 0 h 12"/>
                      <a:gd name="T38" fmla="*/ 153 w 158"/>
                      <a:gd name="T39" fmla="*/ 0 h 12"/>
                      <a:gd name="T40" fmla="*/ 156 w 158"/>
                      <a:gd name="T41" fmla="*/ 1 h 12"/>
                      <a:gd name="T42" fmla="*/ 158 w 158"/>
                      <a:gd name="T43" fmla="*/ 3 h 12"/>
                      <a:gd name="T44" fmla="*/ 158 w 158"/>
                      <a:gd name="T45" fmla="*/ 4 h 12"/>
                      <a:gd name="T46" fmla="*/ 157 w 158"/>
                      <a:gd name="T47" fmla="*/ 5 h 12"/>
                      <a:gd name="T48" fmla="*/ 152 w 158"/>
                      <a:gd name="T49" fmla="*/ 7 h 12"/>
                      <a:gd name="T50" fmla="*/ 148 w 158"/>
                      <a:gd name="T51" fmla="*/ 7 h 12"/>
                      <a:gd name="T52" fmla="*/ 141 w 158"/>
                      <a:gd name="T53" fmla="*/ 8 h 12"/>
                      <a:gd name="T54" fmla="*/ 132 w 158"/>
                      <a:gd name="T55" fmla="*/ 9 h 12"/>
                      <a:gd name="T56" fmla="*/ 121 w 158"/>
                      <a:gd name="T57" fmla="*/ 9 h 12"/>
                      <a:gd name="T58" fmla="*/ 110 w 158"/>
                      <a:gd name="T59" fmla="*/ 9 h 12"/>
                      <a:gd name="T60" fmla="*/ 97 w 158"/>
                      <a:gd name="T61" fmla="*/ 10 h 12"/>
                      <a:gd name="T62" fmla="*/ 84 w 158"/>
                      <a:gd name="T63" fmla="*/ 10 h 12"/>
                      <a:gd name="T64" fmla="*/ 70 w 158"/>
                      <a:gd name="T65" fmla="*/ 11 h 12"/>
                      <a:gd name="T66" fmla="*/ 57 w 158"/>
                      <a:gd name="T67" fmla="*/ 11 h 12"/>
                      <a:gd name="T68" fmla="*/ 44 w 158"/>
                      <a:gd name="T69" fmla="*/ 11 h 12"/>
                      <a:gd name="T70" fmla="*/ 32 w 158"/>
                      <a:gd name="T71" fmla="*/ 12 h 12"/>
                      <a:gd name="T72" fmla="*/ 22 w 158"/>
                      <a:gd name="T73" fmla="*/ 12 h 12"/>
                      <a:gd name="T74" fmla="*/ 13 w 158"/>
                      <a:gd name="T75" fmla="*/ 12 h 12"/>
                      <a:gd name="T76" fmla="*/ 6 w 158"/>
                      <a:gd name="T77" fmla="*/ 12 h 12"/>
                      <a:gd name="T78" fmla="*/ 1 w 158"/>
                      <a:gd name="T79" fmla="*/ 12 h 12"/>
                      <a:gd name="T80" fmla="*/ 0 w 158"/>
                      <a:gd name="T81" fmla="*/ 12 h 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2"/>
                      <a:gd name="T125" fmla="*/ 158 w 158"/>
                      <a:gd name="T126" fmla="*/ 12 h 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2">
                        <a:moveTo>
                          <a:pt x="0" y="12"/>
                        </a:moveTo>
                        <a:lnTo>
                          <a:pt x="1" y="12"/>
                        </a:lnTo>
                        <a:lnTo>
                          <a:pt x="6" y="12"/>
                        </a:lnTo>
                        <a:lnTo>
                          <a:pt x="13" y="11"/>
                        </a:lnTo>
                        <a:lnTo>
                          <a:pt x="22" y="10"/>
                        </a:lnTo>
                        <a:lnTo>
                          <a:pt x="32" y="10"/>
                        </a:lnTo>
                        <a:lnTo>
                          <a:pt x="44" y="9"/>
                        </a:lnTo>
                        <a:lnTo>
                          <a:pt x="57" y="8"/>
                        </a:lnTo>
                        <a:lnTo>
                          <a:pt x="70" y="7"/>
                        </a:lnTo>
                        <a:lnTo>
                          <a:pt x="83" y="6"/>
                        </a:lnTo>
                        <a:lnTo>
                          <a:pt x="96" y="5"/>
                        </a:lnTo>
                        <a:lnTo>
                          <a:pt x="108" y="4"/>
                        </a:lnTo>
                        <a:lnTo>
                          <a:pt x="119" y="3"/>
                        </a:lnTo>
                        <a:lnTo>
                          <a:pt x="128" y="2"/>
                        </a:lnTo>
                        <a:lnTo>
                          <a:pt x="136" y="1"/>
                        </a:lnTo>
                        <a:lnTo>
                          <a:pt x="141" y="0"/>
                        </a:lnTo>
                        <a:lnTo>
                          <a:pt x="144" y="0"/>
                        </a:lnTo>
                        <a:lnTo>
                          <a:pt x="146" y="0"/>
                        </a:lnTo>
                        <a:lnTo>
                          <a:pt x="149" y="0"/>
                        </a:lnTo>
                        <a:lnTo>
                          <a:pt x="153" y="0"/>
                        </a:lnTo>
                        <a:lnTo>
                          <a:pt x="156" y="1"/>
                        </a:lnTo>
                        <a:lnTo>
                          <a:pt x="158" y="3"/>
                        </a:lnTo>
                        <a:lnTo>
                          <a:pt x="158" y="4"/>
                        </a:lnTo>
                        <a:lnTo>
                          <a:pt x="157" y="5"/>
                        </a:lnTo>
                        <a:lnTo>
                          <a:pt x="152" y="7"/>
                        </a:lnTo>
                        <a:lnTo>
                          <a:pt x="148" y="7"/>
                        </a:lnTo>
                        <a:lnTo>
                          <a:pt x="141" y="8"/>
                        </a:lnTo>
                        <a:lnTo>
                          <a:pt x="132" y="9"/>
                        </a:lnTo>
                        <a:lnTo>
                          <a:pt x="121" y="9"/>
                        </a:lnTo>
                        <a:lnTo>
                          <a:pt x="110" y="9"/>
                        </a:lnTo>
                        <a:lnTo>
                          <a:pt x="97" y="10"/>
                        </a:lnTo>
                        <a:lnTo>
                          <a:pt x="84" y="10"/>
                        </a:lnTo>
                        <a:lnTo>
                          <a:pt x="70" y="11"/>
                        </a:lnTo>
                        <a:lnTo>
                          <a:pt x="57" y="11"/>
                        </a:lnTo>
                        <a:lnTo>
                          <a:pt x="44" y="11"/>
                        </a:lnTo>
                        <a:lnTo>
                          <a:pt x="32" y="12"/>
                        </a:lnTo>
                        <a:lnTo>
                          <a:pt x="22" y="12"/>
                        </a:lnTo>
                        <a:lnTo>
                          <a:pt x="13" y="12"/>
                        </a:lnTo>
                        <a:lnTo>
                          <a:pt x="6" y="12"/>
                        </a:lnTo>
                        <a:lnTo>
                          <a:pt x="1" y="12"/>
                        </a:lnTo>
                        <a:lnTo>
                          <a:pt x="0" y="1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4" name="Freeform 99"/>
                  <p:cNvSpPr>
                    <a:spLocks/>
                  </p:cNvSpPr>
                  <p:nvPr/>
                </p:nvSpPr>
                <p:spPr bwMode="auto">
                  <a:xfrm>
                    <a:off x="1602" y="2521"/>
                    <a:ext cx="54" cy="26"/>
                  </a:xfrm>
                  <a:custGeom>
                    <a:avLst/>
                    <a:gdLst>
                      <a:gd name="T0" fmla="*/ 0 w 54"/>
                      <a:gd name="T1" fmla="*/ 26 h 26"/>
                      <a:gd name="T2" fmla="*/ 2 w 54"/>
                      <a:gd name="T3" fmla="*/ 24 h 26"/>
                      <a:gd name="T4" fmla="*/ 9 w 54"/>
                      <a:gd name="T5" fmla="*/ 20 h 26"/>
                      <a:gd name="T6" fmla="*/ 18 w 54"/>
                      <a:gd name="T7" fmla="*/ 14 h 26"/>
                      <a:gd name="T8" fmla="*/ 29 w 54"/>
                      <a:gd name="T9" fmla="*/ 8 h 26"/>
                      <a:gd name="T10" fmla="*/ 39 w 54"/>
                      <a:gd name="T11" fmla="*/ 3 h 26"/>
                      <a:gd name="T12" fmla="*/ 48 w 54"/>
                      <a:gd name="T13" fmla="*/ 0 h 26"/>
                      <a:gd name="T14" fmla="*/ 53 w 54"/>
                      <a:gd name="T15" fmla="*/ 0 h 26"/>
                      <a:gd name="T16" fmla="*/ 54 w 54"/>
                      <a:gd name="T17" fmla="*/ 4 h 26"/>
                      <a:gd name="T18" fmla="*/ 50 w 54"/>
                      <a:gd name="T19" fmla="*/ 10 h 26"/>
                      <a:gd name="T20" fmla="*/ 43 w 54"/>
                      <a:gd name="T21" fmla="*/ 15 h 26"/>
                      <a:gd name="T22" fmla="*/ 34 w 54"/>
                      <a:gd name="T23" fmla="*/ 19 h 26"/>
                      <a:gd name="T24" fmla="*/ 25 w 54"/>
                      <a:gd name="T25" fmla="*/ 22 h 26"/>
                      <a:gd name="T26" fmla="*/ 15 w 54"/>
                      <a:gd name="T27" fmla="*/ 23 h 26"/>
                      <a:gd name="T28" fmla="*/ 7 w 54"/>
                      <a:gd name="T29" fmla="*/ 25 h 26"/>
                      <a:gd name="T30" fmla="*/ 2 w 54"/>
                      <a:gd name="T31" fmla="*/ 26 h 26"/>
                      <a:gd name="T32" fmla="*/ 0 w 54"/>
                      <a:gd name="T33" fmla="*/ 26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26"/>
                      <a:gd name="T53" fmla="*/ 54 w 54"/>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26">
                        <a:moveTo>
                          <a:pt x="0" y="26"/>
                        </a:moveTo>
                        <a:lnTo>
                          <a:pt x="2" y="24"/>
                        </a:lnTo>
                        <a:lnTo>
                          <a:pt x="9" y="20"/>
                        </a:lnTo>
                        <a:lnTo>
                          <a:pt x="18" y="14"/>
                        </a:lnTo>
                        <a:lnTo>
                          <a:pt x="29" y="8"/>
                        </a:lnTo>
                        <a:lnTo>
                          <a:pt x="39" y="3"/>
                        </a:lnTo>
                        <a:lnTo>
                          <a:pt x="48" y="0"/>
                        </a:lnTo>
                        <a:lnTo>
                          <a:pt x="53" y="0"/>
                        </a:lnTo>
                        <a:lnTo>
                          <a:pt x="54" y="4"/>
                        </a:lnTo>
                        <a:lnTo>
                          <a:pt x="50" y="10"/>
                        </a:lnTo>
                        <a:lnTo>
                          <a:pt x="43" y="15"/>
                        </a:lnTo>
                        <a:lnTo>
                          <a:pt x="34" y="19"/>
                        </a:lnTo>
                        <a:lnTo>
                          <a:pt x="25" y="22"/>
                        </a:lnTo>
                        <a:lnTo>
                          <a:pt x="15" y="23"/>
                        </a:lnTo>
                        <a:lnTo>
                          <a:pt x="7" y="25"/>
                        </a:lnTo>
                        <a:lnTo>
                          <a:pt x="2" y="26"/>
                        </a:lnTo>
                        <a:lnTo>
                          <a:pt x="0" y="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5" name="Freeform 100"/>
                  <p:cNvSpPr>
                    <a:spLocks/>
                  </p:cNvSpPr>
                  <p:nvPr/>
                </p:nvSpPr>
                <p:spPr bwMode="auto">
                  <a:xfrm>
                    <a:off x="1595" y="2497"/>
                    <a:ext cx="68" cy="35"/>
                  </a:xfrm>
                  <a:custGeom>
                    <a:avLst/>
                    <a:gdLst>
                      <a:gd name="T0" fmla="*/ 0 w 68"/>
                      <a:gd name="T1" fmla="*/ 35 h 35"/>
                      <a:gd name="T2" fmla="*/ 68 w 68"/>
                      <a:gd name="T3" fmla="*/ 0 h 35"/>
                      <a:gd name="T4" fmla="*/ 67 w 68"/>
                      <a:gd name="T5" fmla="*/ 1 h 35"/>
                      <a:gd name="T6" fmla="*/ 62 w 68"/>
                      <a:gd name="T7" fmla="*/ 4 h 35"/>
                      <a:gd name="T8" fmla="*/ 55 w 68"/>
                      <a:gd name="T9" fmla="*/ 9 h 35"/>
                      <a:gd name="T10" fmla="*/ 47 w 68"/>
                      <a:gd name="T11" fmla="*/ 15 h 35"/>
                      <a:gd name="T12" fmla="*/ 36 w 68"/>
                      <a:gd name="T13" fmla="*/ 21 h 35"/>
                      <a:gd name="T14" fmla="*/ 25 w 68"/>
                      <a:gd name="T15" fmla="*/ 27 h 35"/>
                      <a:gd name="T16" fmla="*/ 12 w 68"/>
                      <a:gd name="T17" fmla="*/ 32 h 35"/>
                      <a:gd name="T18" fmla="*/ 0 w 68"/>
                      <a:gd name="T19" fmla="*/ 35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35"/>
                      <a:gd name="T32" fmla="*/ 68 w 68"/>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35">
                        <a:moveTo>
                          <a:pt x="0" y="35"/>
                        </a:moveTo>
                        <a:lnTo>
                          <a:pt x="68" y="0"/>
                        </a:lnTo>
                        <a:lnTo>
                          <a:pt x="67" y="1"/>
                        </a:lnTo>
                        <a:lnTo>
                          <a:pt x="62" y="4"/>
                        </a:lnTo>
                        <a:lnTo>
                          <a:pt x="55" y="9"/>
                        </a:lnTo>
                        <a:lnTo>
                          <a:pt x="47" y="15"/>
                        </a:lnTo>
                        <a:lnTo>
                          <a:pt x="36" y="21"/>
                        </a:lnTo>
                        <a:lnTo>
                          <a:pt x="25" y="27"/>
                        </a:lnTo>
                        <a:lnTo>
                          <a:pt x="12" y="32"/>
                        </a:lnTo>
                        <a:lnTo>
                          <a:pt x="0" y="3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6" name="Freeform 101"/>
                  <p:cNvSpPr>
                    <a:spLocks/>
                  </p:cNvSpPr>
                  <p:nvPr/>
                </p:nvSpPr>
                <p:spPr bwMode="auto">
                  <a:xfrm>
                    <a:off x="1314" y="2089"/>
                    <a:ext cx="107" cy="65"/>
                  </a:xfrm>
                  <a:custGeom>
                    <a:avLst/>
                    <a:gdLst>
                      <a:gd name="T0" fmla="*/ 0 w 107"/>
                      <a:gd name="T1" fmla="*/ 0 h 65"/>
                      <a:gd name="T2" fmla="*/ 1 w 107"/>
                      <a:gd name="T3" fmla="*/ 1 h 65"/>
                      <a:gd name="T4" fmla="*/ 2 w 107"/>
                      <a:gd name="T5" fmla="*/ 2 h 65"/>
                      <a:gd name="T6" fmla="*/ 4 w 107"/>
                      <a:gd name="T7" fmla="*/ 5 h 65"/>
                      <a:gd name="T8" fmla="*/ 7 w 107"/>
                      <a:gd name="T9" fmla="*/ 7 h 65"/>
                      <a:gd name="T10" fmla="*/ 10 w 107"/>
                      <a:gd name="T11" fmla="*/ 11 h 65"/>
                      <a:gd name="T12" fmla="*/ 14 w 107"/>
                      <a:gd name="T13" fmla="*/ 15 h 65"/>
                      <a:gd name="T14" fmla="*/ 20 w 107"/>
                      <a:gd name="T15" fmla="*/ 20 h 65"/>
                      <a:gd name="T16" fmla="*/ 26 w 107"/>
                      <a:gd name="T17" fmla="*/ 25 h 65"/>
                      <a:gd name="T18" fmla="*/ 32 w 107"/>
                      <a:gd name="T19" fmla="*/ 31 h 65"/>
                      <a:gd name="T20" fmla="*/ 40 w 107"/>
                      <a:gd name="T21" fmla="*/ 36 h 65"/>
                      <a:gd name="T22" fmla="*/ 48 w 107"/>
                      <a:gd name="T23" fmla="*/ 42 h 65"/>
                      <a:gd name="T24" fmla="*/ 58 w 107"/>
                      <a:gd name="T25" fmla="*/ 47 h 65"/>
                      <a:gd name="T26" fmla="*/ 68 w 107"/>
                      <a:gd name="T27" fmla="*/ 52 h 65"/>
                      <a:gd name="T28" fmla="*/ 78 w 107"/>
                      <a:gd name="T29" fmla="*/ 57 h 65"/>
                      <a:gd name="T30" fmla="*/ 90 w 107"/>
                      <a:gd name="T31" fmla="*/ 61 h 65"/>
                      <a:gd name="T32" fmla="*/ 102 w 107"/>
                      <a:gd name="T33" fmla="*/ 65 h 65"/>
                      <a:gd name="T34" fmla="*/ 103 w 107"/>
                      <a:gd name="T35" fmla="*/ 65 h 65"/>
                      <a:gd name="T36" fmla="*/ 104 w 107"/>
                      <a:gd name="T37" fmla="*/ 65 h 65"/>
                      <a:gd name="T38" fmla="*/ 105 w 107"/>
                      <a:gd name="T39" fmla="*/ 64 h 65"/>
                      <a:gd name="T40" fmla="*/ 107 w 107"/>
                      <a:gd name="T41" fmla="*/ 62 h 65"/>
                      <a:gd name="T42" fmla="*/ 107 w 107"/>
                      <a:gd name="T43" fmla="*/ 62 h 65"/>
                      <a:gd name="T44" fmla="*/ 106 w 107"/>
                      <a:gd name="T45" fmla="*/ 60 h 65"/>
                      <a:gd name="T46" fmla="*/ 104 w 107"/>
                      <a:gd name="T47" fmla="*/ 58 h 65"/>
                      <a:gd name="T48" fmla="*/ 99 w 107"/>
                      <a:gd name="T49" fmla="*/ 56 h 65"/>
                      <a:gd name="T50" fmla="*/ 96 w 107"/>
                      <a:gd name="T51" fmla="*/ 55 h 65"/>
                      <a:gd name="T52" fmla="*/ 93 w 107"/>
                      <a:gd name="T53" fmla="*/ 54 h 65"/>
                      <a:gd name="T54" fmla="*/ 89 w 107"/>
                      <a:gd name="T55" fmla="*/ 53 h 65"/>
                      <a:gd name="T56" fmla="*/ 85 w 107"/>
                      <a:gd name="T57" fmla="*/ 52 h 65"/>
                      <a:gd name="T58" fmla="*/ 80 w 107"/>
                      <a:gd name="T59" fmla="*/ 50 h 65"/>
                      <a:gd name="T60" fmla="*/ 75 w 107"/>
                      <a:gd name="T61" fmla="*/ 48 h 65"/>
                      <a:gd name="T62" fmla="*/ 70 w 107"/>
                      <a:gd name="T63" fmla="*/ 46 h 65"/>
                      <a:gd name="T64" fmla="*/ 64 w 107"/>
                      <a:gd name="T65" fmla="*/ 43 h 65"/>
                      <a:gd name="T66" fmla="*/ 58 w 107"/>
                      <a:gd name="T67" fmla="*/ 40 h 65"/>
                      <a:gd name="T68" fmla="*/ 51 w 107"/>
                      <a:gd name="T69" fmla="*/ 37 h 65"/>
                      <a:gd name="T70" fmla="*/ 44 w 107"/>
                      <a:gd name="T71" fmla="*/ 32 h 65"/>
                      <a:gd name="T72" fmla="*/ 36 w 107"/>
                      <a:gd name="T73" fmla="*/ 27 h 65"/>
                      <a:gd name="T74" fmla="*/ 28 w 107"/>
                      <a:gd name="T75" fmla="*/ 22 h 65"/>
                      <a:gd name="T76" fmla="*/ 20 w 107"/>
                      <a:gd name="T77" fmla="*/ 15 h 65"/>
                      <a:gd name="T78" fmla="*/ 10 w 107"/>
                      <a:gd name="T79" fmla="*/ 8 h 65"/>
                      <a:gd name="T80" fmla="*/ 0 w 107"/>
                      <a:gd name="T81" fmla="*/ 0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
                      <a:gd name="T124" fmla="*/ 0 h 65"/>
                      <a:gd name="T125" fmla="*/ 107 w 10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 h="65">
                        <a:moveTo>
                          <a:pt x="0" y="0"/>
                        </a:moveTo>
                        <a:lnTo>
                          <a:pt x="1" y="1"/>
                        </a:lnTo>
                        <a:lnTo>
                          <a:pt x="2" y="2"/>
                        </a:lnTo>
                        <a:lnTo>
                          <a:pt x="4" y="5"/>
                        </a:lnTo>
                        <a:lnTo>
                          <a:pt x="7" y="7"/>
                        </a:lnTo>
                        <a:lnTo>
                          <a:pt x="10" y="11"/>
                        </a:lnTo>
                        <a:lnTo>
                          <a:pt x="14" y="15"/>
                        </a:lnTo>
                        <a:lnTo>
                          <a:pt x="20" y="20"/>
                        </a:lnTo>
                        <a:lnTo>
                          <a:pt x="26" y="25"/>
                        </a:lnTo>
                        <a:lnTo>
                          <a:pt x="32" y="31"/>
                        </a:lnTo>
                        <a:lnTo>
                          <a:pt x="40" y="36"/>
                        </a:lnTo>
                        <a:lnTo>
                          <a:pt x="48" y="42"/>
                        </a:lnTo>
                        <a:lnTo>
                          <a:pt x="58" y="47"/>
                        </a:lnTo>
                        <a:lnTo>
                          <a:pt x="68" y="52"/>
                        </a:lnTo>
                        <a:lnTo>
                          <a:pt x="78" y="57"/>
                        </a:lnTo>
                        <a:lnTo>
                          <a:pt x="90" y="61"/>
                        </a:lnTo>
                        <a:lnTo>
                          <a:pt x="102" y="65"/>
                        </a:lnTo>
                        <a:lnTo>
                          <a:pt x="103" y="65"/>
                        </a:lnTo>
                        <a:lnTo>
                          <a:pt x="104" y="65"/>
                        </a:lnTo>
                        <a:lnTo>
                          <a:pt x="105" y="64"/>
                        </a:lnTo>
                        <a:lnTo>
                          <a:pt x="107" y="62"/>
                        </a:lnTo>
                        <a:lnTo>
                          <a:pt x="106" y="60"/>
                        </a:lnTo>
                        <a:lnTo>
                          <a:pt x="104" y="58"/>
                        </a:lnTo>
                        <a:lnTo>
                          <a:pt x="99" y="56"/>
                        </a:lnTo>
                        <a:lnTo>
                          <a:pt x="96" y="55"/>
                        </a:lnTo>
                        <a:lnTo>
                          <a:pt x="93" y="54"/>
                        </a:lnTo>
                        <a:lnTo>
                          <a:pt x="89" y="53"/>
                        </a:lnTo>
                        <a:lnTo>
                          <a:pt x="85" y="52"/>
                        </a:lnTo>
                        <a:lnTo>
                          <a:pt x="80" y="50"/>
                        </a:lnTo>
                        <a:lnTo>
                          <a:pt x="75" y="48"/>
                        </a:lnTo>
                        <a:lnTo>
                          <a:pt x="70" y="46"/>
                        </a:lnTo>
                        <a:lnTo>
                          <a:pt x="64" y="43"/>
                        </a:lnTo>
                        <a:lnTo>
                          <a:pt x="58" y="40"/>
                        </a:lnTo>
                        <a:lnTo>
                          <a:pt x="51" y="37"/>
                        </a:lnTo>
                        <a:lnTo>
                          <a:pt x="44" y="32"/>
                        </a:lnTo>
                        <a:lnTo>
                          <a:pt x="36" y="27"/>
                        </a:lnTo>
                        <a:lnTo>
                          <a:pt x="28" y="22"/>
                        </a:lnTo>
                        <a:lnTo>
                          <a:pt x="20" y="15"/>
                        </a:lnTo>
                        <a:lnTo>
                          <a:pt x="10" y="8"/>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7" name="Freeform 102"/>
                  <p:cNvSpPr>
                    <a:spLocks/>
                  </p:cNvSpPr>
                  <p:nvPr/>
                </p:nvSpPr>
                <p:spPr bwMode="auto">
                  <a:xfrm>
                    <a:off x="1320" y="2111"/>
                    <a:ext cx="41" cy="335"/>
                  </a:xfrm>
                  <a:custGeom>
                    <a:avLst/>
                    <a:gdLst>
                      <a:gd name="T0" fmla="*/ 2 w 41"/>
                      <a:gd name="T1" fmla="*/ 2 h 335"/>
                      <a:gd name="T2" fmla="*/ 3 w 41"/>
                      <a:gd name="T3" fmla="*/ 5 h 335"/>
                      <a:gd name="T4" fmla="*/ 5 w 41"/>
                      <a:gd name="T5" fmla="*/ 11 h 335"/>
                      <a:gd name="T6" fmla="*/ 8 w 41"/>
                      <a:gd name="T7" fmla="*/ 20 h 335"/>
                      <a:gd name="T8" fmla="*/ 12 w 41"/>
                      <a:gd name="T9" fmla="*/ 33 h 335"/>
                      <a:gd name="T10" fmla="*/ 17 w 41"/>
                      <a:gd name="T11" fmla="*/ 49 h 335"/>
                      <a:gd name="T12" fmla="*/ 21 w 41"/>
                      <a:gd name="T13" fmla="*/ 68 h 335"/>
                      <a:gd name="T14" fmla="*/ 26 w 41"/>
                      <a:gd name="T15" fmla="*/ 89 h 335"/>
                      <a:gd name="T16" fmla="*/ 29 w 41"/>
                      <a:gd name="T17" fmla="*/ 112 h 335"/>
                      <a:gd name="T18" fmla="*/ 32 w 41"/>
                      <a:gd name="T19" fmla="*/ 137 h 335"/>
                      <a:gd name="T20" fmla="*/ 34 w 41"/>
                      <a:gd name="T21" fmla="*/ 163 h 335"/>
                      <a:gd name="T22" fmla="*/ 34 w 41"/>
                      <a:gd name="T23" fmla="*/ 191 h 335"/>
                      <a:gd name="T24" fmla="*/ 32 w 41"/>
                      <a:gd name="T25" fmla="*/ 219 h 335"/>
                      <a:gd name="T26" fmla="*/ 28 w 41"/>
                      <a:gd name="T27" fmla="*/ 248 h 335"/>
                      <a:gd name="T28" fmla="*/ 21 w 41"/>
                      <a:gd name="T29" fmla="*/ 277 h 335"/>
                      <a:gd name="T30" fmla="*/ 12 w 41"/>
                      <a:gd name="T31" fmla="*/ 306 h 335"/>
                      <a:gd name="T32" fmla="*/ 0 w 41"/>
                      <a:gd name="T33" fmla="*/ 335 h 335"/>
                      <a:gd name="T34" fmla="*/ 1 w 41"/>
                      <a:gd name="T35" fmla="*/ 333 h 335"/>
                      <a:gd name="T36" fmla="*/ 3 w 41"/>
                      <a:gd name="T37" fmla="*/ 329 h 335"/>
                      <a:gd name="T38" fmla="*/ 7 w 41"/>
                      <a:gd name="T39" fmla="*/ 322 h 335"/>
                      <a:gd name="T40" fmla="*/ 12 w 41"/>
                      <a:gd name="T41" fmla="*/ 312 h 335"/>
                      <a:gd name="T42" fmla="*/ 17 w 41"/>
                      <a:gd name="T43" fmla="*/ 300 h 335"/>
                      <a:gd name="T44" fmla="*/ 23 w 41"/>
                      <a:gd name="T45" fmla="*/ 285 h 335"/>
                      <a:gd name="T46" fmla="*/ 29 w 41"/>
                      <a:gd name="T47" fmla="*/ 267 h 335"/>
                      <a:gd name="T48" fmla="*/ 34 w 41"/>
                      <a:gd name="T49" fmla="*/ 248 h 335"/>
                      <a:gd name="T50" fmla="*/ 38 w 41"/>
                      <a:gd name="T51" fmla="*/ 225 h 335"/>
                      <a:gd name="T52" fmla="*/ 40 w 41"/>
                      <a:gd name="T53" fmla="*/ 201 h 335"/>
                      <a:gd name="T54" fmla="*/ 41 w 41"/>
                      <a:gd name="T55" fmla="*/ 175 h 335"/>
                      <a:gd name="T56" fmla="*/ 41 w 41"/>
                      <a:gd name="T57" fmla="*/ 147 h 335"/>
                      <a:gd name="T58" fmla="*/ 38 w 41"/>
                      <a:gd name="T59" fmla="*/ 116 h 335"/>
                      <a:gd name="T60" fmla="*/ 32 w 41"/>
                      <a:gd name="T61" fmla="*/ 84 h 335"/>
                      <a:gd name="T62" fmla="*/ 23 w 41"/>
                      <a:gd name="T63" fmla="*/ 50 h 335"/>
                      <a:gd name="T64" fmla="*/ 11 w 41"/>
                      <a:gd name="T65" fmla="*/ 15 h 335"/>
                      <a:gd name="T66" fmla="*/ 10 w 41"/>
                      <a:gd name="T67" fmla="*/ 12 h 335"/>
                      <a:gd name="T68" fmla="*/ 8 w 41"/>
                      <a:gd name="T69" fmla="*/ 5 h 335"/>
                      <a:gd name="T70" fmla="*/ 5 w 41"/>
                      <a:gd name="T71" fmla="*/ 0 h 335"/>
                      <a:gd name="T72" fmla="*/ 2 w 41"/>
                      <a:gd name="T73" fmla="*/ 2 h 3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335"/>
                      <a:gd name="T113" fmla="*/ 41 w 41"/>
                      <a:gd name="T114" fmla="*/ 335 h 3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335">
                        <a:moveTo>
                          <a:pt x="2" y="2"/>
                        </a:moveTo>
                        <a:lnTo>
                          <a:pt x="3" y="5"/>
                        </a:lnTo>
                        <a:lnTo>
                          <a:pt x="5" y="11"/>
                        </a:lnTo>
                        <a:lnTo>
                          <a:pt x="8" y="20"/>
                        </a:lnTo>
                        <a:lnTo>
                          <a:pt x="12" y="33"/>
                        </a:lnTo>
                        <a:lnTo>
                          <a:pt x="17" y="49"/>
                        </a:lnTo>
                        <a:lnTo>
                          <a:pt x="21" y="68"/>
                        </a:lnTo>
                        <a:lnTo>
                          <a:pt x="26" y="89"/>
                        </a:lnTo>
                        <a:lnTo>
                          <a:pt x="29" y="112"/>
                        </a:lnTo>
                        <a:lnTo>
                          <a:pt x="32" y="137"/>
                        </a:lnTo>
                        <a:lnTo>
                          <a:pt x="34" y="163"/>
                        </a:lnTo>
                        <a:lnTo>
                          <a:pt x="34" y="191"/>
                        </a:lnTo>
                        <a:lnTo>
                          <a:pt x="32" y="219"/>
                        </a:lnTo>
                        <a:lnTo>
                          <a:pt x="28" y="248"/>
                        </a:lnTo>
                        <a:lnTo>
                          <a:pt x="21" y="277"/>
                        </a:lnTo>
                        <a:lnTo>
                          <a:pt x="12" y="306"/>
                        </a:lnTo>
                        <a:lnTo>
                          <a:pt x="0" y="335"/>
                        </a:lnTo>
                        <a:lnTo>
                          <a:pt x="1" y="333"/>
                        </a:lnTo>
                        <a:lnTo>
                          <a:pt x="3" y="329"/>
                        </a:lnTo>
                        <a:lnTo>
                          <a:pt x="7" y="322"/>
                        </a:lnTo>
                        <a:lnTo>
                          <a:pt x="12" y="312"/>
                        </a:lnTo>
                        <a:lnTo>
                          <a:pt x="17" y="300"/>
                        </a:lnTo>
                        <a:lnTo>
                          <a:pt x="23" y="285"/>
                        </a:lnTo>
                        <a:lnTo>
                          <a:pt x="29" y="267"/>
                        </a:lnTo>
                        <a:lnTo>
                          <a:pt x="34" y="248"/>
                        </a:lnTo>
                        <a:lnTo>
                          <a:pt x="38" y="225"/>
                        </a:lnTo>
                        <a:lnTo>
                          <a:pt x="40" y="201"/>
                        </a:lnTo>
                        <a:lnTo>
                          <a:pt x="41" y="175"/>
                        </a:lnTo>
                        <a:lnTo>
                          <a:pt x="41" y="147"/>
                        </a:lnTo>
                        <a:lnTo>
                          <a:pt x="38" y="116"/>
                        </a:lnTo>
                        <a:lnTo>
                          <a:pt x="32" y="84"/>
                        </a:lnTo>
                        <a:lnTo>
                          <a:pt x="23" y="50"/>
                        </a:lnTo>
                        <a:lnTo>
                          <a:pt x="11" y="15"/>
                        </a:lnTo>
                        <a:lnTo>
                          <a:pt x="10" y="12"/>
                        </a:lnTo>
                        <a:lnTo>
                          <a:pt x="8" y="5"/>
                        </a:lnTo>
                        <a:lnTo>
                          <a:pt x="5" y="0"/>
                        </a:lnTo>
                        <a:lnTo>
                          <a:pt x="2"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8" name="Freeform 103"/>
                  <p:cNvSpPr>
                    <a:spLocks/>
                  </p:cNvSpPr>
                  <p:nvPr/>
                </p:nvSpPr>
                <p:spPr bwMode="auto">
                  <a:xfrm>
                    <a:off x="1282" y="1845"/>
                    <a:ext cx="67" cy="44"/>
                  </a:xfrm>
                  <a:custGeom>
                    <a:avLst/>
                    <a:gdLst>
                      <a:gd name="T0" fmla="*/ 0 w 67"/>
                      <a:gd name="T1" fmla="*/ 0 h 44"/>
                      <a:gd name="T2" fmla="*/ 1 w 67"/>
                      <a:gd name="T3" fmla="*/ 1 h 44"/>
                      <a:gd name="T4" fmla="*/ 3 w 67"/>
                      <a:gd name="T5" fmla="*/ 3 h 44"/>
                      <a:gd name="T6" fmla="*/ 6 w 67"/>
                      <a:gd name="T7" fmla="*/ 6 h 44"/>
                      <a:gd name="T8" fmla="*/ 9 w 67"/>
                      <a:gd name="T9" fmla="*/ 9 h 44"/>
                      <a:gd name="T10" fmla="*/ 14 w 67"/>
                      <a:gd name="T11" fmla="*/ 13 h 44"/>
                      <a:gd name="T12" fmla="*/ 19 w 67"/>
                      <a:gd name="T13" fmla="*/ 16 h 44"/>
                      <a:gd name="T14" fmla="*/ 25 w 67"/>
                      <a:gd name="T15" fmla="*/ 19 h 44"/>
                      <a:gd name="T16" fmla="*/ 31 w 67"/>
                      <a:gd name="T17" fmla="*/ 22 h 44"/>
                      <a:gd name="T18" fmla="*/ 37 w 67"/>
                      <a:gd name="T19" fmla="*/ 24 h 44"/>
                      <a:gd name="T20" fmla="*/ 43 w 67"/>
                      <a:gd name="T21" fmla="*/ 26 h 44"/>
                      <a:gd name="T22" fmla="*/ 48 w 67"/>
                      <a:gd name="T23" fmla="*/ 27 h 44"/>
                      <a:gd name="T24" fmla="*/ 53 w 67"/>
                      <a:gd name="T25" fmla="*/ 29 h 44"/>
                      <a:gd name="T26" fmla="*/ 58 w 67"/>
                      <a:gd name="T27" fmla="*/ 31 h 44"/>
                      <a:gd name="T28" fmla="*/ 62 w 67"/>
                      <a:gd name="T29" fmla="*/ 34 h 44"/>
                      <a:gd name="T30" fmla="*/ 65 w 67"/>
                      <a:gd name="T31" fmla="*/ 39 h 44"/>
                      <a:gd name="T32" fmla="*/ 67 w 67"/>
                      <a:gd name="T33" fmla="*/ 44 h 44"/>
                      <a:gd name="T34" fmla="*/ 67 w 67"/>
                      <a:gd name="T35" fmla="*/ 44 h 44"/>
                      <a:gd name="T36" fmla="*/ 67 w 67"/>
                      <a:gd name="T37" fmla="*/ 42 h 44"/>
                      <a:gd name="T38" fmla="*/ 67 w 67"/>
                      <a:gd name="T39" fmla="*/ 39 h 44"/>
                      <a:gd name="T40" fmla="*/ 65 w 67"/>
                      <a:gd name="T41" fmla="*/ 36 h 44"/>
                      <a:gd name="T42" fmla="*/ 61 w 67"/>
                      <a:gd name="T43" fmla="*/ 32 h 44"/>
                      <a:gd name="T44" fmla="*/ 55 w 67"/>
                      <a:gd name="T45" fmla="*/ 28 h 44"/>
                      <a:gd name="T46" fmla="*/ 46 w 67"/>
                      <a:gd name="T47" fmla="*/ 24 h 44"/>
                      <a:gd name="T48" fmla="*/ 34 w 67"/>
                      <a:gd name="T49" fmla="*/ 20 h 44"/>
                      <a:gd name="T50" fmla="*/ 33 w 67"/>
                      <a:gd name="T51" fmla="*/ 20 h 44"/>
                      <a:gd name="T52" fmla="*/ 31 w 67"/>
                      <a:gd name="T53" fmla="*/ 19 h 44"/>
                      <a:gd name="T54" fmla="*/ 28 w 67"/>
                      <a:gd name="T55" fmla="*/ 18 h 44"/>
                      <a:gd name="T56" fmla="*/ 24 w 67"/>
                      <a:gd name="T57" fmla="*/ 17 h 44"/>
                      <a:gd name="T58" fmla="*/ 19 w 67"/>
                      <a:gd name="T59" fmla="*/ 14 h 44"/>
                      <a:gd name="T60" fmla="*/ 14 w 67"/>
                      <a:gd name="T61" fmla="*/ 11 h 44"/>
                      <a:gd name="T62" fmla="*/ 8 w 67"/>
                      <a:gd name="T63" fmla="*/ 6 h 44"/>
                      <a:gd name="T64" fmla="*/ 0 w 67"/>
                      <a:gd name="T65" fmla="*/ 0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7"/>
                      <a:gd name="T100" fmla="*/ 0 h 44"/>
                      <a:gd name="T101" fmla="*/ 67 w 6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7" h="44">
                        <a:moveTo>
                          <a:pt x="0" y="0"/>
                        </a:moveTo>
                        <a:lnTo>
                          <a:pt x="1" y="1"/>
                        </a:lnTo>
                        <a:lnTo>
                          <a:pt x="3" y="3"/>
                        </a:lnTo>
                        <a:lnTo>
                          <a:pt x="6" y="6"/>
                        </a:lnTo>
                        <a:lnTo>
                          <a:pt x="9" y="9"/>
                        </a:lnTo>
                        <a:lnTo>
                          <a:pt x="14" y="13"/>
                        </a:lnTo>
                        <a:lnTo>
                          <a:pt x="19" y="16"/>
                        </a:lnTo>
                        <a:lnTo>
                          <a:pt x="25" y="19"/>
                        </a:lnTo>
                        <a:lnTo>
                          <a:pt x="31" y="22"/>
                        </a:lnTo>
                        <a:lnTo>
                          <a:pt x="37" y="24"/>
                        </a:lnTo>
                        <a:lnTo>
                          <a:pt x="43" y="26"/>
                        </a:lnTo>
                        <a:lnTo>
                          <a:pt x="48" y="27"/>
                        </a:lnTo>
                        <a:lnTo>
                          <a:pt x="53" y="29"/>
                        </a:lnTo>
                        <a:lnTo>
                          <a:pt x="58" y="31"/>
                        </a:lnTo>
                        <a:lnTo>
                          <a:pt x="62" y="34"/>
                        </a:lnTo>
                        <a:lnTo>
                          <a:pt x="65" y="39"/>
                        </a:lnTo>
                        <a:lnTo>
                          <a:pt x="67" y="44"/>
                        </a:lnTo>
                        <a:lnTo>
                          <a:pt x="67" y="42"/>
                        </a:lnTo>
                        <a:lnTo>
                          <a:pt x="67" y="39"/>
                        </a:lnTo>
                        <a:lnTo>
                          <a:pt x="65" y="36"/>
                        </a:lnTo>
                        <a:lnTo>
                          <a:pt x="61" y="32"/>
                        </a:lnTo>
                        <a:lnTo>
                          <a:pt x="55" y="28"/>
                        </a:lnTo>
                        <a:lnTo>
                          <a:pt x="46" y="24"/>
                        </a:lnTo>
                        <a:lnTo>
                          <a:pt x="34" y="20"/>
                        </a:lnTo>
                        <a:lnTo>
                          <a:pt x="33" y="20"/>
                        </a:lnTo>
                        <a:lnTo>
                          <a:pt x="31" y="19"/>
                        </a:lnTo>
                        <a:lnTo>
                          <a:pt x="28" y="18"/>
                        </a:lnTo>
                        <a:lnTo>
                          <a:pt x="24" y="17"/>
                        </a:lnTo>
                        <a:lnTo>
                          <a:pt x="19" y="14"/>
                        </a:lnTo>
                        <a:lnTo>
                          <a:pt x="14" y="11"/>
                        </a:lnTo>
                        <a:lnTo>
                          <a:pt x="8" y="6"/>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08" name="云形 207"/>
                <p:cNvSpPr/>
                <p:nvPr/>
              </p:nvSpPr>
              <p:spPr>
                <a:xfrm>
                  <a:off x="323528" y="1628800"/>
                  <a:ext cx="5256516" cy="4392488"/>
                </a:xfrm>
                <a:prstGeom prst="cloud">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71696" name="Group 4"/>
                <p:cNvGrpSpPr>
                  <a:grpSpLocks noChangeAspect="1"/>
                </p:cNvGrpSpPr>
                <p:nvPr/>
              </p:nvGrpSpPr>
              <p:grpSpPr bwMode="auto">
                <a:xfrm>
                  <a:off x="2843808" y="2276871"/>
                  <a:ext cx="1512168" cy="1441491"/>
                  <a:chOff x="930" y="1797"/>
                  <a:chExt cx="920" cy="877"/>
                </a:xfrm>
              </p:grpSpPr>
              <p:sp>
                <p:nvSpPr>
                  <p:cNvPr id="71899" name="AutoShape 3"/>
                  <p:cNvSpPr>
                    <a:spLocks noChangeAspect="1" noChangeArrowheads="1" noTextEdit="1"/>
                  </p:cNvSpPr>
                  <p:nvPr/>
                </p:nvSpPr>
                <p:spPr bwMode="auto">
                  <a:xfrm>
                    <a:off x="930" y="1797"/>
                    <a:ext cx="920" cy="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900" name="Freeform 5"/>
                  <p:cNvSpPr>
                    <a:spLocks/>
                  </p:cNvSpPr>
                  <p:nvPr/>
                </p:nvSpPr>
                <p:spPr bwMode="auto">
                  <a:xfrm>
                    <a:off x="1564" y="2046"/>
                    <a:ext cx="280" cy="570"/>
                  </a:xfrm>
                  <a:custGeom>
                    <a:avLst/>
                    <a:gdLst>
                      <a:gd name="T0" fmla="*/ 65 w 280"/>
                      <a:gd name="T1" fmla="*/ 41 h 570"/>
                      <a:gd name="T2" fmla="*/ 57 w 280"/>
                      <a:gd name="T3" fmla="*/ 58 h 570"/>
                      <a:gd name="T4" fmla="*/ 43 w 280"/>
                      <a:gd name="T5" fmla="*/ 89 h 570"/>
                      <a:gd name="T6" fmla="*/ 27 w 280"/>
                      <a:gd name="T7" fmla="*/ 130 h 570"/>
                      <a:gd name="T8" fmla="*/ 12 w 280"/>
                      <a:gd name="T9" fmla="*/ 178 h 570"/>
                      <a:gd name="T10" fmla="*/ 3 w 280"/>
                      <a:gd name="T11" fmla="*/ 228 h 570"/>
                      <a:gd name="T12" fmla="*/ 0 w 280"/>
                      <a:gd name="T13" fmla="*/ 279 h 570"/>
                      <a:gd name="T14" fmla="*/ 8 w 280"/>
                      <a:gd name="T15" fmla="*/ 325 h 570"/>
                      <a:gd name="T16" fmla="*/ 36 w 280"/>
                      <a:gd name="T17" fmla="*/ 382 h 570"/>
                      <a:gd name="T18" fmla="*/ 52 w 280"/>
                      <a:gd name="T19" fmla="*/ 435 h 570"/>
                      <a:gd name="T20" fmla="*/ 48 w 280"/>
                      <a:gd name="T21" fmla="*/ 469 h 570"/>
                      <a:gd name="T22" fmla="*/ 34 w 280"/>
                      <a:gd name="T23" fmla="*/ 490 h 570"/>
                      <a:gd name="T24" fmla="*/ 25 w 280"/>
                      <a:gd name="T25" fmla="*/ 501 h 570"/>
                      <a:gd name="T26" fmla="*/ 24 w 280"/>
                      <a:gd name="T27" fmla="*/ 508 h 570"/>
                      <a:gd name="T28" fmla="*/ 27 w 280"/>
                      <a:gd name="T29" fmla="*/ 516 h 570"/>
                      <a:gd name="T30" fmla="*/ 35 w 280"/>
                      <a:gd name="T31" fmla="*/ 525 h 570"/>
                      <a:gd name="T32" fmla="*/ 47 w 280"/>
                      <a:gd name="T33" fmla="*/ 534 h 570"/>
                      <a:gd name="T34" fmla="*/ 62 w 280"/>
                      <a:gd name="T35" fmla="*/ 542 h 570"/>
                      <a:gd name="T36" fmla="*/ 80 w 280"/>
                      <a:gd name="T37" fmla="*/ 549 h 570"/>
                      <a:gd name="T38" fmla="*/ 101 w 280"/>
                      <a:gd name="T39" fmla="*/ 555 h 570"/>
                      <a:gd name="T40" fmla="*/ 124 w 280"/>
                      <a:gd name="T41" fmla="*/ 559 h 570"/>
                      <a:gd name="T42" fmla="*/ 150 w 280"/>
                      <a:gd name="T43" fmla="*/ 565 h 570"/>
                      <a:gd name="T44" fmla="*/ 178 w 280"/>
                      <a:gd name="T45" fmla="*/ 569 h 570"/>
                      <a:gd name="T46" fmla="*/ 206 w 280"/>
                      <a:gd name="T47" fmla="*/ 569 h 570"/>
                      <a:gd name="T48" fmla="*/ 233 w 280"/>
                      <a:gd name="T49" fmla="*/ 561 h 570"/>
                      <a:gd name="T50" fmla="*/ 255 w 280"/>
                      <a:gd name="T51" fmla="*/ 542 h 570"/>
                      <a:gd name="T52" fmla="*/ 271 w 280"/>
                      <a:gd name="T53" fmla="*/ 509 h 570"/>
                      <a:gd name="T54" fmla="*/ 279 w 280"/>
                      <a:gd name="T55" fmla="*/ 459 h 570"/>
                      <a:gd name="T56" fmla="*/ 278 w 280"/>
                      <a:gd name="T57" fmla="*/ 355 h 570"/>
                      <a:gd name="T58" fmla="*/ 274 w 280"/>
                      <a:gd name="T59" fmla="*/ 224 h 570"/>
                      <a:gd name="T60" fmla="*/ 264 w 280"/>
                      <a:gd name="T61" fmla="*/ 116 h 570"/>
                      <a:gd name="T62" fmla="*/ 243 w 280"/>
                      <a:gd name="T63" fmla="*/ 43 h 570"/>
                      <a:gd name="T64" fmla="*/ 218 w 280"/>
                      <a:gd name="T65" fmla="*/ 17 h 570"/>
                      <a:gd name="T66" fmla="*/ 197 w 280"/>
                      <a:gd name="T67" fmla="*/ 8 h 570"/>
                      <a:gd name="T68" fmla="*/ 173 w 280"/>
                      <a:gd name="T69" fmla="*/ 2 h 570"/>
                      <a:gd name="T70" fmla="*/ 149 w 280"/>
                      <a:gd name="T71" fmla="*/ 0 h 570"/>
                      <a:gd name="T72" fmla="*/ 125 w 280"/>
                      <a:gd name="T73" fmla="*/ 2 h 570"/>
                      <a:gd name="T74" fmla="*/ 103 w 280"/>
                      <a:gd name="T75" fmla="*/ 8 h 570"/>
                      <a:gd name="T76" fmla="*/ 84 w 280"/>
                      <a:gd name="T77" fmla="*/ 17 h 570"/>
                      <a:gd name="T78" fmla="*/ 71 w 280"/>
                      <a:gd name="T79" fmla="*/ 31 h 5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0"/>
                      <a:gd name="T121" fmla="*/ 0 h 570"/>
                      <a:gd name="T122" fmla="*/ 280 w 280"/>
                      <a:gd name="T123" fmla="*/ 570 h 5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0" h="570">
                        <a:moveTo>
                          <a:pt x="66" y="39"/>
                        </a:moveTo>
                        <a:lnTo>
                          <a:pt x="65" y="41"/>
                        </a:lnTo>
                        <a:lnTo>
                          <a:pt x="61" y="48"/>
                        </a:lnTo>
                        <a:lnTo>
                          <a:pt x="57" y="58"/>
                        </a:lnTo>
                        <a:lnTo>
                          <a:pt x="50" y="72"/>
                        </a:lnTo>
                        <a:lnTo>
                          <a:pt x="43" y="89"/>
                        </a:lnTo>
                        <a:lnTo>
                          <a:pt x="35" y="109"/>
                        </a:lnTo>
                        <a:lnTo>
                          <a:pt x="27" y="130"/>
                        </a:lnTo>
                        <a:lnTo>
                          <a:pt x="20" y="153"/>
                        </a:lnTo>
                        <a:lnTo>
                          <a:pt x="12" y="178"/>
                        </a:lnTo>
                        <a:lnTo>
                          <a:pt x="7" y="203"/>
                        </a:lnTo>
                        <a:lnTo>
                          <a:pt x="3" y="228"/>
                        </a:lnTo>
                        <a:lnTo>
                          <a:pt x="0" y="254"/>
                        </a:lnTo>
                        <a:lnTo>
                          <a:pt x="0" y="279"/>
                        </a:lnTo>
                        <a:lnTo>
                          <a:pt x="3" y="303"/>
                        </a:lnTo>
                        <a:lnTo>
                          <a:pt x="8" y="325"/>
                        </a:lnTo>
                        <a:lnTo>
                          <a:pt x="18" y="346"/>
                        </a:lnTo>
                        <a:lnTo>
                          <a:pt x="36" y="382"/>
                        </a:lnTo>
                        <a:lnTo>
                          <a:pt x="47" y="411"/>
                        </a:lnTo>
                        <a:lnTo>
                          <a:pt x="52" y="435"/>
                        </a:lnTo>
                        <a:lnTo>
                          <a:pt x="52" y="454"/>
                        </a:lnTo>
                        <a:lnTo>
                          <a:pt x="48" y="469"/>
                        </a:lnTo>
                        <a:lnTo>
                          <a:pt x="42" y="481"/>
                        </a:lnTo>
                        <a:lnTo>
                          <a:pt x="34" y="490"/>
                        </a:lnTo>
                        <a:lnTo>
                          <a:pt x="27" y="497"/>
                        </a:lnTo>
                        <a:lnTo>
                          <a:pt x="25" y="501"/>
                        </a:lnTo>
                        <a:lnTo>
                          <a:pt x="24" y="504"/>
                        </a:lnTo>
                        <a:lnTo>
                          <a:pt x="24" y="508"/>
                        </a:lnTo>
                        <a:lnTo>
                          <a:pt x="25" y="512"/>
                        </a:lnTo>
                        <a:lnTo>
                          <a:pt x="27" y="516"/>
                        </a:lnTo>
                        <a:lnTo>
                          <a:pt x="31" y="521"/>
                        </a:lnTo>
                        <a:lnTo>
                          <a:pt x="35" y="525"/>
                        </a:lnTo>
                        <a:lnTo>
                          <a:pt x="41" y="530"/>
                        </a:lnTo>
                        <a:lnTo>
                          <a:pt x="47" y="534"/>
                        </a:lnTo>
                        <a:lnTo>
                          <a:pt x="54" y="538"/>
                        </a:lnTo>
                        <a:lnTo>
                          <a:pt x="62" y="542"/>
                        </a:lnTo>
                        <a:lnTo>
                          <a:pt x="71" y="546"/>
                        </a:lnTo>
                        <a:lnTo>
                          <a:pt x="80" y="549"/>
                        </a:lnTo>
                        <a:lnTo>
                          <a:pt x="90" y="553"/>
                        </a:lnTo>
                        <a:lnTo>
                          <a:pt x="101" y="555"/>
                        </a:lnTo>
                        <a:lnTo>
                          <a:pt x="112" y="557"/>
                        </a:lnTo>
                        <a:lnTo>
                          <a:pt x="124" y="559"/>
                        </a:lnTo>
                        <a:lnTo>
                          <a:pt x="137" y="562"/>
                        </a:lnTo>
                        <a:lnTo>
                          <a:pt x="150" y="565"/>
                        </a:lnTo>
                        <a:lnTo>
                          <a:pt x="164" y="567"/>
                        </a:lnTo>
                        <a:lnTo>
                          <a:pt x="178" y="569"/>
                        </a:lnTo>
                        <a:lnTo>
                          <a:pt x="192" y="570"/>
                        </a:lnTo>
                        <a:lnTo>
                          <a:pt x="206" y="569"/>
                        </a:lnTo>
                        <a:lnTo>
                          <a:pt x="220" y="566"/>
                        </a:lnTo>
                        <a:lnTo>
                          <a:pt x="233" y="561"/>
                        </a:lnTo>
                        <a:lnTo>
                          <a:pt x="244" y="553"/>
                        </a:lnTo>
                        <a:lnTo>
                          <a:pt x="255" y="542"/>
                        </a:lnTo>
                        <a:lnTo>
                          <a:pt x="264" y="527"/>
                        </a:lnTo>
                        <a:lnTo>
                          <a:pt x="271" y="509"/>
                        </a:lnTo>
                        <a:lnTo>
                          <a:pt x="276" y="486"/>
                        </a:lnTo>
                        <a:lnTo>
                          <a:pt x="279" y="459"/>
                        </a:lnTo>
                        <a:lnTo>
                          <a:pt x="280" y="426"/>
                        </a:lnTo>
                        <a:lnTo>
                          <a:pt x="278" y="355"/>
                        </a:lnTo>
                        <a:lnTo>
                          <a:pt x="277" y="288"/>
                        </a:lnTo>
                        <a:lnTo>
                          <a:pt x="274" y="224"/>
                        </a:lnTo>
                        <a:lnTo>
                          <a:pt x="270" y="167"/>
                        </a:lnTo>
                        <a:lnTo>
                          <a:pt x="264" y="116"/>
                        </a:lnTo>
                        <a:lnTo>
                          <a:pt x="256" y="74"/>
                        </a:lnTo>
                        <a:lnTo>
                          <a:pt x="243" y="43"/>
                        </a:lnTo>
                        <a:lnTo>
                          <a:pt x="228" y="24"/>
                        </a:lnTo>
                        <a:lnTo>
                          <a:pt x="218" y="17"/>
                        </a:lnTo>
                        <a:lnTo>
                          <a:pt x="208" y="12"/>
                        </a:lnTo>
                        <a:lnTo>
                          <a:pt x="197" y="8"/>
                        </a:lnTo>
                        <a:lnTo>
                          <a:pt x="185" y="5"/>
                        </a:lnTo>
                        <a:lnTo>
                          <a:pt x="173" y="2"/>
                        </a:lnTo>
                        <a:lnTo>
                          <a:pt x="161" y="1"/>
                        </a:lnTo>
                        <a:lnTo>
                          <a:pt x="149" y="0"/>
                        </a:lnTo>
                        <a:lnTo>
                          <a:pt x="137" y="1"/>
                        </a:lnTo>
                        <a:lnTo>
                          <a:pt x="125" y="2"/>
                        </a:lnTo>
                        <a:lnTo>
                          <a:pt x="114" y="4"/>
                        </a:lnTo>
                        <a:lnTo>
                          <a:pt x="103" y="8"/>
                        </a:lnTo>
                        <a:lnTo>
                          <a:pt x="93" y="12"/>
                        </a:lnTo>
                        <a:lnTo>
                          <a:pt x="84" y="17"/>
                        </a:lnTo>
                        <a:lnTo>
                          <a:pt x="77" y="24"/>
                        </a:lnTo>
                        <a:lnTo>
                          <a:pt x="71" y="31"/>
                        </a:lnTo>
                        <a:lnTo>
                          <a:pt x="66"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6"/>
                  <p:cNvSpPr>
                    <a:spLocks/>
                  </p:cNvSpPr>
                  <p:nvPr/>
                </p:nvSpPr>
                <p:spPr bwMode="auto">
                  <a:xfrm>
                    <a:off x="1571" y="2051"/>
                    <a:ext cx="269" cy="563"/>
                  </a:xfrm>
                  <a:custGeom>
                    <a:avLst/>
                    <a:gdLst>
                      <a:gd name="T0" fmla="*/ 62 w 269"/>
                      <a:gd name="T1" fmla="*/ 40 h 563"/>
                      <a:gd name="T2" fmla="*/ 54 w 269"/>
                      <a:gd name="T3" fmla="*/ 57 h 563"/>
                      <a:gd name="T4" fmla="*/ 41 w 269"/>
                      <a:gd name="T5" fmla="*/ 88 h 563"/>
                      <a:gd name="T6" fmla="*/ 26 w 269"/>
                      <a:gd name="T7" fmla="*/ 129 h 563"/>
                      <a:gd name="T8" fmla="*/ 12 w 269"/>
                      <a:gd name="T9" fmla="*/ 176 h 563"/>
                      <a:gd name="T10" fmla="*/ 2 w 269"/>
                      <a:gd name="T11" fmla="*/ 226 h 563"/>
                      <a:gd name="T12" fmla="*/ 0 w 269"/>
                      <a:gd name="T13" fmla="*/ 275 h 563"/>
                      <a:gd name="T14" fmla="*/ 8 w 269"/>
                      <a:gd name="T15" fmla="*/ 322 h 563"/>
                      <a:gd name="T16" fmla="*/ 34 w 269"/>
                      <a:gd name="T17" fmla="*/ 377 h 563"/>
                      <a:gd name="T18" fmla="*/ 50 w 269"/>
                      <a:gd name="T19" fmla="*/ 431 h 563"/>
                      <a:gd name="T20" fmla="*/ 46 w 269"/>
                      <a:gd name="T21" fmla="*/ 464 h 563"/>
                      <a:gd name="T22" fmla="*/ 33 w 269"/>
                      <a:gd name="T23" fmla="*/ 485 h 563"/>
                      <a:gd name="T24" fmla="*/ 23 w 269"/>
                      <a:gd name="T25" fmla="*/ 495 h 563"/>
                      <a:gd name="T26" fmla="*/ 21 w 269"/>
                      <a:gd name="T27" fmla="*/ 503 h 563"/>
                      <a:gd name="T28" fmla="*/ 25 w 269"/>
                      <a:gd name="T29" fmla="*/ 512 h 563"/>
                      <a:gd name="T30" fmla="*/ 32 w 269"/>
                      <a:gd name="T31" fmla="*/ 520 h 563"/>
                      <a:gd name="T32" fmla="*/ 44 w 269"/>
                      <a:gd name="T33" fmla="*/ 529 h 563"/>
                      <a:gd name="T34" fmla="*/ 59 w 269"/>
                      <a:gd name="T35" fmla="*/ 537 h 563"/>
                      <a:gd name="T36" fmla="*/ 77 w 269"/>
                      <a:gd name="T37" fmla="*/ 544 h 563"/>
                      <a:gd name="T38" fmla="*/ 97 w 269"/>
                      <a:gd name="T39" fmla="*/ 549 h 563"/>
                      <a:gd name="T40" fmla="*/ 119 w 269"/>
                      <a:gd name="T41" fmla="*/ 553 h 563"/>
                      <a:gd name="T42" fmla="*/ 144 w 269"/>
                      <a:gd name="T43" fmla="*/ 558 h 563"/>
                      <a:gd name="T44" fmla="*/ 172 w 269"/>
                      <a:gd name="T45" fmla="*/ 563 h 563"/>
                      <a:gd name="T46" fmla="*/ 199 w 269"/>
                      <a:gd name="T47" fmla="*/ 563 h 563"/>
                      <a:gd name="T48" fmla="*/ 224 w 269"/>
                      <a:gd name="T49" fmla="*/ 554 h 563"/>
                      <a:gd name="T50" fmla="*/ 245 w 269"/>
                      <a:gd name="T51" fmla="*/ 536 h 563"/>
                      <a:gd name="T52" fmla="*/ 261 w 269"/>
                      <a:gd name="T53" fmla="*/ 503 h 563"/>
                      <a:gd name="T54" fmla="*/ 269 w 269"/>
                      <a:gd name="T55" fmla="*/ 453 h 563"/>
                      <a:gd name="T56" fmla="*/ 268 w 269"/>
                      <a:gd name="T57" fmla="*/ 351 h 563"/>
                      <a:gd name="T58" fmla="*/ 264 w 269"/>
                      <a:gd name="T59" fmla="*/ 221 h 563"/>
                      <a:gd name="T60" fmla="*/ 254 w 269"/>
                      <a:gd name="T61" fmla="*/ 114 h 563"/>
                      <a:gd name="T62" fmla="*/ 235 w 269"/>
                      <a:gd name="T63" fmla="*/ 42 h 563"/>
                      <a:gd name="T64" fmla="*/ 210 w 269"/>
                      <a:gd name="T65" fmla="*/ 17 h 563"/>
                      <a:gd name="T66" fmla="*/ 190 w 269"/>
                      <a:gd name="T67" fmla="*/ 7 h 563"/>
                      <a:gd name="T68" fmla="*/ 167 w 269"/>
                      <a:gd name="T69" fmla="*/ 2 h 563"/>
                      <a:gd name="T70" fmla="*/ 143 w 269"/>
                      <a:gd name="T71" fmla="*/ 0 h 563"/>
                      <a:gd name="T72" fmla="*/ 120 w 269"/>
                      <a:gd name="T73" fmla="*/ 2 h 563"/>
                      <a:gd name="T74" fmla="*/ 99 w 269"/>
                      <a:gd name="T75" fmla="*/ 7 h 563"/>
                      <a:gd name="T76" fmla="*/ 81 w 269"/>
                      <a:gd name="T77" fmla="*/ 17 h 563"/>
                      <a:gd name="T78" fmla="*/ 68 w 269"/>
                      <a:gd name="T79" fmla="*/ 30 h 5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9"/>
                      <a:gd name="T121" fmla="*/ 0 h 563"/>
                      <a:gd name="T122" fmla="*/ 269 w 269"/>
                      <a:gd name="T123" fmla="*/ 563 h 56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9" h="563">
                        <a:moveTo>
                          <a:pt x="63" y="38"/>
                        </a:moveTo>
                        <a:lnTo>
                          <a:pt x="62" y="40"/>
                        </a:lnTo>
                        <a:lnTo>
                          <a:pt x="59" y="47"/>
                        </a:lnTo>
                        <a:lnTo>
                          <a:pt x="54" y="57"/>
                        </a:lnTo>
                        <a:lnTo>
                          <a:pt x="48" y="71"/>
                        </a:lnTo>
                        <a:lnTo>
                          <a:pt x="41" y="88"/>
                        </a:lnTo>
                        <a:lnTo>
                          <a:pt x="33" y="107"/>
                        </a:lnTo>
                        <a:lnTo>
                          <a:pt x="26" y="129"/>
                        </a:lnTo>
                        <a:lnTo>
                          <a:pt x="18" y="151"/>
                        </a:lnTo>
                        <a:lnTo>
                          <a:pt x="12" y="176"/>
                        </a:lnTo>
                        <a:lnTo>
                          <a:pt x="6" y="200"/>
                        </a:lnTo>
                        <a:lnTo>
                          <a:pt x="2" y="226"/>
                        </a:lnTo>
                        <a:lnTo>
                          <a:pt x="0" y="251"/>
                        </a:lnTo>
                        <a:lnTo>
                          <a:pt x="0" y="275"/>
                        </a:lnTo>
                        <a:lnTo>
                          <a:pt x="2" y="299"/>
                        </a:lnTo>
                        <a:lnTo>
                          <a:pt x="8" y="322"/>
                        </a:lnTo>
                        <a:lnTo>
                          <a:pt x="17" y="342"/>
                        </a:lnTo>
                        <a:lnTo>
                          <a:pt x="34" y="377"/>
                        </a:lnTo>
                        <a:lnTo>
                          <a:pt x="45" y="407"/>
                        </a:lnTo>
                        <a:lnTo>
                          <a:pt x="50" y="431"/>
                        </a:lnTo>
                        <a:lnTo>
                          <a:pt x="50" y="449"/>
                        </a:lnTo>
                        <a:lnTo>
                          <a:pt x="46" y="464"/>
                        </a:lnTo>
                        <a:lnTo>
                          <a:pt x="40" y="476"/>
                        </a:lnTo>
                        <a:lnTo>
                          <a:pt x="33" y="485"/>
                        </a:lnTo>
                        <a:lnTo>
                          <a:pt x="26" y="492"/>
                        </a:lnTo>
                        <a:lnTo>
                          <a:pt x="23" y="495"/>
                        </a:lnTo>
                        <a:lnTo>
                          <a:pt x="22" y="499"/>
                        </a:lnTo>
                        <a:lnTo>
                          <a:pt x="21" y="503"/>
                        </a:lnTo>
                        <a:lnTo>
                          <a:pt x="23" y="507"/>
                        </a:lnTo>
                        <a:lnTo>
                          <a:pt x="25" y="512"/>
                        </a:lnTo>
                        <a:lnTo>
                          <a:pt x="28" y="516"/>
                        </a:lnTo>
                        <a:lnTo>
                          <a:pt x="32" y="520"/>
                        </a:lnTo>
                        <a:lnTo>
                          <a:pt x="38" y="525"/>
                        </a:lnTo>
                        <a:lnTo>
                          <a:pt x="44" y="529"/>
                        </a:lnTo>
                        <a:lnTo>
                          <a:pt x="51" y="533"/>
                        </a:lnTo>
                        <a:lnTo>
                          <a:pt x="59" y="537"/>
                        </a:lnTo>
                        <a:lnTo>
                          <a:pt x="68" y="540"/>
                        </a:lnTo>
                        <a:lnTo>
                          <a:pt x="77" y="544"/>
                        </a:lnTo>
                        <a:lnTo>
                          <a:pt x="87" y="546"/>
                        </a:lnTo>
                        <a:lnTo>
                          <a:pt x="97" y="549"/>
                        </a:lnTo>
                        <a:lnTo>
                          <a:pt x="108" y="551"/>
                        </a:lnTo>
                        <a:lnTo>
                          <a:pt x="119" y="553"/>
                        </a:lnTo>
                        <a:lnTo>
                          <a:pt x="131" y="556"/>
                        </a:lnTo>
                        <a:lnTo>
                          <a:pt x="144" y="558"/>
                        </a:lnTo>
                        <a:lnTo>
                          <a:pt x="158" y="561"/>
                        </a:lnTo>
                        <a:lnTo>
                          <a:pt x="172" y="563"/>
                        </a:lnTo>
                        <a:lnTo>
                          <a:pt x="185" y="563"/>
                        </a:lnTo>
                        <a:lnTo>
                          <a:pt x="199" y="563"/>
                        </a:lnTo>
                        <a:lnTo>
                          <a:pt x="212" y="559"/>
                        </a:lnTo>
                        <a:lnTo>
                          <a:pt x="224" y="554"/>
                        </a:lnTo>
                        <a:lnTo>
                          <a:pt x="235" y="547"/>
                        </a:lnTo>
                        <a:lnTo>
                          <a:pt x="245" y="536"/>
                        </a:lnTo>
                        <a:lnTo>
                          <a:pt x="253" y="521"/>
                        </a:lnTo>
                        <a:lnTo>
                          <a:pt x="261" y="503"/>
                        </a:lnTo>
                        <a:lnTo>
                          <a:pt x="266" y="480"/>
                        </a:lnTo>
                        <a:lnTo>
                          <a:pt x="269" y="453"/>
                        </a:lnTo>
                        <a:lnTo>
                          <a:pt x="269" y="421"/>
                        </a:lnTo>
                        <a:lnTo>
                          <a:pt x="268" y="351"/>
                        </a:lnTo>
                        <a:lnTo>
                          <a:pt x="267" y="284"/>
                        </a:lnTo>
                        <a:lnTo>
                          <a:pt x="264" y="221"/>
                        </a:lnTo>
                        <a:lnTo>
                          <a:pt x="260" y="164"/>
                        </a:lnTo>
                        <a:lnTo>
                          <a:pt x="254" y="114"/>
                        </a:lnTo>
                        <a:lnTo>
                          <a:pt x="246" y="73"/>
                        </a:lnTo>
                        <a:lnTo>
                          <a:pt x="235" y="42"/>
                        </a:lnTo>
                        <a:lnTo>
                          <a:pt x="219" y="23"/>
                        </a:lnTo>
                        <a:lnTo>
                          <a:pt x="210" y="17"/>
                        </a:lnTo>
                        <a:lnTo>
                          <a:pt x="200" y="11"/>
                        </a:lnTo>
                        <a:lnTo>
                          <a:pt x="190" y="7"/>
                        </a:lnTo>
                        <a:lnTo>
                          <a:pt x="178" y="4"/>
                        </a:lnTo>
                        <a:lnTo>
                          <a:pt x="167" y="2"/>
                        </a:lnTo>
                        <a:lnTo>
                          <a:pt x="155" y="1"/>
                        </a:lnTo>
                        <a:lnTo>
                          <a:pt x="143" y="0"/>
                        </a:lnTo>
                        <a:lnTo>
                          <a:pt x="131" y="1"/>
                        </a:lnTo>
                        <a:lnTo>
                          <a:pt x="120" y="2"/>
                        </a:lnTo>
                        <a:lnTo>
                          <a:pt x="109" y="4"/>
                        </a:lnTo>
                        <a:lnTo>
                          <a:pt x="99" y="7"/>
                        </a:lnTo>
                        <a:lnTo>
                          <a:pt x="90" y="11"/>
                        </a:lnTo>
                        <a:lnTo>
                          <a:pt x="81" y="17"/>
                        </a:lnTo>
                        <a:lnTo>
                          <a:pt x="74" y="23"/>
                        </a:lnTo>
                        <a:lnTo>
                          <a:pt x="68" y="30"/>
                        </a:lnTo>
                        <a:lnTo>
                          <a:pt x="63" y="38"/>
                        </a:lnTo>
                        <a:close/>
                      </a:path>
                    </a:pathLst>
                  </a:custGeom>
                  <a:solidFill>
                    <a:srgbClr val="FCF9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Freeform 7"/>
                  <p:cNvSpPr>
                    <a:spLocks/>
                  </p:cNvSpPr>
                  <p:nvPr/>
                </p:nvSpPr>
                <p:spPr bwMode="auto">
                  <a:xfrm>
                    <a:off x="1577" y="2056"/>
                    <a:ext cx="260" cy="557"/>
                  </a:xfrm>
                  <a:custGeom>
                    <a:avLst/>
                    <a:gdLst>
                      <a:gd name="T0" fmla="*/ 61 w 260"/>
                      <a:gd name="T1" fmla="*/ 40 h 557"/>
                      <a:gd name="T2" fmla="*/ 53 w 260"/>
                      <a:gd name="T3" fmla="*/ 57 h 557"/>
                      <a:gd name="T4" fmla="*/ 40 w 260"/>
                      <a:gd name="T5" fmla="*/ 87 h 557"/>
                      <a:gd name="T6" fmla="*/ 26 w 260"/>
                      <a:gd name="T7" fmla="*/ 127 h 557"/>
                      <a:gd name="T8" fmla="*/ 12 w 260"/>
                      <a:gd name="T9" fmla="*/ 174 h 557"/>
                      <a:gd name="T10" fmla="*/ 3 w 260"/>
                      <a:gd name="T11" fmla="*/ 223 h 557"/>
                      <a:gd name="T12" fmla="*/ 0 w 260"/>
                      <a:gd name="T13" fmla="*/ 273 h 557"/>
                      <a:gd name="T14" fmla="*/ 8 w 260"/>
                      <a:gd name="T15" fmla="*/ 318 h 557"/>
                      <a:gd name="T16" fmla="*/ 34 w 260"/>
                      <a:gd name="T17" fmla="*/ 373 h 557"/>
                      <a:gd name="T18" fmla="*/ 48 w 260"/>
                      <a:gd name="T19" fmla="*/ 426 h 557"/>
                      <a:gd name="T20" fmla="*/ 45 w 260"/>
                      <a:gd name="T21" fmla="*/ 459 h 557"/>
                      <a:gd name="T22" fmla="*/ 33 w 260"/>
                      <a:gd name="T23" fmla="*/ 479 h 557"/>
                      <a:gd name="T24" fmla="*/ 23 w 260"/>
                      <a:gd name="T25" fmla="*/ 490 h 557"/>
                      <a:gd name="T26" fmla="*/ 20 w 260"/>
                      <a:gd name="T27" fmla="*/ 498 h 557"/>
                      <a:gd name="T28" fmla="*/ 23 w 260"/>
                      <a:gd name="T29" fmla="*/ 506 h 557"/>
                      <a:gd name="T30" fmla="*/ 31 w 260"/>
                      <a:gd name="T31" fmla="*/ 515 h 557"/>
                      <a:gd name="T32" fmla="*/ 42 w 260"/>
                      <a:gd name="T33" fmla="*/ 523 h 557"/>
                      <a:gd name="T34" fmla="*/ 57 w 260"/>
                      <a:gd name="T35" fmla="*/ 531 h 557"/>
                      <a:gd name="T36" fmla="*/ 75 w 260"/>
                      <a:gd name="T37" fmla="*/ 537 h 557"/>
                      <a:gd name="T38" fmla="*/ 94 w 260"/>
                      <a:gd name="T39" fmla="*/ 543 h 557"/>
                      <a:gd name="T40" fmla="*/ 115 w 260"/>
                      <a:gd name="T41" fmla="*/ 547 h 557"/>
                      <a:gd name="T42" fmla="*/ 139 w 260"/>
                      <a:gd name="T43" fmla="*/ 552 h 557"/>
                      <a:gd name="T44" fmla="*/ 166 w 260"/>
                      <a:gd name="T45" fmla="*/ 556 h 557"/>
                      <a:gd name="T46" fmla="*/ 192 w 260"/>
                      <a:gd name="T47" fmla="*/ 556 h 557"/>
                      <a:gd name="T48" fmla="*/ 216 w 260"/>
                      <a:gd name="T49" fmla="*/ 548 h 557"/>
                      <a:gd name="T50" fmla="*/ 237 w 260"/>
                      <a:gd name="T51" fmla="*/ 529 h 557"/>
                      <a:gd name="T52" fmla="*/ 252 w 260"/>
                      <a:gd name="T53" fmla="*/ 497 h 557"/>
                      <a:gd name="T54" fmla="*/ 260 w 260"/>
                      <a:gd name="T55" fmla="*/ 448 h 557"/>
                      <a:gd name="T56" fmla="*/ 259 w 260"/>
                      <a:gd name="T57" fmla="*/ 347 h 557"/>
                      <a:gd name="T58" fmla="*/ 255 w 260"/>
                      <a:gd name="T59" fmla="*/ 219 h 557"/>
                      <a:gd name="T60" fmla="*/ 246 w 260"/>
                      <a:gd name="T61" fmla="*/ 113 h 557"/>
                      <a:gd name="T62" fmla="*/ 227 w 260"/>
                      <a:gd name="T63" fmla="*/ 41 h 557"/>
                      <a:gd name="T64" fmla="*/ 203 w 260"/>
                      <a:gd name="T65" fmla="*/ 16 h 557"/>
                      <a:gd name="T66" fmla="*/ 183 w 260"/>
                      <a:gd name="T67" fmla="*/ 7 h 557"/>
                      <a:gd name="T68" fmla="*/ 161 w 260"/>
                      <a:gd name="T69" fmla="*/ 1 h 557"/>
                      <a:gd name="T70" fmla="*/ 139 w 260"/>
                      <a:gd name="T71" fmla="*/ 0 h 557"/>
                      <a:gd name="T72" fmla="*/ 116 w 260"/>
                      <a:gd name="T73" fmla="*/ 1 h 557"/>
                      <a:gd name="T74" fmla="*/ 96 w 260"/>
                      <a:gd name="T75" fmla="*/ 7 h 557"/>
                      <a:gd name="T76" fmla="*/ 79 w 260"/>
                      <a:gd name="T77" fmla="*/ 16 h 557"/>
                      <a:gd name="T78" fmla="*/ 66 w 260"/>
                      <a:gd name="T79" fmla="*/ 29 h 5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0"/>
                      <a:gd name="T121" fmla="*/ 0 h 557"/>
                      <a:gd name="T122" fmla="*/ 260 w 260"/>
                      <a:gd name="T123" fmla="*/ 557 h 5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0" h="557">
                        <a:moveTo>
                          <a:pt x="62" y="38"/>
                        </a:moveTo>
                        <a:lnTo>
                          <a:pt x="61" y="40"/>
                        </a:lnTo>
                        <a:lnTo>
                          <a:pt x="58" y="46"/>
                        </a:lnTo>
                        <a:lnTo>
                          <a:pt x="53" y="57"/>
                        </a:lnTo>
                        <a:lnTo>
                          <a:pt x="47" y="70"/>
                        </a:lnTo>
                        <a:lnTo>
                          <a:pt x="40" y="87"/>
                        </a:lnTo>
                        <a:lnTo>
                          <a:pt x="33" y="106"/>
                        </a:lnTo>
                        <a:lnTo>
                          <a:pt x="26" y="127"/>
                        </a:lnTo>
                        <a:lnTo>
                          <a:pt x="18" y="150"/>
                        </a:lnTo>
                        <a:lnTo>
                          <a:pt x="12" y="174"/>
                        </a:lnTo>
                        <a:lnTo>
                          <a:pt x="7" y="198"/>
                        </a:lnTo>
                        <a:lnTo>
                          <a:pt x="3" y="223"/>
                        </a:lnTo>
                        <a:lnTo>
                          <a:pt x="1" y="248"/>
                        </a:lnTo>
                        <a:lnTo>
                          <a:pt x="0" y="273"/>
                        </a:lnTo>
                        <a:lnTo>
                          <a:pt x="3" y="296"/>
                        </a:lnTo>
                        <a:lnTo>
                          <a:pt x="8" y="318"/>
                        </a:lnTo>
                        <a:lnTo>
                          <a:pt x="17" y="338"/>
                        </a:lnTo>
                        <a:lnTo>
                          <a:pt x="34" y="373"/>
                        </a:lnTo>
                        <a:lnTo>
                          <a:pt x="44" y="402"/>
                        </a:lnTo>
                        <a:lnTo>
                          <a:pt x="48" y="426"/>
                        </a:lnTo>
                        <a:lnTo>
                          <a:pt x="48" y="444"/>
                        </a:lnTo>
                        <a:lnTo>
                          <a:pt x="45" y="459"/>
                        </a:lnTo>
                        <a:lnTo>
                          <a:pt x="39" y="470"/>
                        </a:lnTo>
                        <a:lnTo>
                          <a:pt x="33" y="479"/>
                        </a:lnTo>
                        <a:lnTo>
                          <a:pt x="26" y="486"/>
                        </a:lnTo>
                        <a:lnTo>
                          <a:pt x="23" y="490"/>
                        </a:lnTo>
                        <a:lnTo>
                          <a:pt x="21" y="494"/>
                        </a:lnTo>
                        <a:lnTo>
                          <a:pt x="20" y="498"/>
                        </a:lnTo>
                        <a:lnTo>
                          <a:pt x="21" y="502"/>
                        </a:lnTo>
                        <a:lnTo>
                          <a:pt x="23" y="506"/>
                        </a:lnTo>
                        <a:lnTo>
                          <a:pt x="26" y="511"/>
                        </a:lnTo>
                        <a:lnTo>
                          <a:pt x="31" y="515"/>
                        </a:lnTo>
                        <a:lnTo>
                          <a:pt x="36" y="519"/>
                        </a:lnTo>
                        <a:lnTo>
                          <a:pt x="42" y="523"/>
                        </a:lnTo>
                        <a:lnTo>
                          <a:pt x="49" y="527"/>
                        </a:lnTo>
                        <a:lnTo>
                          <a:pt x="57" y="531"/>
                        </a:lnTo>
                        <a:lnTo>
                          <a:pt x="66" y="534"/>
                        </a:lnTo>
                        <a:lnTo>
                          <a:pt x="75" y="537"/>
                        </a:lnTo>
                        <a:lnTo>
                          <a:pt x="84" y="540"/>
                        </a:lnTo>
                        <a:lnTo>
                          <a:pt x="94" y="543"/>
                        </a:lnTo>
                        <a:lnTo>
                          <a:pt x="104" y="544"/>
                        </a:lnTo>
                        <a:lnTo>
                          <a:pt x="115" y="547"/>
                        </a:lnTo>
                        <a:lnTo>
                          <a:pt x="127" y="549"/>
                        </a:lnTo>
                        <a:lnTo>
                          <a:pt x="139" y="552"/>
                        </a:lnTo>
                        <a:lnTo>
                          <a:pt x="152" y="554"/>
                        </a:lnTo>
                        <a:lnTo>
                          <a:pt x="166" y="556"/>
                        </a:lnTo>
                        <a:lnTo>
                          <a:pt x="179" y="557"/>
                        </a:lnTo>
                        <a:lnTo>
                          <a:pt x="192" y="556"/>
                        </a:lnTo>
                        <a:lnTo>
                          <a:pt x="204" y="553"/>
                        </a:lnTo>
                        <a:lnTo>
                          <a:pt x="216" y="548"/>
                        </a:lnTo>
                        <a:lnTo>
                          <a:pt x="227" y="540"/>
                        </a:lnTo>
                        <a:lnTo>
                          <a:pt x="237" y="529"/>
                        </a:lnTo>
                        <a:lnTo>
                          <a:pt x="245" y="515"/>
                        </a:lnTo>
                        <a:lnTo>
                          <a:pt x="252" y="497"/>
                        </a:lnTo>
                        <a:lnTo>
                          <a:pt x="256" y="475"/>
                        </a:lnTo>
                        <a:lnTo>
                          <a:pt x="260" y="448"/>
                        </a:lnTo>
                        <a:lnTo>
                          <a:pt x="260" y="416"/>
                        </a:lnTo>
                        <a:lnTo>
                          <a:pt x="259" y="347"/>
                        </a:lnTo>
                        <a:lnTo>
                          <a:pt x="257" y="281"/>
                        </a:lnTo>
                        <a:lnTo>
                          <a:pt x="255" y="219"/>
                        </a:lnTo>
                        <a:lnTo>
                          <a:pt x="252" y="162"/>
                        </a:lnTo>
                        <a:lnTo>
                          <a:pt x="246" y="113"/>
                        </a:lnTo>
                        <a:lnTo>
                          <a:pt x="238" y="72"/>
                        </a:lnTo>
                        <a:lnTo>
                          <a:pt x="227" y="41"/>
                        </a:lnTo>
                        <a:lnTo>
                          <a:pt x="212" y="22"/>
                        </a:lnTo>
                        <a:lnTo>
                          <a:pt x="203" y="16"/>
                        </a:lnTo>
                        <a:lnTo>
                          <a:pt x="193" y="11"/>
                        </a:lnTo>
                        <a:lnTo>
                          <a:pt x="183" y="7"/>
                        </a:lnTo>
                        <a:lnTo>
                          <a:pt x="172" y="4"/>
                        </a:lnTo>
                        <a:lnTo>
                          <a:pt x="161" y="1"/>
                        </a:lnTo>
                        <a:lnTo>
                          <a:pt x="150" y="0"/>
                        </a:lnTo>
                        <a:lnTo>
                          <a:pt x="139" y="0"/>
                        </a:lnTo>
                        <a:lnTo>
                          <a:pt x="127" y="0"/>
                        </a:lnTo>
                        <a:lnTo>
                          <a:pt x="116" y="1"/>
                        </a:lnTo>
                        <a:lnTo>
                          <a:pt x="106" y="4"/>
                        </a:lnTo>
                        <a:lnTo>
                          <a:pt x="96" y="7"/>
                        </a:lnTo>
                        <a:lnTo>
                          <a:pt x="87" y="11"/>
                        </a:lnTo>
                        <a:lnTo>
                          <a:pt x="79" y="16"/>
                        </a:lnTo>
                        <a:lnTo>
                          <a:pt x="72" y="22"/>
                        </a:lnTo>
                        <a:lnTo>
                          <a:pt x="66" y="29"/>
                        </a:lnTo>
                        <a:lnTo>
                          <a:pt x="62" y="38"/>
                        </a:lnTo>
                        <a:close/>
                      </a:path>
                    </a:pathLst>
                  </a:custGeom>
                  <a:solidFill>
                    <a:srgbClr val="FCF7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3" name="Freeform 8"/>
                  <p:cNvSpPr>
                    <a:spLocks/>
                  </p:cNvSpPr>
                  <p:nvPr/>
                </p:nvSpPr>
                <p:spPr bwMode="auto">
                  <a:xfrm>
                    <a:off x="1584" y="2061"/>
                    <a:ext cx="249" cy="551"/>
                  </a:xfrm>
                  <a:custGeom>
                    <a:avLst/>
                    <a:gdLst>
                      <a:gd name="T0" fmla="*/ 58 w 249"/>
                      <a:gd name="T1" fmla="*/ 39 h 551"/>
                      <a:gd name="T2" fmla="*/ 51 w 249"/>
                      <a:gd name="T3" fmla="*/ 56 h 551"/>
                      <a:gd name="T4" fmla="*/ 38 w 249"/>
                      <a:gd name="T5" fmla="*/ 85 h 551"/>
                      <a:gd name="T6" fmla="*/ 24 w 249"/>
                      <a:gd name="T7" fmla="*/ 125 h 551"/>
                      <a:gd name="T8" fmla="*/ 11 w 249"/>
                      <a:gd name="T9" fmla="*/ 171 h 551"/>
                      <a:gd name="T10" fmla="*/ 2 w 249"/>
                      <a:gd name="T11" fmla="*/ 220 h 551"/>
                      <a:gd name="T12" fmla="*/ 0 w 249"/>
                      <a:gd name="T13" fmla="*/ 269 h 551"/>
                      <a:gd name="T14" fmla="*/ 8 w 249"/>
                      <a:gd name="T15" fmla="*/ 314 h 551"/>
                      <a:gd name="T16" fmla="*/ 32 w 249"/>
                      <a:gd name="T17" fmla="*/ 369 h 551"/>
                      <a:gd name="T18" fmla="*/ 46 w 249"/>
                      <a:gd name="T19" fmla="*/ 421 h 551"/>
                      <a:gd name="T20" fmla="*/ 43 w 249"/>
                      <a:gd name="T21" fmla="*/ 454 h 551"/>
                      <a:gd name="T22" fmla="*/ 32 w 249"/>
                      <a:gd name="T23" fmla="*/ 474 h 551"/>
                      <a:gd name="T24" fmla="*/ 21 w 249"/>
                      <a:gd name="T25" fmla="*/ 484 h 551"/>
                      <a:gd name="T26" fmla="*/ 18 w 249"/>
                      <a:gd name="T27" fmla="*/ 493 h 551"/>
                      <a:gd name="T28" fmla="*/ 21 w 249"/>
                      <a:gd name="T29" fmla="*/ 501 h 551"/>
                      <a:gd name="T30" fmla="*/ 28 w 249"/>
                      <a:gd name="T31" fmla="*/ 510 h 551"/>
                      <a:gd name="T32" fmla="*/ 40 w 249"/>
                      <a:gd name="T33" fmla="*/ 518 h 551"/>
                      <a:gd name="T34" fmla="*/ 54 w 249"/>
                      <a:gd name="T35" fmla="*/ 525 h 551"/>
                      <a:gd name="T36" fmla="*/ 71 w 249"/>
                      <a:gd name="T37" fmla="*/ 531 h 551"/>
                      <a:gd name="T38" fmla="*/ 90 w 249"/>
                      <a:gd name="T39" fmla="*/ 537 h 551"/>
                      <a:gd name="T40" fmla="*/ 110 w 249"/>
                      <a:gd name="T41" fmla="*/ 541 h 551"/>
                      <a:gd name="T42" fmla="*/ 134 w 249"/>
                      <a:gd name="T43" fmla="*/ 546 h 551"/>
                      <a:gd name="T44" fmla="*/ 159 w 249"/>
                      <a:gd name="T45" fmla="*/ 550 h 551"/>
                      <a:gd name="T46" fmla="*/ 184 w 249"/>
                      <a:gd name="T47" fmla="*/ 550 h 551"/>
                      <a:gd name="T48" fmla="*/ 208 w 249"/>
                      <a:gd name="T49" fmla="*/ 542 h 551"/>
                      <a:gd name="T50" fmla="*/ 227 w 249"/>
                      <a:gd name="T51" fmla="*/ 524 h 551"/>
                      <a:gd name="T52" fmla="*/ 242 w 249"/>
                      <a:gd name="T53" fmla="*/ 492 h 551"/>
                      <a:gd name="T54" fmla="*/ 249 w 249"/>
                      <a:gd name="T55" fmla="*/ 443 h 551"/>
                      <a:gd name="T56" fmla="*/ 249 w 249"/>
                      <a:gd name="T57" fmla="*/ 343 h 551"/>
                      <a:gd name="T58" fmla="*/ 245 w 249"/>
                      <a:gd name="T59" fmla="*/ 216 h 551"/>
                      <a:gd name="T60" fmla="*/ 236 w 249"/>
                      <a:gd name="T61" fmla="*/ 111 h 551"/>
                      <a:gd name="T62" fmla="*/ 218 w 249"/>
                      <a:gd name="T63" fmla="*/ 41 h 551"/>
                      <a:gd name="T64" fmla="*/ 195 w 249"/>
                      <a:gd name="T65" fmla="*/ 16 h 551"/>
                      <a:gd name="T66" fmla="*/ 176 w 249"/>
                      <a:gd name="T67" fmla="*/ 7 h 551"/>
                      <a:gd name="T68" fmla="*/ 154 w 249"/>
                      <a:gd name="T69" fmla="*/ 1 h 551"/>
                      <a:gd name="T70" fmla="*/ 133 w 249"/>
                      <a:gd name="T71" fmla="*/ 0 h 551"/>
                      <a:gd name="T72" fmla="*/ 112 w 249"/>
                      <a:gd name="T73" fmla="*/ 1 h 551"/>
                      <a:gd name="T74" fmla="*/ 92 w 249"/>
                      <a:gd name="T75" fmla="*/ 7 h 551"/>
                      <a:gd name="T76" fmla="*/ 76 w 249"/>
                      <a:gd name="T77" fmla="*/ 16 h 551"/>
                      <a:gd name="T78" fmla="*/ 63 w 249"/>
                      <a:gd name="T79" fmla="*/ 29 h 5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9"/>
                      <a:gd name="T121" fmla="*/ 0 h 551"/>
                      <a:gd name="T122" fmla="*/ 249 w 249"/>
                      <a:gd name="T123" fmla="*/ 551 h 55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9" h="551">
                        <a:moveTo>
                          <a:pt x="59" y="37"/>
                        </a:moveTo>
                        <a:lnTo>
                          <a:pt x="58" y="39"/>
                        </a:lnTo>
                        <a:lnTo>
                          <a:pt x="55" y="45"/>
                        </a:lnTo>
                        <a:lnTo>
                          <a:pt x="51" y="56"/>
                        </a:lnTo>
                        <a:lnTo>
                          <a:pt x="45" y="69"/>
                        </a:lnTo>
                        <a:lnTo>
                          <a:pt x="38" y="85"/>
                        </a:lnTo>
                        <a:lnTo>
                          <a:pt x="32" y="104"/>
                        </a:lnTo>
                        <a:lnTo>
                          <a:pt x="24" y="125"/>
                        </a:lnTo>
                        <a:lnTo>
                          <a:pt x="18" y="147"/>
                        </a:lnTo>
                        <a:lnTo>
                          <a:pt x="11" y="171"/>
                        </a:lnTo>
                        <a:lnTo>
                          <a:pt x="6" y="195"/>
                        </a:lnTo>
                        <a:lnTo>
                          <a:pt x="2" y="220"/>
                        </a:lnTo>
                        <a:lnTo>
                          <a:pt x="0" y="245"/>
                        </a:lnTo>
                        <a:lnTo>
                          <a:pt x="0" y="269"/>
                        </a:lnTo>
                        <a:lnTo>
                          <a:pt x="2" y="292"/>
                        </a:lnTo>
                        <a:lnTo>
                          <a:pt x="8" y="314"/>
                        </a:lnTo>
                        <a:lnTo>
                          <a:pt x="16" y="334"/>
                        </a:lnTo>
                        <a:lnTo>
                          <a:pt x="32" y="369"/>
                        </a:lnTo>
                        <a:lnTo>
                          <a:pt x="42" y="397"/>
                        </a:lnTo>
                        <a:lnTo>
                          <a:pt x="46" y="421"/>
                        </a:lnTo>
                        <a:lnTo>
                          <a:pt x="47" y="439"/>
                        </a:lnTo>
                        <a:lnTo>
                          <a:pt x="43" y="454"/>
                        </a:lnTo>
                        <a:lnTo>
                          <a:pt x="38" y="465"/>
                        </a:lnTo>
                        <a:lnTo>
                          <a:pt x="32" y="474"/>
                        </a:lnTo>
                        <a:lnTo>
                          <a:pt x="25" y="480"/>
                        </a:lnTo>
                        <a:lnTo>
                          <a:pt x="21" y="484"/>
                        </a:lnTo>
                        <a:lnTo>
                          <a:pt x="19" y="489"/>
                        </a:lnTo>
                        <a:lnTo>
                          <a:pt x="18" y="493"/>
                        </a:lnTo>
                        <a:lnTo>
                          <a:pt x="19" y="497"/>
                        </a:lnTo>
                        <a:lnTo>
                          <a:pt x="21" y="501"/>
                        </a:lnTo>
                        <a:lnTo>
                          <a:pt x="24" y="506"/>
                        </a:lnTo>
                        <a:lnTo>
                          <a:pt x="28" y="510"/>
                        </a:lnTo>
                        <a:lnTo>
                          <a:pt x="33" y="514"/>
                        </a:lnTo>
                        <a:lnTo>
                          <a:pt x="40" y="518"/>
                        </a:lnTo>
                        <a:lnTo>
                          <a:pt x="46" y="522"/>
                        </a:lnTo>
                        <a:lnTo>
                          <a:pt x="54" y="525"/>
                        </a:lnTo>
                        <a:lnTo>
                          <a:pt x="63" y="529"/>
                        </a:lnTo>
                        <a:lnTo>
                          <a:pt x="71" y="531"/>
                        </a:lnTo>
                        <a:lnTo>
                          <a:pt x="81" y="534"/>
                        </a:lnTo>
                        <a:lnTo>
                          <a:pt x="90" y="537"/>
                        </a:lnTo>
                        <a:lnTo>
                          <a:pt x="100" y="539"/>
                        </a:lnTo>
                        <a:lnTo>
                          <a:pt x="110" y="541"/>
                        </a:lnTo>
                        <a:lnTo>
                          <a:pt x="122" y="543"/>
                        </a:lnTo>
                        <a:lnTo>
                          <a:pt x="134" y="546"/>
                        </a:lnTo>
                        <a:lnTo>
                          <a:pt x="146" y="548"/>
                        </a:lnTo>
                        <a:lnTo>
                          <a:pt x="159" y="550"/>
                        </a:lnTo>
                        <a:lnTo>
                          <a:pt x="172" y="551"/>
                        </a:lnTo>
                        <a:lnTo>
                          <a:pt x="184" y="550"/>
                        </a:lnTo>
                        <a:lnTo>
                          <a:pt x="196" y="547"/>
                        </a:lnTo>
                        <a:lnTo>
                          <a:pt x="208" y="542"/>
                        </a:lnTo>
                        <a:lnTo>
                          <a:pt x="218" y="534"/>
                        </a:lnTo>
                        <a:lnTo>
                          <a:pt x="227" y="524"/>
                        </a:lnTo>
                        <a:lnTo>
                          <a:pt x="235" y="510"/>
                        </a:lnTo>
                        <a:lnTo>
                          <a:pt x="242" y="492"/>
                        </a:lnTo>
                        <a:lnTo>
                          <a:pt x="246" y="470"/>
                        </a:lnTo>
                        <a:lnTo>
                          <a:pt x="249" y="443"/>
                        </a:lnTo>
                        <a:lnTo>
                          <a:pt x="249" y="411"/>
                        </a:lnTo>
                        <a:lnTo>
                          <a:pt x="249" y="343"/>
                        </a:lnTo>
                        <a:lnTo>
                          <a:pt x="247" y="278"/>
                        </a:lnTo>
                        <a:lnTo>
                          <a:pt x="245" y="216"/>
                        </a:lnTo>
                        <a:lnTo>
                          <a:pt x="241" y="160"/>
                        </a:lnTo>
                        <a:lnTo>
                          <a:pt x="236" y="111"/>
                        </a:lnTo>
                        <a:lnTo>
                          <a:pt x="228" y="71"/>
                        </a:lnTo>
                        <a:lnTo>
                          <a:pt x="218" y="41"/>
                        </a:lnTo>
                        <a:lnTo>
                          <a:pt x="203" y="22"/>
                        </a:lnTo>
                        <a:lnTo>
                          <a:pt x="195" y="16"/>
                        </a:lnTo>
                        <a:lnTo>
                          <a:pt x="186" y="11"/>
                        </a:lnTo>
                        <a:lnTo>
                          <a:pt x="176" y="7"/>
                        </a:lnTo>
                        <a:lnTo>
                          <a:pt x="165" y="4"/>
                        </a:lnTo>
                        <a:lnTo>
                          <a:pt x="154" y="1"/>
                        </a:lnTo>
                        <a:lnTo>
                          <a:pt x="144" y="0"/>
                        </a:lnTo>
                        <a:lnTo>
                          <a:pt x="133" y="0"/>
                        </a:lnTo>
                        <a:lnTo>
                          <a:pt x="122" y="0"/>
                        </a:lnTo>
                        <a:lnTo>
                          <a:pt x="112" y="1"/>
                        </a:lnTo>
                        <a:lnTo>
                          <a:pt x="102" y="4"/>
                        </a:lnTo>
                        <a:lnTo>
                          <a:pt x="92" y="7"/>
                        </a:lnTo>
                        <a:lnTo>
                          <a:pt x="83" y="11"/>
                        </a:lnTo>
                        <a:lnTo>
                          <a:pt x="76" y="16"/>
                        </a:lnTo>
                        <a:lnTo>
                          <a:pt x="69" y="22"/>
                        </a:lnTo>
                        <a:lnTo>
                          <a:pt x="63" y="29"/>
                        </a:lnTo>
                        <a:lnTo>
                          <a:pt x="59" y="37"/>
                        </a:lnTo>
                        <a:close/>
                      </a:path>
                    </a:pathLst>
                  </a:custGeom>
                  <a:solidFill>
                    <a:srgbClr val="F9F2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4" name="Freeform 9"/>
                  <p:cNvSpPr>
                    <a:spLocks/>
                  </p:cNvSpPr>
                  <p:nvPr/>
                </p:nvSpPr>
                <p:spPr bwMode="auto">
                  <a:xfrm>
                    <a:off x="1591" y="2065"/>
                    <a:ext cx="239" cy="545"/>
                  </a:xfrm>
                  <a:custGeom>
                    <a:avLst/>
                    <a:gdLst>
                      <a:gd name="T0" fmla="*/ 55 w 239"/>
                      <a:gd name="T1" fmla="*/ 39 h 545"/>
                      <a:gd name="T2" fmla="*/ 48 w 239"/>
                      <a:gd name="T3" fmla="*/ 56 h 545"/>
                      <a:gd name="T4" fmla="*/ 36 w 239"/>
                      <a:gd name="T5" fmla="*/ 85 h 545"/>
                      <a:gd name="T6" fmla="*/ 23 w 239"/>
                      <a:gd name="T7" fmla="*/ 124 h 545"/>
                      <a:gd name="T8" fmla="*/ 11 w 239"/>
                      <a:gd name="T9" fmla="*/ 170 h 545"/>
                      <a:gd name="T10" fmla="*/ 2 w 239"/>
                      <a:gd name="T11" fmla="*/ 218 h 545"/>
                      <a:gd name="T12" fmla="*/ 0 w 239"/>
                      <a:gd name="T13" fmla="*/ 267 h 545"/>
                      <a:gd name="T14" fmla="*/ 7 w 239"/>
                      <a:gd name="T15" fmla="*/ 311 h 545"/>
                      <a:gd name="T16" fmla="*/ 31 w 239"/>
                      <a:gd name="T17" fmla="*/ 365 h 545"/>
                      <a:gd name="T18" fmla="*/ 44 w 239"/>
                      <a:gd name="T19" fmla="*/ 417 h 545"/>
                      <a:gd name="T20" fmla="*/ 41 w 239"/>
                      <a:gd name="T21" fmla="*/ 450 h 545"/>
                      <a:gd name="T22" fmla="*/ 30 w 239"/>
                      <a:gd name="T23" fmla="*/ 469 h 545"/>
                      <a:gd name="T24" fmla="*/ 19 w 239"/>
                      <a:gd name="T25" fmla="*/ 480 h 545"/>
                      <a:gd name="T26" fmla="*/ 16 w 239"/>
                      <a:gd name="T27" fmla="*/ 489 h 545"/>
                      <a:gd name="T28" fmla="*/ 18 w 239"/>
                      <a:gd name="T29" fmla="*/ 498 h 545"/>
                      <a:gd name="T30" fmla="*/ 25 w 239"/>
                      <a:gd name="T31" fmla="*/ 506 h 545"/>
                      <a:gd name="T32" fmla="*/ 37 w 239"/>
                      <a:gd name="T33" fmla="*/ 514 h 545"/>
                      <a:gd name="T34" fmla="*/ 51 w 239"/>
                      <a:gd name="T35" fmla="*/ 520 h 545"/>
                      <a:gd name="T36" fmla="*/ 68 w 239"/>
                      <a:gd name="T37" fmla="*/ 526 h 545"/>
                      <a:gd name="T38" fmla="*/ 86 w 239"/>
                      <a:gd name="T39" fmla="*/ 531 h 545"/>
                      <a:gd name="T40" fmla="*/ 106 w 239"/>
                      <a:gd name="T41" fmla="*/ 535 h 545"/>
                      <a:gd name="T42" fmla="*/ 128 w 239"/>
                      <a:gd name="T43" fmla="*/ 540 h 545"/>
                      <a:gd name="T44" fmla="*/ 152 w 239"/>
                      <a:gd name="T45" fmla="*/ 544 h 545"/>
                      <a:gd name="T46" fmla="*/ 176 w 239"/>
                      <a:gd name="T47" fmla="*/ 544 h 545"/>
                      <a:gd name="T48" fmla="*/ 199 w 239"/>
                      <a:gd name="T49" fmla="*/ 537 h 545"/>
                      <a:gd name="T50" fmla="*/ 218 w 239"/>
                      <a:gd name="T51" fmla="*/ 519 h 545"/>
                      <a:gd name="T52" fmla="*/ 232 w 239"/>
                      <a:gd name="T53" fmla="*/ 487 h 545"/>
                      <a:gd name="T54" fmla="*/ 239 w 239"/>
                      <a:gd name="T55" fmla="*/ 439 h 545"/>
                      <a:gd name="T56" fmla="*/ 238 w 239"/>
                      <a:gd name="T57" fmla="*/ 340 h 545"/>
                      <a:gd name="T58" fmla="*/ 234 w 239"/>
                      <a:gd name="T59" fmla="*/ 214 h 545"/>
                      <a:gd name="T60" fmla="*/ 226 w 239"/>
                      <a:gd name="T61" fmla="*/ 111 h 545"/>
                      <a:gd name="T62" fmla="*/ 208 w 239"/>
                      <a:gd name="T63" fmla="*/ 41 h 545"/>
                      <a:gd name="T64" fmla="*/ 187 w 239"/>
                      <a:gd name="T65" fmla="*/ 16 h 545"/>
                      <a:gd name="T66" fmla="*/ 168 w 239"/>
                      <a:gd name="T67" fmla="*/ 7 h 545"/>
                      <a:gd name="T68" fmla="*/ 148 w 239"/>
                      <a:gd name="T69" fmla="*/ 2 h 545"/>
                      <a:gd name="T70" fmla="*/ 127 w 239"/>
                      <a:gd name="T71" fmla="*/ 0 h 545"/>
                      <a:gd name="T72" fmla="*/ 107 w 239"/>
                      <a:gd name="T73" fmla="*/ 2 h 545"/>
                      <a:gd name="T74" fmla="*/ 88 w 239"/>
                      <a:gd name="T75" fmla="*/ 7 h 545"/>
                      <a:gd name="T76" fmla="*/ 72 w 239"/>
                      <a:gd name="T77" fmla="*/ 16 h 545"/>
                      <a:gd name="T78" fmla="*/ 60 w 239"/>
                      <a:gd name="T79" fmla="*/ 30 h 5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39"/>
                      <a:gd name="T121" fmla="*/ 0 h 545"/>
                      <a:gd name="T122" fmla="*/ 239 w 239"/>
                      <a:gd name="T123" fmla="*/ 545 h 5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39" h="545">
                        <a:moveTo>
                          <a:pt x="56" y="37"/>
                        </a:moveTo>
                        <a:lnTo>
                          <a:pt x="55" y="39"/>
                        </a:lnTo>
                        <a:lnTo>
                          <a:pt x="52" y="46"/>
                        </a:lnTo>
                        <a:lnTo>
                          <a:pt x="48" y="56"/>
                        </a:lnTo>
                        <a:lnTo>
                          <a:pt x="43" y="69"/>
                        </a:lnTo>
                        <a:lnTo>
                          <a:pt x="36" y="85"/>
                        </a:lnTo>
                        <a:lnTo>
                          <a:pt x="30" y="104"/>
                        </a:lnTo>
                        <a:lnTo>
                          <a:pt x="23" y="124"/>
                        </a:lnTo>
                        <a:lnTo>
                          <a:pt x="16" y="147"/>
                        </a:lnTo>
                        <a:lnTo>
                          <a:pt x="11" y="170"/>
                        </a:lnTo>
                        <a:lnTo>
                          <a:pt x="6" y="194"/>
                        </a:lnTo>
                        <a:lnTo>
                          <a:pt x="2" y="218"/>
                        </a:lnTo>
                        <a:lnTo>
                          <a:pt x="0" y="243"/>
                        </a:lnTo>
                        <a:lnTo>
                          <a:pt x="0" y="267"/>
                        </a:lnTo>
                        <a:lnTo>
                          <a:pt x="2" y="290"/>
                        </a:lnTo>
                        <a:lnTo>
                          <a:pt x="7" y="311"/>
                        </a:lnTo>
                        <a:lnTo>
                          <a:pt x="15" y="331"/>
                        </a:lnTo>
                        <a:lnTo>
                          <a:pt x="31" y="365"/>
                        </a:lnTo>
                        <a:lnTo>
                          <a:pt x="40" y="394"/>
                        </a:lnTo>
                        <a:lnTo>
                          <a:pt x="44" y="417"/>
                        </a:lnTo>
                        <a:lnTo>
                          <a:pt x="44" y="435"/>
                        </a:lnTo>
                        <a:lnTo>
                          <a:pt x="41" y="450"/>
                        </a:lnTo>
                        <a:lnTo>
                          <a:pt x="36" y="461"/>
                        </a:lnTo>
                        <a:lnTo>
                          <a:pt x="30" y="469"/>
                        </a:lnTo>
                        <a:lnTo>
                          <a:pt x="23" y="476"/>
                        </a:lnTo>
                        <a:lnTo>
                          <a:pt x="19" y="480"/>
                        </a:lnTo>
                        <a:lnTo>
                          <a:pt x="16" y="485"/>
                        </a:lnTo>
                        <a:lnTo>
                          <a:pt x="16" y="489"/>
                        </a:lnTo>
                        <a:lnTo>
                          <a:pt x="16" y="493"/>
                        </a:lnTo>
                        <a:lnTo>
                          <a:pt x="18" y="498"/>
                        </a:lnTo>
                        <a:lnTo>
                          <a:pt x="21" y="502"/>
                        </a:lnTo>
                        <a:lnTo>
                          <a:pt x="25" y="506"/>
                        </a:lnTo>
                        <a:lnTo>
                          <a:pt x="30" y="510"/>
                        </a:lnTo>
                        <a:lnTo>
                          <a:pt x="37" y="514"/>
                        </a:lnTo>
                        <a:lnTo>
                          <a:pt x="44" y="517"/>
                        </a:lnTo>
                        <a:lnTo>
                          <a:pt x="51" y="520"/>
                        </a:lnTo>
                        <a:lnTo>
                          <a:pt x="59" y="524"/>
                        </a:lnTo>
                        <a:lnTo>
                          <a:pt x="68" y="526"/>
                        </a:lnTo>
                        <a:lnTo>
                          <a:pt x="77" y="529"/>
                        </a:lnTo>
                        <a:lnTo>
                          <a:pt x="86" y="531"/>
                        </a:lnTo>
                        <a:lnTo>
                          <a:pt x="96" y="533"/>
                        </a:lnTo>
                        <a:lnTo>
                          <a:pt x="106" y="535"/>
                        </a:lnTo>
                        <a:lnTo>
                          <a:pt x="117" y="538"/>
                        </a:lnTo>
                        <a:lnTo>
                          <a:pt x="128" y="540"/>
                        </a:lnTo>
                        <a:lnTo>
                          <a:pt x="140" y="543"/>
                        </a:lnTo>
                        <a:lnTo>
                          <a:pt x="152" y="544"/>
                        </a:lnTo>
                        <a:lnTo>
                          <a:pt x="165" y="545"/>
                        </a:lnTo>
                        <a:lnTo>
                          <a:pt x="176" y="544"/>
                        </a:lnTo>
                        <a:lnTo>
                          <a:pt x="188" y="542"/>
                        </a:lnTo>
                        <a:lnTo>
                          <a:pt x="199" y="537"/>
                        </a:lnTo>
                        <a:lnTo>
                          <a:pt x="209" y="529"/>
                        </a:lnTo>
                        <a:lnTo>
                          <a:pt x="218" y="519"/>
                        </a:lnTo>
                        <a:lnTo>
                          <a:pt x="225" y="505"/>
                        </a:lnTo>
                        <a:lnTo>
                          <a:pt x="232" y="487"/>
                        </a:lnTo>
                        <a:lnTo>
                          <a:pt x="236" y="465"/>
                        </a:lnTo>
                        <a:lnTo>
                          <a:pt x="239" y="439"/>
                        </a:lnTo>
                        <a:lnTo>
                          <a:pt x="239" y="407"/>
                        </a:lnTo>
                        <a:lnTo>
                          <a:pt x="238" y="340"/>
                        </a:lnTo>
                        <a:lnTo>
                          <a:pt x="237" y="275"/>
                        </a:lnTo>
                        <a:lnTo>
                          <a:pt x="234" y="214"/>
                        </a:lnTo>
                        <a:lnTo>
                          <a:pt x="231" y="159"/>
                        </a:lnTo>
                        <a:lnTo>
                          <a:pt x="226" y="111"/>
                        </a:lnTo>
                        <a:lnTo>
                          <a:pt x="219" y="71"/>
                        </a:lnTo>
                        <a:lnTo>
                          <a:pt x="208" y="41"/>
                        </a:lnTo>
                        <a:lnTo>
                          <a:pt x="195" y="22"/>
                        </a:lnTo>
                        <a:lnTo>
                          <a:pt x="187" y="16"/>
                        </a:lnTo>
                        <a:lnTo>
                          <a:pt x="178" y="11"/>
                        </a:lnTo>
                        <a:lnTo>
                          <a:pt x="168" y="7"/>
                        </a:lnTo>
                        <a:lnTo>
                          <a:pt x="158" y="4"/>
                        </a:lnTo>
                        <a:lnTo>
                          <a:pt x="148" y="2"/>
                        </a:lnTo>
                        <a:lnTo>
                          <a:pt x="138" y="1"/>
                        </a:lnTo>
                        <a:lnTo>
                          <a:pt x="127" y="0"/>
                        </a:lnTo>
                        <a:lnTo>
                          <a:pt x="117" y="1"/>
                        </a:lnTo>
                        <a:lnTo>
                          <a:pt x="107" y="2"/>
                        </a:lnTo>
                        <a:lnTo>
                          <a:pt x="97" y="4"/>
                        </a:lnTo>
                        <a:lnTo>
                          <a:pt x="88" y="7"/>
                        </a:lnTo>
                        <a:lnTo>
                          <a:pt x="80" y="11"/>
                        </a:lnTo>
                        <a:lnTo>
                          <a:pt x="72" y="16"/>
                        </a:lnTo>
                        <a:lnTo>
                          <a:pt x="66" y="22"/>
                        </a:lnTo>
                        <a:lnTo>
                          <a:pt x="60" y="30"/>
                        </a:lnTo>
                        <a:lnTo>
                          <a:pt x="56" y="37"/>
                        </a:lnTo>
                        <a:close/>
                      </a:path>
                    </a:pathLst>
                  </a:custGeom>
                  <a:solidFill>
                    <a:srgbClr val="F9EF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5" name="Freeform 10"/>
                  <p:cNvSpPr>
                    <a:spLocks/>
                  </p:cNvSpPr>
                  <p:nvPr/>
                </p:nvSpPr>
                <p:spPr bwMode="auto">
                  <a:xfrm>
                    <a:off x="1598" y="2070"/>
                    <a:ext cx="229" cy="539"/>
                  </a:xfrm>
                  <a:custGeom>
                    <a:avLst/>
                    <a:gdLst>
                      <a:gd name="T0" fmla="*/ 53 w 229"/>
                      <a:gd name="T1" fmla="*/ 39 h 539"/>
                      <a:gd name="T2" fmla="*/ 46 w 229"/>
                      <a:gd name="T3" fmla="*/ 55 h 539"/>
                      <a:gd name="T4" fmla="*/ 35 w 229"/>
                      <a:gd name="T5" fmla="*/ 84 h 539"/>
                      <a:gd name="T6" fmla="*/ 22 w 229"/>
                      <a:gd name="T7" fmla="*/ 123 h 539"/>
                      <a:gd name="T8" fmla="*/ 10 w 229"/>
                      <a:gd name="T9" fmla="*/ 168 h 539"/>
                      <a:gd name="T10" fmla="*/ 2 w 229"/>
                      <a:gd name="T11" fmla="*/ 216 h 539"/>
                      <a:gd name="T12" fmla="*/ 0 w 229"/>
                      <a:gd name="T13" fmla="*/ 264 h 539"/>
                      <a:gd name="T14" fmla="*/ 7 w 229"/>
                      <a:gd name="T15" fmla="*/ 308 h 539"/>
                      <a:gd name="T16" fmla="*/ 29 w 229"/>
                      <a:gd name="T17" fmla="*/ 361 h 539"/>
                      <a:gd name="T18" fmla="*/ 42 w 229"/>
                      <a:gd name="T19" fmla="*/ 412 h 539"/>
                      <a:gd name="T20" fmla="*/ 40 w 229"/>
                      <a:gd name="T21" fmla="*/ 445 h 539"/>
                      <a:gd name="T22" fmla="*/ 28 w 229"/>
                      <a:gd name="T23" fmla="*/ 464 h 539"/>
                      <a:gd name="T24" fmla="*/ 18 w 229"/>
                      <a:gd name="T25" fmla="*/ 475 h 539"/>
                      <a:gd name="T26" fmla="*/ 14 w 229"/>
                      <a:gd name="T27" fmla="*/ 484 h 539"/>
                      <a:gd name="T28" fmla="*/ 16 w 229"/>
                      <a:gd name="T29" fmla="*/ 493 h 539"/>
                      <a:gd name="T30" fmla="*/ 23 w 229"/>
                      <a:gd name="T31" fmla="*/ 501 h 539"/>
                      <a:gd name="T32" fmla="*/ 34 w 229"/>
                      <a:gd name="T33" fmla="*/ 508 h 539"/>
                      <a:gd name="T34" fmla="*/ 48 w 229"/>
                      <a:gd name="T35" fmla="*/ 515 h 539"/>
                      <a:gd name="T36" fmla="*/ 64 w 229"/>
                      <a:gd name="T37" fmla="*/ 520 h 539"/>
                      <a:gd name="T38" fmla="*/ 82 w 229"/>
                      <a:gd name="T39" fmla="*/ 525 h 539"/>
                      <a:gd name="T40" fmla="*/ 101 w 229"/>
                      <a:gd name="T41" fmla="*/ 529 h 539"/>
                      <a:gd name="T42" fmla="*/ 122 w 229"/>
                      <a:gd name="T43" fmla="*/ 534 h 539"/>
                      <a:gd name="T44" fmla="*/ 145 w 229"/>
                      <a:gd name="T45" fmla="*/ 538 h 539"/>
                      <a:gd name="T46" fmla="*/ 169 w 229"/>
                      <a:gd name="T47" fmla="*/ 538 h 539"/>
                      <a:gd name="T48" fmla="*/ 190 w 229"/>
                      <a:gd name="T49" fmla="*/ 530 h 539"/>
                      <a:gd name="T50" fmla="*/ 208 w 229"/>
                      <a:gd name="T51" fmla="*/ 513 h 539"/>
                      <a:gd name="T52" fmla="*/ 222 w 229"/>
                      <a:gd name="T53" fmla="*/ 482 h 539"/>
                      <a:gd name="T54" fmla="*/ 228 w 229"/>
                      <a:gd name="T55" fmla="*/ 434 h 539"/>
                      <a:gd name="T56" fmla="*/ 228 w 229"/>
                      <a:gd name="T57" fmla="*/ 336 h 539"/>
                      <a:gd name="T58" fmla="*/ 224 w 229"/>
                      <a:gd name="T59" fmla="*/ 212 h 539"/>
                      <a:gd name="T60" fmla="*/ 216 w 229"/>
                      <a:gd name="T61" fmla="*/ 110 h 539"/>
                      <a:gd name="T62" fmla="*/ 199 w 229"/>
                      <a:gd name="T63" fmla="*/ 40 h 539"/>
                      <a:gd name="T64" fmla="*/ 179 w 229"/>
                      <a:gd name="T65" fmla="*/ 16 h 539"/>
                      <a:gd name="T66" fmla="*/ 161 w 229"/>
                      <a:gd name="T67" fmla="*/ 7 h 539"/>
                      <a:gd name="T68" fmla="*/ 141 w 229"/>
                      <a:gd name="T69" fmla="*/ 2 h 539"/>
                      <a:gd name="T70" fmla="*/ 122 w 229"/>
                      <a:gd name="T71" fmla="*/ 0 h 539"/>
                      <a:gd name="T72" fmla="*/ 102 w 229"/>
                      <a:gd name="T73" fmla="*/ 1 h 539"/>
                      <a:gd name="T74" fmla="*/ 84 w 229"/>
                      <a:gd name="T75" fmla="*/ 7 h 539"/>
                      <a:gd name="T76" fmla="*/ 69 w 229"/>
                      <a:gd name="T77" fmla="*/ 16 h 539"/>
                      <a:gd name="T78" fmla="*/ 58 w 229"/>
                      <a:gd name="T79" fmla="*/ 29 h 5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9"/>
                      <a:gd name="T121" fmla="*/ 0 h 539"/>
                      <a:gd name="T122" fmla="*/ 229 w 229"/>
                      <a:gd name="T123" fmla="*/ 539 h 53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9" h="539">
                        <a:moveTo>
                          <a:pt x="54" y="36"/>
                        </a:moveTo>
                        <a:lnTo>
                          <a:pt x="53" y="39"/>
                        </a:lnTo>
                        <a:lnTo>
                          <a:pt x="50" y="45"/>
                        </a:lnTo>
                        <a:lnTo>
                          <a:pt x="46" y="55"/>
                        </a:lnTo>
                        <a:lnTo>
                          <a:pt x="41" y="68"/>
                        </a:lnTo>
                        <a:lnTo>
                          <a:pt x="35" y="84"/>
                        </a:lnTo>
                        <a:lnTo>
                          <a:pt x="28" y="102"/>
                        </a:lnTo>
                        <a:lnTo>
                          <a:pt x="22" y="123"/>
                        </a:lnTo>
                        <a:lnTo>
                          <a:pt x="16" y="145"/>
                        </a:lnTo>
                        <a:lnTo>
                          <a:pt x="10" y="168"/>
                        </a:lnTo>
                        <a:lnTo>
                          <a:pt x="5" y="192"/>
                        </a:lnTo>
                        <a:lnTo>
                          <a:pt x="2" y="216"/>
                        </a:lnTo>
                        <a:lnTo>
                          <a:pt x="0" y="240"/>
                        </a:lnTo>
                        <a:lnTo>
                          <a:pt x="0" y="264"/>
                        </a:lnTo>
                        <a:lnTo>
                          <a:pt x="2" y="286"/>
                        </a:lnTo>
                        <a:lnTo>
                          <a:pt x="7" y="308"/>
                        </a:lnTo>
                        <a:lnTo>
                          <a:pt x="14" y="327"/>
                        </a:lnTo>
                        <a:lnTo>
                          <a:pt x="29" y="361"/>
                        </a:lnTo>
                        <a:lnTo>
                          <a:pt x="38" y="389"/>
                        </a:lnTo>
                        <a:lnTo>
                          <a:pt x="42" y="412"/>
                        </a:lnTo>
                        <a:lnTo>
                          <a:pt x="43" y="430"/>
                        </a:lnTo>
                        <a:lnTo>
                          <a:pt x="40" y="445"/>
                        </a:lnTo>
                        <a:lnTo>
                          <a:pt x="35" y="456"/>
                        </a:lnTo>
                        <a:lnTo>
                          <a:pt x="28" y="464"/>
                        </a:lnTo>
                        <a:lnTo>
                          <a:pt x="22" y="470"/>
                        </a:lnTo>
                        <a:lnTo>
                          <a:pt x="18" y="475"/>
                        </a:lnTo>
                        <a:lnTo>
                          <a:pt x="15" y="480"/>
                        </a:lnTo>
                        <a:lnTo>
                          <a:pt x="14" y="484"/>
                        </a:lnTo>
                        <a:lnTo>
                          <a:pt x="14" y="488"/>
                        </a:lnTo>
                        <a:lnTo>
                          <a:pt x="16" y="493"/>
                        </a:lnTo>
                        <a:lnTo>
                          <a:pt x="18" y="497"/>
                        </a:lnTo>
                        <a:lnTo>
                          <a:pt x="23" y="501"/>
                        </a:lnTo>
                        <a:lnTo>
                          <a:pt x="28" y="505"/>
                        </a:lnTo>
                        <a:lnTo>
                          <a:pt x="34" y="508"/>
                        </a:lnTo>
                        <a:lnTo>
                          <a:pt x="41" y="511"/>
                        </a:lnTo>
                        <a:lnTo>
                          <a:pt x="48" y="515"/>
                        </a:lnTo>
                        <a:lnTo>
                          <a:pt x="56" y="518"/>
                        </a:lnTo>
                        <a:lnTo>
                          <a:pt x="64" y="520"/>
                        </a:lnTo>
                        <a:lnTo>
                          <a:pt x="73" y="523"/>
                        </a:lnTo>
                        <a:lnTo>
                          <a:pt x="82" y="525"/>
                        </a:lnTo>
                        <a:lnTo>
                          <a:pt x="91" y="527"/>
                        </a:lnTo>
                        <a:lnTo>
                          <a:pt x="101" y="529"/>
                        </a:lnTo>
                        <a:lnTo>
                          <a:pt x="112" y="531"/>
                        </a:lnTo>
                        <a:lnTo>
                          <a:pt x="122" y="534"/>
                        </a:lnTo>
                        <a:lnTo>
                          <a:pt x="134" y="536"/>
                        </a:lnTo>
                        <a:lnTo>
                          <a:pt x="145" y="538"/>
                        </a:lnTo>
                        <a:lnTo>
                          <a:pt x="157" y="539"/>
                        </a:lnTo>
                        <a:lnTo>
                          <a:pt x="169" y="538"/>
                        </a:lnTo>
                        <a:lnTo>
                          <a:pt x="180" y="535"/>
                        </a:lnTo>
                        <a:lnTo>
                          <a:pt x="190" y="530"/>
                        </a:lnTo>
                        <a:lnTo>
                          <a:pt x="199" y="523"/>
                        </a:lnTo>
                        <a:lnTo>
                          <a:pt x="208" y="513"/>
                        </a:lnTo>
                        <a:lnTo>
                          <a:pt x="216" y="499"/>
                        </a:lnTo>
                        <a:lnTo>
                          <a:pt x="222" y="482"/>
                        </a:lnTo>
                        <a:lnTo>
                          <a:pt x="226" y="460"/>
                        </a:lnTo>
                        <a:lnTo>
                          <a:pt x="228" y="434"/>
                        </a:lnTo>
                        <a:lnTo>
                          <a:pt x="229" y="402"/>
                        </a:lnTo>
                        <a:lnTo>
                          <a:pt x="228" y="336"/>
                        </a:lnTo>
                        <a:lnTo>
                          <a:pt x="226" y="272"/>
                        </a:lnTo>
                        <a:lnTo>
                          <a:pt x="224" y="212"/>
                        </a:lnTo>
                        <a:lnTo>
                          <a:pt x="221" y="157"/>
                        </a:lnTo>
                        <a:lnTo>
                          <a:pt x="216" y="110"/>
                        </a:lnTo>
                        <a:lnTo>
                          <a:pt x="209" y="70"/>
                        </a:lnTo>
                        <a:lnTo>
                          <a:pt x="199" y="40"/>
                        </a:lnTo>
                        <a:lnTo>
                          <a:pt x="186" y="22"/>
                        </a:lnTo>
                        <a:lnTo>
                          <a:pt x="179" y="16"/>
                        </a:lnTo>
                        <a:lnTo>
                          <a:pt x="170" y="11"/>
                        </a:lnTo>
                        <a:lnTo>
                          <a:pt x="161" y="7"/>
                        </a:lnTo>
                        <a:lnTo>
                          <a:pt x="151" y="4"/>
                        </a:lnTo>
                        <a:lnTo>
                          <a:pt x="141" y="2"/>
                        </a:lnTo>
                        <a:lnTo>
                          <a:pt x="131" y="0"/>
                        </a:lnTo>
                        <a:lnTo>
                          <a:pt x="122" y="0"/>
                        </a:lnTo>
                        <a:lnTo>
                          <a:pt x="112" y="0"/>
                        </a:lnTo>
                        <a:lnTo>
                          <a:pt x="102" y="1"/>
                        </a:lnTo>
                        <a:lnTo>
                          <a:pt x="93" y="4"/>
                        </a:lnTo>
                        <a:lnTo>
                          <a:pt x="84" y="7"/>
                        </a:lnTo>
                        <a:lnTo>
                          <a:pt x="76" y="11"/>
                        </a:lnTo>
                        <a:lnTo>
                          <a:pt x="69" y="16"/>
                        </a:lnTo>
                        <a:lnTo>
                          <a:pt x="63" y="22"/>
                        </a:lnTo>
                        <a:lnTo>
                          <a:pt x="58" y="29"/>
                        </a:lnTo>
                        <a:lnTo>
                          <a:pt x="54" y="36"/>
                        </a:lnTo>
                        <a:close/>
                      </a:path>
                    </a:pathLst>
                  </a:custGeom>
                  <a:solidFill>
                    <a:srgbClr val="F7EA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6" name="Freeform 11"/>
                  <p:cNvSpPr>
                    <a:spLocks/>
                  </p:cNvSpPr>
                  <p:nvPr/>
                </p:nvSpPr>
                <p:spPr bwMode="auto">
                  <a:xfrm>
                    <a:off x="1604" y="2075"/>
                    <a:ext cx="220" cy="532"/>
                  </a:xfrm>
                  <a:custGeom>
                    <a:avLst/>
                    <a:gdLst>
                      <a:gd name="T0" fmla="*/ 51 w 220"/>
                      <a:gd name="T1" fmla="*/ 38 h 532"/>
                      <a:gd name="T2" fmla="*/ 44 w 220"/>
                      <a:gd name="T3" fmla="*/ 54 h 532"/>
                      <a:gd name="T4" fmla="*/ 34 w 220"/>
                      <a:gd name="T5" fmla="*/ 83 h 532"/>
                      <a:gd name="T6" fmla="*/ 21 w 220"/>
                      <a:gd name="T7" fmla="*/ 121 h 532"/>
                      <a:gd name="T8" fmla="*/ 10 w 220"/>
                      <a:gd name="T9" fmla="*/ 166 h 532"/>
                      <a:gd name="T10" fmla="*/ 2 w 220"/>
                      <a:gd name="T11" fmla="*/ 213 h 532"/>
                      <a:gd name="T12" fmla="*/ 0 w 220"/>
                      <a:gd name="T13" fmla="*/ 260 h 532"/>
                      <a:gd name="T14" fmla="*/ 7 w 220"/>
                      <a:gd name="T15" fmla="*/ 304 h 532"/>
                      <a:gd name="T16" fmla="*/ 29 w 220"/>
                      <a:gd name="T17" fmla="*/ 357 h 532"/>
                      <a:gd name="T18" fmla="*/ 42 w 220"/>
                      <a:gd name="T19" fmla="*/ 407 h 532"/>
                      <a:gd name="T20" fmla="*/ 39 w 220"/>
                      <a:gd name="T21" fmla="*/ 440 h 532"/>
                      <a:gd name="T22" fmla="*/ 28 w 220"/>
                      <a:gd name="T23" fmla="*/ 458 h 532"/>
                      <a:gd name="T24" fmla="*/ 17 w 220"/>
                      <a:gd name="T25" fmla="*/ 469 h 532"/>
                      <a:gd name="T26" fmla="*/ 12 w 220"/>
                      <a:gd name="T27" fmla="*/ 479 h 532"/>
                      <a:gd name="T28" fmla="*/ 14 w 220"/>
                      <a:gd name="T29" fmla="*/ 487 h 532"/>
                      <a:gd name="T30" fmla="*/ 21 w 220"/>
                      <a:gd name="T31" fmla="*/ 496 h 532"/>
                      <a:gd name="T32" fmla="*/ 31 w 220"/>
                      <a:gd name="T33" fmla="*/ 503 h 532"/>
                      <a:gd name="T34" fmla="*/ 46 w 220"/>
                      <a:gd name="T35" fmla="*/ 509 h 532"/>
                      <a:gd name="T36" fmla="*/ 62 w 220"/>
                      <a:gd name="T37" fmla="*/ 514 h 532"/>
                      <a:gd name="T38" fmla="*/ 79 w 220"/>
                      <a:gd name="T39" fmla="*/ 519 h 532"/>
                      <a:gd name="T40" fmla="*/ 97 w 220"/>
                      <a:gd name="T41" fmla="*/ 523 h 532"/>
                      <a:gd name="T42" fmla="*/ 118 w 220"/>
                      <a:gd name="T43" fmla="*/ 528 h 532"/>
                      <a:gd name="T44" fmla="*/ 140 w 220"/>
                      <a:gd name="T45" fmla="*/ 532 h 532"/>
                      <a:gd name="T46" fmla="*/ 162 w 220"/>
                      <a:gd name="T47" fmla="*/ 532 h 532"/>
                      <a:gd name="T48" fmla="*/ 182 w 220"/>
                      <a:gd name="T49" fmla="*/ 524 h 532"/>
                      <a:gd name="T50" fmla="*/ 200 w 220"/>
                      <a:gd name="T51" fmla="*/ 506 h 532"/>
                      <a:gd name="T52" fmla="*/ 212 w 220"/>
                      <a:gd name="T53" fmla="*/ 476 h 532"/>
                      <a:gd name="T54" fmla="*/ 219 w 220"/>
                      <a:gd name="T55" fmla="*/ 428 h 532"/>
                      <a:gd name="T56" fmla="*/ 219 w 220"/>
                      <a:gd name="T57" fmla="*/ 331 h 532"/>
                      <a:gd name="T58" fmla="*/ 215 w 220"/>
                      <a:gd name="T59" fmla="*/ 209 h 532"/>
                      <a:gd name="T60" fmla="*/ 207 w 220"/>
                      <a:gd name="T61" fmla="*/ 108 h 532"/>
                      <a:gd name="T62" fmla="*/ 191 w 220"/>
                      <a:gd name="T63" fmla="*/ 39 h 532"/>
                      <a:gd name="T64" fmla="*/ 171 w 220"/>
                      <a:gd name="T65" fmla="*/ 15 h 532"/>
                      <a:gd name="T66" fmla="*/ 154 w 220"/>
                      <a:gd name="T67" fmla="*/ 7 h 532"/>
                      <a:gd name="T68" fmla="*/ 136 w 220"/>
                      <a:gd name="T69" fmla="*/ 1 h 532"/>
                      <a:gd name="T70" fmla="*/ 117 w 220"/>
                      <a:gd name="T71" fmla="*/ 0 h 532"/>
                      <a:gd name="T72" fmla="*/ 98 w 220"/>
                      <a:gd name="T73" fmla="*/ 1 h 532"/>
                      <a:gd name="T74" fmla="*/ 81 w 220"/>
                      <a:gd name="T75" fmla="*/ 7 h 532"/>
                      <a:gd name="T76" fmla="*/ 67 w 220"/>
                      <a:gd name="T77" fmla="*/ 15 h 532"/>
                      <a:gd name="T78" fmla="*/ 56 w 220"/>
                      <a:gd name="T79" fmla="*/ 28 h 5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0"/>
                      <a:gd name="T121" fmla="*/ 0 h 532"/>
                      <a:gd name="T122" fmla="*/ 220 w 220"/>
                      <a:gd name="T123" fmla="*/ 532 h 5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0" h="532">
                        <a:moveTo>
                          <a:pt x="52" y="36"/>
                        </a:moveTo>
                        <a:lnTo>
                          <a:pt x="51" y="38"/>
                        </a:lnTo>
                        <a:lnTo>
                          <a:pt x="49" y="44"/>
                        </a:lnTo>
                        <a:lnTo>
                          <a:pt x="44" y="54"/>
                        </a:lnTo>
                        <a:lnTo>
                          <a:pt x="40" y="67"/>
                        </a:lnTo>
                        <a:lnTo>
                          <a:pt x="34" y="83"/>
                        </a:lnTo>
                        <a:lnTo>
                          <a:pt x="28" y="101"/>
                        </a:lnTo>
                        <a:lnTo>
                          <a:pt x="21" y="121"/>
                        </a:lnTo>
                        <a:lnTo>
                          <a:pt x="16" y="143"/>
                        </a:lnTo>
                        <a:lnTo>
                          <a:pt x="10" y="166"/>
                        </a:lnTo>
                        <a:lnTo>
                          <a:pt x="6" y="189"/>
                        </a:lnTo>
                        <a:lnTo>
                          <a:pt x="2" y="213"/>
                        </a:lnTo>
                        <a:lnTo>
                          <a:pt x="0" y="237"/>
                        </a:lnTo>
                        <a:lnTo>
                          <a:pt x="0" y="260"/>
                        </a:lnTo>
                        <a:lnTo>
                          <a:pt x="3" y="283"/>
                        </a:lnTo>
                        <a:lnTo>
                          <a:pt x="7" y="304"/>
                        </a:lnTo>
                        <a:lnTo>
                          <a:pt x="14" y="323"/>
                        </a:lnTo>
                        <a:lnTo>
                          <a:pt x="29" y="357"/>
                        </a:lnTo>
                        <a:lnTo>
                          <a:pt x="38" y="385"/>
                        </a:lnTo>
                        <a:lnTo>
                          <a:pt x="42" y="407"/>
                        </a:lnTo>
                        <a:lnTo>
                          <a:pt x="42" y="425"/>
                        </a:lnTo>
                        <a:lnTo>
                          <a:pt x="39" y="440"/>
                        </a:lnTo>
                        <a:lnTo>
                          <a:pt x="34" y="450"/>
                        </a:lnTo>
                        <a:lnTo>
                          <a:pt x="28" y="458"/>
                        </a:lnTo>
                        <a:lnTo>
                          <a:pt x="22" y="464"/>
                        </a:lnTo>
                        <a:lnTo>
                          <a:pt x="17" y="469"/>
                        </a:lnTo>
                        <a:lnTo>
                          <a:pt x="14" y="474"/>
                        </a:lnTo>
                        <a:lnTo>
                          <a:pt x="12" y="479"/>
                        </a:lnTo>
                        <a:lnTo>
                          <a:pt x="12" y="483"/>
                        </a:lnTo>
                        <a:lnTo>
                          <a:pt x="14" y="487"/>
                        </a:lnTo>
                        <a:lnTo>
                          <a:pt x="17" y="491"/>
                        </a:lnTo>
                        <a:lnTo>
                          <a:pt x="21" y="496"/>
                        </a:lnTo>
                        <a:lnTo>
                          <a:pt x="26" y="499"/>
                        </a:lnTo>
                        <a:lnTo>
                          <a:pt x="31" y="503"/>
                        </a:lnTo>
                        <a:lnTo>
                          <a:pt x="38" y="506"/>
                        </a:lnTo>
                        <a:lnTo>
                          <a:pt x="46" y="509"/>
                        </a:lnTo>
                        <a:lnTo>
                          <a:pt x="53" y="512"/>
                        </a:lnTo>
                        <a:lnTo>
                          <a:pt x="62" y="514"/>
                        </a:lnTo>
                        <a:lnTo>
                          <a:pt x="71" y="516"/>
                        </a:lnTo>
                        <a:lnTo>
                          <a:pt x="79" y="519"/>
                        </a:lnTo>
                        <a:lnTo>
                          <a:pt x="88" y="520"/>
                        </a:lnTo>
                        <a:lnTo>
                          <a:pt x="97" y="523"/>
                        </a:lnTo>
                        <a:lnTo>
                          <a:pt x="107" y="525"/>
                        </a:lnTo>
                        <a:lnTo>
                          <a:pt x="118" y="528"/>
                        </a:lnTo>
                        <a:lnTo>
                          <a:pt x="129" y="530"/>
                        </a:lnTo>
                        <a:lnTo>
                          <a:pt x="140" y="532"/>
                        </a:lnTo>
                        <a:lnTo>
                          <a:pt x="151" y="532"/>
                        </a:lnTo>
                        <a:lnTo>
                          <a:pt x="162" y="532"/>
                        </a:lnTo>
                        <a:lnTo>
                          <a:pt x="172" y="529"/>
                        </a:lnTo>
                        <a:lnTo>
                          <a:pt x="182" y="524"/>
                        </a:lnTo>
                        <a:lnTo>
                          <a:pt x="192" y="517"/>
                        </a:lnTo>
                        <a:lnTo>
                          <a:pt x="200" y="506"/>
                        </a:lnTo>
                        <a:lnTo>
                          <a:pt x="207" y="493"/>
                        </a:lnTo>
                        <a:lnTo>
                          <a:pt x="212" y="476"/>
                        </a:lnTo>
                        <a:lnTo>
                          <a:pt x="216" y="454"/>
                        </a:lnTo>
                        <a:lnTo>
                          <a:pt x="219" y="428"/>
                        </a:lnTo>
                        <a:lnTo>
                          <a:pt x="220" y="397"/>
                        </a:lnTo>
                        <a:lnTo>
                          <a:pt x="219" y="331"/>
                        </a:lnTo>
                        <a:lnTo>
                          <a:pt x="217" y="268"/>
                        </a:lnTo>
                        <a:lnTo>
                          <a:pt x="215" y="209"/>
                        </a:lnTo>
                        <a:lnTo>
                          <a:pt x="212" y="155"/>
                        </a:lnTo>
                        <a:lnTo>
                          <a:pt x="207" y="108"/>
                        </a:lnTo>
                        <a:lnTo>
                          <a:pt x="201" y="69"/>
                        </a:lnTo>
                        <a:lnTo>
                          <a:pt x="191" y="39"/>
                        </a:lnTo>
                        <a:lnTo>
                          <a:pt x="179" y="21"/>
                        </a:lnTo>
                        <a:lnTo>
                          <a:pt x="171" y="15"/>
                        </a:lnTo>
                        <a:lnTo>
                          <a:pt x="163" y="11"/>
                        </a:lnTo>
                        <a:lnTo>
                          <a:pt x="154" y="7"/>
                        </a:lnTo>
                        <a:lnTo>
                          <a:pt x="145" y="4"/>
                        </a:lnTo>
                        <a:lnTo>
                          <a:pt x="136" y="1"/>
                        </a:lnTo>
                        <a:lnTo>
                          <a:pt x="126" y="0"/>
                        </a:lnTo>
                        <a:lnTo>
                          <a:pt x="117" y="0"/>
                        </a:lnTo>
                        <a:lnTo>
                          <a:pt x="107" y="0"/>
                        </a:lnTo>
                        <a:lnTo>
                          <a:pt x="98" y="1"/>
                        </a:lnTo>
                        <a:lnTo>
                          <a:pt x="89" y="4"/>
                        </a:lnTo>
                        <a:lnTo>
                          <a:pt x="81" y="7"/>
                        </a:lnTo>
                        <a:lnTo>
                          <a:pt x="74" y="10"/>
                        </a:lnTo>
                        <a:lnTo>
                          <a:pt x="67" y="15"/>
                        </a:lnTo>
                        <a:lnTo>
                          <a:pt x="61" y="21"/>
                        </a:lnTo>
                        <a:lnTo>
                          <a:pt x="56" y="28"/>
                        </a:lnTo>
                        <a:lnTo>
                          <a:pt x="52" y="36"/>
                        </a:lnTo>
                        <a:close/>
                      </a:path>
                    </a:pathLst>
                  </a:custGeom>
                  <a:solidFill>
                    <a:srgbClr val="F4E5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7" name="Freeform 12"/>
                  <p:cNvSpPr>
                    <a:spLocks/>
                  </p:cNvSpPr>
                  <p:nvPr/>
                </p:nvSpPr>
                <p:spPr bwMode="auto">
                  <a:xfrm>
                    <a:off x="1612" y="2079"/>
                    <a:ext cx="208" cy="527"/>
                  </a:xfrm>
                  <a:custGeom>
                    <a:avLst/>
                    <a:gdLst>
                      <a:gd name="T0" fmla="*/ 48 w 208"/>
                      <a:gd name="T1" fmla="*/ 38 h 527"/>
                      <a:gd name="T2" fmla="*/ 41 w 208"/>
                      <a:gd name="T3" fmla="*/ 54 h 527"/>
                      <a:gd name="T4" fmla="*/ 32 w 208"/>
                      <a:gd name="T5" fmla="*/ 82 h 527"/>
                      <a:gd name="T6" fmla="*/ 19 w 208"/>
                      <a:gd name="T7" fmla="*/ 120 h 527"/>
                      <a:gd name="T8" fmla="*/ 9 w 208"/>
                      <a:gd name="T9" fmla="*/ 164 h 527"/>
                      <a:gd name="T10" fmla="*/ 1 w 208"/>
                      <a:gd name="T11" fmla="*/ 211 h 527"/>
                      <a:gd name="T12" fmla="*/ 0 w 208"/>
                      <a:gd name="T13" fmla="*/ 258 h 527"/>
                      <a:gd name="T14" fmla="*/ 6 w 208"/>
                      <a:gd name="T15" fmla="*/ 301 h 527"/>
                      <a:gd name="T16" fmla="*/ 27 w 208"/>
                      <a:gd name="T17" fmla="*/ 354 h 527"/>
                      <a:gd name="T18" fmla="*/ 39 w 208"/>
                      <a:gd name="T19" fmla="*/ 403 h 527"/>
                      <a:gd name="T20" fmla="*/ 36 w 208"/>
                      <a:gd name="T21" fmla="*/ 436 h 527"/>
                      <a:gd name="T22" fmla="*/ 26 w 208"/>
                      <a:gd name="T23" fmla="*/ 454 h 527"/>
                      <a:gd name="T24" fmla="*/ 14 w 208"/>
                      <a:gd name="T25" fmla="*/ 465 h 527"/>
                      <a:gd name="T26" fmla="*/ 9 w 208"/>
                      <a:gd name="T27" fmla="*/ 475 h 527"/>
                      <a:gd name="T28" fmla="*/ 10 w 208"/>
                      <a:gd name="T29" fmla="*/ 483 h 527"/>
                      <a:gd name="T30" fmla="*/ 17 w 208"/>
                      <a:gd name="T31" fmla="*/ 492 h 527"/>
                      <a:gd name="T32" fmla="*/ 27 w 208"/>
                      <a:gd name="T33" fmla="*/ 498 h 527"/>
                      <a:gd name="T34" fmla="*/ 41 w 208"/>
                      <a:gd name="T35" fmla="*/ 504 h 527"/>
                      <a:gd name="T36" fmla="*/ 58 w 208"/>
                      <a:gd name="T37" fmla="*/ 510 h 527"/>
                      <a:gd name="T38" fmla="*/ 74 w 208"/>
                      <a:gd name="T39" fmla="*/ 514 h 527"/>
                      <a:gd name="T40" fmla="*/ 92 w 208"/>
                      <a:gd name="T41" fmla="*/ 518 h 527"/>
                      <a:gd name="T42" fmla="*/ 111 w 208"/>
                      <a:gd name="T43" fmla="*/ 523 h 527"/>
                      <a:gd name="T44" fmla="*/ 132 w 208"/>
                      <a:gd name="T45" fmla="*/ 527 h 527"/>
                      <a:gd name="T46" fmla="*/ 153 w 208"/>
                      <a:gd name="T47" fmla="*/ 526 h 527"/>
                      <a:gd name="T48" fmla="*/ 173 w 208"/>
                      <a:gd name="T49" fmla="*/ 519 h 527"/>
                      <a:gd name="T50" fmla="*/ 190 w 208"/>
                      <a:gd name="T51" fmla="*/ 502 h 527"/>
                      <a:gd name="T52" fmla="*/ 201 w 208"/>
                      <a:gd name="T53" fmla="*/ 471 h 527"/>
                      <a:gd name="T54" fmla="*/ 208 w 208"/>
                      <a:gd name="T55" fmla="*/ 424 h 527"/>
                      <a:gd name="T56" fmla="*/ 207 w 208"/>
                      <a:gd name="T57" fmla="*/ 328 h 527"/>
                      <a:gd name="T58" fmla="*/ 204 w 208"/>
                      <a:gd name="T59" fmla="*/ 207 h 527"/>
                      <a:gd name="T60" fmla="*/ 197 w 208"/>
                      <a:gd name="T61" fmla="*/ 107 h 527"/>
                      <a:gd name="T62" fmla="*/ 181 w 208"/>
                      <a:gd name="T63" fmla="*/ 40 h 527"/>
                      <a:gd name="T64" fmla="*/ 162 w 208"/>
                      <a:gd name="T65" fmla="*/ 16 h 527"/>
                      <a:gd name="T66" fmla="*/ 146 w 208"/>
                      <a:gd name="T67" fmla="*/ 7 h 527"/>
                      <a:gd name="T68" fmla="*/ 128 w 208"/>
                      <a:gd name="T69" fmla="*/ 2 h 527"/>
                      <a:gd name="T70" fmla="*/ 110 w 208"/>
                      <a:gd name="T71" fmla="*/ 0 h 527"/>
                      <a:gd name="T72" fmla="*/ 93 w 208"/>
                      <a:gd name="T73" fmla="*/ 2 h 527"/>
                      <a:gd name="T74" fmla="*/ 77 w 208"/>
                      <a:gd name="T75" fmla="*/ 7 h 527"/>
                      <a:gd name="T76" fmla="*/ 63 w 208"/>
                      <a:gd name="T77" fmla="*/ 16 h 527"/>
                      <a:gd name="T78" fmla="*/ 52 w 208"/>
                      <a:gd name="T79" fmla="*/ 28 h 52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8"/>
                      <a:gd name="T121" fmla="*/ 0 h 527"/>
                      <a:gd name="T122" fmla="*/ 208 w 208"/>
                      <a:gd name="T123" fmla="*/ 527 h 52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8" h="527">
                        <a:moveTo>
                          <a:pt x="49" y="36"/>
                        </a:moveTo>
                        <a:lnTo>
                          <a:pt x="48" y="38"/>
                        </a:lnTo>
                        <a:lnTo>
                          <a:pt x="45" y="44"/>
                        </a:lnTo>
                        <a:lnTo>
                          <a:pt x="41" y="54"/>
                        </a:lnTo>
                        <a:lnTo>
                          <a:pt x="37" y="67"/>
                        </a:lnTo>
                        <a:lnTo>
                          <a:pt x="32" y="82"/>
                        </a:lnTo>
                        <a:lnTo>
                          <a:pt x="26" y="101"/>
                        </a:lnTo>
                        <a:lnTo>
                          <a:pt x="19" y="120"/>
                        </a:lnTo>
                        <a:lnTo>
                          <a:pt x="14" y="142"/>
                        </a:lnTo>
                        <a:lnTo>
                          <a:pt x="9" y="164"/>
                        </a:lnTo>
                        <a:lnTo>
                          <a:pt x="4" y="188"/>
                        </a:lnTo>
                        <a:lnTo>
                          <a:pt x="1" y="211"/>
                        </a:lnTo>
                        <a:lnTo>
                          <a:pt x="0" y="235"/>
                        </a:lnTo>
                        <a:lnTo>
                          <a:pt x="0" y="258"/>
                        </a:lnTo>
                        <a:lnTo>
                          <a:pt x="1" y="280"/>
                        </a:lnTo>
                        <a:lnTo>
                          <a:pt x="6" y="301"/>
                        </a:lnTo>
                        <a:lnTo>
                          <a:pt x="13" y="320"/>
                        </a:lnTo>
                        <a:lnTo>
                          <a:pt x="27" y="354"/>
                        </a:lnTo>
                        <a:lnTo>
                          <a:pt x="35" y="381"/>
                        </a:lnTo>
                        <a:lnTo>
                          <a:pt x="39" y="403"/>
                        </a:lnTo>
                        <a:lnTo>
                          <a:pt x="39" y="421"/>
                        </a:lnTo>
                        <a:lnTo>
                          <a:pt x="36" y="436"/>
                        </a:lnTo>
                        <a:lnTo>
                          <a:pt x="32" y="446"/>
                        </a:lnTo>
                        <a:lnTo>
                          <a:pt x="26" y="454"/>
                        </a:lnTo>
                        <a:lnTo>
                          <a:pt x="20" y="460"/>
                        </a:lnTo>
                        <a:lnTo>
                          <a:pt x="14" y="465"/>
                        </a:lnTo>
                        <a:lnTo>
                          <a:pt x="11" y="470"/>
                        </a:lnTo>
                        <a:lnTo>
                          <a:pt x="9" y="475"/>
                        </a:lnTo>
                        <a:lnTo>
                          <a:pt x="9" y="479"/>
                        </a:lnTo>
                        <a:lnTo>
                          <a:pt x="10" y="483"/>
                        </a:lnTo>
                        <a:lnTo>
                          <a:pt x="13" y="487"/>
                        </a:lnTo>
                        <a:lnTo>
                          <a:pt x="17" y="492"/>
                        </a:lnTo>
                        <a:lnTo>
                          <a:pt x="22" y="495"/>
                        </a:lnTo>
                        <a:lnTo>
                          <a:pt x="27" y="498"/>
                        </a:lnTo>
                        <a:lnTo>
                          <a:pt x="34" y="502"/>
                        </a:lnTo>
                        <a:lnTo>
                          <a:pt x="41" y="504"/>
                        </a:lnTo>
                        <a:lnTo>
                          <a:pt x="50" y="507"/>
                        </a:lnTo>
                        <a:lnTo>
                          <a:pt x="58" y="510"/>
                        </a:lnTo>
                        <a:lnTo>
                          <a:pt x="66" y="512"/>
                        </a:lnTo>
                        <a:lnTo>
                          <a:pt x="74" y="514"/>
                        </a:lnTo>
                        <a:lnTo>
                          <a:pt x="83" y="516"/>
                        </a:lnTo>
                        <a:lnTo>
                          <a:pt x="92" y="518"/>
                        </a:lnTo>
                        <a:lnTo>
                          <a:pt x="101" y="520"/>
                        </a:lnTo>
                        <a:lnTo>
                          <a:pt x="111" y="523"/>
                        </a:lnTo>
                        <a:lnTo>
                          <a:pt x="122" y="525"/>
                        </a:lnTo>
                        <a:lnTo>
                          <a:pt x="132" y="527"/>
                        </a:lnTo>
                        <a:lnTo>
                          <a:pt x="143" y="527"/>
                        </a:lnTo>
                        <a:lnTo>
                          <a:pt x="153" y="526"/>
                        </a:lnTo>
                        <a:lnTo>
                          <a:pt x="163" y="524"/>
                        </a:lnTo>
                        <a:lnTo>
                          <a:pt x="173" y="519"/>
                        </a:lnTo>
                        <a:lnTo>
                          <a:pt x="181" y="512"/>
                        </a:lnTo>
                        <a:lnTo>
                          <a:pt x="190" y="502"/>
                        </a:lnTo>
                        <a:lnTo>
                          <a:pt x="196" y="488"/>
                        </a:lnTo>
                        <a:lnTo>
                          <a:pt x="201" y="471"/>
                        </a:lnTo>
                        <a:lnTo>
                          <a:pt x="205" y="450"/>
                        </a:lnTo>
                        <a:lnTo>
                          <a:pt x="208" y="424"/>
                        </a:lnTo>
                        <a:lnTo>
                          <a:pt x="208" y="393"/>
                        </a:lnTo>
                        <a:lnTo>
                          <a:pt x="207" y="328"/>
                        </a:lnTo>
                        <a:lnTo>
                          <a:pt x="206" y="266"/>
                        </a:lnTo>
                        <a:lnTo>
                          <a:pt x="204" y="207"/>
                        </a:lnTo>
                        <a:lnTo>
                          <a:pt x="201" y="154"/>
                        </a:lnTo>
                        <a:lnTo>
                          <a:pt x="197" y="107"/>
                        </a:lnTo>
                        <a:lnTo>
                          <a:pt x="190" y="69"/>
                        </a:lnTo>
                        <a:lnTo>
                          <a:pt x="181" y="40"/>
                        </a:lnTo>
                        <a:lnTo>
                          <a:pt x="169" y="22"/>
                        </a:lnTo>
                        <a:lnTo>
                          <a:pt x="162" y="16"/>
                        </a:lnTo>
                        <a:lnTo>
                          <a:pt x="154" y="11"/>
                        </a:lnTo>
                        <a:lnTo>
                          <a:pt x="146" y="7"/>
                        </a:lnTo>
                        <a:lnTo>
                          <a:pt x="137" y="4"/>
                        </a:lnTo>
                        <a:lnTo>
                          <a:pt x="128" y="2"/>
                        </a:lnTo>
                        <a:lnTo>
                          <a:pt x="119" y="1"/>
                        </a:lnTo>
                        <a:lnTo>
                          <a:pt x="110" y="0"/>
                        </a:lnTo>
                        <a:lnTo>
                          <a:pt x="101" y="1"/>
                        </a:lnTo>
                        <a:lnTo>
                          <a:pt x="93" y="2"/>
                        </a:lnTo>
                        <a:lnTo>
                          <a:pt x="84" y="4"/>
                        </a:lnTo>
                        <a:lnTo>
                          <a:pt x="77" y="7"/>
                        </a:lnTo>
                        <a:lnTo>
                          <a:pt x="69" y="11"/>
                        </a:lnTo>
                        <a:lnTo>
                          <a:pt x="63" y="16"/>
                        </a:lnTo>
                        <a:lnTo>
                          <a:pt x="57" y="21"/>
                        </a:lnTo>
                        <a:lnTo>
                          <a:pt x="52" y="28"/>
                        </a:lnTo>
                        <a:lnTo>
                          <a:pt x="49" y="36"/>
                        </a:lnTo>
                        <a:close/>
                      </a:path>
                    </a:pathLst>
                  </a:custGeom>
                  <a:solidFill>
                    <a:srgbClr val="F4E2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8" name="Freeform 13"/>
                  <p:cNvSpPr>
                    <a:spLocks/>
                  </p:cNvSpPr>
                  <p:nvPr/>
                </p:nvSpPr>
                <p:spPr bwMode="auto">
                  <a:xfrm>
                    <a:off x="1618" y="2084"/>
                    <a:ext cx="199" cy="521"/>
                  </a:xfrm>
                  <a:custGeom>
                    <a:avLst/>
                    <a:gdLst>
                      <a:gd name="T0" fmla="*/ 46 w 199"/>
                      <a:gd name="T1" fmla="*/ 38 h 521"/>
                      <a:gd name="T2" fmla="*/ 40 w 199"/>
                      <a:gd name="T3" fmla="*/ 53 h 521"/>
                      <a:gd name="T4" fmla="*/ 30 w 199"/>
                      <a:gd name="T5" fmla="*/ 81 h 521"/>
                      <a:gd name="T6" fmla="*/ 19 w 199"/>
                      <a:gd name="T7" fmla="*/ 119 h 521"/>
                      <a:gd name="T8" fmla="*/ 9 w 199"/>
                      <a:gd name="T9" fmla="*/ 162 h 521"/>
                      <a:gd name="T10" fmla="*/ 2 w 199"/>
                      <a:gd name="T11" fmla="*/ 209 h 521"/>
                      <a:gd name="T12" fmla="*/ 0 w 199"/>
                      <a:gd name="T13" fmla="*/ 255 h 521"/>
                      <a:gd name="T14" fmla="*/ 6 w 199"/>
                      <a:gd name="T15" fmla="*/ 297 h 521"/>
                      <a:gd name="T16" fmla="*/ 26 w 199"/>
                      <a:gd name="T17" fmla="*/ 349 h 521"/>
                      <a:gd name="T18" fmla="*/ 38 w 199"/>
                      <a:gd name="T19" fmla="*/ 399 h 521"/>
                      <a:gd name="T20" fmla="*/ 35 w 199"/>
                      <a:gd name="T21" fmla="*/ 431 h 521"/>
                      <a:gd name="T22" fmla="*/ 25 w 199"/>
                      <a:gd name="T23" fmla="*/ 449 h 521"/>
                      <a:gd name="T24" fmla="*/ 13 w 199"/>
                      <a:gd name="T25" fmla="*/ 460 h 521"/>
                      <a:gd name="T26" fmla="*/ 8 w 199"/>
                      <a:gd name="T27" fmla="*/ 470 h 521"/>
                      <a:gd name="T28" fmla="*/ 9 w 199"/>
                      <a:gd name="T29" fmla="*/ 478 h 521"/>
                      <a:gd name="T30" fmla="*/ 15 w 199"/>
                      <a:gd name="T31" fmla="*/ 486 h 521"/>
                      <a:gd name="T32" fmla="*/ 26 w 199"/>
                      <a:gd name="T33" fmla="*/ 493 h 521"/>
                      <a:gd name="T34" fmla="*/ 39 w 199"/>
                      <a:gd name="T35" fmla="*/ 498 h 521"/>
                      <a:gd name="T36" fmla="*/ 55 w 199"/>
                      <a:gd name="T37" fmla="*/ 503 h 521"/>
                      <a:gd name="T38" fmla="*/ 71 w 199"/>
                      <a:gd name="T39" fmla="*/ 507 h 521"/>
                      <a:gd name="T40" fmla="*/ 88 w 199"/>
                      <a:gd name="T41" fmla="*/ 511 h 521"/>
                      <a:gd name="T42" fmla="*/ 107 w 199"/>
                      <a:gd name="T43" fmla="*/ 516 h 521"/>
                      <a:gd name="T44" fmla="*/ 126 w 199"/>
                      <a:gd name="T45" fmla="*/ 520 h 521"/>
                      <a:gd name="T46" fmla="*/ 147 w 199"/>
                      <a:gd name="T47" fmla="*/ 520 h 521"/>
                      <a:gd name="T48" fmla="*/ 165 w 199"/>
                      <a:gd name="T49" fmla="*/ 513 h 521"/>
                      <a:gd name="T50" fmla="*/ 181 w 199"/>
                      <a:gd name="T51" fmla="*/ 496 h 521"/>
                      <a:gd name="T52" fmla="*/ 193 w 199"/>
                      <a:gd name="T53" fmla="*/ 465 h 521"/>
                      <a:gd name="T54" fmla="*/ 198 w 199"/>
                      <a:gd name="T55" fmla="*/ 419 h 521"/>
                      <a:gd name="T56" fmla="*/ 198 w 199"/>
                      <a:gd name="T57" fmla="*/ 325 h 521"/>
                      <a:gd name="T58" fmla="*/ 195 w 199"/>
                      <a:gd name="T59" fmla="*/ 204 h 521"/>
                      <a:gd name="T60" fmla="*/ 188 w 199"/>
                      <a:gd name="T61" fmla="*/ 106 h 521"/>
                      <a:gd name="T62" fmla="*/ 173 w 199"/>
                      <a:gd name="T63" fmla="*/ 39 h 521"/>
                      <a:gd name="T64" fmla="*/ 155 w 199"/>
                      <a:gd name="T65" fmla="*/ 16 h 521"/>
                      <a:gd name="T66" fmla="*/ 140 w 199"/>
                      <a:gd name="T67" fmla="*/ 7 h 521"/>
                      <a:gd name="T68" fmla="*/ 123 w 199"/>
                      <a:gd name="T69" fmla="*/ 2 h 521"/>
                      <a:gd name="T70" fmla="*/ 106 w 199"/>
                      <a:gd name="T71" fmla="*/ 0 h 521"/>
                      <a:gd name="T72" fmla="*/ 89 w 199"/>
                      <a:gd name="T73" fmla="*/ 1 h 521"/>
                      <a:gd name="T74" fmla="*/ 73 w 199"/>
                      <a:gd name="T75" fmla="*/ 7 h 521"/>
                      <a:gd name="T76" fmla="*/ 60 w 199"/>
                      <a:gd name="T77" fmla="*/ 15 h 521"/>
                      <a:gd name="T78" fmla="*/ 50 w 199"/>
                      <a:gd name="T79" fmla="*/ 28 h 5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21"/>
                      <a:gd name="T122" fmla="*/ 199 w 199"/>
                      <a:gd name="T123" fmla="*/ 521 h 52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21">
                        <a:moveTo>
                          <a:pt x="47" y="35"/>
                        </a:moveTo>
                        <a:lnTo>
                          <a:pt x="46" y="38"/>
                        </a:lnTo>
                        <a:lnTo>
                          <a:pt x="44" y="44"/>
                        </a:lnTo>
                        <a:lnTo>
                          <a:pt x="40" y="53"/>
                        </a:lnTo>
                        <a:lnTo>
                          <a:pt x="35" y="66"/>
                        </a:lnTo>
                        <a:lnTo>
                          <a:pt x="30" y="81"/>
                        </a:lnTo>
                        <a:lnTo>
                          <a:pt x="25" y="99"/>
                        </a:lnTo>
                        <a:lnTo>
                          <a:pt x="19" y="119"/>
                        </a:lnTo>
                        <a:lnTo>
                          <a:pt x="14" y="140"/>
                        </a:lnTo>
                        <a:lnTo>
                          <a:pt x="9" y="162"/>
                        </a:lnTo>
                        <a:lnTo>
                          <a:pt x="5" y="185"/>
                        </a:lnTo>
                        <a:lnTo>
                          <a:pt x="2" y="209"/>
                        </a:lnTo>
                        <a:lnTo>
                          <a:pt x="0" y="232"/>
                        </a:lnTo>
                        <a:lnTo>
                          <a:pt x="0" y="255"/>
                        </a:lnTo>
                        <a:lnTo>
                          <a:pt x="2" y="277"/>
                        </a:lnTo>
                        <a:lnTo>
                          <a:pt x="6" y="297"/>
                        </a:lnTo>
                        <a:lnTo>
                          <a:pt x="12" y="316"/>
                        </a:lnTo>
                        <a:lnTo>
                          <a:pt x="26" y="349"/>
                        </a:lnTo>
                        <a:lnTo>
                          <a:pt x="34" y="376"/>
                        </a:lnTo>
                        <a:lnTo>
                          <a:pt x="38" y="399"/>
                        </a:lnTo>
                        <a:lnTo>
                          <a:pt x="38" y="416"/>
                        </a:lnTo>
                        <a:lnTo>
                          <a:pt x="35" y="431"/>
                        </a:lnTo>
                        <a:lnTo>
                          <a:pt x="31" y="441"/>
                        </a:lnTo>
                        <a:lnTo>
                          <a:pt x="25" y="449"/>
                        </a:lnTo>
                        <a:lnTo>
                          <a:pt x="19" y="454"/>
                        </a:lnTo>
                        <a:lnTo>
                          <a:pt x="13" y="460"/>
                        </a:lnTo>
                        <a:lnTo>
                          <a:pt x="10" y="465"/>
                        </a:lnTo>
                        <a:lnTo>
                          <a:pt x="8" y="470"/>
                        </a:lnTo>
                        <a:lnTo>
                          <a:pt x="7" y="474"/>
                        </a:lnTo>
                        <a:lnTo>
                          <a:pt x="9" y="478"/>
                        </a:lnTo>
                        <a:lnTo>
                          <a:pt x="11" y="482"/>
                        </a:lnTo>
                        <a:lnTo>
                          <a:pt x="15" y="486"/>
                        </a:lnTo>
                        <a:lnTo>
                          <a:pt x="20" y="490"/>
                        </a:lnTo>
                        <a:lnTo>
                          <a:pt x="26" y="493"/>
                        </a:lnTo>
                        <a:lnTo>
                          <a:pt x="32" y="496"/>
                        </a:lnTo>
                        <a:lnTo>
                          <a:pt x="39" y="498"/>
                        </a:lnTo>
                        <a:lnTo>
                          <a:pt x="47" y="501"/>
                        </a:lnTo>
                        <a:lnTo>
                          <a:pt x="55" y="503"/>
                        </a:lnTo>
                        <a:lnTo>
                          <a:pt x="63" y="506"/>
                        </a:lnTo>
                        <a:lnTo>
                          <a:pt x="71" y="507"/>
                        </a:lnTo>
                        <a:lnTo>
                          <a:pt x="80" y="509"/>
                        </a:lnTo>
                        <a:lnTo>
                          <a:pt x="88" y="511"/>
                        </a:lnTo>
                        <a:lnTo>
                          <a:pt x="97" y="514"/>
                        </a:lnTo>
                        <a:lnTo>
                          <a:pt x="107" y="516"/>
                        </a:lnTo>
                        <a:lnTo>
                          <a:pt x="116" y="519"/>
                        </a:lnTo>
                        <a:lnTo>
                          <a:pt x="126" y="520"/>
                        </a:lnTo>
                        <a:lnTo>
                          <a:pt x="137" y="521"/>
                        </a:lnTo>
                        <a:lnTo>
                          <a:pt x="147" y="520"/>
                        </a:lnTo>
                        <a:lnTo>
                          <a:pt x="156" y="517"/>
                        </a:lnTo>
                        <a:lnTo>
                          <a:pt x="165" y="513"/>
                        </a:lnTo>
                        <a:lnTo>
                          <a:pt x="174" y="506"/>
                        </a:lnTo>
                        <a:lnTo>
                          <a:pt x="181" y="496"/>
                        </a:lnTo>
                        <a:lnTo>
                          <a:pt x="187" y="482"/>
                        </a:lnTo>
                        <a:lnTo>
                          <a:pt x="193" y="465"/>
                        </a:lnTo>
                        <a:lnTo>
                          <a:pt x="196" y="444"/>
                        </a:lnTo>
                        <a:lnTo>
                          <a:pt x="198" y="419"/>
                        </a:lnTo>
                        <a:lnTo>
                          <a:pt x="199" y="389"/>
                        </a:lnTo>
                        <a:lnTo>
                          <a:pt x="198" y="325"/>
                        </a:lnTo>
                        <a:lnTo>
                          <a:pt x="197" y="263"/>
                        </a:lnTo>
                        <a:lnTo>
                          <a:pt x="195" y="204"/>
                        </a:lnTo>
                        <a:lnTo>
                          <a:pt x="192" y="152"/>
                        </a:lnTo>
                        <a:lnTo>
                          <a:pt x="188" y="106"/>
                        </a:lnTo>
                        <a:lnTo>
                          <a:pt x="182" y="68"/>
                        </a:lnTo>
                        <a:lnTo>
                          <a:pt x="173" y="39"/>
                        </a:lnTo>
                        <a:lnTo>
                          <a:pt x="162" y="21"/>
                        </a:lnTo>
                        <a:lnTo>
                          <a:pt x="155" y="16"/>
                        </a:lnTo>
                        <a:lnTo>
                          <a:pt x="148" y="11"/>
                        </a:lnTo>
                        <a:lnTo>
                          <a:pt x="140" y="7"/>
                        </a:lnTo>
                        <a:lnTo>
                          <a:pt x="132" y="4"/>
                        </a:lnTo>
                        <a:lnTo>
                          <a:pt x="123" y="2"/>
                        </a:lnTo>
                        <a:lnTo>
                          <a:pt x="115" y="1"/>
                        </a:lnTo>
                        <a:lnTo>
                          <a:pt x="106" y="0"/>
                        </a:lnTo>
                        <a:lnTo>
                          <a:pt x="97" y="1"/>
                        </a:lnTo>
                        <a:lnTo>
                          <a:pt x="89" y="1"/>
                        </a:lnTo>
                        <a:lnTo>
                          <a:pt x="81" y="4"/>
                        </a:lnTo>
                        <a:lnTo>
                          <a:pt x="73" y="7"/>
                        </a:lnTo>
                        <a:lnTo>
                          <a:pt x="66" y="11"/>
                        </a:lnTo>
                        <a:lnTo>
                          <a:pt x="60" y="15"/>
                        </a:lnTo>
                        <a:lnTo>
                          <a:pt x="55" y="21"/>
                        </a:lnTo>
                        <a:lnTo>
                          <a:pt x="50" y="28"/>
                        </a:lnTo>
                        <a:lnTo>
                          <a:pt x="47" y="35"/>
                        </a:lnTo>
                        <a:close/>
                      </a:path>
                    </a:pathLst>
                  </a:custGeom>
                  <a:solidFill>
                    <a:srgbClr val="F2DD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14"/>
                  <p:cNvSpPr>
                    <a:spLocks/>
                  </p:cNvSpPr>
                  <p:nvPr/>
                </p:nvSpPr>
                <p:spPr bwMode="auto">
                  <a:xfrm>
                    <a:off x="1212" y="1812"/>
                    <a:ext cx="169" cy="80"/>
                  </a:xfrm>
                  <a:custGeom>
                    <a:avLst/>
                    <a:gdLst>
                      <a:gd name="T0" fmla="*/ 76 w 169"/>
                      <a:gd name="T1" fmla="*/ 33 h 80"/>
                      <a:gd name="T2" fmla="*/ 79 w 169"/>
                      <a:gd name="T3" fmla="*/ 34 h 80"/>
                      <a:gd name="T4" fmla="*/ 85 w 169"/>
                      <a:gd name="T5" fmla="*/ 36 h 80"/>
                      <a:gd name="T6" fmla="*/ 95 w 169"/>
                      <a:gd name="T7" fmla="*/ 39 h 80"/>
                      <a:gd name="T8" fmla="*/ 107 w 169"/>
                      <a:gd name="T9" fmla="*/ 43 h 80"/>
                      <a:gd name="T10" fmla="*/ 120 w 169"/>
                      <a:gd name="T11" fmla="*/ 49 h 80"/>
                      <a:gd name="T12" fmla="*/ 131 w 169"/>
                      <a:gd name="T13" fmla="*/ 55 h 80"/>
                      <a:gd name="T14" fmla="*/ 141 w 169"/>
                      <a:gd name="T15" fmla="*/ 63 h 80"/>
                      <a:gd name="T16" fmla="*/ 147 w 169"/>
                      <a:gd name="T17" fmla="*/ 71 h 80"/>
                      <a:gd name="T18" fmla="*/ 152 w 169"/>
                      <a:gd name="T19" fmla="*/ 77 h 80"/>
                      <a:gd name="T20" fmla="*/ 158 w 169"/>
                      <a:gd name="T21" fmla="*/ 77 h 80"/>
                      <a:gd name="T22" fmla="*/ 163 w 169"/>
                      <a:gd name="T23" fmla="*/ 74 h 80"/>
                      <a:gd name="T24" fmla="*/ 167 w 169"/>
                      <a:gd name="T25" fmla="*/ 66 h 80"/>
                      <a:gd name="T26" fmla="*/ 169 w 169"/>
                      <a:gd name="T27" fmla="*/ 57 h 80"/>
                      <a:gd name="T28" fmla="*/ 169 w 169"/>
                      <a:gd name="T29" fmla="*/ 47 h 80"/>
                      <a:gd name="T30" fmla="*/ 165 w 169"/>
                      <a:gd name="T31" fmla="*/ 37 h 80"/>
                      <a:gd name="T32" fmla="*/ 156 w 169"/>
                      <a:gd name="T33" fmla="*/ 27 h 80"/>
                      <a:gd name="T34" fmla="*/ 150 w 169"/>
                      <a:gd name="T35" fmla="*/ 23 h 80"/>
                      <a:gd name="T36" fmla="*/ 143 w 169"/>
                      <a:gd name="T37" fmla="*/ 18 h 80"/>
                      <a:gd name="T38" fmla="*/ 136 w 169"/>
                      <a:gd name="T39" fmla="*/ 14 h 80"/>
                      <a:gd name="T40" fmla="*/ 128 w 169"/>
                      <a:gd name="T41" fmla="*/ 11 h 80"/>
                      <a:gd name="T42" fmla="*/ 120 w 169"/>
                      <a:gd name="T43" fmla="*/ 8 h 80"/>
                      <a:gd name="T44" fmla="*/ 111 w 169"/>
                      <a:gd name="T45" fmla="*/ 5 h 80"/>
                      <a:gd name="T46" fmla="*/ 101 w 169"/>
                      <a:gd name="T47" fmla="*/ 3 h 80"/>
                      <a:gd name="T48" fmla="*/ 92 w 169"/>
                      <a:gd name="T49" fmla="*/ 1 h 80"/>
                      <a:gd name="T50" fmla="*/ 82 w 169"/>
                      <a:gd name="T51" fmla="*/ 0 h 80"/>
                      <a:gd name="T52" fmla="*/ 73 w 169"/>
                      <a:gd name="T53" fmla="*/ 0 h 80"/>
                      <a:gd name="T54" fmla="*/ 64 w 169"/>
                      <a:gd name="T55" fmla="*/ 0 h 80"/>
                      <a:gd name="T56" fmla="*/ 55 w 169"/>
                      <a:gd name="T57" fmla="*/ 2 h 80"/>
                      <a:gd name="T58" fmla="*/ 46 w 169"/>
                      <a:gd name="T59" fmla="*/ 4 h 80"/>
                      <a:gd name="T60" fmla="*/ 38 w 169"/>
                      <a:gd name="T61" fmla="*/ 7 h 80"/>
                      <a:gd name="T62" fmla="*/ 30 w 169"/>
                      <a:gd name="T63" fmla="*/ 12 h 80"/>
                      <a:gd name="T64" fmla="*/ 24 w 169"/>
                      <a:gd name="T65" fmla="*/ 17 h 80"/>
                      <a:gd name="T66" fmla="*/ 13 w 169"/>
                      <a:gd name="T67" fmla="*/ 29 h 80"/>
                      <a:gd name="T68" fmla="*/ 6 w 169"/>
                      <a:gd name="T69" fmla="*/ 39 h 80"/>
                      <a:gd name="T70" fmla="*/ 2 w 169"/>
                      <a:gd name="T71" fmla="*/ 49 h 80"/>
                      <a:gd name="T72" fmla="*/ 0 w 169"/>
                      <a:gd name="T73" fmla="*/ 57 h 80"/>
                      <a:gd name="T74" fmla="*/ 1 w 169"/>
                      <a:gd name="T75" fmla="*/ 64 h 80"/>
                      <a:gd name="T76" fmla="*/ 3 w 169"/>
                      <a:gd name="T77" fmla="*/ 70 h 80"/>
                      <a:gd name="T78" fmla="*/ 6 w 169"/>
                      <a:gd name="T79" fmla="*/ 74 h 80"/>
                      <a:gd name="T80" fmla="*/ 10 w 169"/>
                      <a:gd name="T81" fmla="*/ 77 h 80"/>
                      <a:gd name="T82" fmla="*/ 13 w 169"/>
                      <a:gd name="T83" fmla="*/ 79 h 80"/>
                      <a:gd name="T84" fmla="*/ 16 w 169"/>
                      <a:gd name="T85" fmla="*/ 80 h 80"/>
                      <a:gd name="T86" fmla="*/ 19 w 169"/>
                      <a:gd name="T87" fmla="*/ 80 h 80"/>
                      <a:gd name="T88" fmla="*/ 21 w 169"/>
                      <a:gd name="T89" fmla="*/ 78 h 80"/>
                      <a:gd name="T90" fmla="*/ 22 w 169"/>
                      <a:gd name="T91" fmla="*/ 75 h 80"/>
                      <a:gd name="T92" fmla="*/ 24 w 169"/>
                      <a:gd name="T93" fmla="*/ 71 h 80"/>
                      <a:gd name="T94" fmla="*/ 24 w 169"/>
                      <a:gd name="T95" fmla="*/ 66 h 80"/>
                      <a:gd name="T96" fmla="*/ 24 w 169"/>
                      <a:gd name="T97" fmla="*/ 60 h 80"/>
                      <a:gd name="T98" fmla="*/ 24 w 169"/>
                      <a:gd name="T99" fmla="*/ 54 h 80"/>
                      <a:gd name="T100" fmla="*/ 25 w 169"/>
                      <a:gd name="T101" fmla="*/ 47 h 80"/>
                      <a:gd name="T102" fmla="*/ 29 w 169"/>
                      <a:gd name="T103" fmla="*/ 42 h 80"/>
                      <a:gd name="T104" fmla="*/ 34 w 169"/>
                      <a:gd name="T105" fmla="*/ 38 h 80"/>
                      <a:gd name="T106" fmla="*/ 42 w 169"/>
                      <a:gd name="T107" fmla="*/ 35 h 80"/>
                      <a:gd name="T108" fmla="*/ 51 w 169"/>
                      <a:gd name="T109" fmla="*/ 33 h 80"/>
                      <a:gd name="T110" fmla="*/ 62 w 169"/>
                      <a:gd name="T111" fmla="*/ 32 h 80"/>
                      <a:gd name="T112" fmla="*/ 76 w 169"/>
                      <a:gd name="T113" fmla="*/ 33 h 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9"/>
                      <a:gd name="T172" fmla="*/ 0 h 80"/>
                      <a:gd name="T173" fmla="*/ 169 w 169"/>
                      <a:gd name="T174" fmla="*/ 80 h 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9" h="80">
                        <a:moveTo>
                          <a:pt x="76" y="33"/>
                        </a:moveTo>
                        <a:lnTo>
                          <a:pt x="79" y="34"/>
                        </a:lnTo>
                        <a:lnTo>
                          <a:pt x="85" y="36"/>
                        </a:lnTo>
                        <a:lnTo>
                          <a:pt x="95" y="39"/>
                        </a:lnTo>
                        <a:lnTo>
                          <a:pt x="107" y="43"/>
                        </a:lnTo>
                        <a:lnTo>
                          <a:pt x="120" y="49"/>
                        </a:lnTo>
                        <a:lnTo>
                          <a:pt x="131" y="55"/>
                        </a:lnTo>
                        <a:lnTo>
                          <a:pt x="141" y="63"/>
                        </a:lnTo>
                        <a:lnTo>
                          <a:pt x="147" y="71"/>
                        </a:lnTo>
                        <a:lnTo>
                          <a:pt x="152" y="77"/>
                        </a:lnTo>
                        <a:lnTo>
                          <a:pt x="158" y="77"/>
                        </a:lnTo>
                        <a:lnTo>
                          <a:pt x="163" y="74"/>
                        </a:lnTo>
                        <a:lnTo>
                          <a:pt x="167" y="66"/>
                        </a:lnTo>
                        <a:lnTo>
                          <a:pt x="169" y="57"/>
                        </a:lnTo>
                        <a:lnTo>
                          <a:pt x="169" y="47"/>
                        </a:lnTo>
                        <a:lnTo>
                          <a:pt x="165" y="37"/>
                        </a:lnTo>
                        <a:lnTo>
                          <a:pt x="156" y="27"/>
                        </a:lnTo>
                        <a:lnTo>
                          <a:pt x="150" y="23"/>
                        </a:lnTo>
                        <a:lnTo>
                          <a:pt x="143" y="18"/>
                        </a:lnTo>
                        <a:lnTo>
                          <a:pt x="136" y="14"/>
                        </a:lnTo>
                        <a:lnTo>
                          <a:pt x="128" y="11"/>
                        </a:lnTo>
                        <a:lnTo>
                          <a:pt x="120" y="8"/>
                        </a:lnTo>
                        <a:lnTo>
                          <a:pt x="111" y="5"/>
                        </a:lnTo>
                        <a:lnTo>
                          <a:pt x="101" y="3"/>
                        </a:lnTo>
                        <a:lnTo>
                          <a:pt x="92" y="1"/>
                        </a:lnTo>
                        <a:lnTo>
                          <a:pt x="82" y="0"/>
                        </a:lnTo>
                        <a:lnTo>
                          <a:pt x="73" y="0"/>
                        </a:lnTo>
                        <a:lnTo>
                          <a:pt x="64" y="0"/>
                        </a:lnTo>
                        <a:lnTo>
                          <a:pt x="55" y="2"/>
                        </a:lnTo>
                        <a:lnTo>
                          <a:pt x="46" y="4"/>
                        </a:lnTo>
                        <a:lnTo>
                          <a:pt x="38" y="7"/>
                        </a:lnTo>
                        <a:lnTo>
                          <a:pt x="30" y="12"/>
                        </a:lnTo>
                        <a:lnTo>
                          <a:pt x="24" y="17"/>
                        </a:lnTo>
                        <a:lnTo>
                          <a:pt x="13" y="29"/>
                        </a:lnTo>
                        <a:lnTo>
                          <a:pt x="6" y="39"/>
                        </a:lnTo>
                        <a:lnTo>
                          <a:pt x="2" y="49"/>
                        </a:lnTo>
                        <a:lnTo>
                          <a:pt x="0" y="57"/>
                        </a:lnTo>
                        <a:lnTo>
                          <a:pt x="1" y="64"/>
                        </a:lnTo>
                        <a:lnTo>
                          <a:pt x="3" y="70"/>
                        </a:lnTo>
                        <a:lnTo>
                          <a:pt x="6" y="74"/>
                        </a:lnTo>
                        <a:lnTo>
                          <a:pt x="10" y="77"/>
                        </a:lnTo>
                        <a:lnTo>
                          <a:pt x="13" y="79"/>
                        </a:lnTo>
                        <a:lnTo>
                          <a:pt x="16" y="80"/>
                        </a:lnTo>
                        <a:lnTo>
                          <a:pt x="19" y="80"/>
                        </a:lnTo>
                        <a:lnTo>
                          <a:pt x="21" y="78"/>
                        </a:lnTo>
                        <a:lnTo>
                          <a:pt x="22" y="75"/>
                        </a:lnTo>
                        <a:lnTo>
                          <a:pt x="24" y="71"/>
                        </a:lnTo>
                        <a:lnTo>
                          <a:pt x="24" y="66"/>
                        </a:lnTo>
                        <a:lnTo>
                          <a:pt x="24" y="60"/>
                        </a:lnTo>
                        <a:lnTo>
                          <a:pt x="24" y="54"/>
                        </a:lnTo>
                        <a:lnTo>
                          <a:pt x="25" y="47"/>
                        </a:lnTo>
                        <a:lnTo>
                          <a:pt x="29" y="42"/>
                        </a:lnTo>
                        <a:lnTo>
                          <a:pt x="34" y="38"/>
                        </a:lnTo>
                        <a:lnTo>
                          <a:pt x="42" y="35"/>
                        </a:lnTo>
                        <a:lnTo>
                          <a:pt x="51" y="33"/>
                        </a:lnTo>
                        <a:lnTo>
                          <a:pt x="62" y="32"/>
                        </a:lnTo>
                        <a:lnTo>
                          <a:pt x="7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15"/>
                  <p:cNvSpPr>
                    <a:spLocks/>
                  </p:cNvSpPr>
                  <p:nvPr/>
                </p:nvSpPr>
                <p:spPr bwMode="auto">
                  <a:xfrm>
                    <a:off x="1214" y="1814"/>
                    <a:ext cx="163" cy="75"/>
                  </a:xfrm>
                  <a:custGeom>
                    <a:avLst/>
                    <a:gdLst>
                      <a:gd name="T0" fmla="*/ 20 w 163"/>
                      <a:gd name="T1" fmla="*/ 48 h 75"/>
                      <a:gd name="T2" fmla="*/ 27 w 163"/>
                      <a:gd name="T3" fmla="*/ 37 h 75"/>
                      <a:gd name="T4" fmla="*/ 41 w 163"/>
                      <a:gd name="T5" fmla="*/ 29 h 75"/>
                      <a:gd name="T6" fmla="*/ 61 w 163"/>
                      <a:gd name="T7" fmla="*/ 27 h 75"/>
                      <a:gd name="T8" fmla="*/ 79 w 163"/>
                      <a:gd name="T9" fmla="*/ 31 h 75"/>
                      <a:gd name="T10" fmla="*/ 97 w 163"/>
                      <a:gd name="T11" fmla="*/ 37 h 75"/>
                      <a:gd name="T12" fmla="*/ 120 w 163"/>
                      <a:gd name="T13" fmla="*/ 46 h 75"/>
                      <a:gd name="T14" fmla="*/ 139 w 163"/>
                      <a:gd name="T15" fmla="*/ 58 h 75"/>
                      <a:gd name="T16" fmla="*/ 148 w 163"/>
                      <a:gd name="T17" fmla="*/ 69 h 75"/>
                      <a:gd name="T18" fmla="*/ 154 w 163"/>
                      <a:gd name="T19" fmla="*/ 72 h 75"/>
                      <a:gd name="T20" fmla="*/ 159 w 163"/>
                      <a:gd name="T21" fmla="*/ 69 h 75"/>
                      <a:gd name="T22" fmla="*/ 163 w 163"/>
                      <a:gd name="T23" fmla="*/ 61 h 75"/>
                      <a:gd name="T24" fmla="*/ 163 w 163"/>
                      <a:gd name="T25" fmla="*/ 53 h 75"/>
                      <a:gd name="T26" fmla="*/ 163 w 163"/>
                      <a:gd name="T27" fmla="*/ 45 h 75"/>
                      <a:gd name="T28" fmla="*/ 159 w 163"/>
                      <a:gd name="T29" fmla="*/ 37 h 75"/>
                      <a:gd name="T30" fmla="*/ 154 w 163"/>
                      <a:gd name="T31" fmla="*/ 29 h 75"/>
                      <a:gd name="T32" fmla="*/ 144 w 163"/>
                      <a:gd name="T33" fmla="*/ 21 h 75"/>
                      <a:gd name="T34" fmla="*/ 129 w 163"/>
                      <a:gd name="T35" fmla="*/ 12 h 75"/>
                      <a:gd name="T36" fmla="*/ 112 w 163"/>
                      <a:gd name="T37" fmla="*/ 6 h 75"/>
                      <a:gd name="T38" fmla="*/ 93 w 163"/>
                      <a:gd name="T39" fmla="*/ 2 h 75"/>
                      <a:gd name="T40" fmla="*/ 75 w 163"/>
                      <a:gd name="T41" fmla="*/ 0 h 75"/>
                      <a:gd name="T42" fmla="*/ 58 w 163"/>
                      <a:gd name="T43" fmla="*/ 2 h 75"/>
                      <a:gd name="T44" fmla="*/ 43 w 163"/>
                      <a:gd name="T45" fmla="*/ 5 h 75"/>
                      <a:gd name="T46" fmla="*/ 29 w 163"/>
                      <a:gd name="T47" fmla="*/ 12 h 75"/>
                      <a:gd name="T48" fmla="*/ 19 w 163"/>
                      <a:gd name="T49" fmla="*/ 20 h 75"/>
                      <a:gd name="T50" fmla="*/ 14 w 163"/>
                      <a:gd name="T51" fmla="*/ 26 h 75"/>
                      <a:gd name="T52" fmla="*/ 9 w 163"/>
                      <a:gd name="T53" fmla="*/ 33 h 75"/>
                      <a:gd name="T54" fmla="*/ 5 w 163"/>
                      <a:gd name="T55" fmla="*/ 39 h 75"/>
                      <a:gd name="T56" fmla="*/ 1 w 163"/>
                      <a:gd name="T57" fmla="*/ 49 h 75"/>
                      <a:gd name="T58" fmla="*/ 0 w 163"/>
                      <a:gd name="T59" fmla="*/ 59 h 75"/>
                      <a:gd name="T60" fmla="*/ 2 w 163"/>
                      <a:gd name="T61" fmla="*/ 66 h 75"/>
                      <a:gd name="T62" fmla="*/ 5 w 163"/>
                      <a:gd name="T63" fmla="*/ 71 h 75"/>
                      <a:gd name="T64" fmla="*/ 13 w 163"/>
                      <a:gd name="T65" fmla="*/ 75 h 75"/>
                      <a:gd name="T66" fmla="*/ 19 w 163"/>
                      <a:gd name="T67" fmla="*/ 65 h 7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
                      <a:gd name="T103" fmla="*/ 0 h 75"/>
                      <a:gd name="T104" fmla="*/ 163 w 163"/>
                      <a:gd name="T105" fmla="*/ 75 h 7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 h="75">
                        <a:moveTo>
                          <a:pt x="19" y="54"/>
                        </a:moveTo>
                        <a:lnTo>
                          <a:pt x="20" y="48"/>
                        </a:lnTo>
                        <a:lnTo>
                          <a:pt x="23" y="42"/>
                        </a:lnTo>
                        <a:lnTo>
                          <a:pt x="27" y="37"/>
                        </a:lnTo>
                        <a:lnTo>
                          <a:pt x="33" y="32"/>
                        </a:lnTo>
                        <a:lnTo>
                          <a:pt x="41" y="29"/>
                        </a:lnTo>
                        <a:lnTo>
                          <a:pt x="50" y="27"/>
                        </a:lnTo>
                        <a:lnTo>
                          <a:pt x="61" y="27"/>
                        </a:lnTo>
                        <a:lnTo>
                          <a:pt x="74" y="30"/>
                        </a:lnTo>
                        <a:lnTo>
                          <a:pt x="79" y="31"/>
                        </a:lnTo>
                        <a:lnTo>
                          <a:pt x="87" y="33"/>
                        </a:lnTo>
                        <a:lnTo>
                          <a:pt x="97" y="37"/>
                        </a:lnTo>
                        <a:lnTo>
                          <a:pt x="109" y="41"/>
                        </a:lnTo>
                        <a:lnTo>
                          <a:pt x="120" y="46"/>
                        </a:lnTo>
                        <a:lnTo>
                          <a:pt x="131" y="52"/>
                        </a:lnTo>
                        <a:lnTo>
                          <a:pt x="139" y="58"/>
                        </a:lnTo>
                        <a:lnTo>
                          <a:pt x="145" y="65"/>
                        </a:lnTo>
                        <a:lnTo>
                          <a:pt x="148" y="69"/>
                        </a:lnTo>
                        <a:lnTo>
                          <a:pt x="150" y="71"/>
                        </a:lnTo>
                        <a:lnTo>
                          <a:pt x="154" y="72"/>
                        </a:lnTo>
                        <a:lnTo>
                          <a:pt x="156" y="71"/>
                        </a:lnTo>
                        <a:lnTo>
                          <a:pt x="159" y="69"/>
                        </a:lnTo>
                        <a:lnTo>
                          <a:pt x="161" y="66"/>
                        </a:lnTo>
                        <a:lnTo>
                          <a:pt x="163" y="61"/>
                        </a:lnTo>
                        <a:lnTo>
                          <a:pt x="163" y="56"/>
                        </a:lnTo>
                        <a:lnTo>
                          <a:pt x="163" y="53"/>
                        </a:lnTo>
                        <a:lnTo>
                          <a:pt x="163" y="49"/>
                        </a:lnTo>
                        <a:lnTo>
                          <a:pt x="163" y="45"/>
                        </a:lnTo>
                        <a:lnTo>
                          <a:pt x="161" y="40"/>
                        </a:lnTo>
                        <a:lnTo>
                          <a:pt x="159" y="37"/>
                        </a:lnTo>
                        <a:lnTo>
                          <a:pt x="157" y="33"/>
                        </a:lnTo>
                        <a:lnTo>
                          <a:pt x="154" y="29"/>
                        </a:lnTo>
                        <a:lnTo>
                          <a:pt x="150" y="25"/>
                        </a:lnTo>
                        <a:lnTo>
                          <a:pt x="144" y="21"/>
                        </a:lnTo>
                        <a:lnTo>
                          <a:pt x="136" y="16"/>
                        </a:lnTo>
                        <a:lnTo>
                          <a:pt x="129" y="12"/>
                        </a:lnTo>
                        <a:lnTo>
                          <a:pt x="121" y="9"/>
                        </a:lnTo>
                        <a:lnTo>
                          <a:pt x="112" y="6"/>
                        </a:lnTo>
                        <a:lnTo>
                          <a:pt x="102" y="3"/>
                        </a:lnTo>
                        <a:lnTo>
                          <a:pt x="93" y="2"/>
                        </a:lnTo>
                        <a:lnTo>
                          <a:pt x="83" y="1"/>
                        </a:lnTo>
                        <a:lnTo>
                          <a:pt x="75" y="0"/>
                        </a:lnTo>
                        <a:lnTo>
                          <a:pt x="66" y="1"/>
                        </a:lnTo>
                        <a:lnTo>
                          <a:pt x="58" y="2"/>
                        </a:lnTo>
                        <a:lnTo>
                          <a:pt x="50" y="3"/>
                        </a:lnTo>
                        <a:lnTo>
                          <a:pt x="43" y="5"/>
                        </a:lnTo>
                        <a:lnTo>
                          <a:pt x="36" y="8"/>
                        </a:lnTo>
                        <a:lnTo>
                          <a:pt x="29" y="12"/>
                        </a:lnTo>
                        <a:lnTo>
                          <a:pt x="23" y="16"/>
                        </a:lnTo>
                        <a:lnTo>
                          <a:pt x="19" y="20"/>
                        </a:lnTo>
                        <a:lnTo>
                          <a:pt x="16" y="23"/>
                        </a:lnTo>
                        <a:lnTo>
                          <a:pt x="14" y="26"/>
                        </a:lnTo>
                        <a:lnTo>
                          <a:pt x="11" y="30"/>
                        </a:lnTo>
                        <a:lnTo>
                          <a:pt x="9" y="33"/>
                        </a:lnTo>
                        <a:lnTo>
                          <a:pt x="6" y="36"/>
                        </a:lnTo>
                        <a:lnTo>
                          <a:pt x="5" y="39"/>
                        </a:lnTo>
                        <a:lnTo>
                          <a:pt x="3" y="42"/>
                        </a:lnTo>
                        <a:lnTo>
                          <a:pt x="1" y="49"/>
                        </a:lnTo>
                        <a:lnTo>
                          <a:pt x="0" y="54"/>
                        </a:lnTo>
                        <a:lnTo>
                          <a:pt x="0" y="59"/>
                        </a:lnTo>
                        <a:lnTo>
                          <a:pt x="1" y="63"/>
                        </a:lnTo>
                        <a:lnTo>
                          <a:pt x="2" y="66"/>
                        </a:lnTo>
                        <a:lnTo>
                          <a:pt x="4" y="68"/>
                        </a:lnTo>
                        <a:lnTo>
                          <a:pt x="5" y="71"/>
                        </a:lnTo>
                        <a:lnTo>
                          <a:pt x="8" y="73"/>
                        </a:lnTo>
                        <a:lnTo>
                          <a:pt x="13" y="75"/>
                        </a:lnTo>
                        <a:lnTo>
                          <a:pt x="17" y="72"/>
                        </a:lnTo>
                        <a:lnTo>
                          <a:pt x="19" y="65"/>
                        </a:lnTo>
                        <a:lnTo>
                          <a:pt x="19" y="54"/>
                        </a:lnTo>
                        <a:close/>
                      </a:path>
                    </a:pathLst>
                  </a:custGeom>
                  <a:solidFill>
                    <a:srgbClr val="D1BA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16"/>
                  <p:cNvSpPr>
                    <a:spLocks/>
                  </p:cNvSpPr>
                  <p:nvPr/>
                </p:nvSpPr>
                <p:spPr bwMode="auto">
                  <a:xfrm>
                    <a:off x="1216" y="1816"/>
                    <a:ext cx="160" cy="69"/>
                  </a:xfrm>
                  <a:custGeom>
                    <a:avLst/>
                    <a:gdLst>
                      <a:gd name="T0" fmla="*/ 17 w 160"/>
                      <a:gd name="T1" fmla="*/ 43 h 69"/>
                      <a:gd name="T2" fmla="*/ 26 w 160"/>
                      <a:gd name="T3" fmla="*/ 32 h 69"/>
                      <a:gd name="T4" fmla="*/ 40 w 160"/>
                      <a:gd name="T5" fmla="*/ 24 h 69"/>
                      <a:gd name="T6" fmla="*/ 61 w 160"/>
                      <a:gd name="T7" fmla="*/ 23 h 69"/>
                      <a:gd name="T8" fmla="*/ 81 w 160"/>
                      <a:gd name="T9" fmla="*/ 28 h 69"/>
                      <a:gd name="T10" fmla="*/ 100 w 160"/>
                      <a:gd name="T11" fmla="*/ 33 h 69"/>
                      <a:gd name="T12" fmla="*/ 121 w 160"/>
                      <a:gd name="T13" fmla="*/ 43 h 69"/>
                      <a:gd name="T14" fmla="*/ 138 w 160"/>
                      <a:gd name="T15" fmla="*/ 53 h 69"/>
                      <a:gd name="T16" fmla="*/ 146 w 160"/>
                      <a:gd name="T17" fmla="*/ 63 h 69"/>
                      <a:gd name="T18" fmla="*/ 152 w 160"/>
                      <a:gd name="T19" fmla="*/ 66 h 69"/>
                      <a:gd name="T20" fmla="*/ 157 w 160"/>
                      <a:gd name="T21" fmla="*/ 63 h 69"/>
                      <a:gd name="T22" fmla="*/ 160 w 160"/>
                      <a:gd name="T23" fmla="*/ 56 h 69"/>
                      <a:gd name="T24" fmla="*/ 159 w 160"/>
                      <a:gd name="T25" fmla="*/ 47 h 69"/>
                      <a:gd name="T26" fmla="*/ 157 w 160"/>
                      <a:gd name="T27" fmla="*/ 40 h 69"/>
                      <a:gd name="T28" fmla="*/ 153 w 160"/>
                      <a:gd name="T29" fmla="*/ 33 h 69"/>
                      <a:gd name="T30" fmla="*/ 148 w 160"/>
                      <a:gd name="T31" fmla="*/ 26 h 69"/>
                      <a:gd name="T32" fmla="*/ 138 w 160"/>
                      <a:gd name="T33" fmla="*/ 18 h 69"/>
                      <a:gd name="T34" fmla="*/ 124 w 160"/>
                      <a:gd name="T35" fmla="*/ 10 h 69"/>
                      <a:gd name="T36" fmla="*/ 108 w 160"/>
                      <a:gd name="T37" fmla="*/ 5 h 69"/>
                      <a:gd name="T38" fmla="*/ 90 w 160"/>
                      <a:gd name="T39" fmla="*/ 1 h 69"/>
                      <a:gd name="T40" fmla="*/ 72 w 160"/>
                      <a:gd name="T41" fmla="*/ 0 h 69"/>
                      <a:gd name="T42" fmla="*/ 56 w 160"/>
                      <a:gd name="T43" fmla="*/ 2 h 69"/>
                      <a:gd name="T44" fmla="*/ 42 w 160"/>
                      <a:gd name="T45" fmla="*/ 5 h 69"/>
                      <a:gd name="T46" fmla="*/ 29 w 160"/>
                      <a:gd name="T47" fmla="*/ 11 h 69"/>
                      <a:gd name="T48" fmla="*/ 21 w 160"/>
                      <a:gd name="T49" fmla="*/ 18 h 69"/>
                      <a:gd name="T50" fmla="*/ 15 w 160"/>
                      <a:gd name="T51" fmla="*/ 24 h 69"/>
                      <a:gd name="T52" fmla="*/ 10 w 160"/>
                      <a:gd name="T53" fmla="*/ 29 h 69"/>
                      <a:gd name="T54" fmla="*/ 6 w 160"/>
                      <a:gd name="T55" fmla="*/ 35 h 69"/>
                      <a:gd name="T56" fmla="*/ 2 w 160"/>
                      <a:gd name="T57" fmla="*/ 44 h 69"/>
                      <a:gd name="T58" fmla="*/ 0 w 160"/>
                      <a:gd name="T59" fmla="*/ 55 h 69"/>
                      <a:gd name="T60" fmla="*/ 2 w 160"/>
                      <a:gd name="T61" fmla="*/ 60 h 69"/>
                      <a:gd name="T62" fmla="*/ 4 w 160"/>
                      <a:gd name="T63" fmla="*/ 66 h 69"/>
                      <a:gd name="T64" fmla="*/ 11 w 160"/>
                      <a:gd name="T65" fmla="*/ 69 h 69"/>
                      <a:gd name="T66" fmla="*/ 15 w 160"/>
                      <a:gd name="T67" fmla="*/ 58 h 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69"/>
                      <a:gd name="T104" fmla="*/ 160 w 160"/>
                      <a:gd name="T105" fmla="*/ 69 h 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69">
                        <a:moveTo>
                          <a:pt x="16" y="48"/>
                        </a:moveTo>
                        <a:lnTo>
                          <a:pt x="17" y="43"/>
                        </a:lnTo>
                        <a:lnTo>
                          <a:pt x="21" y="37"/>
                        </a:lnTo>
                        <a:lnTo>
                          <a:pt x="26" y="32"/>
                        </a:lnTo>
                        <a:lnTo>
                          <a:pt x="32" y="28"/>
                        </a:lnTo>
                        <a:lnTo>
                          <a:pt x="40" y="24"/>
                        </a:lnTo>
                        <a:lnTo>
                          <a:pt x="49" y="23"/>
                        </a:lnTo>
                        <a:lnTo>
                          <a:pt x="61" y="23"/>
                        </a:lnTo>
                        <a:lnTo>
                          <a:pt x="73" y="25"/>
                        </a:lnTo>
                        <a:lnTo>
                          <a:pt x="81" y="28"/>
                        </a:lnTo>
                        <a:lnTo>
                          <a:pt x="90" y="30"/>
                        </a:lnTo>
                        <a:lnTo>
                          <a:pt x="100" y="33"/>
                        </a:lnTo>
                        <a:lnTo>
                          <a:pt x="111" y="38"/>
                        </a:lnTo>
                        <a:lnTo>
                          <a:pt x="121" y="43"/>
                        </a:lnTo>
                        <a:lnTo>
                          <a:pt x="131" y="47"/>
                        </a:lnTo>
                        <a:lnTo>
                          <a:pt x="138" y="53"/>
                        </a:lnTo>
                        <a:lnTo>
                          <a:pt x="143" y="59"/>
                        </a:lnTo>
                        <a:lnTo>
                          <a:pt x="146" y="63"/>
                        </a:lnTo>
                        <a:lnTo>
                          <a:pt x="148" y="65"/>
                        </a:lnTo>
                        <a:lnTo>
                          <a:pt x="152" y="66"/>
                        </a:lnTo>
                        <a:lnTo>
                          <a:pt x="154" y="65"/>
                        </a:lnTo>
                        <a:lnTo>
                          <a:pt x="157" y="63"/>
                        </a:lnTo>
                        <a:lnTo>
                          <a:pt x="158" y="60"/>
                        </a:lnTo>
                        <a:lnTo>
                          <a:pt x="160" y="56"/>
                        </a:lnTo>
                        <a:lnTo>
                          <a:pt x="160" y="51"/>
                        </a:lnTo>
                        <a:lnTo>
                          <a:pt x="159" y="47"/>
                        </a:lnTo>
                        <a:lnTo>
                          <a:pt x="158" y="44"/>
                        </a:lnTo>
                        <a:lnTo>
                          <a:pt x="157" y="40"/>
                        </a:lnTo>
                        <a:lnTo>
                          <a:pt x="156" y="37"/>
                        </a:lnTo>
                        <a:lnTo>
                          <a:pt x="153" y="33"/>
                        </a:lnTo>
                        <a:lnTo>
                          <a:pt x="151" y="29"/>
                        </a:lnTo>
                        <a:lnTo>
                          <a:pt x="148" y="26"/>
                        </a:lnTo>
                        <a:lnTo>
                          <a:pt x="144" y="23"/>
                        </a:lnTo>
                        <a:lnTo>
                          <a:pt x="138" y="18"/>
                        </a:lnTo>
                        <a:lnTo>
                          <a:pt x="131" y="14"/>
                        </a:lnTo>
                        <a:lnTo>
                          <a:pt x="124" y="10"/>
                        </a:lnTo>
                        <a:lnTo>
                          <a:pt x="116" y="7"/>
                        </a:lnTo>
                        <a:lnTo>
                          <a:pt x="108" y="5"/>
                        </a:lnTo>
                        <a:lnTo>
                          <a:pt x="99" y="2"/>
                        </a:lnTo>
                        <a:lnTo>
                          <a:pt x="90" y="1"/>
                        </a:lnTo>
                        <a:lnTo>
                          <a:pt x="81" y="0"/>
                        </a:lnTo>
                        <a:lnTo>
                          <a:pt x="72" y="0"/>
                        </a:lnTo>
                        <a:lnTo>
                          <a:pt x="64" y="1"/>
                        </a:lnTo>
                        <a:lnTo>
                          <a:pt x="56" y="2"/>
                        </a:lnTo>
                        <a:lnTo>
                          <a:pt x="49" y="3"/>
                        </a:lnTo>
                        <a:lnTo>
                          <a:pt x="42" y="5"/>
                        </a:lnTo>
                        <a:lnTo>
                          <a:pt x="35" y="8"/>
                        </a:lnTo>
                        <a:lnTo>
                          <a:pt x="29" y="11"/>
                        </a:lnTo>
                        <a:lnTo>
                          <a:pt x="24" y="15"/>
                        </a:lnTo>
                        <a:lnTo>
                          <a:pt x="21" y="18"/>
                        </a:lnTo>
                        <a:lnTo>
                          <a:pt x="17" y="21"/>
                        </a:lnTo>
                        <a:lnTo>
                          <a:pt x="15" y="24"/>
                        </a:lnTo>
                        <a:lnTo>
                          <a:pt x="12" y="26"/>
                        </a:lnTo>
                        <a:lnTo>
                          <a:pt x="10" y="29"/>
                        </a:lnTo>
                        <a:lnTo>
                          <a:pt x="8" y="32"/>
                        </a:lnTo>
                        <a:lnTo>
                          <a:pt x="6" y="35"/>
                        </a:lnTo>
                        <a:lnTo>
                          <a:pt x="4" y="38"/>
                        </a:lnTo>
                        <a:lnTo>
                          <a:pt x="2" y="44"/>
                        </a:lnTo>
                        <a:lnTo>
                          <a:pt x="0" y="50"/>
                        </a:lnTo>
                        <a:lnTo>
                          <a:pt x="0" y="55"/>
                        </a:lnTo>
                        <a:lnTo>
                          <a:pt x="1" y="58"/>
                        </a:lnTo>
                        <a:lnTo>
                          <a:pt x="2" y="60"/>
                        </a:lnTo>
                        <a:lnTo>
                          <a:pt x="3" y="63"/>
                        </a:lnTo>
                        <a:lnTo>
                          <a:pt x="4" y="66"/>
                        </a:lnTo>
                        <a:lnTo>
                          <a:pt x="7" y="68"/>
                        </a:lnTo>
                        <a:lnTo>
                          <a:pt x="11" y="69"/>
                        </a:lnTo>
                        <a:lnTo>
                          <a:pt x="13" y="65"/>
                        </a:lnTo>
                        <a:lnTo>
                          <a:pt x="15" y="58"/>
                        </a:lnTo>
                        <a:lnTo>
                          <a:pt x="16" y="48"/>
                        </a:lnTo>
                        <a:close/>
                      </a:path>
                    </a:pathLst>
                  </a:custGeom>
                  <a:solidFill>
                    <a:srgbClr val="A072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17"/>
                  <p:cNvSpPr>
                    <a:spLocks/>
                  </p:cNvSpPr>
                  <p:nvPr/>
                </p:nvSpPr>
                <p:spPr bwMode="auto">
                  <a:xfrm>
                    <a:off x="1218" y="1818"/>
                    <a:ext cx="156" cy="64"/>
                  </a:xfrm>
                  <a:custGeom>
                    <a:avLst/>
                    <a:gdLst>
                      <a:gd name="T0" fmla="*/ 15 w 156"/>
                      <a:gd name="T1" fmla="*/ 36 h 64"/>
                      <a:gd name="T2" fmla="*/ 24 w 156"/>
                      <a:gd name="T3" fmla="*/ 26 h 64"/>
                      <a:gd name="T4" fmla="*/ 39 w 156"/>
                      <a:gd name="T5" fmla="*/ 20 h 64"/>
                      <a:gd name="T6" fmla="*/ 60 w 156"/>
                      <a:gd name="T7" fmla="*/ 18 h 64"/>
                      <a:gd name="T8" fmla="*/ 82 w 156"/>
                      <a:gd name="T9" fmla="*/ 24 h 64"/>
                      <a:gd name="T10" fmla="*/ 103 w 156"/>
                      <a:gd name="T11" fmla="*/ 31 h 64"/>
                      <a:gd name="T12" fmla="*/ 123 w 156"/>
                      <a:gd name="T13" fmla="*/ 39 h 64"/>
                      <a:gd name="T14" fmla="*/ 137 w 156"/>
                      <a:gd name="T15" fmla="*/ 48 h 64"/>
                      <a:gd name="T16" fmla="*/ 144 w 156"/>
                      <a:gd name="T17" fmla="*/ 56 h 64"/>
                      <a:gd name="T18" fmla="*/ 150 w 156"/>
                      <a:gd name="T19" fmla="*/ 60 h 64"/>
                      <a:gd name="T20" fmla="*/ 154 w 156"/>
                      <a:gd name="T21" fmla="*/ 57 h 64"/>
                      <a:gd name="T22" fmla="*/ 156 w 156"/>
                      <a:gd name="T23" fmla="*/ 50 h 64"/>
                      <a:gd name="T24" fmla="*/ 155 w 156"/>
                      <a:gd name="T25" fmla="*/ 42 h 64"/>
                      <a:gd name="T26" fmla="*/ 152 w 156"/>
                      <a:gd name="T27" fmla="*/ 36 h 64"/>
                      <a:gd name="T28" fmla="*/ 148 w 156"/>
                      <a:gd name="T29" fmla="*/ 29 h 64"/>
                      <a:gd name="T30" fmla="*/ 142 w 156"/>
                      <a:gd name="T31" fmla="*/ 23 h 64"/>
                      <a:gd name="T32" fmla="*/ 132 w 156"/>
                      <a:gd name="T33" fmla="*/ 16 h 64"/>
                      <a:gd name="T34" fmla="*/ 119 w 156"/>
                      <a:gd name="T35" fmla="*/ 8 h 64"/>
                      <a:gd name="T36" fmla="*/ 104 w 156"/>
                      <a:gd name="T37" fmla="*/ 3 h 64"/>
                      <a:gd name="T38" fmla="*/ 87 w 156"/>
                      <a:gd name="T39" fmla="*/ 0 h 64"/>
                      <a:gd name="T40" fmla="*/ 70 w 156"/>
                      <a:gd name="T41" fmla="*/ 0 h 64"/>
                      <a:gd name="T42" fmla="*/ 55 w 156"/>
                      <a:gd name="T43" fmla="*/ 2 h 64"/>
                      <a:gd name="T44" fmla="*/ 41 w 156"/>
                      <a:gd name="T45" fmla="*/ 5 h 64"/>
                      <a:gd name="T46" fmla="*/ 29 w 156"/>
                      <a:gd name="T47" fmla="*/ 10 h 64"/>
                      <a:gd name="T48" fmla="*/ 21 w 156"/>
                      <a:gd name="T49" fmla="*/ 16 h 64"/>
                      <a:gd name="T50" fmla="*/ 16 w 156"/>
                      <a:gd name="T51" fmla="*/ 21 h 64"/>
                      <a:gd name="T52" fmla="*/ 11 w 156"/>
                      <a:gd name="T53" fmla="*/ 26 h 64"/>
                      <a:gd name="T54" fmla="*/ 7 w 156"/>
                      <a:gd name="T55" fmla="*/ 31 h 64"/>
                      <a:gd name="T56" fmla="*/ 2 w 156"/>
                      <a:gd name="T57" fmla="*/ 41 h 64"/>
                      <a:gd name="T58" fmla="*/ 0 w 156"/>
                      <a:gd name="T59" fmla="*/ 50 h 64"/>
                      <a:gd name="T60" fmla="*/ 1 w 156"/>
                      <a:gd name="T61" fmla="*/ 55 h 64"/>
                      <a:gd name="T62" fmla="*/ 3 w 156"/>
                      <a:gd name="T63" fmla="*/ 61 h 64"/>
                      <a:gd name="T64" fmla="*/ 9 w 156"/>
                      <a:gd name="T65" fmla="*/ 64 h 64"/>
                      <a:gd name="T66" fmla="*/ 10 w 156"/>
                      <a:gd name="T67" fmla="*/ 51 h 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6"/>
                      <a:gd name="T103" fmla="*/ 0 h 64"/>
                      <a:gd name="T104" fmla="*/ 156 w 156"/>
                      <a:gd name="T105" fmla="*/ 64 h 6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6" h="64">
                        <a:moveTo>
                          <a:pt x="13" y="41"/>
                        </a:moveTo>
                        <a:lnTo>
                          <a:pt x="15" y="36"/>
                        </a:lnTo>
                        <a:lnTo>
                          <a:pt x="19" y="31"/>
                        </a:lnTo>
                        <a:lnTo>
                          <a:pt x="24" y="26"/>
                        </a:lnTo>
                        <a:lnTo>
                          <a:pt x="31" y="22"/>
                        </a:lnTo>
                        <a:lnTo>
                          <a:pt x="39" y="20"/>
                        </a:lnTo>
                        <a:lnTo>
                          <a:pt x="49" y="18"/>
                        </a:lnTo>
                        <a:lnTo>
                          <a:pt x="60" y="18"/>
                        </a:lnTo>
                        <a:lnTo>
                          <a:pt x="72" y="21"/>
                        </a:lnTo>
                        <a:lnTo>
                          <a:pt x="82" y="24"/>
                        </a:lnTo>
                        <a:lnTo>
                          <a:pt x="93" y="27"/>
                        </a:lnTo>
                        <a:lnTo>
                          <a:pt x="103" y="31"/>
                        </a:lnTo>
                        <a:lnTo>
                          <a:pt x="114" y="35"/>
                        </a:lnTo>
                        <a:lnTo>
                          <a:pt x="123" y="39"/>
                        </a:lnTo>
                        <a:lnTo>
                          <a:pt x="131" y="44"/>
                        </a:lnTo>
                        <a:lnTo>
                          <a:pt x="137" y="48"/>
                        </a:lnTo>
                        <a:lnTo>
                          <a:pt x="141" y="53"/>
                        </a:lnTo>
                        <a:lnTo>
                          <a:pt x="144" y="56"/>
                        </a:lnTo>
                        <a:lnTo>
                          <a:pt x="147" y="59"/>
                        </a:lnTo>
                        <a:lnTo>
                          <a:pt x="150" y="60"/>
                        </a:lnTo>
                        <a:lnTo>
                          <a:pt x="152" y="59"/>
                        </a:lnTo>
                        <a:lnTo>
                          <a:pt x="154" y="57"/>
                        </a:lnTo>
                        <a:lnTo>
                          <a:pt x="156" y="55"/>
                        </a:lnTo>
                        <a:lnTo>
                          <a:pt x="156" y="50"/>
                        </a:lnTo>
                        <a:lnTo>
                          <a:pt x="155" y="45"/>
                        </a:lnTo>
                        <a:lnTo>
                          <a:pt x="155" y="42"/>
                        </a:lnTo>
                        <a:lnTo>
                          <a:pt x="153" y="39"/>
                        </a:lnTo>
                        <a:lnTo>
                          <a:pt x="152" y="36"/>
                        </a:lnTo>
                        <a:lnTo>
                          <a:pt x="150" y="32"/>
                        </a:lnTo>
                        <a:lnTo>
                          <a:pt x="148" y="29"/>
                        </a:lnTo>
                        <a:lnTo>
                          <a:pt x="145" y="26"/>
                        </a:lnTo>
                        <a:lnTo>
                          <a:pt x="142" y="23"/>
                        </a:lnTo>
                        <a:lnTo>
                          <a:pt x="138" y="20"/>
                        </a:lnTo>
                        <a:lnTo>
                          <a:pt x="132" y="16"/>
                        </a:lnTo>
                        <a:lnTo>
                          <a:pt x="126" y="12"/>
                        </a:lnTo>
                        <a:lnTo>
                          <a:pt x="119" y="8"/>
                        </a:lnTo>
                        <a:lnTo>
                          <a:pt x="112" y="5"/>
                        </a:lnTo>
                        <a:lnTo>
                          <a:pt x="104" y="3"/>
                        </a:lnTo>
                        <a:lnTo>
                          <a:pt x="96" y="1"/>
                        </a:lnTo>
                        <a:lnTo>
                          <a:pt x="87" y="0"/>
                        </a:lnTo>
                        <a:lnTo>
                          <a:pt x="79" y="0"/>
                        </a:lnTo>
                        <a:lnTo>
                          <a:pt x="70" y="0"/>
                        </a:lnTo>
                        <a:lnTo>
                          <a:pt x="62" y="1"/>
                        </a:lnTo>
                        <a:lnTo>
                          <a:pt x="55" y="2"/>
                        </a:lnTo>
                        <a:lnTo>
                          <a:pt x="48" y="3"/>
                        </a:lnTo>
                        <a:lnTo>
                          <a:pt x="41" y="5"/>
                        </a:lnTo>
                        <a:lnTo>
                          <a:pt x="35" y="8"/>
                        </a:lnTo>
                        <a:lnTo>
                          <a:pt x="29" y="10"/>
                        </a:lnTo>
                        <a:lnTo>
                          <a:pt x="24" y="14"/>
                        </a:lnTo>
                        <a:lnTo>
                          <a:pt x="21" y="16"/>
                        </a:lnTo>
                        <a:lnTo>
                          <a:pt x="19" y="18"/>
                        </a:lnTo>
                        <a:lnTo>
                          <a:pt x="16" y="21"/>
                        </a:lnTo>
                        <a:lnTo>
                          <a:pt x="14" y="23"/>
                        </a:lnTo>
                        <a:lnTo>
                          <a:pt x="11" y="26"/>
                        </a:lnTo>
                        <a:lnTo>
                          <a:pt x="10" y="28"/>
                        </a:lnTo>
                        <a:lnTo>
                          <a:pt x="7" y="31"/>
                        </a:lnTo>
                        <a:lnTo>
                          <a:pt x="6" y="34"/>
                        </a:lnTo>
                        <a:lnTo>
                          <a:pt x="2" y="41"/>
                        </a:lnTo>
                        <a:lnTo>
                          <a:pt x="1" y="46"/>
                        </a:lnTo>
                        <a:lnTo>
                          <a:pt x="0" y="50"/>
                        </a:lnTo>
                        <a:lnTo>
                          <a:pt x="1" y="53"/>
                        </a:lnTo>
                        <a:lnTo>
                          <a:pt x="1" y="55"/>
                        </a:lnTo>
                        <a:lnTo>
                          <a:pt x="1" y="58"/>
                        </a:lnTo>
                        <a:lnTo>
                          <a:pt x="3" y="61"/>
                        </a:lnTo>
                        <a:lnTo>
                          <a:pt x="6" y="64"/>
                        </a:lnTo>
                        <a:lnTo>
                          <a:pt x="9" y="64"/>
                        </a:lnTo>
                        <a:lnTo>
                          <a:pt x="10" y="59"/>
                        </a:lnTo>
                        <a:lnTo>
                          <a:pt x="10" y="51"/>
                        </a:lnTo>
                        <a:lnTo>
                          <a:pt x="13" y="41"/>
                        </a:lnTo>
                        <a:close/>
                      </a:path>
                    </a:pathLst>
                  </a:custGeom>
                  <a:solidFill>
                    <a:srgbClr val="722B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18"/>
                  <p:cNvSpPr>
                    <a:spLocks/>
                  </p:cNvSpPr>
                  <p:nvPr/>
                </p:nvSpPr>
                <p:spPr bwMode="auto">
                  <a:xfrm>
                    <a:off x="1220" y="1819"/>
                    <a:ext cx="153" cy="60"/>
                  </a:xfrm>
                  <a:custGeom>
                    <a:avLst/>
                    <a:gdLst>
                      <a:gd name="T0" fmla="*/ 0 w 153"/>
                      <a:gd name="T1" fmla="*/ 49 h 60"/>
                      <a:gd name="T2" fmla="*/ 0 w 153"/>
                      <a:gd name="T3" fmla="*/ 50 h 60"/>
                      <a:gd name="T4" fmla="*/ 1 w 153"/>
                      <a:gd name="T5" fmla="*/ 54 h 60"/>
                      <a:gd name="T6" fmla="*/ 2 w 153"/>
                      <a:gd name="T7" fmla="*/ 57 h 60"/>
                      <a:gd name="T8" fmla="*/ 5 w 153"/>
                      <a:gd name="T9" fmla="*/ 60 h 60"/>
                      <a:gd name="T10" fmla="*/ 7 w 153"/>
                      <a:gd name="T11" fmla="*/ 59 h 60"/>
                      <a:gd name="T12" fmla="*/ 7 w 153"/>
                      <a:gd name="T13" fmla="*/ 53 h 60"/>
                      <a:gd name="T14" fmla="*/ 6 w 153"/>
                      <a:gd name="T15" fmla="*/ 45 h 60"/>
                      <a:gd name="T16" fmla="*/ 9 w 153"/>
                      <a:gd name="T17" fmla="*/ 36 h 60"/>
                      <a:gd name="T18" fmla="*/ 12 w 153"/>
                      <a:gd name="T19" fmla="*/ 31 h 60"/>
                      <a:gd name="T20" fmla="*/ 17 w 153"/>
                      <a:gd name="T21" fmla="*/ 26 h 60"/>
                      <a:gd name="T22" fmla="*/ 22 w 153"/>
                      <a:gd name="T23" fmla="*/ 22 h 60"/>
                      <a:gd name="T24" fmla="*/ 30 w 153"/>
                      <a:gd name="T25" fmla="*/ 18 h 60"/>
                      <a:gd name="T26" fmla="*/ 38 w 153"/>
                      <a:gd name="T27" fmla="*/ 16 h 60"/>
                      <a:gd name="T28" fmla="*/ 48 w 153"/>
                      <a:gd name="T29" fmla="*/ 14 h 60"/>
                      <a:gd name="T30" fmla="*/ 59 w 153"/>
                      <a:gd name="T31" fmla="*/ 15 h 60"/>
                      <a:gd name="T32" fmla="*/ 71 w 153"/>
                      <a:gd name="T33" fmla="*/ 18 h 60"/>
                      <a:gd name="T34" fmla="*/ 84 w 153"/>
                      <a:gd name="T35" fmla="*/ 22 h 60"/>
                      <a:gd name="T36" fmla="*/ 95 w 153"/>
                      <a:gd name="T37" fmla="*/ 25 h 60"/>
                      <a:gd name="T38" fmla="*/ 106 w 153"/>
                      <a:gd name="T39" fmla="*/ 30 h 60"/>
                      <a:gd name="T40" fmla="*/ 116 w 153"/>
                      <a:gd name="T41" fmla="*/ 33 h 60"/>
                      <a:gd name="T42" fmla="*/ 124 w 153"/>
                      <a:gd name="T43" fmla="*/ 37 h 60"/>
                      <a:gd name="T44" fmla="*/ 131 w 153"/>
                      <a:gd name="T45" fmla="*/ 40 h 60"/>
                      <a:gd name="T46" fmla="*/ 136 w 153"/>
                      <a:gd name="T47" fmla="*/ 44 h 60"/>
                      <a:gd name="T48" fmla="*/ 139 w 153"/>
                      <a:gd name="T49" fmla="*/ 48 h 60"/>
                      <a:gd name="T50" fmla="*/ 142 w 153"/>
                      <a:gd name="T51" fmla="*/ 51 h 60"/>
                      <a:gd name="T52" fmla="*/ 145 w 153"/>
                      <a:gd name="T53" fmla="*/ 53 h 60"/>
                      <a:gd name="T54" fmla="*/ 148 w 153"/>
                      <a:gd name="T55" fmla="*/ 54 h 60"/>
                      <a:gd name="T56" fmla="*/ 150 w 153"/>
                      <a:gd name="T57" fmla="*/ 54 h 60"/>
                      <a:gd name="T58" fmla="*/ 152 w 153"/>
                      <a:gd name="T59" fmla="*/ 52 h 60"/>
                      <a:gd name="T60" fmla="*/ 153 w 153"/>
                      <a:gd name="T61" fmla="*/ 49 h 60"/>
                      <a:gd name="T62" fmla="*/ 153 w 153"/>
                      <a:gd name="T63" fmla="*/ 46 h 60"/>
                      <a:gd name="T64" fmla="*/ 151 w 153"/>
                      <a:gd name="T65" fmla="*/ 40 h 60"/>
                      <a:gd name="T66" fmla="*/ 150 w 153"/>
                      <a:gd name="T67" fmla="*/ 37 h 60"/>
                      <a:gd name="T68" fmla="*/ 148 w 153"/>
                      <a:gd name="T69" fmla="*/ 34 h 60"/>
                      <a:gd name="T70" fmla="*/ 145 w 153"/>
                      <a:gd name="T71" fmla="*/ 30 h 60"/>
                      <a:gd name="T72" fmla="*/ 142 w 153"/>
                      <a:gd name="T73" fmla="*/ 27 h 60"/>
                      <a:gd name="T74" fmla="*/ 139 w 153"/>
                      <a:gd name="T75" fmla="*/ 23 h 60"/>
                      <a:gd name="T76" fmla="*/ 135 w 153"/>
                      <a:gd name="T77" fmla="*/ 20 h 60"/>
                      <a:gd name="T78" fmla="*/ 130 w 153"/>
                      <a:gd name="T79" fmla="*/ 16 h 60"/>
                      <a:gd name="T80" fmla="*/ 125 w 153"/>
                      <a:gd name="T81" fmla="*/ 13 h 60"/>
                      <a:gd name="T82" fmla="*/ 120 w 153"/>
                      <a:gd name="T83" fmla="*/ 10 h 60"/>
                      <a:gd name="T84" fmla="*/ 114 w 153"/>
                      <a:gd name="T85" fmla="*/ 7 h 60"/>
                      <a:gd name="T86" fmla="*/ 109 w 153"/>
                      <a:gd name="T87" fmla="*/ 5 h 60"/>
                      <a:gd name="T88" fmla="*/ 103 w 153"/>
                      <a:gd name="T89" fmla="*/ 3 h 60"/>
                      <a:gd name="T90" fmla="*/ 96 w 153"/>
                      <a:gd name="T91" fmla="*/ 2 h 60"/>
                      <a:gd name="T92" fmla="*/ 90 w 153"/>
                      <a:gd name="T93" fmla="*/ 1 h 60"/>
                      <a:gd name="T94" fmla="*/ 83 w 153"/>
                      <a:gd name="T95" fmla="*/ 0 h 60"/>
                      <a:gd name="T96" fmla="*/ 76 w 153"/>
                      <a:gd name="T97" fmla="*/ 1 h 60"/>
                      <a:gd name="T98" fmla="*/ 64 w 153"/>
                      <a:gd name="T99" fmla="*/ 2 h 60"/>
                      <a:gd name="T100" fmla="*/ 53 w 153"/>
                      <a:gd name="T101" fmla="*/ 4 h 60"/>
                      <a:gd name="T102" fmla="*/ 43 w 153"/>
                      <a:gd name="T103" fmla="*/ 6 h 60"/>
                      <a:gd name="T104" fmla="*/ 34 w 153"/>
                      <a:gd name="T105" fmla="*/ 9 h 60"/>
                      <a:gd name="T106" fmla="*/ 26 w 153"/>
                      <a:gd name="T107" fmla="*/ 12 h 60"/>
                      <a:gd name="T108" fmla="*/ 19 w 153"/>
                      <a:gd name="T109" fmla="*/ 17 h 60"/>
                      <a:gd name="T110" fmla="*/ 13 w 153"/>
                      <a:gd name="T111" fmla="*/ 23 h 60"/>
                      <a:gd name="T112" fmla="*/ 7 w 153"/>
                      <a:gd name="T113" fmla="*/ 30 h 60"/>
                      <a:gd name="T114" fmla="*/ 3 w 153"/>
                      <a:gd name="T115" fmla="*/ 38 h 60"/>
                      <a:gd name="T116" fmla="*/ 1 w 153"/>
                      <a:gd name="T117" fmla="*/ 44 h 60"/>
                      <a:gd name="T118" fmla="*/ 0 w 153"/>
                      <a:gd name="T119" fmla="*/ 48 h 60"/>
                      <a:gd name="T120" fmla="*/ 0 w 153"/>
                      <a:gd name="T121" fmla="*/ 49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
                      <a:gd name="T184" fmla="*/ 0 h 60"/>
                      <a:gd name="T185" fmla="*/ 153 w 153"/>
                      <a:gd name="T186" fmla="*/ 60 h 6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 h="60">
                        <a:moveTo>
                          <a:pt x="0" y="49"/>
                        </a:moveTo>
                        <a:lnTo>
                          <a:pt x="0" y="50"/>
                        </a:lnTo>
                        <a:lnTo>
                          <a:pt x="1" y="54"/>
                        </a:lnTo>
                        <a:lnTo>
                          <a:pt x="2" y="57"/>
                        </a:lnTo>
                        <a:lnTo>
                          <a:pt x="5" y="60"/>
                        </a:lnTo>
                        <a:lnTo>
                          <a:pt x="7" y="59"/>
                        </a:lnTo>
                        <a:lnTo>
                          <a:pt x="7" y="53"/>
                        </a:lnTo>
                        <a:lnTo>
                          <a:pt x="6" y="45"/>
                        </a:lnTo>
                        <a:lnTo>
                          <a:pt x="9" y="36"/>
                        </a:lnTo>
                        <a:lnTo>
                          <a:pt x="12" y="31"/>
                        </a:lnTo>
                        <a:lnTo>
                          <a:pt x="17" y="26"/>
                        </a:lnTo>
                        <a:lnTo>
                          <a:pt x="22" y="22"/>
                        </a:lnTo>
                        <a:lnTo>
                          <a:pt x="30" y="18"/>
                        </a:lnTo>
                        <a:lnTo>
                          <a:pt x="38" y="16"/>
                        </a:lnTo>
                        <a:lnTo>
                          <a:pt x="48" y="14"/>
                        </a:lnTo>
                        <a:lnTo>
                          <a:pt x="59" y="15"/>
                        </a:lnTo>
                        <a:lnTo>
                          <a:pt x="71" y="18"/>
                        </a:lnTo>
                        <a:lnTo>
                          <a:pt x="84" y="22"/>
                        </a:lnTo>
                        <a:lnTo>
                          <a:pt x="95" y="25"/>
                        </a:lnTo>
                        <a:lnTo>
                          <a:pt x="106" y="30"/>
                        </a:lnTo>
                        <a:lnTo>
                          <a:pt x="116" y="33"/>
                        </a:lnTo>
                        <a:lnTo>
                          <a:pt x="124" y="37"/>
                        </a:lnTo>
                        <a:lnTo>
                          <a:pt x="131" y="40"/>
                        </a:lnTo>
                        <a:lnTo>
                          <a:pt x="136" y="44"/>
                        </a:lnTo>
                        <a:lnTo>
                          <a:pt x="139" y="48"/>
                        </a:lnTo>
                        <a:lnTo>
                          <a:pt x="142" y="51"/>
                        </a:lnTo>
                        <a:lnTo>
                          <a:pt x="145" y="53"/>
                        </a:lnTo>
                        <a:lnTo>
                          <a:pt x="148" y="54"/>
                        </a:lnTo>
                        <a:lnTo>
                          <a:pt x="150" y="54"/>
                        </a:lnTo>
                        <a:lnTo>
                          <a:pt x="152" y="52"/>
                        </a:lnTo>
                        <a:lnTo>
                          <a:pt x="153" y="49"/>
                        </a:lnTo>
                        <a:lnTo>
                          <a:pt x="153" y="46"/>
                        </a:lnTo>
                        <a:lnTo>
                          <a:pt x="151" y="40"/>
                        </a:lnTo>
                        <a:lnTo>
                          <a:pt x="150" y="37"/>
                        </a:lnTo>
                        <a:lnTo>
                          <a:pt x="148" y="34"/>
                        </a:lnTo>
                        <a:lnTo>
                          <a:pt x="145" y="30"/>
                        </a:lnTo>
                        <a:lnTo>
                          <a:pt x="142" y="27"/>
                        </a:lnTo>
                        <a:lnTo>
                          <a:pt x="139" y="23"/>
                        </a:lnTo>
                        <a:lnTo>
                          <a:pt x="135" y="20"/>
                        </a:lnTo>
                        <a:lnTo>
                          <a:pt x="130" y="16"/>
                        </a:lnTo>
                        <a:lnTo>
                          <a:pt x="125" y="13"/>
                        </a:lnTo>
                        <a:lnTo>
                          <a:pt x="120" y="10"/>
                        </a:lnTo>
                        <a:lnTo>
                          <a:pt x="114" y="7"/>
                        </a:lnTo>
                        <a:lnTo>
                          <a:pt x="109" y="5"/>
                        </a:lnTo>
                        <a:lnTo>
                          <a:pt x="103" y="3"/>
                        </a:lnTo>
                        <a:lnTo>
                          <a:pt x="96" y="2"/>
                        </a:lnTo>
                        <a:lnTo>
                          <a:pt x="90" y="1"/>
                        </a:lnTo>
                        <a:lnTo>
                          <a:pt x="83" y="0"/>
                        </a:lnTo>
                        <a:lnTo>
                          <a:pt x="76" y="1"/>
                        </a:lnTo>
                        <a:lnTo>
                          <a:pt x="64" y="2"/>
                        </a:lnTo>
                        <a:lnTo>
                          <a:pt x="53" y="4"/>
                        </a:lnTo>
                        <a:lnTo>
                          <a:pt x="43" y="6"/>
                        </a:lnTo>
                        <a:lnTo>
                          <a:pt x="34" y="9"/>
                        </a:lnTo>
                        <a:lnTo>
                          <a:pt x="26" y="12"/>
                        </a:lnTo>
                        <a:lnTo>
                          <a:pt x="19" y="17"/>
                        </a:lnTo>
                        <a:lnTo>
                          <a:pt x="13" y="23"/>
                        </a:lnTo>
                        <a:lnTo>
                          <a:pt x="7" y="30"/>
                        </a:lnTo>
                        <a:lnTo>
                          <a:pt x="3" y="38"/>
                        </a:lnTo>
                        <a:lnTo>
                          <a:pt x="1" y="44"/>
                        </a:lnTo>
                        <a:lnTo>
                          <a:pt x="0" y="48"/>
                        </a:lnTo>
                        <a:lnTo>
                          <a:pt x="0" y="49"/>
                        </a:lnTo>
                        <a:close/>
                      </a:path>
                    </a:pathLst>
                  </a:custGeom>
                  <a:solidFill>
                    <a:srgbClr val="4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19"/>
                  <p:cNvSpPr>
                    <a:spLocks/>
                  </p:cNvSpPr>
                  <p:nvPr/>
                </p:nvSpPr>
                <p:spPr bwMode="auto">
                  <a:xfrm>
                    <a:off x="1409" y="2443"/>
                    <a:ext cx="128" cy="97"/>
                  </a:xfrm>
                  <a:custGeom>
                    <a:avLst/>
                    <a:gdLst>
                      <a:gd name="T0" fmla="*/ 4 w 128"/>
                      <a:gd name="T1" fmla="*/ 59 h 97"/>
                      <a:gd name="T2" fmla="*/ 4 w 128"/>
                      <a:gd name="T3" fmla="*/ 59 h 97"/>
                      <a:gd name="T4" fmla="*/ 5 w 128"/>
                      <a:gd name="T5" fmla="*/ 57 h 97"/>
                      <a:gd name="T6" fmla="*/ 7 w 128"/>
                      <a:gd name="T7" fmla="*/ 55 h 97"/>
                      <a:gd name="T8" fmla="*/ 9 w 128"/>
                      <a:gd name="T9" fmla="*/ 52 h 97"/>
                      <a:gd name="T10" fmla="*/ 12 w 128"/>
                      <a:gd name="T11" fmla="*/ 48 h 97"/>
                      <a:gd name="T12" fmla="*/ 15 w 128"/>
                      <a:gd name="T13" fmla="*/ 43 h 97"/>
                      <a:gd name="T14" fmla="*/ 20 w 128"/>
                      <a:gd name="T15" fmla="*/ 39 h 97"/>
                      <a:gd name="T16" fmla="*/ 24 w 128"/>
                      <a:gd name="T17" fmla="*/ 34 h 97"/>
                      <a:gd name="T18" fmla="*/ 29 w 128"/>
                      <a:gd name="T19" fmla="*/ 29 h 97"/>
                      <a:gd name="T20" fmla="*/ 35 w 128"/>
                      <a:gd name="T21" fmla="*/ 24 h 97"/>
                      <a:gd name="T22" fmla="*/ 41 w 128"/>
                      <a:gd name="T23" fmla="*/ 19 h 97"/>
                      <a:gd name="T24" fmla="*/ 47 w 128"/>
                      <a:gd name="T25" fmla="*/ 15 h 97"/>
                      <a:gd name="T26" fmla="*/ 54 w 128"/>
                      <a:gd name="T27" fmla="*/ 10 h 97"/>
                      <a:gd name="T28" fmla="*/ 61 w 128"/>
                      <a:gd name="T29" fmla="*/ 7 h 97"/>
                      <a:gd name="T30" fmla="*/ 69 w 128"/>
                      <a:gd name="T31" fmla="*/ 4 h 97"/>
                      <a:gd name="T32" fmla="*/ 77 w 128"/>
                      <a:gd name="T33" fmla="*/ 1 h 97"/>
                      <a:gd name="T34" fmla="*/ 84 w 128"/>
                      <a:gd name="T35" fmla="*/ 0 h 97"/>
                      <a:gd name="T36" fmla="*/ 92 w 128"/>
                      <a:gd name="T37" fmla="*/ 0 h 97"/>
                      <a:gd name="T38" fmla="*/ 99 w 128"/>
                      <a:gd name="T39" fmla="*/ 1 h 97"/>
                      <a:gd name="T40" fmla="*/ 105 w 128"/>
                      <a:gd name="T41" fmla="*/ 3 h 97"/>
                      <a:gd name="T42" fmla="*/ 111 w 128"/>
                      <a:gd name="T43" fmla="*/ 6 h 97"/>
                      <a:gd name="T44" fmla="*/ 117 w 128"/>
                      <a:gd name="T45" fmla="*/ 9 h 97"/>
                      <a:gd name="T46" fmla="*/ 121 w 128"/>
                      <a:gd name="T47" fmla="*/ 13 h 97"/>
                      <a:gd name="T48" fmla="*/ 124 w 128"/>
                      <a:gd name="T49" fmla="*/ 18 h 97"/>
                      <a:gd name="T50" fmla="*/ 126 w 128"/>
                      <a:gd name="T51" fmla="*/ 24 h 97"/>
                      <a:gd name="T52" fmla="*/ 128 w 128"/>
                      <a:gd name="T53" fmla="*/ 29 h 97"/>
                      <a:gd name="T54" fmla="*/ 128 w 128"/>
                      <a:gd name="T55" fmla="*/ 36 h 97"/>
                      <a:gd name="T56" fmla="*/ 126 w 128"/>
                      <a:gd name="T57" fmla="*/ 43 h 97"/>
                      <a:gd name="T58" fmla="*/ 123 w 128"/>
                      <a:gd name="T59" fmla="*/ 49 h 97"/>
                      <a:gd name="T60" fmla="*/ 119 w 128"/>
                      <a:gd name="T61" fmla="*/ 57 h 97"/>
                      <a:gd name="T62" fmla="*/ 113 w 128"/>
                      <a:gd name="T63" fmla="*/ 64 h 97"/>
                      <a:gd name="T64" fmla="*/ 105 w 128"/>
                      <a:gd name="T65" fmla="*/ 71 h 97"/>
                      <a:gd name="T66" fmla="*/ 96 w 128"/>
                      <a:gd name="T67" fmla="*/ 78 h 97"/>
                      <a:gd name="T68" fmla="*/ 87 w 128"/>
                      <a:gd name="T69" fmla="*/ 83 h 97"/>
                      <a:gd name="T70" fmla="*/ 77 w 128"/>
                      <a:gd name="T71" fmla="*/ 88 h 97"/>
                      <a:gd name="T72" fmla="*/ 67 w 128"/>
                      <a:gd name="T73" fmla="*/ 92 h 97"/>
                      <a:gd name="T74" fmla="*/ 57 w 128"/>
                      <a:gd name="T75" fmla="*/ 95 h 97"/>
                      <a:gd name="T76" fmla="*/ 47 w 128"/>
                      <a:gd name="T77" fmla="*/ 96 h 97"/>
                      <a:gd name="T78" fmla="*/ 38 w 128"/>
                      <a:gd name="T79" fmla="*/ 97 h 97"/>
                      <a:gd name="T80" fmla="*/ 29 w 128"/>
                      <a:gd name="T81" fmla="*/ 96 h 97"/>
                      <a:gd name="T82" fmla="*/ 21 w 128"/>
                      <a:gd name="T83" fmla="*/ 95 h 97"/>
                      <a:gd name="T84" fmla="*/ 14 w 128"/>
                      <a:gd name="T85" fmla="*/ 93 h 97"/>
                      <a:gd name="T86" fmla="*/ 9 w 128"/>
                      <a:gd name="T87" fmla="*/ 90 h 97"/>
                      <a:gd name="T88" fmla="*/ 4 w 128"/>
                      <a:gd name="T89" fmla="*/ 86 h 97"/>
                      <a:gd name="T90" fmla="*/ 1 w 128"/>
                      <a:gd name="T91" fmla="*/ 80 h 97"/>
                      <a:gd name="T92" fmla="*/ 0 w 128"/>
                      <a:gd name="T93" fmla="*/ 74 h 97"/>
                      <a:gd name="T94" fmla="*/ 1 w 128"/>
                      <a:gd name="T95" fmla="*/ 67 h 97"/>
                      <a:gd name="T96" fmla="*/ 4 w 128"/>
                      <a:gd name="T97" fmla="*/ 59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8"/>
                      <a:gd name="T148" fmla="*/ 0 h 97"/>
                      <a:gd name="T149" fmla="*/ 128 w 128"/>
                      <a:gd name="T150" fmla="*/ 97 h 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8" h="97">
                        <a:moveTo>
                          <a:pt x="4" y="59"/>
                        </a:moveTo>
                        <a:lnTo>
                          <a:pt x="4" y="59"/>
                        </a:lnTo>
                        <a:lnTo>
                          <a:pt x="5" y="57"/>
                        </a:lnTo>
                        <a:lnTo>
                          <a:pt x="7" y="55"/>
                        </a:lnTo>
                        <a:lnTo>
                          <a:pt x="9" y="52"/>
                        </a:lnTo>
                        <a:lnTo>
                          <a:pt x="12" y="48"/>
                        </a:lnTo>
                        <a:lnTo>
                          <a:pt x="15" y="43"/>
                        </a:lnTo>
                        <a:lnTo>
                          <a:pt x="20" y="39"/>
                        </a:lnTo>
                        <a:lnTo>
                          <a:pt x="24" y="34"/>
                        </a:lnTo>
                        <a:lnTo>
                          <a:pt x="29" y="29"/>
                        </a:lnTo>
                        <a:lnTo>
                          <a:pt x="35" y="24"/>
                        </a:lnTo>
                        <a:lnTo>
                          <a:pt x="41" y="19"/>
                        </a:lnTo>
                        <a:lnTo>
                          <a:pt x="47" y="15"/>
                        </a:lnTo>
                        <a:lnTo>
                          <a:pt x="54" y="10"/>
                        </a:lnTo>
                        <a:lnTo>
                          <a:pt x="61" y="7"/>
                        </a:lnTo>
                        <a:lnTo>
                          <a:pt x="69" y="4"/>
                        </a:lnTo>
                        <a:lnTo>
                          <a:pt x="77" y="1"/>
                        </a:lnTo>
                        <a:lnTo>
                          <a:pt x="84" y="0"/>
                        </a:lnTo>
                        <a:lnTo>
                          <a:pt x="92" y="0"/>
                        </a:lnTo>
                        <a:lnTo>
                          <a:pt x="99" y="1"/>
                        </a:lnTo>
                        <a:lnTo>
                          <a:pt x="105" y="3"/>
                        </a:lnTo>
                        <a:lnTo>
                          <a:pt x="111" y="6"/>
                        </a:lnTo>
                        <a:lnTo>
                          <a:pt x="117" y="9"/>
                        </a:lnTo>
                        <a:lnTo>
                          <a:pt x="121" y="13"/>
                        </a:lnTo>
                        <a:lnTo>
                          <a:pt x="124" y="18"/>
                        </a:lnTo>
                        <a:lnTo>
                          <a:pt x="126" y="24"/>
                        </a:lnTo>
                        <a:lnTo>
                          <a:pt x="128" y="29"/>
                        </a:lnTo>
                        <a:lnTo>
                          <a:pt x="128" y="36"/>
                        </a:lnTo>
                        <a:lnTo>
                          <a:pt x="126" y="43"/>
                        </a:lnTo>
                        <a:lnTo>
                          <a:pt x="123" y="49"/>
                        </a:lnTo>
                        <a:lnTo>
                          <a:pt x="119" y="57"/>
                        </a:lnTo>
                        <a:lnTo>
                          <a:pt x="113" y="64"/>
                        </a:lnTo>
                        <a:lnTo>
                          <a:pt x="105" y="71"/>
                        </a:lnTo>
                        <a:lnTo>
                          <a:pt x="96" y="78"/>
                        </a:lnTo>
                        <a:lnTo>
                          <a:pt x="87" y="83"/>
                        </a:lnTo>
                        <a:lnTo>
                          <a:pt x="77" y="88"/>
                        </a:lnTo>
                        <a:lnTo>
                          <a:pt x="67" y="92"/>
                        </a:lnTo>
                        <a:lnTo>
                          <a:pt x="57" y="95"/>
                        </a:lnTo>
                        <a:lnTo>
                          <a:pt x="47" y="96"/>
                        </a:lnTo>
                        <a:lnTo>
                          <a:pt x="38" y="97"/>
                        </a:lnTo>
                        <a:lnTo>
                          <a:pt x="29" y="96"/>
                        </a:lnTo>
                        <a:lnTo>
                          <a:pt x="21" y="95"/>
                        </a:lnTo>
                        <a:lnTo>
                          <a:pt x="14" y="93"/>
                        </a:lnTo>
                        <a:lnTo>
                          <a:pt x="9" y="90"/>
                        </a:lnTo>
                        <a:lnTo>
                          <a:pt x="4" y="86"/>
                        </a:lnTo>
                        <a:lnTo>
                          <a:pt x="1" y="80"/>
                        </a:lnTo>
                        <a:lnTo>
                          <a:pt x="0" y="74"/>
                        </a:lnTo>
                        <a:lnTo>
                          <a:pt x="1" y="67"/>
                        </a:lnTo>
                        <a:lnTo>
                          <a:pt x="4"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20"/>
                  <p:cNvSpPr>
                    <a:spLocks/>
                  </p:cNvSpPr>
                  <p:nvPr/>
                </p:nvSpPr>
                <p:spPr bwMode="auto">
                  <a:xfrm>
                    <a:off x="1416" y="2447"/>
                    <a:ext cx="117" cy="88"/>
                  </a:xfrm>
                  <a:custGeom>
                    <a:avLst/>
                    <a:gdLst>
                      <a:gd name="T0" fmla="*/ 3 w 117"/>
                      <a:gd name="T1" fmla="*/ 54 h 88"/>
                      <a:gd name="T2" fmla="*/ 5 w 117"/>
                      <a:gd name="T3" fmla="*/ 53 h 88"/>
                      <a:gd name="T4" fmla="*/ 8 w 117"/>
                      <a:gd name="T5" fmla="*/ 48 h 88"/>
                      <a:gd name="T6" fmla="*/ 14 w 117"/>
                      <a:gd name="T7" fmla="*/ 40 h 88"/>
                      <a:gd name="T8" fmla="*/ 22 w 117"/>
                      <a:gd name="T9" fmla="*/ 31 h 88"/>
                      <a:gd name="T10" fmla="*/ 32 w 117"/>
                      <a:gd name="T11" fmla="*/ 22 h 88"/>
                      <a:gd name="T12" fmla="*/ 43 w 117"/>
                      <a:gd name="T13" fmla="*/ 14 h 88"/>
                      <a:gd name="T14" fmla="*/ 56 w 117"/>
                      <a:gd name="T15" fmla="*/ 6 h 88"/>
                      <a:gd name="T16" fmla="*/ 70 w 117"/>
                      <a:gd name="T17" fmla="*/ 2 h 88"/>
                      <a:gd name="T18" fmla="*/ 84 w 117"/>
                      <a:gd name="T19" fmla="*/ 0 h 88"/>
                      <a:gd name="T20" fmla="*/ 97 w 117"/>
                      <a:gd name="T21" fmla="*/ 3 h 88"/>
                      <a:gd name="T22" fmla="*/ 107 w 117"/>
                      <a:gd name="T23" fmla="*/ 8 h 88"/>
                      <a:gd name="T24" fmla="*/ 114 w 117"/>
                      <a:gd name="T25" fmla="*/ 17 h 88"/>
                      <a:gd name="T26" fmla="*/ 117 w 117"/>
                      <a:gd name="T27" fmla="*/ 27 h 88"/>
                      <a:gd name="T28" fmla="*/ 116 w 117"/>
                      <a:gd name="T29" fmla="*/ 39 h 88"/>
                      <a:gd name="T30" fmla="*/ 109 w 117"/>
                      <a:gd name="T31" fmla="*/ 52 h 88"/>
                      <a:gd name="T32" fmla="*/ 97 w 117"/>
                      <a:gd name="T33" fmla="*/ 65 h 88"/>
                      <a:gd name="T34" fmla="*/ 88 w 117"/>
                      <a:gd name="T35" fmla="*/ 71 h 88"/>
                      <a:gd name="T36" fmla="*/ 79 w 117"/>
                      <a:gd name="T37" fmla="*/ 76 h 88"/>
                      <a:gd name="T38" fmla="*/ 70 w 117"/>
                      <a:gd name="T39" fmla="*/ 81 h 88"/>
                      <a:gd name="T40" fmla="*/ 61 w 117"/>
                      <a:gd name="T41" fmla="*/ 84 h 88"/>
                      <a:gd name="T42" fmla="*/ 52 w 117"/>
                      <a:gd name="T43" fmla="*/ 86 h 88"/>
                      <a:gd name="T44" fmla="*/ 43 w 117"/>
                      <a:gd name="T45" fmla="*/ 88 h 88"/>
                      <a:gd name="T46" fmla="*/ 35 w 117"/>
                      <a:gd name="T47" fmla="*/ 88 h 88"/>
                      <a:gd name="T48" fmla="*/ 27 w 117"/>
                      <a:gd name="T49" fmla="*/ 88 h 88"/>
                      <a:gd name="T50" fmla="*/ 20 w 117"/>
                      <a:gd name="T51" fmla="*/ 87 h 88"/>
                      <a:gd name="T52" fmla="*/ 13 w 117"/>
                      <a:gd name="T53" fmla="*/ 85 h 88"/>
                      <a:gd name="T54" fmla="*/ 8 w 117"/>
                      <a:gd name="T55" fmla="*/ 82 h 88"/>
                      <a:gd name="T56" fmla="*/ 4 w 117"/>
                      <a:gd name="T57" fmla="*/ 78 h 88"/>
                      <a:gd name="T58" fmla="*/ 1 w 117"/>
                      <a:gd name="T59" fmla="*/ 73 h 88"/>
                      <a:gd name="T60" fmla="*/ 0 w 117"/>
                      <a:gd name="T61" fmla="*/ 68 h 88"/>
                      <a:gd name="T62" fmla="*/ 1 w 117"/>
                      <a:gd name="T63" fmla="*/ 62 h 88"/>
                      <a:gd name="T64" fmla="*/ 3 w 117"/>
                      <a:gd name="T65" fmla="*/ 54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88"/>
                      <a:gd name="T101" fmla="*/ 117 w 117"/>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88">
                        <a:moveTo>
                          <a:pt x="3" y="54"/>
                        </a:moveTo>
                        <a:lnTo>
                          <a:pt x="5" y="53"/>
                        </a:lnTo>
                        <a:lnTo>
                          <a:pt x="8" y="48"/>
                        </a:lnTo>
                        <a:lnTo>
                          <a:pt x="14" y="40"/>
                        </a:lnTo>
                        <a:lnTo>
                          <a:pt x="22" y="31"/>
                        </a:lnTo>
                        <a:lnTo>
                          <a:pt x="32" y="22"/>
                        </a:lnTo>
                        <a:lnTo>
                          <a:pt x="43" y="14"/>
                        </a:lnTo>
                        <a:lnTo>
                          <a:pt x="56" y="6"/>
                        </a:lnTo>
                        <a:lnTo>
                          <a:pt x="70" y="2"/>
                        </a:lnTo>
                        <a:lnTo>
                          <a:pt x="84" y="0"/>
                        </a:lnTo>
                        <a:lnTo>
                          <a:pt x="97" y="3"/>
                        </a:lnTo>
                        <a:lnTo>
                          <a:pt x="107" y="8"/>
                        </a:lnTo>
                        <a:lnTo>
                          <a:pt x="114" y="17"/>
                        </a:lnTo>
                        <a:lnTo>
                          <a:pt x="117" y="27"/>
                        </a:lnTo>
                        <a:lnTo>
                          <a:pt x="116" y="39"/>
                        </a:lnTo>
                        <a:lnTo>
                          <a:pt x="109" y="52"/>
                        </a:lnTo>
                        <a:lnTo>
                          <a:pt x="97" y="65"/>
                        </a:lnTo>
                        <a:lnTo>
                          <a:pt x="88" y="71"/>
                        </a:lnTo>
                        <a:lnTo>
                          <a:pt x="79" y="76"/>
                        </a:lnTo>
                        <a:lnTo>
                          <a:pt x="70" y="81"/>
                        </a:lnTo>
                        <a:lnTo>
                          <a:pt x="61" y="84"/>
                        </a:lnTo>
                        <a:lnTo>
                          <a:pt x="52" y="86"/>
                        </a:lnTo>
                        <a:lnTo>
                          <a:pt x="43" y="88"/>
                        </a:lnTo>
                        <a:lnTo>
                          <a:pt x="35" y="88"/>
                        </a:lnTo>
                        <a:lnTo>
                          <a:pt x="27" y="88"/>
                        </a:lnTo>
                        <a:lnTo>
                          <a:pt x="20" y="87"/>
                        </a:lnTo>
                        <a:lnTo>
                          <a:pt x="13" y="85"/>
                        </a:lnTo>
                        <a:lnTo>
                          <a:pt x="8" y="82"/>
                        </a:lnTo>
                        <a:lnTo>
                          <a:pt x="4" y="78"/>
                        </a:lnTo>
                        <a:lnTo>
                          <a:pt x="1" y="73"/>
                        </a:lnTo>
                        <a:lnTo>
                          <a:pt x="0" y="68"/>
                        </a:lnTo>
                        <a:lnTo>
                          <a:pt x="1" y="62"/>
                        </a:lnTo>
                        <a:lnTo>
                          <a:pt x="3" y="54"/>
                        </a:lnTo>
                        <a:close/>
                      </a:path>
                    </a:pathLst>
                  </a:custGeom>
                  <a:solidFill>
                    <a:srgbClr val="EDD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21"/>
                  <p:cNvSpPr>
                    <a:spLocks/>
                  </p:cNvSpPr>
                  <p:nvPr/>
                </p:nvSpPr>
                <p:spPr bwMode="auto">
                  <a:xfrm>
                    <a:off x="1420" y="2452"/>
                    <a:ext cx="106" cy="79"/>
                  </a:xfrm>
                  <a:custGeom>
                    <a:avLst/>
                    <a:gdLst>
                      <a:gd name="T0" fmla="*/ 3 w 106"/>
                      <a:gd name="T1" fmla="*/ 48 h 79"/>
                      <a:gd name="T2" fmla="*/ 4 w 106"/>
                      <a:gd name="T3" fmla="*/ 47 h 79"/>
                      <a:gd name="T4" fmla="*/ 7 w 106"/>
                      <a:gd name="T5" fmla="*/ 42 h 79"/>
                      <a:gd name="T6" fmla="*/ 13 w 106"/>
                      <a:gd name="T7" fmla="*/ 35 h 79"/>
                      <a:gd name="T8" fmla="*/ 20 w 106"/>
                      <a:gd name="T9" fmla="*/ 28 h 79"/>
                      <a:gd name="T10" fmla="*/ 29 w 106"/>
                      <a:gd name="T11" fmla="*/ 19 h 79"/>
                      <a:gd name="T12" fmla="*/ 39 w 106"/>
                      <a:gd name="T13" fmla="*/ 11 h 79"/>
                      <a:gd name="T14" fmla="*/ 51 w 106"/>
                      <a:gd name="T15" fmla="*/ 5 h 79"/>
                      <a:gd name="T16" fmla="*/ 63 w 106"/>
                      <a:gd name="T17" fmla="*/ 1 h 79"/>
                      <a:gd name="T18" fmla="*/ 76 w 106"/>
                      <a:gd name="T19" fmla="*/ 0 h 79"/>
                      <a:gd name="T20" fmla="*/ 88 w 106"/>
                      <a:gd name="T21" fmla="*/ 2 h 79"/>
                      <a:gd name="T22" fmla="*/ 97 w 106"/>
                      <a:gd name="T23" fmla="*/ 7 h 79"/>
                      <a:gd name="T24" fmla="*/ 103 w 106"/>
                      <a:gd name="T25" fmla="*/ 15 h 79"/>
                      <a:gd name="T26" fmla="*/ 106 w 106"/>
                      <a:gd name="T27" fmla="*/ 24 h 79"/>
                      <a:gd name="T28" fmla="*/ 105 w 106"/>
                      <a:gd name="T29" fmla="*/ 34 h 79"/>
                      <a:gd name="T30" fmla="*/ 99 w 106"/>
                      <a:gd name="T31" fmla="*/ 46 h 79"/>
                      <a:gd name="T32" fmla="*/ 88 w 106"/>
                      <a:gd name="T33" fmla="*/ 58 h 79"/>
                      <a:gd name="T34" fmla="*/ 80 w 106"/>
                      <a:gd name="T35" fmla="*/ 63 h 79"/>
                      <a:gd name="T36" fmla="*/ 72 w 106"/>
                      <a:gd name="T37" fmla="*/ 68 h 79"/>
                      <a:gd name="T38" fmla="*/ 64 w 106"/>
                      <a:gd name="T39" fmla="*/ 72 h 79"/>
                      <a:gd name="T40" fmla="*/ 56 w 106"/>
                      <a:gd name="T41" fmla="*/ 75 h 79"/>
                      <a:gd name="T42" fmla="*/ 47 w 106"/>
                      <a:gd name="T43" fmla="*/ 77 h 79"/>
                      <a:gd name="T44" fmla="*/ 39 w 106"/>
                      <a:gd name="T45" fmla="*/ 78 h 79"/>
                      <a:gd name="T46" fmla="*/ 31 w 106"/>
                      <a:gd name="T47" fmla="*/ 79 h 79"/>
                      <a:gd name="T48" fmla="*/ 24 w 106"/>
                      <a:gd name="T49" fmla="*/ 79 h 79"/>
                      <a:gd name="T50" fmla="*/ 17 w 106"/>
                      <a:gd name="T51" fmla="*/ 78 h 79"/>
                      <a:gd name="T52" fmla="*/ 12 w 106"/>
                      <a:gd name="T53" fmla="*/ 76 h 79"/>
                      <a:gd name="T54" fmla="*/ 7 w 106"/>
                      <a:gd name="T55" fmla="*/ 73 h 79"/>
                      <a:gd name="T56" fmla="*/ 3 w 106"/>
                      <a:gd name="T57" fmla="*/ 70 h 79"/>
                      <a:gd name="T58" fmla="*/ 1 w 106"/>
                      <a:gd name="T59" fmla="*/ 66 h 79"/>
                      <a:gd name="T60" fmla="*/ 0 w 106"/>
                      <a:gd name="T61" fmla="*/ 61 h 79"/>
                      <a:gd name="T62" fmla="*/ 1 w 106"/>
                      <a:gd name="T63" fmla="*/ 55 h 79"/>
                      <a:gd name="T64" fmla="*/ 3 w 106"/>
                      <a:gd name="T65" fmla="*/ 48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79"/>
                      <a:gd name="T101" fmla="*/ 106 w 106"/>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79">
                        <a:moveTo>
                          <a:pt x="3" y="48"/>
                        </a:moveTo>
                        <a:lnTo>
                          <a:pt x="4" y="47"/>
                        </a:lnTo>
                        <a:lnTo>
                          <a:pt x="7" y="42"/>
                        </a:lnTo>
                        <a:lnTo>
                          <a:pt x="13" y="35"/>
                        </a:lnTo>
                        <a:lnTo>
                          <a:pt x="20" y="28"/>
                        </a:lnTo>
                        <a:lnTo>
                          <a:pt x="29" y="19"/>
                        </a:lnTo>
                        <a:lnTo>
                          <a:pt x="39" y="11"/>
                        </a:lnTo>
                        <a:lnTo>
                          <a:pt x="51" y="5"/>
                        </a:lnTo>
                        <a:lnTo>
                          <a:pt x="63" y="1"/>
                        </a:lnTo>
                        <a:lnTo>
                          <a:pt x="76" y="0"/>
                        </a:lnTo>
                        <a:lnTo>
                          <a:pt x="88" y="2"/>
                        </a:lnTo>
                        <a:lnTo>
                          <a:pt x="97" y="7"/>
                        </a:lnTo>
                        <a:lnTo>
                          <a:pt x="103" y="15"/>
                        </a:lnTo>
                        <a:lnTo>
                          <a:pt x="106" y="24"/>
                        </a:lnTo>
                        <a:lnTo>
                          <a:pt x="105" y="34"/>
                        </a:lnTo>
                        <a:lnTo>
                          <a:pt x="99" y="46"/>
                        </a:lnTo>
                        <a:lnTo>
                          <a:pt x="88" y="58"/>
                        </a:lnTo>
                        <a:lnTo>
                          <a:pt x="80" y="63"/>
                        </a:lnTo>
                        <a:lnTo>
                          <a:pt x="72" y="68"/>
                        </a:lnTo>
                        <a:lnTo>
                          <a:pt x="64" y="72"/>
                        </a:lnTo>
                        <a:lnTo>
                          <a:pt x="56" y="75"/>
                        </a:lnTo>
                        <a:lnTo>
                          <a:pt x="47" y="77"/>
                        </a:lnTo>
                        <a:lnTo>
                          <a:pt x="39" y="78"/>
                        </a:lnTo>
                        <a:lnTo>
                          <a:pt x="31" y="79"/>
                        </a:lnTo>
                        <a:lnTo>
                          <a:pt x="24" y="79"/>
                        </a:lnTo>
                        <a:lnTo>
                          <a:pt x="17" y="78"/>
                        </a:lnTo>
                        <a:lnTo>
                          <a:pt x="12" y="76"/>
                        </a:lnTo>
                        <a:lnTo>
                          <a:pt x="7" y="73"/>
                        </a:lnTo>
                        <a:lnTo>
                          <a:pt x="3" y="70"/>
                        </a:lnTo>
                        <a:lnTo>
                          <a:pt x="1" y="66"/>
                        </a:lnTo>
                        <a:lnTo>
                          <a:pt x="0" y="61"/>
                        </a:lnTo>
                        <a:lnTo>
                          <a:pt x="1" y="55"/>
                        </a:lnTo>
                        <a:lnTo>
                          <a:pt x="3" y="48"/>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22"/>
                  <p:cNvSpPr>
                    <a:spLocks/>
                  </p:cNvSpPr>
                  <p:nvPr/>
                </p:nvSpPr>
                <p:spPr bwMode="auto">
                  <a:xfrm>
                    <a:off x="1425" y="2456"/>
                    <a:ext cx="96" cy="71"/>
                  </a:xfrm>
                  <a:custGeom>
                    <a:avLst/>
                    <a:gdLst>
                      <a:gd name="T0" fmla="*/ 3 w 96"/>
                      <a:gd name="T1" fmla="*/ 44 h 71"/>
                      <a:gd name="T2" fmla="*/ 4 w 96"/>
                      <a:gd name="T3" fmla="*/ 42 h 71"/>
                      <a:gd name="T4" fmla="*/ 7 w 96"/>
                      <a:gd name="T5" fmla="*/ 38 h 71"/>
                      <a:gd name="T6" fmla="*/ 12 w 96"/>
                      <a:gd name="T7" fmla="*/ 32 h 71"/>
                      <a:gd name="T8" fmla="*/ 18 w 96"/>
                      <a:gd name="T9" fmla="*/ 25 h 71"/>
                      <a:gd name="T10" fmla="*/ 26 w 96"/>
                      <a:gd name="T11" fmla="*/ 17 h 71"/>
                      <a:gd name="T12" fmla="*/ 36 w 96"/>
                      <a:gd name="T13" fmla="*/ 11 h 71"/>
                      <a:gd name="T14" fmla="*/ 46 w 96"/>
                      <a:gd name="T15" fmla="*/ 5 h 71"/>
                      <a:gd name="T16" fmla="*/ 57 w 96"/>
                      <a:gd name="T17" fmla="*/ 1 h 71"/>
                      <a:gd name="T18" fmla="*/ 69 w 96"/>
                      <a:gd name="T19" fmla="*/ 0 h 71"/>
                      <a:gd name="T20" fmla="*/ 79 w 96"/>
                      <a:gd name="T21" fmla="*/ 2 h 71"/>
                      <a:gd name="T22" fmla="*/ 88 w 96"/>
                      <a:gd name="T23" fmla="*/ 7 h 71"/>
                      <a:gd name="T24" fmla="*/ 93 w 96"/>
                      <a:gd name="T25" fmla="*/ 13 h 71"/>
                      <a:gd name="T26" fmla="*/ 96 w 96"/>
                      <a:gd name="T27" fmla="*/ 21 h 71"/>
                      <a:gd name="T28" fmla="*/ 95 w 96"/>
                      <a:gd name="T29" fmla="*/ 31 h 71"/>
                      <a:gd name="T30" fmla="*/ 89 w 96"/>
                      <a:gd name="T31" fmla="*/ 41 h 71"/>
                      <a:gd name="T32" fmla="*/ 79 w 96"/>
                      <a:gd name="T33" fmla="*/ 52 h 71"/>
                      <a:gd name="T34" fmla="*/ 72 w 96"/>
                      <a:gd name="T35" fmla="*/ 57 h 71"/>
                      <a:gd name="T36" fmla="*/ 65 w 96"/>
                      <a:gd name="T37" fmla="*/ 61 h 71"/>
                      <a:gd name="T38" fmla="*/ 58 w 96"/>
                      <a:gd name="T39" fmla="*/ 64 h 71"/>
                      <a:gd name="T40" fmla="*/ 50 w 96"/>
                      <a:gd name="T41" fmla="*/ 67 h 71"/>
                      <a:gd name="T42" fmla="*/ 43 w 96"/>
                      <a:gd name="T43" fmla="*/ 69 h 71"/>
                      <a:gd name="T44" fmla="*/ 35 w 96"/>
                      <a:gd name="T45" fmla="*/ 70 h 71"/>
                      <a:gd name="T46" fmla="*/ 29 w 96"/>
                      <a:gd name="T47" fmla="*/ 71 h 71"/>
                      <a:gd name="T48" fmla="*/ 22 w 96"/>
                      <a:gd name="T49" fmla="*/ 71 h 71"/>
                      <a:gd name="T50" fmla="*/ 16 w 96"/>
                      <a:gd name="T51" fmla="*/ 70 h 71"/>
                      <a:gd name="T52" fmla="*/ 11 w 96"/>
                      <a:gd name="T53" fmla="*/ 68 h 71"/>
                      <a:gd name="T54" fmla="*/ 6 w 96"/>
                      <a:gd name="T55" fmla="*/ 66 h 71"/>
                      <a:gd name="T56" fmla="*/ 3 w 96"/>
                      <a:gd name="T57" fmla="*/ 63 h 71"/>
                      <a:gd name="T58" fmla="*/ 1 w 96"/>
                      <a:gd name="T59" fmla="*/ 59 h 71"/>
                      <a:gd name="T60" fmla="*/ 0 w 96"/>
                      <a:gd name="T61" fmla="*/ 54 h 71"/>
                      <a:gd name="T62" fmla="*/ 1 w 96"/>
                      <a:gd name="T63" fmla="*/ 49 h 71"/>
                      <a:gd name="T64" fmla="*/ 3 w 96"/>
                      <a:gd name="T65" fmla="*/ 44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71"/>
                      <a:gd name="T101" fmla="*/ 96 w 96"/>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71">
                        <a:moveTo>
                          <a:pt x="3" y="44"/>
                        </a:moveTo>
                        <a:lnTo>
                          <a:pt x="4" y="42"/>
                        </a:lnTo>
                        <a:lnTo>
                          <a:pt x="7" y="38"/>
                        </a:lnTo>
                        <a:lnTo>
                          <a:pt x="12" y="32"/>
                        </a:lnTo>
                        <a:lnTo>
                          <a:pt x="18" y="25"/>
                        </a:lnTo>
                        <a:lnTo>
                          <a:pt x="26" y="17"/>
                        </a:lnTo>
                        <a:lnTo>
                          <a:pt x="36" y="11"/>
                        </a:lnTo>
                        <a:lnTo>
                          <a:pt x="46" y="5"/>
                        </a:lnTo>
                        <a:lnTo>
                          <a:pt x="57" y="1"/>
                        </a:lnTo>
                        <a:lnTo>
                          <a:pt x="69" y="0"/>
                        </a:lnTo>
                        <a:lnTo>
                          <a:pt x="79" y="2"/>
                        </a:lnTo>
                        <a:lnTo>
                          <a:pt x="88" y="7"/>
                        </a:lnTo>
                        <a:lnTo>
                          <a:pt x="93" y="13"/>
                        </a:lnTo>
                        <a:lnTo>
                          <a:pt x="96" y="21"/>
                        </a:lnTo>
                        <a:lnTo>
                          <a:pt x="95" y="31"/>
                        </a:lnTo>
                        <a:lnTo>
                          <a:pt x="89" y="41"/>
                        </a:lnTo>
                        <a:lnTo>
                          <a:pt x="79" y="52"/>
                        </a:lnTo>
                        <a:lnTo>
                          <a:pt x="72" y="57"/>
                        </a:lnTo>
                        <a:lnTo>
                          <a:pt x="65" y="61"/>
                        </a:lnTo>
                        <a:lnTo>
                          <a:pt x="58" y="64"/>
                        </a:lnTo>
                        <a:lnTo>
                          <a:pt x="50" y="67"/>
                        </a:lnTo>
                        <a:lnTo>
                          <a:pt x="43" y="69"/>
                        </a:lnTo>
                        <a:lnTo>
                          <a:pt x="35" y="70"/>
                        </a:lnTo>
                        <a:lnTo>
                          <a:pt x="29" y="71"/>
                        </a:lnTo>
                        <a:lnTo>
                          <a:pt x="22" y="71"/>
                        </a:lnTo>
                        <a:lnTo>
                          <a:pt x="16" y="70"/>
                        </a:lnTo>
                        <a:lnTo>
                          <a:pt x="11" y="68"/>
                        </a:lnTo>
                        <a:lnTo>
                          <a:pt x="6" y="66"/>
                        </a:lnTo>
                        <a:lnTo>
                          <a:pt x="3" y="63"/>
                        </a:lnTo>
                        <a:lnTo>
                          <a:pt x="1" y="59"/>
                        </a:lnTo>
                        <a:lnTo>
                          <a:pt x="0" y="54"/>
                        </a:lnTo>
                        <a:lnTo>
                          <a:pt x="1" y="49"/>
                        </a:lnTo>
                        <a:lnTo>
                          <a:pt x="3" y="44"/>
                        </a:lnTo>
                        <a:close/>
                      </a:path>
                    </a:pathLst>
                  </a:custGeom>
                  <a:solidFill>
                    <a:srgbClr val="C196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23"/>
                  <p:cNvSpPr>
                    <a:spLocks/>
                  </p:cNvSpPr>
                  <p:nvPr/>
                </p:nvSpPr>
                <p:spPr bwMode="auto">
                  <a:xfrm>
                    <a:off x="1431" y="2460"/>
                    <a:ext cx="85" cy="63"/>
                  </a:xfrm>
                  <a:custGeom>
                    <a:avLst/>
                    <a:gdLst>
                      <a:gd name="T0" fmla="*/ 2 w 85"/>
                      <a:gd name="T1" fmla="*/ 39 h 63"/>
                      <a:gd name="T2" fmla="*/ 3 w 85"/>
                      <a:gd name="T3" fmla="*/ 37 h 63"/>
                      <a:gd name="T4" fmla="*/ 6 w 85"/>
                      <a:gd name="T5" fmla="*/ 34 h 63"/>
                      <a:gd name="T6" fmla="*/ 10 w 85"/>
                      <a:gd name="T7" fmla="*/ 28 h 63"/>
                      <a:gd name="T8" fmla="*/ 16 w 85"/>
                      <a:gd name="T9" fmla="*/ 22 h 63"/>
                      <a:gd name="T10" fmla="*/ 23 w 85"/>
                      <a:gd name="T11" fmla="*/ 16 h 63"/>
                      <a:gd name="T12" fmla="*/ 31 w 85"/>
                      <a:gd name="T13" fmla="*/ 10 h 63"/>
                      <a:gd name="T14" fmla="*/ 40 w 85"/>
                      <a:gd name="T15" fmla="*/ 5 h 63"/>
                      <a:gd name="T16" fmla="*/ 50 w 85"/>
                      <a:gd name="T17" fmla="*/ 1 h 63"/>
                      <a:gd name="T18" fmla="*/ 61 w 85"/>
                      <a:gd name="T19" fmla="*/ 0 h 63"/>
                      <a:gd name="T20" fmla="*/ 70 w 85"/>
                      <a:gd name="T21" fmla="*/ 2 h 63"/>
                      <a:gd name="T22" fmla="*/ 77 w 85"/>
                      <a:gd name="T23" fmla="*/ 6 h 63"/>
                      <a:gd name="T24" fmla="*/ 82 w 85"/>
                      <a:gd name="T25" fmla="*/ 12 h 63"/>
                      <a:gd name="T26" fmla="*/ 85 w 85"/>
                      <a:gd name="T27" fmla="*/ 19 h 63"/>
                      <a:gd name="T28" fmla="*/ 84 w 85"/>
                      <a:gd name="T29" fmla="*/ 27 h 63"/>
                      <a:gd name="T30" fmla="*/ 79 w 85"/>
                      <a:gd name="T31" fmla="*/ 36 h 63"/>
                      <a:gd name="T32" fmla="*/ 70 w 85"/>
                      <a:gd name="T33" fmla="*/ 46 h 63"/>
                      <a:gd name="T34" fmla="*/ 64 w 85"/>
                      <a:gd name="T35" fmla="*/ 50 h 63"/>
                      <a:gd name="T36" fmla="*/ 57 w 85"/>
                      <a:gd name="T37" fmla="*/ 54 h 63"/>
                      <a:gd name="T38" fmla="*/ 51 w 85"/>
                      <a:gd name="T39" fmla="*/ 57 h 63"/>
                      <a:gd name="T40" fmla="*/ 44 w 85"/>
                      <a:gd name="T41" fmla="*/ 59 h 63"/>
                      <a:gd name="T42" fmla="*/ 37 w 85"/>
                      <a:gd name="T43" fmla="*/ 61 h 63"/>
                      <a:gd name="T44" fmla="*/ 31 w 85"/>
                      <a:gd name="T45" fmla="*/ 62 h 63"/>
                      <a:gd name="T46" fmla="*/ 25 w 85"/>
                      <a:gd name="T47" fmla="*/ 63 h 63"/>
                      <a:gd name="T48" fmla="*/ 19 w 85"/>
                      <a:gd name="T49" fmla="*/ 62 h 63"/>
                      <a:gd name="T50" fmla="*/ 14 w 85"/>
                      <a:gd name="T51" fmla="*/ 61 h 63"/>
                      <a:gd name="T52" fmla="*/ 9 w 85"/>
                      <a:gd name="T53" fmla="*/ 60 h 63"/>
                      <a:gd name="T54" fmla="*/ 5 w 85"/>
                      <a:gd name="T55" fmla="*/ 58 h 63"/>
                      <a:gd name="T56" fmla="*/ 2 w 85"/>
                      <a:gd name="T57" fmla="*/ 55 h 63"/>
                      <a:gd name="T58" fmla="*/ 0 w 85"/>
                      <a:gd name="T59" fmla="*/ 52 h 63"/>
                      <a:gd name="T60" fmla="*/ 0 w 85"/>
                      <a:gd name="T61" fmla="*/ 48 h 63"/>
                      <a:gd name="T62" fmla="*/ 0 w 85"/>
                      <a:gd name="T63" fmla="*/ 44 h 63"/>
                      <a:gd name="T64" fmla="*/ 2 w 85"/>
                      <a:gd name="T65" fmla="*/ 39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63"/>
                      <a:gd name="T101" fmla="*/ 85 w 85"/>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63">
                        <a:moveTo>
                          <a:pt x="2" y="39"/>
                        </a:moveTo>
                        <a:lnTo>
                          <a:pt x="3" y="37"/>
                        </a:lnTo>
                        <a:lnTo>
                          <a:pt x="6" y="34"/>
                        </a:lnTo>
                        <a:lnTo>
                          <a:pt x="10" y="28"/>
                        </a:lnTo>
                        <a:lnTo>
                          <a:pt x="16" y="22"/>
                        </a:lnTo>
                        <a:lnTo>
                          <a:pt x="23" y="16"/>
                        </a:lnTo>
                        <a:lnTo>
                          <a:pt x="31" y="10"/>
                        </a:lnTo>
                        <a:lnTo>
                          <a:pt x="40" y="5"/>
                        </a:lnTo>
                        <a:lnTo>
                          <a:pt x="50" y="1"/>
                        </a:lnTo>
                        <a:lnTo>
                          <a:pt x="61" y="0"/>
                        </a:lnTo>
                        <a:lnTo>
                          <a:pt x="70" y="2"/>
                        </a:lnTo>
                        <a:lnTo>
                          <a:pt x="77" y="6"/>
                        </a:lnTo>
                        <a:lnTo>
                          <a:pt x="82" y="12"/>
                        </a:lnTo>
                        <a:lnTo>
                          <a:pt x="85" y="19"/>
                        </a:lnTo>
                        <a:lnTo>
                          <a:pt x="84" y="27"/>
                        </a:lnTo>
                        <a:lnTo>
                          <a:pt x="79" y="36"/>
                        </a:lnTo>
                        <a:lnTo>
                          <a:pt x="70" y="46"/>
                        </a:lnTo>
                        <a:lnTo>
                          <a:pt x="64" y="50"/>
                        </a:lnTo>
                        <a:lnTo>
                          <a:pt x="57" y="54"/>
                        </a:lnTo>
                        <a:lnTo>
                          <a:pt x="51" y="57"/>
                        </a:lnTo>
                        <a:lnTo>
                          <a:pt x="44" y="59"/>
                        </a:lnTo>
                        <a:lnTo>
                          <a:pt x="37" y="61"/>
                        </a:lnTo>
                        <a:lnTo>
                          <a:pt x="31" y="62"/>
                        </a:lnTo>
                        <a:lnTo>
                          <a:pt x="25" y="63"/>
                        </a:lnTo>
                        <a:lnTo>
                          <a:pt x="19" y="62"/>
                        </a:lnTo>
                        <a:lnTo>
                          <a:pt x="14" y="61"/>
                        </a:lnTo>
                        <a:lnTo>
                          <a:pt x="9" y="60"/>
                        </a:lnTo>
                        <a:lnTo>
                          <a:pt x="5" y="58"/>
                        </a:lnTo>
                        <a:lnTo>
                          <a:pt x="2" y="55"/>
                        </a:lnTo>
                        <a:lnTo>
                          <a:pt x="0" y="52"/>
                        </a:lnTo>
                        <a:lnTo>
                          <a:pt x="0" y="48"/>
                        </a:lnTo>
                        <a:lnTo>
                          <a:pt x="0" y="44"/>
                        </a:lnTo>
                        <a:lnTo>
                          <a:pt x="2" y="39"/>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24"/>
                  <p:cNvSpPr>
                    <a:spLocks/>
                  </p:cNvSpPr>
                  <p:nvPr/>
                </p:nvSpPr>
                <p:spPr bwMode="auto">
                  <a:xfrm>
                    <a:off x="973" y="2062"/>
                    <a:ext cx="556" cy="486"/>
                  </a:xfrm>
                  <a:custGeom>
                    <a:avLst/>
                    <a:gdLst>
                      <a:gd name="T0" fmla="*/ 0 w 556"/>
                      <a:gd name="T1" fmla="*/ 250 h 486"/>
                      <a:gd name="T2" fmla="*/ 1 w 556"/>
                      <a:gd name="T3" fmla="*/ 239 h 486"/>
                      <a:gd name="T4" fmla="*/ 4 w 556"/>
                      <a:gd name="T5" fmla="*/ 220 h 486"/>
                      <a:gd name="T6" fmla="*/ 10 w 556"/>
                      <a:gd name="T7" fmla="*/ 194 h 486"/>
                      <a:gd name="T8" fmla="*/ 21 w 556"/>
                      <a:gd name="T9" fmla="*/ 164 h 486"/>
                      <a:gd name="T10" fmla="*/ 38 w 556"/>
                      <a:gd name="T11" fmla="*/ 131 h 486"/>
                      <a:gd name="T12" fmla="*/ 61 w 556"/>
                      <a:gd name="T13" fmla="*/ 96 h 486"/>
                      <a:gd name="T14" fmla="*/ 94 w 556"/>
                      <a:gd name="T15" fmla="*/ 63 h 486"/>
                      <a:gd name="T16" fmla="*/ 142 w 556"/>
                      <a:gd name="T17" fmla="*/ 30 h 486"/>
                      <a:gd name="T18" fmla="*/ 194 w 556"/>
                      <a:gd name="T19" fmla="*/ 7 h 486"/>
                      <a:gd name="T20" fmla="*/ 238 w 556"/>
                      <a:gd name="T21" fmla="*/ 0 h 486"/>
                      <a:gd name="T22" fmla="*/ 277 w 556"/>
                      <a:gd name="T23" fmla="*/ 6 h 486"/>
                      <a:gd name="T24" fmla="*/ 310 w 556"/>
                      <a:gd name="T25" fmla="*/ 20 h 486"/>
                      <a:gd name="T26" fmla="*/ 340 w 556"/>
                      <a:gd name="T27" fmla="*/ 39 h 486"/>
                      <a:gd name="T28" fmla="*/ 365 w 556"/>
                      <a:gd name="T29" fmla="*/ 59 h 486"/>
                      <a:gd name="T30" fmla="*/ 388 w 556"/>
                      <a:gd name="T31" fmla="*/ 78 h 486"/>
                      <a:gd name="T32" fmla="*/ 410 w 556"/>
                      <a:gd name="T33" fmla="*/ 93 h 486"/>
                      <a:gd name="T34" fmla="*/ 433 w 556"/>
                      <a:gd name="T35" fmla="*/ 114 h 486"/>
                      <a:gd name="T36" fmla="*/ 457 w 556"/>
                      <a:gd name="T37" fmla="*/ 141 h 486"/>
                      <a:gd name="T38" fmla="*/ 481 w 556"/>
                      <a:gd name="T39" fmla="*/ 172 h 486"/>
                      <a:gd name="T40" fmla="*/ 503 w 556"/>
                      <a:gd name="T41" fmla="*/ 205 h 486"/>
                      <a:gd name="T42" fmla="*/ 523 w 556"/>
                      <a:gd name="T43" fmla="*/ 237 h 486"/>
                      <a:gd name="T44" fmla="*/ 540 w 556"/>
                      <a:gd name="T45" fmla="*/ 267 h 486"/>
                      <a:gd name="T46" fmla="*/ 551 w 556"/>
                      <a:gd name="T47" fmla="*/ 292 h 486"/>
                      <a:gd name="T48" fmla="*/ 556 w 556"/>
                      <a:gd name="T49" fmla="*/ 312 h 486"/>
                      <a:gd name="T50" fmla="*/ 549 w 556"/>
                      <a:gd name="T51" fmla="*/ 331 h 486"/>
                      <a:gd name="T52" fmla="*/ 532 w 556"/>
                      <a:gd name="T53" fmla="*/ 349 h 486"/>
                      <a:gd name="T54" fmla="*/ 509 w 556"/>
                      <a:gd name="T55" fmla="*/ 366 h 486"/>
                      <a:gd name="T56" fmla="*/ 481 w 556"/>
                      <a:gd name="T57" fmla="*/ 384 h 486"/>
                      <a:gd name="T58" fmla="*/ 453 w 556"/>
                      <a:gd name="T59" fmla="*/ 401 h 486"/>
                      <a:gd name="T60" fmla="*/ 427 w 556"/>
                      <a:gd name="T61" fmla="*/ 418 h 486"/>
                      <a:gd name="T62" fmla="*/ 407 w 556"/>
                      <a:gd name="T63" fmla="*/ 436 h 486"/>
                      <a:gd name="T64" fmla="*/ 392 w 556"/>
                      <a:gd name="T65" fmla="*/ 453 h 486"/>
                      <a:gd name="T66" fmla="*/ 373 w 556"/>
                      <a:gd name="T67" fmla="*/ 466 h 486"/>
                      <a:gd name="T68" fmla="*/ 347 w 556"/>
                      <a:gd name="T69" fmla="*/ 476 h 486"/>
                      <a:gd name="T70" fmla="*/ 318 w 556"/>
                      <a:gd name="T71" fmla="*/ 482 h 486"/>
                      <a:gd name="T72" fmla="*/ 286 w 556"/>
                      <a:gd name="T73" fmla="*/ 486 h 486"/>
                      <a:gd name="T74" fmla="*/ 253 w 556"/>
                      <a:gd name="T75" fmla="*/ 486 h 486"/>
                      <a:gd name="T76" fmla="*/ 219 w 556"/>
                      <a:gd name="T77" fmla="*/ 484 h 486"/>
                      <a:gd name="T78" fmla="*/ 188 w 556"/>
                      <a:gd name="T79" fmla="*/ 478 h 486"/>
                      <a:gd name="T80" fmla="*/ 160 w 556"/>
                      <a:gd name="T81" fmla="*/ 471 h 486"/>
                      <a:gd name="T82" fmla="*/ 133 w 556"/>
                      <a:gd name="T83" fmla="*/ 455 h 486"/>
                      <a:gd name="T84" fmla="*/ 106 w 556"/>
                      <a:gd name="T85" fmla="*/ 433 h 486"/>
                      <a:gd name="T86" fmla="*/ 81 w 556"/>
                      <a:gd name="T87" fmla="*/ 405 h 486"/>
                      <a:gd name="T88" fmla="*/ 58 w 556"/>
                      <a:gd name="T89" fmla="*/ 373 h 486"/>
                      <a:gd name="T90" fmla="*/ 37 w 556"/>
                      <a:gd name="T91" fmla="*/ 339 h 486"/>
                      <a:gd name="T92" fmla="*/ 20 w 556"/>
                      <a:gd name="T93" fmla="*/ 304 h 486"/>
                      <a:gd name="T94" fmla="*/ 6 w 556"/>
                      <a:gd name="T95" fmla="*/ 268 h 4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56"/>
                      <a:gd name="T145" fmla="*/ 0 h 486"/>
                      <a:gd name="T146" fmla="*/ 556 w 556"/>
                      <a:gd name="T147" fmla="*/ 486 h 48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6" h="486">
                        <a:moveTo>
                          <a:pt x="0" y="251"/>
                        </a:moveTo>
                        <a:lnTo>
                          <a:pt x="0" y="250"/>
                        </a:lnTo>
                        <a:lnTo>
                          <a:pt x="1" y="245"/>
                        </a:lnTo>
                        <a:lnTo>
                          <a:pt x="1" y="239"/>
                        </a:lnTo>
                        <a:lnTo>
                          <a:pt x="2" y="231"/>
                        </a:lnTo>
                        <a:lnTo>
                          <a:pt x="4" y="220"/>
                        </a:lnTo>
                        <a:lnTo>
                          <a:pt x="7" y="208"/>
                        </a:lnTo>
                        <a:lnTo>
                          <a:pt x="10" y="194"/>
                        </a:lnTo>
                        <a:lnTo>
                          <a:pt x="15" y="179"/>
                        </a:lnTo>
                        <a:lnTo>
                          <a:pt x="21" y="164"/>
                        </a:lnTo>
                        <a:lnTo>
                          <a:pt x="29" y="147"/>
                        </a:lnTo>
                        <a:lnTo>
                          <a:pt x="38" y="131"/>
                        </a:lnTo>
                        <a:lnTo>
                          <a:pt x="49" y="113"/>
                        </a:lnTo>
                        <a:lnTo>
                          <a:pt x="61" y="96"/>
                        </a:lnTo>
                        <a:lnTo>
                          <a:pt x="77" y="80"/>
                        </a:lnTo>
                        <a:lnTo>
                          <a:pt x="94" y="63"/>
                        </a:lnTo>
                        <a:lnTo>
                          <a:pt x="114" y="48"/>
                        </a:lnTo>
                        <a:lnTo>
                          <a:pt x="142" y="30"/>
                        </a:lnTo>
                        <a:lnTo>
                          <a:pt x="169" y="16"/>
                        </a:lnTo>
                        <a:lnTo>
                          <a:pt x="194" y="7"/>
                        </a:lnTo>
                        <a:lnTo>
                          <a:pt x="217" y="2"/>
                        </a:lnTo>
                        <a:lnTo>
                          <a:pt x="238" y="0"/>
                        </a:lnTo>
                        <a:lnTo>
                          <a:pt x="258" y="2"/>
                        </a:lnTo>
                        <a:lnTo>
                          <a:pt x="277" y="6"/>
                        </a:lnTo>
                        <a:lnTo>
                          <a:pt x="294" y="12"/>
                        </a:lnTo>
                        <a:lnTo>
                          <a:pt x="310" y="20"/>
                        </a:lnTo>
                        <a:lnTo>
                          <a:pt x="326" y="29"/>
                        </a:lnTo>
                        <a:lnTo>
                          <a:pt x="340" y="39"/>
                        </a:lnTo>
                        <a:lnTo>
                          <a:pt x="353" y="49"/>
                        </a:lnTo>
                        <a:lnTo>
                          <a:pt x="365" y="59"/>
                        </a:lnTo>
                        <a:lnTo>
                          <a:pt x="377" y="69"/>
                        </a:lnTo>
                        <a:lnTo>
                          <a:pt x="388" y="78"/>
                        </a:lnTo>
                        <a:lnTo>
                          <a:pt x="399" y="85"/>
                        </a:lnTo>
                        <a:lnTo>
                          <a:pt x="410" y="93"/>
                        </a:lnTo>
                        <a:lnTo>
                          <a:pt x="421" y="102"/>
                        </a:lnTo>
                        <a:lnTo>
                          <a:pt x="433" y="114"/>
                        </a:lnTo>
                        <a:lnTo>
                          <a:pt x="445" y="127"/>
                        </a:lnTo>
                        <a:lnTo>
                          <a:pt x="457" y="141"/>
                        </a:lnTo>
                        <a:lnTo>
                          <a:pt x="469" y="156"/>
                        </a:lnTo>
                        <a:lnTo>
                          <a:pt x="481" y="172"/>
                        </a:lnTo>
                        <a:lnTo>
                          <a:pt x="492" y="188"/>
                        </a:lnTo>
                        <a:lnTo>
                          <a:pt x="503" y="205"/>
                        </a:lnTo>
                        <a:lnTo>
                          <a:pt x="513" y="221"/>
                        </a:lnTo>
                        <a:lnTo>
                          <a:pt x="523" y="237"/>
                        </a:lnTo>
                        <a:lnTo>
                          <a:pt x="532" y="253"/>
                        </a:lnTo>
                        <a:lnTo>
                          <a:pt x="540" y="267"/>
                        </a:lnTo>
                        <a:lnTo>
                          <a:pt x="546" y="281"/>
                        </a:lnTo>
                        <a:lnTo>
                          <a:pt x="551" y="292"/>
                        </a:lnTo>
                        <a:lnTo>
                          <a:pt x="555" y="303"/>
                        </a:lnTo>
                        <a:lnTo>
                          <a:pt x="556" y="312"/>
                        </a:lnTo>
                        <a:lnTo>
                          <a:pt x="554" y="321"/>
                        </a:lnTo>
                        <a:lnTo>
                          <a:pt x="549" y="331"/>
                        </a:lnTo>
                        <a:lnTo>
                          <a:pt x="542" y="340"/>
                        </a:lnTo>
                        <a:lnTo>
                          <a:pt x="532" y="349"/>
                        </a:lnTo>
                        <a:lnTo>
                          <a:pt x="521" y="358"/>
                        </a:lnTo>
                        <a:lnTo>
                          <a:pt x="509" y="366"/>
                        </a:lnTo>
                        <a:lnTo>
                          <a:pt x="495" y="375"/>
                        </a:lnTo>
                        <a:lnTo>
                          <a:pt x="481" y="384"/>
                        </a:lnTo>
                        <a:lnTo>
                          <a:pt x="467" y="392"/>
                        </a:lnTo>
                        <a:lnTo>
                          <a:pt x="453" y="401"/>
                        </a:lnTo>
                        <a:lnTo>
                          <a:pt x="440" y="410"/>
                        </a:lnTo>
                        <a:lnTo>
                          <a:pt x="427" y="418"/>
                        </a:lnTo>
                        <a:lnTo>
                          <a:pt x="416" y="427"/>
                        </a:lnTo>
                        <a:lnTo>
                          <a:pt x="407" y="436"/>
                        </a:lnTo>
                        <a:lnTo>
                          <a:pt x="399" y="444"/>
                        </a:lnTo>
                        <a:lnTo>
                          <a:pt x="392" y="453"/>
                        </a:lnTo>
                        <a:lnTo>
                          <a:pt x="383" y="460"/>
                        </a:lnTo>
                        <a:lnTo>
                          <a:pt x="373" y="466"/>
                        </a:lnTo>
                        <a:lnTo>
                          <a:pt x="360" y="471"/>
                        </a:lnTo>
                        <a:lnTo>
                          <a:pt x="347" y="476"/>
                        </a:lnTo>
                        <a:lnTo>
                          <a:pt x="333" y="480"/>
                        </a:lnTo>
                        <a:lnTo>
                          <a:pt x="318" y="482"/>
                        </a:lnTo>
                        <a:lnTo>
                          <a:pt x="302" y="485"/>
                        </a:lnTo>
                        <a:lnTo>
                          <a:pt x="286" y="486"/>
                        </a:lnTo>
                        <a:lnTo>
                          <a:pt x="269" y="486"/>
                        </a:lnTo>
                        <a:lnTo>
                          <a:pt x="253" y="486"/>
                        </a:lnTo>
                        <a:lnTo>
                          <a:pt x="236" y="485"/>
                        </a:lnTo>
                        <a:lnTo>
                          <a:pt x="219" y="484"/>
                        </a:lnTo>
                        <a:lnTo>
                          <a:pt x="204" y="481"/>
                        </a:lnTo>
                        <a:lnTo>
                          <a:pt x="188" y="478"/>
                        </a:lnTo>
                        <a:lnTo>
                          <a:pt x="174" y="475"/>
                        </a:lnTo>
                        <a:lnTo>
                          <a:pt x="160" y="471"/>
                        </a:lnTo>
                        <a:lnTo>
                          <a:pt x="146" y="464"/>
                        </a:lnTo>
                        <a:lnTo>
                          <a:pt x="133" y="455"/>
                        </a:lnTo>
                        <a:lnTo>
                          <a:pt x="119" y="445"/>
                        </a:lnTo>
                        <a:lnTo>
                          <a:pt x="106" y="433"/>
                        </a:lnTo>
                        <a:lnTo>
                          <a:pt x="93" y="420"/>
                        </a:lnTo>
                        <a:lnTo>
                          <a:pt x="81" y="405"/>
                        </a:lnTo>
                        <a:lnTo>
                          <a:pt x="69" y="390"/>
                        </a:lnTo>
                        <a:lnTo>
                          <a:pt x="58" y="373"/>
                        </a:lnTo>
                        <a:lnTo>
                          <a:pt x="47" y="357"/>
                        </a:lnTo>
                        <a:lnTo>
                          <a:pt x="37" y="339"/>
                        </a:lnTo>
                        <a:lnTo>
                          <a:pt x="28" y="321"/>
                        </a:lnTo>
                        <a:lnTo>
                          <a:pt x="20" y="304"/>
                        </a:lnTo>
                        <a:lnTo>
                          <a:pt x="12" y="286"/>
                        </a:lnTo>
                        <a:lnTo>
                          <a:pt x="6" y="268"/>
                        </a:lnTo>
                        <a:lnTo>
                          <a:pt x="0" y="2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25"/>
                  <p:cNvSpPr>
                    <a:spLocks/>
                  </p:cNvSpPr>
                  <p:nvPr/>
                </p:nvSpPr>
                <p:spPr bwMode="auto">
                  <a:xfrm>
                    <a:off x="982" y="2076"/>
                    <a:ext cx="538" cy="465"/>
                  </a:xfrm>
                  <a:custGeom>
                    <a:avLst/>
                    <a:gdLst>
                      <a:gd name="T0" fmla="*/ 136 w 538"/>
                      <a:gd name="T1" fmla="*/ 25 h 465"/>
                      <a:gd name="T2" fmla="*/ 184 w 538"/>
                      <a:gd name="T3" fmla="*/ 5 h 465"/>
                      <a:gd name="T4" fmla="*/ 227 w 538"/>
                      <a:gd name="T5" fmla="*/ 0 h 465"/>
                      <a:gd name="T6" fmla="*/ 264 w 538"/>
                      <a:gd name="T7" fmla="*/ 4 h 465"/>
                      <a:gd name="T8" fmla="*/ 298 w 538"/>
                      <a:gd name="T9" fmla="*/ 17 h 465"/>
                      <a:gd name="T10" fmla="*/ 327 w 538"/>
                      <a:gd name="T11" fmla="*/ 34 h 465"/>
                      <a:gd name="T12" fmla="*/ 353 w 538"/>
                      <a:gd name="T13" fmla="*/ 52 h 465"/>
                      <a:gd name="T14" fmla="*/ 376 w 538"/>
                      <a:gd name="T15" fmla="*/ 69 h 465"/>
                      <a:gd name="T16" fmla="*/ 397 w 538"/>
                      <a:gd name="T17" fmla="*/ 84 h 465"/>
                      <a:gd name="T18" fmla="*/ 419 w 538"/>
                      <a:gd name="T19" fmla="*/ 104 h 465"/>
                      <a:gd name="T20" fmla="*/ 442 w 538"/>
                      <a:gd name="T21" fmla="*/ 130 h 465"/>
                      <a:gd name="T22" fmla="*/ 465 w 538"/>
                      <a:gd name="T23" fmla="*/ 160 h 465"/>
                      <a:gd name="T24" fmla="*/ 487 w 538"/>
                      <a:gd name="T25" fmla="*/ 192 h 465"/>
                      <a:gd name="T26" fmla="*/ 506 w 538"/>
                      <a:gd name="T27" fmla="*/ 224 h 465"/>
                      <a:gd name="T28" fmla="*/ 522 w 538"/>
                      <a:gd name="T29" fmla="*/ 253 h 465"/>
                      <a:gd name="T30" fmla="*/ 534 w 538"/>
                      <a:gd name="T31" fmla="*/ 278 h 465"/>
                      <a:gd name="T32" fmla="*/ 538 w 538"/>
                      <a:gd name="T33" fmla="*/ 297 h 465"/>
                      <a:gd name="T34" fmla="*/ 532 w 538"/>
                      <a:gd name="T35" fmla="*/ 314 h 465"/>
                      <a:gd name="T36" fmla="*/ 515 w 538"/>
                      <a:gd name="T37" fmla="*/ 332 h 465"/>
                      <a:gd name="T38" fmla="*/ 493 w 538"/>
                      <a:gd name="T39" fmla="*/ 349 h 465"/>
                      <a:gd name="T40" fmla="*/ 466 w 538"/>
                      <a:gd name="T41" fmla="*/ 366 h 465"/>
                      <a:gd name="T42" fmla="*/ 439 w 538"/>
                      <a:gd name="T43" fmla="*/ 382 h 465"/>
                      <a:gd name="T44" fmla="*/ 413 w 538"/>
                      <a:gd name="T45" fmla="*/ 399 h 465"/>
                      <a:gd name="T46" fmla="*/ 394 w 538"/>
                      <a:gd name="T47" fmla="*/ 416 h 465"/>
                      <a:gd name="T48" fmla="*/ 379 w 538"/>
                      <a:gd name="T49" fmla="*/ 433 h 465"/>
                      <a:gd name="T50" fmla="*/ 360 w 538"/>
                      <a:gd name="T51" fmla="*/ 446 h 465"/>
                      <a:gd name="T52" fmla="*/ 336 w 538"/>
                      <a:gd name="T53" fmla="*/ 455 h 465"/>
                      <a:gd name="T54" fmla="*/ 308 w 538"/>
                      <a:gd name="T55" fmla="*/ 462 h 465"/>
                      <a:gd name="T56" fmla="*/ 277 w 538"/>
                      <a:gd name="T57" fmla="*/ 465 h 465"/>
                      <a:gd name="T58" fmla="*/ 244 w 538"/>
                      <a:gd name="T59" fmla="*/ 465 h 465"/>
                      <a:gd name="T60" fmla="*/ 212 w 538"/>
                      <a:gd name="T61" fmla="*/ 462 h 465"/>
                      <a:gd name="T62" fmla="*/ 182 w 538"/>
                      <a:gd name="T63" fmla="*/ 457 h 465"/>
                      <a:gd name="T64" fmla="*/ 155 w 538"/>
                      <a:gd name="T65" fmla="*/ 450 h 465"/>
                      <a:gd name="T66" fmla="*/ 129 w 538"/>
                      <a:gd name="T67" fmla="*/ 436 h 465"/>
                      <a:gd name="T68" fmla="*/ 104 w 538"/>
                      <a:gd name="T69" fmla="*/ 415 h 465"/>
                      <a:gd name="T70" fmla="*/ 80 w 538"/>
                      <a:gd name="T71" fmla="*/ 389 h 465"/>
                      <a:gd name="T72" fmla="*/ 58 w 538"/>
                      <a:gd name="T73" fmla="*/ 359 h 465"/>
                      <a:gd name="T74" fmla="*/ 38 w 538"/>
                      <a:gd name="T75" fmla="*/ 327 h 465"/>
                      <a:gd name="T76" fmla="*/ 21 w 538"/>
                      <a:gd name="T77" fmla="*/ 293 h 465"/>
                      <a:gd name="T78" fmla="*/ 7 w 538"/>
                      <a:gd name="T79" fmla="*/ 259 h 465"/>
                      <a:gd name="T80" fmla="*/ 2 w 538"/>
                      <a:gd name="T81" fmla="*/ 241 h 465"/>
                      <a:gd name="T82" fmla="*/ 1 w 538"/>
                      <a:gd name="T83" fmla="*/ 239 h 465"/>
                      <a:gd name="T84" fmla="*/ 0 w 538"/>
                      <a:gd name="T85" fmla="*/ 235 h 465"/>
                      <a:gd name="T86" fmla="*/ 1 w 538"/>
                      <a:gd name="T87" fmla="*/ 225 h 465"/>
                      <a:gd name="T88" fmla="*/ 3 w 538"/>
                      <a:gd name="T89" fmla="*/ 206 h 465"/>
                      <a:gd name="T90" fmla="*/ 9 w 538"/>
                      <a:gd name="T91" fmla="*/ 180 h 465"/>
                      <a:gd name="T92" fmla="*/ 20 w 538"/>
                      <a:gd name="T93" fmla="*/ 151 h 465"/>
                      <a:gd name="T94" fmla="*/ 36 w 538"/>
                      <a:gd name="T95" fmla="*/ 119 h 465"/>
                      <a:gd name="T96" fmla="*/ 59 w 538"/>
                      <a:gd name="T97" fmla="*/ 86 h 465"/>
                      <a:gd name="T98" fmla="*/ 91 w 538"/>
                      <a:gd name="T99" fmla="*/ 55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8"/>
                      <a:gd name="T151" fmla="*/ 0 h 465"/>
                      <a:gd name="T152" fmla="*/ 538 w 538"/>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8" h="465">
                        <a:moveTo>
                          <a:pt x="110" y="41"/>
                        </a:moveTo>
                        <a:lnTo>
                          <a:pt x="136" y="25"/>
                        </a:lnTo>
                        <a:lnTo>
                          <a:pt x="161" y="13"/>
                        </a:lnTo>
                        <a:lnTo>
                          <a:pt x="184" y="5"/>
                        </a:lnTo>
                        <a:lnTo>
                          <a:pt x="206" y="1"/>
                        </a:lnTo>
                        <a:lnTo>
                          <a:pt x="227" y="0"/>
                        </a:lnTo>
                        <a:lnTo>
                          <a:pt x="246" y="1"/>
                        </a:lnTo>
                        <a:lnTo>
                          <a:pt x="264" y="4"/>
                        </a:lnTo>
                        <a:lnTo>
                          <a:pt x="282" y="9"/>
                        </a:lnTo>
                        <a:lnTo>
                          <a:pt x="298" y="17"/>
                        </a:lnTo>
                        <a:lnTo>
                          <a:pt x="313" y="25"/>
                        </a:lnTo>
                        <a:lnTo>
                          <a:pt x="327" y="34"/>
                        </a:lnTo>
                        <a:lnTo>
                          <a:pt x="341" y="43"/>
                        </a:lnTo>
                        <a:lnTo>
                          <a:pt x="353" y="52"/>
                        </a:lnTo>
                        <a:lnTo>
                          <a:pt x="365" y="61"/>
                        </a:lnTo>
                        <a:lnTo>
                          <a:pt x="376" y="69"/>
                        </a:lnTo>
                        <a:lnTo>
                          <a:pt x="386" y="76"/>
                        </a:lnTo>
                        <a:lnTo>
                          <a:pt x="397" y="84"/>
                        </a:lnTo>
                        <a:lnTo>
                          <a:pt x="408" y="93"/>
                        </a:lnTo>
                        <a:lnTo>
                          <a:pt x="419" y="104"/>
                        </a:lnTo>
                        <a:lnTo>
                          <a:pt x="431" y="117"/>
                        </a:lnTo>
                        <a:lnTo>
                          <a:pt x="442" y="130"/>
                        </a:lnTo>
                        <a:lnTo>
                          <a:pt x="454" y="145"/>
                        </a:lnTo>
                        <a:lnTo>
                          <a:pt x="465" y="160"/>
                        </a:lnTo>
                        <a:lnTo>
                          <a:pt x="476" y="176"/>
                        </a:lnTo>
                        <a:lnTo>
                          <a:pt x="487" y="192"/>
                        </a:lnTo>
                        <a:lnTo>
                          <a:pt x="497" y="208"/>
                        </a:lnTo>
                        <a:lnTo>
                          <a:pt x="506" y="224"/>
                        </a:lnTo>
                        <a:lnTo>
                          <a:pt x="515" y="239"/>
                        </a:lnTo>
                        <a:lnTo>
                          <a:pt x="522" y="253"/>
                        </a:lnTo>
                        <a:lnTo>
                          <a:pt x="529" y="266"/>
                        </a:lnTo>
                        <a:lnTo>
                          <a:pt x="534" y="278"/>
                        </a:lnTo>
                        <a:lnTo>
                          <a:pt x="537" y="288"/>
                        </a:lnTo>
                        <a:lnTo>
                          <a:pt x="538" y="297"/>
                        </a:lnTo>
                        <a:lnTo>
                          <a:pt x="536" y="306"/>
                        </a:lnTo>
                        <a:lnTo>
                          <a:pt x="532" y="314"/>
                        </a:lnTo>
                        <a:lnTo>
                          <a:pt x="525" y="323"/>
                        </a:lnTo>
                        <a:lnTo>
                          <a:pt x="515" y="332"/>
                        </a:lnTo>
                        <a:lnTo>
                          <a:pt x="504" y="340"/>
                        </a:lnTo>
                        <a:lnTo>
                          <a:pt x="493" y="349"/>
                        </a:lnTo>
                        <a:lnTo>
                          <a:pt x="480" y="357"/>
                        </a:lnTo>
                        <a:lnTo>
                          <a:pt x="466" y="366"/>
                        </a:lnTo>
                        <a:lnTo>
                          <a:pt x="452" y="374"/>
                        </a:lnTo>
                        <a:lnTo>
                          <a:pt x="439" y="382"/>
                        </a:lnTo>
                        <a:lnTo>
                          <a:pt x="426" y="391"/>
                        </a:lnTo>
                        <a:lnTo>
                          <a:pt x="413" y="399"/>
                        </a:lnTo>
                        <a:lnTo>
                          <a:pt x="403" y="407"/>
                        </a:lnTo>
                        <a:lnTo>
                          <a:pt x="394" y="416"/>
                        </a:lnTo>
                        <a:lnTo>
                          <a:pt x="386" y="424"/>
                        </a:lnTo>
                        <a:lnTo>
                          <a:pt x="379" y="433"/>
                        </a:lnTo>
                        <a:lnTo>
                          <a:pt x="371" y="439"/>
                        </a:lnTo>
                        <a:lnTo>
                          <a:pt x="360" y="446"/>
                        </a:lnTo>
                        <a:lnTo>
                          <a:pt x="349" y="451"/>
                        </a:lnTo>
                        <a:lnTo>
                          <a:pt x="336" y="455"/>
                        </a:lnTo>
                        <a:lnTo>
                          <a:pt x="322" y="459"/>
                        </a:lnTo>
                        <a:lnTo>
                          <a:pt x="308" y="462"/>
                        </a:lnTo>
                        <a:lnTo>
                          <a:pt x="292" y="463"/>
                        </a:lnTo>
                        <a:lnTo>
                          <a:pt x="277" y="465"/>
                        </a:lnTo>
                        <a:lnTo>
                          <a:pt x="260" y="465"/>
                        </a:lnTo>
                        <a:lnTo>
                          <a:pt x="244" y="465"/>
                        </a:lnTo>
                        <a:lnTo>
                          <a:pt x="228" y="464"/>
                        </a:lnTo>
                        <a:lnTo>
                          <a:pt x="212" y="462"/>
                        </a:lnTo>
                        <a:lnTo>
                          <a:pt x="197" y="460"/>
                        </a:lnTo>
                        <a:lnTo>
                          <a:pt x="182" y="457"/>
                        </a:lnTo>
                        <a:lnTo>
                          <a:pt x="168" y="454"/>
                        </a:lnTo>
                        <a:lnTo>
                          <a:pt x="155" y="450"/>
                        </a:lnTo>
                        <a:lnTo>
                          <a:pt x="142" y="443"/>
                        </a:lnTo>
                        <a:lnTo>
                          <a:pt x="129" y="436"/>
                        </a:lnTo>
                        <a:lnTo>
                          <a:pt x="116" y="426"/>
                        </a:lnTo>
                        <a:lnTo>
                          <a:pt x="104" y="415"/>
                        </a:lnTo>
                        <a:lnTo>
                          <a:pt x="92" y="402"/>
                        </a:lnTo>
                        <a:lnTo>
                          <a:pt x="80" y="389"/>
                        </a:lnTo>
                        <a:lnTo>
                          <a:pt x="69" y="374"/>
                        </a:lnTo>
                        <a:lnTo>
                          <a:pt x="58" y="359"/>
                        </a:lnTo>
                        <a:lnTo>
                          <a:pt x="48" y="344"/>
                        </a:lnTo>
                        <a:lnTo>
                          <a:pt x="38" y="327"/>
                        </a:lnTo>
                        <a:lnTo>
                          <a:pt x="29" y="310"/>
                        </a:lnTo>
                        <a:lnTo>
                          <a:pt x="21" y="293"/>
                        </a:lnTo>
                        <a:lnTo>
                          <a:pt x="14" y="277"/>
                        </a:lnTo>
                        <a:lnTo>
                          <a:pt x="7" y="259"/>
                        </a:lnTo>
                        <a:lnTo>
                          <a:pt x="2" y="243"/>
                        </a:lnTo>
                        <a:lnTo>
                          <a:pt x="2" y="241"/>
                        </a:lnTo>
                        <a:lnTo>
                          <a:pt x="1" y="240"/>
                        </a:lnTo>
                        <a:lnTo>
                          <a:pt x="1" y="239"/>
                        </a:lnTo>
                        <a:lnTo>
                          <a:pt x="0" y="237"/>
                        </a:lnTo>
                        <a:lnTo>
                          <a:pt x="0" y="235"/>
                        </a:lnTo>
                        <a:lnTo>
                          <a:pt x="0" y="231"/>
                        </a:lnTo>
                        <a:lnTo>
                          <a:pt x="1" y="225"/>
                        </a:lnTo>
                        <a:lnTo>
                          <a:pt x="2" y="216"/>
                        </a:lnTo>
                        <a:lnTo>
                          <a:pt x="3" y="206"/>
                        </a:lnTo>
                        <a:lnTo>
                          <a:pt x="6" y="194"/>
                        </a:lnTo>
                        <a:lnTo>
                          <a:pt x="9" y="180"/>
                        </a:lnTo>
                        <a:lnTo>
                          <a:pt x="14" y="166"/>
                        </a:lnTo>
                        <a:lnTo>
                          <a:pt x="20" y="151"/>
                        </a:lnTo>
                        <a:lnTo>
                          <a:pt x="27" y="135"/>
                        </a:lnTo>
                        <a:lnTo>
                          <a:pt x="36" y="119"/>
                        </a:lnTo>
                        <a:lnTo>
                          <a:pt x="46" y="103"/>
                        </a:lnTo>
                        <a:lnTo>
                          <a:pt x="59" y="86"/>
                        </a:lnTo>
                        <a:lnTo>
                          <a:pt x="74" y="71"/>
                        </a:lnTo>
                        <a:lnTo>
                          <a:pt x="91" y="55"/>
                        </a:lnTo>
                        <a:lnTo>
                          <a:pt x="110" y="41"/>
                        </a:lnTo>
                        <a:close/>
                      </a:path>
                    </a:pathLst>
                  </a:custGeom>
                  <a:solidFill>
                    <a:srgbClr val="F7EF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26"/>
                  <p:cNvSpPr>
                    <a:spLocks/>
                  </p:cNvSpPr>
                  <p:nvPr/>
                </p:nvSpPr>
                <p:spPr bwMode="auto">
                  <a:xfrm>
                    <a:off x="991" y="2088"/>
                    <a:ext cx="520" cy="446"/>
                  </a:xfrm>
                  <a:custGeom>
                    <a:avLst/>
                    <a:gdLst>
                      <a:gd name="T0" fmla="*/ 130 w 520"/>
                      <a:gd name="T1" fmla="*/ 22 h 446"/>
                      <a:gd name="T2" fmla="*/ 175 w 520"/>
                      <a:gd name="T3" fmla="*/ 5 h 446"/>
                      <a:gd name="T4" fmla="*/ 215 w 520"/>
                      <a:gd name="T5" fmla="*/ 0 h 446"/>
                      <a:gd name="T6" fmla="*/ 252 w 520"/>
                      <a:gd name="T7" fmla="*/ 5 h 446"/>
                      <a:gd name="T8" fmla="*/ 285 w 520"/>
                      <a:gd name="T9" fmla="*/ 16 h 446"/>
                      <a:gd name="T10" fmla="*/ 314 w 520"/>
                      <a:gd name="T11" fmla="*/ 31 h 446"/>
                      <a:gd name="T12" fmla="*/ 341 w 520"/>
                      <a:gd name="T13" fmla="*/ 48 h 446"/>
                      <a:gd name="T14" fmla="*/ 363 w 520"/>
                      <a:gd name="T15" fmla="*/ 63 h 446"/>
                      <a:gd name="T16" fmla="*/ 384 w 520"/>
                      <a:gd name="T17" fmla="*/ 77 h 446"/>
                      <a:gd name="T18" fmla="*/ 405 w 520"/>
                      <a:gd name="T19" fmla="*/ 97 h 446"/>
                      <a:gd name="T20" fmla="*/ 428 w 520"/>
                      <a:gd name="T21" fmla="*/ 122 h 446"/>
                      <a:gd name="T22" fmla="*/ 450 w 520"/>
                      <a:gd name="T23" fmla="*/ 151 h 446"/>
                      <a:gd name="T24" fmla="*/ 471 w 520"/>
                      <a:gd name="T25" fmla="*/ 182 h 446"/>
                      <a:gd name="T26" fmla="*/ 490 w 520"/>
                      <a:gd name="T27" fmla="*/ 213 h 446"/>
                      <a:gd name="T28" fmla="*/ 505 w 520"/>
                      <a:gd name="T29" fmla="*/ 241 h 446"/>
                      <a:gd name="T30" fmla="*/ 516 w 520"/>
                      <a:gd name="T31" fmla="*/ 265 h 446"/>
                      <a:gd name="T32" fmla="*/ 520 w 520"/>
                      <a:gd name="T33" fmla="*/ 283 h 446"/>
                      <a:gd name="T34" fmla="*/ 514 w 520"/>
                      <a:gd name="T35" fmla="*/ 300 h 446"/>
                      <a:gd name="T36" fmla="*/ 498 w 520"/>
                      <a:gd name="T37" fmla="*/ 317 h 446"/>
                      <a:gd name="T38" fmla="*/ 476 w 520"/>
                      <a:gd name="T39" fmla="*/ 333 h 446"/>
                      <a:gd name="T40" fmla="*/ 450 w 520"/>
                      <a:gd name="T41" fmla="*/ 350 h 446"/>
                      <a:gd name="T42" fmla="*/ 424 w 520"/>
                      <a:gd name="T43" fmla="*/ 366 h 446"/>
                      <a:gd name="T44" fmla="*/ 400 w 520"/>
                      <a:gd name="T45" fmla="*/ 382 h 446"/>
                      <a:gd name="T46" fmla="*/ 381 w 520"/>
                      <a:gd name="T47" fmla="*/ 398 h 446"/>
                      <a:gd name="T48" fmla="*/ 367 w 520"/>
                      <a:gd name="T49" fmla="*/ 414 h 446"/>
                      <a:gd name="T50" fmla="*/ 348 w 520"/>
                      <a:gd name="T51" fmla="*/ 427 h 446"/>
                      <a:gd name="T52" fmla="*/ 325 w 520"/>
                      <a:gd name="T53" fmla="*/ 436 h 446"/>
                      <a:gd name="T54" fmla="*/ 297 w 520"/>
                      <a:gd name="T55" fmla="*/ 442 h 446"/>
                      <a:gd name="T56" fmla="*/ 267 w 520"/>
                      <a:gd name="T57" fmla="*/ 445 h 446"/>
                      <a:gd name="T58" fmla="*/ 236 w 520"/>
                      <a:gd name="T59" fmla="*/ 445 h 446"/>
                      <a:gd name="T60" fmla="*/ 205 w 520"/>
                      <a:gd name="T61" fmla="*/ 443 h 446"/>
                      <a:gd name="T62" fmla="*/ 176 w 520"/>
                      <a:gd name="T63" fmla="*/ 439 h 446"/>
                      <a:gd name="T64" fmla="*/ 149 w 520"/>
                      <a:gd name="T65" fmla="*/ 431 h 446"/>
                      <a:gd name="T66" fmla="*/ 124 w 520"/>
                      <a:gd name="T67" fmla="*/ 417 h 446"/>
                      <a:gd name="T68" fmla="*/ 100 w 520"/>
                      <a:gd name="T69" fmla="*/ 397 h 446"/>
                      <a:gd name="T70" fmla="*/ 77 w 520"/>
                      <a:gd name="T71" fmla="*/ 372 h 446"/>
                      <a:gd name="T72" fmla="*/ 56 w 520"/>
                      <a:gd name="T73" fmla="*/ 343 h 446"/>
                      <a:gd name="T74" fmla="*/ 37 w 520"/>
                      <a:gd name="T75" fmla="*/ 312 h 446"/>
                      <a:gd name="T76" fmla="*/ 20 w 520"/>
                      <a:gd name="T77" fmla="*/ 280 h 446"/>
                      <a:gd name="T78" fmla="*/ 7 w 520"/>
                      <a:gd name="T79" fmla="*/ 247 h 446"/>
                      <a:gd name="T80" fmla="*/ 1 w 520"/>
                      <a:gd name="T81" fmla="*/ 229 h 446"/>
                      <a:gd name="T82" fmla="*/ 0 w 520"/>
                      <a:gd name="T83" fmla="*/ 227 h 446"/>
                      <a:gd name="T84" fmla="*/ 0 w 520"/>
                      <a:gd name="T85" fmla="*/ 223 h 446"/>
                      <a:gd name="T86" fmla="*/ 0 w 520"/>
                      <a:gd name="T87" fmla="*/ 212 h 446"/>
                      <a:gd name="T88" fmla="*/ 2 w 520"/>
                      <a:gd name="T89" fmla="*/ 194 h 446"/>
                      <a:gd name="T90" fmla="*/ 8 w 520"/>
                      <a:gd name="T91" fmla="*/ 169 h 446"/>
                      <a:gd name="T92" fmla="*/ 18 w 520"/>
                      <a:gd name="T93" fmla="*/ 140 h 446"/>
                      <a:gd name="T94" fmla="*/ 34 w 520"/>
                      <a:gd name="T95" fmla="*/ 109 h 446"/>
                      <a:gd name="T96" fmla="*/ 57 w 520"/>
                      <a:gd name="T97" fmla="*/ 78 h 446"/>
                      <a:gd name="T98" fmla="*/ 88 w 520"/>
                      <a:gd name="T99" fmla="*/ 49 h 4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20"/>
                      <a:gd name="T151" fmla="*/ 0 h 446"/>
                      <a:gd name="T152" fmla="*/ 520 w 520"/>
                      <a:gd name="T153" fmla="*/ 446 h 4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20" h="446">
                        <a:moveTo>
                          <a:pt x="106" y="35"/>
                        </a:moveTo>
                        <a:lnTo>
                          <a:pt x="130" y="22"/>
                        </a:lnTo>
                        <a:lnTo>
                          <a:pt x="153" y="12"/>
                        </a:lnTo>
                        <a:lnTo>
                          <a:pt x="175" y="5"/>
                        </a:lnTo>
                        <a:lnTo>
                          <a:pt x="196" y="2"/>
                        </a:lnTo>
                        <a:lnTo>
                          <a:pt x="215" y="0"/>
                        </a:lnTo>
                        <a:lnTo>
                          <a:pt x="234" y="2"/>
                        </a:lnTo>
                        <a:lnTo>
                          <a:pt x="252" y="5"/>
                        </a:lnTo>
                        <a:lnTo>
                          <a:pt x="269" y="9"/>
                        </a:lnTo>
                        <a:lnTo>
                          <a:pt x="285" y="16"/>
                        </a:lnTo>
                        <a:lnTo>
                          <a:pt x="300" y="23"/>
                        </a:lnTo>
                        <a:lnTo>
                          <a:pt x="314" y="31"/>
                        </a:lnTo>
                        <a:lnTo>
                          <a:pt x="328" y="39"/>
                        </a:lnTo>
                        <a:lnTo>
                          <a:pt x="341" y="48"/>
                        </a:lnTo>
                        <a:lnTo>
                          <a:pt x="352" y="56"/>
                        </a:lnTo>
                        <a:lnTo>
                          <a:pt x="363" y="63"/>
                        </a:lnTo>
                        <a:lnTo>
                          <a:pt x="373" y="70"/>
                        </a:lnTo>
                        <a:lnTo>
                          <a:pt x="384" y="77"/>
                        </a:lnTo>
                        <a:lnTo>
                          <a:pt x="394" y="86"/>
                        </a:lnTo>
                        <a:lnTo>
                          <a:pt x="405" y="97"/>
                        </a:lnTo>
                        <a:lnTo>
                          <a:pt x="416" y="109"/>
                        </a:lnTo>
                        <a:lnTo>
                          <a:pt x="428" y="122"/>
                        </a:lnTo>
                        <a:lnTo>
                          <a:pt x="439" y="136"/>
                        </a:lnTo>
                        <a:lnTo>
                          <a:pt x="450" y="151"/>
                        </a:lnTo>
                        <a:lnTo>
                          <a:pt x="461" y="167"/>
                        </a:lnTo>
                        <a:lnTo>
                          <a:pt x="471" y="182"/>
                        </a:lnTo>
                        <a:lnTo>
                          <a:pt x="481" y="197"/>
                        </a:lnTo>
                        <a:lnTo>
                          <a:pt x="490" y="213"/>
                        </a:lnTo>
                        <a:lnTo>
                          <a:pt x="498" y="227"/>
                        </a:lnTo>
                        <a:lnTo>
                          <a:pt x="505" y="241"/>
                        </a:lnTo>
                        <a:lnTo>
                          <a:pt x="511" y="253"/>
                        </a:lnTo>
                        <a:lnTo>
                          <a:pt x="516" y="265"/>
                        </a:lnTo>
                        <a:lnTo>
                          <a:pt x="519" y="274"/>
                        </a:lnTo>
                        <a:lnTo>
                          <a:pt x="520" y="283"/>
                        </a:lnTo>
                        <a:lnTo>
                          <a:pt x="518" y="291"/>
                        </a:lnTo>
                        <a:lnTo>
                          <a:pt x="514" y="300"/>
                        </a:lnTo>
                        <a:lnTo>
                          <a:pt x="507" y="309"/>
                        </a:lnTo>
                        <a:lnTo>
                          <a:pt x="498" y="317"/>
                        </a:lnTo>
                        <a:lnTo>
                          <a:pt x="488" y="325"/>
                        </a:lnTo>
                        <a:lnTo>
                          <a:pt x="476" y="333"/>
                        </a:lnTo>
                        <a:lnTo>
                          <a:pt x="463" y="342"/>
                        </a:lnTo>
                        <a:lnTo>
                          <a:pt x="450" y="350"/>
                        </a:lnTo>
                        <a:lnTo>
                          <a:pt x="437" y="358"/>
                        </a:lnTo>
                        <a:lnTo>
                          <a:pt x="424" y="366"/>
                        </a:lnTo>
                        <a:lnTo>
                          <a:pt x="412" y="374"/>
                        </a:lnTo>
                        <a:lnTo>
                          <a:pt x="400" y="382"/>
                        </a:lnTo>
                        <a:lnTo>
                          <a:pt x="389" y="390"/>
                        </a:lnTo>
                        <a:lnTo>
                          <a:pt x="381" y="398"/>
                        </a:lnTo>
                        <a:lnTo>
                          <a:pt x="373" y="407"/>
                        </a:lnTo>
                        <a:lnTo>
                          <a:pt x="367" y="414"/>
                        </a:lnTo>
                        <a:lnTo>
                          <a:pt x="358" y="421"/>
                        </a:lnTo>
                        <a:lnTo>
                          <a:pt x="348" y="427"/>
                        </a:lnTo>
                        <a:lnTo>
                          <a:pt x="337" y="432"/>
                        </a:lnTo>
                        <a:lnTo>
                          <a:pt x="325" y="436"/>
                        </a:lnTo>
                        <a:lnTo>
                          <a:pt x="311" y="440"/>
                        </a:lnTo>
                        <a:lnTo>
                          <a:pt x="297" y="442"/>
                        </a:lnTo>
                        <a:lnTo>
                          <a:pt x="282" y="444"/>
                        </a:lnTo>
                        <a:lnTo>
                          <a:pt x="267" y="445"/>
                        </a:lnTo>
                        <a:lnTo>
                          <a:pt x="252" y="446"/>
                        </a:lnTo>
                        <a:lnTo>
                          <a:pt x="236" y="445"/>
                        </a:lnTo>
                        <a:lnTo>
                          <a:pt x="220" y="445"/>
                        </a:lnTo>
                        <a:lnTo>
                          <a:pt x="205" y="443"/>
                        </a:lnTo>
                        <a:lnTo>
                          <a:pt x="190" y="441"/>
                        </a:lnTo>
                        <a:lnTo>
                          <a:pt x="176" y="439"/>
                        </a:lnTo>
                        <a:lnTo>
                          <a:pt x="162" y="436"/>
                        </a:lnTo>
                        <a:lnTo>
                          <a:pt x="149" y="431"/>
                        </a:lnTo>
                        <a:lnTo>
                          <a:pt x="137" y="425"/>
                        </a:lnTo>
                        <a:lnTo>
                          <a:pt x="124" y="417"/>
                        </a:lnTo>
                        <a:lnTo>
                          <a:pt x="112" y="408"/>
                        </a:lnTo>
                        <a:lnTo>
                          <a:pt x="100" y="397"/>
                        </a:lnTo>
                        <a:lnTo>
                          <a:pt x="88" y="385"/>
                        </a:lnTo>
                        <a:lnTo>
                          <a:pt x="77" y="372"/>
                        </a:lnTo>
                        <a:lnTo>
                          <a:pt x="66" y="358"/>
                        </a:lnTo>
                        <a:lnTo>
                          <a:pt x="56" y="343"/>
                        </a:lnTo>
                        <a:lnTo>
                          <a:pt x="46" y="328"/>
                        </a:lnTo>
                        <a:lnTo>
                          <a:pt x="37" y="312"/>
                        </a:lnTo>
                        <a:lnTo>
                          <a:pt x="28" y="296"/>
                        </a:lnTo>
                        <a:lnTo>
                          <a:pt x="20" y="280"/>
                        </a:lnTo>
                        <a:lnTo>
                          <a:pt x="13" y="263"/>
                        </a:lnTo>
                        <a:lnTo>
                          <a:pt x="7" y="247"/>
                        </a:lnTo>
                        <a:lnTo>
                          <a:pt x="2" y="231"/>
                        </a:lnTo>
                        <a:lnTo>
                          <a:pt x="1" y="229"/>
                        </a:lnTo>
                        <a:lnTo>
                          <a:pt x="1" y="228"/>
                        </a:lnTo>
                        <a:lnTo>
                          <a:pt x="0" y="227"/>
                        </a:lnTo>
                        <a:lnTo>
                          <a:pt x="0" y="225"/>
                        </a:lnTo>
                        <a:lnTo>
                          <a:pt x="0" y="223"/>
                        </a:lnTo>
                        <a:lnTo>
                          <a:pt x="0" y="219"/>
                        </a:lnTo>
                        <a:lnTo>
                          <a:pt x="0" y="212"/>
                        </a:lnTo>
                        <a:lnTo>
                          <a:pt x="1" y="204"/>
                        </a:lnTo>
                        <a:lnTo>
                          <a:pt x="2" y="194"/>
                        </a:lnTo>
                        <a:lnTo>
                          <a:pt x="5" y="182"/>
                        </a:lnTo>
                        <a:lnTo>
                          <a:pt x="8" y="169"/>
                        </a:lnTo>
                        <a:lnTo>
                          <a:pt x="13" y="155"/>
                        </a:lnTo>
                        <a:lnTo>
                          <a:pt x="18" y="140"/>
                        </a:lnTo>
                        <a:lnTo>
                          <a:pt x="25" y="125"/>
                        </a:lnTo>
                        <a:lnTo>
                          <a:pt x="34" y="109"/>
                        </a:lnTo>
                        <a:lnTo>
                          <a:pt x="44" y="93"/>
                        </a:lnTo>
                        <a:lnTo>
                          <a:pt x="57" y="78"/>
                        </a:lnTo>
                        <a:lnTo>
                          <a:pt x="71" y="63"/>
                        </a:lnTo>
                        <a:lnTo>
                          <a:pt x="88" y="49"/>
                        </a:lnTo>
                        <a:lnTo>
                          <a:pt x="106" y="35"/>
                        </a:lnTo>
                        <a:close/>
                      </a:path>
                    </a:pathLst>
                  </a:custGeom>
                  <a:solidFill>
                    <a:srgbClr val="F2E2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27"/>
                  <p:cNvSpPr>
                    <a:spLocks/>
                  </p:cNvSpPr>
                  <p:nvPr/>
                </p:nvSpPr>
                <p:spPr bwMode="auto">
                  <a:xfrm>
                    <a:off x="999" y="2101"/>
                    <a:ext cx="504" cy="426"/>
                  </a:xfrm>
                  <a:custGeom>
                    <a:avLst/>
                    <a:gdLst>
                      <a:gd name="T0" fmla="*/ 125 w 504"/>
                      <a:gd name="T1" fmla="*/ 18 h 426"/>
                      <a:gd name="T2" fmla="*/ 166 w 504"/>
                      <a:gd name="T3" fmla="*/ 4 h 426"/>
                      <a:gd name="T4" fmla="*/ 205 w 504"/>
                      <a:gd name="T5" fmla="*/ 0 h 426"/>
                      <a:gd name="T6" fmla="*/ 241 w 504"/>
                      <a:gd name="T7" fmla="*/ 4 h 426"/>
                      <a:gd name="T8" fmla="*/ 274 w 504"/>
                      <a:gd name="T9" fmla="*/ 13 h 426"/>
                      <a:gd name="T10" fmla="*/ 303 w 504"/>
                      <a:gd name="T11" fmla="*/ 27 h 426"/>
                      <a:gd name="T12" fmla="*/ 329 w 504"/>
                      <a:gd name="T13" fmla="*/ 41 h 426"/>
                      <a:gd name="T14" fmla="*/ 352 w 504"/>
                      <a:gd name="T15" fmla="*/ 56 h 426"/>
                      <a:gd name="T16" fmla="*/ 372 w 504"/>
                      <a:gd name="T17" fmla="*/ 69 h 426"/>
                      <a:gd name="T18" fmla="*/ 392 w 504"/>
                      <a:gd name="T19" fmla="*/ 88 h 426"/>
                      <a:gd name="T20" fmla="*/ 414 w 504"/>
                      <a:gd name="T21" fmla="*/ 113 h 426"/>
                      <a:gd name="T22" fmla="*/ 436 w 504"/>
                      <a:gd name="T23" fmla="*/ 141 h 426"/>
                      <a:gd name="T24" fmla="*/ 456 w 504"/>
                      <a:gd name="T25" fmla="*/ 171 h 426"/>
                      <a:gd name="T26" fmla="*/ 474 w 504"/>
                      <a:gd name="T27" fmla="*/ 200 h 426"/>
                      <a:gd name="T28" fmla="*/ 489 w 504"/>
                      <a:gd name="T29" fmla="*/ 228 h 426"/>
                      <a:gd name="T30" fmla="*/ 500 w 504"/>
                      <a:gd name="T31" fmla="*/ 250 h 426"/>
                      <a:gd name="T32" fmla="*/ 504 w 504"/>
                      <a:gd name="T33" fmla="*/ 268 h 426"/>
                      <a:gd name="T34" fmla="*/ 497 w 504"/>
                      <a:gd name="T35" fmla="*/ 285 h 426"/>
                      <a:gd name="T36" fmla="*/ 482 w 504"/>
                      <a:gd name="T37" fmla="*/ 301 h 426"/>
                      <a:gd name="T38" fmla="*/ 461 w 504"/>
                      <a:gd name="T39" fmla="*/ 317 h 426"/>
                      <a:gd name="T40" fmla="*/ 436 w 504"/>
                      <a:gd name="T41" fmla="*/ 333 h 426"/>
                      <a:gd name="T42" fmla="*/ 411 w 504"/>
                      <a:gd name="T43" fmla="*/ 349 h 426"/>
                      <a:gd name="T44" fmla="*/ 387 w 504"/>
                      <a:gd name="T45" fmla="*/ 365 h 426"/>
                      <a:gd name="T46" fmla="*/ 369 w 504"/>
                      <a:gd name="T47" fmla="*/ 380 h 426"/>
                      <a:gd name="T48" fmla="*/ 356 w 504"/>
                      <a:gd name="T49" fmla="*/ 395 h 426"/>
                      <a:gd name="T50" fmla="*/ 338 w 504"/>
                      <a:gd name="T51" fmla="*/ 408 h 426"/>
                      <a:gd name="T52" fmla="*/ 315 w 504"/>
                      <a:gd name="T53" fmla="*/ 417 h 426"/>
                      <a:gd name="T54" fmla="*/ 288 w 504"/>
                      <a:gd name="T55" fmla="*/ 423 h 426"/>
                      <a:gd name="T56" fmla="*/ 259 w 504"/>
                      <a:gd name="T57" fmla="*/ 426 h 426"/>
                      <a:gd name="T58" fmla="*/ 229 w 504"/>
                      <a:gd name="T59" fmla="*/ 426 h 426"/>
                      <a:gd name="T60" fmla="*/ 199 w 504"/>
                      <a:gd name="T61" fmla="*/ 423 h 426"/>
                      <a:gd name="T62" fmla="*/ 170 w 504"/>
                      <a:gd name="T63" fmla="*/ 419 h 426"/>
                      <a:gd name="T64" fmla="*/ 145 w 504"/>
                      <a:gd name="T65" fmla="*/ 412 h 426"/>
                      <a:gd name="T66" fmla="*/ 121 w 504"/>
                      <a:gd name="T67" fmla="*/ 399 h 426"/>
                      <a:gd name="T68" fmla="*/ 97 w 504"/>
                      <a:gd name="T69" fmla="*/ 379 h 426"/>
                      <a:gd name="T70" fmla="*/ 75 w 504"/>
                      <a:gd name="T71" fmla="*/ 354 h 426"/>
                      <a:gd name="T72" fmla="*/ 54 w 504"/>
                      <a:gd name="T73" fmla="*/ 326 h 426"/>
                      <a:gd name="T74" fmla="*/ 36 w 504"/>
                      <a:gd name="T75" fmla="*/ 296 h 426"/>
                      <a:gd name="T76" fmla="*/ 20 w 504"/>
                      <a:gd name="T77" fmla="*/ 264 h 426"/>
                      <a:gd name="T78" fmla="*/ 7 w 504"/>
                      <a:gd name="T79" fmla="*/ 233 h 426"/>
                      <a:gd name="T80" fmla="*/ 1 w 504"/>
                      <a:gd name="T81" fmla="*/ 216 h 426"/>
                      <a:gd name="T82" fmla="*/ 1 w 504"/>
                      <a:gd name="T83" fmla="*/ 214 h 426"/>
                      <a:gd name="T84" fmla="*/ 0 w 504"/>
                      <a:gd name="T85" fmla="*/ 211 h 426"/>
                      <a:gd name="T86" fmla="*/ 0 w 504"/>
                      <a:gd name="T87" fmla="*/ 199 h 426"/>
                      <a:gd name="T88" fmla="*/ 3 w 504"/>
                      <a:gd name="T89" fmla="*/ 181 h 426"/>
                      <a:gd name="T90" fmla="*/ 8 w 504"/>
                      <a:gd name="T91" fmla="*/ 156 h 426"/>
                      <a:gd name="T92" fmla="*/ 17 w 504"/>
                      <a:gd name="T93" fmla="*/ 128 h 426"/>
                      <a:gd name="T94" fmla="*/ 33 w 504"/>
                      <a:gd name="T95" fmla="*/ 98 h 426"/>
                      <a:gd name="T96" fmla="*/ 55 w 504"/>
                      <a:gd name="T97" fmla="*/ 69 h 426"/>
                      <a:gd name="T98" fmla="*/ 85 w 504"/>
                      <a:gd name="T99" fmla="*/ 41 h 4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04"/>
                      <a:gd name="T151" fmla="*/ 0 h 426"/>
                      <a:gd name="T152" fmla="*/ 504 w 504"/>
                      <a:gd name="T153" fmla="*/ 426 h 4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04" h="426">
                        <a:moveTo>
                          <a:pt x="103" y="29"/>
                        </a:moveTo>
                        <a:lnTo>
                          <a:pt x="125" y="18"/>
                        </a:lnTo>
                        <a:lnTo>
                          <a:pt x="146" y="9"/>
                        </a:lnTo>
                        <a:lnTo>
                          <a:pt x="166" y="4"/>
                        </a:lnTo>
                        <a:lnTo>
                          <a:pt x="186" y="1"/>
                        </a:lnTo>
                        <a:lnTo>
                          <a:pt x="205" y="0"/>
                        </a:lnTo>
                        <a:lnTo>
                          <a:pt x="223" y="1"/>
                        </a:lnTo>
                        <a:lnTo>
                          <a:pt x="241" y="4"/>
                        </a:lnTo>
                        <a:lnTo>
                          <a:pt x="257" y="8"/>
                        </a:lnTo>
                        <a:lnTo>
                          <a:pt x="274" y="13"/>
                        </a:lnTo>
                        <a:lnTo>
                          <a:pt x="288" y="20"/>
                        </a:lnTo>
                        <a:lnTo>
                          <a:pt x="303" y="27"/>
                        </a:lnTo>
                        <a:lnTo>
                          <a:pt x="316" y="34"/>
                        </a:lnTo>
                        <a:lnTo>
                          <a:pt x="329" y="41"/>
                        </a:lnTo>
                        <a:lnTo>
                          <a:pt x="341" y="49"/>
                        </a:lnTo>
                        <a:lnTo>
                          <a:pt x="352" y="56"/>
                        </a:lnTo>
                        <a:lnTo>
                          <a:pt x="362" y="62"/>
                        </a:lnTo>
                        <a:lnTo>
                          <a:pt x="372" y="69"/>
                        </a:lnTo>
                        <a:lnTo>
                          <a:pt x="382" y="78"/>
                        </a:lnTo>
                        <a:lnTo>
                          <a:pt x="392" y="88"/>
                        </a:lnTo>
                        <a:lnTo>
                          <a:pt x="403" y="100"/>
                        </a:lnTo>
                        <a:lnTo>
                          <a:pt x="414" y="113"/>
                        </a:lnTo>
                        <a:lnTo>
                          <a:pt x="425" y="127"/>
                        </a:lnTo>
                        <a:lnTo>
                          <a:pt x="436" y="141"/>
                        </a:lnTo>
                        <a:lnTo>
                          <a:pt x="446" y="156"/>
                        </a:lnTo>
                        <a:lnTo>
                          <a:pt x="456" y="171"/>
                        </a:lnTo>
                        <a:lnTo>
                          <a:pt x="465" y="186"/>
                        </a:lnTo>
                        <a:lnTo>
                          <a:pt x="474" y="200"/>
                        </a:lnTo>
                        <a:lnTo>
                          <a:pt x="482" y="214"/>
                        </a:lnTo>
                        <a:lnTo>
                          <a:pt x="489" y="228"/>
                        </a:lnTo>
                        <a:lnTo>
                          <a:pt x="495" y="239"/>
                        </a:lnTo>
                        <a:lnTo>
                          <a:pt x="500" y="250"/>
                        </a:lnTo>
                        <a:lnTo>
                          <a:pt x="503" y="260"/>
                        </a:lnTo>
                        <a:lnTo>
                          <a:pt x="504" y="268"/>
                        </a:lnTo>
                        <a:lnTo>
                          <a:pt x="502" y="277"/>
                        </a:lnTo>
                        <a:lnTo>
                          <a:pt x="497" y="285"/>
                        </a:lnTo>
                        <a:lnTo>
                          <a:pt x="491" y="293"/>
                        </a:lnTo>
                        <a:lnTo>
                          <a:pt x="482" y="301"/>
                        </a:lnTo>
                        <a:lnTo>
                          <a:pt x="472" y="309"/>
                        </a:lnTo>
                        <a:lnTo>
                          <a:pt x="461" y="317"/>
                        </a:lnTo>
                        <a:lnTo>
                          <a:pt x="449" y="325"/>
                        </a:lnTo>
                        <a:lnTo>
                          <a:pt x="436" y="333"/>
                        </a:lnTo>
                        <a:lnTo>
                          <a:pt x="423" y="341"/>
                        </a:lnTo>
                        <a:lnTo>
                          <a:pt x="411" y="349"/>
                        </a:lnTo>
                        <a:lnTo>
                          <a:pt x="399" y="357"/>
                        </a:lnTo>
                        <a:lnTo>
                          <a:pt x="387" y="365"/>
                        </a:lnTo>
                        <a:lnTo>
                          <a:pt x="377" y="372"/>
                        </a:lnTo>
                        <a:lnTo>
                          <a:pt x="369" y="380"/>
                        </a:lnTo>
                        <a:lnTo>
                          <a:pt x="362" y="388"/>
                        </a:lnTo>
                        <a:lnTo>
                          <a:pt x="356" y="395"/>
                        </a:lnTo>
                        <a:lnTo>
                          <a:pt x="347" y="402"/>
                        </a:lnTo>
                        <a:lnTo>
                          <a:pt x="338" y="408"/>
                        </a:lnTo>
                        <a:lnTo>
                          <a:pt x="327" y="413"/>
                        </a:lnTo>
                        <a:lnTo>
                          <a:pt x="315" y="417"/>
                        </a:lnTo>
                        <a:lnTo>
                          <a:pt x="302" y="420"/>
                        </a:lnTo>
                        <a:lnTo>
                          <a:pt x="288" y="423"/>
                        </a:lnTo>
                        <a:lnTo>
                          <a:pt x="274" y="424"/>
                        </a:lnTo>
                        <a:lnTo>
                          <a:pt x="259" y="426"/>
                        </a:lnTo>
                        <a:lnTo>
                          <a:pt x="244" y="426"/>
                        </a:lnTo>
                        <a:lnTo>
                          <a:pt x="229" y="426"/>
                        </a:lnTo>
                        <a:lnTo>
                          <a:pt x="214" y="425"/>
                        </a:lnTo>
                        <a:lnTo>
                          <a:pt x="199" y="423"/>
                        </a:lnTo>
                        <a:lnTo>
                          <a:pt x="184" y="422"/>
                        </a:lnTo>
                        <a:lnTo>
                          <a:pt x="170" y="419"/>
                        </a:lnTo>
                        <a:lnTo>
                          <a:pt x="157" y="416"/>
                        </a:lnTo>
                        <a:lnTo>
                          <a:pt x="145" y="412"/>
                        </a:lnTo>
                        <a:lnTo>
                          <a:pt x="133" y="406"/>
                        </a:lnTo>
                        <a:lnTo>
                          <a:pt x="121" y="399"/>
                        </a:lnTo>
                        <a:lnTo>
                          <a:pt x="109" y="390"/>
                        </a:lnTo>
                        <a:lnTo>
                          <a:pt x="97" y="379"/>
                        </a:lnTo>
                        <a:lnTo>
                          <a:pt x="86" y="367"/>
                        </a:lnTo>
                        <a:lnTo>
                          <a:pt x="75" y="354"/>
                        </a:lnTo>
                        <a:lnTo>
                          <a:pt x="64" y="341"/>
                        </a:lnTo>
                        <a:lnTo>
                          <a:pt x="54" y="326"/>
                        </a:lnTo>
                        <a:lnTo>
                          <a:pt x="45" y="311"/>
                        </a:lnTo>
                        <a:lnTo>
                          <a:pt x="36" y="296"/>
                        </a:lnTo>
                        <a:lnTo>
                          <a:pt x="27" y="280"/>
                        </a:lnTo>
                        <a:lnTo>
                          <a:pt x="20" y="264"/>
                        </a:lnTo>
                        <a:lnTo>
                          <a:pt x="13" y="248"/>
                        </a:lnTo>
                        <a:lnTo>
                          <a:pt x="7" y="233"/>
                        </a:lnTo>
                        <a:lnTo>
                          <a:pt x="2" y="217"/>
                        </a:lnTo>
                        <a:lnTo>
                          <a:pt x="1" y="216"/>
                        </a:lnTo>
                        <a:lnTo>
                          <a:pt x="1" y="215"/>
                        </a:lnTo>
                        <a:lnTo>
                          <a:pt x="1" y="214"/>
                        </a:lnTo>
                        <a:lnTo>
                          <a:pt x="0" y="212"/>
                        </a:lnTo>
                        <a:lnTo>
                          <a:pt x="0" y="211"/>
                        </a:lnTo>
                        <a:lnTo>
                          <a:pt x="0" y="206"/>
                        </a:lnTo>
                        <a:lnTo>
                          <a:pt x="0" y="199"/>
                        </a:lnTo>
                        <a:lnTo>
                          <a:pt x="1" y="191"/>
                        </a:lnTo>
                        <a:lnTo>
                          <a:pt x="3" y="181"/>
                        </a:lnTo>
                        <a:lnTo>
                          <a:pt x="5" y="169"/>
                        </a:lnTo>
                        <a:lnTo>
                          <a:pt x="8" y="156"/>
                        </a:lnTo>
                        <a:lnTo>
                          <a:pt x="12" y="142"/>
                        </a:lnTo>
                        <a:lnTo>
                          <a:pt x="17" y="128"/>
                        </a:lnTo>
                        <a:lnTo>
                          <a:pt x="25" y="113"/>
                        </a:lnTo>
                        <a:lnTo>
                          <a:pt x="33" y="98"/>
                        </a:lnTo>
                        <a:lnTo>
                          <a:pt x="43" y="83"/>
                        </a:lnTo>
                        <a:lnTo>
                          <a:pt x="55" y="69"/>
                        </a:lnTo>
                        <a:lnTo>
                          <a:pt x="69" y="55"/>
                        </a:lnTo>
                        <a:lnTo>
                          <a:pt x="85" y="41"/>
                        </a:lnTo>
                        <a:lnTo>
                          <a:pt x="103" y="29"/>
                        </a:lnTo>
                        <a:close/>
                      </a:path>
                    </a:pathLst>
                  </a:custGeom>
                  <a:solidFill>
                    <a:srgbClr val="EAD3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28"/>
                  <p:cNvSpPr>
                    <a:spLocks/>
                  </p:cNvSpPr>
                  <p:nvPr/>
                </p:nvSpPr>
                <p:spPr bwMode="auto">
                  <a:xfrm>
                    <a:off x="1008" y="2113"/>
                    <a:ext cx="486" cy="407"/>
                  </a:xfrm>
                  <a:custGeom>
                    <a:avLst/>
                    <a:gdLst>
                      <a:gd name="T0" fmla="*/ 119 w 486"/>
                      <a:gd name="T1" fmla="*/ 15 h 407"/>
                      <a:gd name="T2" fmla="*/ 157 w 486"/>
                      <a:gd name="T3" fmla="*/ 4 h 407"/>
                      <a:gd name="T4" fmla="*/ 193 w 486"/>
                      <a:gd name="T5" fmla="*/ 0 h 407"/>
                      <a:gd name="T6" fmla="*/ 228 w 486"/>
                      <a:gd name="T7" fmla="*/ 4 h 407"/>
                      <a:gd name="T8" fmla="*/ 261 w 486"/>
                      <a:gd name="T9" fmla="*/ 12 h 407"/>
                      <a:gd name="T10" fmla="*/ 290 w 486"/>
                      <a:gd name="T11" fmla="*/ 24 h 407"/>
                      <a:gd name="T12" fmla="*/ 316 w 486"/>
                      <a:gd name="T13" fmla="*/ 37 h 407"/>
                      <a:gd name="T14" fmla="*/ 339 w 486"/>
                      <a:gd name="T15" fmla="*/ 50 h 407"/>
                      <a:gd name="T16" fmla="*/ 358 w 486"/>
                      <a:gd name="T17" fmla="*/ 63 h 407"/>
                      <a:gd name="T18" fmla="*/ 378 w 486"/>
                      <a:gd name="T19" fmla="*/ 81 h 407"/>
                      <a:gd name="T20" fmla="*/ 400 w 486"/>
                      <a:gd name="T21" fmla="*/ 105 h 407"/>
                      <a:gd name="T22" fmla="*/ 420 w 486"/>
                      <a:gd name="T23" fmla="*/ 132 h 407"/>
                      <a:gd name="T24" fmla="*/ 440 w 486"/>
                      <a:gd name="T25" fmla="*/ 161 h 407"/>
                      <a:gd name="T26" fmla="*/ 457 w 486"/>
                      <a:gd name="T27" fmla="*/ 189 h 407"/>
                      <a:gd name="T28" fmla="*/ 472 w 486"/>
                      <a:gd name="T29" fmla="*/ 216 h 407"/>
                      <a:gd name="T30" fmla="*/ 482 w 486"/>
                      <a:gd name="T31" fmla="*/ 238 h 407"/>
                      <a:gd name="T32" fmla="*/ 486 w 486"/>
                      <a:gd name="T33" fmla="*/ 255 h 407"/>
                      <a:gd name="T34" fmla="*/ 480 w 486"/>
                      <a:gd name="T35" fmla="*/ 271 h 407"/>
                      <a:gd name="T36" fmla="*/ 465 w 486"/>
                      <a:gd name="T37" fmla="*/ 287 h 407"/>
                      <a:gd name="T38" fmla="*/ 445 w 486"/>
                      <a:gd name="T39" fmla="*/ 302 h 407"/>
                      <a:gd name="T40" fmla="*/ 421 w 486"/>
                      <a:gd name="T41" fmla="*/ 317 h 407"/>
                      <a:gd name="T42" fmla="*/ 396 w 486"/>
                      <a:gd name="T43" fmla="*/ 332 h 407"/>
                      <a:gd name="T44" fmla="*/ 374 w 486"/>
                      <a:gd name="T45" fmla="*/ 348 h 407"/>
                      <a:gd name="T46" fmla="*/ 355 w 486"/>
                      <a:gd name="T47" fmla="*/ 363 h 407"/>
                      <a:gd name="T48" fmla="*/ 342 w 486"/>
                      <a:gd name="T49" fmla="*/ 378 h 407"/>
                      <a:gd name="T50" fmla="*/ 325 w 486"/>
                      <a:gd name="T51" fmla="*/ 390 h 407"/>
                      <a:gd name="T52" fmla="*/ 303 w 486"/>
                      <a:gd name="T53" fmla="*/ 398 h 407"/>
                      <a:gd name="T54" fmla="*/ 278 w 486"/>
                      <a:gd name="T55" fmla="*/ 404 h 407"/>
                      <a:gd name="T56" fmla="*/ 250 w 486"/>
                      <a:gd name="T57" fmla="*/ 407 h 407"/>
                      <a:gd name="T58" fmla="*/ 220 w 486"/>
                      <a:gd name="T59" fmla="*/ 407 h 407"/>
                      <a:gd name="T60" fmla="*/ 192 w 486"/>
                      <a:gd name="T61" fmla="*/ 405 h 407"/>
                      <a:gd name="T62" fmla="*/ 164 w 486"/>
                      <a:gd name="T63" fmla="*/ 401 h 407"/>
                      <a:gd name="T64" fmla="*/ 139 w 486"/>
                      <a:gd name="T65" fmla="*/ 393 h 407"/>
                      <a:gd name="T66" fmla="*/ 116 w 486"/>
                      <a:gd name="T67" fmla="*/ 380 h 407"/>
                      <a:gd name="T68" fmla="*/ 93 w 486"/>
                      <a:gd name="T69" fmla="*/ 361 h 407"/>
                      <a:gd name="T70" fmla="*/ 71 w 486"/>
                      <a:gd name="T71" fmla="*/ 338 h 407"/>
                      <a:gd name="T72" fmla="*/ 52 w 486"/>
                      <a:gd name="T73" fmla="*/ 311 h 407"/>
                      <a:gd name="T74" fmla="*/ 34 w 486"/>
                      <a:gd name="T75" fmla="*/ 281 h 407"/>
                      <a:gd name="T76" fmla="*/ 19 w 486"/>
                      <a:gd name="T77" fmla="*/ 251 h 407"/>
                      <a:gd name="T78" fmla="*/ 6 w 486"/>
                      <a:gd name="T79" fmla="*/ 220 h 407"/>
                      <a:gd name="T80" fmla="*/ 1 w 486"/>
                      <a:gd name="T81" fmla="*/ 204 h 407"/>
                      <a:gd name="T82" fmla="*/ 0 w 486"/>
                      <a:gd name="T83" fmla="*/ 202 h 407"/>
                      <a:gd name="T84" fmla="*/ 0 w 486"/>
                      <a:gd name="T85" fmla="*/ 199 h 407"/>
                      <a:gd name="T86" fmla="*/ 0 w 486"/>
                      <a:gd name="T87" fmla="*/ 187 h 407"/>
                      <a:gd name="T88" fmla="*/ 2 w 486"/>
                      <a:gd name="T89" fmla="*/ 169 h 407"/>
                      <a:gd name="T90" fmla="*/ 7 w 486"/>
                      <a:gd name="T91" fmla="*/ 145 h 407"/>
                      <a:gd name="T92" fmla="*/ 16 w 486"/>
                      <a:gd name="T93" fmla="*/ 118 h 407"/>
                      <a:gd name="T94" fmla="*/ 31 w 486"/>
                      <a:gd name="T95" fmla="*/ 89 h 407"/>
                      <a:gd name="T96" fmla="*/ 52 w 486"/>
                      <a:gd name="T97" fmla="*/ 61 h 407"/>
                      <a:gd name="T98" fmla="*/ 81 w 486"/>
                      <a:gd name="T99" fmla="*/ 35 h 4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6"/>
                      <a:gd name="T151" fmla="*/ 0 h 407"/>
                      <a:gd name="T152" fmla="*/ 486 w 486"/>
                      <a:gd name="T153" fmla="*/ 407 h 40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6" h="407">
                        <a:moveTo>
                          <a:pt x="99" y="24"/>
                        </a:moveTo>
                        <a:lnTo>
                          <a:pt x="119" y="15"/>
                        </a:lnTo>
                        <a:lnTo>
                          <a:pt x="138" y="8"/>
                        </a:lnTo>
                        <a:lnTo>
                          <a:pt x="157" y="4"/>
                        </a:lnTo>
                        <a:lnTo>
                          <a:pt x="175" y="1"/>
                        </a:lnTo>
                        <a:lnTo>
                          <a:pt x="193" y="0"/>
                        </a:lnTo>
                        <a:lnTo>
                          <a:pt x="211" y="1"/>
                        </a:lnTo>
                        <a:lnTo>
                          <a:pt x="228" y="4"/>
                        </a:lnTo>
                        <a:lnTo>
                          <a:pt x="245" y="7"/>
                        </a:lnTo>
                        <a:lnTo>
                          <a:pt x="261" y="12"/>
                        </a:lnTo>
                        <a:lnTo>
                          <a:pt x="276" y="18"/>
                        </a:lnTo>
                        <a:lnTo>
                          <a:pt x="290" y="24"/>
                        </a:lnTo>
                        <a:lnTo>
                          <a:pt x="304" y="30"/>
                        </a:lnTo>
                        <a:lnTo>
                          <a:pt x="316" y="37"/>
                        </a:lnTo>
                        <a:lnTo>
                          <a:pt x="329" y="43"/>
                        </a:lnTo>
                        <a:lnTo>
                          <a:pt x="339" y="50"/>
                        </a:lnTo>
                        <a:lnTo>
                          <a:pt x="349" y="56"/>
                        </a:lnTo>
                        <a:lnTo>
                          <a:pt x="358" y="63"/>
                        </a:lnTo>
                        <a:lnTo>
                          <a:pt x="368" y="71"/>
                        </a:lnTo>
                        <a:lnTo>
                          <a:pt x="378" y="81"/>
                        </a:lnTo>
                        <a:lnTo>
                          <a:pt x="389" y="93"/>
                        </a:lnTo>
                        <a:lnTo>
                          <a:pt x="400" y="105"/>
                        </a:lnTo>
                        <a:lnTo>
                          <a:pt x="410" y="118"/>
                        </a:lnTo>
                        <a:lnTo>
                          <a:pt x="420" y="132"/>
                        </a:lnTo>
                        <a:lnTo>
                          <a:pt x="430" y="147"/>
                        </a:lnTo>
                        <a:lnTo>
                          <a:pt x="440" y="161"/>
                        </a:lnTo>
                        <a:lnTo>
                          <a:pt x="449" y="175"/>
                        </a:lnTo>
                        <a:lnTo>
                          <a:pt x="457" y="189"/>
                        </a:lnTo>
                        <a:lnTo>
                          <a:pt x="465" y="203"/>
                        </a:lnTo>
                        <a:lnTo>
                          <a:pt x="472" y="216"/>
                        </a:lnTo>
                        <a:lnTo>
                          <a:pt x="478" y="227"/>
                        </a:lnTo>
                        <a:lnTo>
                          <a:pt x="482" y="238"/>
                        </a:lnTo>
                        <a:lnTo>
                          <a:pt x="485" y="247"/>
                        </a:lnTo>
                        <a:lnTo>
                          <a:pt x="486" y="255"/>
                        </a:lnTo>
                        <a:lnTo>
                          <a:pt x="484" y="263"/>
                        </a:lnTo>
                        <a:lnTo>
                          <a:pt x="480" y="271"/>
                        </a:lnTo>
                        <a:lnTo>
                          <a:pt x="473" y="279"/>
                        </a:lnTo>
                        <a:lnTo>
                          <a:pt x="465" y="287"/>
                        </a:lnTo>
                        <a:lnTo>
                          <a:pt x="455" y="294"/>
                        </a:lnTo>
                        <a:lnTo>
                          <a:pt x="445" y="302"/>
                        </a:lnTo>
                        <a:lnTo>
                          <a:pt x="433" y="310"/>
                        </a:lnTo>
                        <a:lnTo>
                          <a:pt x="421" y="317"/>
                        </a:lnTo>
                        <a:lnTo>
                          <a:pt x="408" y="325"/>
                        </a:lnTo>
                        <a:lnTo>
                          <a:pt x="396" y="332"/>
                        </a:lnTo>
                        <a:lnTo>
                          <a:pt x="384" y="340"/>
                        </a:lnTo>
                        <a:lnTo>
                          <a:pt x="374" y="348"/>
                        </a:lnTo>
                        <a:lnTo>
                          <a:pt x="364" y="355"/>
                        </a:lnTo>
                        <a:lnTo>
                          <a:pt x="355" y="363"/>
                        </a:lnTo>
                        <a:lnTo>
                          <a:pt x="349" y="370"/>
                        </a:lnTo>
                        <a:lnTo>
                          <a:pt x="342" y="378"/>
                        </a:lnTo>
                        <a:lnTo>
                          <a:pt x="335" y="384"/>
                        </a:lnTo>
                        <a:lnTo>
                          <a:pt x="325" y="390"/>
                        </a:lnTo>
                        <a:lnTo>
                          <a:pt x="315" y="394"/>
                        </a:lnTo>
                        <a:lnTo>
                          <a:pt x="303" y="398"/>
                        </a:lnTo>
                        <a:lnTo>
                          <a:pt x="291" y="402"/>
                        </a:lnTo>
                        <a:lnTo>
                          <a:pt x="278" y="404"/>
                        </a:lnTo>
                        <a:lnTo>
                          <a:pt x="264" y="406"/>
                        </a:lnTo>
                        <a:lnTo>
                          <a:pt x="250" y="407"/>
                        </a:lnTo>
                        <a:lnTo>
                          <a:pt x="235" y="407"/>
                        </a:lnTo>
                        <a:lnTo>
                          <a:pt x="220" y="407"/>
                        </a:lnTo>
                        <a:lnTo>
                          <a:pt x="206" y="406"/>
                        </a:lnTo>
                        <a:lnTo>
                          <a:pt x="192" y="405"/>
                        </a:lnTo>
                        <a:lnTo>
                          <a:pt x="178" y="403"/>
                        </a:lnTo>
                        <a:lnTo>
                          <a:pt x="164" y="401"/>
                        </a:lnTo>
                        <a:lnTo>
                          <a:pt x="152" y="397"/>
                        </a:lnTo>
                        <a:lnTo>
                          <a:pt x="139" y="393"/>
                        </a:lnTo>
                        <a:lnTo>
                          <a:pt x="128" y="387"/>
                        </a:lnTo>
                        <a:lnTo>
                          <a:pt x="116" y="380"/>
                        </a:lnTo>
                        <a:lnTo>
                          <a:pt x="104" y="371"/>
                        </a:lnTo>
                        <a:lnTo>
                          <a:pt x="93" y="361"/>
                        </a:lnTo>
                        <a:lnTo>
                          <a:pt x="82" y="350"/>
                        </a:lnTo>
                        <a:lnTo>
                          <a:pt x="71" y="338"/>
                        </a:lnTo>
                        <a:lnTo>
                          <a:pt x="62" y="324"/>
                        </a:lnTo>
                        <a:lnTo>
                          <a:pt x="52" y="311"/>
                        </a:lnTo>
                        <a:lnTo>
                          <a:pt x="43" y="296"/>
                        </a:lnTo>
                        <a:lnTo>
                          <a:pt x="34" y="281"/>
                        </a:lnTo>
                        <a:lnTo>
                          <a:pt x="26" y="266"/>
                        </a:lnTo>
                        <a:lnTo>
                          <a:pt x="19" y="251"/>
                        </a:lnTo>
                        <a:lnTo>
                          <a:pt x="12" y="235"/>
                        </a:lnTo>
                        <a:lnTo>
                          <a:pt x="6" y="220"/>
                        </a:lnTo>
                        <a:lnTo>
                          <a:pt x="1" y="205"/>
                        </a:lnTo>
                        <a:lnTo>
                          <a:pt x="1" y="204"/>
                        </a:lnTo>
                        <a:lnTo>
                          <a:pt x="1" y="203"/>
                        </a:lnTo>
                        <a:lnTo>
                          <a:pt x="0" y="202"/>
                        </a:lnTo>
                        <a:lnTo>
                          <a:pt x="0" y="201"/>
                        </a:lnTo>
                        <a:lnTo>
                          <a:pt x="0" y="199"/>
                        </a:lnTo>
                        <a:lnTo>
                          <a:pt x="0" y="194"/>
                        </a:lnTo>
                        <a:lnTo>
                          <a:pt x="0" y="187"/>
                        </a:lnTo>
                        <a:lnTo>
                          <a:pt x="1" y="179"/>
                        </a:lnTo>
                        <a:lnTo>
                          <a:pt x="2" y="169"/>
                        </a:lnTo>
                        <a:lnTo>
                          <a:pt x="4" y="157"/>
                        </a:lnTo>
                        <a:lnTo>
                          <a:pt x="7" y="145"/>
                        </a:lnTo>
                        <a:lnTo>
                          <a:pt x="11" y="131"/>
                        </a:lnTo>
                        <a:lnTo>
                          <a:pt x="16" y="118"/>
                        </a:lnTo>
                        <a:lnTo>
                          <a:pt x="22" y="103"/>
                        </a:lnTo>
                        <a:lnTo>
                          <a:pt x="31" y="89"/>
                        </a:lnTo>
                        <a:lnTo>
                          <a:pt x="40" y="74"/>
                        </a:lnTo>
                        <a:lnTo>
                          <a:pt x="52" y="61"/>
                        </a:lnTo>
                        <a:lnTo>
                          <a:pt x="66" y="48"/>
                        </a:lnTo>
                        <a:lnTo>
                          <a:pt x="81" y="35"/>
                        </a:lnTo>
                        <a:lnTo>
                          <a:pt x="99" y="24"/>
                        </a:lnTo>
                        <a:close/>
                      </a:path>
                    </a:pathLst>
                  </a:custGeom>
                  <a:solidFill>
                    <a:srgbClr val="E2C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29"/>
                  <p:cNvSpPr>
                    <a:spLocks/>
                  </p:cNvSpPr>
                  <p:nvPr/>
                </p:nvSpPr>
                <p:spPr bwMode="auto">
                  <a:xfrm>
                    <a:off x="1016" y="2126"/>
                    <a:ext cx="469" cy="388"/>
                  </a:xfrm>
                  <a:custGeom>
                    <a:avLst/>
                    <a:gdLst>
                      <a:gd name="T0" fmla="*/ 113 w 469"/>
                      <a:gd name="T1" fmla="*/ 11 h 388"/>
                      <a:gd name="T2" fmla="*/ 148 w 469"/>
                      <a:gd name="T3" fmla="*/ 2 h 388"/>
                      <a:gd name="T4" fmla="*/ 182 w 469"/>
                      <a:gd name="T5" fmla="*/ 0 h 388"/>
                      <a:gd name="T6" fmla="*/ 217 w 469"/>
                      <a:gd name="T7" fmla="*/ 3 h 388"/>
                      <a:gd name="T8" fmla="*/ 248 w 469"/>
                      <a:gd name="T9" fmla="*/ 10 h 388"/>
                      <a:gd name="T10" fmla="*/ 279 w 469"/>
                      <a:gd name="T11" fmla="*/ 20 h 388"/>
                      <a:gd name="T12" fmla="*/ 305 w 469"/>
                      <a:gd name="T13" fmla="*/ 31 h 388"/>
                      <a:gd name="T14" fmla="*/ 328 w 469"/>
                      <a:gd name="T15" fmla="*/ 43 h 388"/>
                      <a:gd name="T16" fmla="*/ 346 w 469"/>
                      <a:gd name="T17" fmla="*/ 55 h 388"/>
                      <a:gd name="T18" fmla="*/ 366 w 469"/>
                      <a:gd name="T19" fmla="*/ 73 h 388"/>
                      <a:gd name="T20" fmla="*/ 386 w 469"/>
                      <a:gd name="T21" fmla="*/ 96 h 388"/>
                      <a:gd name="T22" fmla="*/ 406 w 469"/>
                      <a:gd name="T23" fmla="*/ 122 h 388"/>
                      <a:gd name="T24" fmla="*/ 425 w 469"/>
                      <a:gd name="T25" fmla="*/ 150 h 388"/>
                      <a:gd name="T26" fmla="*/ 442 w 469"/>
                      <a:gd name="T27" fmla="*/ 177 h 388"/>
                      <a:gd name="T28" fmla="*/ 456 w 469"/>
                      <a:gd name="T29" fmla="*/ 203 h 388"/>
                      <a:gd name="T30" fmla="*/ 465 w 469"/>
                      <a:gd name="T31" fmla="*/ 224 h 388"/>
                      <a:gd name="T32" fmla="*/ 469 w 469"/>
                      <a:gd name="T33" fmla="*/ 241 h 388"/>
                      <a:gd name="T34" fmla="*/ 463 w 469"/>
                      <a:gd name="T35" fmla="*/ 256 h 388"/>
                      <a:gd name="T36" fmla="*/ 449 w 469"/>
                      <a:gd name="T37" fmla="*/ 271 h 388"/>
                      <a:gd name="T38" fmla="*/ 429 w 469"/>
                      <a:gd name="T39" fmla="*/ 286 h 388"/>
                      <a:gd name="T40" fmla="*/ 406 w 469"/>
                      <a:gd name="T41" fmla="*/ 301 h 388"/>
                      <a:gd name="T42" fmla="*/ 383 w 469"/>
                      <a:gd name="T43" fmla="*/ 315 h 388"/>
                      <a:gd name="T44" fmla="*/ 361 w 469"/>
                      <a:gd name="T45" fmla="*/ 330 h 388"/>
                      <a:gd name="T46" fmla="*/ 343 w 469"/>
                      <a:gd name="T47" fmla="*/ 345 h 388"/>
                      <a:gd name="T48" fmla="*/ 331 w 469"/>
                      <a:gd name="T49" fmla="*/ 359 h 388"/>
                      <a:gd name="T50" fmla="*/ 315 w 469"/>
                      <a:gd name="T51" fmla="*/ 370 h 388"/>
                      <a:gd name="T52" fmla="*/ 293 w 469"/>
                      <a:gd name="T53" fmla="*/ 379 h 388"/>
                      <a:gd name="T54" fmla="*/ 268 w 469"/>
                      <a:gd name="T55" fmla="*/ 384 h 388"/>
                      <a:gd name="T56" fmla="*/ 241 w 469"/>
                      <a:gd name="T57" fmla="*/ 387 h 388"/>
                      <a:gd name="T58" fmla="*/ 213 w 469"/>
                      <a:gd name="T59" fmla="*/ 387 h 388"/>
                      <a:gd name="T60" fmla="*/ 186 w 469"/>
                      <a:gd name="T61" fmla="*/ 385 h 388"/>
                      <a:gd name="T62" fmla="*/ 159 w 469"/>
                      <a:gd name="T63" fmla="*/ 381 h 388"/>
                      <a:gd name="T64" fmla="*/ 135 w 469"/>
                      <a:gd name="T65" fmla="*/ 374 h 388"/>
                      <a:gd name="T66" fmla="*/ 113 w 469"/>
                      <a:gd name="T67" fmla="*/ 361 h 388"/>
                      <a:gd name="T68" fmla="*/ 90 w 469"/>
                      <a:gd name="T69" fmla="*/ 343 h 388"/>
                      <a:gd name="T70" fmla="*/ 69 w 469"/>
                      <a:gd name="T71" fmla="*/ 320 h 388"/>
                      <a:gd name="T72" fmla="*/ 50 w 469"/>
                      <a:gd name="T73" fmla="*/ 294 h 388"/>
                      <a:gd name="T74" fmla="*/ 33 w 469"/>
                      <a:gd name="T75" fmla="*/ 265 h 388"/>
                      <a:gd name="T76" fmla="*/ 18 w 469"/>
                      <a:gd name="T77" fmla="*/ 236 h 388"/>
                      <a:gd name="T78" fmla="*/ 6 w 469"/>
                      <a:gd name="T79" fmla="*/ 206 h 388"/>
                      <a:gd name="T80" fmla="*/ 1 w 469"/>
                      <a:gd name="T81" fmla="*/ 190 h 388"/>
                      <a:gd name="T82" fmla="*/ 1 w 469"/>
                      <a:gd name="T83" fmla="*/ 189 h 388"/>
                      <a:gd name="T84" fmla="*/ 0 w 469"/>
                      <a:gd name="T85" fmla="*/ 186 h 388"/>
                      <a:gd name="T86" fmla="*/ 0 w 469"/>
                      <a:gd name="T87" fmla="*/ 174 h 388"/>
                      <a:gd name="T88" fmla="*/ 2 w 469"/>
                      <a:gd name="T89" fmla="*/ 156 h 388"/>
                      <a:gd name="T90" fmla="*/ 7 w 469"/>
                      <a:gd name="T91" fmla="*/ 132 h 388"/>
                      <a:gd name="T92" fmla="*/ 15 w 469"/>
                      <a:gd name="T93" fmla="*/ 105 h 388"/>
                      <a:gd name="T94" fmla="*/ 30 w 469"/>
                      <a:gd name="T95" fmla="*/ 78 h 388"/>
                      <a:gd name="T96" fmla="*/ 50 w 469"/>
                      <a:gd name="T97" fmla="*/ 51 h 388"/>
                      <a:gd name="T98" fmla="*/ 79 w 469"/>
                      <a:gd name="T99" fmla="*/ 28 h 3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9"/>
                      <a:gd name="T151" fmla="*/ 0 h 388"/>
                      <a:gd name="T152" fmla="*/ 469 w 469"/>
                      <a:gd name="T153" fmla="*/ 388 h 3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9" h="388">
                        <a:moveTo>
                          <a:pt x="97" y="18"/>
                        </a:moveTo>
                        <a:lnTo>
                          <a:pt x="113" y="11"/>
                        </a:lnTo>
                        <a:lnTo>
                          <a:pt x="131" y="6"/>
                        </a:lnTo>
                        <a:lnTo>
                          <a:pt x="148" y="2"/>
                        </a:lnTo>
                        <a:lnTo>
                          <a:pt x="165" y="0"/>
                        </a:lnTo>
                        <a:lnTo>
                          <a:pt x="182" y="0"/>
                        </a:lnTo>
                        <a:lnTo>
                          <a:pt x="199" y="1"/>
                        </a:lnTo>
                        <a:lnTo>
                          <a:pt x="217" y="3"/>
                        </a:lnTo>
                        <a:lnTo>
                          <a:pt x="233" y="6"/>
                        </a:lnTo>
                        <a:lnTo>
                          <a:pt x="248" y="10"/>
                        </a:lnTo>
                        <a:lnTo>
                          <a:pt x="264" y="15"/>
                        </a:lnTo>
                        <a:lnTo>
                          <a:pt x="279" y="20"/>
                        </a:lnTo>
                        <a:lnTo>
                          <a:pt x="292" y="25"/>
                        </a:lnTo>
                        <a:lnTo>
                          <a:pt x="305" y="31"/>
                        </a:lnTo>
                        <a:lnTo>
                          <a:pt x="317" y="37"/>
                        </a:lnTo>
                        <a:lnTo>
                          <a:pt x="328" y="43"/>
                        </a:lnTo>
                        <a:lnTo>
                          <a:pt x="337" y="49"/>
                        </a:lnTo>
                        <a:lnTo>
                          <a:pt x="346" y="55"/>
                        </a:lnTo>
                        <a:lnTo>
                          <a:pt x="356" y="63"/>
                        </a:lnTo>
                        <a:lnTo>
                          <a:pt x="366" y="73"/>
                        </a:lnTo>
                        <a:lnTo>
                          <a:pt x="376" y="84"/>
                        </a:lnTo>
                        <a:lnTo>
                          <a:pt x="386" y="96"/>
                        </a:lnTo>
                        <a:lnTo>
                          <a:pt x="396" y="109"/>
                        </a:lnTo>
                        <a:lnTo>
                          <a:pt x="406" y="122"/>
                        </a:lnTo>
                        <a:lnTo>
                          <a:pt x="415" y="136"/>
                        </a:lnTo>
                        <a:lnTo>
                          <a:pt x="425" y="150"/>
                        </a:lnTo>
                        <a:lnTo>
                          <a:pt x="433" y="164"/>
                        </a:lnTo>
                        <a:lnTo>
                          <a:pt x="442" y="177"/>
                        </a:lnTo>
                        <a:lnTo>
                          <a:pt x="449" y="190"/>
                        </a:lnTo>
                        <a:lnTo>
                          <a:pt x="456" y="203"/>
                        </a:lnTo>
                        <a:lnTo>
                          <a:pt x="461" y="214"/>
                        </a:lnTo>
                        <a:lnTo>
                          <a:pt x="465" y="224"/>
                        </a:lnTo>
                        <a:lnTo>
                          <a:pt x="468" y="233"/>
                        </a:lnTo>
                        <a:lnTo>
                          <a:pt x="469" y="241"/>
                        </a:lnTo>
                        <a:lnTo>
                          <a:pt x="467" y="249"/>
                        </a:lnTo>
                        <a:lnTo>
                          <a:pt x="463" y="256"/>
                        </a:lnTo>
                        <a:lnTo>
                          <a:pt x="457" y="264"/>
                        </a:lnTo>
                        <a:lnTo>
                          <a:pt x="449" y="271"/>
                        </a:lnTo>
                        <a:lnTo>
                          <a:pt x="440" y="279"/>
                        </a:lnTo>
                        <a:lnTo>
                          <a:pt x="429" y="286"/>
                        </a:lnTo>
                        <a:lnTo>
                          <a:pt x="418" y="294"/>
                        </a:lnTo>
                        <a:lnTo>
                          <a:pt x="406" y="301"/>
                        </a:lnTo>
                        <a:lnTo>
                          <a:pt x="394" y="308"/>
                        </a:lnTo>
                        <a:lnTo>
                          <a:pt x="383" y="315"/>
                        </a:lnTo>
                        <a:lnTo>
                          <a:pt x="371" y="323"/>
                        </a:lnTo>
                        <a:lnTo>
                          <a:pt x="361" y="330"/>
                        </a:lnTo>
                        <a:lnTo>
                          <a:pt x="352" y="337"/>
                        </a:lnTo>
                        <a:lnTo>
                          <a:pt x="343" y="345"/>
                        </a:lnTo>
                        <a:lnTo>
                          <a:pt x="337" y="352"/>
                        </a:lnTo>
                        <a:lnTo>
                          <a:pt x="331" y="359"/>
                        </a:lnTo>
                        <a:lnTo>
                          <a:pt x="324" y="365"/>
                        </a:lnTo>
                        <a:lnTo>
                          <a:pt x="315" y="370"/>
                        </a:lnTo>
                        <a:lnTo>
                          <a:pt x="304" y="375"/>
                        </a:lnTo>
                        <a:lnTo>
                          <a:pt x="293" y="379"/>
                        </a:lnTo>
                        <a:lnTo>
                          <a:pt x="281" y="382"/>
                        </a:lnTo>
                        <a:lnTo>
                          <a:pt x="268" y="384"/>
                        </a:lnTo>
                        <a:lnTo>
                          <a:pt x="255" y="386"/>
                        </a:lnTo>
                        <a:lnTo>
                          <a:pt x="241" y="387"/>
                        </a:lnTo>
                        <a:lnTo>
                          <a:pt x="227" y="388"/>
                        </a:lnTo>
                        <a:lnTo>
                          <a:pt x="213" y="387"/>
                        </a:lnTo>
                        <a:lnTo>
                          <a:pt x="199" y="386"/>
                        </a:lnTo>
                        <a:lnTo>
                          <a:pt x="186" y="385"/>
                        </a:lnTo>
                        <a:lnTo>
                          <a:pt x="172" y="383"/>
                        </a:lnTo>
                        <a:lnTo>
                          <a:pt x="159" y="381"/>
                        </a:lnTo>
                        <a:lnTo>
                          <a:pt x="147" y="378"/>
                        </a:lnTo>
                        <a:lnTo>
                          <a:pt x="135" y="374"/>
                        </a:lnTo>
                        <a:lnTo>
                          <a:pt x="124" y="369"/>
                        </a:lnTo>
                        <a:lnTo>
                          <a:pt x="113" y="361"/>
                        </a:lnTo>
                        <a:lnTo>
                          <a:pt x="101" y="353"/>
                        </a:lnTo>
                        <a:lnTo>
                          <a:pt x="90" y="343"/>
                        </a:lnTo>
                        <a:lnTo>
                          <a:pt x="80" y="332"/>
                        </a:lnTo>
                        <a:lnTo>
                          <a:pt x="69" y="320"/>
                        </a:lnTo>
                        <a:lnTo>
                          <a:pt x="59" y="307"/>
                        </a:lnTo>
                        <a:lnTo>
                          <a:pt x="50" y="294"/>
                        </a:lnTo>
                        <a:lnTo>
                          <a:pt x="41" y="280"/>
                        </a:lnTo>
                        <a:lnTo>
                          <a:pt x="33" y="265"/>
                        </a:lnTo>
                        <a:lnTo>
                          <a:pt x="25" y="251"/>
                        </a:lnTo>
                        <a:lnTo>
                          <a:pt x="18" y="236"/>
                        </a:lnTo>
                        <a:lnTo>
                          <a:pt x="12" y="221"/>
                        </a:lnTo>
                        <a:lnTo>
                          <a:pt x="6" y="206"/>
                        </a:lnTo>
                        <a:lnTo>
                          <a:pt x="1" y="191"/>
                        </a:lnTo>
                        <a:lnTo>
                          <a:pt x="1" y="190"/>
                        </a:lnTo>
                        <a:lnTo>
                          <a:pt x="1" y="189"/>
                        </a:lnTo>
                        <a:lnTo>
                          <a:pt x="0" y="188"/>
                        </a:lnTo>
                        <a:lnTo>
                          <a:pt x="0" y="186"/>
                        </a:lnTo>
                        <a:lnTo>
                          <a:pt x="0" y="181"/>
                        </a:lnTo>
                        <a:lnTo>
                          <a:pt x="0" y="174"/>
                        </a:lnTo>
                        <a:lnTo>
                          <a:pt x="1" y="166"/>
                        </a:lnTo>
                        <a:lnTo>
                          <a:pt x="2" y="156"/>
                        </a:lnTo>
                        <a:lnTo>
                          <a:pt x="4" y="144"/>
                        </a:lnTo>
                        <a:lnTo>
                          <a:pt x="7" y="132"/>
                        </a:lnTo>
                        <a:lnTo>
                          <a:pt x="10" y="119"/>
                        </a:lnTo>
                        <a:lnTo>
                          <a:pt x="15" y="105"/>
                        </a:lnTo>
                        <a:lnTo>
                          <a:pt x="22" y="91"/>
                        </a:lnTo>
                        <a:lnTo>
                          <a:pt x="30" y="78"/>
                        </a:lnTo>
                        <a:lnTo>
                          <a:pt x="39" y="64"/>
                        </a:lnTo>
                        <a:lnTo>
                          <a:pt x="50" y="51"/>
                        </a:lnTo>
                        <a:lnTo>
                          <a:pt x="63" y="39"/>
                        </a:lnTo>
                        <a:lnTo>
                          <a:pt x="79" y="28"/>
                        </a:lnTo>
                        <a:lnTo>
                          <a:pt x="97" y="18"/>
                        </a:lnTo>
                        <a:close/>
                      </a:path>
                    </a:pathLst>
                  </a:custGeom>
                  <a:solidFill>
                    <a:srgbClr val="DB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30"/>
                  <p:cNvSpPr>
                    <a:spLocks/>
                  </p:cNvSpPr>
                  <p:nvPr/>
                </p:nvSpPr>
                <p:spPr bwMode="auto">
                  <a:xfrm>
                    <a:off x="1025" y="2138"/>
                    <a:ext cx="451" cy="369"/>
                  </a:xfrm>
                  <a:custGeom>
                    <a:avLst/>
                    <a:gdLst>
                      <a:gd name="T0" fmla="*/ 107 w 451"/>
                      <a:gd name="T1" fmla="*/ 8 h 369"/>
                      <a:gd name="T2" fmla="*/ 138 w 451"/>
                      <a:gd name="T3" fmla="*/ 2 h 369"/>
                      <a:gd name="T4" fmla="*/ 171 w 451"/>
                      <a:gd name="T5" fmla="*/ 0 h 369"/>
                      <a:gd name="T6" fmla="*/ 203 w 451"/>
                      <a:gd name="T7" fmla="*/ 3 h 369"/>
                      <a:gd name="T8" fmla="*/ 235 w 451"/>
                      <a:gd name="T9" fmla="*/ 9 h 369"/>
                      <a:gd name="T10" fmla="*/ 266 w 451"/>
                      <a:gd name="T11" fmla="*/ 18 h 369"/>
                      <a:gd name="T12" fmla="*/ 293 w 451"/>
                      <a:gd name="T13" fmla="*/ 27 h 369"/>
                      <a:gd name="T14" fmla="*/ 315 w 451"/>
                      <a:gd name="T15" fmla="*/ 38 h 369"/>
                      <a:gd name="T16" fmla="*/ 333 w 451"/>
                      <a:gd name="T17" fmla="*/ 50 h 369"/>
                      <a:gd name="T18" fmla="*/ 352 w 451"/>
                      <a:gd name="T19" fmla="*/ 66 h 369"/>
                      <a:gd name="T20" fmla="*/ 371 w 451"/>
                      <a:gd name="T21" fmla="*/ 89 h 369"/>
                      <a:gd name="T22" fmla="*/ 390 w 451"/>
                      <a:gd name="T23" fmla="*/ 114 h 369"/>
                      <a:gd name="T24" fmla="*/ 409 w 451"/>
                      <a:gd name="T25" fmla="*/ 141 h 369"/>
                      <a:gd name="T26" fmla="*/ 425 w 451"/>
                      <a:gd name="T27" fmla="*/ 167 h 369"/>
                      <a:gd name="T28" fmla="*/ 438 w 451"/>
                      <a:gd name="T29" fmla="*/ 191 h 369"/>
                      <a:gd name="T30" fmla="*/ 447 w 451"/>
                      <a:gd name="T31" fmla="*/ 211 h 369"/>
                      <a:gd name="T32" fmla="*/ 451 w 451"/>
                      <a:gd name="T33" fmla="*/ 228 h 369"/>
                      <a:gd name="T34" fmla="*/ 446 w 451"/>
                      <a:gd name="T35" fmla="*/ 243 h 369"/>
                      <a:gd name="T36" fmla="*/ 433 w 451"/>
                      <a:gd name="T37" fmla="*/ 257 h 369"/>
                      <a:gd name="T38" fmla="*/ 413 w 451"/>
                      <a:gd name="T39" fmla="*/ 272 h 369"/>
                      <a:gd name="T40" fmla="*/ 391 w 451"/>
                      <a:gd name="T41" fmla="*/ 286 h 369"/>
                      <a:gd name="T42" fmla="*/ 368 w 451"/>
                      <a:gd name="T43" fmla="*/ 300 h 369"/>
                      <a:gd name="T44" fmla="*/ 348 w 451"/>
                      <a:gd name="T45" fmla="*/ 314 h 369"/>
                      <a:gd name="T46" fmla="*/ 330 w 451"/>
                      <a:gd name="T47" fmla="*/ 328 h 369"/>
                      <a:gd name="T48" fmla="*/ 319 w 451"/>
                      <a:gd name="T49" fmla="*/ 342 h 369"/>
                      <a:gd name="T50" fmla="*/ 302 w 451"/>
                      <a:gd name="T51" fmla="*/ 353 h 369"/>
                      <a:gd name="T52" fmla="*/ 282 w 451"/>
                      <a:gd name="T53" fmla="*/ 361 h 369"/>
                      <a:gd name="T54" fmla="*/ 258 w 451"/>
                      <a:gd name="T55" fmla="*/ 366 h 369"/>
                      <a:gd name="T56" fmla="*/ 232 w 451"/>
                      <a:gd name="T57" fmla="*/ 369 h 369"/>
                      <a:gd name="T58" fmla="*/ 205 w 451"/>
                      <a:gd name="T59" fmla="*/ 369 h 369"/>
                      <a:gd name="T60" fmla="*/ 178 w 451"/>
                      <a:gd name="T61" fmla="*/ 367 h 369"/>
                      <a:gd name="T62" fmla="*/ 153 w 451"/>
                      <a:gd name="T63" fmla="*/ 363 h 369"/>
                      <a:gd name="T64" fmla="*/ 130 w 451"/>
                      <a:gd name="T65" fmla="*/ 357 h 369"/>
                      <a:gd name="T66" fmla="*/ 108 w 451"/>
                      <a:gd name="T67" fmla="*/ 344 h 369"/>
                      <a:gd name="T68" fmla="*/ 86 w 451"/>
                      <a:gd name="T69" fmla="*/ 326 h 369"/>
                      <a:gd name="T70" fmla="*/ 66 w 451"/>
                      <a:gd name="T71" fmla="*/ 304 h 369"/>
                      <a:gd name="T72" fmla="*/ 48 w 451"/>
                      <a:gd name="T73" fmla="*/ 278 h 369"/>
                      <a:gd name="T74" fmla="*/ 31 w 451"/>
                      <a:gd name="T75" fmla="*/ 251 h 369"/>
                      <a:gd name="T76" fmla="*/ 17 w 451"/>
                      <a:gd name="T77" fmla="*/ 222 h 369"/>
                      <a:gd name="T78" fmla="*/ 5 w 451"/>
                      <a:gd name="T79" fmla="*/ 194 h 369"/>
                      <a:gd name="T80" fmla="*/ 1 w 451"/>
                      <a:gd name="T81" fmla="*/ 179 h 369"/>
                      <a:gd name="T82" fmla="*/ 0 w 451"/>
                      <a:gd name="T83" fmla="*/ 178 h 369"/>
                      <a:gd name="T84" fmla="*/ 0 w 451"/>
                      <a:gd name="T85" fmla="*/ 174 h 369"/>
                      <a:gd name="T86" fmla="*/ 0 w 451"/>
                      <a:gd name="T87" fmla="*/ 163 h 369"/>
                      <a:gd name="T88" fmla="*/ 1 w 451"/>
                      <a:gd name="T89" fmla="*/ 144 h 369"/>
                      <a:gd name="T90" fmla="*/ 5 w 451"/>
                      <a:gd name="T91" fmla="*/ 121 h 369"/>
                      <a:gd name="T92" fmla="*/ 14 w 451"/>
                      <a:gd name="T93" fmla="*/ 95 h 369"/>
                      <a:gd name="T94" fmla="*/ 27 w 451"/>
                      <a:gd name="T95" fmla="*/ 68 h 369"/>
                      <a:gd name="T96" fmla="*/ 47 w 451"/>
                      <a:gd name="T97" fmla="*/ 43 h 369"/>
                      <a:gd name="T98" fmla="*/ 75 w 451"/>
                      <a:gd name="T99" fmla="*/ 22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51"/>
                      <a:gd name="T151" fmla="*/ 0 h 369"/>
                      <a:gd name="T152" fmla="*/ 451 w 451"/>
                      <a:gd name="T153" fmla="*/ 369 h 3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51" h="369">
                        <a:moveTo>
                          <a:pt x="93" y="13"/>
                        </a:moveTo>
                        <a:lnTo>
                          <a:pt x="107" y="8"/>
                        </a:lnTo>
                        <a:lnTo>
                          <a:pt x="122" y="4"/>
                        </a:lnTo>
                        <a:lnTo>
                          <a:pt x="138" y="2"/>
                        </a:lnTo>
                        <a:lnTo>
                          <a:pt x="154" y="0"/>
                        </a:lnTo>
                        <a:lnTo>
                          <a:pt x="171" y="0"/>
                        </a:lnTo>
                        <a:lnTo>
                          <a:pt x="187" y="1"/>
                        </a:lnTo>
                        <a:lnTo>
                          <a:pt x="203" y="3"/>
                        </a:lnTo>
                        <a:lnTo>
                          <a:pt x="220" y="6"/>
                        </a:lnTo>
                        <a:lnTo>
                          <a:pt x="235" y="9"/>
                        </a:lnTo>
                        <a:lnTo>
                          <a:pt x="251" y="13"/>
                        </a:lnTo>
                        <a:lnTo>
                          <a:pt x="266" y="18"/>
                        </a:lnTo>
                        <a:lnTo>
                          <a:pt x="280" y="22"/>
                        </a:lnTo>
                        <a:lnTo>
                          <a:pt x="293" y="27"/>
                        </a:lnTo>
                        <a:lnTo>
                          <a:pt x="305" y="32"/>
                        </a:lnTo>
                        <a:lnTo>
                          <a:pt x="315" y="38"/>
                        </a:lnTo>
                        <a:lnTo>
                          <a:pt x="325" y="43"/>
                        </a:lnTo>
                        <a:lnTo>
                          <a:pt x="333" y="50"/>
                        </a:lnTo>
                        <a:lnTo>
                          <a:pt x="343" y="57"/>
                        </a:lnTo>
                        <a:lnTo>
                          <a:pt x="352" y="66"/>
                        </a:lnTo>
                        <a:lnTo>
                          <a:pt x="361" y="77"/>
                        </a:lnTo>
                        <a:lnTo>
                          <a:pt x="371" y="89"/>
                        </a:lnTo>
                        <a:lnTo>
                          <a:pt x="381" y="101"/>
                        </a:lnTo>
                        <a:lnTo>
                          <a:pt x="390" y="114"/>
                        </a:lnTo>
                        <a:lnTo>
                          <a:pt x="400" y="127"/>
                        </a:lnTo>
                        <a:lnTo>
                          <a:pt x="409" y="141"/>
                        </a:lnTo>
                        <a:lnTo>
                          <a:pt x="417" y="154"/>
                        </a:lnTo>
                        <a:lnTo>
                          <a:pt x="425" y="167"/>
                        </a:lnTo>
                        <a:lnTo>
                          <a:pt x="432" y="179"/>
                        </a:lnTo>
                        <a:lnTo>
                          <a:pt x="438" y="191"/>
                        </a:lnTo>
                        <a:lnTo>
                          <a:pt x="443" y="202"/>
                        </a:lnTo>
                        <a:lnTo>
                          <a:pt x="447" y="211"/>
                        </a:lnTo>
                        <a:lnTo>
                          <a:pt x="451" y="220"/>
                        </a:lnTo>
                        <a:lnTo>
                          <a:pt x="451" y="228"/>
                        </a:lnTo>
                        <a:lnTo>
                          <a:pt x="450" y="235"/>
                        </a:lnTo>
                        <a:lnTo>
                          <a:pt x="446" y="243"/>
                        </a:lnTo>
                        <a:lnTo>
                          <a:pt x="440" y="250"/>
                        </a:lnTo>
                        <a:lnTo>
                          <a:pt x="433" y="257"/>
                        </a:lnTo>
                        <a:lnTo>
                          <a:pt x="424" y="264"/>
                        </a:lnTo>
                        <a:lnTo>
                          <a:pt x="413" y="272"/>
                        </a:lnTo>
                        <a:lnTo>
                          <a:pt x="402" y="279"/>
                        </a:lnTo>
                        <a:lnTo>
                          <a:pt x="391" y="286"/>
                        </a:lnTo>
                        <a:lnTo>
                          <a:pt x="379" y="293"/>
                        </a:lnTo>
                        <a:lnTo>
                          <a:pt x="368" y="300"/>
                        </a:lnTo>
                        <a:lnTo>
                          <a:pt x="357" y="307"/>
                        </a:lnTo>
                        <a:lnTo>
                          <a:pt x="348" y="314"/>
                        </a:lnTo>
                        <a:lnTo>
                          <a:pt x="338" y="321"/>
                        </a:lnTo>
                        <a:lnTo>
                          <a:pt x="330" y="328"/>
                        </a:lnTo>
                        <a:lnTo>
                          <a:pt x="325" y="335"/>
                        </a:lnTo>
                        <a:lnTo>
                          <a:pt x="319" y="342"/>
                        </a:lnTo>
                        <a:lnTo>
                          <a:pt x="312" y="348"/>
                        </a:lnTo>
                        <a:lnTo>
                          <a:pt x="302" y="353"/>
                        </a:lnTo>
                        <a:lnTo>
                          <a:pt x="293" y="357"/>
                        </a:lnTo>
                        <a:lnTo>
                          <a:pt x="282" y="361"/>
                        </a:lnTo>
                        <a:lnTo>
                          <a:pt x="271" y="364"/>
                        </a:lnTo>
                        <a:lnTo>
                          <a:pt x="258" y="366"/>
                        </a:lnTo>
                        <a:lnTo>
                          <a:pt x="245" y="368"/>
                        </a:lnTo>
                        <a:lnTo>
                          <a:pt x="232" y="369"/>
                        </a:lnTo>
                        <a:lnTo>
                          <a:pt x="219" y="369"/>
                        </a:lnTo>
                        <a:lnTo>
                          <a:pt x="205" y="369"/>
                        </a:lnTo>
                        <a:lnTo>
                          <a:pt x="192" y="368"/>
                        </a:lnTo>
                        <a:lnTo>
                          <a:pt x="178" y="367"/>
                        </a:lnTo>
                        <a:lnTo>
                          <a:pt x="166" y="365"/>
                        </a:lnTo>
                        <a:lnTo>
                          <a:pt x="153" y="363"/>
                        </a:lnTo>
                        <a:lnTo>
                          <a:pt x="141" y="360"/>
                        </a:lnTo>
                        <a:lnTo>
                          <a:pt x="130" y="357"/>
                        </a:lnTo>
                        <a:lnTo>
                          <a:pt x="119" y="351"/>
                        </a:lnTo>
                        <a:lnTo>
                          <a:pt x="108" y="344"/>
                        </a:lnTo>
                        <a:lnTo>
                          <a:pt x="97" y="336"/>
                        </a:lnTo>
                        <a:lnTo>
                          <a:pt x="86" y="326"/>
                        </a:lnTo>
                        <a:lnTo>
                          <a:pt x="76" y="315"/>
                        </a:lnTo>
                        <a:lnTo>
                          <a:pt x="66" y="304"/>
                        </a:lnTo>
                        <a:lnTo>
                          <a:pt x="57" y="292"/>
                        </a:lnTo>
                        <a:lnTo>
                          <a:pt x="48" y="278"/>
                        </a:lnTo>
                        <a:lnTo>
                          <a:pt x="39" y="265"/>
                        </a:lnTo>
                        <a:lnTo>
                          <a:pt x="31" y="251"/>
                        </a:lnTo>
                        <a:lnTo>
                          <a:pt x="24" y="237"/>
                        </a:lnTo>
                        <a:lnTo>
                          <a:pt x="17" y="222"/>
                        </a:lnTo>
                        <a:lnTo>
                          <a:pt x="11" y="208"/>
                        </a:lnTo>
                        <a:lnTo>
                          <a:pt x="5" y="194"/>
                        </a:lnTo>
                        <a:lnTo>
                          <a:pt x="1" y="180"/>
                        </a:lnTo>
                        <a:lnTo>
                          <a:pt x="1" y="179"/>
                        </a:lnTo>
                        <a:lnTo>
                          <a:pt x="1" y="178"/>
                        </a:lnTo>
                        <a:lnTo>
                          <a:pt x="0" y="178"/>
                        </a:lnTo>
                        <a:lnTo>
                          <a:pt x="0" y="177"/>
                        </a:lnTo>
                        <a:lnTo>
                          <a:pt x="0" y="174"/>
                        </a:lnTo>
                        <a:lnTo>
                          <a:pt x="0" y="170"/>
                        </a:lnTo>
                        <a:lnTo>
                          <a:pt x="0" y="163"/>
                        </a:lnTo>
                        <a:lnTo>
                          <a:pt x="0" y="155"/>
                        </a:lnTo>
                        <a:lnTo>
                          <a:pt x="1" y="144"/>
                        </a:lnTo>
                        <a:lnTo>
                          <a:pt x="3" y="133"/>
                        </a:lnTo>
                        <a:lnTo>
                          <a:pt x="5" y="121"/>
                        </a:lnTo>
                        <a:lnTo>
                          <a:pt x="9" y="108"/>
                        </a:lnTo>
                        <a:lnTo>
                          <a:pt x="14" y="95"/>
                        </a:lnTo>
                        <a:lnTo>
                          <a:pt x="20" y="82"/>
                        </a:lnTo>
                        <a:lnTo>
                          <a:pt x="27" y="68"/>
                        </a:lnTo>
                        <a:lnTo>
                          <a:pt x="36" y="56"/>
                        </a:lnTo>
                        <a:lnTo>
                          <a:pt x="47" y="43"/>
                        </a:lnTo>
                        <a:lnTo>
                          <a:pt x="60" y="32"/>
                        </a:lnTo>
                        <a:lnTo>
                          <a:pt x="75" y="22"/>
                        </a:lnTo>
                        <a:lnTo>
                          <a:pt x="93" y="13"/>
                        </a:lnTo>
                        <a:close/>
                      </a:path>
                    </a:pathLst>
                  </a:custGeom>
                  <a:solidFill>
                    <a:srgbClr val="D6A5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31"/>
                  <p:cNvSpPr>
                    <a:spLocks/>
                  </p:cNvSpPr>
                  <p:nvPr/>
                </p:nvSpPr>
                <p:spPr bwMode="auto">
                  <a:xfrm>
                    <a:off x="1034" y="2151"/>
                    <a:ext cx="434" cy="350"/>
                  </a:xfrm>
                  <a:custGeom>
                    <a:avLst/>
                    <a:gdLst>
                      <a:gd name="T0" fmla="*/ 101 w 434"/>
                      <a:gd name="T1" fmla="*/ 4 h 350"/>
                      <a:gd name="T2" fmla="*/ 128 w 434"/>
                      <a:gd name="T3" fmla="*/ 0 h 350"/>
                      <a:gd name="T4" fmla="*/ 158 w 434"/>
                      <a:gd name="T5" fmla="*/ 0 h 350"/>
                      <a:gd name="T6" fmla="*/ 190 w 434"/>
                      <a:gd name="T7" fmla="*/ 2 h 350"/>
                      <a:gd name="T8" fmla="*/ 222 w 434"/>
                      <a:gd name="T9" fmla="*/ 7 h 350"/>
                      <a:gd name="T10" fmla="*/ 253 w 434"/>
                      <a:gd name="T11" fmla="*/ 14 h 350"/>
                      <a:gd name="T12" fmla="*/ 280 w 434"/>
                      <a:gd name="T13" fmla="*/ 22 h 350"/>
                      <a:gd name="T14" fmla="*/ 303 w 434"/>
                      <a:gd name="T15" fmla="*/ 31 h 350"/>
                      <a:gd name="T16" fmla="*/ 321 w 434"/>
                      <a:gd name="T17" fmla="*/ 42 h 350"/>
                      <a:gd name="T18" fmla="*/ 338 w 434"/>
                      <a:gd name="T19" fmla="*/ 59 h 350"/>
                      <a:gd name="T20" fmla="*/ 357 w 434"/>
                      <a:gd name="T21" fmla="*/ 80 h 350"/>
                      <a:gd name="T22" fmla="*/ 375 w 434"/>
                      <a:gd name="T23" fmla="*/ 104 h 350"/>
                      <a:gd name="T24" fmla="*/ 393 w 434"/>
                      <a:gd name="T25" fmla="*/ 130 h 350"/>
                      <a:gd name="T26" fmla="*/ 408 w 434"/>
                      <a:gd name="T27" fmla="*/ 155 h 350"/>
                      <a:gd name="T28" fmla="*/ 421 w 434"/>
                      <a:gd name="T29" fmla="*/ 179 h 350"/>
                      <a:gd name="T30" fmla="*/ 430 w 434"/>
                      <a:gd name="T31" fmla="*/ 198 h 350"/>
                      <a:gd name="T32" fmla="*/ 434 w 434"/>
                      <a:gd name="T33" fmla="*/ 214 h 350"/>
                      <a:gd name="T34" fmla="*/ 429 w 434"/>
                      <a:gd name="T35" fmla="*/ 228 h 350"/>
                      <a:gd name="T36" fmla="*/ 415 w 434"/>
                      <a:gd name="T37" fmla="*/ 242 h 350"/>
                      <a:gd name="T38" fmla="*/ 397 w 434"/>
                      <a:gd name="T39" fmla="*/ 256 h 350"/>
                      <a:gd name="T40" fmla="*/ 376 w 434"/>
                      <a:gd name="T41" fmla="*/ 269 h 350"/>
                      <a:gd name="T42" fmla="*/ 354 w 434"/>
                      <a:gd name="T43" fmla="*/ 283 h 350"/>
                      <a:gd name="T44" fmla="*/ 334 w 434"/>
                      <a:gd name="T45" fmla="*/ 297 h 350"/>
                      <a:gd name="T46" fmla="*/ 318 w 434"/>
                      <a:gd name="T47" fmla="*/ 310 h 350"/>
                      <a:gd name="T48" fmla="*/ 306 w 434"/>
                      <a:gd name="T49" fmla="*/ 323 h 350"/>
                      <a:gd name="T50" fmla="*/ 291 w 434"/>
                      <a:gd name="T51" fmla="*/ 334 h 350"/>
                      <a:gd name="T52" fmla="*/ 271 w 434"/>
                      <a:gd name="T53" fmla="*/ 342 h 350"/>
                      <a:gd name="T54" fmla="*/ 248 w 434"/>
                      <a:gd name="T55" fmla="*/ 347 h 350"/>
                      <a:gd name="T56" fmla="*/ 223 w 434"/>
                      <a:gd name="T57" fmla="*/ 349 h 350"/>
                      <a:gd name="T58" fmla="*/ 197 w 434"/>
                      <a:gd name="T59" fmla="*/ 349 h 350"/>
                      <a:gd name="T60" fmla="*/ 172 w 434"/>
                      <a:gd name="T61" fmla="*/ 348 h 350"/>
                      <a:gd name="T62" fmla="*/ 147 w 434"/>
                      <a:gd name="T63" fmla="*/ 344 h 350"/>
                      <a:gd name="T64" fmla="*/ 125 w 434"/>
                      <a:gd name="T65" fmla="*/ 337 h 350"/>
                      <a:gd name="T66" fmla="*/ 103 w 434"/>
                      <a:gd name="T67" fmla="*/ 326 h 350"/>
                      <a:gd name="T68" fmla="*/ 82 w 434"/>
                      <a:gd name="T69" fmla="*/ 308 h 350"/>
                      <a:gd name="T70" fmla="*/ 63 w 434"/>
                      <a:gd name="T71" fmla="*/ 287 h 350"/>
                      <a:gd name="T72" fmla="*/ 45 w 434"/>
                      <a:gd name="T73" fmla="*/ 262 h 350"/>
                      <a:gd name="T74" fmla="*/ 30 w 434"/>
                      <a:gd name="T75" fmla="*/ 236 h 350"/>
                      <a:gd name="T76" fmla="*/ 16 w 434"/>
                      <a:gd name="T77" fmla="*/ 208 h 350"/>
                      <a:gd name="T78" fmla="*/ 5 w 434"/>
                      <a:gd name="T79" fmla="*/ 180 h 350"/>
                      <a:gd name="T80" fmla="*/ 0 w 434"/>
                      <a:gd name="T81" fmla="*/ 166 h 350"/>
                      <a:gd name="T82" fmla="*/ 0 w 434"/>
                      <a:gd name="T83" fmla="*/ 165 h 350"/>
                      <a:gd name="T84" fmla="*/ 0 w 434"/>
                      <a:gd name="T85" fmla="*/ 162 h 350"/>
                      <a:gd name="T86" fmla="*/ 0 w 434"/>
                      <a:gd name="T87" fmla="*/ 150 h 350"/>
                      <a:gd name="T88" fmla="*/ 0 w 434"/>
                      <a:gd name="T89" fmla="*/ 132 h 350"/>
                      <a:gd name="T90" fmla="*/ 4 w 434"/>
                      <a:gd name="T91" fmla="*/ 108 h 350"/>
                      <a:gd name="T92" fmla="*/ 12 w 434"/>
                      <a:gd name="T93" fmla="*/ 83 h 350"/>
                      <a:gd name="T94" fmla="*/ 25 w 434"/>
                      <a:gd name="T95" fmla="*/ 57 h 350"/>
                      <a:gd name="T96" fmla="*/ 45 w 434"/>
                      <a:gd name="T97" fmla="*/ 34 h 350"/>
                      <a:gd name="T98" fmla="*/ 72 w 434"/>
                      <a:gd name="T99" fmla="*/ 15 h 3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4"/>
                      <a:gd name="T151" fmla="*/ 0 h 350"/>
                      <a:gd name="T152" fmla="*/ 434 w 434"/>
                      <a:gd name="T153" fmla="*/ 350 h 35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4" h="350">
                        <a:moveTo>
                          <a:pt x="89" y="8"/>
                        </a:moveTo>
                        <a:lnTo>
                          <a:pt x="101" y="4"/>
                        </a:lnTo>
                        <a:lnTo>
                          <a:pt x="114" y="2"/>
                        </a:lnTo>
                        <a:lnTo>
                          <a:pt x="128" y="0"/>
                        </a:lnTo>
                        <a:lnTo>
                          <a:pt x="143" y="0"/>
                        </a:lnTo>
                        <a:lnTo>
                          <a:pt x="158" y="0"/>
                        </a:lnTo>
                        <a:lnTo>
                          <a:pt x="174" y="0"/>
                        </a:lnTo>
                        <a:lnTo>
                          <a:pt x="190" y="2"/>
                        </a:lnTo>
                        <a:lnTo>
                          <a:pt x="207" y="4"/>
                        </a:lnTo>
                        <a:lnTo>
                          <a:pt x="222" y="7"/>
                        </a:lnTo>
                        <a:lnTo>
                          <a:pt x="238" y="10"/>
                        </a:lnTo>
                        <a:lnTo>
                          <a:pt x="253" y="14"/>
                        </a:lnTo>
                        <a:lnTo>
                          <a:pt x="267" y="17"/>
                        </a:lnTo>
                        <a:lnTo>
                          <a:pt x="280" y="22"/>
                        </a:lnTo>
                        <a:lnTo>
                          <a:pt x="292" y="26"/>
                        </a:lnTo>
                        <a:lnTo>
                          <a:pt x="303" y="31"/>
                        </a:lnTo>
                        <a:lnTo>
                          <a:pt x="312" y="36"/>
                        </a:lnTo>
                        <a:lnTo>
                          <a:pt x="321" y="42"/>
                        </a:lnTo>
                        <a:lnTo>
                          <a:pt x="329" y="50"/>
                        </a:lnTo>
                        <a:lnTo>
                          <a:pt x="338" y="59"/>
                        </a:lnTo>
                        <a:lnTo>
                          <a:pt x="348" y="69"/>
                        </a:lnTo>
                        <a:lnTo>
                          <a:pt x="357" y="80"/>
                        </a:lnTo>
                        <a:lnTo>
                          <a:pt x="366" y="92"/>
                        </a:lnTo>
                        <a:lnTo>
                          <a:pt x="375" y="104"/>
                        </a:lnTo>
                        <a:lnTo>
                          <a:pt x="384" y="117"/>
                        </a:lnTo>
                        <a:lnTo>
                          <a:pt x="393" y="130"/>
                        </a:lnTo>
                        <a:lnTo>
                          <a:pt x="401" y="142"/>
                        </a:lnTo>
                        <a:lnTo>
                          <a:pt x="408" y="155"/>
                        </a:lnTo>
                        <a:lnTo>
                          <a:pt x="415" y="167"/>
                        </a:lnTo>
                        <a:lnTo>
                          <a:pt x="421" y="179"/>
                        </a:lnTo>
                        <a:lnTo>
                          <a:pt x="426" y="189"/>
                        </a:lnTo>
                        <a:lnTo>
                          <a:pt x="430" y="198"/>
                        </a:lnTo>
                        <a:lnTo>
                          <a:pt x="433" y="207"/>
                        </a:lnTo>
                        <a:lnTo>
                          <a:pt x="434" y="214"/>
                        </a:lnTo>
                        <a:lnTo>
                          <a:pt x="433" y="221"/>
                        </a:lnTo>
                        <a:lnTo>
                          <a:pt x="429" y="228"/>
                        </a:lnTo>
                        <a:lnTo>
                          <a:pt x="423" y="235"/>
                        </a:lnTo>
                        <a:lnTo>
                          <a:pt x="415" y="242"/>
                        </a:lnTo>
                        <a:lnTo>
                          <a:pt x="407" y="249"/>
                        </a:lnTo>
                        <a:lnTo>
                          <a:pt x="397" y="256"/>
                        </a:lnTo>
                        <a:lnTo>
                          <a:pt x="387" y="263"/>
                        </a:lnTo>
                        <a:lnTo>
                          <a:pt x="376" y="269"/>
                        </a:lnTo>
                        <a:lnTo>
                          <a:pt x="365" y="276"/>
                        </a:lnTo>
                        <a:lnTo>
                          <a:pt x="354" y="283"/>
                        </a:lnTo>
                        <a:lnTo>
                          <a:pt x="343" y="290"/>
                        </a:lnTo>
                        <a:lnTo>
                          <a:pt x="334" y="297"/>
                        </a:lnTo>
                        <a:lnTo>
                          <a:pt x="325" y="303"/>
                        </a:lnTo>
                        <a:lnTo>
                          <a:pt x="318" y="310"/>
                        </a:lnTo>
                        <a:lnTo>
                          <a:pt x="312" y="317"/>
                        </a:lnTo>
                        <a:lnTo>
                          <a:pt x="306" y="323"/>
                        </a:lnTo>
                        <a:lnTo>
                          <a:pt x="299" y="329"/>
                        </a:lnTo>
                        <a:lnTo>
                          <a:pt x="291" y="334"/>
                        </a:lnTo>
                        <a:lnTo>
                          <a:pt x="281" y="338"/>
                        </a:lnTo>
                        <a:lnTo>
                          <a:pt x="271" y="342"/>
                        </a:lnTo>
                        <a:lnTo>
                          <a:pt x="260" y="345"/>
                        </a:lnTo>
                        <a:lnTo>
                          <a:pt x="248" y="347"/>
                        </a:lnTo>
                        <a:lnTo>
                          <a:pt x="236" y="349"/>
                        </a:lnTo>
                        <a:lnTo>
                          <a:pt x="223" y="349"/>
                        </a:lnTo>
                        <a:lnTo>
                          <a:pt x="210" y="350"/>
                        </a:lnTo>
                        <a:lnTo>
                          <a:pt x="197" y="349"/>
                        </a:lnTo>
                        <a:lnTo>
                          <a:pt x="184" y="349"/>
                        </a:lnTo>
                        <a:lnTo>
                          <a:pt x="172" y="348"/>
                        </a:lnTo>
                        <a:lnTo>
                          <a:pt x="159" y="346"/>
                        </a:lnTo>
                        <a:lnTo>
                          <a:pt x="147" y="344"/>
                        </a:lnTo>
                        <a:lnTo>
                          <a:pt x="135" y="341"/>
                        </a:lnTo>
                        <a:lnTo>
                          <a:pt x="125" y="337"/>
                        </a:lnTo>
                        <a:lnTo>
                          <a:pt x="114" y="332"/>
                        </a:lnTo>
                        <a:lnTo>
                          <a:pt x="103" y="326"/>
                        </a:lnTo>
                        <a:lnTo>
                          <a:pt x="93" y="317"/>
                        </a:lnTo>
                        <a:lnTo>
                          <a:pt x="82" y="308"/>
                        </a:lnTo>
                        <a:lnTo>
                          <a:pt x="73" y="298"/>
                        </a:lnTo>
                        <a:lnTo>
                          <a:pt x="63" y="287"/>
                        </a:lnTo>
                        <a:lnTo>
                          <a:pt x="54" y="275"/>
                        </a:lnTo>
                        <a:lnTo>
                          <a:pt x="45" y="262"/>
                        </a:lnTo>
                        <a:lnTo>
                          <a:pt x="37" y="249"/>
                        </a:lnTo>
                        <a:lnTo>
                          <a:pt x="30" y="236"/>
                        </a:lnTo>
                        <a:lnTo>
                          <a:pt x="23" y="222"/>
                        </a:lnTo>
                        <a:lnTo>
                          <a:pt x="16" y="208"/>
                        </a:lnTo>
                        <a:lnTo>
                          <a:pt x="10" y="194"/>
                        </a:lnTo>
                        <a:lnTo>
                          <a:pt x="5" y="180"/>
                        </a:lnTo>
                        <a:lnTo>
                          <a:pt x="0" y="167"/>
                        </a:lnTo>
                        <a:lnTo>
                          <a:pt x="0" y="166"/>
                        </a:lnTo>
                        <a:lnTo>
                          <a:pt x="0" y="165"/>
                        </a:lnTo>
                        <a:lnTo>
                          <a:pt x="0" y="162"/>
                        </a:lnTo>
                        <a:lnTo>
                          <a:pt x="0" y="157"/>
                        </a:lnTo>
                        <a:lnTo>
                          <a:pt x="0" y="150"/>
                        </a:lnTo>
                        <a:lnTo>
                          <a:pt x="0" y="142"/>
                        </a:lnTo>
                        <a:lnTo>
                          <a:pt x="0" y="132"/>
                        </a:lnTo>
                        <a:lnTo>
                          <a:pt x="2" y="120"/>
                        </a:lnTo>
                        <a:lnTo>
                          <a:pt x="4" y="108"/>
                        </a:lnTo>
                        <a:lnTo>
                          <a:pt x="8" y="95"/>
                        </a:lnTo>
                        <a:lnTo>
                          <a:pt x="12" y="83"/>
                        </a:lnTo>
                        <a:lnTo>
                          <a:pt x="18" y="70"/>
                        </a:lnTo>
                        <a:lnTo>
                          <a:pt x="25" y="57"/>
                        </a:lnTo>
                        <a:lnTo>
                          <a:pt x="34" y="45"/>
                        </a:lnTo>
                        <a:lnTo>
                          <a:pt x="45" y="34"/>
                        </a:lnTo>
                        <a:lnTo>
                          <a:pt x="57" y="24"/>
                        </a:lnTo>
                        <a:lnTo>
                          <a:pt x="72" y="15"/>
                        </a:lnTo>
                        <a:lnTo>
                          <a:pt x="89" y="8"/>
                        </a:lnTo>
                        <a:close/>
                      </a:path>
                    </a:pathLst>
                  </a:custGeom>
                  <a:solidFill>
                    <a:srgbClr val="CE96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32"/>
                  <p:cNvSpPr>
                    <a:spLocks/>
                  </p:cNvSpPr>
                  <p:nvPr/>
                </p:nvSpPr>
                <p:spPr bwMode="auto">
                  <a:xfrm>
                    <a:off x="1042" y="2161"/>
                    <a:ext cx="417" cy="331"/>
                  </a:xfrm>
                  <a:custGeom>
                    <a:avLst/>
                    <a:gdLst>
                      <a:gd name="T0" fmla="*/ 1 w 417"/>
                      <a:gd name="T1" fmla="*/ 154 h 331"/>
                      <a:gd name="T2" fmla="*/ 0 w 417"/>
                      <a:gd name="T3" fmla="*/ 143 h 331"/>
                      <a:gd name="T4" fmla="*/ 0 w 417"/>
                      <a:gd name="T5" fmla="*/ 124 h 331"/>
                      <a:gd name="T6" fmla="*/ 3 w 417"/>
                      <a:gd name="T7" fmla="*/ 101 h 331"/>
                      <a:gd name="T8" fmla="*/ 9 w 417"/>
                      <a:gd name="T9" fmla="*/ 75 h 331"/>
                      <a:gd name="T10" fmla="*/ 21 w 417"/>
                      <a:gd name="T11" fmla="*/ 49 h 331"/>
                      <a:gd name="T12" fmla="*/ 41 w 417"/>
                      <a:gd name="T13" fmla="*/ 26 h 331"/>
                      <a:gd name="T14" fmla="*/ 69 w 417"/>
                      <a:gd name="T15" fmla="*/ 9 h 331"/>
                      <a:gd name="T16" fmla="*/ 96 w 417"/>
                      <a:gd name="T17" fmla="*/ 1 h 331"/>
                      <a:gd name="T18" fmla="*/ 119 w 417"/>
                      <a:gd name="T19" fmla="*/ 0 h 331"/>
                      <a:gd name="T20" fmla="*/ 147 w 417"/>
                      <a:gd name="T21" fmla="*/ 0 h 331"/>
                      <a:gd name="T22" fmla="*/ 178 w 417"/>
                      <a:gd name="T23" fmla="*/ 2 h 331"/>
                      <a:gd name="T24" fmla="*/ 210 w 417"/>
                      <a:gd name="T25" fmla="*/ 5 h 331"/>
                      <a:gd name="T26" fmla="*/ 240 w 417"/>
                      <a:gd name="T27" fmla="*/ 11 h 331"/>
                      <a:gd name="T28" fmla="*/ 268 w 417"/>
                      <a:gd name="T29" fmla="*/ 18 h 331"/>
                      <a:gd name="T30" fmla="*/ 291 w 417"/>
                      <a:gd name="T31" fmla="*/ 26 h 331"/>
                      <a:gd name="T32" fmla="*/ 308 w 417"/>
                      <a:gd name="T33" fmla="*/ 37 h 331"/>
                      <a:gd name="T34" fmla="*/ 325 w 417"/>
                      <a:gd name="T35" fmla="*/ 52 h 331"/>
                      <a:gd name="T36" fmla="*/ 343 w 417"/>
                      <a:gd name="T37" fmla="*/ 73 h 331"/>
                      <a:gd name="T38" fmla="*/ 361 w 417"/>
                      <a:gd name="T39" fmla="*/ 96 h 331"/>
                      <a:gd name="T40" fmla="*/ 378 w 417"/>
                      <a:gd name="T41" fmla="*/ 121 h 331"/>
                      <a:gd name="T42" fmla="*/ 393 w 417"/>
                      <a:gd name="T43" fmla="*/ 145 h 331"/>
                      <a:gd name="T44" fmla="*/ 405 w 417"/>
                      <a:gd name="T45" fmla="*/ 167 h 331"/>
                      <a:gd name="T46" fmla="*/ 414 w 417"/>
                      <a:gd name="T47" fmla="*/ 187 h 331"/>
                      <a:gd name="T48" fmla="*/ 417 w 417"/>
                      <a:gd name="T49" fmla="*/ 201 h 331"/>
                      <a:gd name="T50" fmla="*/ 412 w 417"/>
                      <a:gd name="T51" fmla="*/ 215 h 331"/>
                      <a:gd name="T52" fmla="*/ 399 w 417"/>
                      <a:gd name="T53" fmla="*/ 228 h 331"/>
                      <a:gd name="T54" fmla="*/ 382 w 417"/>
                      <a:gd name="T55" fmla="*/ 241 h 331"/>
                      <a:gd name="T56" fmla="*/ 361 w 417"/>
                      <a:gd name="T57" fmla="*/ 254 h 331"/>
                      <a:gd name="T58" fmla="*/ 340 w 417"/>
                      <a:gd name="T59" fmla="*/ 268 h 331"/>
                      <a:gd name="T60" fmla="*/ 321 w 417"/>
                      <a:gd name="T61" fmla="*/ 281 h 331"/>
                      <a:gd name="T62" fmla="*/ 305 w 417"/>
                      <a:gd name="T63" fmla="*/ 293 h 331"/>
                      <a:gd name="T64" fmla="*/ 295 w 417"/>
                      <a:gd name="T65" fmla="*/ 306 h 331"/>
                      <a:gd name="T66" fmla="*/ 280 w 417"/>
                      <a:gd name="T67" fmla="*/ 316 h 331"/>
                      <a:gd name="T68" fmla="*/ 261 w 417"/>
                      <a:gd name="T69" fmla="*/ 324 h 331"/>
                      <a:gd name="T70" fmla="*/ 239 w 417"/>
                      <a:gd name="T71" fmla="*/ 329 h 331"/>
                      <a:gd name="T72" fmla="*/ 215 w 417"/>
                      <a:gd name="T73" fmla="*/ 331 h 331"/>
                      <a:gd name="T74" fmla="*/ 190 w 417"/>
                      <a:gd name="T75" fmla="*/ 331 h 331"/>
                      <a:gd name="T76" fmla="*/ 165 w 417"/>
                      <a:gd name="T77" fmla="*/ 330 h 331"/>
                      <a:gd name="T78" fmla="*/ 141 w 417"/>
                      <a:gd name="T79" fmla="*/ 326 h 331"/>
                      <a:gd name="T80" fmla="*/ 120 w 417"/>
                      <a:gd name="T81" fmla="*/ 320 h 331"/>
                      <a:gd name="T82" fmla="*/ 100 w 417"/>
                      <a:gd name="T83" fmla="*/ 308 h 331"/>
                      <a:gd name="T84" fmla="*/ 80 w 417"/>
                      <a:gd name="T85" fmla="*/ 292 h 331"/>
                      <a:gd name="T86" fmla="*/ 61 w 417"/>
                      <a:gd name="T87" fmla="*/ 271 h 331"/>
                      <a:gd name="T88" fmla="*/ 44 w 417"/>
                      <a:gd name="T89" fmla="*/ 247 h 331"/>
                      <a:gd name="T90" fmla="*/ 28 w 417"/>
                      <a:gd name="T91" fmla="*/ 221 h 331"/>
                      <a:gd name="T92" fmla="*/ 15 w 417"/>
                      <a:gd name="T93" fmla="*/ 195 h 331"/>
                      <a:gd name="T94" fmla="*/ 5 w 417"/>
                      <a:gd name="T95" fmla="*/ 168 h 3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7"/>
                      <a:gd name="T145" fmla="*/ 0 h 331"/>
                      <a:gd name="T146" fmla="*/ 417 w 417"/>
                      <a:gd name="T147" fmla="*/ 331 h 3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7" h="331">
                        <a:moveTo>
                          <a:pt x="1" y="155"/>
                        </a:moveTo>
                        <a:lnTo>
                          <a:pt x="1" y="154"/>
                        </a:lnTo>
                        <a:lnTo>
                          <a:pt x="0" y="150"/>
                        </a:lnTo>
                        <a:lnTo>
                          <a:pt x="0" y="143"/>
                        </a:lnTo>
                        <a:lnTo>
                          <a:pt x="0" y="135"/>
                        </a:lnTo>
                        <a:lnTo>
                          <a:pt x="0" y="124"/>
                        </a:lnTo>
                        <a:lnTo>
                          <a:pt x="1" y="113"/>
                        </a:lnTo>
                        <a:lnTo>
                          <a:pt x="3" y="101"/>
                        </a:lnTo>
                        <a:lnTo>
                          <a:pt x="6" y="88"/>
                        </a:lnTo>
                        <a:lnTo>
                          <a:pt x="9" y="75"/>
                        </a:lnTo>
                        <a:lnTo>
                          <a:pt x="15" y="61"/>
                        </a:lnTo>
                        <a:lnTo>
                          <a:pt x="21" y="49"/>
                        </a:lnTo>
                        <a:lnTo>
                          <a:pt x="30" y="37"/>
                        </a:lnTo>
                        <a:lnTo>
                          <a:pt x="41" y="26"/>
                        </a:lnTo>
                        <a:lnTo>
                          <a:pt x="53" y="16"/>
                        </a:lnTo>
                        <a:lnTo>
                          <a:pt x="69" y="9"/>
                        </a:lnTo>
                        <a:lnTo>
                          <a:pt x="86" y="3"/>
                        </a:lnTo>
                        <a:lnTo>
                          <a:pt x="96" y="1"/>
                        </a:lnTo>
                        <a:lnTo>
                          <a:pt x="106" y="0"/>
                        </a:lnTo>
                        <a:lnTo>
                          <a:pt x="119" y="0"/>
                        </a:lnTo>
                        <a:lnTo>
                          <a:pt x="132" y="0"/>
                        </a:lnTo>
                        <a:lnTo>
                          <a:pt x="147" y="0"/>
                        </a:lnTo>
                        <a:lnTo>
                          <a:pt x="162" y="0"/>
                        </a:lnTo>
                        <a:lnTo>
                          <a:pt x="178" y="2"/>
                        </a:lnTo>
                        <a:lnTo>
                          <a:pt x="194" y="3"/>
                        </a:lnTo>
                        <a:lnTo>
                          <a:pt x="210" y="5"/>
                        </a:lnTo>
                        <a:lnTo>
                          <a:pt x="226" y="8"/>
                        </a:lnTo>
                        <a:lnTo>
                          <a:pt x="240" y="11"/>
                        </a:lnTo>
                        <a:lnTo>
                          <a:pt x="255" y="14"/>
                        </a:lnTo>
                        <a:lnTo>
                          <a:pt x="268" y="18"/>
                        </a:lnTo>
                        <a:lnTo>
                          <a:pt x="281" y="22"/>
                        </a:lnTo>
                        <a:lnTo>
                          <a:pt x="291" y="26"/>
                        </a:lnTo>
                        <a:lnTo>
                          <a:pt x="300" y="31"/>
                        </a:lnTo>
                        <a:lnTo>
                          <a:pt x="308" y="37"/>
                        </a:lnTo>
                        <a:lnTo>
                          <a:pt x="317" y="44"/>
                        </a:lnTo>
                        <a:lnTo>
                          <a:pt x="325" y="52"/>
                        </a:lnTo>
                        <a:lnTo>
                          <a:pt x="334" y="62"/>
                        </a:lnTo>
                        <a:lnTo>
                          <a:pt x="343" y="73"/>
                        </a:lnTo>
                        <a:lnTo>
                          <a:pt x="352" y="84"/>
                        </a:lnTo>
                        <a:lnTo>
                          <a:pt x="361" y="96"/>
                        </a:lnTo>
                        <a:lnTo>
                          <a:pt x="370" y="108"/>
                        </a:lnTo>
                        <a:lnTo>
                          <a:pt x="378" y="121"/>
                        </a:lnTo>
                        <a:lnTo>
                          <a:pt x="385" y="133"/>
                        </a:lnTo>
                        <a:lnTo>
                          <a:pt x="393" y="145"/>
                        </a:lnTo>
                        <a:lnTo>
                          <a:pt x="399" y="156"/>
                        </a:lnTo>
                        <a:lnTo>
                          <a:pt x="405" y="167"/>
                        </a:lnTo>
                        <a:lnTo>
                          <a:pt x="410" y="178"/>
                        </a:lnTo>
                        <a:lnTo>
                          <a:pt x="414" y="187"/>
                        </a:lnTo>
                        <a:lnTo>
                          <a:pt x="416" y="194"/>
                        </a:lnTo>
                        <a:lnTo>
                          <a:pt x="417" y="201"/>
                        </a:lnTo>
                        <a:lnTo>
                          <a:pt x="416" y="208"/>
                        </a:lnTo>
                        <a:lnTo>
                          <a:pt x="412" y="215"/>
                        </a:lnTo>
                        <a:lnTo>
                          <a:pt x="407" y="222"/>
                        </a:lnTo>
                        <a:lnTo>
                          <a:pt x="399" y="228"/>
                        </a:lnTo>
                        <a:lnTo>
                          <a:pt x="391" y="235"/>
                        </a:lnTo>
                        <a:lnTo>
                          <a:pt x="382" y="241"/>
                        </a:lnTo>
                        <a:lnTo>
                          <a:pt x="372" y="248"/>
                        </a:lnTo>
                        <a:lnTo>
                          <a:pt x="361" y="254"/>
                        </a:lnTo>
                        <a:lnTo>
                          <a:pt x="351" y="261"/>
                        </a:lnTo>
                        <a:lnTo>
                          <a:pt x="340" y="268"/>
                        </a:lnTo>
                        <a:lnTo>
                          <a:pt x="330" y="274"/>
                        </a:lnTo>
                        <a:lnTo>
                          <a:pt x="321" y="281"/>
                        </a:lnTo>
                        <a:lnTo>
                          <a:pt x="313" y="287"/>
                        </a:lnTo>
                        <a:lnTo>
                          <a:pt x="305" y="293"/>
                        </a:lnTo>
                        <a:lnTo>
                          <a:pt x="300" y="300"/>
                        </a:lnTo>
                        <a:lnTo>
                          <a:pt x="295" y="306"/>
                        </a:lnTo>
                        <a:lnTo>
                          <a:pt x="288" y="312"/>
                        </a:lnTo>
                        <a:lnTo>
                          <a:pt x="280" y="316"/>
                        </a:lnTo>
                        <a:lnTo>
                          <a:pt x="271" y="321"/>
                        </a:lnTo>
                        <a:lnTo>
                          <a:pt x="261" y="324"/>
                        </a:lnTo>
                        <a:lnTo>
                          <a:pt x="250" y="327"/>
                        </a:lnTo>
                        <a:lnTo>
                          <a:pt x="239" y="329"/>
                        </a:lnTo>
                        <a:lnTo>
                          <a:pt x="227" y="330"/>
                        </a:lnTo>
                        <a:lnTo>
                          <a:pt x="215" y="331"/>
                        </a:lnTo>
                        <a:lnTo>
                          <a:pt x="202" y="331"/>
                        </a:lnTo>
                        <a:lnTo>
                          <a:pt x="190" y="331"/>
                        </a:lnTo>
                        <a:lnTo>
                          <a:pt x="177" y="330"/>
                        </a:lnTo>
                        <a:lnTo>
                          <a:pt x="165" y="330"/>
                        </a:lnTo>
                        <a:lnTo>
                          <a:pt x="153" y="328"/>
                        </a:lnTo>
                        <a:lnTo>
                          <a:pt x="141" y="326"/>
                        </a:lnTo>
                        <a:lnTo>
                          <a:pt x="131" y="323"/>
                        </a:lnTo>
                        <a:lnTo>
                          <a:pt x="120" y="320"/>
                        </a:lnTo>
                        <a:lnTo>
                          <a:pt x="110" y="315"/>
                        </a:lnTo>
                        <a:lnTo>
                          <a:pt x="100" y="308"/>
                        </a:lnTo>
                        <a:lnTo>
                          <a:pt x="89" y="301"/>
                        </a:lnTo>
                        <a:lnTo>
                          <a:pt x="80" y="292"/>
                        </a:lnTo>
                        <a:lnTo>
                          <a:pt x="70" y="282"/>
                        </a:lnTo>
                        <a:lnTo>
                          <a:pt x="61" y="271"/>
                        </a:lnTo>
                        <a:lnTo>
                          <a:pt x="52" y="259"/>
                        </a:lnTo>
                        <a:lnTo>
                          <a:pt x="44" y="247"/>
                        </a:lnTo>
                        <a:lnTo>
                          <a:pt x="36" y="235"/>
                        </a:lnTo>
                        <a:lnTo>
                          <a:pt x="28" y="221"/>
                        </a:lnTo>
                        <a:lnTo>
                          <a:pt x="22" y="208"/>
                        </a:lnTo>
                        <a:lnTo>
                          <a:pt x="15" y="195"/>
                        </a:lnTo>
                        <a:lnTo>
                          <a:pt x="10" y="181"/>
                        </a:lnTo>
                        <a:lnTo>
                          <a:pt x="5" y="168"/>
                        </a:lnTo>
                        <a:lnTo>
                          <a:pt x="1" y="155"/>
                        </a:lnTo>
                        <a:close/>
                      </a:path>
                    </a:pathLst>
                  </a:custGeom>
                  <a:solidFill>
                    <a:srgbClr val="C687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33"/>
                  <p:cNvSpPr>
                    <a:spLocks/>
                  </p:cNvSpPr>
                  <p:nvPr/>
                </p:nvSpPr>
                <p:spPr bwMode="auto">
                  <a:xfrm>
                    <a:off x="1200" y="2023"/>
                    <a:ext cx="160" cy="384"/>
                  </a:xfrm>
                  <a:custGeom>
                    <a:avLst/>
                    <a:gdLst>
                      <a:gd name="T0" fmla="*/ 8 w 160"/>
                      <a:gd name="T1" fmla="*/ 1 h 384"/>
                      <a:gd name="T2" fmla="*/ 6 w 160"/>
                      <a:gd name="T3" fmla="*/ 4 h 384"/>
                      <a:gd name="T4" fmla="*/ 3 w 160"/>
                      <a:gd name="T5" fmla="*/ 10 h 384"/>
                      <a:gd name="T6" fmla="*/ 1 w 160"/>
                      <a:gd name="T7" fmla="*/ 21 h 384"/>
                      <a:gd name="T8" fmla="*/ 1 w 160"/>
                      <a:gd name="T9" fmla="*/ 35 h 384"/>
                      <a:gd name="T10" fmla="*/ 6 w 160"/>
                      <a:gd name="T11" fmla="*/ 53 h 384"/>
                      <a:gd name="T12" fmla="*/ 16 w 160"/>
                      <a:gd name="T13" fmla="*/ 74 h 384"/>
                      <a:gd name="T14" fmla="*/ 34 w 160"/>
                      <a:gd name="T15" fmla="*/ 100 h 384"/>
                      <a:gd name="T16" fmla="*/ 60 w 160"/>
                      <a:gd name="T17" fmla="*/ 129 h 384"/>
                      <a:gd name="T18" fmla="*/ 83 w 160"/>
                      <a:gd name="T19" fmla="*/ 160 h 384"/>
                      <a:gd name="T20" fmla="*/ 101 w 160"/>
                      <a:gd name="T21" fmla="*/ 193 h 384"/>
                      <a:gd name="T22" fmla="*/ 115 w 160"/>
                      <a:gd name="T23" fmla="*/ 226 h 384"/>
                      <a:gd name="T24" fmla="*/ 124 w 160"/>
                      <a:gd name="T25" fmla="*/ 260 h 384"/>
                      <a:gd name="T26" fmla="*/ 130 w 160"/>
                      <a:gd name="T27" fmla="*/ 295 h 384"/>
                      <a:gd name="T28" fmla="*/ 132 w 160"/>
                      <a:gd name="T29" fmla="*/ 330 h 384"/>
                      <a:gd name="T30" fmla="*/ 130 w 160"/>
                      <a:gd name="T31" fmla="*/ 366 h 384"/>
                      <a:gd name="T32" fmla="*/ 129 w 160"/>
                      <a:gd name="T33" fmla="*/ 383 h 384"/>
                      <a:gd name="T34" fmla="*/ 135 w 160"/>
                      <a:gd name="T35" fmla="*/ 369 h 384"/>
                      <a:gd name="T36" fmla="*/ 144 w 160"/>
                      <a:gd name="T37" fmla="*/ 344 h 384"/>
                      <a:gd name="T38" fmla="*/ 153 w 160"/>
                      <a:gd name="T39" fmla="*/ 309 h 384"/>
                      <a:gd name="T40" fmla="*/ 159 w 160"/>
                      <a:gd name="T41" fmla="*/ 266 h 384"/>
                      <a:gd name="T42" fmla="*/ 159 w 160"/>
                      <a:gd name="T43" fmla="*/ 216 h 384"/>
                      <a:gd name="T44" fmla="*/ 151 w 160"/>
                      <a:gd name="T45" fmla="*/ 162 h 384"/>
                      <a:gd name="T46" fmla="*/ 130 w 160"/>
                      <a:gd name="T47" fmla="*/ 106 h 384"/>
                      <a:gd name="T48" fmla="*/ 114 w 160"/>
                      <a:gd name="T49" fmla="*/ 77 h 384"/>
                      <a:gd name="T50" fmla="*/ 107 w 160"/>
                      <a:gd name="T51" fmla="*/ 76 h 384"/>
                      <a:gd name="T52" fmla="*/ 96 w 160"/>
                      <a:gd name="T53" fmla="*/ 73 h 384"/>
                      <a:gd name="T54" fmla="*/ 81 w 160"/>
                      <a:gd name="T55" fmla="*/ 67 h 384"/>
                      <a:gd name="T56" fmla="*/ 64 w 160"/>
                      <a:gd name="T57" fmla="*/ 59 h 384"/>
                      <a:gd name="T58" fmla="*/ 47 w 160"/>
                      <a:gd name="T59" fmla="*/ 47 h 384"/>
                      <a:gd name="T60" fmla="*/ 30 w 160"/>
                      <a:gd name="T61" fmla="*/ 32 h 384"/>
                      <a:gd name="T62" fmla="*/ 15 w 160"/>
                      <a:gd name="T63" fmla="*/ 12 h 3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0"/>
                      <a:gd name="T97" fmla="*/ 0 h 384"/>
                      <a:gd name="T98" fmla="*/ 160 w 160"/>
                      <a:gd name="T99" fmla="*/ 384 h 3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0" h="384">
                        <a:moveTo>
                          <a:pt x="9" y="0"/>
                        </a:moveTo>
                        <a:lnTo>
                          <a:pt x="8" y="1"/>
                        </a:lnTo>
                        <a:lnTo>
                          <a:pt x="7" y="2"/>
                        </a:lnTo>
                        <a:lnTo>
                          <a:pt x="6" y="4"/>
                        </a:lnTo>
                        <a:lnTo>
                          <a:pt x="4" y="7"/>
                        </a:lnTo>
                        <a:lnTo>
                          <a:pt x="3" y="10"/>
                        </a:lnTo>
                        <a:lnTo>
                          <a:pt x="1" y="15"/>
                        </a:lnTo>
                        <a:lnTo>
                          <a:pt x="1" y="21"/>
                        </a:lnTo>
                        <a:lnTo>
                          <a:pt x="0" y="27"/>
                        </a:lnTo>
                        <a:lnTo>
                          <a:pt x="1" y="35"/>
                        </a:lnTo>
                        <a:lnTo>
                          <a:pt x="2" y="43"/>
                        </a:lnTo>
                        <a:lnTo>
                          <a:pt x="6" y="53"/>
                        </a:lnTo>
                        <a:lnTo>
                          <a:pt x="10" y="63"/>
                        </a:lnTo>
                        <a:lnTo>
                          <a:pt x="16" y="74"/>
                        </a:lnTo>
                        <a:lnTo>
                          <a:pt x="24" y="86"/>
                        </a:lnTo>
                        <a:lnTo>
                          <a:pt x="34" y="100"/>
                        </a:lnTo>
                        <a:lnTo>
                          <a:pt x="47" y="114"/>
                        </a:lnTo>
                        <a:lnTo>
                          <a:pt x="60" y="129"/>
                        </a:lnTo>
                        <a:lnTo>
                          <a:pt x="72" y="144"/>
                        </a:lnTo>
                        <a:lnTo>
                          <a:pt x="83" y="160"/>
                        </a:lnTo>
                        <a:lnTo>
                          <a:pt x="92" y="176"/>
                        </a:lnTo>
                        <a:lnTo>
                          <a:pt x="101" y="193"/>
                        </a:lnTo>
                        <a:lnTo>
                          <a:pt x="108" y="209"/>
                        </a:lnTo>
                        <a:lnTo>
                          <a:pt x="115" y="226"/>
                        </a:lnTo>
                        <a:lnTo>
                          <a:pt x="120" y="243"/>
                        </a:lnTo>
                        <a:lnTo>
                          <a:pt x="124" y="260"/>
                        </a:lnTo>
                        <a:lnTo>
                          <a:pt x="127" y="277"/>
                        </a:lnTo>
                        <a:lnTo>
                          <a:pt x="130" y="295"/>
                        </a:lnTo>
                        <a:lnTo>
                          <a:pt x="131" y="312"/>
                        </a:lnTo>
                        <a:lnTo>
                          <a:pt x="132" y="330"/>
                        </a:lnTo>
                        <a:lnTo>
                          <a:pt x="132" y="348"/>
                        </a:lnTo>
                        <a:lnTo>
                          <a:pt x="130" y="366"/>
                        </a:lnTo>
                        <a:lnTo>
                          <a:pt x="128" y="384"/>
                        </a:lnTo>
                        <a:lnTo>
                          <a:pt x="129" y="383"/>
                        </a:lnTo>
                        <a:lnTo>
                          <a:pt x="131" y="378"/>
                        </a:lnTo>
                        <a:lnTo>
                          <a:pt x="135" y="369"/>
                        </a:lnTo>
                        <a:lnTo>
                          <a:pt x="139" y="358"/>
                        </a:lnTo>
                        <a:lnTo>
                          <a:pt x="144" y="344"/>
                        </a:lnTo>
                        <a:lnTo>
                          <a:pt x="149" y="327"/>
                        </a:lnTo>
                        <a:lnTo>
                          <a:pt x="153" y="309"/>
                        </a:lnTo>
                        <a:lnTo>
                          <a:pt x="157" y="288"/>
                        </a:lnTo>
                        <a:lnTo>
                          <a:pt x="159" y="266"/>
                        </a:lnTo>
                        <a:lnTo>
                          <a:pt x="160" y="241"/>
                        </a:lnTo>
                        <a:lnTo>
                          <a:pt x="159" y="216"/>
                        </a:lnTo>
                        <a:lnTo>
                          <a:pt x="156" y="190"/>
                        </a:lnTo>
                        <a:lnTo>
                          <a:pt x="151" y="162"/>
                        </a:lnTo>
                        <a:lnTo>
                          <a:pt x="142" y="134"/>
                        </a:lnTo>
                        <a:lnTo>
                          <a:pt x="130" y="106"/>
                        </a:lnTo>
                        <a:lnTo>
                          <a:pt x="114" y="77"/>
                        </a:lnTo>
                        <a:lnTo>
                          <a:pt x="111" y="77"/>
                        </a:lnTo>
                        <a:lnTo>
                          <a:pt x="107" y="76"/>
                        </a:lnTo>
                        <a:lnTo>
                          <a:pt x="102" y="75"/>
                        </a:lnTo>
                        <a:lnTo>
                          <a:pt x="96" y="73"/>
                        </a:lnTo>
                        <a:lnTo>
                          <a:pt x="89" y="70"/>
                        </a:lnTo>
                        <a:lnTo>
                          <a:pt x="81" y="67"/>
                        </a:lnTo>
                        <a:lnTo>
                          <a:pt x="73" y="63"/>
                        </a:lnTo>
                        <a:lnTo>
                          <a:pt x="64" y="59"/>
                        </a:lnTo>
                        <a:lnTo>
                          <a:pt x="55" y="53"/>
                        </a:lnTo>
                        <a:lnTo>
                          <a:pt x="47" y="47"/>
                        </a:lnTo>
                        <a:lnTo>
                          <a:pt x="38" y="40"/>
                        </a:lnTo>
                        <a:lnTo>
                          <a:pt x="30" y="32"/>
                        </a:lnTo>
                        <a:lnTo>
                          <a:pt x="22" y="22"/>
                        </a:lnTo>
                        <a:lnTo>
                          <a:pt x="15" y="12"/>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34"/>
                  <p:cNvSpPr>
                    <a:spLocks/>
                  </p:cNvSpPr>
                  <p:nvPr/>
                </p:nvSpPr>
                <p:spPr bwMode="auto">
                  <a:xfrm>
                    <a:off x="1210" y="1865"/>
                    <a:ext cx="175" cy="252"/>
                  </a:xfrm>
                  <a:custGeom>
                    <a:avLst/>
                    <a:gdLst>
                      <a:gd name="T0" fmla="*/ 47 w 175"/>
                      <a:gd name="T1" fmla="*/ 252 h 252"/>
                      <a:gd name="T2" fmla="*/ 45 w 175"/>
                      <a:gd name="T3" fmla="*/ 251 h 252"/>
                      <a:gd name="T4" fmla="*/ 41 w 175"/>
                      <a:gd name="T5" fmla="*/ 248 h 252"/>
                      <a:gd name="T6" fmla="*/ 34 w 175"/>
                      <a:gd name="T7" fmla="*/ 243 h 252"/>
                      <a:gd name="T8" fmla="*/ 26 w 175"/>
                      <a:gd name="T9" fmla="*/ 236 h 252"/>
                      <a:gd name="T10" fmla="*/ 18 w 175"/>
                      <a:gd name="T11" fmla="*/ 226 h 252"/>
                      <a:gd name="T12" fmla="*/ 10 w 175"/>
                      <a:gd name="T13" fmla="*/ 213 h 252"/>
                      <a:gd name="T14" fmla="*/ 4 w 175"/>
                      <a:gd name="T15" fmla="*/ 198 h 252"/>
                      <a:gd name="T16" fmla="*/ 1 w 175"/>
                      <a:gd name="T17" fmla="*/ 179 h 252"/>
                      <a:gd name="T18" fmla="*/ 0 w 175"/>
                      <a:gd name="T19" fmla="*/ 158 h 252"/>
                      <a:gd name="T20" fmla="*/ 2 w 175"/>
                      <a:gd name="T21" fmla="*/ 133 h 252"/>
                      <a:gd name="T22" fmla="*/ 5 w 175"/>
                      <a:gd name="T23" fmla="*/ 108 h 252"/>
                      <a:gd name="T24" fmla="*/ 11 w 175"/>
                      <a:gd name="T25" fmla="*/ 83 h 252"/>
                      <a:gd name="T26" fmla="*/ 18 w 175"/>
                      <a:gd name="T27" fmla="*/ 59 h 252"/>
                      <a:gd name="T28" fmla="*/ 27 w 175"/>
                      <a:gd name="T29" fmla="*/ 38 h 252"/>
                      <a:gd name="T30" fmla="*/ 39 w 175"/>
                      <a:gd name="T31" fmla="*/ 21 h 252"/>
                      <a:gd name="T32" fmla="*/ 53 w 175"/>
                      <a:gd name="T33" fmla="*/ 9 h 252"/>
                      <a:gd name="T34" fmla="*/ 61 w 175"/>
                      <a:gd name="T35" fmla="*/ 6 h 252"/>
                      <a:gd name="T36" fmla="*/ 71 w 175"/>
                      <a:gd name="T37" fmla="*/ 3 h 252"/>
                      <a:gd name="T38" fmla="*/ 81 w 175"/>
                      <a:gd name="T39" fmla="*/ 1 h 252"/>
                      <a:gd name="T40" fmla="*/ 94 w 175"/>
                      <a:gd name="T41" fmla="*/ 0 h 252"/>
                      <a:gd name="T42" fmla="*/ 106 w 175"/>
                      <a:gd name="T43" fmla="*/ 0 h 252"/>
                      <a:gd name="T44" fmla="*/ 118 w 175"/>
                      <a:gd name="T45" fmla="*/ 2 h 252"/>
                      <a:gd name="T46" fmla="*/ 131 w 175"/>
                      <a:gd name="T47" fmla="*/ 5 h 252"/>
                      <a:gd name="T48" fmla="*/ 142 w 175"/>
                      <a:gd name="T49" fmla="*/ 10 h 252"/>
                      <a:gd name="T50" fmla="*/ 152 w 175"/>
                      <a:gd name="T51" fmla="*/ 17 h 252"/>
                      <a:gd name="T52" fmla="*/ 161 w 175"/>
                      <a:gd name="T53" fmla="*/ 25 h 252"/>
                      <a:gd name="T54" fmla="*/ 168 w 175"/>
                      <a:gd name="T55" fmla="*/ 36 h 252"/>
                      <a:gd name="T56" fmla="*/ 173 w 175"/>
                      <a:gd name="T57" fmla="*/ 48 h 252"/>
                      <a:gd name="T58" fmla="*/ 175 w 175"/>
                      <a:gd name="T59" fmla="*/ 63 h 252"/>
                      <a:gd name="T60" fmla="*/ 174 w 175"/>
                      <a:gd name="T61" fmla="*/ 79 h 252"/>
                      <a:gd name="T62" fmla="*/ 169 w 175"/>
                      <a:gd name="T63" fmla="*/ 99 h 252"/>
                      <a:gd name="T64" fmla="*/ 161 w 175"/>
                      <a:gd name="T65" fmla="*/ 121 h 252"/>
                      <a:gd name="T66" fmla="*/ 154 w 175"/>
                      <a:gd name="T67" fmla="*/ 135 h 252"/>
                      <a:gd name="T68" fmla="*/ 148 w 175"/>
                      <a:gd name="T69" fmla="*/ 148 h 252"/>
                      <a:gd name="T70" fmla="*/ 140 w 175"/>
                      <a:gd name="T71" fmla="*/ 161 h 252"/>
                      <a:gd name="T72" fmla="*/ 133 w 175"/>
                      <a:gd name="T73" fmla="*/ 173 h 252"/>
                      <a:gd name="T74" fmla="*/ 126 w 175"/>
                      <a:gd name="T75" fmla="*/ 185 h 252"/>
                      <a:gd name="T76" fmla="*/ 118 w 175"/>
                      <a:gd name="T77" fmla="*/ 196 h 252"/>
                      <a:gd name="T78" fmla="*/ 111 w 175"/>
                      <a:gd name="T79" fmla="*/ 206 h 252"/>
                      <a:gd name="T80" fmla="*/ 104 w 175"/>
                      <a:gd name="T81" fmla="*/ 216 h 252"/>
                      <a:gd name="T82" fmla="*/ 96 w 175"/>
                      <a:gd name="T83" fmla="*/ 225 h 252"/>
                      <a:gd name="T84" fmla="*/ 88 w 175"/>
                      <a:gd name="T85" fmla="*/ 232 h 252"/>
                      <a:gd name="T86" fmla="*/ 81 w 175"/>
                      <a:gd name="T87" fmla="*/ 239 h 252"/>
                      <a:gd name="T88" fmla="*/ 74 w 175"/>
                      <a:gd name="T89" fmla="*/ 244 h 252"/>
                      <a:gd name="T90" fmla="*/ 67 w 175"/>
                      <a:gd name="T91" fmla="*/ 248 h 252"/>
                      <a:gd name="T92" fmla="*/ 60 w 175"/>
                      <a:gd name="T93" fmla="*/ 251 h 252"/>
                      <a:gd name="T94" fmla="*/ 54 w 175"/>
                      <a:gd name="T95" fmla="*/ 252 h 252"/>
                      <a:gd name="T96" fmla="*/ 47 w 175"/>
                      <a:gd name="T97" fmla="*/ 252 h 2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5"/>
                      <a:gd name="T148" fmla="*/ 0 h 252"/>
                      <a:gd name="T149" fmla="*/ 175 w 175"/>
                      <a:gd name="T150" fmla="*/ 252 h 2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5" h="252">
                        <a:moveTo>
                          <a:pt x="47" y="252"/>
                        </a:moveTo>
                        <a:lnTo>
                          <a:pt x="45" y="251"/>
                        </a:lnTo>
                        <a:lnTo>
                          <a:pt x="41" y="248"/>
                        </a:lnTo>
                        <a:lnTo>
                          <a:pt x="34" y="243"/>
                        </a:lnTo>
                        <a:lnTo>
                          <a:pt x="26" y="236"/>
                        </a:lnTo>
                        <a:lnTo>
                          <a:pt x="18" y="226"/>
                        </a:lnTo>
                        <a:lnTo>
                          <a:pt x="10" y="213"/>
                        </a:lnTo>
                        <a:lnTo>
                          <a:pt x="4" y="198"/>
                        </a:lnTo>
                        <a:lnTo>
                          <a:pt x="1" y="179"/>
                        </a:lnTo>
                        <a:lnTo>
                          <a:pt x="0" y="158"/>
                        </a:lnTo>
                        <a:lnTo>
                          <a:pt x="2" y="133"/>
                        </a:lnTo>
                        <a:lnTo>
                          <a:pt x="5" y="108"/>
                        </a:lnTo>
                        <a:lnTo>
                          <a:pt x="11" y="83"/>
                        </a:lnTo>
                        <a:lnTo>
                          <a:pt x="18" y="59"/>
                        </a:lnTo>
                        <a:lnTo>
                          <a:pt x="27" y="38"/>
                        </a:lnTo>
                        <a:lnTo>
                          <a:pt x="39" y="21"/>
                        </a:lnTo>
                        <a:lnTo>
                          <a:pt x="53" y="9"/>
                        </a:lnTo>
                        <a:lnTo>
                          <a:pt x="61" y="6"/>
                        </a:lnTo>
                        <a:lnTo>
                          <a:pt x="71" y="3"/>
                        </a:lnTo>
                        <a:lnTo>
                          <a:pt x="81" y="1"/>
                        </a:lnTo>
                        <a:lnTo>
                          <a:pt x="94" y="0"/>
                        </a:lnTo>
                        <a:lnTo>
                          <a:pt x="106" y="0"/>
                        </a:lnTo>
                        <a:lnTo>
                          <a:pt x="118" y="2"/>
                        </a:lnTo>
                        <a:lnTo>
                          <a:pt x="131" y="5"/>
                        </a:lnTo>
                        <a:lnTo>
                          <a:pt x="142" y="10"/>
                        </a:lnTo>
                        <a:lnTo>
                          <a:pt x="152" y="17"/>
                        </a:lnTo>
                        <a:lnTo>
                          <a:pt x="161" y="25"/>
                        </a:lnTo>
                        <a:lnTo>
                          <a:pt x="168" y="36"/>
                        </a:lnTo>
                        <a:lnTo>
                          <a:pt x="173" y="48"/>
                        </a:lnTo>
                        <a:lnTo>
                          <a:pt x="175" y="63"/>
                        </a:lnTo>
                        <a:lnTo>
                          <a:pt x="174" y="79"/>
                        </a:lnTo>
                        <a:lnTo>
                          <a:pt x="169" y="99"/>
                        </a:lnTo>
                        <a:lnTo>
                          <a:pt x="161" y="121"/>
                        </a:lnTo>
                        <a:lnTo>
                          <a:pt x="154" y="135"/>
                        </a:lnTo>
                        <a:lnTo>
                          <a:pt x="148" y="148"/>
                        </a:lnTo>
                        <a:lnTo>
                          <a:pt x="140" y="161"/>
                        </a:lnTo>
                        <a:lnTo>
                          <a:pt x="133" y="173"/>
                        </a:lnTo>
                        <a:lnTo>
                          <a:pt x="126" y="185"/>
                        </a:lnTo>
                        <a:lnTo>
                          <a:pt x="118" y="196"/>
                        </a:lnTo>
                        <a:lnTo>
                          <a:pt x="111" y="206"/>
                        </a:lnTo>
                        <a:lnTo>
                          <a:pt x="104" y="216"/>
                        </a:lnTo>
                        <a:lnTo>
                          <a:pt x="96" y="225"/>
                        </a:lnTo>
                        <a:lnTo>
                          <a:pt x="88" y="232"/>
                        </a:lnTo>
                        <a:lnTo>
                          <a:pt x="81" y="239"/>
                        </a:lnTo>
                        <a:lnTo>
                          <a:pt x="74" y="244"/>
                        </a:lnTo>
                        <a:lnTo>
                          <a:pt x="67" y="248"/>
                        </a:lnTo>
                        <a:lnTo>
                          <a:pt x="60" y="251"/>
                        </a:lnTo>
                        <a:lnTo>
                          <a:pt x="54" y="252"/>
                        </a:lnTo>
                        <a:lnTo>
                          <a:pt x="47"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35"/>
                  <p:cNvSpPr>
                    <a:spLocks/>
                  </p:cNvSpPr>
                  <p:nvPr/>
                </p:nvSpPr>
                <p:spPr bwMode="auto">
                  <a:xfrm>
                    <a:off x="1214" y="1872"/>
                    <a:ext cx="163" cy="239"/>
                  </a:xfrm>
                  <a:custGeom>
                    <a:avLst/>
                    <a:gdLst>
                      <a:gd name="T0" fmla="*/ 50 w 163"/>
                      <a:gd name="T1" fmla="*/ 9 h 239"/>
                      <a:gd name="T2" fmla="*/ 57 w 163"/>
                      <a:gd name="T3" fmla="*/ 5 h 239"/>
                      <a:gd name="T4" fmla="*/ 66 w 163"/>
                      <a:gd name="T5" fmla="*/ 2 h 239"/>
                      <a:gd name="T6" fmla="*/ 77 w 163"/>
                      <a:gd name="T7" fmla="*/ 1 h 239"/>
                      <a:gd name="T8" fmla="*/ 88 w 163"/>
                      <a:gd name="T9" fmla="*/ 0 h 239"/>
                      <a:gd name="T10" fmla="*/ 99 w 163"/>
                      <a:gd name="T11" fmla="*/ 1 h 239"/>
                      <a:gd name="T12" fmla="*/ 111 w 163"/>
                      <a:gd name="T13" fmla="*/ 3 h 239"/>
                      <a:gd name="T14" fmla="*/ 122 w 163"/>
                      <a:gd name="T15" fmla="*/ 6 h 239"/>
                      <a:gd name="T16" fmla="*/ 132 w 163"/>
                      <a:gd name="T17" fmla="*/ 10 h 239"/>
                      <a:gd name="T18" fmla="*/ 142 w 163"/>
                      <a:gd name="T19" fmla="*/ 17 h 239"/>
                      <a:gd name="T20" fmla="*/ 150 w 163"/>
                      <a:gd name="T21" fmla="*/ 25 h 239"/>
                      <a:gd name="T22" fmla="*/ 157 w 163"/>
                      <a:gd name="T23" fmla="*/ 35 h 239"/>
                      <a:gd name="T24" fmla="*/ 161 w 163"/>
                      <a:gd name="T25" fmla="*/ 46 h 239"/>
                      <a:gd name="T26" fmla="*/ 163 w 163"/>
                      <a:gd name="T27" fmla="*/ 60 h 239"/>
                      <a:gd name="T28" fmla="*/ 163 w 163"/>
                      <a:gd name="T29" fmla="*/ 76 h 239"/>
                      <a:gd name="T30" fmla="*/ 159 w 163"/>
                      <a:gd name="T31" fmla="*/ 94 h 239"/>
                      <a:gd name="T32" fmla="*/ 152 w 163"/>
                      <a:gd name="T33" fmla="*/ 114 h 239"/>
                      <a:gd name="T34" fmla="*/ 146 w 163"/>
                      <a:gd name="T35" fmla="*/ 127 h 239"/>
                      <a:gd name="T36" fmla="*/ 140 w 163"/>
                      <a:gd name="T37" fmla="*/ 140 h 239"/>
                      <a:gd name="T38" fmla="*/ 133 w 163"/>
                      <a:gd name="T39" fmla="*/ 152 h 239"/>
                      <a:gd name="T40" fmla="*/ 127 w 163"/>
                      <a:gd name="T41" fmla="*/ 164 h 239"/>
                      <a:gd name="T42" fmla="*/ 119 w 163"/>
                      <a:gd name="T43" fmla="*/ 175 h 239"/>
                      <a:gd name="T44" fmla="*/ 113 w 163"/>
                      <a:gd name="T45" fmla="*/ 186 h 239"/>
                      <a:gd name="T46" fmla="*/ 105 w 163"/>
                      <a:gd name="T47" fmla="*/ 195 h 239"/>
                      <a:gd name="T48" fmla="*/ 98 w 163"/>
                      <a:gd name="T49" fmla="*/ 204 h 239"/>
                      <a:gd name="T50" fmla="*/ 91 w 163"/>
                      <a:gd name="T51" fmla="*/ 213 h 239"/>
                      <a:gd name="T52" fmla="*/ 84 w 163"/>
                      <a:gd name="T53" fmla="*/ 220 h 239"/>
                      <a:gd name="T54" fmla="*/ 77 w 163"/>
                      <a:gd name="T55" fmla="*/ 226 h 239"/>
                      <a:gd name="T56" fmla="*/ 70 w 163"/>
                      <a:gd name="T57" fmla="*/ 231 h 239"/>
                      <a:gd name="T58" fmla="*/ 63 w 163"/>
                      <a:gd name="T59" fmla="*/ 235 h 239"/>
                      <a:gd name="T60" fmla="*/ 56 w 163"/>
                      <a:gd name="T61" fmla="*/ 238 h 239"/>
                      <a:gd name="T62" fmla="*/ 50 w 163"/>
                      <a:gd name="T63" fmla="*/ 239 h 239"/>
                      <a:gd name="T64" fmla="*/ 45 w 163"/>
                      <a:gd name="T65" fmla="*/ 239 h 239"/>
                      <a:gd name="T66" fmla="*/ 43 w 163"/>
                      <a:gd name="T67" fmla="*/ 238 h 239"/>
                      <a:gd name="T68" fmla="*/ 38 w 163"/>
                      <a:gd name="T69" fmla="*/ 236 h 239"/>
                      <a:gd name="T70" fmla="*/ 32 w 163"/>
                      <a:gd name="T71" fmla="*/ 231 h 239"/>
                      <a:gd name="T72" fmla="*/ 24 w 163"/>
                      <a:gd name="T73" fmla="*/ 224 h 239"/>
                      <a:gd name="T74" fmla="*/ 16 w 163"/>
                      <a:gd name="T75" fmla="*/ 214 h 239"/>
                      <a:gd name="T76" fmla="*/ 9 w 163"/>
                      <a:gd name="T77" fmla="*/ 203 h 239"/>
                      <a:gd name="T78" fmla="*/ 4 w 163"/>
                      <a:gd name="T79" fmla="*/ 188 h 239"/>
                      <a:gd name="T80" fmla="*/ 1 w 163"/>
                      <a:gd name="T81" fmla="*/ 170 h 239"/>
                      <a:gd name="T82" fmla="*/ 0 w 163"/>
                      <a:gd name="T83" fmla="*/ 149 h 239"/>
                      <a:gd name="T84" fmla="*/ 1 w 163"/>
                      <a:gd name="T85" fmla="*/ 126 h 239"/>
                      <a:gd name="T86" fmla="*/ 5 w 163"/>
                      <a:gd name="T87" fmla="*/ 102 h 239"/>
                      <a:gd name="T88" fmla="*/ 10 w 163"/>
                      <a:gd name="T89" fmla="*/ 78 h 239"/>
                      <a:gd name="T90" fmla="*/ 17 w 163"/>
                      <a:gd name="T91" fmla="*/ 56 h 239"/>
                      <a:gd name="T92" fmla="*/ 26 w 163"/>
                      <a:gd name="T93" fmla="*/ 36 h 239"/>
                      <a:gd name="T94" fmla="*/ 37 w 163"/>
                      <a:gd name="T95" fmla="*/ 20 h 239"/>
                      <a:gd name="T96" fmla="*/ 50 w 163"/>
                      <a:gd name="T97" fmla="*/ 9 h 2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3"/>
                      <a:gd name="T148" fmla="*/ 0 h 239"/>
                      <a:gd name="T149" fmla="*/ 163 w 163"/>
                      <a:gd name="T150" fmla="*/ 239 h 23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3" h="239">
                        <a:moveTo>
                          <a:pt x="50" y="9"/>
                        </a:moveTo>
                        <a:lnTo>
                          <a:pt x="57" y="5"/>
                        </a:lnTo>
                        <a:lnTo>
                          <a:pt x="66" y="2"/>
                        </a:lnTo>
                        <a:lnTo>
                          <a:pt x="77" y="1"/>
                        </a:lnTo>
                        <a:lnTo>
                          <a:pt x="88" y="0"/>
                        </a:lnTo>
                        <a:lnTo>
                          <a:pt x="99" y="1"/>
                        </a:lnTo>
                        <a:lnTo>
                          <a:pt x="111" y="3"/>
                        </a:lnTo>
                        <a:lnTo>
                          <a:pt x="122" y="6"/>
                        </a:lnTo>
                        <a:lnTo>
                          <a:pt x="132" y="10"/>
                        </a:lnTo>
                        <a:lnTo>
                          <a:pt x="142" y="17"/>
                        </a:lnTo>
                        <a:lnTo>
                          <a:pt x="150" y="25"/>
                        </a:lnTo>
                        <a:lnTo>
                          <a:pt x="157" y="35"/>
                        </a:lnTo>
                        <a:lnTo>
                          <a:pt x="161" y="46"/>
                        </a:lnTo>
                        <a:lnTo>
                          <a:pt x="163" y="60"/>
                        </a:lnTo>
                        <a:lnTo>
                          <a:pt x="163" y="76"/>
                        </a:lnTo>
                        <a:lnTo>
                          <a:pt x="159" y="94"/>
                        </a:lnTo>
                        <a:lnTo>
                          <a:pt x="152" y="114"/>
                        </a:lnTo>
                        <a:lnTo>
                          <a:pt x="146" y="127"/>
                        </a:lnTo>
                        <a:lnTo>
                          <a:pt x="140" y="140"/>
                        </a:lnTo>
                        <a:lnTo>
                          <a:pt x="133" y="152"/>
                        </a:lnTo>
                        <a:lnTo>
                          <a:pt x="127" y="164"/>
                        </a:lnTo>
                        <a:lnTo>
                          <a:pt x="119" y="175"/>
                        </a:lnTo>
                        <a:lnTo>
                          <a:pt x="113" y="186"/>
                        </a:lnTo>
                        <a:lnTo>
                          <a:pt x="105" y="195"/>
                        </a:lnTo>
                        <a:lnTo>
                          <a:pt x="98" y="204"/>
                        </a:lnTo>
                        <a:lnTo>
                          <a:pt x="91" y="213"/>
                        </a:lnTo>
                        <a:lnTo>
                          <a:pt x="84" y="220"/>
                        </a:lnTo>
                        <a:lnTo>
                          <a:pt x="77" y="226"/>
                        </a:lnTo>
                        <a:lnTo>
                          <a:pt x="70" y="231"/>
                        </a:lnTo>
                        <a:lnTo>
                          <a:pt x="63" y="235"/>
                        </a:lnTo>
                        <a:lnTo>
                          <a:pt x="56" y="238"/>
                        </a:lnTo>
                        <a:lnTo>
                          <a:pt x="50" y="239"/>
                        </a:lnTo>
                        <a:lnTo>
                          <a:pt x="45" y="239"/>
                        </a:lnTo>
                        <a:lnTo>
                          <a:pt x="43" y="238"/>
                        </a:lnTo>
                        <a:lnTo>
                          <a:pt x="38" y="236"/>
                        </a:lnTo>
                        <a:lnTo>
                          <a:pt x="32" y="231"/>
                        </a:lnTo>
                        <a:lnTo>
                          <a:pt x="24" y="224"/>
                        </a:lnTo>
                        <a:lnTo>
                          <a:pt x="16" y="214"/>
                        </a:lnTo>
                        <a:lnTo>
                          <a:pt x="9" y="203"/>
                        </a:lnTo>
                        <a:lnTo>
                          <a:pt x="4" y="188"/>
                        </a:lnTo>
                        <a:lnTo>
                          <a:pt x="1" y="170"/>
                        </a:lnTo>
                        <a:lnTo>
                          <a:pt x="0" y="149"/>
                        </a:lnTo>
                        <a:lnTo>
                          <a:pt x="1" y="126"/>
                        </a:lnTo>
                        <a:lnTo>
                          <a:pt x="5" y="102"/>
                        </a:lnTo>
                        <a:lnTo>
                          <a:pt x="10" y="78"/>
                        </a:lnTo>
                        <a:lnTo>
                          <a:pt x="17" y="56"/>
                        </a:lnTo>
                        <a:lnTo>
                          <a:pt x="26" y="36"/>
                        </a:lnTo>
                        <a:lnTo>
                          <a:pt x="37" y="20"/>
                        </a:lnTo>
                        <a:lnTo>
                          <a:pt x="50" y="9"/>
                        </a:lnTo>
                        <a:close/>
                      </a:path>
                    </a:pathLst>
                  </a:custGeom>
                  <a:solidFill>
                    <a:srgbClr val="F2E8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36"/>
                  <p:cNvSpPr>
                    <a:spLocks/>
                  </p:cNvSpPr>
                  <p:nvPr/>
                </p:nvSpPr>
                <p:spPr bwMode="auto">
                  <a:xfrm>
                    <a:off x="1218" y="1879"/>
                    <a:ext cx="152" cy="226"/>
                  </a:xfrm>
                  <a:custGeom>
                    <a:avLst/>
                    <a:gdLst>
                      <a:gd name="T0" fmla="*/ 47 w 152"/>
                      <a:gd name="T1" fmla="*/ 8 h 226"/>
                      <a:gd name="T2" fmla="*/ 54 w 152"/>
                      <a:gd name="T3" fmla="*/ 5 h 226"/>
                      <a:gd name="T4" fmla="*/ 63 w 152"/>
                      <a:gd name="T5" fmla="*/ 2 h 226"/>
                      <a:gd name="T6" fmla="*/ 72 w 152"/>
                      <a:gd name="T7" fmla="*/ 1 h 226"/>
                      <a:gd name="T8" fmla="*/ 82 w 152"/>
                      <a:gd name="T9" fmla="*/ 0 h 226"/>
                      <a:gd name="T10" fmla="*/ 93 w 152"/>
                      <a:gd name="T11" fmla="*/ 1 h 226"/>
                      <a:gd name="T12" fmla="*/ 103 w 152"/>
                      <a:gd name="T13" fmla="*/ 3 h 226"/>
                      <a:gd name="T14" fmla="*/ 114 w 152"/>
                      <a:gd name="T15" fmla="*/ 6 h 226"/>
                      <a:gd name="T16" fmla="*/ 123 w 152"/>
                      <a:gd name="T17" fmla="*/ 11 h 226"/>
                      <a:gd name="T18" fmla="*/ 132 w 152"/>
                      <a:gd name="T19" fmla="*/ 17 h 226"/>
                      <a:gd name="T20" fmla="*/ 140 w 152"/>
                      <a:gd name="T21" fmla="*/ 25 h 226"/>
                      <a:gd name="T22" fmla="*/ 146 w 152"/>
                      <a:gd name="T23" fmla="*/ 34 h 226"/>
                      <a:gd name="T24" fmla="*/ 150 w 152"/>
                      <a:gd name="T25" fmla="*/ 45 h 226"/>
                      <a:gd name="T26" fmla="*/ 152 w 152"/>
                      <a:gd name="T27" fmla="*/ 57 h 226"/>
                      <a:gd name="T28" fmla="*/ 152 w 152"/>
                      <a:gd name="T29" fmla="*/ 71 h 226"/>
                      <a:gd name="T30" fmla="*/ 149 w 152"/>
                      <a:gd name="T31" fmla="*/ 88 h 226"/>
                      <a:gd name="T32" fmla="*/ 143 w 152"/>
                      <a:gd name="T33" fmla="*/ 106 h 226"/>
                      <a:gd name="T34" fmla="*/ 137 w 152"/>
                      <a:gd name="T35" fmla="*/ 118 h 226"/>
                      <a:gd name="T36" fmla="*/ 132 w 152"/>
                      <a:gd name="T37" fmla="*/ 131 h 226"/>
                      <a:gd name="T38" fmla="*/ 126 w 152"/>
                      <a:gd name="T39" fmla="*/ 142 h 226"/>
                      <a:gd name="T40" fmla="*/ 119 w 152"/>
                      <a:gd name="T41" fmla="*/ 154 h 226"/>
                      <a:gd name="T42" fmla="*/ 113 w 152"/>
                      <a:gd name="T43" fmla="*/ 164 h 226"/>
                      <a:gd name="T44" fmla="*/ 106 w 152"/>
                      <a:gd name="T45" fmla="*/ 175 h 226"/>
                      <a:gd name="T46" fmla="*/ 100 w 152"/>
                      <a:gd name="T47" fmla="*/ 184 h 226"/>
                      <a:gd name="T48" fmla="*/ 93 w 152"/>
                      <a:gd name="T49" fmla="*/ 193 h 226"/>
                      <a:gd name="T50" fmla="*/ 86 w 152"/>
                      <a:gd name="T51" fmla="*/ 201 h 226"/>
                      <a:gd name="T52" fmla="*/ 79 w 152"/>
                      <a:gd name="T53" fmla="*/ 207 h 226"/>
                      <a:gd name="T54" fmla="*/ 73 w 152"/>
                      <a:gd name="T55" fmla="*/ 214 h 226"/>
                      <a:gd name="T56" fmla="*/ 66 w 152"/>
                      <a:gd name="T57" fmla="*/ 218 h 226"/>
                      <a:gd name="T58" fmla="*/ 60 w 152"/>
                      <a:gd name="T59" fmla="*/ 222 h 226"/>
                      <a:gd name="T60" fmla="*/ 53 w 152"/>
                      <a:gd name="T61" fmla="*/ 225 h 226"/>
                      <a:gd name="T62" fmla="*/ 47 w 152"/>
                      <a:gd name="T63" fmla="*/ 226 h 226"/>
                      <a:gd name="T64" fmla="*/ 42 w 152"/>
                      <a:gd name="T65" fmla="*/ 226 h 226"/>
                      <a:gd name="T66" fmla="*/ 40 w 152"/>
                      <a:gd name="T67" fmla="*/ 225 h 226"/>
                      <a:gd name="T68" fmla="*/ 36 w 152"/>
                      <a:gd name="T69" fmla="*/ 223 h 226"/>
                      <a:gd name="T70" fmla="*/ 30 w 152"/>
                      <a:gd name="T71" fmla="*/ 218 h 226"/>
                      <a:gd name="T72" fmla="*/ 23 w 152"/>
                      <a:gd name="T73" fmla="*/ 212 h 226"/>
                      <a:gd name="T74" fmla="*/ 15 w 152"/>
                      <a:gd name="T75" fmla="*/ 203 h 226"/>
                      <a:gd name="T76" fmla="*/ 9 w 152"/>
                      <a:gd name="T77" fmla="*/ 192 h 226"/>
                      <a:gd name="T78" fmla="*/ 3 w 152"/>
                      <a:gd name="T79" fmla="*/ 178 h 226"/>
                      <a:gd name="T80" fmla="*/ 1 w 152"/>
                      <a:gd name="T81" fmla="*/ 161 h 226"/>
                      <a:gd name="T82" fmla="*/ 0 w 152"/>
                      <a:gd name="T83" fmla="*/ 141 h 226"/>
                      <a:gd name="T84" fmla="*/ 1 w 152"/>
                      <a:gd name="T85" fmla="*/ 119 h 226"/>
                      <a:gd name="T86" fmla="*/ 4 w 152"/>
                      <a:gd name="T87" fmla="*/ 96 h 226"/>
                      <a:gd name="T88" fmla="*/ 9 w 152"/>
                      <a:gd name="T89" fmla="*/ 74 h 226"/>
                      <a:gd name="T90" fmla="*/ 16 w 152"/>
                      <a:gd name="T91" fmla="*/ 52 h 226"/>
                      <a:gd name="T92" fmla="*/ 24 w 152"/>
                      <a:gd name="T93" fmla="*/ 33 h 226"/>
                      <a:gd name="T94" fmla="*/ 35 w 152"/>
                      <a:gd name="T95" fmla="*/ 18 h 226"/>
                      <a:gd name="T96" fmla="*/ 47 w 152"/>
                      <a:gd name="T97" fmla="*/ 8 h 2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2"/>
                      <a:gd name="T148" fmla="*/ 0 h 226"/>
                      <a:gd name="T149" fmla="*/ 152 w 152"/>
                      <a:gd name="T150" fmla="*/ 226 h 2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2" h="226">
                        <a:moveTo>
                          <a:pt x="47" y="8"/>
                        </a:moveTo>
                        <a:lnTo>
                          <a:pt x="54" y="5"/>
                        </a:lnTo>
                        <a:lnTo>
                          <a:pt x="63" y="2"/>
                        </a:lnTo>
                        <a:lnTo>
                          <a:pt x="72" y="1"/>
                        </a:lnTo>
                        <a:lnTo>
                          <a:pt x="82" y="0"/>
                        </a:lnTo>
                        <a:lnTo>
                          <a:pt x="93" y="1"/>
                        </a:lnTo>
                        <a:lnTo>
                          <a:pt x="103" y="3"/>
                        </a:lnTo>
                        <a:lnTo>
                          <a:pt x="114" y="6"/>
                        </a:lnTo>
                        <a:lnTo>
                          <a:pt x="123" y="11"/>
                        </a:lnTo>
                        <a:lnTo>
                          <a:pt x="132" y="17"/>
                        </a:lnTo>
                        <a:lnTo>
                          <a:pt x="140" y="25"/>
                        </a:lnTo>
                        <a:lnTo>
                          <a:pt x="146" y="34"/>
                        </a:lnTo>
                        <a:lnTo>
                          <a:pt x="150" y="45"/>
                        </a:lnTo>
                        <a:lnTo>
                          <a:pt x="152" y="57"/>
                        </a:lnTo>
                        <a:lnTo>
                          <a:pt x="152" y="71"/>
                        </a:lnTo>
                        <a:lnTo>
                          <a:pt x="149" y="88"/>
                        </a:lnTo>
                        <a:lnTo>
                          <a:pt x="143" y="106"/>
                        </a:lnTo>
                        <a:lnTo>
                          <a:pt x="137" y="118"/>
                        </a:lnTo>
                        <a:lnTo>
                          <a:pt x="132" y="131"/>
                        </a:lnTo>
                        <a:lnTo>
                          <a:pt x="126" y="142"/>
                        </a:lnTo>
                        <a:lnTo>
                          <a:pt x="119" y="154"/>
                        </a:lnTo>
                        <a:lnTo>
                          <a:pt x="113" y="164"/>
                        </a:lnTo>
                        <a:lnTo>
                          <a:pt x="106" y="175"/>
                        </a:lnTo>
                        <a:lnTo>
                          <a:pt x="100" y="184"/>
                        </a:lnTo>
                        <a:lnTo>
                          <a:pt x="93" y="193"/>
                        </a:lnTo>
                        <a:lnTo>
                          <a:pt x="86" y="201"/>
                        </a:lnTo>
                        <a:lnTo>
                          <a:pt x="79" y="207"/>
                        </a:lnTo>
                        <a:lnTo>
                          <a:pt x="73" y="214"/>
                        </a:lnTo>
                        <a:lnTo>
                          <a:pt x="66" y="218"/>
                        </a:lnTo>
                        <a:lnTo>
                          <a:pt x="60" y="222"/>
                        </a:lnTo>
                        <a:lnTo>
                          <a:pt x="53" y="225"/>
                        </a:lnTo>
                        <a:lnTo>
                          <a:pt x="47" y="226"/>
                        </a:lnTo>
                        <a:lnTo>
                          <a:pt x="42" y="226"/>
                        </a:lnTo>
                        <a:lnTo>
                          <a:pt x="40" y="225"/>
                        </a:lnTo>
                        <a:lnTo>
                          <a:pt x="36" y="223"/>
                        </a:lnTo>
                        <a:lnTo>
                          <a:pt x="30" y="218"/>
                        </a:lnTo>
                        <a:lnTo>
                          <a:pt x="23" y="212"/>
                        </a:lnTo>
                        <a:lnTo>
                          <a:pt x="15" y="203"/>
                        </a:lnTo>
                        <a:lnTo>
                          <a:pt x="9" y="192"/>
                        </a:lnTo>
                        <a:lnTo>
                          <a:pt x="3" y="178"/>
                        </a:lnTo>
                        <a:lnTo>
                          <a:pt x="1" y="161"/>
                        </a:lnTo>
                        <a:lnTo>
                          <a:pt x="0" y="141"/>
                        </a:lnTo>
                        <a:lnTo>
                          <a:pt x="1" y="119"/>
                        </a:lnTo>
                        <a:lnTo>
                          <a:pt x="4" y="96"/>
                        </a:lnTo>
                        <a:lnTo>
                          <a:pt x="9" y="74"/>
                        </a:lnTo>
                        <a:lnTo>
                          <a:pt x="16" y="52"/>
                        </a:lnTo>
                        <a:lnTo>
                          <a:pt x="24" y="33"/>
                        </a:lnTo>
                        <a:lnTo>
                          <a:pt x="35" y="18"/>
                        </a:lnTo>
                        <a:lnTo>
                          <a:pt x="47" y="8"/>
                        </a:lnTo>
                        <a:close/>
                      </a:path>
                    </a:pathLst>
                  </a:custGeom>
                  <a:solidFill>
                    <a:srgbClr val="E5D1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37"/>
                  <p:cNvSpPr>
                    <a:spLocks/>
                  </p:cNvSpPr>
                  <p:nvPr/>
                </p:nvSpPr>
                <p:spPr bwMode="auto">
                  <a:xfrm>
                    <a:off x="1222" y="1887"/>
                    <a:ext cx="141" cy="212"/>
                  </a:xfrm>
                  <a:custGeom>
                    <a:avLst/>
                    <a:gdLst>
                      <a:gd name="T0" fmla="*/ 44 w 141"/>
                      <a:gd name="T1" fmla="*/ 6 h 212"/>
                      <a:gd name="T2" fmla="*/ 51 w 141"/>
                      <a:gd name="T3" fmla="*/ 3 h 212"/>
                      <a:gd name="T4" fmla="*/ 59 w 141"/>
                      <a:gd name="T5" fmla="*/ 1 h 212"/>
                      <a:gd name="T6" fmla="*/ 68 w 141"/>
                      <a:gd name="T7" fmla="*/ 0 h 212"/>
                      <a:gd name="T8" fmla="*/ 77 w 141"/>
                      <a:gd name="T9" fmla="*/ 0 h 212"/>
                      <a:gd name="T10" fmla="*/ 86 w 141"/>
                      <a:gd name="T11" fmla="*/ 1 h 212"/>
                      <a:gd name="T12" fmla="*/ 96 w 141"/>
                      <a:gd name="T13" fmla="*/ 3 h 212"/>
                      <a:gd name="T14" fmla="*/ 105 w 141"/>
                      <a:gd name="T15" fmla="*/ 6 h 212"/>
                      <a:gd name="T16" fmla="*/ 114 w 141"/>
                      <a:gd name="T17" fmla="*/ 11 h 212"/>
                      <a:gd name="T18" fmla="*/ 122 w 141"/>
                      <a:gd name="T19" fmla="*/ 17 h 212"/>
                      <a:gd name="T20" fmla="*/ 129 w 141"/>
                      <a:gd name="T21" fmla="*/ 24 h 212"/>
                      <a:gd name="T22" fmla="*/ 135 w 141"/>
                      <a:gd name="T23" fmla="*/ 32 h 212"/>
                      <a:gd name="T24" fmla="*/ 139 w 141"/>
                      <a:gd name="T25" fmla="*/ 42 h 212"/>
                      <a:gd name="T26" fmla="*/ 141 w 141"/>
                      <a:gd name="T27" fmla="*/ 54 h 212"/>
                      <a:gd name="T28" fmla="*/ 141 w 141"/>
                      <a:gd name="T29" fmla="*/ 66 h 212"/>
                      <a:gd name="T30" fmla="*/ 139 w 141"/>
                      <a:gd name="T31" fmla="*/ 81 h 212"/>
                      <a:gd name="T32" fmla="*/ 134 w 141"/>
                      <a:gd name="T33" fmla="*/ 97 h 212"/>
                      <a:gd name="T34" fmla="*/ 129 w 141"/>
                      <a:gd name="T35" fmla="*/ 109 h 212"/>
                      <a:gd name="T36" fmla="*/ 124 w 141"/>
                      <a:gd name="T37" fmla="*/ 121 h 212"/>
                      <a:gd name="T38" fmla="*/ 119 w 141"/>
                      <a:gd name="T39" fmla="*/ 132 h 212"/>
                      <a:gd name="T40" fmla="*/ 113 w 141"/>
                      <a:gd name="T41" fmla="*/ 143 h 212"/>
                      <a:gd name="T42" fmla="*/ 106 w 141"/>
                      <a:gd name="T43" fmla="*/ 153 h 212"/>
                      <a:gd name="T44" fmla="*/ 101 w 141"/>
                      <a:gd name="T45" fmla="*/ 163 h 212"/>
                      <a:gd name="T46" fmla="*/ 94 w 141"/>
                      <a:gd name="T47" fmla="*/ 172 h 212"/>
                      <a:gd name="T48" fmla="*/ 87 w 141"/>
                      <a:gd name="T49" fmla="*/ 180 h 212"/>
                      <a:gd name="T50" fmla="*/ 81 w 141"/>
                      <a:gd name="T51" fmla="*/ 188 h 212"/>
                      <a:gd name="T52" fmla="*/ 75 w 141"/>
                      <a:gd name="T53" fmla="*/ 194 h 212"/>
                      <a:gd name="T54" fmla="*/ 69 w 141"/>
                      <a:gd name="T55" fmla="*/ 200 h 212"/>
                      <a:gd name="T56" fmla="*/ 62 w 141"/>
                      <a:gd name="T57" fmla="*/ 205 h 212"/>
                      <a:gd name="T58" fmla="*/ 56 w 141"/>
                      <a:gd name="T59" fmla="*/ 208 h 212"/>
                      <a:gd name="T60" fmla="*/ 51 w 141"/>
                      <a:gd name="T61" fmla="*/ 211 h 212"/>
                      <a:gd name="T62" fmla="*/ 45 w 141"/>
                      <a:gd name="T63" fmla="*/ 212 h 212"/>
                      <a:gd name="T64" fmla="*/ 40 w 141"/>
                      <a:gd name="T65" fmla="*/ 212 h 212"/>
                      <a:gd name="T66" fmla="*/ 38 w 141"/>
                      <a:gd name="T67" fmla="*/ 212 h 212"/>
                      <a:gd name="T68" fmla="*/ 34 w 141"/>
                      <a:gd name="T69" fmla="*/ 209 h 212"/>
                      <a:gd name="T70" fmla="*/ 28 w 141"/>
                      <a:gd name="T71" fmla="*/ 205 h 212"/>
                      <a:gd name="T72" fmla="*/ 21 w 141"/>
                      <a:gd name="T73" fmla="*/ 198 h 212"/>
                      <a:gd name="T74" fmla="*/ 14 w 141"/>
                      <a:gd name="T75" fmla="*/ 190 h 212"/>
                      <a:gd name="T76" fmla="*/ 8 w 141"/>
                      <a:gd name="T77" fmla="*/ 179 h 212"/>
                      <a:gd name="T78" fmla="*/ 3 w 141"/>
                      <a:gd name="T79" fmla="*/ 166 h 212"/>
                      <a:gd name="T80" fmla="*/ 0 w 141"/>
                      <a:gd name="T81" fmla="*/ 151 h 212"/>
                      <a:gd name="T82" fmla="*/ 0 w 141"/>
                      <a:gd name="T83" fmla="*/ 132 h 212"/>
                      <a:gd name="T84" fmla="*/ 1 w 141"/>
                      <a:gd name="T85" fmla="*/ 111 h 212"/>
                      <a:gd name="T86" fmla="*/ 4 w 141"/>
                      <a:gd name="T87" fmla="*/ 90 h 212"/>
                      <a:gd name="T88" fmla="*/ 9 w 141"/>
                      <a:gd name="T89" fmla="*/ 68 h 212"/>
                      <a:gd name="T90" fmla="*/ 15 w 141"/>
                      <a:gd name="T91" fmla="*/ 48 h 212"/>
                      <a:gd name="T92" fmla="*/ 23 w 141"/>
                      <a:gd name="T93" fmla="*/ 30 h 212"/>
                      <a:gd name="T94" fmla="*/ 33 w 141"/>
                      <a:gd name="T95" fmla="*/ 16 h 212"/>
                      <a:gd name="T96" fmla="*/ 44 w 141"/>
                      <a:gd name="T97" fmla="*/ 6 h 2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212"/>
                      <a:gd name="T149" fmla="*/ 141 w 141"/>
                      <a:gd name="T150" fmla="*/ 212 h 2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212">
                        <a:moveTo>
                          <a:pt x="44" y="6"/>
                        </a:moveTo>
                        <a:lnTo>
                          <a:pt x="51" y="3"/>
                        </a:lnTo>
                        <a:lnTo>
                          <a:pt x="59" y="1"/>
                        </a:lnTo>
                        <a:lnTo>
                          <a:pt x="68" y="0"/>
                        </a:lnTo>
                        <a:lnTo>
                          <a:pt x="77" y="0"/>
                        </a:lnTo>
                        <a:lnTo>
                          <a:pt x="86" y="1"/>
                        </a:lnTo>
                        <a:lnTo>
                          <a:pt x="96" y="3"/>
                        </a:lnTo>
                        <a:lnTo>
                          <a:pt x="105" y="6"/>
                        </a:lnTo>
                        <a:lnTo>
                          <a:pt x="114" y="11"/>
                        </a:lnTo>
                        <a:lnTo>
                          <a:pt x="122" y="17"/>
                        </a:lnTo>
                        <a:lnTo>
                          <a:pt x="129" y="24"/>
                        </a:lnTo>
                        <a:lnTo>
                          <a:pt x="135" y="32"/>
                        </a:lnTo>
                        <a:lnTo>
                          <a:pt x="139" y="42"/>
                        </a:lnTo>
                        <a:lnTo>
                          <a:pt x="141" y="54"/>
                        </a:lnTo>
                        <a:lnTo>
                          <a:pt x="141" y="66"/>
                        </a:lnTo>
                        <a:lnTo>
                          <a:pt x="139" y="81"/>
                        </a:lnTo>
                        <a:lnTo>
                          <a:pt x="134" y="97"/>
                        </a:lnTo>
                        <a:lnTo>
                          <a:pt x="129" y="109"/>
                        </a:lnTo>
                        <a:lnTo>
                          <a:pt x="124" y="121"/>
                        </a:lnTo>
                        <a:lnTo>
                          <a:pt x="119" y="132"/>
                        </a:lnTo>
                        <a:lnTo>
                          <a:pt x="113" y="143"/>
                        </a:lnTo>
                        <a:lnTo>
                          <a:pt x="106" y="153"/>
                        </a:lnTo>
                        <a:lnTo>
                          <a:pt x="101" y="163"/>
                        </a:lnTo>
                        <a:lnTo>
                          <a:pt x="94" y="172"/>
                        </a:lnTo>
                        <a:lnTo>
                          <a:pt x="87" y="180"/>
                        </a:lnTo>
                        <a:lnTo>
                          <a:pt x="81" y="188"/>
                        </a:lnTo>
                        <a:lnTo>
                          <a:pt x="75" y="194"/>
                        </a:lnTo>
                        <a:lnTo>
                          <a:pt x="69" y="200"/>
                        </a:lnTo>
                        <a:lnTo>
                          <a:pt x="62" y="205"/>
                        </a:lnTo>
                        <a:lnTo>
                          <a:pt x="56" y="208"/>
                        </a:lnTo>
                        <a:lnTo>
                          <a:pt x="51" y="211"/>
                        </a:lnTo>
                        <a:lnTo>
                          <a:pt x="45" y="212"/>
                        </a:lnTo>
                        <a:lnTo>
                          <a:pt x="40" y="212"/>
                        </a:lnTo>
                        <a:lnTo>
                          <a:pt x="38" y="212"/>
                        </a:lnTo>
                        <a:lnTo>
                          <a:pt x="34" y="209"/>
                        </a:lnTo>
                        <a:lnTo>
                          <a:pt x="28" y="205"/>
                        </a:lnTo>
                        <a:lnTo>
                          <a:pt x="21" y="198"/>
                        </a:lnTo>
                        <a:lnTo>
                          <a:pt x="14" y="190"/>
                        </a:lnTo>
                        <a:lnTo>
                          <a:pt x="8" y="179"/>
                        </a:lnTo>
                        <a:lnTo>
                          <a:pt x="3" y="166"/>
                        </a:lnTo>
                        <a:lnTo>
                          <a:pt x="0" y="151"/>
                        </a:lnTo>
                        <a:lnTo>
                          <a:pt x="0" y="132"/>
                        </a:lnTo>
                        <a:lnTo>
                          <a:pt x="1" y="111"/>
                        </a:lnTo>
                        <a:lnTo>
                          <a:pt x="4" y="90"/>
                        </a:lnTo>
                        <a:lnTo>
                          <a:pt x="9" y="68"/>
                        </a:lnTo>
                        <a:lnTo>
                          <a:pt x="15" y="48"/>
                        </a:lnTo>
                        <a:lnTo>
                          <a:pt x="23" y="30"/>
                        </a:lnTo>
                        <a:lnTo>
                          <a:pt x="33" y="16"/>
                        </a:lnTo>
                        <a:lnTo>
                          <a:pt x="44" y="6"/>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38"/>
                  <p:cNvSpPr>
                    <a:spLocks/>
                  </p:cNvSpPr>
                  <p:nvPr/>
                </p:nvSpPr>
                <p:spPr bwMode="auto">
                  <a:xfrm>
                    <a:off x="1227" y="1894"/>
                    <a:ext cx="131" cy="200"/>
                  </a:xfrm>
                  <a:custGeom>
                    <a:avLst/>
                    <a:gdLst>
                      <a:gd name="T0" fmla="*/ 42 w 131"/>
                      <a:gd name="T1" fmla="*/ 5 h 200"/>
                      <a:gd name="T2" fmla="*/ 48 w 131"/>
                      <a:gd name="T3" fmla="*/ 2 h 200"/>
                      <a:gd name="T4" fmla="*/ 55 w 131"/>
                      <a:gd name="T5" fmla="*/ 1 h 200"/>
                      <a:gd name="T6" fmla="*/ 63 w 131"/>
                      <a:gd name="T7" fmla="*/ 0 h 200"/>
                      <a:gd name="T8" fmla="*/ 71 w 131"/>
                      <a:gd name="T9" fmla="*/ 0 h 200"/>
                      <a:gd name="T10" fmla="*/ 80 w 131"/>
                      <a:gd name="T11" fmla="*/ 1 h 200"/>
                      <a:gd name="T12" fmla="*/ 89 w 131"/>
                      <a:gd name="T13" fmla="*/ 3 h 200"/>
                      <a:gd name="T14" fmla="*/ 97 w 131"/>
                      <a:gd name="T15" fmla="*/ 7 h 200"/>
                      <a:gd name="T16" fmla="*/ 105 w 131"/>
                      <a:gd name="T17" fmla="*/ 11 h 200"/>
                      <a:gd name="T18" fmla="*/ 112 w 131"/>
                      <a:gd name="T19" fmla="*/ 17 h 200"/>
                      <a:gd name="T20" fmla="*/ 119 w 131"/>
                      <a:gd name="T21" fmla="*/ 24 h 200"/>
                      <a:gd name="T22" fmla="*/ 124 w 131"/>
                      <a:gd name="T23" fmla="*/ 31 h 200"/>
                      <a:gd name="T24" fmla="*/ 128 w 131"/>
                      <a:gd name="T25" fmla="*/ 40 h 200"/>
                      <a:gd name="T26" fmla="*/ 130 w 131"/>
                      <a:gd name="T27" fmla="*/ 51 h 200"/>
                      <a:gd name="T28" fmla="*/ 131 w 131"/>
                      <a:gd name="T29" fmla="*/ 63 h 200"/>
                      <a:gd name="T30" fmla="*/ 129 w 131"/>
                      <a:gd name="T31" fmla="*/ 76 h 200"/>
                      <a:gd name="T32" fmla="*/ 125 w 131"/>
                      <a:gd name="T33" fmla="*/ 90 h 200"/>
                      <a:gd name="T34" fmla="*/ 121 w 131"/>
                      <a:gd name="T35" fmla="*/ 101 h 200"/>
                      <a:gd name="T36" fmla="*/ 116 w 131"/>
                      <a:gd name="T37" fmla="*/ 112 h 200"/>
                      <a:gd name="T38" fmla="*/ 111 w 131"/>
                      <a:gd name="T39" fmla="*/ 123 h 200"/>
                      <a:gd name="T40" fmla="*/ 106 w 131"/>
                      <a:gd name="T41" fmla="*/ 133 h 200"/>
                      <a:gd name="T42" fmla="*/ 100 w 131"/>
                      <a:gd name="T43" fmla="*/ 143 h 200"/>
                      <a:gd name="T44" fmla="*/ 95 w 131"/>
                      <a:gd name="T45" fmla="*/ 152 h 200"/>
                      <a:gd name="T46" fmla="*/ 89 w 131"/>
                      <a:gd name="T47" fmla="*/ 161 h 200"/>
                      <a:gd name="T48" fmla="*/ 82 w 131"/>
                      <a:gd name="T49" fmla="*/ 169 h 200"/>
                      <a:gd name="T50" fmla="*/ 77 w 131"/>
                      <a:gd name="T51" fmla="*/ 176 h 200"/>
                      <a:gd name="T52" fmla="*/ 70 w 131"/>
                      <a:gd name="T53" fmla="*/ 182 h 200"/>
                      <a:gd name="T54" fmla="*/ 64 w 131"/>
                      <a:gd name="T55" fmla="*/ 188 h 200"/>
                      <a:gd name="T56" fmla="*/ 59 w 131"/>
                      <a:gd name="T57" fmla="*/ 192 h 200"/>
                      <a:gd name="T58" fmla="*/ 53 w 131"/>
                      <a:gd name="T59" fmla="*/ 196 h 200"/>
                      <a:gd name="T60" fmla="*/ 47 w 131"/>
                      <a:gd name="T61" fmla="*/ 198 h 200"/>
                      <a:gd name="T62" fmla="*/ 42 w 131"/>
                      <a:gd name="T63" fmla="*/ 200 h 200"/>
                      <a:gd name="T64" fmla="*/ 37 w 131"/>
                      <a:gd name="T65" fmla="*/ 200 h 200"/>
                      <a:gd name="T66" fmla="*/ 36 w 131"/>
                      <a:gd name="T67" fmla="*/ 199 h 200"/>
                      <a:gd name="T68" fmla="*/ 32 w 131"/>
                      <a:gd name="T69" fmla="*/ 196 h 200"/>
                      <a:gd name="T70" fmla="*/ 27 w 131"/>
                      <a:gd name="T71" fmla="*/ 192 h 200"/>
                      <a:gd name="T72" fmla="*/ 20 w 131"/>
                      <a:gd name="T73" fmla="*/ 186 h 200"/>
                      <a:gd name="T74" fmla="*/ 14 w 131"/>
                      <a:gd name="T75" fmla="*/ 179 h 200"/>
                      <a:gd name="T76" fmla="*/ 8 w 131"/>
                      <a:gd name="T77" fmla="*/ 168 h 200"/>
                      <a:gd name="T78" fmla="*/ 3 w 131"/>
                      <a:gd name="T79" fmla="*/ 156 h 200"/>
                      <a:gd name="T80" fmla="*/ 1 w 131"/>
                      <a:gd name="T81" fmla="*/ 141 h 200"/>
                      <a:gd name="T82" fmla="*/ 0 w 131"/>
                      <a:gd name="T83" fmla="*/ 124 h 200"/>
                      <a:gd name="T84" fmla="*/ 1 w 131"/>
                      <a:gd name="T85" fmla="*/ 104 h 200"/>
                      <a:gd name="T86" fmla="*/ 4 w 131"/>
                      <a:gd name="T87" fmla="*/ 84 h 200"/>
                      <a:gd name="T88" fmla="*/ 8 w 131"/>
                      <a:gd name="T89" fmla="*/ 64 h 200"/>
                      <a:gd name="T90" fmla="*/ 14 w 131"/>
                      <a:gd name="T91" fmla="*/ 45 h 200"/>
                      <a:gd name="T92" fmla="*/ 22 w 131"/>
                      <a:gd name="T93" fmla="*/ 28 h 200"/>
                      <a:gd name="T94" fmla="*/ 31 w 131"/>
                      <a:gd name="T95" fmla="*/ 14 h 200"/>
                      <a:gd name="T96" fmla="*/ 42 w 131"/>
                      <a:gd name="T97" fmla="*/ 5 h 2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1"/>
                      <a:gd name="T148" fmla="*/ 0 h 200"/>
                      <a:gd name="T149" fmla="*/ 131 w 131"/>
                      <a:gd name="T150" fmla="*/ 200 h 2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1" h="200">
                        <a:moveTo>
                          <a:pt x="42" y="5"/>
                        </a:moveTo>
                        <a:lnTo>
                          <a:pt x="48" y="2"/>
                        </a:lnTo>
                        <a:lnTo>
                          <a:pt x="55" y="1"/>
                        </a:lnTo>
                        <a:lnTo>
                          <a:pt x="63" y="0"/>
                        </a:lnTo>
                        <a:lnTo>
                          <a:pt x="71" y="0"/>
                        </a:lnTo>
                        <a:lnTo>
                          <a:pt x="80" y="1"/>
                        </a:lnTo>
                        <a:lnTo>
                          <a:pt x="89" y="3"/>
                        </a:lnTo>
                        <a:lnTo>
                          <a:pt x="97" y="7"/>
                        </a:lnTo>
                        <a:lnTo>
                          <a:pt x="105" y="11"/>
                        </a:lnTo>
                        <a:lnTo>
                          <a:pt x="112" y="17"/>
                        </a:lnTo>
                        <a:lnTo>
                          <a:pt x="119" y="24"/>
                        </a:lnTo>
                        <a:lnTo>
                          <a:pt x="124" y="31"/>
                        </a:lnTo>
                        <a:lnTo>
                          <a:pt x="128" y="40"/>
                        </a:lnTo>
                        <a:lnTo>
                          <a:pt x="130" y="51"/>
                        </a:lnTo>
                        <a:lnTo>
                          <a:pt x="131" y="63"/>
                        </a:lnTo>
                        <a:lnTo>
                          <a:pt x="129" y="76"/>
                        </a:lnTo>
                        <a:lnTo>
                          <a:pt x="125" y="90"/>
                        </a:lnTo>
                        <a:lnTo>
                          <a:pt x="121" y="101"/>
                        </a:lnTo>
                        <a:lnTo>
                          <a:pt x="116" y="112"/>
                        </a:lnTo>
                        <a:lnTo>
                          <a:pt x="111" y="123"/>
                        </a:lnTo>
                        <a:lnTo>
                          <a:pt x="106" y="133"/>
                        </a:lnTo>
                        <a:lnTo>
                          <a:pt x="100" y="143"/>
                        </a:lnTo>
                        <a:lnTo>
                          <a:pt x="95" y="152"/>
                        </a:lnTo>
                        <a:lnTo>
                          <a:pt x="89" y="161"/>
                        </a:lnTo>
                        <a:lnTo>
                          <a:pt x="82" y="169"/>
                        </a:lnTo>
                        <a:lnTo>
                          <a:pt x="77" y="176"/>
                        </a:lnTo>
                        <a:lnTo>
                          <a:pt x="70" y="182"/>
                        </a:lnTo>
                        <a:lnTo>
                          <a:pt x="64" y="188"/>
                        </a:lnTo>
                        <a:lnTo>
                          <a:pt x="59" y="192"/>
                        </a:lnTo>
                        <a:lnTo>
                          <a:pt x="53" y="196"/>
                        </a:lnTo>
                        <a:lnTo>
                          <a:pt x="47" y="198"/>
                        </a:lnTo>
                        <a:lnTo>
                          <a:pt x="42" y="200"/>
                        </a:lnTo>
                        <a:lnTo>
                          <a:pt x="37" y="200"/>
                        </a:lnTo>
                        <a:lnTo>
                          <a:pt x="36" y="199"/>
                        </a:lnTo>
                        <a:lnTo>
                          <a:pt x="32" y="196"/>
                        </a:lnTo>
                        <a:lnTo>
                          <a:pt x="27" y="192"/>
                        </a:lnTo>
                        <a:lnTo>
                          <a:pt x="20" y="186"/>
                        </a:lnTo>
                        <a:lnTo>
                          <a:pt x="14" y="179"/>
                        </a:lnTo>
                        <a:lnTo>
                          <a:pt x="8" y="168"/>
                        </a:lnTo>
                        <a:lnTo>
                          <a:pt x="3" y="156"/>
                        </a:lnTo>
                        <a:lnTo>
                          <a:pt x="1" y="141"/>
                        </a:lnTo>
                        <a:lnTo>
                          <a:pt x="0" y="124"/>
                        </a:lnTo>
                        <a:lnTo>
                          <a:pt x="1" y="104"/>
                        </a:lnTo>
                        <a:lnTo>
                          <a:pt x="4" y="84"/>
                        </a:lnTo>
                        <a:lnTo>
                          <a:pt x="8" y="64"/>
                        </a:lnTo>
                        <a:lnTo>
                          <a:pt x="14" y="45"/>
                        </a:lnTo>
                        <a:lnTo>
                          <a:pt x="22" y="28"/>
                        </a:lnTo>
                        <a:lnTo>
                          <a:pt x="31" y="14"/>
                        </a:lnTo>
                        <a:lnTo>
                          <a:pt x="42" y="5"/>
                        </a:lnTo>
                        <a:close/>
                      </a:path>
                    </a:pathLst>
                  </a:custGeom>
                  <a:solidFill>
                    <a:srgbClr val="CCA3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39"/>
                  <p:cNvSpPr>
                    <a:spLocks/>
                  </p:cNvSpPr>
                  <p:nvPr/>
                </p:nvSpPr>
                <p:spPr bwMode="auto">
                  <a:xfrm>
                    <a:off x="1231" y="1901"/>
                    <a:ext cx="120" cy="187"/>
                  </a:xfrm>
                  <a:custGeom>
                    <a:avLst/>
                    <a:gdLst>
                      <a:gd name="T0" fmla="*/ 39 w 120"/>
                      <a:gd name="T1" fmla="*/ 5 h 187"/>
                      <a:gd name="T2" fmla="*/ 45 w 120"/>
                      <a:gd name="T3" fmla="*/ 2 h 187"/>
                      <a:gd name="T4" fmla="*/ 51 w 120"/>
                      <a:gd name="T5" fmla="*/ 0 h 187"/>
                      <a:gd name="T6" fmla="*/ 59 w 120"/>
                      <a:gd name="T7" fmla="*/ 0 h 187"/>
                      <a:gd name="T8" fmla="*/ 66 w 120"/>
                      <a:gd name="T9" fmla="*/ 0 h 187"/>
                      <a:gd name="T10" fmla="*/ 74 w 120"/>
                      <a:gd name="T11" fmla="*/ 1 h 187"/>
                      <a:gd name="T12" fmla="*/ 82 w 120"/>
                      <a:gd name="T13" fmla="*/ 4 h 187"/>
                      <a:gd name="T14" fmla="*/ 89 w 120"/>
                      <a:gd name="T15" fmla="*/ 7 h 187"/>
                      <a:gd name="T16" fmla="*/ 96 w 120"/>
                      <a:gd name="T17" fmla="*/ 12 h 187"/>
                      <a:gd name="T18" fmla="*/ 103 w 120"/>
                      <a:gd name="T19" fmla="*/ 17 h 187"/>
                      <a:gd name="T20" fmla="*/ 109 w 120"/>
                      <a:gd name="T21" fmla="*/ 24 h 187"/>
                      <a:gd name="T22" fmla="*/ 113 w 120"/>
                      <a:gd name="T23" fmla="*/ 31 h 187"/>
                      <a:gd name="T24" fmla="*/ 117 w 120"/>
                      <a:gd name="T25" fmla="*/ 39 h 187"/>
                      <a:gd name="T26" fmla="*/ 119 w 120"/>
                      <a:gd name="T27" fmla="*/ 49 h 187"/>
                      <a:gd name="T28" fmla="*/ 120 w 120"/>
                      <a:gd name="T29" fmla="*/ 59 h 187"/>
                      <a:gd name="T30" fmla="*/ 119 w 120"/>
                      <a:gd name="T31" fmla="*/ 70 h 187"/>
                      <a:gd name="T32" fmla="*/ 116 w 120"/>
                      <a:gd name="T33" fmla="*/ 82 h 187"/>
                      <a:gd name="T34" fmla="*/ 113 w 120"/>
                      <a:gd name="T35" fmla="*/ 93 h 187"/>
                      <a:gd name="T36" fmla="*/ 109 w 120"/>
                      <a:gd name="T37" fmla="*/ 104 h 187"/>
                      <a:gd name="T38" fmla="*/ 104 w 120"/>
                      <a:gd name="T39" fmla="*/ 114 h 187"/>
                      <a:gd name="T40" fmla="*/ 99 w 120"/>
                      <a:gd name="T41" fmla="*/ 123 h 187"/>
                      <a:gd name="T42" fmla="*/ 94 w 120"/>
                      <a:gd name="T43" fmla="*/ 133 h 187"/>
                      <a:gd name="T44" fmla="*/ 89 w 120"/>
                      <a:gd name="T45" fmla="*/ 142 h 187"/>
                      <a:gd name="T46" fmla="*/ 83 w 120"/>
                      <a:gd name="T47" fmla="*/ 150 h 187"/>
                      <a:gd name="T48" fmla="*/ 78 w 120"/>
                      <a:gd name="T49" fmla="*/ 157 h 187"/>
                      <a:gd name="T50" fmla="*/ 72 w 120"/>
                      <a:gd name="T51" fmla="*/ 164 h 187"/>
                      <a:gd name="T52" fmla="*/ 66 w 120"/>
                      <a:gd name="T53" fmla="*/ 170 h 187"/>
                      <a:gd name="T54" fmla="*/ 60 w 120"/>
                      <a:gd name="T55" fmla="*/ 175 h 187"/>
                      <a:gd name="T56" fmla="*/ 55 w 120"/>
                      <a:gd name="T57" fmla="*/ 180 h 187"/>
                      <a:gd name="T58" fmla="*/ 50 w 120"/>
                      <a:gd name="T59" fmla="*/ 183 h 187"/>
                      <a:gd name="T60" fmla="*/ 44 w 120"/>
                      <a:gd name="T61" fmla="*/ 185 h 187"/>
                      <a:gd name="T62" fmla="*/ 39 w 120"/>
                      <a:gd name="T63" fmla="*/ 187 h 187"/>
                      <a:gd name="T64" fmla="*/ 35 w 120"/>
                      <a:gd name="T65" fmla="*/ 187 h 187"/>
                      <a:gd name="T66" fmla="*/ 33 w 120"/>
                      <a:gd name="T67" fmla="*/ 186 h 187"/>
                      <a:gd name="T68" fmla="*/ 30 w 120"/>
                      <a:gd name="T69" fmla="*/ 184 h 187"/>
                      <a:gd name="T70" fmla="*/ 25 w 120"/>
                      <a:gd name="T71" fmla="*/ 180 h 187"/>
                      <a:gd name="T72" fmla="*/ 19 w 120"/>
                      <a:gd name="T73" fmla="*/ 175 h 187"/>
                      <a:gd name="T74" fmla="*/ 13 w 120"/>
                      <a:gd name="T75" fmla="*/ 167 h 187"/>
                      <a:gd name="T76" fmla="*/ 7 w 120"/>
                      <a:gd name="T77" fmla="*/ 157 h 187"/>
                      <a:gd name="T78" fmla="*/ 3 w 120"/>
                      <a:gd name="T79" fmla="*/ 146 h 187"/>
                      <a:gd name="T80" fmla="*/ 1 w 120"/>
                      <a:gd name="T81" fmla="*/ 132 h 187"/>
                      <a:gd name="T82" fmla="*/ 0 w 120"/>
                      <a:gd name="T83" fmla="*/ 116 h 187"/>
                      <a:gd name="T84" fmla="*/ 1 w 120"/>
                      <a:gd name="T85" fmla="*/ 97 h 187"/>
                      <a:gd name="T86" fmla="*/ 4 w 120"/>
                      <a:gd name="T87" fmla="*/ 78 h 187"/>
                      <a:gd name="T88" fmla="*/ 8 w 120"/>
                      <a:gd name="T89" fmla="*/ 59 h 187"/>
                      <a:gd name="T90" fmla="*/ 14 w 120"/>
                      <a:gd name="T91" fmla="*/ 42 h 187"/>
                      <a:gd name="T92" fmla="*/ 20 w 120"/>
                      <a:gd name="T93" fmla="*/ 26 h 187"/>
                      <a:gd name="T94" fmla="*/ 29 w 120"/>
                      <a:gd name="T95" fmla="*/ 13 h 187"/>
                      <a:gd name="T96" fmla="*/ 39 w 120"/>
                      <a:gd name="T97" fmla="*/ 5 h 1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0"/>
                      <a:gd name="T148" fmla="*/ 0 h 187"/>
                      <a:gd name="T149" fmla="*/ 120 w 120"/>
                      <a:gd name="T150" fmla="*/ 187 h 1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0" h="187">
                        <a:moveTo>
                          <a:pt x="39" y="5"/>
                        </a:moveTo>
                        <a:lnTo>
                          <a:pt x="45" y="2"/>
                        </a:lnTo>
                        <a:lnTo>
                          <a:pt x="51" y="0"/>
                        </a:lnTo>
                        <a:lnTo>
                          <a:pt x="59" y="0"/>
                        </a:lnTo>
                        <a:lnTo>
                          <a:pt x="66" y="0"/>
                        </a:lnTo>
                        <a:lnTo>
                          <a:pt x="74" y="1"/>
                        </a:lnTo>
                        <a:lnTo>
                          <a:pt x="82" y="4"/>
                        </a:lnTo>
                        <a:lnTo>
                          <a:pt x="89" y="7"/>
                        </a:lnTo>
                        <a:lnTo>
                          <a:pt x="96" y="12"/>
                        </a:lnTo>
                        <a:lnTo>
                          <a:pt x="103" y="17"/>
                        </a:lnTo>
                        <a:lnTo>
                          <a:pt x="109" y="24"/>
                        </a:lnTo>
                        <a:lnTo>
                          <a:pt x="113" y="31"/>
                        </a:lnTo>
                        <a:lnTo>
                          <a:pt x="117" y="39"/>
                        </a:lnTo>
                        <a:lnTo>
                          <a:pt x="119" y="49"/>
                        </a:lnTo>
                        <a:lnTo>
                          <a:pt x="120" y="59"/>
                        </a:lnTo>
                        <a:lnTo>
                          <a:pt x="119" y="70"/>
                        </a:lnTo>
                        <a:lnTo>
                          <a:pt x="116" y="82"/>
                        </a:lnTo>
                        <a:lnTo>
                          <a:pt x="113" y="93"/>
                        </a:lnTo>
                        <a:lnTo>
                          <a:pt x="109" y="104"/>
                        </a:lnTo>
                        <a:lnTo>
                          <a:pt x="104" y="114"/>
                        </a:lnTo>
                        <a:lnTo>
                          <a:pt x="99" y="123"/>
                        </a:lnTo>
                        <a:lnTo>
                          <a:pt x="94" y="133"/>
                        </a:lnTo>
                        <a:lnTo>
                          <a:pt x="89" y="142"/>
                        </a:lnTo>
                        <a:lnTo>
                          <a:pt x="83" y="150"/>
                        </a:lnTo>
                        <a:lnTo>
                          <a:pt x="78" y="157"/>
                        </a:lnTo>
                        <a:lnTo>
                          <a:pt x="72" y="164"/>
                        </a:lnTo>
                        <a:lnTo>
                          <a:pt x="66" y="170"/>
                        </a:lnTo>
                        <a:lnTo>
                          <a:pt x="60" y="175"/>
                        </a:lnTo>
                        <a:lnTo>
                          <a:pt x="55" y="180"/>
                        </a:lnTo>
                        <a:lnTo>
                          <a:pt x="50" y="183"/>
                        </a:lnTo>
                        <a:lnTo>
                          <a:pt x="44" y="185"/>
                        </a:lnTo>
                        <a:lnTo>
                          <a:pt x="39" y="187"/>
                        </a:lnTo>
                        <a:lnTo>
                          <a:pt x="35" y="187"/>
                        </a:lnTo>
                        <a:lnTo>
                          <a:pt x="33" y="186"/>
                        </a:lnTo>
                        <a:lnTo>
                          <a:pt x="30" y="184"/>
                        </a:lnTo>
                        <a:lnTo>
                          <a:pt x="25" y="180"/>
                        </a:lnTo>
                        <a:lnTo>
                          <a:pt x="19" y="175"/>
                        </a:lnTo>
                        <a:lnTo>
                          <a:pt x="13" y="167"/>
                        </a:lnTo>
                        <a:lnTo>
                          <a:pt x="7" y="157"/>
                        </a:lnTo>
                        <a:lnTo>
                          <a:pt x="3" y="146"/>
                        </a:lnTo>
                        <a:lnTo>
                          <a:pt x="1" y="132"/>
                        </a:lnTo>
                        <a:lnTo>
                          <a:pt x="0" y="116"/>
                        </a:lnTo>
                        <a:lnTo>
                          <a:pt x="1" y="97"/>
                        </a:lnTo>
                        <a:lnTo>
                          <a:pt x="4" y="78"/>
                        </a:lnTo>
                        <a:lnTo>
                          <a:pt x="8" y="59"/>
                        </a:lnTo>
                        <a:lnTo>
                          <a:pt x="14" y="42"/>
                        </a:lnTo>
                        <a:lnTo>
                          <a:pt x="20" y="26"/>
                        </a:lnTo>
                        <a:lnTo>
                          <a:pt x="29" y="13"/>
                        </a:lnTo>
                        <a:lnTo>
                          <a:pt x="39" y="5"/>
                        </a:lnTo>
                        <a:close/>
                      </a:path>
                    </a:pathLst>
                  </a:custGeom>
                  <a:solidFill>
                    <a:srgbClr val="BC8C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40"/>
                  <p:cNvSpPr>
                    <a:spLocks/>
                  </p:cNvSpPr>
                  <p:nvPr/>
                </p:nvSpPr>
                <p:spPr bwMode="auto">
                  <a:xfrm>
                    <a:off x="1234" y="1908"/>
                    <a:ext cx="110" cy="174"/>
                  </a:xfrm>
                  <a:custGeom>
                    <a:avLst/>
                    <a:gdLst>
                      <a:gd name="T0" fmla="*/ 33 w 110"/>
                      <a:gd name="T1" fmla="*/ 174 h 174"/>
                      <a:gd name="T2" fmla="*/ 31 w 110"/>
                      <a:gd name="T3" fmla="*/ 173 h 174"/>
                      <a:gd name="T4" fmla="*/ 28 w 110"/>
                      <a:gd name="T5" fmla="*/ 171 h 174"/>
                      <a:gd name="T6" fmla="*/ 23 w 110"/>
                      <a:gd name="T7" fmla="*/ 168 h 174"/>
                      <a:gd name="T8" fmla="*/ 18 w 110"/>
                      <a:gd name="T9" fmla="*/ 163 h 174"/>
                      <a:gd name="T10" fmla="*/ 12 w 110"/>
                      <a:gd name="T11" fmla="*/ 155 h 174"/>
                      <a:gd name="T12" fmla="*/ 7 w 110"/>
                      <a:gd name="T13" fmla="*/ 147 h 174"/>
                      <a:gd name="T14" fmla="*/ 3 w 110"/>
                      <a:gd name="T15" fmla="*/ 136 h 174"/>
                      <a:gd name="T16" fmla="*/ 1 w 110"/>
                      <a:gd name="T17" fmla="*/ 123 h 174"/>
                      <a:gd name="T18" fmla="*/ 0 w 110"/>
                      <a:gd name="T19" fmla="*/ 107 h 174"/>
                      <a:gd name="T20" fmla="*/ 1 w 110"/>
                      <a:gd name="T21" fmla="*/ 90 h 174"/>
                      <a:gd name="T22" fmla="*/ 4 w 110"/>
                      <a:gd name="T23" fmla="*/ 73 h 174"/>
                      <a:gd name="T24" fmla="*/ 8 w 110"/>
                      <a:gd name="T25" fmla="*/ 55 h 174"/>
                      <a:gd name="T26" fmla="*/ 13 w 110"/>
                      <a:gd name="T27" fmla="*/ 38 h 174"/>
                      <a:gd name="T28" fmla="*/ 20 w 110"/>
                      <a:gd name="T29" fmla="*/ 24 h 174"/>
                      <a:gd name="T30" fmla="*/ 27 w 110"/>
                      <a:gd name="T31" fmla="*/ 12 h 174"/>
                      <a:gd name="T32" fmla="*/ 37 w 110"/>
                      <a:gd name="T33" fmla="*/ 4 h 174"/>
                      <a:gd name="T34" fmla="*/ 42 w 110"/>
                      <a:gd name="T35" fmla="*/ 2 h 174"/>
                      <a:gd name="T36" fmla="*/ 48 w 110"/>
                      <a:gd name="T37" fmla="*/ 0 h 174"/>
                      <a:gd name="T38" fmla="*/ 54 w 110"/>
                      <a:gd name="T39" fmla="*/ 0 h 174"/>
                      <a:gd name="T40" fmla="*/ 61 w 110"/>
                      <a:gd name="T41" fmla="*/ 0 h 174"/>
                      <a:gd name="T42" fmla="*/ 68 w 110"/>
                      <a:gd name="T43" fmla="*/ 2 h 174"/>
                      <a:gd name="T44" fmla="*/ 75 w 110"/>
                      <a:gd name="T45" fmla="*/ 5 h 174"/>
                      <a:gd name="T46" fmla="*/ 81 w 110"/>
                      <a:gd name="T47" fmla="*/ 8 h 174"/>
                      <a:gd name="T48" fmla="*/ 88 w 110"/>
                      <a:gd name="T49" fmla="*/ 12 h 174"/>
                      <a:gd name="T50" fmla="*/ 93 w 110"/>
                      <a:gd name="T51" fmla="*/ 17 h 174"/>
                      <a:gd name="T52" fmla="*/ 98 w 110"/>
                      <a:gd name="T53" fmla="*/ 23 h 174"/>
                      <a:gd name="T54" fmla="*/ 103 w 110"/>
                      <a:gd name="T55" fmla="*/ 30 h 174"/>
                      <a:gd name="T56" fmla="*/ 106 w 110"/>
                      <a:gd name="T57" fmla="*/ 38 h 174"/>
                      <a:gd name="T58" fmla="*/ 108 w 110"/>
                      <a:gd name="T59" fmla="*/ 46 h 174"/>
                      <a:gd name="T60" fmla="*/ 110 w 110"/>
                      <a:gd name="T61" fmla="*/ 55 h 174"/>
                      <a:gd name="T62" fmla="*/ 109 w 110"/>
                      <a:gd name="T63" fmla="*/ 64 h 174"/>
                      <a:gd name="T64" fmla="*/ 107 w 110"/>
                      <a:gd name="T65" fmla="*/ 74 h 174"/>
                      <a:gd name="T66" fmla="*/ 104 w 110"/>
                      <a:gd name="T67" fmla="*/ 85 h 174"/>
                      <a:gd name="T68" fmla="*/ 101 w 110"/>
                      <a:gd name="T69" fmla="*/ 95 h 174"/>
                      <a:gd name="T70" fmla="*/ 97 w 110"/>
                      <a:gd name="T71" fmla="*/ 104 h 174"/>
                      <a:gd name="T72" fmla="*/ 93 w 110"/>
                      <a:gd name="T73" fmla="*/ 114 h 174"/>
                      <a:gd name="T74" fmla="*/ 88 w 110"/>
                      <a:gd name="T75" fmla="*/ 123 h 174"/>
                      <a:gd name="T76" fmla="*/ 83 w 110"/>
                      <a:gd name="T77" fmla="*/ 131 h 174"/>
                      <a:gd name="T78" fmla="*/ 78 w 110"/>
                      <a:gd name="T79" fmla="*/ 139 h 174"/>
                      <a:gd name="T80" fmla="*/ 73 w 110"/>
                      <a:gd name="T81" fmla="*/ 146 h 174"/>
                      <a:gd name="T82" fmla="*/ 68 w 110"/>
                      <a:gd name="T83" fmla="*/ 152 h 174"/>
                      <a:gd name="T84" fmla="*/ 62 w 110"/>
                      <a:gd name="T85" fmla="*/ 158 h 174"/>
                      <a:gd name="T86" fmla="*/ 57 w 110"/>
                      <a:gd name="T87" fmla="*/ 163 h 174"/>
                      <a:gd name="T88" fmla="*/ 52 w 110"/>
                      <a:gd name="T89" fmla="*/ 167 h 174"/>
                      <a:gd name="T90" fmla="*/ 47 w 110"/>
                      <a:gd name="T91" fmla="*/ 170 h 174"/>
                      <a:gd name="T92" fmla="*/ 42 w 110"/>
                      <a:gd name="T93" fmla="*/ 172 h 174"/>
                      <a:gd name="T94" fmla="*/ 37 w 110"/>
                      <a:gd name="T95" fmla="*/ 174 h 174"/>
                      <a:gd name="T96" fmla="*/ 33 w 110"/>
                      <a:gd name="T97" fmla="*/ 174 h 1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0"/>
                      <a:gd name="T148" fmla="*/ 0 h 174"/>
                      <a:gd name="T149" fmla="*/ 110 w 110"/>
                      <a:gd name="T150" fmla="*/ 174 h 1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0" h="174">
                        <a:moveTo>
                          <a:pt x="33" y="174"/>
                        </a:moveTo>
                        <a:lnTo>
                          <a:pt x="31" y="173"/>
                        </a:lnTo>
                        <a:lnTo>
                          <a:pt x="28" y="171"/>
                        </a:lnTo>
                        <a:lnTo>
                          <a:pt x="23" y="168"/>
                        </a:lnTo>
                        <a:lnTo>
                          <a:pt x="18" y="163"/>
                        </a:lnTo>
                        <a:lnTo>
                          <a:pt x="12" y="155"/>
                        </a:lnTo>
                        <a:lnTo>
                          <a:pt x="7" y="147"/>
                        </a:lnTo>
                        <a:lnTo>
                          <a:pt x="3" y="136"/>
                        </a:lnTo>
                        <a:lnTo>
                          <a:pt x="1" y="123"/>
                        </a:lnTo>
                        <a:lnTo>
                          <a:pt x="0" y="107"/>
                        </a:lnTo>
                        <a:lnTo>
                          <a:pt x="1" y="90"/>
                        </a:lnTo>
                        <a:lnTo>
                          <a:pt x="4" y="73"/>
                        </a:lnTo>
                        <a:lnTo>
                          <a:pt x="8" y="55"/>
                        </a:lnTo>
                        <a:lnTo>
                          <a:pt x="13" y="38"/>
                        </a:lnTo>
                        <a:lnTo>
                          <a:pt x="20" y="24"/>
                        </a:lnTo>
                        <a:lnTo>
                          <a:pt x="27" y="12"/>
                        </a:lnTo>
                        <a:lnTo>
                          <a:pt x="37" y="4"/>
                        </a:lnTo>
                        <a:lnTo>
                          <a:pt x="42" y="2"/>
                        </a:lnTo>
                        <a:lnTo>
                          <a:pt x="48" y="0"/>
                        </a:lnTo>
                        <a:lnTo>
                          <a:pt x="54" y="0"/>
                        </a:lnTo>
                        <a:lnTo>
                          <a:pt x="61" y="0"/>
                        </a:lnTo>
                        <a:lnTo>
                          <a:pt x="68" y="2"/>
                        </a:lnTo>
                        <a:lnTo>
                          <a:pt x="75" y="5"/>
                        </a:lnTo>
                        <a:lnTo>
                          <a:pt x="81" y="8"/>
                        </a:lnTo>
                        <a:lnTo>
                          <a:pt x="88" y="12"/>
                        </a:lnTo>
                        <a:lnTo>
                          <a:pt x="93" y="17"/>
                        </a:lnTo>
                        <a:lnTo>
                          <a:pt x="98" y="23"/>
                        </a:lnTo>
                        <a:lnTo>
                          <a:pt x="103" y="30"/>
                        </a:lnTo>
                        <a:lnTo>
                          <a:pt x="106" y="38"/>
                        </a:lnTo>
                        <a:lnTo>
                          <a:pt x="108" y="46"/>
                        </a:lnTo>
                        <a:lnTo>
                          <a:pt x="110" y="55"/>
                        </a:lnTo>
                        <a:lnTo>
                          <a:pt x="109" y="64"/>
                        </a:lnTo>
                        <a:lnTo>
                          <a:pt x="107" y="74"/>
                        </a:lnTo>
                        <a:lnTo>
                          <a:pt x="104" y="85"/>
                        </a:lnTo>
                        <a:lnTo>
                          <a:pt x="101" y="95"/>
                        </a:lnTo>
                        <a:lnTo>
                          <a:pt x="97" y="104"/>
                        </a:lnTo>
                        <a:lnTo>
                          <a:pt x="93" y="114"/>
                        </a:lnTo>
                        <a:lnTo>
                          <a:pt x="88" y="123"/>
                        </a:lnTo>
                        <a:lnTo>
                          <a:pt x="83" y="131"/>
                        </a:lnTo>
                        <a:lnTo>
                          <a:pt x="78" y="139"/>
                        </a:lnTo>
                        <a:lnTo>
                          <a:pt x="73" y="146"/>
                        </a:lnTo>
                        <a:lnTo>
                          <a:pt x="68" y="152"/>
                        </a:lnTo>
                        <a:lnTo>
                          <a:pt x="62" y="158"/>
                        </a:lnTo>
                        <a:lnTo>
                          <a:pt x="57" y="163"/>
                        </a:lnTo>
                        <a:lnTo>
                          <a:pt x="52" y="167"/>
                        </a:lnTo>
                        <a:lnTo>
                          <a:pt x="47" y="170"/>
                        </a:lnTo>
                        <a:lnTo>
                          <a:pt x="42" y="172"/>
                        </a:lnTo>
                        <a:lnTo>
                          <a:pt x="37" y="174"/>
                        </a:lnTo>
                        <a:lnTo>
                          <a:pt x="33" y="174"/>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41"/>
                  <p:cNvSpPr>
                    <a:spLocks/>
                  </p:cNvSpPr>
                  <p:nvPr/>
                </p:nvSpPr>
                <p:spPr bwMode="auto">
                  <a:xfrm>
                    <a:off x="1364" y="1891"/>
                    <a:ext cx="22" cy="69"/>
                  </a:xfrm>
                  <a:custGeom>
                    <a:avLst/>
                    <a:gdLst>
                      <a:gd name="T0" fmla="*/ 1 w 22"/>
                      <a:gd name="T1" fmla="*/ 67 h 69"/>
                      <a:gd name="T2" fmla="*/ 0 w 22"/>
                      <a:gd name="T3" fmla="*/ 67 h 69"/>
                      <a:gd name="T4" fmla="*/ 1 w 22"/>
                      <a:gd name="T5" fmla="*/ 68 h 69"/>
                      <a:gd name="T6" fmla="*/ 1 w 22"/>
                      <a:gd name="T7" fmla="*/ 69 h 69"/>
                      <a:gd name="T8" fmla="*/ 2 w 22"/>
                      <a:gd name="T9" fmla="*/ 69 h 69"/>
                      <a:gd name="T10" fmla="*/ 11 w 22"/>
                      <a:gd name="T11" fmla="*/ 59 h 69"/>
                      <a:gd name="T12" fmla="*/ 18 w 22"/>
                      <a:gd name="T13" fmla="*/ 48 h 69"/>
                      <a:gd name="T14" fmla="*/ 21 w 22"/>
                      <a:gd name="T15" fmla="*/ 37 h 69"/>
                      <a:gd name="T16" fmla="*/ 22 w 22"/>
                      <a:gd name="T17" fmla="*/ 25 h 69"/>
                      <a:gd name="T18" fmla="*/ 22 w 22"/>
                      <a:gd name="T19" fmla="*/ 15 h 69"/>
                      <a:gd name="T20" fmla="*/ 22 w 22"/>
                      <a:gd name="T21" fmla="*/ 7 h 69"/>
                      <a:gd name="T22" fmla="*/ 21 w 22"/>
                      <a:gd name="T23" fmla="*/ 2 h 69"/>
                      <a:gd name="T24" fmla="*/ 21 w 22"/>
                      <a:gd name="T25" fmla="*/ 0 h 69"/>
                      <a:gd name="T26" fmla="*/ 21 w 22"/>
                      <a:gd name="T27" fmla="*/ 2 h 69"/>
                      <a:gd name="T28" fmla="*/ 21 w 22"/>
                      <a:gd name="T29" fmla="*/ 8 h 69"/>
                      <a:gd name="T30" fmla="*/ 21 w 22"/>
                      <a:gd name="T31" fmla="*/ 17 h 69"/>
                      <a:gd name="T32" fmla="*/ 19 w 22"/>
                      <a:gd name="T33" fmla="*/ 28 h 69"/>
                      <a:gd name="T34" fmla="*/ 17 w 22"/>
                      <a:gd name="T35" fmla="*/ 39 h 69"/>
                      <a:gd name="T36" fmla="*/ 13 w 22"/>
                      <a:gd name="T37" fmla="*/ 50 h 69"/>
                      <a:gd name="T38" fmla="*/ 9 w 22"/>
                      <a:gd name="T39" fmla="*/ 60 h 69"/>
                      <a:gd name="T40" fmla="*/ 1 w 22"/>
                      <a:gd name="T41" fmla="*/ 67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69"/>
                      <a:gd name="T65" fmla="*/ 22 w 22"/>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69">
                        <a:moveTo>
                          <a:pt x="1" y="67"/>
                        </a:moveTo>
                        <a:lnTo>
                          <a:pt x="0" y="67"/>
                        </a:lnTo>
                        <a:lnTo>
                          <a:pt x="1" y="68"/>
                        </a:lnTo>
                        <a:lnTo>
                          <a:pt x="1" y="69"/>
                        </a:lnTo>
                        <a:lnTo>
                          <a:pt x="2" y="69"/>
                        </a:lnTo>
                        <a:lnTo>
                          <a:pt x="11" y="59"/>
                        </a:lnTo>
                        <a:lnTo>
                          <a:pt x="18" y="48"/>
                        </a:lnTo>
                        <a:lnTo>
                          <a:pt x="21" y="37"/>
                        </a:lnTo>
                        <a:lnTo>
                          <a:pt x="22" y="25"/>
                        </a:lnTo>
                        <a:lnTo>
                          <a:pt x="22" y="15"/>
                        </a:lnTo>
                        <a:lnTo>
                          <a:pt x="22" y="7"/>
                        </a:lnTo>
                        <a:lnTo>
                          <a:pt x="21" y="2"/>
                        </a:lnTo>
                        <a:lnTo>
                          <a:pt x="21" y="0"/>
                        </a:lnTo>
                        <a:lnTo>
                          <a:pt x="21" y="2"/>
                        </a:lnTo>
                        <a:lnTo>
                          <a:pt x="21" y="8"/>
                        </a:lnTo>
                        <a:lnTo>
                          <a:pt x="21" y="17"/>
                        </a:lnTo>
                        <a:lnTo>
                          <a:pt x="19" y="28"/>
                        </a:lnTo>
                        <a:lnTo>
                          <a:pt x="17" y="39"/>
                        </a:lnTo>
                        <a:lnTo>
                          <a:pt x="13" y="50"/>
                        </a:lnTo>
                        <a:lnTo>
                          <a:pt x="9" y="60"/>
                        </a:lnTo>
                        <a:lnTo>
                          <a:pt x="1" y="6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42"/>
                  <p:cNvSpPr>
                    <a:spLocks/>
                  </p:cNvSpPr>
                  <p:nvPr/>
                </p:nvSpPr>
                <p:spPr bwMode="auto">
                  <a:xfrm>
                    <a:off x="1269" y="1951"/>
                    <a:ext cx="50" cy="13"/>
                  </a:xfrm>
                  <a:custGeom>
                    <a:avLst/>
                    <a:gdLst>
                      <a:gd name="T0" fmla="*/ 5 w 50"/>
                      <a:gd name="T1" fmla="*/ 1 h 13"/>
                      <a:gd name="T2" fmla="*/ 1 w 50"/>
                      <a:gd name="T3" fmla="*/ 0 h 13"/>
                      <a:gd name="T4" fmla="*/ 0 w 50"/>
                      <a:gd name="T5" fmla="*/ 1 h 13"/>
                      <a:gd name="T6" fmla="*/ 1 w 50"/>
                      <a:gd name="T7" fmla="*/ 3 h 13"/>
                      <a:gd name="T8" fmla="*/ 3 w 50"/>
                      <a:gd name="T9" fmla="*/ 5 h 13"/>
                      <a:gd name="T10" fmla="*/ 13 w 50"/>
                      <a:gd name="T11" fmla="*/ 10 h 13"/>
                      <a:gd name="T12" fmla="*/ 22 w 50"/>
                      <a:gd name="T13" fmla="*/ 13 h 13"/>
                      <a:gd name="T14" fmla="*/ 30 w 50"/>
                      <a:gd name="T15" fmla="*/ 13 h 13"/>
                      <a:gd name="T16" fmla="*/ 36 w 50"/>
                      <a:gd name="T17" fmla="*/ 12 h 13"/>
                      <a:gd name="T18" fmla="*/ 42 w 50"/>
                      <a:gd name="T19" fmla="*/ 10 h 13"/>
                      <a:gd name="T20" fmla="*/ 46 w 50"/>
                      <a:gd name="T21" fmla="*/ 8 h 13"/>
                      <a:gd name="T22" fmla="*/ 49 w 50"/>
                      <a:gd name="T23" fmla="*/ 6 h 13"/>
                      <a:gd name="T24" fmla="*/ 50 w 50"/>
                      <a:gd name="T25" fmla="*/ 5 h 13"/>
                      <a:gd name="T26" fmla="*/ 49 w 50"/>
                      <a:gd name="T27" fmla="*/ 5 h 13"/>
                      <a:gd name="T28" fmla="*/ 45 w 50"/>
                      <a:gd name="T29" fmla="*/ 5 h 13"/>
                      <a:gd name="T30" fmla="*/ 40 w 50"/>
                      <a:gd name="T31" fmla="*/ 5 h 13"/>
                      <a:gd name="T32" fmla="*/ 33 w 50"/>
                      <a:gd name="T33" fmla="*/ 5 h 13"/>
                      <a:gd name="T34" fmla="*/ 26 w 50"/>
                      <a:gd name="T35" fmla="*/ 5 h 13"/>
                      <a:gd name="T36" fmla="*/ 18 w 50"/>
                      <a:gd name="T37" fmla="*/ 4 h 13"/>
                      <a:gd name="T38" fmla="*/ 11 w 50"/>
                      <a:gd name="T39" fmla="*/ 3 h 13"/>
                      <a:gd name="T40" fmla="*/ 5 w 50"/>
                      <a:gd name="T41" fmla="*/ 1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13"/>
                      <a:gd name="T65" fmla="*/ 50 w 50"/>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13">
                        <a:moveTo>
                          <a:pt x="5" y="1"/>
                        </a:moveTo>
                        <a:lnTo>
                          <a:pt x="1" y="0"/>
                        </a:lnTo>
                        <a:lnTo>
                          <a:pt x="0" y="1"/>
                        </a:lnTo>
                        <a:lnTo>
                          <a:pt x="1" y="3"/>
                        </a:lnTo>
                        <a:lnTo>
                          <a:pt x="3" y="5"/>
                        </a:lnTo>
                        <a:lnTo>
                          <a:pt x="13" y="10"/>
                        </a:lnTo>
                        <a:lnTo>
                          <a:pt x="22" y="13"/>
                        </a:lnTo>
                        <a:lnTo>
                          <a:pt x="30" y="13"/>
                        </a:lnTo>
                        <a:lnTo>
                          <a:pt x="36" y="12"/>
                        </a:lnTo>
                        <a:lnTo>
                          <a:pt x="42" y="10"/>
                        </a:lnTo>
                        <a:lnTo>
                          <a:pt x="46" y="8"/>
                        </a:lnTo>
                        <a:lnTo>
                          <a:pt x="49" y="6"/>
                        </a:lnTo>
                        <a:lnTo>
                          <a:pt x="50" y="5"/>
                        </a:lnTo>
                        <a:lnTo>
                          <a:pt x="49" y="5"/>
                        </a:lnTo>
                        <a:lnTo>
                          <a:pt x="45" y="5"/>
                        </a:lnTo>
                        <a:lnTo>
                          <a:pt x="40" y="5"/>
                        </a:lnTo>
                        <a:lnTo>
                          <a:pt x="33" y="5"/>
                        </a:lnTo>
                        <a:lnTo>
                          <a:pt x="26" y="5"/>
                        </a:lnTo>
                        <a:lnTo>
                          <a:pt x="18" y="4"/>
                        </a:lnTo>
                        <a:lnTo>
                          <a:pt x="11" y="3"/>
                        </a:lnTo>
                        <a:lnTo>
                          <a:pt x="5"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43"/>
                  <p:cNvSpPr>
                    <a:spLocks/>
                  </p:cNvSpPr>
                  <p:nvPr/>
                </p:nvSpPr>
                <p:spPr bwMode="auto">
                  <a:xfrm>
                    <a:off x="1315" y="1961"/>
                    <a:ext cx="56" cy="118"/>
                  </a:xfrm>
                  <a:custGeom>
                    <a:avLst/>
                    <a:gdLst>
                      <a:gd name="T0" fmla="*/ 50 w 56"/>
                      <a:gd name="T1" fmla="*/ 39 h 118"/>
                      <a:gd name="T2" fmla="*/ 48 w 56"/>
                      <a:gd name="T3" fmla="*/ 43 h 118"/>
                      <a:gd name="T4" fmla="*/ 45 w 56"/>
                      <a:gd name="T5" fmla="*/ 46 h 118"/>
                      <a:gd name="T6" fmla="*/ 43 w 56"/>
                      <a:gd name="T7" fmla="*/ 50 h 118"/>
                      <a:gd name="T8" fmla="*/ 40 w 56"/>
                      <a:gd name="T9" fmla="*/ 53 h 118"/>
                      <a:gd name="T10" fmla="*/ 37 w 56"/>
                      <a:gd name="T11" fmla="*/ 56 h 118"/>
                      <a:gd name="T12" fmla="*/ 35 w 56"/>
                      <a:gd name="T13" fmla="*/ 59 h 118"/>
                      <a:gd name="T14" fmla="*/ 31 w 56"/>
                      <a:gd name="T15" fmla="*/ 63 h 118"/>
                      <a:gd name="T16" fmla="*/ 29 w 56"/>
                      <a:gd name="T17" fmla="*/ 65 h 118"/>
                      <a:gd name="T18" fmla="*/ 26 w 56"/>
                      <a:gd name="T19" fmla="*/ 68 h 118"/>
                      <a:gd name="T20" fmla="*/ 23 w 56"/>
                      <a:gd name="T21" fmla="*/ 72 h 118"/>
                      <a:gd name="T22" fmla="*/ 21 w 56"/>
                      <a:gd name="T23" fmla="*/ 74 h 118"/>
                      <a:gd name="T24" fmla="*/ 18 w 56"/>
                      <a:gd name="T25" fmla="*/ 77 h 118"/>
                      <a:gd name="T26" fmla="*/ 15 w 56"/>
                      <a:gd name="T27" fmla="*/ 81 h 118"/>
                      <a:gd name="T28" fmla="*/ 13 w 56"/>
                      <a:gd name="T29" fmla="*/ 84 h 118"/>
                      <a:gd name="T30" fmla="*/ 11 w 56"/>
                      <a:gd name="T31" fmla="*/ 87 h 118"/>
                      <a:gd name="T32" fmla="*/ 8 w 56"/>
                      <a:gd name="T33" fmla="*/ 91 h 118"/>
                      <a:gd name="T34" fmla="*/ 5 w 56"/>
                      <a:gd name="T35" fmla="*/ 99 h 118"/>
                      <a:gd name="T36" fmla="*/ 3 w 56"/>
                      <a:gd name="T37" fmla="*/ 108 h 118"/>
                      <a:gd name="T38" fmla="*/ 1 w 56"/>
                      <a:gd name="T39" fmla="*/ 115 h 118"/>
                      <a:gd name="T40" fmla="*/ 0 w 56"/>
                      <a:gd name="T41" fmla="*/ 118 h 118"/>
                      <a:gd name="T42" fmla="*/ 2 w 56"/>
                      <a:gd name="T43" fmla="*/ 114 h 118"/>
                      <a:gd name="T44" fmla="*/ 4 w 56"/>
                      <a:gd name="T45" fmla="*/ 110 h 118"/>
                      <a:gd name="T46" fmla="*/ 6 w 56"/>
                      <a:gd name="T47" fmla="*/ 105 h 118"/>
                      <a:gd name="T48" fmla="*/ 8 w 56"/>
                      <a:gd name="T49" fmla="*/ 101 h 118"/>
                      <a:gd name="T50" fmla="*/ 10 w 56"/>
                      <a:gd name="T51" fmla="*/ 98 h 118"/>
                      <a:gd name="T52" fmla="*/ 12 w 56"/>
                      <a:gd name="T53" fmla="*/ 94 h 118"/>
                      <a:gd name="T54" fmla="*/ 15 w 56"/>
                      <a:gd name="T55" fmla="*/ 90 h 118"/>
                      <a:gd name="T56" fmla="*/ 18 w 56"/>
                      <a:gd name="T57" fmla="*/ 86 h 118"/>
                      <a:gd name="T58" fmla="*/ 21 w 56"/>
                      <a:gd name="T59" fmla="*/ 82 h 118"/>
                      <a:gd name="T60" fmla="*/ 24 w 56"/>
                      <a:gd name="T61" fmla="*/ 79 h 118"/>
                      <a:gd name="T62" fmla="*/ 27 w 56"/>
                      <a:gd name="T63" fmla="*/ 75 h 118"/>
                      <a:gd name="T64" fmla="*/ 31 w 56"/>
                      <a:gd name="T65" fmla="*/ 72 h 118"/>
                      <a:gd name="T66" fmla="*/ 33 w 56"/>
                      <a:gd name="T67" fmla="*/ 68 h 118"/>
                      <a:gd name="T68" fmla="*/ 36 w 56"/>
                      <a:gd name="T69" fmla="*/ 65 h 118"/>
                      <a:gd name="T70" fmla="*/ 40 w 56"/>
                      <a:gd name="T71" fmla="*/ 61 h 118"/>
                      <a:gd name="T72" fmla="*/ 43 w 56"/>
                      <a:gd name="T73" fmla="*/ 58 h 118"/>
                      <a:gd name="T74" fmla="*/ 47 w 56"/>
                      <a:gd name="T75" fmla="*/ 52 h 118"/>
                      <a:gd name="T76" fmla="*/ 51 w 56"/>
                      <a:gd name="T77" fmla="*/ 45 h 118"/>
                      <a:gd name="T78" fmla="*/ 53 w 56"/>
                      <a:gd name="T79" fmla="*/ 39 h 118"/>
                      <a:gd name="T80" fmla="*/ 56 w 56"/>
                      <a:gd name="T81" fmla="*/ 32 h 118"/>
                      <a:gd name="T82" fmla="*/ 56 w 56"/>
                      <a:gd name="T83" fmla="*/ 23 h 118"/>
                      <a:gd name="T84" fmla="*/ 56 w 56"/>
                      <a:gd name="T85" fmla="*/ 12 h 118"/>
                      <a:gd name="T86" fmla="*/ 54 w 56"/>
                      <a:gd name="T87" fmla="*/ 4 h 118"/>
                      <a:gd name="T88" fmla="*/ 54 w 56"/>
                      <a:gd name="T89" fmla="*/ 0 h 118"/>
                      <a:gd name="T90" fmla="*/ 54 w 56"/>
                      <a:gd name="T91" fmla="*/ 4 h 118"/>
                      <a:gd name="T92" fmla="*/ 54 w 56"/>
                      <a:gd name="T93" fmla="*/ 15 h 118"/>
                      <a:gd name="T94" fmla="*/ 53 w 56"/>
                      <a:gd name="T95" fmla="*/ 28 h 118"/>
                      <a:gd name="T96" fmla="*/ 50 w 56"/>
                      <a:gd name="T97" fmla="*/ 39 h 1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
                      <a:gd name="T148" fmla="*/ 0 h 118"/>
                      <a:gd name="T149" fmla="*/ 56 w 56"/>
                      <a:gd name="T150" fmla="*/ 118 h 1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 h="118">
                        <a:moveTo>
                          <a:pt x="50" y="39"/>
                        </a:moveTo>
                        <a:lnTo>
                          <a:pt x="48" y="43"/>
                        </a:lnTo>
                        <a:lnTo>
                          <a:pt x="45" y="46"/>
                        </a:lnTo>
                        <a:lnTo>
                          <a:pt x="43" y="50"/>
                        </a:lnTo>
                        <a:lnTo>
                          <a:pt x="40" y="53"/>
                        </a:lnTo>
                        <a:lnTo>
                          <a:pt x="37" y="56"/>
                        </a:lnTo>
                        <a:lnTo>
                          <a:pt x="35" y="59"/>
                        </a:lnTo>
                        <a:lnTo>
                          <a:pt x="31" y="63"/>
                        </a:lnTo>
                        <a:lnTo>
                          <a:pt x="29" y="65"/>
                        </a:lnTo>
                        <a:lnTo>
                          <a:pt x="26" y="68"/>
                        </a:lnTo>
                        <a:lnTo>
                          <a:pt x="23" y="72"/>
                        </a:lnTo>
                        <a:lnTo>
                          <a:pt x="21" y="74"/>
                        </a:lnTo>
                        <a:lnTo>
                          <a:pt x="18" y="77"/>
                        </a:lnTo>
                        <a:lnTo>
                          <a:pt x="15" y="81"/>
                        </a:lnTo>
                        <a:lnTo>
                          <a:pt x="13" y="84"/>
                        </a:lnTo>
                        <a:lnTo>
                          <a:pt x="11" y="87"/>
                        </a:lnTo>
                        <a:lnTo>
                          <a:pt x="8" y="91"/>
                        </a:lnTo>
                        <a:lnTo>
                          <a:pt x="5" y="99"/>
                        </a:lnTo>
                        <a:lnTo>
                          <a:pt x="3" y="108"/>
                        </a:lnTo>
                        <a:lnTo>
                          <a:pt x="1" y="115"/>
                        </a:lnTo>
                        <a:lnTo>
                          <a:pt x="0" y="118"/>
                        </a:lnTo>
                        <a:lnTo>
                          <a:pt x="2" y="114"/>
                        </a:lnTo>
                        <a:lnTo>
                          <a:pt x="4" y="110"/>
                        </a:lnTo>
                        <a:lnTo>
                          <a:pt x="6" y="105"/>
                        </a:lnTo>
                        <a:lnTo>
                          <a:pt x="8" y="101"/>
                        </a:lnTo>
                        <a:lnTo>
                          <a:pt x="10" y="98"/>
                        </a:lnTo>
                        <a:lnTo>
                          <a:pt x="12" y="94"/>
                        </a:lnTo>
                        <a:lnTo>
                          <a:pt x="15" y="90"/>
                        </a:lnTo>
                        <a:lnTo>
                          <a:pt x="18" y="86"/>
                        </a:lnTo>
                        <a:lnTo>
                          <a:pt x="21" y="82"/>
                        </a:lnTo>
                        <a:lnTo>
                          <a:pt x="24" y="79"/>
                        </a:lnTo>
                        <a:lnTo>
                          <a:pt x="27" y="75"/>
                        </a:lnTo>
                        <a:lnTo>
                          <a:pt x="31" y="72"/>
                        </a:lnTo>
                        <a:lnTo>
                          <a:pt x="33" y="68"/>
                        </a:lnTo>
                        <a:lnTo>
                          <a:pt x="36" y="65"/>
                        </a:lnTo>
                        <a:lnTo>
                          <a:pt x="40" y="61"/>
                        </a:lnTo>
                        <a:lnTo>
                          <a:pt x="43" y="58"/>
                        </a:lnTo>
                        <a:lnTo>
                          <a:pt x="47" y="52"/>
                        </a:lnTo>
                        <a:lnTo>
                          <a:pt x="51" y="45"/>
                        </a:lnTo>
                        <a:lnTo>
                          <a:pt x="53" y="39"/>
                        </a:lnTo>
                        <a:lnTo>
                          <a:pt x="56" y="32"/>
                        </a:lnTo>
                        <a:lnTo>
                          <a:pt x="56" y="23"/>
                        </a:lnTo>
                        <a:lnTo>
                          <a:pt x="56" y="12"/>
                        </a:lnTo>
                        <a:lnTo>
                          <a:pt x="54" y="4"/>
                        </a:lnTo>
                        <a:lnTo>
                          <a:pt x="54" y="0"/>
                        </a:lnTo>
                        <a:lnTo>
                          <a:pt x="54" y="4"/>
                        </a:lnTo>
                        <a:lnTo>
                          <a:pt x="54" y="15"/>
                        </a:lnTo>
                        <a:lnTo>
                          <a:pt x="53" y="28"/>
                        </a:lnTo>
                        <a:lnTo>
                          <a:pt x="50" y="3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44"/>
                  <p:cNvSpPr>
                    <a:spLocks/>
                  </p:cNvSpPr>
                  <p:nvPr/>
                </p:nvSpPr>
                <p:spPr bwMode="auto">
                  <a:xfrm>
                    <a:off x="1349" y="1958"/>
                    <a:ext cx="25" cy="11"/>
                  </a:xfrm>
                  <a:custGeom>
                    <a:avLst/>
                    <a:gdLst>
                      <a:gd name="T0" fmla="*/ 12 w 25"/>
                      <a:gd name="T1" fmla="*/ 4 h 11"/>
                      <a:gd name="T2" fmla="*/ 10 w 25"/>
                      <a:gd name="T3" fmla="*/ 4 h 11"/>
                      <a:gd name="T4" fmla="*/ 7 w 25"/>
                      <a:gd name="T5" fmla="*/ 4 h 11"/>
                      <a:gd name="T6" fmla="*/ 4 w 25"/>
                      <a:gd name="T7" fmla="*/ 4 h 11"/>
                      <a:gd name="T8" fmla="*/ 1 w 25"/>
                      <a:gd name="T9" fmla="*/ 4 h 11"/>
                      <a:gd name="T10" fmla="*/ 1 w 25"/>
                      <a:gd name="T11" fmla="*/ 5 h 11"/>
                      <a:gd name="T12" fmla="*/ 0 w 25"/>
                      <a:gd name="T13" fmla="*/ 5 h 11"/>
                      <a:gd name="T14" fmla="*/ 0 w 25"/>
                      <a:gd name="T15" fmla="*/ 6 h 11"/>
                      <a:gd name="T16" fmla="*/ 0 w 25"/>
                      <a:gd name="T17" fmla="*/ 7 h 11"/>
                      <a:gd name="T18" fmla="*/ 1 w 25"/>
                      <a:gd name="T19" fmla="*/ 8 h 11"/>
                      <a:gd name="T20" fmla="*/ 2 w 25"/>
                      <a:gd name="T21" fmla="*/ 9 h 11"/>
                      <a:gd name="T22" fmla="*/ 3 w 25"/>
                      <a:gd name="T23" fmla="*/ 10 h 11"/>
                      <a:gd name="T24" fmla="*/ 5 w 25"/>
                      <a:gd name="T25" fmla="*/ 10 h 11"/>
                      <a:gd name="T26" fmla="*/ 7 w 25"/>
                      <a:gd name="T27" fmla="*/ 11 h 11"/>
                      <a:gd name="T28" fmla="*/ 9 w 25"/>
                      <a:gd name="T29" fmla="*/ 10 h 11"/>
                      <a:gd name="T30" fmla="*/ 12 w 25"/>
                      <a:gd name="T31" fmla="*/ 10 h 11"/>
                      <a:gd name="T32" fmla="*/ 14 w 25"/>
                      <a:gd name="T33" fmla="*/ 9 h 11"/>
                      <a:gd name="T34" fmla="*/ 17 w 25"/>
                      <a:gd name="T35" fmla="*/ 7 h 11"/>
                      <a:gd name="T36" fmla="*/ 21 w 25"/>
                      <a:gd name="T37" fmla="*/ 4 h 11"/>
                      <a:gd name="T38" fmla="*/ 24 w 25"/>
                      <a:gd name="T39" fmla="*/ 2 h 11"/>
                      <a:gd name="T40" fmla="*/ 25 w 25"/>
                      <a:gd name="T41" fmla="*/ 0 h 11"/>
                      <a:gd name="T42" fmla="*/ 24 w 25"/>
                      <a:gd name="T43" fmla="*/ 1 h 11"/>
                      <a:gd name="T44" fmla="*/ 21 w 25"/>
                      <a:gd name="T45" fmla="*/ 3 h 11"/>
                      <a:gd name="T46" fmla="*/ 16 w 25"/>
                      <a:gd name="T47" fmla="*/ 4 h 11"/>
                      <a:gd name="T48" fmla="*/ 12 w 25"/>
                      <a:gd name="T49" fmla="*/ 4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1"/>
                      <a:gd name="T77" fmla="*/ 25 w 25"/>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1">
                        <a:moveTo>
                          <a:pt x="12" y="4"/>
                        </a:moveTo>
                        <a:lnTo>
                          <a:pt x="10" y="4"/>
                        </a:lnTo>
                        <a:lnTo>
                          <a:pt x="7" y="4"/>
                        </a:lnTo>
                        <a:lnTo>
                          <a:pt x="4" y="4"/>
                        </a:lnTo>
                        <a:lnTo>
                          <a:pt x="1" y="4"/>
                        </a:lnTo>
                        <a:lnTo>
                          <a:pt x="1" y="5"/>
                        </a:lnTo>
                        <a:lnTo>
                          <a:pt x="0" y="5"/>
                        </a:lnTo>
                        <a:lnTo>
                          <a:pt x="0" y="6"/>
                        </a:lnTo>
                        <a:lnTo>
                          <a:pt x="0" y="7"/>
                        </a:lnTo>
                        <a:lnTo>
                          <a:pt x="1" y="8"/>
                        </a:lnTo>
                        <a:lnTo>
                          <a:pt x="2" y="9"/>
                        </a:lnTo>
                        <a:lnTo>
                          <a:pt x="3" y="10"/>
                        </a:lnTo>
                        <a:lnTo>
                          <a:pt x="5" y="10"/>
                        </a:lnTo>
                        <a:lnTo>
                          <a:pt x="7" y="11"/>
                        </a:lnTo>
                        <a:lnTo>
                          <a:pt x="9" y="10"/>
                        </a:lnTo>
                        <a:lnTo>
                          <a:pt x="12" y="10"/>
                        </a:lnTo>
                        <a:lnTo>
                          <a:pt x="14" y="9"/>
                        </a:lnTo>
                        <a:lnTo>
                          <a:pt x="17" y="7"/>
                        </a:lnTo>
                        <a:lnTo>
                          <a:pt x="21" y="4"/>
                        </a:lnTo>
                        <a:lnTo>
                          <a:pt x="24" y="2"/>
                        </a:lnTo>
                        <a:lnTo>
                          <a:pt x="25" y="0"/>
                        </a:lnTo>
                        <a:lnTo>
                          <a:pt x="24" y="1"/>
                        </a:lnTo>
                        <a:lnTo>
                          <a:pt x="21" y="3"/>
                        </a:lnTo>
                        <a:lnTo>
                          <a:pt x="16" y="4"/>
                        </a:lnTo>
                        <a:lnTo>
                          <a:pt x="12"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45"/>
                  <p:cNvSpPr>
                    <a:spLocks/>
                  </p:cNvSpPr>
                  <p:nvPr/>
                </p:nvSpPr>
                <p:spPr bwMode="auto">
                  <a:xfrm>
                    <a:off x="1286" y="2035"/>
                    <a:ext cx="41" cy="6"/>
                  </a:xfrm>
                  <a:custGeom>
                    <a:avLst/>
                    <a:gdLst>
                      <a:gd name="T0" fmla="*/ 23 w 41"/>
                      <a:gd name="T1" fmla="*/ 1 h 6"/>
                      <a:gd name="T2" fmla="*/ 20 w 41"/>
                      <a:gd name="T3" fmla="*/ 0 h 6"/>
                      <a:gd name="T4" fmla="*/ 17 w 41"/>
                      <a:gd name="T5" fmla="*/ 1 h 6"/>
                      <a:gd name="T6" fmla="*/ 14 w 41"/>
                      <a:gd name="T7" fmla="*/ 3 h 6"/>
                      <a:gd name="T8" fmla="*/ 10 w 41"/>
                      <a:gd name="T9" fmla="*/ 3 h 6"/>
                      <a:gd name="T10" fmla="*/ 8 w 41"/>
                      <a:gd name="T11" fmla="*/ 3 h 6"/>
                      <a:gd name="T12" fmla="*/ 5 w 41"/>
                      <a:gd name="T13" fmla="*/ 2 h 6"/>
                      <a:gd name="T14" fmla="*/ 3 w 41"/>
                      <a:gd name="T15" fmla="*/ 2 h 6"/>
                      <a:gd name="T16" fmla="*/ 1 w 41"/>
                      <a:gd name="T17" fmla="*/ 2 h 6"/>
                      <a:gd name="T18" fmla="*/ 0 w 41"/>
                      <a:gd name="T19" fmla="*/ 2 h 6"/>
                      <a:gd name="T20" fmla="*/ 0 w 41"/>
                      <a:gd name="T21" fmla="*/ 2 h 6"/>
                      <a:gd name="T22" fmla="*/ 0 w 41"/>
                      <a:gd name="T23" fmla="*/ 3 h 6"/>
                      <a:gd name="T24" fmla="*/ 0 w 41"/>
                      <a:gd name="T25" fmla="*/ 3 h 6"/>
                      <a:gd name="T26" fmla="*/ 3 w 41"/>
                      <a:gd name="T27" fmla="*/ 4 h 6"/>
                      <a:gd name="T28" fmla="*/ 6 w 41"/>
                      <a:gd name="T29" fmla="*/ 5 h 6"/>
                      <a:gd name="T30" fmla="*/ 9 w 41"/>
                      <a:gd name="T31" fmla="*/ 6 h 6"/>
                      <a:gd name="T32" fmla="*/ 12 w 41"/>
                      <a:gd name="T33" fmla="*/ 6 h 6"/>
                      <a:gd name="T34" fmla="*/ 14 w 41"/>
                      <a:gd name="T35" fmla="*/ 6 h 6"/>
                      <a:gd name="T36" fmla="*/ 17 w 41"/>
                      <a:gd name="T37" fmla="*/ 6 h 6"/>
                      <a:gd name="T38" fmla="*/ 19 w 41"/>
                      <a:gd name="T39" fmla="*/ 5 h 6"/>
                      <a:gd name="T40" fmla="*/ 21 w 41"/>
                      <a:gd name="T41" fmla="*/ 4 h 6"/>
                      <a:gd name="T42" fmla="*/ 23 w 41"/>
                      <a:gd name="T43" fmla="*/ 4 h 6"/>
                      <a:gd name="T44" fmla="*/ 25 w 41"/>
                      <a:gd name="T45" fmla="*/ 4 h 6"/>
                      <a:gd name="T46" fmla="*/ 28 w 41"/>
                      <a:gd name="T47" fmla="*/ 4 h 6"/>
                      <a:gd name="T48" fmla="*/ 30 w 41"/>
                      <a:gd name="T49" fmla="*/ 5 h 6"/>
                      <a:gd name="T50" fmla="*/ 34 w 41"/>
                      <a:gd name="T51" fmla="*/ 5 h 6"/>
                      <a:gd name="T52" fmla="*/ 37 w 41"/>
                      <a:gd name="T53" fmla="*/ 3 h 6"/>
                      <a:gd name="T54" fmla="*/ 40 w 41"/>
                      <a:gd name="T55" fmla="*/ 1 h 6"/>
                      <a:gd name="T56" fmla="*/ 41 w 41"/>
                      <a:gd name="T57" fmla="*/ 0 h 6"/>
                      <a:gd name="T58" fmla="*/ 40 w 41"/>
                      <a:gd name="T59" fmla="*/ 0 h 6"/>
                      <a:gd name="T60" fmla="*/ 39 w 41"/>
                      <a:gd name="T61" fmla="*/ 1 h 6"/>
                      <a:gd name="T62" fmla="*/ 38 w 41"/>
                      <a:gd name="T63" fmla="*/ 2 h 6"/>
                      <a:gd name="T64" fmla="*/ 36 w 41"/>
                      <a:gd name="T65" fmla="*/ 2 h 6"/>
                      <a:gd name="T66" fmla="*/ 33 w 41"/>
                      <a:gd name="T67" fmla="*/ 3 h 6"/>
                      <a:gd name="T68" fmla="*/ 30 w 41"/>
                      <a:gd name="T69" fmla="*/ 3 h 6"/>
                      <a:gd name="T70" fmla="*/ 27 w 41"/>
                      <a:gd name="T71" fmla="*/ 2 h 6"/>
                      <a:gd name="T72" fmla="*/ 23 w 41"/>
                      <a:gd name="T73" fmla="*/ 1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6"/>
                      <a:gd name="T113" fmla="*/ 41 w 41"/>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6">
                        <a:moveTo>
                          <a:pt x="23" y="1"/>
                        </a:moveTo>
                        <a:lnTo>
                          <a:pt x="20" y="0"/>
                        </a:lnTo>
                        <a:lnTo>
                          <a:pt x="17" y="1"/>
                        </a:lnTo>
                        <a:lnTo>
                          <a:pt x="14" y="3"/>
                        </a:lnTo>
                        <a:lnTo>
                          <a:pt x="10" y="3"/>
                        </a:lnTo>
                        <a:lnTo>
                          <a:pt x="8" y="3"/>
                        </a:lnTo>
                        <a:lnTo>
                          <a:pt x="5" y="2"/>
                        </a:lnTo>
                        <a:lnTo>
                          <a:pt x="3" y="2"/>
                        </a:lnTo>
                        <a:lnTo>
                          <a:pt x="1" y="2"/>
                        </a:lnTo>
                        <a:lnTo>
                          <a:pt x="0" y="2"/>
                        </a:lnTo>
                        <a:lnTo>
                          <a:pt x="0" y="3"/>
                        </a:lnTo>
                        <a:lnTo>
                          <a:pt x="3" y="4"/>
                        </a:lnTo>
                        <a:lnTo>
                          <a:pt x="6" y="5"/>
                        </a:lnTo>
                        <a:lnTo>
                          <a:pt x="9" y="6"/>
                        </a:lnTo>
                        <a:lnTo>
                          <a:pt x="12" y="6"/>
                        </a:lnTo>
                        <a:lnTo>
                          <a:pt x="14" y="6"/>
                        </a:lnTo>
                        <a:lnTo>
                          <a:pt x="17" y="6"/>
                        </a:lnTo>
                        <a:lnTo>
                          <a:pt x="19" y="5"/>
                        </a:lnTo>
                        <a:lnTo>
                          <a:pt x="21" y="4"/>
                        </a:lnTo>
                        <a:lnTo>
                          <a:pt x="23" y="4"/>
                        </a:lnTo>
                        <a:lnTo>
                          <a:pt x="25" y="4"/>
                        </a:lnTo>
                        <a:lnTo>
                          <a:pt x="28" y="4"/>
                        </a:lnTo>
                        <a:lnTo>
                          <a:pt x="30" y="5"/>
                        </a:lnTo>
                        <a:lnTo>
                          <a:pt x="34" y="5"/>
                        </a:lnTo>
                        <a:lnTo>
                          <a:pt x="37" y="3"/>
                        </a:lnTo>
                        <a:lnTo>
                          <a:pt x="40" y="1"/>
                        </a:lnTo>
                        <a:lnTo>
                          <a:pt x="41" y="0"/>
                        </a:lnTo>
                        <a:lnTo>
                          <a:pt x="40" y="0"/>
                        </a:lnTo>
                        <a:lnTo>
                          <a:pt x="39" y="1"/>
                        </a:lnTo>
                        <a:lnTo>
                          <a:pt x="38" y="2"/>
                        </a:lnTo>
                        <a:lnTo>
                          <a:pt x="36" y="2"/>
                        </a:lnTo>
                        <a:lnTo>
                          <a:pt x="33" y="3"/>
                        </a:lnTo>
                        <a:lnTo>
                          <a:pt x="30" y="3"/>
                        </a:lnTo>
                        <a:lnTo>
                          <a:pt x="27" y="2"/>
                        </a:lnTo>
                        <a:lnTo>
                          <a:pt x="23"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46"/>
                  <p:cNvSpPr>
                    <a:spLocks/>
                  </p:cNvSpPr>
                  <p:nvPr/>
                </p:nvSpPr>
                <p:spPr bwMode="auto">
                  <a:xfrm>
                    <a:off x="1301" y="2050"/>
                    <a:ext cx="19" cy="6"/>
                  </a:xfrm>
                  <a:custGeom>
                    <a:avLst/>
                    <a:gdLst>
                      <a:gd name="T0" fmla="*/ 10 w 19"/>
                      <a:gd name="T1" fmla="*/ 2 h 6"/>
                      <a:gd name="T2" fmla="*/ 8 w 19"/>
                      <a:gd name="T3" fmla="*/ 2 h 6"/>
                      <a:gd name="T4" fmla="*/ 6 w 19"/>
                      <a:gd name="T5" fmla="*/ 2 h 6"/>
                      <a:gd name="T6" fmla="*/ 4 w 19"/>
                      <a:gd name="T7" fmla="*/ 1 h 6"/>
                      <a:gd name="T8" fmla="*/ 1 w 19"/>
                      <a:gd name="T9" fmla="*/ 1 h 6"/>
                      <a:gd name="T10" fmla="*/ 1 w 19"/>
                      <a:gd name="T11" fmla="*/ 1 h 6"/>
                      <a:gd name="T12" fmla="*/ 0 w 19"/>
                      <a:gd name="T13" fmla="*/ 2 h 6"/>
                      <a:gd name="T14" fmla="*/ 0 w 19"/>
                      <a:gd name="T15" fmla="*/ 2 h 6"/>
                      <a:gd name="T16" fmla="*/ 1 w 19"/>
                      <a:gd name="T17" fmla="*/ 2 h 6"/>
                      <a:gd name="T18" fmla="*/ 6 w 19"/>
                      <a:gd name="T19" fmla="*/ 5 h 6"/>
                      <a:gd name="T20" fmla="*/ 10 w 19"/>
                      <a:gd name="T21" fmla="*/ 6 h 6"/>
                      <a:gd name="T22" fmla="*/ 13 w 19"/>
                      <a:gd name="T23" fmla="*/ 6 h 6"/>
                      <a:gd name="T24" fmla="*/ 16 w 19"/>
                      <a:gd name="T25" fmla="*/ 5 h 6"/>
                      <a:gd name="T26" fmla="*/ 17 w 19"/>
                      <a:gd name="T27" fmla="*/ 4 h 6"/>
                      <a:gd name="T28" fmla="*/ 18 w 19"/>
                      <a:gd name="T29" fmla="*/ 3 h 6"/>
                      <a:gd name="T30" fmla="*/ 19 w 19"/>
                      <a:gd name="T31" fmla="*/ 2 h 6"/>
                      <a:gd name="T32" fmla="*/ 19 w 19"/>
                      <a:gd name="T33" fmla="*/ 0 h 6"/>
                      <a:gd name="T34" fmla="*/ 18 w 19"/>
                      <a:gd name="T35" fmla="*/ 1 h 6"/>
                      <a:gd name="T36" fmla="*/ 16 w 19"/>
                      <a:gd name="T37" fmla="*/ 1 h 6"/>
                      <a:gd name="T38" fmla="*/ 13 w 19"/>
                      <a:gd name="T39" fmla="*/ 2 h 6"/>
                      <a:gd name="T40" fmla="*/ 10 w 19"/>
                      <a:gd name="T41" fmla="*/ 2 h 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6"/>
                      <a:gd name="T65" fmla="*/ 19 w 19"/>
                      <a:gd name="T66" fmla="*/ 6 h 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6">
                        <a:moveTo>
                          <a:pt x="10" y="2"/>
                        </a:moveTo>
                        <a:lnTo>
                          <a:pt x="8" y="2"/>
                        </a:lnTo>
                        <a:lnTo>
                          <a:pt x="6" y="2"/>
                        </a:lnTo>
                        <a:lnTo>
                          <a:pt x="4" y="1"/>
                        </a:lnTo>
                        <a:lnTo>
                          <a:pt x="1" y="1"/>
                        </a:lnTo>
                        <a:lnTo>
                          <a:pt x="0" y="2"/>
                        </a:lnTo>
                        <a:lnTo>
                          <a:pt x="1" y="2"/>
                        </a:lnTo>
                        <a:lnTo>
                          <a:pt x="6" y="5"/>
                        </a:lnTo>
                        <a:lnTo>
                          <a:pt x="10" y="6"/>
                        </a:lnTo>
                        <a:lnTo>
                          <a:pt x="13" y="6"/>
                        </a:lnTo>
                        <a:lnTo>
                          <a:pt x="16" y="5"/>
                        </a:lnTo>
                        <a:lnTo>
                          <a:pt x="17" y="4"/>
                        </a:lnTo>
                        <a:lnTo>
                          <a:pt x="18" y="3"/>
                        </a:lnTo>
                        <a:lnTo>
                          <a:pt x="19" y="2"/>
                        </a:lnTo>
                        <a:lnTo>
                          <a:pt x="19" y="0"/>
                        </a:lnTo>
                        <a:lnTo>
                          <a:pt x="18" y="1"/>
                        </a:lnTo>
                        <a:lnTo>
                          <a:pt x="16" y="1"/>
                        </a:lnTo>
                        <a:lnTo>
                          <a:pt x="13" y="2"/>
                        </a:lnTo>
                        <a:lnTo>
                          <a:pt x="10"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47"/>
                  <p:cNvSpPr>
                    <a:spLocks/>
                  </p:cNvSpPr>
                  <p:nvPr/>
                </p:nvSpPr>
                <p:spPr bwMode="auto">
                  <a:xfrm>
                    <a:off x="1336" y="1933"/>
                    <a:ext cx="55" cy="92"/>
                  </a:xfrm>
                  <a:custGeom>
                    <a:avLst/>
                    <a:gdLst>
                      <a:gd name="T0" fmla="*/ 32 w 55"/>
                      <a:gd name="T1" fmla="*/ 1 h 92"/>
                      <a:gd name="T2" fmla="*/ 28 w 55"/>
                      <a:gd name="T3" fmla="*/ 3 h 92"/>
                      <a:gd name="T4" fmla="*/ 26 w 55"/>
                      <a:gd name="T5" fmla="*/ 5 h 92"/>
                      <a:gd name="T6" fmla="*/ 23 w 55"/>
                      <a:gd name="T7" fmla="*/ 7 h 92"/>
                      <a:gd name="T8" fmla="*/ 21 w 55"/>
                      <a:gd name="T9" fmla="*/ 10 h 92"/>
                      <a:gd name="T10" fmla="*/ 19 w 55"/>
                      <a:gd name="T11" fmla="*/ 13 h 92"/>
                      <a:gd name="T12" fmla="*/ 17 w 55"/>
                      <a:gd name="T13" fmla="*/ 16 h 92"/>
                      <a:gd name="T14" fmla="*/ 15 w 55"/>
                      <a:gd name="T15" fmla="*/ 19 h 92"/>
                      <a:gd name="T16" fmla="*/ 13 w 55"/>
                      <a:gd name="T17" fmla="*/ 22 h 92"/>
                      <a:gd name="T18" fmla="*/ 11 w 55"/>
                      <a:gd name="T19" fmla="*/ 30 h 92"/>
                      <a:gd name="T20" fmla="*/ 10 w 55"/>
                      <a:gd name="T21" fmla="*/ 38 h 92"/>
                      <a:gd name="T22" fmla="*/ 10 w 55"/>
                      <a:gd name="T23" fmla="*/ 46 h 92"/>
                      <a:gd name="T24" fmla="*/ 9 w 55"/>
                      <a:gd name="T25" fmla="*/ 54 h 92"/>
                      <a:gd name="T26" fmla="*/ 8 w 55"/>
                      <a:gd name="T27" fmla="*/ 63 h 92"/>
                      <a:gd name="T28" fmla="*/ 6 w 55"/>
                      <a:gd name="T29" fmla="*/ 72 h 92"/>
                      <a:gd name="T30" fmla="*/ 3 w 55"/>
                      <a:gd name="T31" fmla="*/ 82 h 92"/>
                      <a:gd name="T32" fmla="*/ 0 w 55"/>
                      <a:gd name="T33" fmla="*/ 91 h 92"/>
                      <a:gd name="T34" fmla="*/ 0 w 55"/>
                      <a:gd name="T35" fmla="*/ 92 h 92"/>
                      <a:gd name="T36" fmla="*/ 1 w 55"/>
                      <a:gd name="T37" fmla="*/ 92 h 92"/>
                      <a:gd name="T38" fmla="*/ 2 w 55"/>
                      <a:gd name="T39" fmla="*/ 92 h 92"/>
                      <a:gd name="T40" fmla="*/ 2 w 55"/>
                      <a:gd name="T41" fmla="*/ 91 h 92"/>
                      <a:gd name="T42" fmla="*/ 7 w 55"/>
                      <a:gd name="T43" fmla="*/ 81 h 92"/>
                      <a:gd name="T44" fmla="*/ 10 w 55"/>
                      <a:gd name="T45" fmla="*/ 70 h 92"/>
                      <a:gd name="T46" fmla="*/ 13 w 55"/>
                      <a:gd name="T47" fmla="*/ 58 h 92"/>
                      <a:gd name="T48" fmla="*/ 14 w 55"/>
                      <a:gd name="T49" fmla="*/ 47 h 92"/>
                      <a:gd name="T50" fmla="*/ 14 w 55"/>
                      <a:gd name="T51" fmla="*/ 44 h 92"/>
                      <a:gd name="T52" fmla="*/ 14 w 55"/>
                      <a:gd name="T53" fmla="*/ 40 h 92"/>
                      <a:gd name="T54" fmla="*/ 14 w 55"/>
                      <a:gd name="T55" fmla="*/ 37 h 92"/>
                      <a:gd name="T56" fmla="*/ 14 w 55"/>
                      <a:gd name="T57" fmla="*/ 34 h 92"/>
                      <a:gd name="T58" fmla="*/ 15 w 55"/>
                      <a:gd name="T59" fmla="*/ 28 h 92"/>
                      <a:gd name="T60" fmla="*/ 17 w 55"/>
                      <a:gd name="T61" fmla="*/ 22 h 92"/>
                      <a:gd name="T62" fmla="*/ 19 w 55"/>
                      <a:gd name="T63" fmla="*/ 17 h 92"/>
                      <a:gd name="T64" fmla="*/ 23 w 55"/>
                      <a:gd name="T65" fmla="*/ 12 h 92"/>
                      <a:gd name="T66" fmla="*/ 26 w 55"/>
                      <a:gd name="T67" fmla="*/ 9 h 92"/>
                      <a:gd name="T68" fmla="*/ 30 w 55"/>
                      <a:gd name="T69" fmla="*/ 6 h 92"/>
                      <a:gd name="T70" fmla="*/ 36 w 55"/>
                      <a:gd name="T71" fmla="*/ 5 h 92"/>
                      <a:gd name="T72" fmla="*/ 41 w 55"/>
                      <a:gd name="T73" fmla="*/ 3 h 92"/>
                      <a:gd name="T74" fmla="*/ 47 w 55"/>
                      <a:gd name="T75" fmla="*/ 2 h 92"/>
                      <a:gd name="T76" fmla="*/ 51 w 55"/>
                      <a:gd name="T77" fmla="*/ 1 h 92"/>
                      <a:gd name="T78" fmla="*/ 54 w 55"/>
                      <a:gd name="T79" fmla="*/ 1 h 92"/>
                      <a:gd name="T80" fmla="*/ 55 w 55"/>
                      <a:gd name="T81" fmla="*/ 1 h 92"/>
                      <a:gd name="T82" fmla="*/ 55 w 55"/>
                      <a:gd name="T83" fmla="*/ 1 h 92"/>
                      <a:gd name="T84" fmla="*/ 53 w 55"/>
                      <a:gd name="T85" fmla="*/ 0 h 92"/>
                      <a:gd name="T86" fmla="*/ 50 w 55"/>
                      <a:gd name="T87" fmla="*/ 0 h 92"/>
                      <a:gd name="T88" fmla="*/ 46 w 55"/>
                      <a:gd name="T89" fmla="*/ 0 h 92"/>
                      <a:gd name="T90" fmla="*/ 42 w 55"/>
                      <a:gd name="T91" fmla="*/ 0 h 92"/>
                      <a:gd name="T92" fmla="*/ 38 w 55"/>
                      <a:gd name="T93" fmla="*/ 0 h 92"/>
                      <a:gd name="T94" fmla="*/ 35 w 55"/>
                      <a:gd name="T95" fmla="*/ 0 h 92"/>
                      <a:gd name="T96" fmla="*/ 32 w 55"/>
                      <a:gd name="T97" fmla="*/ 1 h 9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5"/>
                      <a:gd name="T148" fmla="*/ 0 h 92"/>
                      <a:gd name="T149" fmla="*/ 55 w 55"/>
                      <a:gd name="T150" fmla="*/ 92 h 9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5" h="92">
                        <a:moveTo>
                          <a:pt x="32" y="1"/>
                        </a:moveTo>
                        <a:lnTo>
                          <a:pt x="28" y="3"/>
                        </a:lnTo>
                        <a:lnTo>
                          <a:pt x="26" y="5"/>
                        </a:lnTo>
                        <a:lnTo>
                          <a:pt x="23" y="7"/>
                        </a:lnTo>
                        <a:lnTo>
                          <a:pt x="21" y="10"/>
                        </a:lnTo>
                        <a:lnTo>
                          <a:pt x="19" y="13"/>
                        </a:lnTo>
                        <a:lnTo>
                          <a:pt x="17" y="16"/>
                        </a:lnTo>
                        <a:lnTo>
                          <a:pt x="15" y="19"/>
                        </a:lnTo>
                        <a:lnTo>
                          <a:pt x="13" y="22"/>
                        </a:lnTo>
                        <a:lnTo>
                          <a:pt x="11" y="30"/>
                        </a:lnTo>
                        <a:lnTo>
                          <a:pt x="10" y="38"/>
                        </a:lnTo>
                        <a:lnTo>
                          <a:pt x="10" y="46"/>
                        </a:lnTo>
                        <a:lnTo>
                          <a:pt x="9" y="54"/>
                        </a:lnTo>
                        <a:lnTo>
                          <a:pt x="8" y="63"/>
                        </a:lnTo>
                        <a:lnTo>
                          <a:pt x="6" y="72"/>
                        </a:lnTo>
                        <a:lnTo>
                          <a:pt x="3" y="82"/>
                        </a:lnTo>
                        <a:lnTo>
                          <a:pt x="0" y="91"/>
                        </a:lnTo>
                        <a:lnTo>
                          <a:pt x="0" y="92"/>
                        </a:lnTo>
                        <a:lnTo>
                          <a:pt x="1" y="92"/>
                        </a:lnTo>
                        <a:lnTo>
                          <a:pt x="2" y="92"/>
                        </a:lnTo>
                        <a:lnTo>
                          <a:pt x="2" y="91"/>
                        </a:lnTo>
                        <a:lnTo>
                          <a:pt x="7" y="81"/>
                        </a:lnTo>
                        <a:lnTo>
                          <a:pt x="10" y="70"/>
                        </a:lnTo>
                        <a:lnTo>
                          <a:pt x="13" y="58"/>
                        </a:lnTo>
                        <a:lnTo>
                          <a:pt x="14" y="47"/>
                        </a:lnTo>
                        <a:lnTo>
                          <a:pt x="14" y="44"/>
                        </a:lnTo>
                        <a:lnTo>
                          <a:pt x="14" y="40"/>
                        </a:lnTo>
                        <a:lnTo>
                          <a:pt x="14" y="37"/>
                        </a:lnTo>
                        <a:lnTo>
                          <a:pt x="14" y="34"/>
                        </a:lnTo>
                        <a:lnTo>
                          <a:pt x="15" y="28"/>
                        </a:lnTo>
                        <a:lnTo>
                          <a:pt x="17" y="22"/>
                        </a:lnTo>
                        <a:lnTo>
                          <a:pt x="19" y="17"/>
                        </a:lnTo>
                        <a:lnTo>
                          <a:pt x="23" y="12"/>
                        </a:lnTo>
                        <a:lnTo>
                          <a:pt x="26" y="9"/>
                        </a:lnTo>
                        <a:lnTo>
                          <a:pt x="30" y="6"/>
                        </a:lnTo>
                        <a:lnTo>
                          <a:pt x="36" y="5"/>
                        </a:lnTo>
                        <a:lnTo>
                          <a:pt x="41" y="3"/>
                        </a:lnTo>
                        <a:lnTo>
                          <a:pt x="47" y="2"/>
                        </a:lnTo>
                        <a:lnTo>
                          <a:pt x="51" y="1"/>
                        </a:lnTo>
                        <a:lnTo>
                          <a:pt x="54" y="1"/>
                        </a:lnTo>
                        <a:lnTo>
                          <a:pt x="55" y="1"/>
                        </a:lnTo>
                        <a:lnTo>
                          <a:pt x="53" y="0"/>
                        </a:lnTo>
                        <a:lnTo>
                          <a:pt x="50" y="0"/>
                        </a:lnTo>
                        <a:lnTo>
                          <a:pt x="46" y="0"/>
                        </a:lnTo>
                        <a:lnTo>
                          <a:pt x="42" y="0"/>
                        </a:lnTo>
                        <a:lnTo>
                          <a:pt x="38" y="0"/>
                        </a:lnTo>
                        <a:lnTo>
                          <a:pt x="35" y="0"/>
                        </a:lnTo>
                        <a:lnTo>
                          <a:pt x="32"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48"/>
                  <p:cNvSpPr>
                    <a:spLocks/>
                  </p:cNvSpPr>
                  <p:nvPr/>
                </p:nvSpPr>
                <p:spPr bwMode="auto">
                  <a:xfrm>
                    <a:off x="1257" y="1927"/>
                    <a:ext cx="85" cy="16"/>
                  </a:xfrm>
                  <a:custGeom>
                    <a:avLst/>
                    <a:gdLst>
                      <a:gd name="T0" fmla="*/ 59 w 85"/>
                      <a:gd name="T1" fmla="*/ 8 h 16"/>
                      <a:gd name="T2" fmla="*/ 57 w 85"/>
                      <a:gd name="T3" fmla="*/ 7 h 16"/>
                      <a:gd name="T4" fmla="*/ 55 w 85"/>
                      <a:gd name="T5" fmla="*/ 6 h 16"/>
                      <a:gd name="T6" fmla="*/ 53 w 85"/>
                      <a:gd name="T7" fmla="*/ 5 h 16"/>
                      <a:gd name="T8" fmla="*/ 51 w 85"/>
                      <a:gd name="T9" fmla="*/ 4 h 16"/>
                      <a:gd name="T10" fmla="*/ 48 w 85"/>
                      <a:gd name="T11" fmla="*/ 3 h 16"/>
                      <a:gd name="T12" fmla="*/ 46 w 85"/>
                      <a:gd name="T13" fmla="*/ 3 h 16"/>
                      <a:gd name="T14" fmla="*/ 43 w 85"/>
                      <a:gd name="T15" fmla="*/ 2 h 16"/>
                      <a:gd name="T16" fmla="*/ 41 w 85"/>
                      <a:gd name="T17" fmla="*/ 2 h 16"/>
                      <a:gd name="T18" fmla="*/ 36 w 85"/>
                      <a:gd name="T19" fmla="*/ 1 h 16"/>
                      <a:gd name="T20" fmla="*/ 31 w 85"/>
                      <a:gd name="T21" fmla="*/ 0 h 16"/>
                      <a:gd name="T22" fmla="*/ 26 w 85"/>
                      <a:gd name="T23" fmla="*/ 0 h 16"/>
                      <a:gd name="T24" fmla="*/ 21 w 85"/>
                      <a:gd name="T25" fmla="*/ 0 h 16"/>
                      <a:gd name="T26" fmla="*/ 16 w 85"/>
                      <a:gd name="T27" fmla="*/ 1 h 16"/>
                      <a:gd name="T28" fmla="*/ 11 w 85"/>
                      <a:gd name="T29" fmla="*/ 2 h 16"/>
                      <a:gd name="T30" fmla="*/ 7 w 85"/>
                      <a:gd name="T31" fmla="*/ 3 h 16"/>
                      <a:gd name="T32" fmla="*/ 2 w 85"/>
                      <a:gd name="T33" fmla="*/ 5 h 16"/>
                      <a:gd name="T34" fmla="*/ 1 w 85"/>
                      <a:gd name="T35" fmla="*/ 6 h 16"/>
                      <a:gd name="T36" fmla="*/ 0 w 85"/>
                      <a:gd name="T37" fmla="*/ 7 h 16"/>
                      <a:gd name="T38" fmla="*/ 1 w 85"/>
                      <a:gd name="T39" fmla="*/ 8 h 16"/>
                      <a:gd name="T40" fmla="*/ 2 w 85"/>
                      <a:gd name="T41" fmla="*/ 9 h 16"/>
                      <a:gd name="T42" fmla="*/ 8 w 85"/>
                      <a:gd name="T43" fmla="*/ 8 h 16"/>
                      <a:gd name="T44" fmla="*/ 14 w 85"/>
                      <a:gd name="T45" fmla="*/ 8 h 16"/>
                      <a:gd name="T46" fmla="*/ 21 w 85"/>
                      <a:gd name="T47" fmla="*/ 8 h 16"/>
                      <a:gd name="T48" fmla="*/ 26 w 85"/>
                      <a:gd name="T49" fmla="*/ 8 h 16"/>
                      <a:gd name="T50" fmla="*/ 33 w 85"/>
                      <a:gd name="T51" fmla="*/ 9 h 16"/>
                      <a:gd name="T52" fmla="*/ 39 w 85"/>
                      <a:gd name="T53" fmla="*/ 10 h 16"/>
                      <a:gd name="T54" fmla="*/ 45 w 85"/>
                      <a:gd name="T55" fmla="*/ 12 h 16"/>
                      <a:gd name="T56" fmla="*/ 51 w 85"/>
                      <a:gd name="T57" fmla="*/ 13 h 16"/>
                      <a:gd name="T58" fmla="*/ 59 w 85"/>
                      <a:gd name="T59" fmla="*/ 16 h 16"/>
                      <a:gd name="T60" fmla="*/ 66 w 85"/>
                      <a:gd name="T61" fmla="*/ 16 h 16"/>
                      <a:gd name="T62" fmla="*/ 71 w 85"/>
                      <a:gd name="T63" fmla="*/ 16 h 16"/>
                      <a:gd name="T64" fmla="*/ 76 w 85"/>
                      <a:gd name="T65" fmla="*/ 15 h 16"/>
                      <a:gd name="T66" fmla="*/ 80 w 85"/>
                      <a:gd name="T67" fmla="*/ 14 h 16"/>
                      <a:gd name="T68" fmla="*/ 83 w 85"/>
                      <a:gd name="T69" fmla="*/ 13 h 16"/>
                      <a:gd name="T70" fmla="*/ 84 w 85"/>
                      <a:gd name="T71" fmla="*/ 12 h 16"/>
                      <a:gd name="T72" fmla="*/ 85 w 85"/>
                      <a:gd name="T73" fmla="*/ 12 h 16"/>
                      <a:gd name="T74" fmla="*/ 84 w 85"/>
                      <a:gd name="T75" fmla="*/ 12 h 16"/>
                      <a:gd name="T76" fmla="*/ 82 w 85"/>
                      <a:gd name="T77" fmla="*/ 12 h 16"/>
                      <a:gd name="T78" fmla="*/ 80 w 85"/>
                      <a:gd name="T79" fmla="*/ 13 h 16"/>
                      <a:gd name="T80" fmla="*/ 76 w 85"/>
                      <a:gd name="T81" fmla="*/ 13 h 16"/>
                      <a:gd name="T82" fmla="*/ 72 w 85"/>
                      <a:gd name="T83" fmla="*/ 13 h 16"/>
                      <a:gd name="T84" fmla="*/ 68 w 85"/>
                      <a:gd name="T85" fmla="*/ 12 h 16"/>
                      <a:gd name="T86" fmla="*/ 63 w 85"/>
                      <a:gd name="T87" fmla="*/ 11 h 16"/>
                      <a:gd name="T88" fmla="*/ 59 w 85"/>
                      <a:gd name="T89" fmla="*/ 8 h 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5"/>
                      <a:gd name="T136" fmla="*/ 0 h 16"/>
                      <a:gd name="T137" fmla="*/ 85 w 85"/>
                      <a:gd name="T138" fmla="*/ 16 h 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5" h="16">
                        <a:moveTo>
                          <a:pt x="59" y="8"/>
                        </a:moveTo>
                        <a:lnTo>
                          <a:pt x="57" y="7"/>
                        </a:lnTo>
                        <a:lnTo>
                          <a:pt x="55" y="6"/>
                        </a:lnTo>
                        <a:lnTo>
                          <a:pt x="53" y="5"/>
                        </a:lnTo>
                        <a:lnTo>
                          <a:pt x="51" y="4"/>
                        </a:lnTo>
                        <a:lnTo>
                          <a:pt x="48" y="3"/>
                        </a:lnTo>
                        <a:lnTo>
                          <a:pt x="46" y="3"/>
                        </a:lnTo>
                        <a:lnTo>
                          <a:pt x="43" y="2"/>
                        </a:lnTo>
                        <a:lnTo>
                          <a:pt x="41" y="2"/>
                        </a:lnTo>
                        <a:lnTo>
                          <a:pt x="36" y="1"/>
                        </a:lnTo>
                        <a:lnTo>
                          <a:pt x="31" y="0"/>
                        </a:lnTo>
                        <a:lnTo>
                          <a:pt x="26" y="0"/>
                        </a:lnTo>
                        <a:lnTo>
                          <a:pt x="21" y="0"/>
                        </a:lnTo>
                        <a:lnTo>
                          <a:pt x="16" y="1"/>
                        </a:lnTo>
                        <a:lnTo>
                          <a:pt x="11" y="2"/>
                        </a:lnTo>
                        <a:lnTo>
                          <a:pt x="7" y="3"/>
                        </a:lnTo>
                        <a:lnTo>
                          <a:pt x="2" y="5"/>
                        </a:lnTo>
                        <a:lnTo>
                          <a:pt x="1" y="6"/>
                        </a:lnTo>
                        <a:lnTo>
                          <a:pt x="0" y="7"/>
                        </a:lnTo>
                        <a:lnTo>
                          <a:pt x="1" y="8"/>
                        </a:lnTo>
                        <a:lnTo>
                          <a:pt x="2" y="9"/>
                        </a:lnTo>
                        <a:lnTo>
                          <a:pt x="8" y="8"/>
                        </a:lnTo>
                        <a:lnTo>
                          <a:pt x="14" y="8"/>
                        </a:lnTo>
                        <a:lnTo>
                          <a:pt x="21" y="8"/>
                        </a:lnTo>
                        <a:lnTo>
                          <a:pt x="26" y="8"/>
                        </a:lnTo>
                        <a:lnTo>
                          <a:pt x="33" y="9"/>
                        </a:lnTo>
                        <a:lnTo>
                          <a:pt x="39" y="10"/>
                        </a:lnTo>
                        <a:lnTo>
                          <a:pt x="45" y="12"/>
                        </a:lnTo>
                        <a:lnTo>
                          <a:pt x="51" y="13"/>
                        </a:lnTo>
                        <a:lnTo>
                          <a:pt x="59" y="16"/>
                        </a:lnTo>
                        <a:lnTo>
                          <a:pt x="66" y="16"/>
                        </a:lnTo>
                        <a:lnTo>
                          <a:pt x="71" y="16"/>
                        </a:lnTo>
                        <a:lnTo>
                          <a:pt x="76" y="15"/>
                        </a:lnTo>
                        <a:lnTo>
                          <a:pt x="80" y="14"/>
                        </a:lnTo>
                        <a:lnTo>
                          <a:pt x="83" y="13"/>
                        </a:lnTo>
                        <a:lnTo>
                          <a:pt x="84" y="12"/>
                        </a:lnTo>
                        <a:lnTo>
                          <a:pt x="85" y="12"/>
                        </a:lnTo>
                        <a:lnTo>
                          <a:pt x="84" y="12"/>
                        </a:lnTo>
                        <a:lnTo>
                          <a:pt x="82" y="12"/>
                        </a:lnTo>
                        <a:lnTo>
                          <a:pt x="80" y="13"/>
                        </a:lnTo>
                        <a:lnTo>
                          <a:pt x="76" y="13"/>
                        </a:lnTo>
                        <a:lnTo>
                          <a:pt x="72" y="13"/>
                        </a:lnTo>
                        <a:lnTo>
                          <a:pt x="68" y="12"/>
                        </a:lnTo>
                        <a:lnTo>
                          <a:pt x="63" y="11"/>
                        </a:lnTo>
                        <a:lnTo>
                          <a:pt x="59"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49"/>
                  <p:cNvSpPr>
                    <a:spLocks/>
                  </p:cNvSpPr>
                  <p:nvPr/>
                </p:nvSpPr>
                <p:spPr bwMode="auto">
                  <a:xfrm>
                    <a:off x="1224" y="1974"/>
                    <a:ext cx="82" cy="111"/>
                  </a:xfrm>
                  <a:custGeom>
                    <a:avLst/>
                    <a:gdLst>
                      <a:gd name="T0" fmla="*/ 4 w 82"/>
                      <a:gd name="T1" fmla="*/ 44 h 111"/>
                      <a:gd name="T2" fmla="*/ 6 w 82"/>
                      <a:gd name="T3" fmla="*/ 52 h 111"/>
                      <a:gd name="T4" fmla="*/ 9 w 82"/>
                      <a:gd name="T5" fmla="*/ 59 h 111"/>
                      <a:gd name="T6" fmla="*/ 12 w 82"/>
                      <a:gd name="T7" fmla="*/ 67 h 111"/>
                      <a:gd name="T8" fmla="*/ 17 w 82"/>
                      <a:gd name="T9" fmla="*/ 74 h 111"/>
                      <a:gd name="T10" fmla="*/ 23 w 82"/>
                      <a:gd name="T11" fmla="*/ 81 h 111"/>
                      <a:gd name="T12" fmla="*/ 30 w 82"/>
                      <a:gd name="T13" fmla="*/ 88 h 111"/>
                      <a:gd name="T14" fmla="*/ 37 w 82"/>
                      <a:gd name="T15" fmla="*/ 94 h 111"/>
                      <a:gd name="T16" fmla="*/ 45 w 82"/>
                      <a:gd name="T17" fmla="*/ 100 h 111"/>
                      <a:gd name="T18" fmla="*/ 53 w 82"/>
                      <a:gd name="T19" fmla="*/ 105 h 111"/>
                      <a:gd name="T20" fmla="*/ 62 w 82"/>
                      <a:gd name="T21" fmla="*/ 108 h 111"/>
                      <a:gd name="T22" fmla="*/ 71 w 82"/>
                      <a:gd name="T23" fmla="*/ 111 h 111"/>
                      <a:gd name="T24" fmla="*/ 81 w 82"/>
                      <a:gd name="T25" fmla="*/ 111 h 111"/>
                      <a:gd name="T26" fmla="*/ 81 w 82"/>
                      <a:gd name="T27" fmla="*/ 111 h 111"/>
                      <a:gd name="T28" fmla="*/ 82 w 82"/>
                      <a:gd name="T29" fmla="*/ 110 h 111"/>
                      <a:gd name="T30" fmla="*/ 82 w 82"/>
                      <a:gd name="T31" fmla="*/ 109 h 111"/>
                      <a:gd name="T32" fmla="*/ 82 w 82"/>
                      <a:gd name="T33" fmla="*/ 108 h 111"/>
                      <a:gd name="T34" fmla="*/ 73 w 82"/>
                      <a:gd name="T35" fmla="*/ 106 h 111"/>
                      <a:gd name="T36" fmla="*/ 65 w 82"/>
                      <a:gd name="T37" fmla="*/ 102 h 111"/>
                      <a:gd name="T38" fmla="*/ 57 w 82"/>
                      <a:gd name="T39" fmla="*/ 98 h 111"/>
                      <a:gd name="T40" fmla="*/ 50 w 82"/>
                      <a:gd name="T41" fmla="*/ 93 h 111"/>
                      <a:gd name="T42" fmla="*/ 43 w 82"/>
                      <a:gd name="T43" fmla="*/ 88 h 111"/>
                      <a:gd name="T44" fmla="*/ 36 w 82"/>
                      <a:gd name="T45" fmla="*/ 83 h 111"/>
                      <a:gd name="T46" fmla="*/ 29 w 82"/>
                      <a:gd name="T47" fmla="*/ 77 h 111"/>
                      <a:gd name="T48" fmla="*/ 22 w 82"/>
                      <a:gd name="T49" fmla="*/ 71 h 111"/>
                      <a:gd name="T50" fmla="*/ 19 w 82"/>
                      <a:gd name="T51" fmla="*/ 68 h 111"/>
                      <a:gd name="T52" fmla="*/ 17 w 82"/>
                      <a:gd name="T53" fmla="*/ 64 h 111"/>
                      <a:gd name="T54" fmla="*/ 14 w 82"/>
                      <a:gd name="T55" fmla="*/ 60 h 111"/>
                      <a:gd name="T56" fmla="*/ 12 w 82"/>
                      <a:gd name="T57" fmla="*/ 56 h 111"/>
                      <a:gd name="T58" fmla="*/ 10 w 82"/>
                      <a:gd name="T59" fmla="*/ 53 h 111"/>
                      <a:gd name="T60" fmla="*/ 9 w 82"/>
                      <a:gd name="T61" fmla="*/ 48 h 111"/>
                      <a:gd name="T62" fmla="*/ 7 w 82"/>
                      <a:gd name="T63" fmla="*/ 44 h 111"/>
                      <a:gd name="T64" fmla="*/ 5 w 82"/>
                      <a:gd name="T65" fmla="*/ 40 h 111"/>
                      <a:gd name="T66" fmla="*/ 3 w 82"/>
                      <a:gd name="T67" fmla="*/ 28 h 111"/>
                      <a:gd name="T68" fmla="*/ 2 w 82"/>
                      <a:gd name="T69" fmla="*/ 15 h 111"/>
                      <a:gd name="T70" fmla="*/ 1 w 82"/>
                      <a:gd name="T71" fmla="*/ 5 h 111"/>
                      <a:gd name="T72" fmla="*/ 1 w 82"/>
                      <a:gd name="T73" fmla="*/ 0 h 111"/>
                      <a:gd name="T74" fmla="*/ 1 w 82"/>
                      <a:gd name="T75" fmla="*/ 4 h 111"/>
                      <a:gd name="T76" fmla="*/ 0 w 82"/>
                      <a:gd name="T77" fmla="*/ 14 h 111"/>
                      <a:gd name="T78" fmla="*/ 1 w 82"/>
                      <a:gd name="T79" fmla="*/ 28 h 111"/>
                      <a:gd name="T80" fmla="*/ 4 w 82"/>
                      <a:gd name="T81" fmla="*/ 44 h 11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
                      <a:gd name="T124" fmla="*/ 0 h 111"/>
                      <a:gd name="T125" fmla="*/ 82 w 82"/>
                      <a:gd name="T126" fmla="*/ 111 h 11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 h="111">
                        <a:moveTo>
                          <a:pt x="4" y="44"/>
                        </a:moveTo>
                        <a:lnTo>
                          <a:pt x="6" y="52"/>
                        </a:lnTo>
                        <a:lnTo>
                          <a:pt x="9" y="59"/>
                        </a:lnTo>
                        <a:lnTo>
                          <a:pt x="12" y="67"/>
                        </a:lnTo>
                        <a:lnTo>
                          <a:pt x="17" y="74"/>
                        </a:lnTo>
                        <a:lnTo>
                          <a:pt x="23" y="81"/>
                        </a:lnTo>
                        <a:lnTo>
                          <a:pt x="30" y="88"/>
                        </a:lnTo>
                        <a:lnTo>
                          <a:pt x="37" y="94"/>
                        </a:lnTo>
                        <a:lnTo>
                          <a:pt x="45" y="100"/>
                        </a:lnTo>
                        <a:lnTo>
                          <a:pt x="53" y="105"/>
                        </a:lnTo>
                        <a:lnTo>
                          <a:pt x="62" y="108"/>
                        </a:lnTo>
                        <a:lnTo>
                          <a:pt x="71" y="111"/>
                        </a:lnTo>
                        <a:lnTo>
                          <a:pt x="81" y="111"/>
                        </a:lnTo>
                        <a:lnTo>
                          <a:pt x="82" y="110"/>
                        </a:lnTo>
                        <a:lnTo>
                          <a:pt x="82" y="109"/>
                        </a:lnTo>
                        <a:lnTo>
                          <a:pt x="82" y="108"/>
                        </a:lnTo>
                        <a:lnTo>
                          <a:pt x="73" y="106"/>
                        </a:lnTo>
                        <a:lnTo>
                          <a:pt x="65" y="102"/>
                        </a:lnTo>
                        <a:lnTo>
                          <a:pt x="57" y="98"/>
                        </a:lnTo>
                        <a:lnTo>
                          <a:pt x="50" y="93"/>
                        </a:lnTo>
                        <a:lnTo>
                          <a:pt x="43" y="88"/>
                        </a:lnTo>
                        <a:lnTo>
                          <a:pt x="36" y="83"/>
                        </a:lnTo>
                        <a:lnTo>
                          <a:pt x="29" y="77"/>
                        </a:lnTo>
                        <a:lnTo>
                          <a:pt x="22" y="71"/>
                        </a:lnTo>
                        <a:lnTo>
                          <a:pt x="19" y="68"/>
                        </a:lnTo>
                        <a:lnTo>
                          <a:pt x="17" y="64"/>
                        </a:lnTo>
                        <a:lnTo>
                          <a:pt x="14" y="60"/>
                        </a:lnTo>
                        <a:lnTo>
                          <a:pt x="12" y="56"/>
                        </a:lnTo>
                        <a:lnTo>
                          <a:pt x="10" y="53"/>
                        </a:lnTo>
                        <a:lnTo>
                          <a:pt x="9" y="48"/>
                        </a:lnTo>
                        <a:lnTo>
                          <a:pt x="7" y="44"/>
                        </a:lnTo>
                        <a:lnTo>
                          <a:pt x="5" y="40"/>
                        </a:lnTo>
                        <a:lnTo>
                          <a:pt x="3" y="28"/>
                        </a:lnTo>
                        <a:lnTo>
                          <a:pt x="2" y="15"/>
                        </a:lnTo>
                        <a:lnTo>
                          <a:pt x="1" y="5"/>
                        </a:lnTo>
                        <a:lnTo>
                          <a:pt x="1" y="0"/>
                        </a:lnTo>
                        <a:lnTo>
                          <a:pt x="1" y="4"/>
                        </a:lnTo>
                        <a:lnTo>
                          <a:pt x="0" y="14"/>
                        </a:lnTo>
                        <a:lnTo>
                          <a:pt x="1" y="28"/>
                        </a:lnTo>
                        <a:lnTo>
                          <a:pt x="4" y="4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Freeform 50"/>
                  <p:cNvSpPr>
                    <a:spLocks/>
                  </p:cNvSpPr>
                  <p:nvPr/>
                </p:nvSpPr>
                <p:spPr bwMode="auto">
                  <a:xfrm>
                    <a:off x="957" y="2174"/>
                    <a:ext cx="171" cy="383"/>
                  </a:xfrm>
                  <a:custGeom>
                    <a:avLst/>
                    <a:gdLst>
                      <a:gd name="T0" fmla="*/ 0 w 171"/>
                      <a:gd name="T1" fmla="*/ 109 h 383"/>
                      <a:gd name="T2" fmla="*/ 2 w 171"/>
                      <a:gd name="T3" fmla="*/ 123 h 383"/>
                      <a:gd name="T4" fmla="*/ 5 w 171"/>
                      <a:gd name="T5" fmla="*/ 137 h 383"/>
                      <a:gd name="T6" fmla="*/ 8 w 171"/>
                      <a:gd name="T7" fmla="*/ 150 h 383"/>
                      <a:gd name="T8" fmla="*/ 12 w 171"/>
                      <a:gd name="T9" fmla="*/ 163 h 383"/>
                      <a:gd name="T10" fmla="*/ 16 w 171"/>
                      <a:gd name="T11" fmla="*/ 176 h 383"/>
                      <a:gd name="T12" fmla="*/ 20 w 171"/>
                      <a:gd name="T13" fmla="*/ 190 h 383"/>
                      <a:gd name="T14" fmla="*/ 25 w 171"/>
                      <a:gd name="T15" fmla="*/ 202 h 383"/>
                      <a:gd name="T16" fmla="*/ 31 w 171"/>
                      <a:gd name="T17" fmla="*/ 215 h 383"/>
                      <a:gd name="T18" fmla="*/ 37 w 171"/>
                      <a:gd name="T19" fmla="*/ 227 h 383"/>
                      <a:gd name="T20" fmla="*/ 44 w 171"/>
                      <a:gd name="T21" fmla="*/ 239 h 383"/>
                      <a:gd name="T22" fmla="*/ 50 w 171"/>
                      <a:gd name="T23" fmla="*/ 251 h 383"/>
                      <a:gd name="T24" fmla="*/ 58 w 171"/>
                      <a:gd name="T25" fmla="*/ 262 h 383"/>
                      <a:gd name="T26" fmla="*/ 65 w 171"/>
                      <a:gd name="T27" fmla="*/ 274 h 383"/>
                      <a:gd name="T28" fmla="*/ 73 w 171"/>
                      <a:gd name="T29" fmla="*/ 285 h 383"/>
                      <a:gd name="T30" fmla="*/ 81 w 171"/>
                      <a:gd name="T31" fmla="*/ 296 h 383"/>
                      <a:gd name="T32" fmla="*/ 90 w 171"/>
                      <a:gd name="T33" fmla="*/ 306 h 383"/>
                      <a:gd name="T34" fmla="*/ 99 w 171"/>
                      <a:gd name="T35" fmla="*/ 317 h 383"/>
                      <a:gd name="T36" fmla="*/ 108 w 171"/>
                      <a:gd name="T37" fmla="*/ 326 h 383"/>
                      <a:gd name="T38" fmla="*/ 117 w 171"/>
                      <a:gd name="T39" fmla="*/ 336 h 383"/>
                      <a:gd name="T40" fmla="*/ 127 w 171"/>
                      <a:gd name="T41" fmla="*/ 346 h 383"/>
                      <a:gd name="T42" fmla="*/ 136 w 171"/>
                      <a:gd name="T43" fmla="*/ 355 h 383"/>
                      <a:gd name="T44" fmla="*/ 146 w 171"/>
                      <a:gd name="T45" fmla="*/ 364 h 383"/>
                      <a:gd name="T46" fmla="*/ 157 w 171"/>
                      <a:gd name="T47" fmla="*/ 374 h 383"/>
                      <a:gd name="T48" fmla="*/ 167 w 171"/>
                      <a:gd name="T49" fmla="*/ 382 h 383"/>
                      <a:gd name="T50" fmla="*/ 169 w 171"/>
                      <a:gd name="T51" fmla="*/ 383 h 383"/>
                      <a:gd name="T52" fmla="*/ 170 w 171"/>
                      <a:gd name="T53" fmla="*/ 381 h 383"/>
                      <a:gd name="T54" fmla="*/ 171 w 171"/>
                      <a:gd name="T55" fmla="*/ 380 h 383"/>
                      <a:gd name="T56" fmla="*/ 170 w 171"/>
                      <a:gd name="T57" fmla="*/ 378 h 383"/>
                      <a:gd name="T58" fmla="*/ 136 w 171"/>
                      <a:gd name="T59" fmla="*/ 343 h 383"/>
                      <a:gd name="T60" fmla="*/ 107 w 171"/>
                      <a:gd name="T61" fmla="*/ 309 h 383"/>
                      <a:gd name="T62" fmla="*/ 82 w 171"/>
                      <a:gd name="T63" fmla="*/ 275 h 383"/>
                      <a:gd name="T64" fmla="*/ 62 w 171"/>
                      <a:gd name="T65" fmla="*/ 241 h 383"/>
                      <a:gd name="T66" fmla="*/ 45 w 171"/>
                      <a:gd name="T67" fmla="*/ 208 h 383"/>
                      <a:gd name="T68" fmla="*/ 32 w 171"/>
                      <a:gd name="T69" fmla="*/ 177 h 383"/>
                      <a:gd name="T70" fmla="*/ 23 w 171"/>
                      <a:gd name="T71" fmla="*/ 147 h 383"/>
                      <a:gd name="T72" fmla="*/ 15 w 171"/>
                      <a:gd name="T73" fmla="*/ 120 h 383"/>
                      <a:gd name="T74" fmla="*/ 11 w 171"/>
                      <a:gd name="T75" fmla="*/ 94 h 383"/>
                      <a:gd name="T76" fmla="*/ 8 w 171"/>
                      <a:gd name="T77" fmla="*/ 71 h 383"/>
                      <a:gd name="T78" fmla="*/ 6 w 171"/>
                      <a:gd name="T79" fmla="*/ 51 h 383"/>
                      <a:gd name="T80" fmla="*/ 6 w 171"/>
                      <a:gd name="T81" fmla="*/ 33 h 383"/>
                      <a:gd name="T82" fmla="*/ 7 w 171"/>
                      <a:gd name="T83" fmla="*/ 19 h 383"/>
                      <a:gd name="T84" fmla="*/ 7 w 171"/>
                      <a:gd name="T85" fmla="*/ 9 h 383"/>
                      <a:gd name="T86" fmla="*/ 8 w 171"/>
                      <a:gd name="T87" fmla="*/ 2 h 383"/>
                      <a:gd name="T88" fmla="*/ 9 w 171"/>
                      <a:gd name="T89" fmla="*/ 0 h 383"/>
                      <a:gd name="T90" fmla="*/ 7 w 171"/>
                      <a:gd name="T91" fmla="*/ 12 h 383"/>
                      <a:gd name="T92" fmla="*/ 3 w 171"/>
                      <a:gd name="T93" fmla="*/ 41 h 383"/>
                      <a:gd name="T94" fmla="*/ 0 w 171"/>
                      <a:gd name="T95" fmla="*/ 77 h 383"/>
                      <a:gd name="T96" fmla="*/ 0 w 171"/>
                      <a:gd name="T97" fmla="*/ 109 h 3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1"/>
                      <a:gd name="T148" fmla="*/ 0 h 383"/>
                      <a:gd name="T149" fmla="*/ 171 w 171"/>
                      <a:gd name="T150" fmla="*/ 383 h 3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1" h="383">
                        <a:moveTo>
                          <a:pt x="0" y="109"/>
                        </a:moveTo>
                        <a:lnTo>
                          <a:pt x="2" y="123"/>
                        </a:lnTo>
                        <a:lnTo>
                          <a:pt x="5" y="137"/>
                        </a:lnTo>
                        <a:lnTo>
                          <a:pt x="8" y="150"/>
                        </a:lnTo>
                        <a:lnTo>
                          <a:pt x="12" y="163"/>
                        </a:lnTo>
                        <a:lnTo>
                          <a:pt x="16" y="176"/>
                        </a:lnTo>
                        <a:lnTo>
                          <a:pt x="20" y="190"/>
                        </a:lnTo>
                        <a:lnTo>
                          <a:pt x="25" y="202"/>
                        </a:lnTo>
                        <a:lnTo>
                          <a:pt x="31" y="215"/>
                        </a:lnTo>
                        <a:lnTo>
                          <a:pt x="37" y="227"/>
                        </a:lnTo>
                        <a:lnTo>
                          <a:pt x="44" y="239"/>
                        </a:lnTo>
                        <a:lnTo>
                          <a:pt x="50" y="251"/>
                        </a:lnTo>
                        <a:lnTo>
                          <a:pt x="58" y="262"/>
                        </a:lnTo>
                        <a:lnTo>
                          <a:pt x="65" y="274"/>
                        </a:lnTo>
                        <a:lnTo>
                          <a:pt x="73" y="285"/>
                        </a:lnTo>
                        <a:lnTo>
                          <a:pt x="81" y="296"/>
                        </a:lnTo>
                        <a:lnTo>
                          <a:pt x="90" y="306"/>
                        </a:lnTo>
                        <a:lnTo>
                          <a:pt x="99" y="317"/>
                        </a:lnTo>
                        <a:lnTo>
                          <a:pt x="108" y="326"/>
                        </a:lnTo>
                        <a:lnTo>
                          <a:pt x="117" y="336"/>
                        </a:lnTo>
                        <a:lnTo>
                          <a:pt x="127" y="346"/>
                        </a:lnTo>
                        <a:lnTo>
                          <a:pt x="136" y="355"/>
                        </a:lnTo>
                        <a:lnTo>
                          <a:pt x="146" y="364"/>
                        </a:lnTo>
                        <a:lnTo>
                          <a:pt x="157" y="374"/>
                        </a:lnTo>
                        <a:lnTo>
                          <a:pt x="167" y="382"/>
                        </a:lnTo>
                        <a:lnTo>
                          <a:pt x="169" y="383"/>
                        </a:lnTo>
                        <a:lnTo>
                          <a:pt x="170" y="381"/>
                        </a:lnTo>
                        <a:lnTo>
                          <a:pt x="171" y="380"/>
                        </a:lnTo>
                        <a:lnTo>
                          <a:pt x="170" y="378"/>
                        </a:lnTo>
                        <a:lnTo>
                          <a:pt x="136" y="343"/>
                        </a:lnTo>
                        <a:lnTo>
                          <a:pt x="107" y="309"/>
                        </a:lnTo>
                        <a:lnTo>
                          <a:pt x="82" y="275"/>
                        </a:lnTo>
                        <a:lnTo>
                          <a:pt x="62" y="241"/>
                        </a:lnTo>
                        <a:lnTo>
                          <a:pt x="45" y="208"/>
                        </a:lnTo>
                        <a:lnTo>
                          <a:pt x="32" y="177"/>
                        </a:lnTo>
                        <a:lnTo>
                          <a:pt x="23" y="147"/>
                        </a:lnTo>
                        <a:lnTo>
                          <a:pt x="15" y="120"/>
                        </a:lnTo>
                        <a:lnTo>
                          <a:pt x="11" y="94"/>
                        </a:lnTo>
                        <a:lnTo>
                          <a:pt x="8" y="71"/>
                        </a:lnTo>
                        <a:lnTo>
                          <a:pt x="6" y="51"/>
                        </a:lnTo>
                        <a:lnTo>
                          <a:pt x="6" y="33"/>
                        </a:lnTo>
                        <a:lnTo>
                          <a:pt x="7" y="19"/>
                        </a:lnTo>
                        <a:lnTo>
                          <a:pt x="7" y="9"/>
                        </a:lnTo>
                        <a:lnTo>
                          <a:pt x="8" y="2"/>
                        </a:lnTo>
                        <a:lnTo>
                          <a:pt x="9" y="0"/>
                        </a:lnTo>
                        <a:lnTo>
                          <a:pt x="7" y="12"/>
                        </a:lnTo>
                        <a:lnTo>
                          <a:pt x="3" y="41"/>
                        </a:lnTo>
                        <a:lnTo>
                          <a:pt x="0" y="77"/>
                        </a:lnTo>
                        <a:lnTo>
                          <a:pt x="0" y="10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6" name="Freeform 51"/>
                  <p:cNvSpPr>
                    <a:spLocks/>
                  </p:cNvSpPr>
                  <p:nvPr/>
                </p:nvSpPr>
                <p:spPr bwMode="auto">
                  <a:xfrm>
                    <a:off x="993" y="2116"/>
                    <a:ext cx="209" cy="272"/>
                  </a:xfrm>
                  <a:custGeom>
                    <a:avLst/>
                    <a:gdLst>
                      <a:gd name="T0" fmla="*/ 95 w 209"/>
                      <a:gd name="T1" fmla="*/ 51 h 272"/>
                      <a:gd name="T2" fmla="*/ 106 w 209"/>
                      <a:gd name="T3" fmla="*/ 58 h 272"/>
                      <a:gd name="T4" fmla="*/ 116 w 209"/>
                      <a:gd name="T5" fmla="*/ 65 h 272"/>
                      <a:gd name="T6" fmla="*/ 126 w 209"/>
                      <a:gd name="T7" fmla="*/ 73 h 272"/>
                      <a:gd name="T8" fmla="*/ 136 w 209"/>
                      <a:gd name="T9" fmla="*/ 81 h 272"/>
                      <a:gd name="T10" fmla="*/ 145 w 209"/>
                      <a:gd name="T11" fmla="*/ 89 h 272"/>
                      <a:gd name="T12" fmla="*/ 154 w 209"/>
                      <a:gd name="T13" fmla="*/ 97 h 272"/>
                      <a:gd name="T14" fmla="*/ 163 w 209"/>
                      <a:gd name="T15" fmla="*/ 106 h 272"/>
                      <a:gd name="T16" fmla="*/ 174 w 209"/>
                      <a:gd name="T17" fmla="*/ 120 h 272"/>
                      <a:gd name="T18" fmla="*/ 187 w 209"/>
                      <a:gd name="T19" fmla="*/ 139 h 272"/>
                      <a:gd name="T20" fmla="*/ 196 w 209"/>
                      <a:gd name="T21" fmla="*/ 160 h 272"/>
                      <a:gd name="T22" fmla="*/ 199 w 209"/>
                      <a:gd name="T23" fmla="*/ 183 h 272"/>
                      <a:gd name="T24" fmla="*/ 195 w 209"/>
                      <a:gd name="T25" fmla="*/ 205 h 272"/>
                      <a:gd name="T26" fmla="*/ 185 w 209"/>
                      <a:gd name="T27" fmla="*/ 224 h 272"/>
                      <a:gd name="T28" fmla="*/ 174 w 209"/>
                      <a:gd name="T29" fmla="*/ 242 h 272"/>
                      <a:gd name="T30" fmla="*/ 164 w 209"/>
                      <a:gd name="T31" fmla="*/ 260 h 272"/>
                      <a:gd name="T32" fmla="*/ 160 w 209"/>
                      <a:gd name="T33" fmla="*/ 271 h 272"/>
                      <a:gd name="T34" fmla="*/ 163 w 209"/>
                      <a:gd name="T35" fmla="*/ 272 h 272"/>
                      <a:gd name="T36" fmla="*/ 169 w 209"/>
                      <a:gd name="T37" fmla="*/ 261 h 272"/>
                      <a:gd name="T38" fmla="*/ 182 w 209"/>
                      <a:gd name="T39" fmla="*/ 243 h 272"/>
                      <a:gd name="T40" fmla="*/ 195 w 209"/>
                      <a:gd name="T41" fmla="*/ 224 h 272"/>
                      <a:gd name="T42" fmla="*/ 205 w 209"/>
                      <a:gd name="T43" fmla="*/ 204 h 272"/>
                      <a:gd name="T44" fmla="*/ 209 w 209"/>
                      <a:gd name="T45" fmla="*/ 182 h 272"/>
                      <a:gd name="T46" fmla="*/ 206 w 209"/>
                      <a:gd name="T47" fmla="*/ 160 h 272"/>
                      <a:gd name="T48" fmla="*/ 198 w 209"/>
                      <a:gd name="T49" fmla="*/ 139 h 272"/>
                      <a:gd name="T50" fmla="*/ 185 w 209"/>
                      <a:gd name="T51" fmla="*/ 121 h 272"/>
                      <a:gd name="T52" fmla="*/ 175 w 209"/>
                      <a:gd name="T53" fmla="*/ 108 h 272"/>
                      <a:gd name="T54" fmla="*/ 165 w 209"/>
                      <a:gd name="T55" fmla="*/ 99 h 272"/>
                      <a:gd name="T56" fmla="*/ 155 w 209"/>
                      <a:gd name="T57" fmla="*/ 91 h 272"/>
                      <a:gd name="T58" fmla="*/ 145 w 209"/>
                      <a:gd name="T59" fmla="*/ 83 h 272"/>
                      <a:gd name="T60" fmla="*/ 135 w 209"/>
                      <a:gd name="T61" fmla="*/ 75 h 272"/>
                      <a:gd name="T62" fmla="*/ 124 w 209"/>
                      <a:gd name="T63" fmla="*/ 68 h 272"/>
                      <a:gd name="T64" fmla="*/ 113 w 209"/>
                      <a:gd name="T65" fmla="*/ 60 h 272"/>
                      <a:gd name="T66" fmla="*/ 103 w 209"/>
                      <a:gd name="T67" fmla="*/ 53 h 272"/>
                      <a:gd name="T68" fmla="*/ 90 w 209"/>
                      <a:gd name="T69" fmla="*/ 42 h 272"/>
                      <a:gd name="T70" fmla="*/ 74 w 209"/>
                      <a:gd name="T71" fmla="*/ 31 h 272"/>
                      <a:gd name="T72" fmla="*/ 57 w 209"/>
                      <a:gd name="T73" fmla="*/ 21 h 272"/>
                      <a:gd name="T74" fmla="*/ 41 w 209"/>
                      <a:gd name="T75" fmla="*/ 14 h 272"/>
                      <a:gd name="T76" fmla="*/ 27 w 209"/>
                      <a:gd name="T77" fmla="*/ 8 h 272"/>
                      <a:gd name="T78" fmla="*/ 14 w 209"/>
                      <a:gd name="T79" fmla="*/ 4 h 272"/>
                      <a:gd name="T80" fmla="*/ 5 w 209"/>
                      <a:gd name="T81" fmla="*/ 2 h 272"/>
                      <a:gd name="T82" fmla="*/ 0 w 209"/>
                      <a:gd name="T83" fmla="*/ 0 h 272"/>
                      <a:gd name="T84" fmla="*/ 1 w 209"/>
                      <a:gd name="T85" fmla="*/ 1 h 272"/>
                      <a:gd name="T86" fmla="*/ 6 w 209"/>
                      <a:gd name="T87" fmla="*/ 3 h 272"/>
                      <a:gd name="T88" fmla="*/ 15 w 209"/>
                      <a:gd name="T89" fmla="*/ 7 h 272"/>
                      <a:gd name="T90" fmla="*/ 28 w 209"/>
                      <a:gd name="T91" fmla="*/ 13 h 272"/>
                      <a:gd name="T92" fmla="*/ 42 w 209"/>
                      <a:gd name="T93" fmla="*/ 21 h 272"/>
                      <a:gd name="T94" fmla="*/ 57 w 209"/>
                      <a:gd name="T95" fmla="*/ 28 h 272"/>
                      <a:gd name="T96" fmla="*/ 72 w 209"/>
                      <a:gd name="T97" fmla="*/ 36 h 272"/>
                      <a:gd name="T98" fmla="*/ 85 w 209"/>
                      <a:gd name="T99" fmla="*/ 44 h 2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9"/>
                      <a:gd name="T151" fmla="*/ 0 h 272"/>
                      <a:gd name="T152" fmla="*/ 209 w 209"/>
                      <a:gd name="T153" fmla="*/ 272 h 27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9" h="272">
                        <a:moveTo>
                          <a:pt x="91" y="48"/>
                        </a:moveTo>
                        <a:lnTo>
                          <a:pt x="95" y="51"/>
                        </a:lnTo>
                        <a:lnTo>
                          <a:pt x="101" y="54"/>
                        </a:lnTo>
                        <a:lnTo>
                          <a:pt x="106" y="58"/>
                        </a:lnTo>
                        <a:lnTo>
                          <a:pt x="111" y="62"/>
                        </a:lnTo>
                        <a:lnTo>
                          <a:pt x="116" y="65"/>
                        </a:lnTo>
                        <a:lnTo>
                          <a:pt x="121" y="69"/>
                        </a:lnTo>
                        <a:lnTo>
                          <a:pt x="126" y="73"/>
                        </a:lnTo>
                        <a:lnTo>
                          <a:pt x="131" y="77"/>
                        </a:lnTo>
                        <a:lnTo>
                          <a:pt x="136" y="81"/>
                        </a:lnTo>
                        <a:lnTo>
                          <a:pt x="140" y="85"/>
                        </a:lnTo>
                        <a:lnTo>
                          <a:pt x="145" y="89"/>
                        </a:lnTo>
                        <a:lnTo>
                          <a:pt x="149" y="93"/>
                        </a:lnTo>
                        <a:lnTo>
                          <a:pt x="154" y="97"/>
                        </a:lnTo>
                        <a:lnTo>
                          <a:pt x="158" y="101"/>
                        </a:lnTo>
                        <a:lnTo>
                          <a:pt x="163" y="106"/>
                        </a:lnTo>
                        <a:lnTo>
                          <a:pt x="167" y="111"/>
                        </a:lnTo>
                        <a:lnTo>
                          <a:pt x="174" y="120"/>
                        </a:lnTo>
                        <a:lnTo>
                          <a:pt x="181" y="129"/>
                        </a:lnTo>
                        <a:lnTo>
                          <a:pt x="187" y="139"/>
                        </a:lnTo>
                        <a:lnTo>
                          <a:pt x="192" y="149"/>
                        </a:lnTo>
                        <a:lnTo>
                          <a:pt x="196" y="160"/>
                        </a:lnTo>
                        <a:lnTo>
                          <a:pt x="199" y="172"/>
                        </a:lnTo>
                        <a:lnTo>
                          <a:pt x="199" y="183"/>
                        </a:lnTo>
                        <a:lnTo>
                          <a:pt x="198" y="195"/>
                        </a:lnTo>
                        <a:lnTo>
                          <a:pt x="195" y="205"/>
                        </a:lnTo>
                        <a:lnTo>
                          <a:pt x="190" y="215"/>
                        </a:lnTo>
                        <a:lnTo>
                          <a:pt x="185" y="224"/>
                        </a:lnTo>
                        <a:lnTo>
                          <a:pt x="180" y="233"/>
                        </a:lnTo>
                        <a:lnTo>
                          <a:pt x="174" y="242"/>
                        </a:lnTo>
                        <a:lnTo>
                          <a:pt x="169" y="251"/>
                        </a:lnTo>
                        <a:lnTo>
                          <a:pt x="164" y="260"/>
                        </a:lnTo>
                        <a:lnTo>
                          <a:pt x="160" y="270"/>
                        </a:lnTo>
                        <a:lnTo>
                          <a:pt x="160" y="271"/>
                        </a:lnTo>
                        <a:lnTo>
                          <a:pt x="161" y="272"/>
                        </a:lnTo>
                        <a:lnTo>
                          <a:pt x="163" y="272"/>
                        </a:lnTo>
                        <a:lnTo>
                          <a:pt x="164" y="271"/>
                        </a:lnTo>
                        <a:lnTo>
                          <a:pt x="169" y="261"/>
                        </a:lnTo>
                        <a:lnTo>
                          <a:pt x="176" y="252"/>
                        </a:lnTo>
                        <a:lnTo>
                          <a:pt x="182" y="243"/>
                        </a:lnTo>
                        <a:lnTo>
                          <a:pt x="189" y="233"/>
                        </a:lnTo>
                        <a:lnTo>
                          <a:pt x="195" y="224"/>
                        </a:lnTo>
                        <a:lnTo>
                          <a:pt x="200" y="214"/>
                        </a:lnTo>
                        <a:lnTo>
                          <a:pt x="205" y="204"/>
                        </a:lnTo>
                        <a:lnTo>
                          <a:pt x="208" y="193"/>
                        </a:lnTo>
                        <a:lnTo>
                          <a:pt x="209" y="182"/>
                        </a:lnTo>
                        <a:lnTo>
                          <a:pt x="208" y="171"/>
                        </a:lnTo>
                        <a:lnTo>
                          <a:pt x="206" y="160"/>
                        </a:lnTo>
                        <a:lnTo>
                          <a:pt x="203" y="149"/>
                        </a:lnTo>
                        <a:lnTo>
                          <a:pt x="198" y="139"/>
                        </a:lnTo>
                        <a:lnTo>
                          <a:pt x="192" y="130"/>
                        </a:lnTo>
                        <a:lnTo>
                          <a:pt x="185" y="121"/>
                        </a:lnTo>
                        <a:lnTo>
                          <a:pt x="179" y="113"/>
                        </a:lnTo>
                        <a:lnTo>
                          <a:pt x="175" y="108"/>
                        </a:lnTo>
                        <a:lnTo>
                          <a:pt x="170" y="103"/>
                        </a:lnTo>
                        <a:lnTo>
                          <a:pt x="165" y="99"/>
                        </a:lnTo>
                        <a:lnTo>
                          <a:pt x="161" y="95"/>
                        </a:lnTo>
                        <a:lnTo>
                          <a:pt x="155" y="91"/>
                        </a:lnTo>
                        <a:lnTo>
                          <a:pt x="150" y="87"/>
                        </a:lnTo>
                        <a:lnTo>
                          <a:pt x="145" y="83"/>
                        </a:lnTo>
                        <a:lnTo>
                          <a:pt x="140" y="79"/>
                        </a:lnTo>
                        <a:lnTo>
                          <a:pt x="135" y="75"/>
                        </a:lnTo>
                        <a:lnTo>
                          <a:pt x="129" y="72"/>
                        </a:lnTo>
                        <a:lnTo>
                          <a:pt x="124" y="68"/>
                        </a:lnTo>
                        <a:lnTo>
                          <a:pt x="119" y="64"/>
                        </a:lnTo>
                        <a:lnTo>
                          <a:pt x="113" y="60"/>
                        </a:lnTo>
                        <a:lnTo>
                          <a:pt x="108" y="57"/>
                        </a:lnTo>
                        <a:lnTo>
                          <a:pt x="103" y="53"/>
                        </a:lnTo>
                        <a:lnTo>
                          <a:pt x="98" y="49"/>
                        </a:lnTo>
                        <a:lnTo>
                          <a:pt x="90" y="42"/>
                        </a:lnTo>
                        <a:lnTo>
                          <a:pt x="82" y="36"/>
                        </a:lnTo>
                        <a:lnTo>
                          <a:pt x="74" y="31"/>
                        </a:lnTo>
                        <a:lnTo>
                          <a:pt x="65" y="26"/>
                        </a:lnTo>
                        <a:lnTo>
                          <a:pt x="57" y="21"/>
                        </a:lnTo>
                        <a:lnTo>
                          <a:pt x="49" y="17"/>
                        </a:lnTo>
                        <a:lnTo>
                          <a:pt x="41" y="14"/>
                        </a:lnTo>
                        <a:lnTo>
                          <a:pt x="34" y="11"/>
                        </a:lnTo>
                        <a:lnTo>
                          <a:pt x="27" y="8"/>
                        </a:lnTo>
                        <a:lnTo>
                          <a:pt x="20" y="6"/>
                        </a:lnTo>
                        <a:lnTo>
                          <a:pt x="14" y="4"/>
                        </a:lnTo>
                        <a:lnTo>
                          <a:pt x="9" y="3"/>
                        </a:lnTo>
                        <a:lnTo>
                          <a:pt x="5" y="2"/>
                        </a:lnTo>
                        <a:lnTo>
                          <a:pt x="3" y="1"/>
                        </a:lnTo>
                        <a:lnTo>
                          <a:pt x="0" y="0"/>
                        </a:lnTo>
                        <a:lnTo>
                          <a:pt x="1" y="1"/>
                        </a:lnTo>
                        <a:lnTo>
                          <a:pt x="3" y="2"/>
                        </a:lnTo>
                        <a:lnTo>
                          <a:pt x="6" y="3"/>
                        </a:lnTo>
                        <a:lnTo>
                          <a:pt x="10" y="5"/>
                        </a:lnTo>
                        <a:lnTo>
                          <a:pt x="15" y="7"/>
                        </a:lnTo>
                        <a:lnTo>
                          <a:pt x="21" y="10"/>
                        </a:lnTo>
                        <a:lnTo>
                          <a:pt x="28" y="13"/>
                        </a:lnTo>
                        <a:lnTo>
                          <a:pt x="35" y="17"/>
                        </a:lnTo>
                        <a:lnTo>
                          <a:pt x="42" y="21"/>
                        </a:lnTo>
                        <a:lnTo>
                          <a:pt x="50" y="25"/>
                        </a:lnTo>
                        <a:lnTo>
                          <a:pt x="57" y="28"/>
                        </a:lnTo>
                        <a:lnTo>
                          <a:pt x="64" y="32"/>
                        </a:lnTo>
                        <a:lnTo>
                          <a:pt x="72" y="36"/>
                        </a:lnTo>
                        <a:lnTo>
                          <a:pt x="79" y="40"/>
                        </a:lnTo>
                        <a:lnTo>
                          <a:pt x="85" y="44"/>
                        </a:lnTo>
                        <a:lnTo>
                          <a:pt x="91" y="4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52"/>
                  <p:cNvSpPr>
                    <a:spLocks/>
                  </p:cNvSpPr>
                  <p:nvPr/>
                </p:nvSpPr>
                <p:spPr bwMode="auto">
                  <a:xfrm>
                    <a:off x="1216" y="2108"/>
                    <a:ext cx="119" cy="247"/>
                  </a:xfrm>
                  <a:custGeom>
                    <a:avLst/>
                    <a:gdLst>
                      <a:gd name="T0" fmla="*/ 0 w 119"/>
                      <a:gd name="T1" fmla="*/ 0 h 247"/>
                      <a:gd name="T2" fmla="*/ 6 w 119"/>
                      <a:gd name="T3" fmla="*/ 7 h 247"/>
                      <a:gd name="T4" fmla="*/ 11 w 119"/>
                      <a:gd name="T5" fmla="*/ 14 h 247"/>
                      <a:gd name="T6" fmla="*/ 17 w 119"/>
                      <a:gd name="T7" fmla="*/ 20 h 247"/>
                      <a:gd name="T8" fmla="*/ 22 w 119"/>
                      <a:gd name="T9" fmla="*/ 27 h 247"/>
                      <a:gd name="T10" fmla="*/ 28 w 119"/>
                      <a:gd name="T11" fmla="*/ 34 h 247"/>
                      <a:gd name="T12" fmla="*/ 33 w 119"/>
                      <a:gd name="T13" fmla="*/ 40 h 247"/>
                      <a:gd name="T14" fmla="*/ 39 w 119"/>
                      <a:gd name="T15" fmla="*/ 47 h 247"/>
                      <a:gd name="T16" fmla="*/ 44 w 119"/>
                      <a:gd name="T17" fmla="*/ 53 h 247"/>
                      <a:gd name="T18" fmla="*/ 48 w 119"/>
                      <a:gd name="T19" fmla="*/ 61 h 247"/>
                      <a:gd name="T20" fmla="*/ 53 w 119"/>
                      <a:gd name="T21" fmla="*/ 67 h 247"/>
                      <a:gd name="T22" fmla="*/ 58 w 119"/>
                      <a:gd name="T23" fmla="*/ 75 h 247"/>
                      <a:gd name="T24" fmla="*/ 63 w 119"/>
                      <a:gd name="T25" fmla="*/ 82 h 247"/>
                      <a:gd name="T26" fmla="*/ 67 w 119"/>
                      <a:gd name="T27" fmla="*/ 90 h 247"/>
                      <a:gd name="T28" fmla="*/ 71 w 119"/>
                      <a:gd name="T29" fmla="*/ 97 h 247"/>
                      <a:gd name="T30" fmla="*/ 75 w 119"/>
                      <a:gd name="T31" fmla="*/ 105 h 247"/>
                      <a:gd name="T32" fmla="*/ 79 w 119"/>
                      <a:gd name="T33" fmla="*/ 112 h 247"/>
                      <a:gd name="T34" fmla="*/ 87 w 119"/>
                      <a:gd name="T35" fmla="*/ 130 h 247"/>
                      <a:gd name="T36" fmla="*/ 94 w 119"/>
                      <a:gd name="T37" fmla="*/ 152 h 247"/>
                      <a:gd name="T38" fmla="*/ 101 w 119"/>
                      <a:gd name="T39" fmla="*/ 174 h 247"/>
                      <a:gd name="T40" fmla="*/ 107 w 119"/>
                      <a:gd name="T41" fmla="*/ 196 h 247"/>
                      <a:gd name="T42" fmla="*/ 111 w 119"/>
                      <a:gd name="T43" fmla="*/ 216 h 247"/>
                      <a:gd name="T44" fmla="*/ 116 w 119"/>
                      <a:gd name="T45" fmla="*/ 232 h 247"/>
                      <a:gd name="T46" fmla="*/ 118 w 119"/>
                      <a:gd name="T47" fmla="*/ 244 h 247"/>
                      <a:gd name="T48" fmla="*/ 119 w 119"/>
                      <a:gd name="T49" fmla="*/ 247 h 247"/>
                      <a:gd name="T50" fmla="*/ 117 w 119"/>
                      <a:gd name="T51" fmla="*/ 230 h 247"/>
                      <a:gd name="T52" fmla="*/ 114 w 119"/>
                      <a:gd name="T53" fmla="*/ 213 h 247"/>
                      <a:gd name="T54" fmla="*/ 111 w 119"/>
                      <a:gd name="T55" fmla="*/ 195 h 247"/>
                      <a:gd name="T56" fmla="*/ 107 w 119"/>
                      <a:gd name="T57" fmla="*/ 178 h 247"/>
                      <a:gd name="T58" fmla="*/ 102 w 119"/>
                      <a:gd name="T59" fmla="*/ 161 h 247"/>
                      <a:gd name="T60" fmla="*/ 98 w 119"/>
                      <a:gd name="T61" fmla="*/ 144 h 247"/>
                      <a:gd name="T62" fmla="*/ 92 w 119"/>
                      <a:gd name="T63" fmla="*/ 128 h 247"/>
                      <a:gd name="T64" fmla="*/ 85 w 119"/>
                      <a:gd name="T65" fmla="*/ 112 h 247"/>
                      <a:gd name="T66" fmla="*/ 81 w 119"/>
                      <a:gd name="T67" fmla="*/ 104 h 247"/>
                      <a:gd name="T68" fmla="*/ 77 w 119"/>
                      <a:gd name="T69" fmla="*/ 95 h 247"/>
                      <a:gd name="T70" fmla="*/ 73 w 119"/>
                      <a:gd name="T71" fmla="*/ 87 h 247"/>
                      <a:gd name="T72" fmla="*/ 69 w 119"/>
                      <a:gd name="T73" fmla="*/ 80 h 247"/>
                      <a:gd name="T74" fmla="*/ 64 w 119"/>
                      <a:gd name="T75" fmla="*/ 72 h 247"/>
                      <a:gd name="T76" fmla="*/ 59 w 119"/>
                      <a:gd name="T77" fmla="*/ 64 h 247"/>
                      <a:gd name="T78" fmla="*/ 54 w 119"/>
                      <a:gd name="T79" fmla="*/ 57 h 247"/>
                      <a:gd name="T80" fmla="*/ 48 w 119"/>
                      <a:gd name="T81" fmla="*/ 50 h 247"/>
                      <a:gd name="T82" fmla="*/ 43 w 119"/>
                      <a:gd name="T83" fmla="*/ 43 h 247"/>
                      <a:gd name="T84" fmla="*/ 37 w 119"/>
                      <a:gd name="T85" fmla="*/ 37 h 247"/>
                      <a:gd name="T86" fmla="*/ 31 w 119"/>
                      <a:gd name="T87" fmla="*/ 30 h 247"/>
                      <a:gd name="T88" fmla="*/ 26 w 119"/>
                      <a:gd name="T89" fmla="*/ 24 h 247"/>
                      <a:gd name="T90" fmla="*/ 19 w 119"/>
                      <a:gd name="T91" fmla="*/ 18 h 247"/>
                      <a:gd name="T92" fmla="*/ 13 w 119"/>
                      <a:gd name="T93" fmla="*/ 12 h 247"/>
                      <a:gd name="T94" fmla="*/ 7 w 119"/>
                      <a:gd name="T95" fmla="*/ 6 h 247"/>
                      <a:gd name="T96" fmla="*/ 1 w 119"/>
                      <a:gd name="T97" fmla="*/ 0 h 247"/>
                      <a:gd name="T98" fmla="*/ 1 w 119"/>
                      <a:gd name="T99" fmla="*/ 0 h 247"/>
                      <a:gd name="T100" fmla="*/ 1 w 119"/>
                      <a:gd name="T101" fmla="*/ 0 h 247"/>
                      <a:gd name="T102" fmla="*/ 0 w 119"/>
                      <a:gd name="T103" fmla="*/ 0 h 247"/>
                      <a:gd name="T104" fmla="*/ 0 w 119"/>
                      <a:gd name="T105" fmla="*/ 0 h 247"/>
                      <a:gd name="T106" fmla="*/ 0 w 119"/>
                      <a:gd name="T107" fmla="*/ 0 h 2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9"/>
                      <a:gd name="T163" fmla="*/ 0 h 247"/>
                      <a:gd name="T164" fmla="*/ 119 w 119"/>
                      <a:gd name="T165" fmla="*/ 247 h 2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9" h="247">
                        <a:moveTo>
                          <a:pt x="0" y="0"/>
                        </a:moveTo>
                        <a:lnTo>
                          <a:pt x="6" y="7"/>
                        </a:lnTo>
                        <a:lnTo>
                          <a:pt x="11" y="14"/>
                        </a:lnTo>
                        <a:lnTo>
                          <a:pt x="17" y="20"/>
                        </a:lnTo>
                        <a:lnTo>
                          <a:pt x="22" y="27"/>
                        </a:lnTo>
                        <a:lnTo>
                          <a:pt x="28" y="34"/>
                        </a:lnTo>
                        <a:lnTo>
                          <a:pt x="33" y="40"/>
                        </a:lnTo>
                        <a:lnTo>
                          <a:pt x="39" y="47"/>
                        </a:lnTo>
                        <a:lnTo>
                          <a:pt x="44" y="53"/>
                        </a:lnTo>
                        <a:lnTo>
                          <a:pt x="48" y="61"/>
                        </a:lnTo>
                        <a:lnTo>
                          <a:pt x="53" y="67"/>
                        </a:lnTo>
                        <a:lnTo>
                          <a:pt x="58" y="75"/>
                        </a:lnTo>
                        <a:lnTo>
                          <a:pt x="63" y="82"/>
                        </a:lnTo>
                        <a:lnTo>
                          <a:pt x="67" y="90"/>
                        </a:lnTo>
                        <a:lnTo>
                          <a:pt x="71" y="97"/>
                        </a:lnTo>
                        <a:lnTo>
                          <a:pt x="75" y="105"/>
                        </a:lnTo>
                        <a:lnTo>
                          <a:pt x="79" y="112"/>
                        </a:lnTo>
                        <a:lnTo>
                          <a:pt x="87" y="130"/>
                        </a:lnTo>
                        <a:lnTo>
                          <a:pt x="94" y="152"/>
                        </a:lnTo>
                        <a:lnTo>
                          <a:pt x="101" y="174"/>
                        </a:lnTo>
                        <a:lnTo>
                          <a:pt x="107" y="196"/>
                        </a:lnTo>
                        <a:lnTo>
                          <a:pt x="111" y="216"/>
                        </a:lnTo>
                        <a:lnTo>
                          <a:pt x="116" y="232"/>
                        </a:lnTo>
                        <a:lnTo>
                          <a:pt x="118" y="244"/>
                        </a:lnTo>
                        <a:lnTo>
                          <a:pt x="119" y="247"/>
                        </a:lnTo>
                        <a:lnTo>
                          <a:pt x="117" y="230"/>
                        </a:lnTo>
                        <a:lnTo>
                          <a:pt x="114" y="213"/>
                        </a:lnTo>
                        <a:lnTo>
                          <a:pt x="111" y="195"/>
                        </a:lnTo>
                        <a:lnTo>
                          <a:pt x="107" y="178"/>
                        </a:lnTo>
                        <a:lnTo>
                          <a:pt x="102" y="161"/>
                        </a:lnTo>
                        <a:lnTo>
                          <a:pt x="98" y="144"/>
                        </a:lnTo>
                        <a:lnTo>
                          <a:pt x="92" y="128"/>
                        </a:lnTo>
                        <a:lnTo>
                          <a:pt x="85" y="112"/>
                        </a:lnTo>
                        <a:lnTo>
                          <a:pt x="81" y="104"/>
                        </a:lnTo>
                        <a:lnTo>
                          <a:pt x="77" y="95"/>
                        </a:lnTo>
                        <a:lnTo>
                          <a:pt x="73" y="87"/>
                        </a:lnTo>
                        <a:lnTo>
                          <a:pt x="69" y="80"/>
                        </a:lnTo>
                        <a:lnTo>
                          <a:pt x="64" y="72"/>
                        </a:lnTo>
                        <a:lnTo>
                          <a:pt x="59" y="64"/>
                        </a:lnTo>
                        <a:lnTo>
                          <a:pt x="54" y="57"/>
                        </a:lnTo>
                        <a:lnTo>
                          <a:pt x="48" y="50"/>
                        </a:lnTo>
                        <a:lnTo>
                          <a:pt x="43" y="43"/>
                        </a:lnTo>
                        <a:lnTo>
                          <a:pt x="37" y="37"/>
                        </a:lnTo>
                        <a:lnTo>
                          <a:pt x="31" y="30"/>
                        </a:lnTo>
                        <a:lnTo>
                          <a:pt x="26" y="24"/>
                        </a:lnTo>
                        <a:lnTo>
                          <a:pt x="19" y="18"/>
                        </a:lnTo>
                        <a:lnTo>
                          <a:pt x="13" y="12"/>
                        </a:lnTo>
                        <a:lnTo>
                          <a:pt x="7" y="6"/>
                        </a:lnTo>
                        <a:lnTo>
                          <a:pt x="1"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53"/>
                  <p:cNvSpPr>
                    <a:spLocks/>
                  </p:cNvSpPr>
                  <p:nvPr/>
                </p:nvSpPr>
                <p:spPr bwMode="auto">
                  <a:xfrm>
                    <a:off x="1106" y="2393"/>
                    <a:ext cx="270" cy="100"/>
                  </a:xfrm>
                  <a:custGeom>
                    <a:avLst/>
                    <a:gdLst>
                      <a:gd name="T0" fmla="*/ 28 w 270"/>
                      <a:gd name="T1" fmla="*/ 92 h 100"/>
                      <a:gd name="T2" fmla="*/ 29 w 270"/>
                      <a:gd name="T3" fmla="*/ 69 h 100"/>
                      <a:gd name="T4" fmla="*/ 29 w 270"/>
                      <a:gd name="T5" fmla="*/ 56 h 100"/>
                      <a:gd name="T6" fmla="*/ 32 w 270"/>
                      <a:gd name="T7" fmla="*/ 44 h 100"/>
                      <a:gd name="T8" fmla="*/ 37 w 270"/>
                      <a:gd name="T9" fmla="*/ 31 h 100"/>
                      <a:gd name="T10" fmla="*/ 50 w 270"/>
                      <a:gd name="T11" fmla="*/ 20 h 100"/>
                      <a:gd name="T12" fmla="*/ 66 w 270"/>
                      <a:gd name="T13" fmla="*/ 15 h 100"/>
                      <a:gd name="T14" fmla="*/ 80 w 270"/>
                      <a:gd name="T15" fmla="*/ 14 h 100"/>
                      <a:gd name="T16" fmla="*/ 94 w 270"/>
                      <a:gd name="T17" fmla="*/ 16 h 100"/>
                      <a:gd name="T18" fmla="*/ 108 w 270"/>
                      <a:gd name="T19" fmla="*/ 19 h 100"/>
                      <a:gd name="T20" fmla="*/ 121 w 270"/>
                      <a:gd name="T21" fmla="*/ 24 h 100"/>
                      <a:gd name="T22" fmla="*/ 133 w 270"/>
                      <a:gd name="T23" fmla="*/ 30 h 100"/>
                      <a:gd name="T24" fmla="*/ 145 w 270"/>
                      <a:gd name="T25" fmla="*/ 37 h 100"/>
                      <a:gd name="T26" fmla="*/ 157 w 270"/>
                      <a:gd name="T27" fmla="*/ 45 h 100"/>
                      <a:gd name="T28" fmla="*/ 168 w 270"/>
                      <a:gd name="T29" fmla="*/ 52 h 100"/>
                      <a:gd name="T30" fmla="*/ 181 w 270"/>
                      <a:gd name="T31" fmla="*/ 58 h 100"/>
                      <a:gd name="T32" fmla="*/ 194 w 270"/>
                      <a:gd name="T33" fmla="*/ 62 h 100"/>
                      <a:gd name="T34" fmla="*/ 207 w 270"/>
                      <a:gd name="T35" fmla="*/ 66 h 100"/>
                      <a:gd name="T36" fmla="*/ 220 w 270"/>
                      <a:gd name="T37" fmla="*/ 69 h 100"/>
                      <a:gd name="T38" fmla="*/ 234 w 270"/>
                      <a:gd name="T39" fmla="*/ 71 h 100"/>
                      <a:gd name="T40" fmla="*/ 248 w 270"/>
                      <a:gd name="T41" fmla="*/ 73 h 100"/>
                      <a:gd name="T42" fmla="*/ 262 w 270"/>
                      <a:gd name="T43" fmla="*/ 74 h 100"/>
                      <a:gd name="T44" fmla="*/ 269 w 270"/>
                      <a:gd name="T45" fmla="*/ 73 h 100"/>
                      <a:gd name="T46" fmla="*/ 270 w 270"/>
                      <a:gd name="T47" fmla="*/ 71 h 100"/>
                      <a:gd name="T48" fmla="*/ 262 w 270"/>
                      <a:gd name="T49" fmla="*/ 70 h 100"/>
                      <a:gd name="T50" fmla="*/ 249 w 270"/>
                      <a:gd name="T51" fmla="*/ 68 h 100"/>
                      <a:gd name="T52" fmla="*/ 235 w 270"/>
                      <a:gd name="T53" fmla="*/ 65 h 100"/>
                      <a:gd name="T54" fmla="*/ 222 w 270"/>
                      <a:gd name="T55" fmla="*/ 62 h 100"/>
                      <a:gd name="T56" fmla="*/ 209 w 270"/>
                      <a:gd name="T57" fmla="*/ 59 h 100"/>
                      <a:gd name="T58" fmla="*/ 197 w 270"/>
                      <a:gd name="T59" fmla="*/ 54 h 100"/>
                      <a:gd name="T60" fmla="*/ 185 w 270"/>
                      <a:gd name="T61" fmla="*/ 48 h 100"/>
                      <a:gd name="T62" fmla="*/ 173 w 270"/>
                      <a:gd name="T63" fmla="*/ 41 h 100"/>
                      <a:gd name="T64" fmla="*/ 162 w 270"/>
                      <a:gd name="T65" fmla="*/ 34 h 100"/>
                      <a:gd name="T66" fmla="*/ 151 w 270"/>
                      <a:gd name="T67" fmla="*/ 27 h 100"/>
                      <a:gd name="T68" fmla="*/ 140 w 270"/>
                      <a:gd name="T69" fmla="*/ 21 h 100"/>
                      <a:gd name="T70" fmla="*/ 130 w 270"/>
                      <a:gd name="T71" fmla="*/ 14 h 100"/>
                      <a:gd name="T72" fmla="*/ 118 w 270"/>
                      <a:gd name="T73" fmla="*/ 9 h 100"/>
                      <a:gd name="T74" fmla="*/ 107 w 270"/>
                      <a:gd name="T75" fmla="*/ 4 h 100"/>
                      <a:gd name="T76" fmla="*/ 95 w 270"/>
                      <a:gd name="T77" fmla="*/ 2 h 100"/>
                      <a:gd name="T78" fmla="*/ 82 w 270"/>
                      <a:gd name="T79" fmla="*/ 0 h 100"/>
                      <a:gd name="T80" fmla="*/ 70 w 270"/>
                      <a:gd name="T81" fmla="*/ 1 h 100"/>
                      <a:gd name="T82" fmla="*/ 60 w 270"/>
                      <a:gd name="T83" fmla="*/ 4 h 100"/>
                      <a:gd name="T84" fmla="*/ 50 w 270"/>
                      <a:gd name="T85" fmla="*/ 8 h 100"/>
                      <a:gd name="T86" fmla="*/ 41 w 270"/>
                      <a:gd name="T87" fmla="*/ 14 h 100"/>
                      <a:gd name="T88" fmla="*/ 33 w 270"/>
                      <a:gd name="T89" fmla="*/ 22 h 100"/>
                      <a:gd name="T90" fmla="*/ 28 w 270"/>
                      <a:gd name="T91" fmla="*/ 30 h 100"/>
                      <a:gd name="T92" fmla="*/ 25 w 270"/>
                      <a:gd name="T93" fmla="*/ 40 h 100"/>
                      <a:gd name="T94" fmla="*/ 24 w 270"/>
                      <a:gd name="T95" fmla="*/ 51 h 100"/>
                      <a:gd name="T96" fmla="*/ 25 w 270"/>
                      <a:gd name="T97" fmla="*/ 65 h 100"/>
                      <a:gd name="T98" fmla="*/ 24 w 270"/>
                      <a:gd name="T99" fmla="*/ 89 h 100"/>
                      <a:gd name="T100" fmla="*/ 15 w 270"/>
                      <a:gd name="T101" fmla="*/ 89 h 100"/>
                      <a:gd name="T102" fmla="*/ 9 w 270"/>
                      <a:gd name="T103" fmla="*/ 84 h 100"/>
                      <a:gd name="T104" fmla="*/ 4 w 270"/>
                      <a:gd name="T105" fmla="*/ 78 h 100"/>
                      <a:gd name="T106" fmla="*/ 0 w 270"/>
                      <a:gd name="T107" fmla="*/ 75 h 100"/>
                      <a:gd name="T108" fmla="*/ 1 w 270"/>
                      <a:gd name="T109" fmla="*/ 76 h 100"/>
                      <a:gd name="T110" fmla="*/ 6 w 270"/>
                      <a:gd name="T111" fmla="*/ 85 h 100"/>
                      <a:gd name="T112" fmla="*/ 14 w 270"/>
                      <a:gd name="T113" fmla="*/ 95 h 100"/>
                      <a:gd name="T114" fmla="*/ 23 w 270"/>
                      <a:gd name="T115" fmla="*/ 100 h 1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70"/>
                      <a:gd name="T175" fmla="*/ 0 h 100"/>
                      <a:gd name="T176" fmla="*/ 270 w 270"/>
                      <a:gd name="T177" fmla="*/ 100 h 10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70" h="100">
                        <a:moveTo>
                          <a:pt x="27" y="98"/>
                        </a:moveTo>
                        <a:lnTo>
                          <a:pt x="28" y="92"/>
                        </a:lnTo>
                        <a:lnTo>
                          <a:pt x="29" y="81"/>
                        </a:lnTo>
                        <a:lnTo>
                          <a:pt x="29" y="69"/>
                        </a:lnTo>
                        <a:lnTo>
                          <a:pt x="29" y="60"/>
                        </a:lnTo>
                        <a:lnTo>
                          <a:pt x="29" y="56"/>
                        </a:lnTo>
                        <a:lnTo>
                          <a:pt x="30" y="51"/>
                        </a:lnTo>
                        <a:lnTo>
                          <a:pt x="32" y="44"/>
                        </a:lnTo>
                        <a:lnTo>
                          <a:pt x="34" y="37"/>
                        </a:lnTo>
                        <a:lnTo>
                          <a:pt x="37" y="31"/>
                        </a:lnTo>
                        <a:lnTo>
                          <a:pt x="43" y="25"/>
                        </a:lnTo>
                        <a:lnTo>
                          <a:pt x="50" y="20"/>
                        </a:lnTo>
                        <a:lnTo>
                          <a:pt x="59" y="17"/>
                        </a:lnTo>
                        <a:lnTo>
                          <a:pt x="66" y="15"/>
                        </a:lnTo>
                        <a:lnTo>
                          <a:pt x="73" y="15"/>
                        </a:lnTo>
                        <a:lnTo>
                          <a:pt x="80" y="14"/>
                        </a:lnTo>
                        <a:lnTo>
                          <a:pt x="87" y="15"/>
                        </a:lnTo>
                        <a:lnTo>
                          <a:pt x="94" y="16"/>
                        </a:lnTo>
                        <a:lnTo>
                          <a:pt x="101" y="17"/>
                        </a:lnTo>
                        <a:lnTo>
                          <a:pt x="108" y="19"/>
                        </a:lnTo>
                        <a:lnTo>
                          <a:pt x="114" y="21"/>
                        </a:lnTo>
                        <a:lnTo>
                          <a:pt x="121" y="24"/>
                        </a:lnTo>
                        <a:lnTo>
                          <a:pt x="127" y="27"/>
                        </a:lnTo>
                        <a:lnTo>
                          <a:pt x="133" y="30"/>
                        </a:lnTo>
                        <a:lnTo>
                          <a:pt x="139" y="34"/>
                        </a:lnTo>
                        <a:lnTo>
                          <a:pt x="145" y="37"/>
                        </a:lnTo>
                        <a:lnTo>
                          <a:pt x="151" y="41"/>
                        </a:lnTo>
                        <a:lnTo>
                          <a:pt x="157" y="45"/>
                        </a:lnTo>
                        <a:lnTo>
                          <a:pt x="163" y="48"/>
                        </a:lnTo>
                        <a:lnTo>
                          <a:pt x="168" y="52"/>
                        </a:lnTo>
                        <a:lnTo>
                          <a:pt x="175" y="55"/>
                        </a:lnTo>
                        <a:lnTo>
                          <a:pt x="181" y="58"/>
                        </a:lnTo>
                        <a:lnTo>
                          <a:pt x="187" y="60"/>
                        </a:lnTo>
                        <a:lnTo>
                          <a:pt x="194" y="62"/>
                        </a:lnTo>
                        <a:lnTo>
                          <a:pt x="200" y="65"/>
                        </a:lnTo>
                        <a:lnTo>
                          <a:pt x="207" y="66"/>
                        </a:lnTo>
                        <a:lnTo>
                          <a:pt x="213" y="68"/>
                        </a:lnTo>
                        <a:lnTo>
                          <a:pt x="220" y="69"/>
                        </a:lnTo>
                        <a:lnTo>
                          <a:pt x="227" y="70"/>
                        </a:lnTo>
                        <a:lnTo>
                          <a:pt x="234" y="71"/>
                        </a:lnTo>
                        <a:lnTo>
                          <a:pt x="241" y="72"/>
                        </a:lnTo>
                        <a:lnTo>
                          <a:pt x="248" y="73"/>
                        </a:lnTo>
                        <a:lnTo>
                          <a:pt x="254" y="73"/>
                        </a:lnTo>
                        <a:lnTo>
                          <a:pt x="262" y="74"/>
                        </a:lnTo>
                        <a:lnTo>
                          <a:pt x="268" y="74"/>
                        </a:lnTo>
                        <a:lnTo>
                          <a:pt x="269" y="73"/>
                        </a:lnTo>
                        <a:lnTo>
                          <a:pt x="270" y="72"/>
                        </a:lnTo>
                        <a:lnTo>
                          <a:pt x="270" y="71"/>
                        </a:lnTo>
                        <a:lnTo>
                          <a:pt x="269" y="70"/>
                        </a:lnTo>
                        <a:lnTo>
                          <a:pt x="262" y="70"/>
                        </a:lnTo>
                        <a:lnTo>
                          <a:pt x="256" y="69"/>
                        </a:lnTo>
                        <a:lnTo>
                          <a:pt x="249" y="68"/>
                        </a:lnTo>
                        <a:lnTo>
                          <a:pt x="242" y="67"/>
                        </a:lnTo>
                        <a:lnTo>
                          <a:pt x="235" y="65"/>
                        </a:lnTo>
                        <a:lnTo>
                          <a:pt x="229" y="64"/>
                        </a:lnTo>
                        <a:lnTo>
                          <a:pt x="222" y="62"/>
                        </a:lnTo>
                        <a:lnTo>
                          <a:pt x="216" y="60"/>
                        </a:lnTo>
                        <a:lnTo>
                          <a:pt x="209" y="59"/>
                        </a:lnTo>
                        <a:lnTo>
                          <a:pt x="203" y="56"/>
                        </a:lnTo>
                        <a:lnTo>
                          <a:pt x="197" y="54"/>
                        </a:lnTo>
                        <a:lnTo>
                          <a:pt x="191" y="51"/>
                        </a:lnTo>
                        <a:lnTo>
                          <a:pt x="185" y="48"/>
                        </a:lnTo>
                        <a:lnTo>
                          <a:pt x="179" y="45"/>
                        </a:lnTo>
                        <a:lnTo>
                          <a:pt x="173" y="41"/>
                        </a:lnTo>
                        <a:lnTo>
                          <a:pt x="167" y="38"/>
                        </a:lnTo>
                        <a:lnTo>
                          <a:pt x="162" y="34"/>
                        </a:lnTo>
                        <a:lnTo>
                          <a:pt x="157" y="31"/>
                        </a:lnTo>
                        <a:lnTo>
                          <a:pt x="151" y="27"/>
                        </a:lnTo>
                        <a:lnTo>
                          <a:pt x="146" y="24"/>
                        </a:lnTo>
                        <a:lnTo>
                          <a:pt x="140" y="21"/>
                        </a:lnTo>
                        <a:lnTo>
                          <a:pt x="135" y="18"/>
                        </a:lnTo>
                        <a:lnTo>
                          <a:pt x="130" y="14"/>
                        </a:lnTo>
                        <a:lnTo>
                          <a:pt x="124" y="12"/>
                        </a:lnTo>
                        <a:lnTo>
                          <a:pt x="118" y="9"/>
                        </a:lnTo>
                        <a:lnTo>
                          <a:pt x="113" y="7"/>
                        </a:lnTo>
                        <a:lnTo>
                          <a:pt x="107" y="4"/>
                        </a:lnTo>
                        <a:lnTo>
                          <a:pt x="101" y="3"/>
                        </a:lnTo>
                        <a:lnTo>
                          <a:pt x="95" y="2"/>
                        </a:lnTo>
                        <a:lnTo>
                          <a:pt x="89" y="1"/>
                        </a:lnTo>
                        <a:lnTo>
                          <a:pt x="82" y="0"/>
                        </a:lnTo>
                        <a:lnTo>
                          <a:pt x="76" y="0"/>
                        </a:lnTo>
                        <a:lnTo>
                          <a:pt x="70" y="1"/>
                        </a:lnTo>
                        <a:lnTo>
                          <a:pt x="65" y="2"/>
                        </a:lnTo>
                        <a:lnTo>
                          <a:pt x="60" y="4"/>
                        </a:lnTo>
                        <a:lnTo>
                          <a:pt x="55" y="5"/>
                        </a:lnTo>
                        <a:lnTo>
                          <a:pt x="50" y="8"/>
                        </a:lnTo>
                        <a:lnTo>
                          <a:pt x="45" y="11"/>
                        </a:lnTo>
                        <a:lnTo>
                          <a:pt x="41" y="14"/>
                        </a:lnTo>
                        <a:lnTo>
                          <a:pt x="37" y="18"/>
                        </a:lnTo>
                        <a:lnTo>
                          <a:pt x="33" y="22"/>
                        </a:lnTo>
                        <a:lnTo>
                          <a:pt x="30" y="26"/>
                        </a:lnTo>
                        <a:lnTo>
                          <a:pt x="28" y="30"/>
                        </a:lnTo>
                        <a:lnTo>
                          <a:pt x="26" y="35"/>
                        </a:lnTo>
                        <a:lnTo>
                          <a:pt x="25" y="40"/>
                        </a:lnTo>
                        <a:lnTo>
                          <a:pt x="24" y="45"/>
                        </a:lnTo>
                        <a:lnTo>
                          <a:pt x="24" y="51"/>
                        </a:lnTo>
                        <a:lnTo>
                          <a:pt x="24" y="56"/>
                        </a:lnTo>
                        <a:lnTo>
                          <a:pt x="25" y="65"/>
                        </a:lnTo>
                        <a:lnTo>
                          <a:pt x="26" y="79"/>
                        </a:lnTo>
                        <a:lnTo>
                          <a:pt x="24" y="89"/>
                        </a:lnTo>
                        <a:lnTo>
                          <a:pt x="18" y="90"/>
                        </a:lnTo>
                        <a:lnTo>
                          <a:pt x="15" y="89"/>
                        </a:lnTo>
                        <a:lnTo>
                          <a:pt x="12" y="86"/>
                        </a:lnTo>
                        <a:lnTo>
                          <a:pt x="9" y="84"/>
                        </a:lnTo>
                        <a:lnTo>
                          <a:pt x="6" y="81"/>
                        </a:lnTo>
                        <a:lnTo>
                          <a:pt x="4" y="78"/>
                        </a:lnTo>
                        <a:lnTo>
                          <a:pt x="2" y="76"/>
                        </a:lnTo>
                        <a:lnTo>
                          <a:pt x="0" y="75"/>
                        </a:lnTo>
                        <a:lnTo>
                          <a:pt x="0" y="74"/>
                        </a:lnTo>
                        <a:lnTo>
                          <a:pt x="1" y="76"/>
                        </a:lnTo>
                        <a:lnTo>
                          <a:pt x="3" y="79"/>
                        </a:lnTo>
                        <a:lnTo>
                          <a:pt x="6" y="85"/>
                        </a:lnTo>
                        <a:lnTo>
                          <a:pt x="10" y="90"/>
                        </a:lnTo>
                        <a:lnTo>
                          <a:pt x="14" y="95"/>
                        </a:lnTo>
                        <a:lnTo>
                          <a:pt x="19" y="99"/>
                        </a:lnTo>
                        <a:lnTo>
                          <a:pt x="23" y="100"/>
                        </a:lnTo>
                        <a:lnTo>
                          <a:pt x="27" y="9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54"/>
                  <p:cNvSpPr>
                    <a:spLocks/>
                  </p:cNvSpPr>
                  <p:nvPr/>
                </p:nvSpPr>
                <p:spPr bwMode="auto">
                  <a:xfrm>
                    <a:off x="1189" y="2016"/>
                    <a:ext cx="84" cy="102"/>
                  </a:xfrm>
                  <a:custGeom>
                    <a:avLst/>
                    <a:gdLst>
                      <a:gd name="T0" fmla="*/ 23 w 84"/>
                      <a:gd name="T1" fmla="*/ 62 h 102"/>
                      <a:gd name="T2" fmla="*/ 26 w 84"/>
                      <a:gd name="T3" fmla="*/ 66 h 102"/>
                      <a:gd name="T4" fmla="*/ 29 w 84"/>
                      <a:gd name="T5" fmla="*/ 69 h 102"/>
                      <a:gd name="T6" fmla="*/ 32 w 84"/>
                      <a:gd name="T7" fmla="*/ 73 h 102"/>
                      <a:gd name="T8" fmla="*/ 35 w 84"/>
                      <a:gd name="T9" fmla="*/ 76 h 102"/>
                      <a:gd name="T10" fmla="*/ 39 w 84"/>
                      <a:gd name="T11" fmla="*/ 79 h 102"/>
                      <a:gd name="T12" fmla="*/ 43 w 84"/>
                      <a:gd name="T13" fmla="*/ 83 h 102"/>
                      <a:gd name="T14" fmla="*/ 46 w 84"/>
                      <a:gd name="T15" fmla="*/ 85 h 102"/>
                      <a:gd name="T16" fmla="*/ 50 w 84"/>
                      <a:gd name="T17" fmla="*/ 88 h 102"/>
                      <a:gd name="T18" fmla="*/ 53 w 84"/>
                      <a:gd name="T19" fmla="*/ 90 h 102"/>
                      <a:gd name="T20" fmla="*/ 57 w 84"/>
                      <a:gd name="T21" fmla="*/ 93 h 102"/>
                      <a:gd name="T22" fmla="*/ 62 w 84"/>
                      <a:gd name="T23" fmla="*/ 94 h 102"/>
                      <a:gd name="T24" fmla="*/ 66 w 84"/>
                      <a:gd name="T25" fmla="*/ 96 h 102"/>
                      <a:gd name="T26" fmla="*/ 70 w 84"/>
                      <a:gd name="T27" fmla="*/ 97 h 102"/>
                      <a:gd name="T28" fmla="*/ 74 w 84"/>
                      <a:gd name="T29" fmla="*/ 99 h 102"/>
                      <a:gd name="T30" fmla="*/ 78 w 84"/>
                      <a:gd name="T31" fmla="*/ 100 h 102"/>
                      <a:gd name="T32" fmla="*/ 82 w 84"/>
                      <a:gd name="T33" fmla="*/ 102 h 102"/>
                      <a:gd name="T34" fmla="*/ 83 w 84"/>
                      <a:gd name="T35" fmla="*/ 102 h 102"/>
                      <a:gd name="T36" fmla="*/ 84 w 84"/>
                      <a:gd name="T37" fmla="*/ 101 h 102"/>
                      <a:gd name="T38" fmla="*/ 84 w 84"/>
                      <a:gd name="T39" fmla="*/ 100 h 102"/>
                      <a:gd name="T40" fmla="*/ 83 w 84"/>
                      <a:gd name="T41" fmla="*/ 100 h 102"/>
                      <a:gd name="T42" fmla="*/ 80 w 84"/>
                      <a:gd name="T43" fmla="*/ 98 h 102"/>
                      <a:gd name="T44" fmla="*/ 77 w 84"/>
                      <a:gd name="T45" fmla="*/ 97 h 102"/>
                      <a:gd name="T46" fmla="*/ 74 w 84"/>
                      <a:gd name="T47" fmla="*/ 96 h 102"/>
                      <a:gd name="T48" fmla="*/ 71 w 84"/>
                      <a:gd name="T49" fmla="*/ 94 h 102"/>
                      <a:gd name="T50" fmla="*/ 68 w 84"/>
                      <a:gd name="T51" fmla="*/ 93 h 102"/>
                      <a:gd name="T52" fmla="*/ 65 w 84"/>
                      <a:gd name="T53" fmla="*/ 92 h 102"/>
                      <a:gd name="T54" fmla="*/ 62 w 84"/>
                      <a:gd name="T55" fmla="*/ 90 h 102"/>
                      <a:gd name="T56" fmla="*/ 58 w 84"/>
                      <a:gd name="T57" fmla="*/ 89 h 102"/>
                      <a:gd name="T58" fmla="*/ 55 w 84"/>
                      <a:gd name="T59" fmla="*/ 87 h 102"/>
                      <a:gd name="T60" fmla="*/ 51 w 84"/>
                      <a:gd name="T61" fmla="*/ 84 h 102"/>
                      <a:gd name="T62" fmla="*/ 48 w 84"/>
                      <a:gd name="T63" fmla="*/ 82 h 102"/>
                      <a:gd name="T64" fmla="*/ 44 w 84"/>
                      <a:gd name="T65" fmla="*/ 79 h 102"/>
                      <a:gd name="T66" fmla="*/ 41 w 84"/>
                      <a:gd name="T67" fmla="*/ 76 h 102"/>
                      <a:gd name="T68" fmla="*/ 38 w 84"/>
                      <a:gd name="T69" fmla="*/ 73 h 102"/>
                      <a:gd name="T70" fmla="*/ 35 w 84"/>
                      <a:gd name="T71" fmla="*/ 69 h 102"/>
                      <a:gd name="T72" fmla="*/ 32 w 84"/>
                      <a:gd name="T73" fmla="*/ 66 h 102"/>
                      <a:gd name="T74" fmla="*/ 26 w 84"/>
                      <a:gd name="T75" fmla="*/ 59 h 102"/>
                      <a:gd name="T76" fmla="*/ 20 w 84"/>
                      <a:gd name="T77" fmla="*/ 49 h 102"/>
                      <a:gd name="T78" fmla="*/ 15 w 84"/>
                      <a:gd name="T79" fmla="*/ 38 h 102"/>
                      <a:gd name="T80" fmla="*/ 10 w 84"/>
                      <a:gd name="T81" fmla="*/ 27 h 102"/>
                      <a:gd name="T82" fmla="*/ 6 w 84"/>
                      <a:gd name="T83" fmla="*/ 17 h 102"/>
                      <a:gd name="T84" fmla="*/ 3 w 84"/>
                      <a:gd name="T85" fmla="*/ 8 h 102"/>
                      <a:gd name="T86" fmla="*/ 1 w 84"/>
                      <a:gd name="T87" fmla="*/ 2 h 102"/>
                      <a:gd name="T88" fmla="*/ 0 w 84"/>
                      <a:gd name="T89" fmla="*/ 0 h 102"/>
                      <a:gd name="T90" fmla="*/ 0 w 84"/>
                      <a:gd name="T91" fmla="*/ 2 h 102"/>
                      <a:gd name="T92" fmla="*/ 2 w 84"/>
                      <a:gd name="T93" fmla="*/ 7 h 102"/>
                      <a:gd name="T94" fmla="*/ 3 w 84"/>
                      <a:gd name="T95" fmla="*/ 15 h 102"/>
                      <a:gd name="T96" fmla="*/ 7 w 84"/>
                      <a:gd name="T97" fmla="*/ 25 h 102"/>
                      <a:gd name="T98" fmla="*/ 10 w 84"/>
                      <a:gd name="T99" fmla="*/ 35 h 102"/>
                      <a:gd name="T100" fmla="*/ 14 w 84"/>
                      <a:gd name="T101" fmla="*/ 46 h 102"/>
                      <a:gd name="T102" fmla="*/ 18 w 84"/>
                      <a:gd name="T103" fmla="*/ 55 h 102"/>
                      <a:gd name="T104" fmla="*/ 23 w 84"/>
                      <a:gd name="T105" fmla="*/ 62 h 1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4"/>
                      <a:gd name="T160" fmla="*/ 0 h 102"/>
                      <a:gd name="T161" fmla="*/ 84 w 84"/>
                      <a:gd name="T162" fmla="*/ 102 h 1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4" h="102">
                        <a:moveTo>
                          <a:pt x="23" y="62"/>
                        </a:moveTo>
                        <a:lnTo>
                          <a:pt x="26" y="66"/>
                        </a:lnTo>
                        <a:lnTo>
                          <a:pt x="29" y="69"/>
                        </a:lnTo>
                        <a:lnTo>
                          <a:pt x="32" y="73"/>
                        </a:lnTo>
                        <a:lnTo>
                          <a:pt x="35" y="76"/>
                        </a:lnTo>
                        <a:lnTo>
                          <a:pt x="39" y="79"/>
                        </a:lnTo>
                        <a:lnTo>
                          <a:pt x="43" y="83"/>
                        </a:lnTo>
                        <a:lnTo>
                          <a:pt x="46" y="85"/>
                        </a:lnTo>
                        <a:lnTo>
                          <a:pt x="50" y="88"/>
                        </a:lnTo>
                        <a:lnTo>
                          <a:pt x="53" y="90"/>
                        </a:lnTo>
                        <a:lnTo>
                          <a:pt x="57" y="93"/>
                        </a:lnTo>
                        <a:lnTo>
                          <a:pt x="62" y="94"/>
                        </a:lnTo>
                        <a:lnTo>
                          <a:pt x="66" y="96"/>
                        </a:lnTo>
                        <a:lnTo>
                          <a:pt x="70" y="97"/>
                        </a:lnTo>
                        <a:lnTo>
                          <a:pt x="74" y="99"/>
                        </a:lnTo>
                        <a:lnTo>
                          <a:pt x="78" y="100"/>
                        </a:lnTo>
                        <a:lnTo>
                          <a:pt x="82" y="102"/>
                        </a:lnTo>
                        <a:lnTo>
                          <a:pt x="83" y="102"/>
                        </a:lnTo>
                        <a:lnTo>
                          <a:pt x="84" y="101"/>
                        </a:lnTo>
                        <a:lnTo>
                          <a:pt x="84" y="100"/>
                        </a:lnTo>
                        <a:lnTo>
                          <a:pt x="83" y="100"/>
                        </a:lnTo>
                        <a:lnTo>
                          <a:pt x="80" y="98"/>
                        </a:lnTo>
                        <a:lnTo>
                          <a:pt x="77" y="97"/>
                        </a:lnTo>
                        <a:lnTo>
                          <a:pt x="74" y="96"/>
                        </a:lnTo>
                        <a:lnTo>
                          <a:pt x="71" y="94"/>
                        </a:lnTo>
                        <a:lnTo>
                          <a:pt x="68" y="93"/>
                        </a:lnTo>
                        <a:lnTo>
                          <a:pt x="65" y="92"/>
                        </a:lnTo>
                        <a:lnTo>
                          <a:pt x="62" y="90"/>
                        </a:lnTo>
                        <a:lnTo>
                          <a:pt x="58" y="89"/>
                        </a:lnTo>
                        <a:lnTo>
                          <a:pt x="55" y="87"/>
                        </a:lnTo>
                        <a:lnTo>
                          <a:pt x="51" y="84"/>
                        </a:lnTo>
                        <a:lnTo>
                          <a:pt x="48" y="82"/>
                        </a:lnTo>
                        <a:lnTo>
                          <a:pt x="44" y="79"/>
                        </a:lnTo>
                        <a:lnTo>
                          <a:pt x="41" y="76"/>
                        </a:lnTo>
                        <a:lnTo>
                          <a:pt x="38" y="73"/>
                        </a:lnTo>
                        <a:lnTo>
                          <a:pt x="35" y="69"/>
                        </a:lnTo>
                        <a:lnTo>
                          <a:pt x="32" y="66"/>
                        </a:lnTo>
                        <a:lnTo>
                          <a:pt x="26" y="59"/>
                        </a:lnTo>
                        <a:lnTo>
                          <a:pt x="20" y="49"/>
                        </a:lnTo>
                        <a:lnTo>
                          <a:pt x="15" y="38"/>
                        </a:lnTo>
                        <a:lnTo>
                          <a:pt x="10" y="27"/>
                        </a:lnTo>
                        <a:lnTo>
                          <a:pt x="6" y="17"/>
                        </a:lnTo>
                        <a:lnTo>
                          <a:pt x="3" y="8"/>
                        </a:lnTo>
                        <a:lnTo>
                          <a:pt x="1" y="2"/>
                        </a:lnTo>
                        <a:lnTo>
                          <a:pt x="0" y="0"/>
                        </a:lnTo>
                        <a:lnTo>
                          <a:pt x="0" y="2"/>
                        </a:lnTo>
                        <a:lnTo>
                          <a:pt x="2" y="7"/>
                        </a:lnTo>
                        <a:lnTo>
                          <a:pt x="3" y="15"/>
                        </a:lnTo>
                        <a:lnTo>
                          <a:pt x="7" y="25"/>
                        </a:lnTo>
                        <a:lnTo>
                          <a:pt x="10" y="35"/>
                        </a:lnTo>
                        <a:lnTo>
                          <a:pt x="14" y="46"/>
                        </a:lnTo>
                        <a:lnTo>
                          <a:pt x="18" y="55"/>
                        </a:lnTo>
                        <a:lnTo>
                          <a:pt x="23" y="6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55"/>
                  <p:cNvSpPr>
                    <a:spLocks/>
                  </p:cNvSpPr>
                  <p:nvPr/>
                </p:nvSpPr>
                <p:spPr bwMode="auto">
                  <a:xfrm>
                    <a:off x="1269" y="2113"/>
                    <a:ext cx="9" cy="71"/>
                  </a:xfrm>
                  <a:custGeom>
                    <a:avLst/>
                    <a:gdLst>
                      <a:gd name="T0" fmla="*/ 0 w 9"/>
                      <a:gd name="T1" fmla="*/ 69 h 71"/>
                      <a:gd name="T2" fmla="*/ 0 w 9"/>
                      <a:gd name="T3" fmla="*/ 70 h 71"/>
                      <a:gd name="T4" fmla="*/ 0 w 9"/>
                      <a:gd name="T5" fmla="*/ 71 h 71"/>
                      <a:gd name="T6" fmla="*/ 1 w 9"/>
                      <a:gd name="T7" fmla="*/ 71 h 71"/>
                      <a:gd name="T8" fmla="*/ 2 w 9"/>
                      <a:gd name="T9" fmla="*/ 70 h 71"/>
                      <a:gd name="T10" fmla="*/ 6 w 9"/>
                      <a:gd name="T11" fmla="*/ 61 h 71"/>
                      <a:gd name="T12" fmla="*/ 8 w 9"/>
                      <a:gd name="T13" fmla="*/ 50 h 71"/>
                      <a:gd name="T14" fmla="*/ 9 w 9"/>
                      <a:gd name="T15" fmla="*/ 39 h 71"/>
                      <a:gd name="T16" fmla="*/ 8 w 9"/>
                      <a:gd name="T17" fmla="*/ 27 h 71"/>
                      <a:gd name="T18" fmla="*/ 6 w 9"/>
                      <a:gd name="T19" fmla="*/ 17 h 71"/>
                      <a:gd name="T20" fmla="*/ 4 w 9"/>
                      <a:gd name="T21" fmla="*/ 8 h 71"/>
                      <a:gd name="T22" fmla="*/ 3 w 9"/>
                      <a:gd name="T23" fmla="*/ 2 h 71"/>
                      <a:gd name="T24" fmla="*/ 3 w 9"/>
                      <a:gd name="T25" fmla="*/ 0 h 71"/>
                      <a:gd name="T26" fmla="*/ 4 w 9"/>
                      <a:gd name="T27" fmla="*/ 8 h 71"/>
                      <a:gd name="T28" fmla="*/ 6 w 9"/>
                      <a:gd name="T29" fmla="*/ 27 h 71"/>
                      <a:gd name="T30" fmla="*/ 5 w 9"/>
                      <a:gd name="T31" fmla="*/ 50 h 71"/>
                      <a:gd name="T32" fmla="*/ 0 w 9"/>
                      <a:gd name="T33" fmla="*/ 69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71"/>
                      <a:gd name="T53" fmla="*/ 9 w 9"/>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71">
                        <a:moveTo>
                          <a:pt x="0" y="69"/>
                        </a:moveTo>
                        <a:lnTo>
                          <a:pt x="0" y="70"/>
                        </a:lnTo>
                        <a:lnTo>
                          <a:pt x="0" y="71"/>
                        </a:lnTo>
                        <a:lnTo>
                          <a:pt x="1" y="71"/>
                        </a:lnTo>
                        <a:lnTo>
                          <a:pt x="2" y="70"/>
                        </a:lnTo>
                        <a:lnTo>
                          <a:pt x="6" y="61"/>
                        </a:lnTo>
                        <a:lnTo>
                          <a:pt x="8" y="50"/>
                        </a:lnTo>
                        <a:lnTo>
                          <a:pt x="9" y="39"/>
                        </a:lnTo>
                        <a:lnTo>
                          <a:pt x="8" y="27"/>
                        </a:lnTo>
                        <a:lnTo>
                          <a:pt x="6" y="17"/>
                        </a:lnTo>
                        <a:lnTo>
                          <a:pt x="4" y="8"/>
                        </a:lnTo>
                        <a:lnTo>
                          <a:pt x="3" y="2"/>
                        </a:lnTo>
                        <a:lnTo>
                          <a:pt x="3" y="0"/>
                        </a:lnTo>
                        <a:lnTo>
                          <a:pt x="4" y="8"/>
                        </a:lnTo>
                        <a:lnTo>
                          <a:pt x="6" y="27"/>
                        </a:lnTo>
                        <a:lnTo>
                          <a:pt x="5" y="50"/>
                        </a:lnTo>
                        <a:lnTo>
                          <a:pt x="0" y="6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56"/>
                  <p:cNvSpPr>
                    <a:spLocks/>
                  </p:cNvSpPr>
                  <p:nvPr/>
                </p:nvSpPr>
                <p:spPr bwMode="auto">
                  <a:xfrm>
                    <a:off x="1156" y="2042"/>
                    <a:ext cx="49" cy="173"/>
                  </a:xfrm>
                  <a:custGeom>
                    <a:avLst/>
                    <a:gdLst>
                      <a:gd name="T0" fmla="*/ 0 w 49"/>
                      <a:gd name="T1" fmla="*/ 44 h 173"/>
                      <a:gd name="T2" fmla="*/ 1 w 49"/>
                      <a:gd name="T3" fmla="*/ 56 h 173"/>
                      <a:gd name="T4" fmla="*/ 1 w 49"/>
                      <a:gd name="T5" fmla="*/ 68 h 173"/>
                      <a:gd name="T6" fmla="*/ 2 w 49"/>
                      <a:gd name="T7" fmla="*/ 80 h 173"/>
                      <a:gd name="T8" fmla="*/ 4 w 49"/>
                      <a:gd name="T9" fmla="*/ 92 h 173"/>
                      <a:gd name="T10" fmla="*/ 6 w 49"/>
                      <a:gd name="T11" fmla="*/ 103 h 173"/>
                      <a:gd name="T12" fmla="*/ 9 w 49"/>
                      <a:gd name="T13" fmla="*/ 114 h 173"/>
                      <a:gd name="T14" fmla="*/ 13 w 49"/>
                      <a:gd name="T15" fmla="*/ 125 h 173"/>
                      <a:gd name="T16" fmla="*/ 18 w 49"/>
                      <a:gd name="T17" fmla="*/ 135 h 173"/>
                      <a:gd name="T18" fmla="*/ 24 w 49"/>
                      <a:gd name="T19" fmla="*/ 145 h 173"/>
                      <a:gd name="T20" fmla="*/ 30 w 49"/>
                      <a:gd name="T21" fmla="*/ 155 h 173"/>
                      <a:gd name="T22" fmla="*/ 37 w 49"/>
                      <a:gd name="T23" fmla="*/ 164 h 173"/>
                      <a:gd name="T24" fmla="*/ 45 w 49"/>
                      <a:gd name="T25" fmla="*/ 172 h 173"/>
                      <a:gd name="T26" fmla="*/ 47 w 49"/>
                      <a:gd name="T27" fmla="*/ 173 h 173"/>
                      <a:gd name="T28" fmla="*/ 48 w 49"/>
                      <a:gd name="T29" fmla="*/ 172 h 173"/>
                      <a:gd name="T30" fmla="*/ 49 w 49"/>
                      <a:gd name="T31" fmla="*/ 170 h 173"/>
                      <a:gd name="T32" fmla="*/ 49 w 49"/>
                      <a:gd name="T33" fmla="*/ 168 h 173"/>
                      <a:gd name="T34" fmla="*/ 43 w 49"/>
                      <a:gd name="T35" fmla="*/ 160 h 173"/>
                      <a:gd name="T36" fmla="*/ 37 w 49"/>
                      <a:gd name="T37" fmla="*/ 150 h 173"/>
                      <a:gd name="T38" fmla="*/ 32 w 49"/>
                      <a:gd name="T39" fmla="*/ 141 h 173"/>
                      <a:gd name="T40" fmla="*/ 27 w 49"/>
                      <a:gd name="T41" fmla="*/ 132 h 173"/>
                      <a:gd name="T42" fmla="*/ 22 w 49"/>
                      <a:gd name="T43" fmla="*/ 122 h 173"/>
                      <a:gd name="T44" fmla="*/ 18 w 49"/>
                      <a:gd name="T45" fmla="*/ 112 h 173"/>
                      <a:gd name="T46" fmla="*/ 15 w 49"/>
                      <a:gd name="T47" fmla="*/ 102 h 173"/>
                      <a:gd name="T48" fmla="*/ 12 w 49"/>
                      <a:gd name="T49" fmla="*/ 91 h 173"/>
                      <a:gd name="T50" fmla="*/ 9 w 49"/>
                      <a:gd name="T51" fmla="*/ 81 h 173"/>
                      <a:gd name="T52" fmla="*/ 8 w 49"/>
                      <a:gd name="T53" fmla="*/ 70 h 173"/>
                      <a:gd name="T54" fmla="*/ 6 w 49"/>
                      <a:gd name="T55" fmla="*/ 59 h 173"/>
                      <a:gd name="T56" fmla="*/ 4 w 49"/>
                      <a:gd name="T57" fmla="*/ 48 h 173"/>
                      <a:gd name="T58" fmla="*/ 3 w 49"/>
                      <a:gd name="T59" fmla="*/ 34 h 173"/>
                      <a:gd name="T60" fmla="*/ 2 w 49"/>
                      <a:gd name="T61" fmla="*/ 18 h 173"/>
                      <a:gd name="T62" fmla="*/ 2 w 49"/>
                      <a:gd name="T63" fmla="*/ 5 h 173"/>
                      <a:gd name="T64" fmla="*/ 2 w 49"/>
                      <a:gd name="T65" fmla="*/ 0 h 173"/>
                      <a:gd name="T66" fmla="*/ 1 w 49"/>
                      <a:gd name="T67" fmla="*/ 5 h 173"/>
                      <a:gd name="T68" fmla="*/ 0 w 49"/>
                      <a:gd name="T69" fmla="*/ 16 h 173"/>
                      <a:gd name="T70" fmla="*/ 0 w 49"/>
                      <a:gd name="T71" fmla="*/ 31 h 173"/>
                      <a:gd name="T72" fmla="*/ 0 w 49"/>
                      <a:gd name="T73" fmla="*/ 44 h 1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
                      <a:gd name="T112" fmla="*/ 0 h 173"/>
                      <a:gd name="T113" fmla="*/ 49 w 49"/>
                      <a:gd name="T114" fmla="*/ 173 h 1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 h="173">
                        <a:moveTo>
                          <a:pt x="0" y="44"/>
                        </a:moveTo>
                        <a:lnTo>
                          <a:pt x="1" y="56"/>
                        </a:lnTo>
                        <a:lnTo>
                          <a:pt x="1" y="68"/>
                        </a:lnTo>
                        <a:lnTo>
                          <a:pt x="2" y="80"/>
                        </a:lnTo>
                        <a:lnTo>
                          <a:pt x="4" y="92"/>
                        </a:lnTo>
                        <a:lnTo>
                          <a:pt x="6" y="103"/>
                        </a:lnTo>
                        <a:lnTo>
                          <a:pt x="9" y="114"/>
                        </a:lnTo>
                        <a:lnTo>
                          <a:pt x="13" y="125"/>
                        </a:lnTo>
                        <a:lnTo>
                          <a:pt x="18" y="135"/>
                        </a:lnTo>
                        <a:lnTo>
                          <a:pt x="24" y="145"/>
                        </a:lnTo>
                        <a:lnTo>
                          <a:pt x="30" y="155"/>
                        </a:lnTo>
                        <a:lnTo>
                          <a:pt x="37" y="164"/>
                        </a:lnTo>
                        <a:lnTo>
                          <a:pt x="45" y="172"/>
                        </a:lnTo>
                        <a:lnTo>
                          <a:pt x="47" y="173"/>
                        </a:lnTo>
                        <a:lnTo>
                          <a:pt x="48" y="172"/>
                        </a:lnTo>
                        <a:lnTo>
                          <a:pt x="49" y="170"/>
                        </a:lnTo>
                        <a:lnTo>
                          <a:pt x="49" y="168"/>
                        </a:lnTo>
                        <a:lnTo>
                          <a:pt x="43" y="160"/>
                        </a:lnTo>
                        <a:lnTo>
                          <a:pt x="37" y="150"/>
                        </a:lnTo>
                        <a:lnTo>
                          <a:pt x="32" y="141"/>
                        </a:lnTo>
                        <a:lnTo>
                          <a:pt x="27" y="132"/>
                        </a:lnTo>
                        <a:lnTo>
                          <a:pt x="22" y="122"/>
                        </a:lnTo>
                        <a:lnTo>
                          <a:pt x="18" y="112"/>
                        </a:lnTo>
                        <a:lnTo>
                          <a:pt x="15" y="102"/>
                        </a:lnTo>
                        <a:lnTo>
                          <a:pt x="12" y="91"/>
                        </a:lnTo>
                        <a:lnTo>
                          <a:pt x="9" y="81"/>
                        </a:lnTo>
                        <a:lnTo>
                          <a:pt x="8" y="70"/>
                        </a:lnTo>
                        <a:lnTo>
                          <a:pt x="6" y="59"/>
                        </a:lnTo>
                        <a:lnTo>
                          <a:pt x="4" y="48"/>
                        </a:lnTo>
                        <a:lnTo>
                          <a:pt x="3" y="34"/>
                        </a:lnTo>
                        <a:lnTo>
                          <a:pt x="2" y="18"/>
                        </a:lnTo>
                        <a:lnTo>
                          <a:pt x="2" y="5"/>
                        </a:lnTo>
                        <a:lnTo>
                          <a:pt x="2" y="0"/>
                        </a:lnTo>
                        <a:lnTo>
                          <a:pt x="1" y="5"/>
                        </a:lnTo>
                        <a:lnTo>
                          <a:pt x="0" y="16"/>
                        </a:lnTo>
                        <a:lnTo>
                          <a:pt x="0" y="31"/>
                        </a:lnTo>
                        <a:lnTo>
                          <a:pt x="0" y="4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57"/>
                  <p:cNvSpPr>
                    <a:spLocks/>
                  </p:cNvSpPr>
                  <p:nvPr/>
                </p:nvSpPr>
                <p:spPr bwMode="auto">
                  <a:xfrm>
                    <a:off x="1191" y="2206"/>
                    <a:ext cx="88" cy="5"/>
                  </a:xfrm>
                  <a:custGeom>
                    <a:avLst/>
                    <a:gdLst>
                      <a:gd name="T0" fmla="*/ 42 w 88"/>
                      <a:gd name="T1" fmla="*/ 2 h 5"/>
                      <a:gd name="T2" fmla="*/ 47 w 88"/>
                      <a:gd name="T3" fmla="*/ 2 h 5"/>
                      <a:gd name="T4" fmla="*/ 53 w 88"/>
                      <a:gd name="T5" fmla="*/ 2 h 5"/>
                      <a:gd name="T6" fmla="*/ 59 w 88"/>
                      <a:gd name="T7" fmla="*/ 2 h 5"/>
                      <a:gd name="T8" fmla="*/ 64 w 88"/>
                      <a:gd name="T9" fmla="*/ 3 h 5"/>
                      <a:gd name="T10" fmla="*/ 70 w 88"/>
                      <a:gd name="T11" fmla="*/ 3 h 5"/>
                      <a:gd name="T12" fmla="*/ 76 w 88"/>
                      <a:gd name="T13" fmla="*/ 4 h 5"/>
                      <a:gd name="T14" fmla="*/ 82 w 88"/>
                      <a:gd name="T15" fmla="*/ 4 h 5"/>
                      <a:gd name="T16" fmla="*/ 87 w 88"/>
                      <a:gd name="T17" fmla="*/ 5 h 5"/>
                      <a:gd name="T18" fmla="*/ 88 w 88"/>
                      <a:gd name="T19" fmla="*/ 5 h 5"/>
                      <a:gd name="T20" fmla="*/ 88 w 88"/>
                      <a:gd name="T21" fmla="*/ 4 h 5"/>
                      <a:gd name="T22" fmla="*/ 88 w 88"/>
                      <a:gd name="T23" fmla="*/ 4 h 5"/>
                      <a:gd name="T24" fmla="*/ 88 w 88"/>
                      <a:gd name="T25" fmla="*/ 3 h 5"/>
                      <a:gd name="T26" fmla="*/ 82 w 88"/>
                      <a:gd name="T27" fmla="*/ 2 h 5"/>
                      <a:gd name="T28" fmla="*/ 76 w 88"/>
                      <a:gd name="T29" fmla="*/ 2 h 5"/>
                      <a:gd name="T30" fmla="*/ 70 w 88"/>
                      <a:gd name="T31" fmla="*/ 1 h 5"/>
                      <a:gd name="T32" fmla="*/ 64 w 88"/>
                      <a:gd name="T33" fmla="*/ 0 h 5"/>
                      <a:gd name="T34" fmla="*/ 58 w 88"/>
                      <a:gd name="T35" fmla="*/ 0 h 5"/>
                      <a:gd name="T36" fmla="*/ 51 w 88"/>
                      <a:gd name="T37" fmla="*/ 0 h 5"/>
                      <a:gd name="T38" fmla="*/ 46 w 88"/>
                      <a:gd name="T39" fmla="*/ 0 h 5"/>
                      <a:gd name="T40" fmla="*/ 39 w 88"/>
                      <a:gd name="T41" fmla="*/ 0 h 5"/>
                      <a:gd name="T42" fmla="*/ 34 w 88"/>
                      <a:gd name="T43" fmla="*/ 0 h 5"/>
                      <a:gd name="T44" fmla="*/ 28 w 88"/>
                      <a:gd name="T45" fmla="*/ 1 h 5"/>
                      <a:gd name="T46" fmla="*/ 21 w 88"/>
                      <a:gd name="T47" fmla="*/ 1 h 5"/>
                      <a:gd name="T48" fmla="*/ 15 w 88"/>
                      <a:gd name="T49" fmla="*/ 2 h 5"/>
                      <a:gd name="T50" fmla="*/ 9 w 88"/>
                      <a:gd name="T51" fmla="*/ 3 h 5"/>
                      <a:gd name="T52" fmla="*/ 4 w 88"/>
                      <a:gd name="T53" fmla="*/ 3 h 5"/>
                      <a:gd name="T54" fmla="*/ 1 w 88"/>
                      <a:gd name="T55" fmla="*/ 4 h 5"/>
                      <a:gd name="T56" fmla="*/ 0 w 88"/>
                      <a:gd name="T57" fmla="*/ 4 h 5"/>
                      <a:gd name="T58" fmla="*/ 1 w 88"/>
                      <a:gd name="T59" fmla="*/ 4 h 5"/>
                      <a:gd name="T60" fmla="*/ 4 w 88"/>
                      <a:gd name="T61" fmla="*/ 4 h 5"/>
                      <a:gd name="T62" fmla="*/ 10 w 88"/>
                      <a:gd name="T63" fmla="*/ 3 h 5"/>
                      <a:gd name="T64" fmla="*/ 15 w 88"/>
                      <a:gd name="T65" fmla="*/ 3 h 5"/>
                      <a:gd name="T66" fmla="*/ 22 w 88"/>
                      <a:gd name="T67" fmla="*/ 3 h 5"/>
                      <a:gd name="T68" fmla="*/ 29 w 88"/>
                      <a:gd name="T69" fmla="*/ 2 h 5"/>
                      <a:gd name="T70" fmla="*/ 36 w 88"/>
                      <a:gd name="T71" fmla="*/ 2 h 5"/>
                      <a:gd name="T72" fmla="*/ 42 w 88"/>
                      <a:gd name="T73" fmla="*/ 2 h 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8"/>
                      <a:gd name="T112" fmla="*/ 0 h 5"/>
                      <a:gd name="T113" fmla="*/ 88 w 88"/>
                      <a:gd name="T114" fmla="*/ 5 h 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8" h="5">
                        <a:moveTo>
                          <a:pt x="42" y="2"/>
                        </a:moveTo>
                        <a:lnTo>
                          <a:pt x="47" y="2"/>
                        </a:lnTo>
                        <a:lnTo>
                          <a:pt x="53" y="2"/>
                        </a:lnTo>
                        <a:lnTo>
                          <a:pt x="59" y="2"/>
                        </a:lnTo>
                        <a:lnTo>
                          <a:pt x="64" y="3"/>
                        </a:lnTo>
                        <a:lnTo>
                          <a:pt x="70" y="3"/>
                        </a:lnTo>
                        <a:lnTo>
                          <a:pt x="76" y="4"/>
                        </a:lnTo>
                        <a:lnTo>
                          <a:pt x="82" y="4"/>
                        </a:lnTo>
                        <a:lnTo>
                          <a:pt x="87" y="5"/>
                        </a:lnTo>
                        <a:lnTo>
                          <a:pt x="88" y="5"/>
                        </a:lnTo>
                        <a:lnTo>
                          <a:pt x="88" y="4"/>
                        </a:lnTo>
                        <a:lnTo>
                          <a:pt x="88" y="3"/>
                        </a:lnTo>
                        <a:lnTo>
                          <a:pt x="82" y="2"/>
                        </a:lnTo>
                        <a:lnTo>
                          <a:pt x="76" y="2"/>
                        </a:lnTo>
                        <a:lnTo>
                          <a:pt x="70" y="1"/>
                        </a:lnTo>
                        <a:lnTo>
                          <a:pt x="64" y="0"/>
                        </a:lnTo>
                        <a:lnTo>
                          <a:pt x="58" y="0"/>
                        </a:lnTo>
                        <a:lnTo>
                          <a:pt x="51" y="0"/>
                        </a:lnTo>
                        <a:lnTo>
                          <a:pt x="46" y="0"/>
                        </a:lnTo>
                        <a:lnTo>
                          <a:pt x="39" y="0"/>
                        </a:lnTo>
                        <a:lnTo>
                          <a:pt x="34" y="0"/>
                        </a:lnTo>
                        <a:lnTo>
                          <a:pt x="28" y="1"/>
                        </a:lnTo>
                        <a:lnTo>
                          <a:pt x="21" y="1"/>
                        </a:lnTo>
                        <a:lnTo>
                          <a:pt x="15" y="2"/>
                        </a:lnTo>
                        <a:lnTo>
                          <a:pt x="9" y="3"/>
                        </a:lnTo>
                        <a:lnTo>
                          <a:pt x="4" y="3"/>
                        </a:lnTo>
                        <a:lnTo>
                          <a:pt x="1" y="4"/>
                        </a:lnTo>
                        <a:lnTo>
                          <a:pt x="0" y="4"/>
                        </a:lnTo>
                        <a:lnTo>
                          <a:pt x="1" y="4"/>
                        </a:lnTo>
                        <a:lnTo>
                          <a:pt x="4" y="4"/>
                        </a:lnTo>
                        <a:lnTo>
                          <a:pt x="10" y="3"/>
                        </a:lnTo>
                        <a:lnTo>
                          <a:pt x="15" y="3"/>
                        </a:lnTo>
                        <a:lnTo>
                          <a:pt x="22" y="3"/>
                        </a:lnTo>
                        <a:lnTo>
                          <a:pt x="29" y="2"/>
                        </a:lnTo>
                        <a:lnTo>
                          <a:pt x="36" y="2"/>
                        </a:lnTo>
                        <a:lnTo>
                          <a:pt x="42"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58"/>
                  <p:cNvSpPr>
                    <a:spLocks/>
                  </p:cNvSpPr>
                  <p:nvPr/>
                </p:nvSpPr>
                <p:spPr bwMode="auto">
                  <a:xfrm>
                    <a:off x="1240" y="2208"/>
                    <a:ext cx="35" cy="56"/>
                  </a:xfrm>
                  <a:custGeom>
                    <a:avLst/>
                    <a:gdLst>
                      <a:gd name="T0" fmla="*/ 15 w 35"/>
                      <a:gd name="T1" fmla="*/ 26 h 56"/>
                      <a:gd name="T2" fmla="*/ 13 w 35"/>
                      <a:gd name="T3" fmla="*/ 30 h 56"/>
                      <a:gd name="T4" fmla="*/ 11 w 35"/>
                      <a:gd name="T5" fmla="*/ 33 h 56"/>
                      <a:gd name="T6" fmla="*/ 9 w 35"/>
                      <a:gd name="T7" fmla="*/ 37 h 56"/>
                      <a:gd name="T8" fmla="*/ 7 w 35"/>
                      <a:gd name="T9" fmla="*/ 41 h 56"/>
                      <a:gd name="T10" fmla="*/ 5 w 35"/>
                      <a:gd name="T11" fmla="*/ 44 h 56"/>
                      <a:gd name="T12" fmla="*/ 3 w 35"/>
                      <a:gd name="T13" fmla="*/ 48 h 56"/>
                      <a:gd name="T14" fmla="*/ 1 w 35"/>
                      <a:gd name="T15" fmla="*/ 52 h 56"/>
                      <a:gd name="T16" fmla="*/ 0 w 35"/>
                      <a:gd name="T17" fmla="*/ 56 h 56"/>
                      <a:gd name="T18" fmla="*/ 0 w 35"/>
                      <a:gd name="T19" fmla="*/ 56 h 56"/>
                      <a:gd name="T20" fmla="*/ 0 w 35"/>
                      <a:gd name="T21" fmla="*/ 56 h 56"/>
                      <a:gd name="T22" fmla="*/ 1 w 35"/>
                      <a:gd name="T23" fmla="*/ 56 h 56"/>
                      <a:gd name="T24" fmla="*/ 2 w 35"/>
                      <a:gd name="T25" fmla="*/ 56 h 56"/>
                      <a:gd name="T26" fmla="*/ 4 w 35"/>
                      <a:gd name="T27" fmla="*/ 52 h 56"/>
                      <a:gd name="T28" fmla="*/ 6 w 35"/>
                      <a:gd name="T29" fmla="*/ 49 h 56"/>
                      <a:gd name="T30" fmla="*/ 8 w 35"/>
                      <a:gd name="T31" fmla="*/ 45 h 56"/>
                      <a:gd name="T32" fmla="*/ 10 w 35"/>
                      <a:gd name="T33" fmla="*/ 42 h 56"/>
                      <a:gd name="T34" fmla="*/ 12 w 35"/>
                      <a:gd name="T35" fmla="*/ 38 h 56"/>
                      <a:gd name="T36" fmla="*/ 14 w 35"/>
                      <a:gd name="T37" fmla="*/ 35 h 56"/>
                      <a:gd name="T38" fmla="*/ 16 w 35"/>
                      <a:gd name="T39" fmla="*/ 31 h 56"/>
                      <a:gd name="T40" fmla="*/ 19 w 35"/>
                      <a:gd name="T41" fmla="*/ 28 h 56"/>
                      <a:gd name="T42" fmla="*/ 21 w 35"/>
                      <a:gd name="T43" fmla="*/ 23 h 56"/>
                      <a:gd name="T44" fmla="*/ 24 w 35"/>
                      <a:gd name="T45" fmla="*/ 19 h 56"/>
                      <a:gd name="T46" fmla="*/ 26 w 35"/>
                      <a:gd name="T47" fmla="*/ 15 h 56"/>
                      <a:gd name="T48" fmla="*/ 29 w 35"/>
                      <a:gd name="T49" fmla="*/ 12 h 56"/>
                      <a:gd name="T50" fmla="*/ 31 w 35"/>
                      <a:gd name="T51" fmla="*/ 9 h 56"/>
                      <a:gd name="T52" fmla="*/ 33 w 35"/>
                      <a:gd name="T53" fmla="*/ 5 h 56"/>
                      <a:gd name="T54" fmla="*/ 35 w 35"/>
                      <a:gd name="T55" fmla="*/ 2 h 56"/>
                      <a:gd name="T56" fmla="*/ 35 w 35"/>
                      <a:gd name="T57" fmla="*/ 0 h 56"/>
                      <a:gd name="T58" fmla="*/ 35 w 35"/>
                      <a:gd name="T59" fmla="*/ 1 h 56"/>
                      <a:gd name="T60" fmla="*/ 33 w 35"/>
                      <a:gd name="T61" fmla="*/ 3 h 56"/>
                      <a:gd name="T62" fmla="*/ 31 w 35"/>
                      <a:gd name="T63" fmla="*/ 6 h 56"/>
                      <a:gd name="T64" fmla="*/ 28 w 35"/>
                      <a:gd name="T65" fmla="*/ 10 h 56"/>
                      <a:gd name="T66" fmla="*/ 24 w 35"/>
                      <a:gd name="T67" fmla="*/ 14 h 56"/>
                      <a:gd name="T68" fmla="*/ 21 w 35"/>
                      <a:gd name="T69" fmla="*/ 19 h 56"/>
                      <a:gd name="T70" fmla="*/ 18 w 35"/>
                      <a:gd name="T71" fmla="*/ 23 h 56"/>
                      <a:gd name="T72" fmla="*/ 15 w 35"/>
                      <a:gd name="T73" fmla="*/ 26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5"/>
                      <a:gd name="T112" fmla="*/ 0 h 56"/>
                      <a:gd name="T113" fmla="*/ 35 w 35"/>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5" h="56">
                        <a:moveTo>
                          <a:pt x="15" y="26"/>
                        </a:moveTo>
                        <a:lnTo>
                          <a:pt x="13" y="30"/>
                        </a:lnTo>
                        <a:lnTo>
                          <a:pt x="11" y="33"/>
                        </a:lnTo>
                        <a:lnTo>
                          <a:pt x="9" y="37"/>
                        </a:lnTo>
                        <a:lnTo>
                          <a:pt x="7" y="41"/>
                        </a:lnTo>
                        <a:lnTo>
                          <a:pt x="5" y="44"/>
                        </a:lnTo>
                        <a:lnTo>
                          <a:pt x="3" y="48"/>
                        </a:lnTo>
                        <a:lnTo>
                          <a:pt x="1" y="52"/>
                        </a:lnTo>
                        <a:lnTo>
                          <a:pt x="0" y="56"/>
                        </a:lnTo>
                        <a:lnTo>
                          <a:pt x="1" y="56"/>
                        </a:lnTo>
                        <a:lnTo>
                          <a:pt x="2" y="56"/>
                        </a:lnTo>
                        <a:lnTo>
                          <a:pt x="4" y="52"/>
                        </a:lnTo>
                        <a:lnTo>
                          <a:pt x="6" y="49"/>
                        </a:lnTo>
                        <a:lnTo>
                          <a:pt x="8" y="45"/>
                        </a:lnTo>
                        <a:lnTo>
                          <a:pt x="10" y="42"/>
                        </a:lnTo>
                        <a:lnTo>
                          <a:pt x="12" y="38"/>
                        </a:lnTo>
                        <a:lnTo>
                          <a:pt x="14" y="35"/>
                        </a:lnTo>
                        <a:lnTo>
                          <a:pt x="16" y="31"/>
                        </a:lnTo>
                        <a:lnTo>
                          <a:pt x="19" y="28"/>
                        </a:lnTo>
                        <a:lnTo>
                          <a:pt x="21" y="23"/>
                        </a:lnTo>
                        <a:lnTo>
                          <a:pt x="24" y="19"/>
                        </a:lnTo>
                        <a:lnTo>
                          <a:pt x="26" y="15"/>
                        </a:lnTo>
                        <a:lnTo>
                          <a:pt x="29" y="12"/>
                        </a:lnTo>
                        <a:lnTo>
                          <a:pt x="31" y="9"/>
                        </a:lnTo>
                        <a:lnTo>
                          <a:pt x="33" y="5"/>
                        </a:lnTo>
                        <a:lnTo>
                          <a:pt x="35" y="2"/>
                        </a:lnTo>
                        <a:lnTo>
                          <a:pt x="35" y="0"/>
                        </a:lnTo>
                        <a:lnTo>
                          <a:pt x="35" y="1"/>
                        </a:lnTo>
                        <a:lnTo>
                          <a:pt x="33" y="3"/>
                        </a:lnTo>
                        <a:lnTo>
                          <a:pt x="31" y="6"/>
                        </a:lnTo>
                        <a:lnTo>
                          <a:pt x="28" y="10"/>
                        </a:lnTo>
                        <a:lnTo>
                          <a:pt x="24" y="14"/>
                        </a:lnTo>
                        <a:lnTo>
                          <a:pt x="21" y="19"/>
                        </a:lnTo>
                        <a:lnTo>
                          <a:pt x="18" y="23"/>
                        </a:lnTo>
                        <a:lnTo>
                          <a:pt x="15" y="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59"/>
                  <p:cNvSpPr>
                    <a:spLocks/>
                  </p:cNvSpPr>
                  <p:nvPr/>
                </p:nvSpPr>
                <p:spPr bwMode="auto">
                  <a:xfrm>
                    <a:off x="1224" y="2254"/>
                    <a:ext cx="99" cy="184"/>
                  </a:xfrm>
                  <a:custGeom>
                    <a:avLst/>
                    <a:gdLst>
                      <a:gd name="T0" fmla="*/ 0 w 99"/>
                      <a:gd name="T1" fmla="*/ 0 h 184"/>
                      <a:gd name="T2" fmla="*/ 10 w 99"/>
                      <a:gd name="T3" fmla="*/ 7 h 184"/>
                      <a:gd name="T4" fmla="*/ 21 w 99"/>
                      <a:gd name="T5" fmla="*/ 15 h 184"/>
                      <a:gd name="T6" fmla="*/ 30 w 99"/>
                      <a:gd name="T7" fmla="*/ 25 h 184"/>
                      <a:gd name="T8" fmla="*/ 39 w 99"/>
                      <a:gd name="T9" fmla="*/ 34 h 184"/>
                      <a:gd name="T10" fmla="*/ 47 w 99"/>
                      <a:gd name="T11" fmla="*/ 44 h 184"/>
                      <a:gd name="T12" fmla="*/ 54 w 99"/>
                      <a:gd name="T13" fmla="*/ 55 h 184"/>
                      <a:gd name="T14" fmla="*/ 61 w 99"/>
                      <a:gd name="T15" fmla="*/ 67 h 184"/>
                      <a:gd name="T16" fmla="*/ 67 w 99"/>
                      <a:gd name="T17" fmla="*/ 79 h 184"/>
                      <a:gd name="T18" fmla="*/ 72 w 99"/>
                      <a:gd name="T19" fmla="*/ 91 h 184"/>
                      <a:gd name="T20" fmla="*/ 76 w 99"/>
                      <a:gd name="T21" fmla="*/ 104 h 184"/>
                      <a:gd name="T22" fmla="*/ 80 w 99"/>
                      <a:gd name="T23" fmla="*/ 117 h 184"/>
                      <a:gd name="T24" fmla="*/ 84 w 99"/>
                      <a:gd name="T25" fmla="*/ 130 h 184"/>
                      <a:gd name="T26" fmla="*/ 86 w 99"/>
                      <a:gd name="T27" fmla="*/ 143 h 184"/>
                      <a:gd name="T28" fmla="*/ 89 w 99"/>
                      <a:gd name="T29" fmla="*/ 156 h 184"/>
                      <a:gd name="T30" fmla="*/ 92 w 99"/>
                      <a:gd name="T31" fmla="*/ 170 h 184"/>
                      <a:gd name="T32" fmla="*/ 94 w 99"/>
                      <a:gd name="T33" fmla="*/ 183 h 184"/>
                      <a:gd name="T34" fmla="*/ 95 w 99"/>
                      <a:gd name="T35" fmla="*/ 184 h 184"/>
                      <a:gd name="T36" fmla="*/ 97 w 99"/>
                      <a:gd name="T37" fmla="*/ 184 h 184"/>
                      <a:gd name="T38" fmla="*/ 98 w 99"/>
                      <a:gd name="T39" fmla="*/ 183 h 184"/>
                      <a:gd name="T40" fmla="*/ 99 w 99"/>
                      <a:gd name="T41" fmla="*/ 181 h 184"/>
                      <a:gd name="T42" fmla="*/ 98 w 99"/>
                      <a:gd name="T43" fmla="*/ 167 h 184"/>
                      <a:gd name="T44" fmla="*/ 97 w 99"/>
                      <a:gd name="T45" fmla="*/ 153 h 184"/>
                      <a:gd name="T46" fmla="*/ 95 w 99"/>
                      <a:gd name="T47" fmla="*/ 139 h 184"/>
                      <a:gd name="T48" fmla="*/ 93 w 99"/>
                      <a:gd name="T49" fmla="*/ 125 h 184"/>
                      <a:gd name="T50" fmla="*/ 90 w 99"/>
                      <a:gd name="T51" fmla="*/ 111 h 184"/>
                      <a:gd name="T52" fmla="*/ 86 w 99"/>
                      <a:gd name="T53" fmla="*/ 98 h 184"/>
                      <a:gd name="T54" fmla="*/ 82 w 99"/>
                      <a:gd name="T55" fmla="*/ 84 h 184"/>
                      <a:gd name="T56" fmla="*/ 77 w 99"/>
                      <a:gd name="T57" fmla="*/ 71 h 184"/>
                      <a:gd name="T58" fmla="*/ 74 w 99"/>
                      <a:gd name="T59" fmla="*/ 65 h 184"/>
                      <a:gd name="T60" fmla="*/ 71 w 99"/>
                      <a:gd name="T61" fmla="*/ 59 h 184"/>
                      <a:gd name="T62" fmla="*/ 67 w 99"/>
                      <a:gd name="T63" fmla="*/ 53 h 184"/>
                      <a:gd name="T64" fmla="*/ 63 w 99"/>
                      <a:gd name="T65" fmla="*/ 47 h 184"/>
                      <a:gd name="T66" fmla="*/ 59 w 99"/>
                      <a:gd name="T67" fmla="*/ 42 h 184"/>
                      <a:gd name="T68" fmla="*/ 55 w 99"/>
                      <a:gd name="T69" fmla="*/ 37 h 184"/>
                      <a:gd name="T70" fmla="*/ 50 w 99"/>
                      <a:gd name="T71" fmla="*/ 32 h 184"/>
                      <a:gd name="T72" fmla="*/ 45 w 99"/>
                      <a:gd name="T73" fmla="*/ 28 h 184"/>
                      <a:gd name="T74" fmla="*/ 40 w 99"/>
                      <a:gd name="T75" fmla="*/ 23 h 184"/>
                      <a:gd name="T76" fmla="*/ 35 w 99"/>
                      <a:gd name="T77" fmla="*/ 19 h 184"/>
                      <a:gd name="T78" fmla="*/ 30 w 99"/>
                      <a:gd name="T79" fmla="*/ 15 h 184"/>
                      <a:gd name="T80" fmla="*/ 24 w 99"/>
                      <a:gd name="T81" fmla="*/ 12 h 184"/>
                      <a:gd name="T82" fmla="*/ 18 w 99"/>
                      <a:gd name="T83" fmla="*/ 8 h 184"/>
                      <a:gd name="T84" fmla="*/ 12 w 99"/>
                      <a:gd name="T85" fmla="*/ 5 h 184"/>
                      <a:gd name="T86" fmla="*/ 6 w 99"/>
                      <a:gd name="T87" fmla="*/ 2 h 184"/>
                      <a:gd name="T88" fmla="*/ 0 w 99"/>
                      <a:gd name="T89" fmla="*/ 0 h 184"/>
                      <a:gd name="T90" fmla="*/ 0 w 99"/>
                      <a:gd name="T91" fmla="*/ 0 h 184"/>
                      <a:gd name="T92" fmla="*/ 0 w 99"/>
                      <a:gd name="T93" fmla="*/ 0 h 184"/>
                      <a:gd name="T94" fmla="*/ 0 w 99"/>
                      <a:gd name="T95" fmla="*/ 0 h 184"/>
                      <a:gd name="T96" fmla="*/ 0 w 99"/>
                      <a:gd name="T97" fmla="*/ 0 h 184"/>
                      <a:gd name="T98" fmla="*/ 0 w 99"/>
                      <a:gd name="T99" fmla="*/ 0 h 18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9"/>
                      <a:gd name="T151" fmla="*/ 0 h 184"/>
                      <a:gd name="T152" fmla="*/ 99 w 99"/>
                      <a:gd name="T153" fmla="*/ 184 h 18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9" h="184">
                        <a:moveTo>
                          <a:pt x="0" y="0"/>
                        </a:moveTo>
                        <a:lnTo>
                          <a:pt x="10" y="7"/>
                        </a:lnTo>
                        <a:lnTo>
                          <a:pt x="21" y="15"/>
                        </a:lnTo>
                        <a:lnTo>
                          <a:pt x="30" y="25"/>
                        </a:lnTo>
                        <a:lnTo>
                          <a:pt x="39" y="34"/>
                        </a:lnTo>
                        <a:lnTo>
                          <a:pt x="47" y="44"/>
                        </a:lnTo>
                        <a:lnTo>
                          <a:pt x="54" y="55"/>
                        </a:lnTo>
                        <a:lnTo>
                          <a:pt x="61" y="67"/>
                        </a:lnTo>
                        <a:lnTo>
                          <a:pt x="67" y="79"/>
                        </a:lnTo>
                        <a:lnTo>
                          <a:pt x="72" y="91"/>
                        </a:lnTo>
                        <a:lnTo>
                          <a:pt x="76" y="104"/>
                        </a:lnTo>
                        <a:lnTo>
                          <a:pt x="80" y="117"/>
                        </a:lnTo>
                        <a:lnTo>
                          <a:pt x="84" y="130"/>
                        </a:lnTo>
                        <a:lnTo>
                          <a:pt x="86" y="143"/>
                        </a:lnTo>
                        <a:lnTo>
                          <a:pt x="89" y="156"/>
                        </a:lnTo>
                        <a:lnTo>
                          <a:pt x="92" y="170"/>
                        </a:lnTo>
                        <a:lnTo>
                          <a:pt x="94" y="183"/>
                        </a:lnTo>
                        <a:lnTo>
                          <a:pt x="95" y="184"/>
                        </a:lnTo>
                        <a:lnTo>
                          <a:pt x="97" y="184"/>
                        </a:lnTo>
                        <a:lnTo>
                          <a:pt x="98" y="183"/>
                        </a:lnTo>
                        <a:lnTo>
                          <a:pt x="99" y="181"/>
                        </a:lnTo>
                        <a:lnTo>
                          <a:pt x="98" y="167"/>
                        </a:lnTo>
                        <a:lnTo>
                          <a:pt x="97" y="153"/>
                        </a:lnTo>
                        <a:lnTo>
                          <a:pt x="95" y="139"/>
                        </a:lnTo>
                        <a:lnTo>
                          <a:pt x="93" y="125"/>
                        </a:lnTo>
                        <a:lnTo>
                          <a:pt x="90" y="111"/>
                        </a:lnTo>
                        <a:lnTo>
                          <a:pt x="86" y="98"/>
                        </a:lnTo>
                        <a:lnTo>
                          <a:pt x="82" y="84"/>
                        </a:lnTo>
                        <a:lnTo>
                          <a:pt x="77" y="71"/>
                        </a:lnTo>
                        <a:lnTo>
                          <a:pt x="74" y="65"/>
                        </a:lnTo>
                        <a:lnTo>
                          <a:pt x="71" y="59"/>
                        </a:lnTo>
                        <a:lnTo>
                          <a:pt x="67" y="53"/>
                        </a:lnTo>
                        <a:lnTo>
                          <a:pt x="63" y="47"/>
                        </a:lnTo>
                        <a:lnTo>
                          <a:pt x="59" y="42"/>
                        </a:lnTo>
                        <a:lnTo>
                          <a:pt x="55" y="37"/>
                        </a:lnTo>
                        <a:lnTo>
                          <a:pt x="50" y="32"/>
                        </a:lnTo>
                        <a:lnTo>
                          <a:pt x="45" y="28"/>
                        </a:lnTo>
                        <a:lnTo>
                          <a:pt x="40" y="23"/>
                        </a:lnTo>
                        <a:lnTo>
                          <a:pt x="35" y="19"/>
                        </a:lnTo>
                        <a:lnTo>
                          <a:pt x="30" y="15"/>
                        </a:lnTo>
                        <a:lnTo>
                          <a:pt x="24" y="12"/>
                        </a:lnTo>
                        <a:lnTo>
                          <a:pt x="18" y="8"/>
                        </a:lnTo>
                        <a:lnTo>
                          <a:pt x="12" y="5"/>
                        </a:lnTo>
                        <a:lnTo>
                          <a:pt x="6" y="2"/>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Freeform 60"/>
                  <p:cNvSpPr>
                    <a:spLocks/>
                  </p:cNvSpPr>
                  <p:nvPr/>
                </p:nvSpPr>
                <p:spPr bwMode="auto">
                  <a:xfrm>
                    <a:off x="1286" y="2122"/>
                    <a:ext cx="59" cy="243"/>
                  </a:xfrm>
                  <a:custGeom>
                    <a:avLst/>
                    <a:gdLst>
                      <a:gd name="T0" fmla="*/ 23 w 59"/>
                      <a:gd name="T1" fmla="*/ 55 h 243"/>
                      <a:gd name="T2" fmla="*/ 25 w 59"/>
                      <a:gd name="T3" fmla="*/ 62 h 243"/>
                      <a:gd name="T4" fmla="*/ 28 w 59"/>
                      <a:gd name="T5" fmla="*/ 70 h 243"/>
                      <a:gd name="T6" fmla="*/ 29 w 59"/>
                      <a:gd name="T7" fmla="*/ 77 h 243"/>
                      <a:gd name="T8" fmla="*/ 31 w 59"/>
                      <a:gd name="T9" fmla="*/ 85 h 243"/>
                      <a:gd name="T10" fmla="*/ 33 w 59"/>
                      <a:gd name="T11" fmla="*/ 92 h 243"/>
                      <a:gd name="T12" fmla="*/ 34 w 59"/>
                      <a:gd name="T13" fmla="*/ 100 h 243"/>
                      <a:gd name="T14" fmla="*/ 36 w 59"/>
                      <a:gd name="T15" fmla="*/ 108 h 243"/>
                      <a:gd name="T16" fmla="*/ 37 w 59"/>
                      <a:gd name="T17" fmla="*/ 115 h 243"/>
                      <a:gd name="T18" fmla="*/ 41 w 59"/>
                      <a:gd name="T19" fmla="*/ 146 h 243"/>
                      <a:gd name="T20" fmla="*/ 42 w 59"/>
                      <a:gd name="T21" fmla="*/ 177 h 243"/>
                      <a:gd name="T22" fmla="*/ 43 w 59"/>
                      <a:gd name="T23" fmla="*/ 209 h 243"/>
                      <a:gd name="T24" fmla="*/ 44 w 59"/>
                      <a:gd name="T25" fmla="*/ 240 h 243"/>
                      <a:gd name="T26" fmla="*/ 46 w 59"/>
                      <a:gd name="T27" fmla="*/ 242 h 243"/>
                      <a:gd name="T28" fmla="*/ 48 w 59"/>
                      <a:gd name="T29" fmla="*/ 243 h 243"/>
                      <a:gd name="T30" fmla="*/ 51 w 59"/>
                      <a:gd name="T31" fmla="*/ 242 h 243"/>
                      <a:gd name="T32" fmla="*/ 52 w 59"/>
                      <a:gd name="T33" fmla="*/ 239 h 243"/>
                      <a:gd name="T34" fmla="*/ 57 w 59"/>
                      <a:gd name="T35" fmla="*/ 208 h 243"/>
                      <a:gd name="T36" fmla="*/ 59 w 59"/>
                      <a:gd name="T37" fmla="*/ 176 h 243"/>
                      <a:gd name="T38" fmla="*/ 57 w 59"/>
                      <a:gd name="T39" fmla="*/ 143 h 243"/>
                      <a:gd name="T40" fmla="*/ 51 w 59"/>
                      <a:gd name="T41" fmla="*/ 112 h 243"/>
                      <a:gd name="T42" fmla="*/ 49 w 59"/>
                      <a:gd name="T43" fmla="*/ 105 h 243"/>
                      <a:gd name="T44" fmla="*/ 47 w 59"/>
                      <a:gd name="T45" fmla="*/ 97 h 243"/>
                      <a:gd name="T46" fmla="*/ 45 w 59"/>
                      <a:gd name="T47" fmla="*/ 90 h 243"/>
                      <a:gd name="T48" fmla="*/ 42 w 59"/>
                      <a:gd name="T49" fmla="*/ 83 h 243"/>
                      <a:gd name="T50" fmla="*/ 39 w 59"/>
                      <a:gd name="T51" fmla="*/ 76 h 243"/>
                      <a:gd name="T52" fmla="*/ 37 w 59"/>
                      <a:gd name="T53" fmla="*/ 68 h 243"/>
                      <a:gd name="T54" fmla="*/ 33 w 59"/>
                      <a:gd name="T55" fmla="*/ 62 h 243"/>
                      <a:gd name="T56" fmla="*/ 30 w 59"/>
                      <a:gd name="T57" fmla="*/ 55 h 243"/>
                      <a:gd name="T58" fmla="*/ 28 w 59"/>
                      <a:gd name="T59" fmla="*/ 51 h 243"/>
                      <a:gd name="T60" fmla="*/ 26 w 59"/>
                      <a:gd name="T61" fmla="*/ 48 h 243"/>
                      <a:gd name="T62" fmla="*/ 24 w 59"/>
                      <a:gd name="T63" fmla="*/ 44 h 243"/>
                      <a:gd name="T64" fmla="*/ 22 w 59"/>
                      <a:gd name="T65" fmla="*/ 40 h 243"/>
                      <a:gd name="T66" fmla="*/ 19 w 59"/>
                      <a:gd name="T67" fmla="*/ 37 h 243"/>
                      <a:gd name="T68" fmla="*/ 18 w 59"/>
                      <a:gd name="T69" fmla="*/ 34 h 243"/>
                      <a:gd name="T70" fmla="*/ 15 w 59"/>
                      <a:gd name="T71" fmla="*/ 30 h 243"/>
                      <a:gd name="T72" fmla="*/ 14 w 59"/>
                      <a:gd name="T73" fmla="*/ 26 h 243"/>
                      <a:gd name="T74" fmla="*/ 12 w 59"/>
                      <a:gd name="T75" fmla="*/ 23 h 243"/>
                      <a:gd name="T76" fmla="*/ 10 w 59"/>
                      <a:gd name="T77" fmla="*/ 18 h 243"/>
                      <a:gd name="T78" fmla="*/ 7 w 59"/>
                      <a:gd name="T79" fmla="*/ 14 h 243"/>
                      <a:gd name="T80" fmla="*/ 5 w 59"/>
                      <a:gd name="T81" fmla="*/ 10 h 243"/>
                      <a:gd name="T82" fmla="*/ 3 w 59"/>
                      <a:gd name="T83" fmla="*/ 6 h 243"/>
                      <a:gd name="T84" fmla="*/ 1 w 59"/>
                      <a:gd name="T85" fmla="*/ 2 h 243"/>
                      <a:gd name="T86" fmla="*/ 0 w 59"/>
                      <a:gd name="T87" fmla="*/ 1 h 243"/>
                      <a:gd name="T88" fmla="*/ 0 w 59"/>
                      <a:gd name="T89" fmla="*/ 0 h 243"/>
                      <a:gd name="T90" fmla="*/ 1 w 59"/>
                      <a:gd name="T91" fmla="*/ 1 h 243"/>
                      <a:gd name="T92" fmla="*/ 2 w 59"/>
                      <a:gd name="T93" fmla="*/ 6 h 243"/>
                      <a:gd name="T94" fmla="*/ 5 w 59"/>
                      <a:gd name="T95" fmla="*/ 12 h 243"/>
                      <a:gd name="T96" fmla="*/ 9 w 59"/>
                      <a:gd name="T97" fmla="*/ 20 h 243"/>
                      <a:gd name="T98" fmla="*/ 12 w 59"/>
                      <a:gd name="T99" fmla="*/ 29 h 243"/>
                      <a:gd name="T100" fmla="*/ 16 w 59"/>
                      <a:gd name="T101" fmla="*/ 39 h 243"/>
                      <a:gd name="T102" fmla="*/ 19 w 59"/>
                      <a:gd name="T103" fmla="*/ 48 h 243"/>
                      <a:gd name="T104" fmla="*/ 23 w 59"/>
                      <a:gd name="T105" fmla="*/ 55 h 2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9"/>
                      <a:gd name="T160" fmla="*/ 0 h 243"/>
                      <a:gd name="T161" fmla="*/ 59 w 59"/>
                      <a:gd name="T162" fmla="*/ 243 h 2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9" h="243">
                        <a:moveTo>
                          <a:pt x="23" y="55"/>
                        </a:moveTo>
                        <a:lnTo>
                          <a:pt x="25" y="62"/>
                        </a:lnTo>
                        <a:lnTo>
                          <a:pt x="28" y="70"/>
                        </a:lnTo>
                        <a:lnTo>
                          <a:pt x="29" y="77"/>
                        </a:lnTo>
                        <a:lnTo>
                          <a:pt x="31" y="85"/>
                        </a:lnTo>
                        <a:lnTo>
                          <a:pt x="33" y="92"/>
                        </a:lnTo>
                        <a:lnTo>
                          <a:pt x="34" y="100"/>
                        </a:lnTo>
                        <a:lnTo>
                          <a:pt x="36" y="108"/>
                        </a:lnTo>
                        <a:lnTo>
                          <a:pt x="37" y="115"/>
                        </a:lnTo>
                        <a:lnTo>
                          <a:pt x="41" y="146"/>
                        </a:lnTo>
                        <a:lnTo>
                          <a:pt x="42" y="177"/>
                        </a:lnTo>
                        <a:lnTo>
                          <a:pt x="43" y="209"/>
                        </a:lnTo>
                        <a:lnTo>
                          <a:pt x="44" y="240"/>
                        </a:lnTo>
                        <a:lnTo>
                          <a:pt x="46" y="242"/>
                        </a:lnTo>
                        <a:lnTo>
                          <a:pt x="48" y="243"/>
                        </a:lnTo>
                        <a:lnTo>
                          <a:pt x="51" y="242"/>
                        </a:lnTo>
                        <a:lnTo>
                          <a:pt x="52" y="239"/>
                        </a:lnTo>
                        <a:lnTo>
                          <a:pt x="57" y="208"/>
                        </a:lnTo>
                        <a:lnTo>
                          <a:pt x="59" y="176"/>
                        </a:lnTo>
                        <a:lnTo>
                          <a:pt x="57" y="143"/>
                        </a:lnTo>
                        <a:lnTo>
                          <a:pt x="51" y="112"/>
                        </a:lnTo>
                        <a:lnTo>
                          <a:pt x="49" y="105"/>
                        </a:lnTo>
                        <a:lnTo>
                          <a:pt x="47" y="97"/>
                        </a:lnTo>
                        <a:lnTo>
                          <a:pt x="45" y="90"/>
                        </a:lnTo>
                        <a:lnTo>
                          <a:pt x="42" y="83"/>
                        </a:lnTo>
                        <a:lnTo>
                          <a:pt x="39" y="76"/>
                        </a:lnTo>
                        <a:lnTo>
                          <a:pt x="37" y="68"/>
                        </a:lnTo>
                        <a:lnTo>
                          <a:pt x="33" y="62"/>
                        </a:lnTo>
                        <a:lnTo>
                          <a:pt x="30" y="55"/>
                        </a:lnTo>
                        <a:lnTo>
                          <a:pt x="28" y="51"/>
                        </a:lnTo>
                        <a:lnTo>
                          <a:pt x="26" y="48"/>
                        </a:lnTo>
                        <a:lnTo>
                          <a:pt x="24" y="44"/>
                        </a:lnTo>
                        <a:lnTo>
                          <a:pt x="22" y="40"/>
                        </a:lnTo>
                        <a:lnTo>
                          <a:pt x="19" y="37"/>
                        </a:lnTo>
                        <a:lnTo>
                          <a:pt x="18" y="34"/>
                        </a:lnTo>
                        <a:lnTo>
                          <a:pt x="15" y="30"/>
                        </a:lnTo>
                        <a:lnTo>
                          <a:pt x="14" y="26"/>
                        </a:lnTo>
                        <a:lnTo>
                          <a:pt x="12" y="23"/>
                        </a:lnTo>
                        <a:lnTo>
                          <a:pt x="10" y="18"/>
                        </a:lnTo>
                        <a:lnTo>
                          <a:pt x="7" y="14"/>
                        </a:lnTo>
                        <a:lnTo>
                          <a:pt x="5" y="10"/>
                        </a:lnTo>
                        <a:lnTo>
                          <a:pt x="3" y="6"/>
                        </a:lnTo>
                        <a:lnTo>
                          <a:pt x="1" y="2"/>
                        </a:lnTo>
                        <a:lnTo>
                          <a:pt x="0" y="1"/>
                        </a:lnTo>
                        <a:lnTo>
                          <a:pt x="0" y="0"/>
                        </a:lnTo>
                        <a:lnTo>
                          <a:pt x="1" y="1"/>
                        </a:lnTo>
                        <a:lnTo>
                          <a:pt x="2" y="6"/>
                        </a:lnTo>
                        <a:lnTo>
                          <a:pt x="5" y="12"/>
                        </a:lnTo>
                        <a:lnTo>
                          <a:pt x="9" y="20"/>
                        </a:lnTo>
                        <a:lnTo>
                          <a:pt x="12" y="29"/>
                        </a:lnTo>
                        <a:lnTo>
                          <a:pt x="16" y="39"/>
                        </a:lnTo>
                        <a:lnTo>
                          <a:pt x="19" y="48"/>
                        </a:lnTo>
                        <a:lnTo>
                          <a:pt x="23" y="5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6" name="Freeform 61"/>
                  <p:cNvSpPr>
                    <a:spLocks/>
                  </p:cNvSpPr>
                  <p:nvPr/>
                </p:nvSpPr>
                <p:spPr bwMode="auto">
                  <a:xfrm>
                    <a:off x="1331" y="2465"/>
                    <a:ext cx="60" cy="90"/>
                  </a:xfrm>
                  <a:custGeom>
                    <a:avLst/>
                    <a:gdLst>
                      <a:gd name="T0" fmla="*/ 14 w 60"/>
                      <a:gd name="T1" fmla="*/ 34 h 90"/>
                      <a:gd name="T2" fmla="*/ 12 w 60"/>
                      <a:gd name="T3" fmla="*/ 37 h 90"/>
                      <a:gd name="T4" fmla="*/ 10 w 60"/>
                      <a:gd name="T5" fmla="*/ 40 h 90"/>
                      <a:gd name="T6" fmla="*/ 7 w 60"/>
                      <a:gd name="T7" fmla="*/ 44 h 90"/>
                      <a:gd name="T8" fmla="*/ 6 w 60"/>
                      <a:gd name="T9" fmla="*/ 47 h 90"/>
                      <a:gd name="T10" fmla="*/ 4 w 60"/>
                      <a:gd name="T11" fmla="*/ 51 h 90"/>
                      <a:gd name="T12" fmla="*/ 2 w 60"/>
                      <a:gd name="T13" fmla="*/ 54 h 90"/>
                      <a:gd name="T14" fmla="*/ 1 w 60"/>
                      <a:gd name="T15" fmla="*/ 58 h 90"/>
                      <a:gd name="T16" fmla="*/ 0 w 60"/>
                      <a:gd name="T17" fmla="*/ 62 h 90"/>
                      <a:gd name="T18" fmla="*/ 0 w 60"/>
                      <a:gd name="T19" fmla="*/ 69 h 90"/>
                      <a:gd name="T20" fmla="*/ 1 w 60"/>
                      <a:gd name="T21" fmla="*/ 76 h 90"/>
                      <a:gd name="T22" fmla="*/ 3 w 60"/>
                      <a:gd name="T23" fmla="*/ 83 h 90"/>
                      <a:gd name="T24" fmla="*/ 6 w 60"/>
                      <a:gd name="T25" fmla="*/ 89 h 90"/>
                      <a:gd name="T26" fmla="*/ 6 w 60"/>
                      <a:gd name="T27" fmla="*/ 90 h 90"/>
                      <a:gd name="T28" fmla="*/ 7 w 60"/>
                      <a:gd name="T29" fmla="*/ 90 h 90"/>
                      <a:gd name="T30" fmla="*/ 8 w 60"/>
                      <a:gd name="T31" fmla="*/ 89 h 90"/>
                      <a:gd name="T32" fmla="*/ 8 w 60"/>
                      <a:gd name="T33" fmla="*/ 88 h 90"/>
                      <a:gd name="T34" fmla="*/ 6 w 60"/>
                      <a:gd name="T35" fmla="*/ 80 h 90"/>
                      <a:gd name="T36" fmla="*/ 5 w 60"/>
                      <a:gd name="T37" fmla="*/ 73 h 90"/>
                      <a:gd name="T38" fmla="*/ 5 w 60"/>
                      <a:gd name="T39" fmla="*/ 66 h 90"/>
                      <a:gd name="T40" fmla="*/ 6 w 60"/>
                      <a:gd name="T41" fmla="*/ 59 h 90"/>
                      <a:gd name="T42" fmla="*/ 8 w 60"/>
                      <a:gd name="T43" fmla="*/ 53 h 90"/>
                      <a:gd name="T44" fmla="*/ 11 w 60"/>
                      <a:gd name="T45" fmla="*/ 47 h 90"/>
                      <a:gd name="T46" fmla="*/ 15 w 60"/>
                      <a:gd name="T47" fmla="*/ 40 h 90"/>
                      <a:gd name="T48" fmla="*/ 19 w 60"/>
                      <a:gd name="T49" fmla="*/ 34 h 90"/>
                      <a:gd name="T50" fmla="*/ 23 w 60"/>
                      <a:gd name="T51" fmla="*/ 29 h 90"/>
                      <a:gd name="T52" fmla="*/ 29 w 60"/>
                      <a:gd name="T53" fmla="*/ 23 h 90"/>
                      <a:gd name="T54" fmla="*/ 36 w 60"/>
                      <a:gd name="T55" fmla="*/ 17 h 90"/>
                      <a:gd name="T56" fmla="*/ 43 w 60"/>
                      <a:gd name="T57" fmla="*/ 12 h 90"/>
                      <a:gd name="T58" fmla="*/ 50 w 60"/>
                      <a:gd name="T59" fmla="*/ 7 h 90"/>
                      <a:gd name="T60" fmla="*/ 55 w 60"/>
                      <a:gd name="T61" fmla="*/ 3 h 90"/>
                      <a:gd name="T62" fmla="*/ 59 w 60"/>
                      <a:gd name="T63" fmla="*/ 1 h 90"/>
                      <a:gd name="T64" fmla="*/ 60 w 60"/>
                      <a:gd name="T65" fmla="*/ 0 h 90"/>
                      <a:gd name="T66" fmla="*/ 59 w 60"/>
                      <a:gd name="T67" fmla="*/ 1 h 90"/>
                      <a:gd name="T68" fmla="*/ 54 w 60"/>
                      <a:gd name="T69" fmla="*/ 3 h 90"/>
                      <a:gd name="T70" fmla="*/ 48 w 60"/>
                      <a:gd name="T71" fmla="*/ 7 h 90"/>
                      <a:gd name="T72" fmla="*/ 41 w 60"/>
                      <a:gd name="T73" fmla="*/ 12 h 90"/>
                      <a:gd name="T74" fmla="*/ 33 w 60"/>
                      <a:gd name="T75" fmla="*/ 17 h 90"/>
                      <a:gd name="T76" fmla="*/ 26 w 60"/>
                      <a:gd name="T77" fmla="*/ 23 h 90"/>
                      <a:gd name="T78" fmla="*/ 19 w 60"/>
                      <a:gd name="T79" fmla="*/ 28 h 90"/>
                      <a:gd name="T80" fmla="*/ 14 w 60"/>
                      <a:gd name="T81" fmla="*/ 34 h 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0"/>
                      <a:gd name="T124" fmla="*/ 0 h 90"/>
                      <a:gd name="T125" fmla="*/ 60 w 60"/>
                      <a:gd name="T126" fmla="*/ 90 h 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0" h="90">
                        <a:moveTo>
                          <a:pt x="14" y="34"/>
                        </a:moveTo>
                        <a:lnTo>
                          <a:pt x="12" y="37"/>
                        </a:lnTo>
                        <a:lnTo>
                          <a:pt x="10" y="40"/>
                        </a:lnTo>
                        <a:lnTo>
                          <a:pt x="7" y="44"/>
                        </a:lnTo>
                        <a:lnTo>
                          <a:pt x="6" y="47"/>
                        </a:lnTo>
                        <a:lnTo>
                          <a:pt x="4" y="51"/>
                        </a:lnTo>
                        <a:lnTo>
                          <a:pt x="2" y="54"/>
                        </a:lnTo>
                        <a:lnTo>
                          <a:pt x="1" y="58"/>
                        </a:lnTo>
                        <a:lnTo>
                          <a:pt x="0" y="62"/>
                        </a:lnTo>
                        <a:lnTo>
                          <a:pt x="0" y="69"/>
                        </a:lnTo>
                        <a:lnTo>
                          <a:pt x="1" y="76"/>
                        </a:lnTo>
                        <a:lnTo>
                          <a:pt x="3" y="83"/>
                        </a:lnTo>
                        <a:lnTo>
                          <a:pt x="6" y="89"/>
                        </a:lnTo>
                        <a:lnTo>
                          <a:pt x="6" y="90"/>
                        </a:lnTo>
                        <a:lnTo>
                          <a:pt x="7" y="90"/>
                        </a:lnTo>
                        <a:lnTo>
                          <a:pt x="8" y="89"/>
                        </a:lnTo>
                        <a:lnTo>
                          <a:pt x="8" y="88"/>
                        </a:lnTo>
                        <a:lnTo>
                          <a:pt x="6" y="80"/>
                        </a:lnTo>
                        <a:lnTo>
                          <a:pt x="5" y="73"/>
                        </a:lnTo>
                        <a:lnTo>
                          <a:pt x="5" y="66"/>
                        </a:lnTo>
                        <a:lnTo>
                          <a:pt x="6" y="59"/>
                        </a:lnTo>
                        <a:lnTo>
                          <a:pt x="8" y="53"/>
                        </a:lnTo>
                        <a:lnTo>
                          <a:pt x="11" y="47"/>
                        </a:lnTo>
                        <a:lnTo>
                          <a:pt x="15" y="40"/>
                        </a:lnTo>
                        <a:lnTo>
                          <a:pt x="19" y="34"/>
                        </a:lnTo>
                        <a:lnTo>
                          <a:pt x="23" y="29"/>
                        </a:lnTo>
                        <a:lnTo>
                          <a:pt x="29" y="23"/>
                        </a:lnTo>
                        <a:lnTo>
                          <a:pt x="36" y="17"/>
                        </a:lnTo>
                        <a:lnTo>
                          <a:pt x="43" y="12"/>
                        </a:lnTo>
                        <a:lnTo>
                          <a:pt x="50" y="7"/>
                        </a:lnTo>
                        <a:lnTo>
                          <a:pt x="55" y="3"/>
                        </a:lnTo>
                        <a:lnTo>
                          <a:pt x="59" y="1"/>
                        </a:lnTo>
                        <a:lnTo>
                          <a:pt x="60" y="0"/>
                        </a:lnTo>
                        <a:lnTo>
                          <a:pt x="59" y="1"/>
                        </a:lnTo>
                        <a:lnTo>
                          <a:pt x="54" y="3"/>
                        </a:lnTo>
                        <a:lnTo>
                          <a:pt x="48" y="7"/>
                        </a:lnTo>
                        <a:lnTo>
                          <a:pt x="41" y="12"/>
                        </a:lnTo>
                        <a:lnTo>
                          <a:pt x="33" y="17"/>
                        </a:lnTo>
                        <a:lnTo>
                          <a:pt x="26" y="23"/>
                        </a:lnTo>
                        <a:lnTo>
                          <a:pt x="19" y="28"/>
                        </a:lnTo>
                        <a:lnTo>
                          <a:pt x="14" y="3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7" name="Freeform 62"/>
                  <p:cNvSpPr>
                    <a:spLocks/>
                  </p:cNvSpPr>
                  <p:nvPr/>
                </p:nvSpPr>
                <p:spPr bwMode="auto">
                  <a:xfrm>
                    <a:off x="1369" y="2467"/>
                    <a:ext cx="48" cy="95"/>
                  </a:xfrm>
                  <a:custGeom>
                    <a:avLst/>
                    <a:gdLst>
                      <a:gd name="T0" fmla="*/ 11 w 48"/>
                      <a:gd name="T1" fmla="*/ 40 h 95"/>
                      <a:gd name="T2" fmla="*/ 7 w 48"/>
                      <a:gd name="T3" fmla="*/ 47 h 95"/>
                      <a:gd name="T4" fmla="*/ 4 w 48"/>
                      <a:gd name="T5" fmla="*/ 54 h 95"/>
                      <a:gd name="T6" fmla="*/ 2 w 48"/>
                      <a:gd name="T7" fmla="*/ 61 h 95"/>
                      <a:gd name="T8" fmla="*/ 0 w 48"/>
                      <a:gd name="T9" fmla="*/ 68 h 95"/>
                      <a:gd name="T10" fmla="*/ 0 w 48"/>
                      <a:gd name="T11" fmla="*/ 75 h 95"/>
                      <a:gd name="T12" fmla="*/ 1 w 48"/>
                      <a:gd name="T13" fmla="*/ 81 h 95"/>
                      <a:gd name="T14" fmla="*/ 2 w 48"/>
                      <a:gd name="T15" fmla="*/ 88 h 95"/>
                      <a:gd name="T16" fmla="*/ 4 w 48"/>
                      <a:gd name="T17" fmla="*/ 94 h 95"/>
                      <a:gd name="T18" fmla="*/ 4 w 48"/>
                      <a:gd name="T19" fmla="*/ 95 h 95"/>
                      <a:gd name="T20" fmla="*/ 5 w 48"/>
                      <a:gd name="T21" fmla="*/ 95 h 95"/>
                      <a:gd name="T22" fmla="*/ 6 w 48"/>
                      <a:gd name="T23" fmla="*/ 94 h 95"/>
                      <a:gd name="T24" fmla="*/ 6 w 48"/>
                      <a:gd name="T25" fmla="*/ 93 h 95"/>
                      <a:gd name="T26" fmla="*/ 5 w 48"/>
                      <a:gd name="T27" fmla="*/ 79 h 95"/>
                      <a:gd name="T28" fmla="*/ 6 w 48"/>
                      <a:gd name="T29" fmla="*/ 65 h 95"/>
                      <a:gd name="T30" fmla="*/ 9 w 48"/>
                      <a:gd name="T31" fmla="*/ 52 h 95"/>
                      <a:gd name="T32" fmla="*/ 15 w 48"/>
                      <a:gd name="T33" fmla="*/ 39 h 95"/>
                      <a:gd name="T34" fmla="*/ 19 w 48"/>
                      <a:gd name="T35" fmla="*/ 33 h 95"/>
                      <a:gd name="T36" fmla="*/ 24 w 48"/>
                      <a:gd name="T37" fmla="*/ 26 h 95"/>
                      <a:gd name="T38" fmla="*/ 29 w 48"/>
                      <a:gd name="T39" fmla="*/ 20 h 95"/>
                      <a:gd name="T40" fmla="*/ 35 w 48"/>
                      <a:gd name="T41" fmla="*/ 14 h 95"/>
                      <a:gd name="T42" fmla="*/ 40 w 48"/>
                      <a:gd name="T43" fmla="*/ 8 h 95"/>
                      <a:gd name="T44" fmla="*/ 44 w 48"/>
                      <a:gd name="T45" fmla="*/ 4 h 95"/>
                      <a:gd name="T46" fmla="*/ 47 w 48"/>
                      <a:gd name="T47" fmla="*/ 0 h 95"/>
                      <a:gd name="T48" fmla="*/ 48 w 48"/>
                      <a:gd name="T49" fmla="*/ 0 h 95"/>
                      <a:gd name="T50" fmla="*/ 47 w 48"/>
                      <a:gd name="T51" fmla="*/ 0 h 95"/>
                      <a:gd name="T52" fmla="*/ 44 w 48"/>
                      <a:gd name="T53" fmla="*/ 4 h 95"/>
                      <a:gd name="T54" fmla="*/ 39 w 48"/>
                      <a:gd name="T55" fmla="*/ 8 h 95"/>
                      <a:gd name="T56" fmla="*/ 33 w 48"/>
                      <a:gd name="T57" fmla="*/ 14 h 95"/>
                      <a:gd name="T58" fmla="*/ 27 w 48"/>
                      <a:gd name="T59" fmla="*/ 20 h 95"/>
                      <a:gd name="T60" fmla="*/ 21 w 48"/>
                      <a:gd name="T61" fmla="*/ 27 h 95"/>
                      <a:gd name="T62" fmla="*/ 15 w 48"/>
                      <a:gd name="T63" fmla="*/ 34 h 95"/>
                      <a:gd name="T64" fmla="*/ 11 w 48"/>
                      <a:gd name="T65" fmla="*/ 4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95"/>
                      <a:gd name="T101" fmla="*/ 48 w 48"/>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95">
                        <a:moveTo>
                          <a:pt x="11" y="40"/>
                        </a:moveTo>
                        <a:lnTo>
                          <a:pt x="7" y="47"/>
                        </a:lnTo>
                        <a:lnTo>
                          <a:pt x="4" y="54"/>
                        </a:lnTo>
                        <a:lnTo>
                          <a:pt x="2" y="61"/>
                        </a:lnTo>
                        <a:lnTo>
                          <a:pt x="0" y="68"/>
                        </a:lnTo>
                        <a:lnTo>
                          <a:pt x="0" y="75"/>
                        </a:lnTo>
                        <a:lnTo>
                          <a:pt x="1" y="81"/>
                        </a:lnTo>
                        <a:lnTo>
                          <a:pt x="2" y="88"/>
                        </a:lnTo>
                        <a:lnTo>
                          <a:pt x="4" y="94"/>
                        </a:lnTo>
                        <a:lnTo>
                          <a:pt x="4" y="95"/>
                        </a:lnTo>
                        <a:lnTo>
                          <a:pt x="5" y="95"/>
                        </a:lnTo>
                        <a:lnTo>
                          <a:pt x="6" y="94"/>
                        </a:lnTo>
                        <a:lnTo>
                          <a:pt x="6" y="93"/>
                        </a:lnTo>
                        <a:lnTo>
                          <a:pt x="5" y="79"/>
                        </a:lnTo>
                        <a:lnTo>
                          <a:pt x="6" y="65"/>
                        </a:lnTo>
                        <a:lnTo>
                          <a:pt x="9" y="52"/>
                        </a:lnTo>
                        <a:lnTo>
                          <a:pt x="15" y="39"/>
                        </a:lnTo>
                        <a:lnTo>
                          <a:pt x="19" y="33"/>
                        </a:lnTo>
                        <a:lnTo>
                          <a:pt x="24" y="26"/>
                        </a:lnTo>
                        <a:lnTo>
                          <a:pt x="29" y="20"/>
                        </a:lnTo>
                        <a:lnTo>
                          <a:pt x="35" y="14"/>
                        </a:lnTo>
                        <a:lnTo>
                          <a:pt x="40" y="8"/>
                        </a:lnTo>
                        <a:lnTo>
                          <a:pt x="44" y="4"/>
                        </a:lnTo>
                        <a:lnTo>
                          <a:pt x="47" y="0"/>
                        </a:lnTo>
                        <a:lnTo>
                          <a:pt x="48" y="0"/>
                        </a:lnTo>
                        <a:lnTo>
                          <a:pt x="47" y="0"/>
                        </a:lnTo>
                        <a:lnTo>
                          <a:pt x="44" y="4"/>
                        </a:lnTo>
                        <a:lnTo>
                          <a:pt x="39" y="8"/>
                        </a:lnTo>
                        <a:lnTo>
                          <a:pt x="33" y="14"/>
                        </a:lnTo>
                        <a:lnTo>
                          <a:pt x="27" y="20"/>
                        </a:lnTo>
                        <a:lnTo>
                          <a:pt x="21" y="27"/>
                        </a:lnTo>
                        <a:lnTo>
                          <a:pt x="15" y="34"/>
                        </a:lnTo>
                        <a:lnTo>
                          <a:pt x="11" y="4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8" name="Freeform 63"/>
                  <p:cNvSpPr>
                    <a:spLocks/>
                  </p:cNvSpPr>
                  <p:nvPr/>
                </p:nvSpPr>
                <p:spPr bwMode="auto">
                  <a:xfrm>
                    <a:off x="1419" y="2420"/>
                    <a:ext cx="143" cy="66"/>
                  </a:xfrm>
                  <a:custGeom>
                    <a:avLst/>
                    <a:gdLst>
                      <a:gd name="T0" fmla="*/ 58 w 143"/>
                      <a:gd name="T1" fmla="*/ 20 h 66"/>
                      <a:gd name="T2" fmla="*/ 64 w 143"/>
                      <a:gd name="T3" fmla="*/ 14 h 66"/>
                      <a:gd name="T4" fmla="*/ 70 w 143"/>
                      <a:gd name="T5" fmla="*/ 8 h 66"/>
                      <a:gd name="T6" fmla="*/ 77 w 143"/>
                      <a:gd name="T7" fmla="*/ 6 h 66"/>
                      <a:gd name="T8" fmla="*/ 85 w 143"/>
                      <a:gd name="T9" fmla="*/ 8 h 66"/>
                      <a:gd name="T10" fmla="*/ 92 w 143"/>
                      <a:gd name="T11" fmla="*/ 10 h 66"/>
                      <a:gd name="T12" fmla="*/ 98 w 143"/>
                      <a:gd name="T13" fmla="*/ 14 h 66"/>
                      <a:gd name="T14" fmla="*/ 105 w 143"/>
                      <a:gd name="T15" fmla="*/ 16 h 66"/>
                      <a:gd name="T16" fmla="*/ 111 w 143"/>
                      <a:gd name="T17" fmla="*/ 18 h 66"/>
                      <a:gd name="T18" fmla="*/ 117 w 143"/>
                      <a:gd name="T19" fmla="*/ 20 h 66"/>
                      <a:gd name="T20" fmla="*/ 122 w 143"/>
                      <a:gd name="T21" fmla="*/ 23 h 66"/>
                      <a:gd name="T22" fmla="*/ 128 w 143"/>
                      <a:gd name="T23" fmla="*/ 25 h 66"/>
                      <a:gd name="T24" fmla="*/ 134 w 143"/>
                      <a:gd name="T25" fmla="*/ 28 h 66"/>
                      <a:gd name="T26" fmla="*/ 139 w 143"/>
                      <a:gd name="T27" fmla="*/ 31 h 66"/>
                      <a:gd name="T28" fmla="*/ 143 w 143"/>
                      <a:gd name="T29" fmla="*/ 32 h 66"/>
                      <a:gd name="T30" fmla="*/ 143 w 143"/>
                      <a:gd name="T31" fmla="*/ 31 h 66"/>
                      <a:gd name="T32" fmla="*/ 140 w 143"/>
                      <a:gd name="T33" fmla="*/ 29 h 66"/>
                      <a:gd name="T34" fmla="*/ 135 w 143"/>
                      <a:gd name="T35" fmla="*/ 26 h 66"/>
                      <a:gd name="T36" fmla="*/ 130 w 143"/>
                      <a:gd name="T37" fmla="*/ 23 h 66"/>
                      <a:gd name="T38" fmla="*/ 124 w 143"/>
                      <a:gd name="T39" fmla="*/ 20 h 66"/>
                      <a:gd name="T40" fmla="*/ 118 w 143"/>
                      <a:gd name="T41" fmla="*/ 18 h 66"/>
                      <a:gd name="T42" fmla="*/ 112 w 143"/>
                      <a:gd name="T43" fmla="*/ 15 h 66"/>
                      <a:gd name="T44" fmla="*/ 106 w 143"/>
                      <a:gd name="T45" fmla="*/ 13 h 66"/>
                      <a:gd name="T46" fmla="*/ 100 w 143"/>
                      <a:gd name="T47" fmla="*/ 10 h 66"/>
                      <a:gd name="T48" fmla="*/ 93 w 143"/>
                      <a:gd name="T49" fmla="*/ 6 h 66"/>
                      <a:gd name="T50" fmla="*/ 84 w 143"/>
                      <a:gd name="T51" fmla="*/ 2 h 66"/>
                      <a:gd name="T52" fmla="*/ 75 w 143"/>
                      <a:gd name="T53" fmla="*/ 0 h 66"/>
                      <a:gd name="T54" fmla="*/ 67 w 143"/>
                      <a:gd name="T55" fmla="*/ 3 h 66"/>
                      <a:gd name="T56" fmla="*/ 55 w 143"/>
                      <a:gd name="T57" fmla="*/ 17 h 66"/>
                      <a:gd name="T58" fmla="*/ 34 w 143"/>
                      <a:gd name="T59" fmla="*/ 37 h 66"/>
                      <a:gd name="T60" fmla="*/ 14 w 143"/>
                      <a:gd name="T61" fmla="*/ 54 h 66"/>
                      <a:gd name="T62" fmla="*/ 2 w 143"/>
                      <a:gd name="T63" fmla="*/ 65 h 66"/>
                      <a:gd name="T64" fmla="*/ 2 w 143"/>
                      <a:gd name="T65" fmla="*/ 65 h 66"/>
                      <a:gd name="T66" fmla="*/ 13 w 143"/>
                      <a:gd name="T67" fmla="*/ 57 h 66"/>
                      <a:gd name="T68" fmla="*/ 31 w 143"/>
                      <a:gd name="T69" fmla="*/ 45 h 66"/>
                      <a:gd name="T70" fmla="*/ 49 w 143"/>
                      <a:gd name="T71" fmla="*/ 31 h 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3"/>
                      <a:gd name="T109" fmla="*/ 0 h 66"/>
                      <a:gd name="T110" fmla="*/ 143 w 143"/>
                      <a:gd name="T111" fmla="*/ 66 h 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3" h="66">
                        <a:moveTo>
                          <a:pt x="56" y="24"/>
                        </a:moveTo>
                        <a:lnTo>
                          <a:pt x="58" y="20"/>
                        </a:lnTo>
                        <a:lnTo>
                          <a:pt x="61" y="17"/>
                        </a:lnTo>
                        <a:lnTo>
                          <a:pt x="64" y="14"/>
                        </a:lnTo>
                        <a:lnTo>
                          <a:pt x="67" y="10"/>
                        </a:lnTo>
                        <a:lnTo>
                          <a:pt x="70" y="8"/>
                        </a:lnTo>
                        <a:lnTo>
                          <a:pt x="73" y="6"/>
                        </a:lnTo>
                        <a:lnTo>
                          <a:pt x="77" y="6"/>
                        </a:lnTo>
                        <a:lnTo>
                          <a:pt x="81" y="6"/>
                        </a:lnTo>
                        <a:lnTo>
                          <a:pt x="85" y="8"/>
                        </a:lnTo>
                        <a:lnTo>
                          <a:pt x="89" y="9"/>
                        </a:lnTo>
                        <a:lnTo>
                          <a:pt x="92" y="10"/>
                        </a:lnTo>
                        <a:lnTo>
                          <a:pt x="96" y="12"/>
                        </a:lnTo>
                        <a:lnTo>
                          <a:pt x="98" y="14"/>
                        </a:lnTo>
                        <a:lnTo>
                          <a:pt x="102" y="15"/>
                        </a:lnTo>
                        <a:lnTo>
                          <a:pt x="105" y="16"/>
                        </a:lnTo>
                        <a:lnTo>
                          <a:pt x="108" y="17"/>
                        </a:lnTo>
                        <a:lnTo>
                          <a:pt x="111" y="18"/>
                        </a:lnTo>
                        <a:lnTo>
                          <a:pt x="114" y="19"/>
                        </a:lnTo>
                        <a:lnTo>
                          <a:pt x="117" y="20"/>
                        </a:lnTo>
                        <a:lnTo>
                          <a:pt x="120" y="22"/>
                        </a:lnTo>
                        <a:lnTo>
                          <a:pt x="122" y="23"/>
                        </a:lnTo>
                        <a:lnTo>
                          <a:pt x="125" y="24"/>
                        </a:lnTo>
                        <a:lnTo>
                          <a:pt x="128" y="25"/>
                        </a:lnTo>
                        <a:lnTo>
                          <a:pt x="131" y="27"/>
                        </a:lnTo>
                        <a:lnTo>
                          <a:pt x="134" y="28"/>
                        </a:lnTo>
                        <a:lnTo>
                          <a:pt x="137" y="29"/>
                        </a:lnTo>
                        <a:lnTo>
                          <a:pt x="139" y="31"/>
                        </a:lnTo>
                        <a:lnTo>
                          <a:pt x="142" y="32"/>
                        </a:lnTo>
                        <a:lnTo>
                          <a:pt x="143" y="32"/>
                        </a:lnTo>
                        <a:lnTo>
                          <a:pt x="143" y="31"/>
                        </a:lnTo>
                        <a:lnTo>
                          <a:pt x="143" y="30"/>
                        </a:lnTo>
                        <a:lnTo>
                          <a:pt x="140" y="29"/>
                        </a:lnTo>
                        <a:lnTo>
                          <a:pt x="138" y="27"/>
                        </a:lnTo>
                        <a:lnTo>
                          <a:pt x="135" y="26"/>
                        </a:lnTo>
                        <a:lnTo>
                          <a:pt x="132" y="24"/>
                        </a:lnTo>
                        <a:lnTo>
                          <a:pt x="130" y="23"/>
                        </a:lnTo>
                        <a:lnTo>
                          <a:pt x="127" y="22"/>
                        </a:lnTo>
                        <a:lnTo>
                          <a:pt x="124" y="20"/>
                        </a:lnTo>
                        <a:lnTo>
                          <a:pt x="121" y="19"/>
                        </a:lnTo>
                        <a:lnTo>
                          <a:pt x="118" y="18"/>
                        </a:lnTo>
                        <a:lnTo>
                          <a:pt x="115" y="16"/>
                        </a:lnTo>
                        <a:lnTo>
                          <a:pt x="112" y="15"/>
                        </a:lnTo>
                        <a:lnTo>
                          <a:pt x="109" y="14"/>
                        </a:lnTo>
                        <a:lnTo>
                          <a:pt x="106" y="13"/>
                        </a:lnTo>
                        <a:lnTo>
                          <a:pt x="103" y="11"/>
                        </a:lnTo>
                        <a:lnTo>
                          <a:pt x="100" y="10"/>
                        </a:lnTo>
                        <a:lnTo>
                          <a:pt x="98" y="9"/>
                        </a:lnTo>
                        <a:lnTo>
                          <a:pt x="93" y="6"/>
                        </a:lnTo>
                        <a:lnTo>
                          <a:pt x="89" y="4"/>
                        </a:lnTo>
                        <a:lnTo>
                          <a:pt x="84" y="2"/>
                        </a:lnTo>
                        <a:lnTo>
                          <a:pt x="80" y="1"/>
                        </a:lnTo>
                        <a:lnTo>
                          <a:pt x="75" y="0"/>
                        </a:lnTo>
                        <a:lnTo>
                          <a:pt x="71" y="1"/>
                        </a:lnTo>
                        <a:lnTo>
                          <a:pt x="67" y="3"/>
                        </a:lnTo>
                        <a:lnTo>
                          <a:pt x="63" y="7"/>
                        </a:lnTo>
                        <a:lnTo>
                          <a:pt x="55" y="17"/>
                        </a:lnTo>
                        <a:lnTo>
                          <a:pt x="45" y="27"/>
                        </a:lnTo>
                        <a:lnTo>
                          <a:pt x="34" y="37"/>
                        </a:lnTo>
                        <a:lnTo>
                          <a:pt x="24" y="46"/>
                        </a:lnTo>
                        <a:lnTo>
                          <a:pt x="14" y="54"/>
                        </a:lnTo>
                        <a:lnTo>
                          <a:pt x="7" y="60"/>
                        </a:lnTo>
                        <a:lnTo>
                          <a:pt x="2" y="65"/>
                        </a:lnTo>
                        <a:lnTo>
                          <a:pt x="0" y="66"/>
                        </a:lnTo>
                        <a:lnTo>
                          <a:pt x="2" y="65"/>
                        </a:lnTo>
                        <a:lnTo>
                          <a:pt x="7" y="62"/>
                        </a:lnTo>
                        <a:lnTo>
                          <a:pt x="13" y="57"/>
                        </a:lnTo>
                        <a:lnTo>
                          <a:pt x="22" y="52"/>
                        </a:lnTo>
                        <a:lnTo>
                          <a:pt x="31" y="45"/>
                        </a:lnTo>
                        <a:lnTo>
                          <a:pt x="40" y="38"/>
                        </a:lnTo>
                        <a:lnTo>
                          <a:pt x="49" y="31"/>
                        </a:lnTo>
                        <a:lnTo>
                          <a:pt x="56" y="2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9" name="Freeform 64"/>
                  <p:cNvSpPr>
                    <a:spLocks/>
                  </p:cNvSpPr>
                  <p:nvPr/>
                </p:nvSpPr>
                <p:spPr bwMode="auto">
                  <a:xfrm>
                    <a:off x="1389" y="2500"/>
                    <a:ext cx="95" cy="38"/>
                  </a:xfrm>
                  <a:custGeom>
                    <a:avLst/>
                    <a:gdLst>
                      <a:gd name="T0" fmla="*/ 44 w 95"/>
                      <a:gd name="T1" fmla="*/ 38 h 38"/>
                      <a:gd name="T2" fmla="*/ 48 w 95"/>
                      <a:gd name="T3" fmla="*/ 38 h 38"/>
                      <a:gd name="T4" fmla="*/ 51 w 95"/>
                      <a:gd name="T5" fmla="*/ 36 h 38"/>
                      <a:gd name="T6" fmla="*/ 55 w 95"/>
                      <a:gd name="T7" fmla="*/ 35 h 38"/>
                      <a:gd name="T8" fmla="*/ 59 w 95"/>
                      <a:gd name="T9" fmla="*/ 33 h 38"/>
                      <a:gd name="T10" fmla="*/ 62 w 95"/>
                      <a:gd name="T11" fmla="*/ 31 h 38"/>
                      <a:gd name="T12" fmla="*/ 66 w 95"/>
                      <a:gd name="T13" fmla="*/ 29 h 38"/>
                      <a:gd name="T14" fmla="*/ 69 w 95"/>
                      <a:gd name="T15" fmla="*/ 27 h 38"/>
                      <a:gd name="T16" fmla="*/ 72 w 95"/>
                      <a:gd name="T17" fmla="*/ 25 h 38"/>
                      <a:gd name="T18" fmla="*/ 75 w 95"/>
                      <a:gd name="T19" fmla="*/ 24 h 38"/>
                      <a:gd name="T20" fmla="*/ 78 w 95"/>
                      <a:gd name="T21" fmla="*/ 21 h 38"/>
                      <a:gd name="T22" fmla="*/ 81 w 95"/>
                      <a:gd name="T23" fmla="*/ 19 h 38"/>
                      <a:gd name="T24" fmla="*/ 84 w 95"/>
                      <a:gd name="T25" fmla="*/ 16 h 38"/>
                      <a:gd name="T26" fmla="*/ 86 w 95"/>
                      <a:gd name="T27" fmla="*/ 14 h 38"/>
                      <a:gd name="T28" fmla="*/ 89 w 95"/>
                      <a:gd name="T29" fmla="*/ 11 h 38"/>
                      <a:gd name="T30" fmla="*/ 92 w 95"/>
                      <a:gd name="T31" fmla="*/ 8 h 38"/>
                      <a:gd name="T32" fmla="*/ 94 w 95"/>
                      <a:gd name="T33" fmla="*/ 5 h 38"/>
                      <a:gd name="T34" fmla="*/ 95 w 95"/>
                      <a:gd name="T35" fmla="*/ 3 h 38"/>
                      <a:gd name="T36" fmla="*/ 94 w 95"/>
                      <a:gd name="T37" fmla="*/ 1 h 38"/>
                      <a:gd name="T38" fmla="*/ 93 w 95"/>
                      <a:gd name="T39" fmla="*/ 0 h 38"/>
                      <a:gd name="T40" fmla="*/ 91 w 95"/>
                      <a:gd name="T41" fmla="*/ 0 h 38"/>
                      <a:gd name="T42" fmla="*/ 86 w 95"/>
                      <a:gd name="T43" fmla="*/ 3 h 38"/>
                      <a:gd name="T44" fmla="*/ 80 w 95"/>
                      <a:gd name="T45" fmla="*/ 5 h 38"/>
                      <a:gd name="T46" fmla="*/ 75 w 95"/>
                      <a:gd name="T47" fmla="*/ 7 h 38"/>
                      <a:gd name="T48" fmla="*/ 70 w 95"/>
                      <a:gd name="T49" fmla="*/ 10 h 38"/>
                      <a:gd name="T50" fmla="*/ 65 w 95"/>
                      <a:gd name="T51" fmla="*/ 12 h 38"/>
                      <a:gd name="T52" fmla="*/ 60 w 95"/>
                      <a:gd name="T53" fmla="*/ 15 h 38"/>
                      <a:gd name="T54" fmla="*/ 55 w 95"/>
                      <a:gd name="T55" fmla="*/ 17 h 38"/>
                      <a:gd name="T56" fmla="*/ 51 w 95"/>
                      <a:gd name="T57" fmla="*/ 21 h 38"/>
                      <a:gd name="T58" fmla="*/ 42 w 95"/>
                      <a:gd name="T59" fmla="*/ 26 h 38"/>
                      <a:gd name="T60" fmla="*/ 33 w 95"/>
                      <a:gd name="T61" fmla="*/ 28 h 38"/>
                      <a:gd name="T62" fmla="*/ 25 w 95"/>
                      <a:gd name="T63" fmla="*/ 27 h 38"/>
                      <a:gd name="T64" fmla="*/ 17 w 95"/>
                      <a:gd name="T65" fmla="*/ 25 h 38"/>
                      <a:gd name="T66" fmla="*/ 11 w 95"/>
                      <a:gd name="T67" fmla="*/ 23 h 38"/>
                      <a:gd name="T68" fmla="*/ 5 w 95"/>
                      <a:gd name="T69" fmla="*/ 20 h 38"/>
                      <a:gd name="T70" fmla="*/ 2 w 95"/>
                      <a:gd name="T71" fmla="*/ 18 h 38"/>
                      <a:gd name="T72" fmla="*/ 0 w 95"/>
                      <a:gd name="T73" fmla="*/ 17 h 38"/>
                      <a:gd name="T74" fmla="*/ 2 w 95"/>
                      <a:gd name="T75" fmla="*/ 18 h 38"/>
                      <a:gd name="T76" fmla="*/ 5 w 95"/>
                      <a:gd name="T77" fmla="*/ 21 h 38"/>
                      <a:gd name="T78" fmla="*/ 9 w 95"/>
                      <a:gd name="T79" fmla="*/ 25 h 38"/>
                      <a:gd name="T80" fmla="*/ 15 w 95"/>
                      <a:gd name="T81" fmla="*/ 29 h 38"/>
                      <a:gd name="T82" fmla="*/ 22 w 95"/>
                      <a:gd name="T83" fmla="*/ 33 h 38"/>
                      <a:gd name="T84" fmla="*/ 30 w 95"/>
                      <a:gd name="T85" fmla="*/ 37 h 38"/>
                      <a:gd name="T86" fmla="*/ 37 w 95"/>
                      <a:gd name="T87" fmla="*/ 38 h 38"/>
                      <a:gd name="T88" fmla="*/ 44 w 95"/>
                      <a:gd name="T89" fmla="*/ 38 h 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5"/>
                      <a:gd name="T136" fmla="*/ 0 h 38"/>
                      <a:gd name="T137" fmla="*/ 95 w 95"/>
                      <a:gd name="T138" fmla="*/ 38 h 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5" h="38">
                        <a:moveTo>
                          <a:pt x="44" y="38"/>
                        </a:moveTo>
                        <a:lnTo>
                          <a:pt x="48" y="38"/>
                        </a:lnTo>
                        <a:lnTo>
                          <a:pt x="51" y="36"/>
                        </a:lnTo>
                        <a:lnTo>
                          <a:pt x="55" y="35"/>
                        </a:lnTo>
                        <a:lnTo>
                          <a:pt x="59" y="33"/>
                        </a:lnTo>
                        <a:lnTo>
                          <a:pt x="62" y="31"/>
                        </a:lnTo>
                        <a:lnTo>
                          <a:pt x="66" y="29"/>
                        </a:lnTo>
                        <a:lnTo>
                          <a:pt x="69" y="27"/>
                        </a:lnTo>
                        <a:lnTo>
                          <a:pt x="72" y="25"/>
                        </a:lnTo>
                        <a:lnTo>
                          <a:pt x="75" y="24"/>
                        </a:lnTo>
                        <a:lnTo>
                          <a:pt x="78" y="21"/>
                        </a:lnTo>
                        <a:lnTo>
                          <a:pt x="81" y="19"/>
                        </a:lnTo>
                        <a:lnTo>
                          <a:pt x="84" y="16"/>
                        </a:lnTo>
                        <a:lnTo>
                          <a:pt x="86" y="14"/>
                        </a:lnTo>
                        <a:lnTo>
                          <a:pt x="89" y="11"/>
                        </a:lnTo>
                        <a:lnTo>
                          <a:pt x="92" y="8"/>
                        </a:lnTo>
                        <a:lnTo>
                          <a:pt x="94" y="5"/>
                        </a:lnTo>
                        <a:lnTo>
                          <a:pt x="95" y="3"/>
                        </a:lnTo>
                        <a:lnTo>
                          <a:pt x="94" y="1"/>
                        </a:lnTo>
                        <a:lnTo>
                          <a:pt x="93" y="0"/>
                        </a:lnTo>
                        <a:lnTo>
                          <a:pt x="91" y="0"/>
                        </a:lnTo>
                        <a:lnTo>
                          <a:pt x="86" y="3"/>
                        </a:lnTo>
                        <a:lnTo>
                          <a:pt x="80" y="5"/>
                        </a:lnTo>
                        <a:lnTo>
                          <a:pt x="75" y="7"/>
                        </a:lnTo>
                        <a:lnTo>
                          <a:pt x="70" y="10"/>
                        </a:lnTo>
                        <a:lnTo>
                          <a:pt x="65" y="12"/>
                        </a:lnTo>
                        <a:lnTo>
                          <a:pt x="60" y="15"/>
                        </a:lnTo>
                        <a:lnTo>
                          <a:pt x="55" y="17"/>
                        </a:lnTo>
                        <a:lnTo>
                          <a:pt x="51" y="21"/>
                        </a:lnTo>
                        <a:lnTo>
                          <a:pt x="42" y="26"/>
                        </a:lnTo>
                        <a:lnTo>
                          <a:pt x="33" y="28"/>
                        </a:lnTo>
                        <a:lnTo>
                          <a:pt x="25" y="27"/>
                        </a:lnTo>
                        <a:lnTo>
                          <a:pt x="17" y="25"/>
                        </a:lnTo>
                        <a:lnTo>
                          <a:pt x="11" y="23"/>
                        </a:lnTo>
                        <a:lnTo>
                          <a:pt x="5" y="20"/>
                        </a:lnTo>
                        <a:lnTo>
                          <a:pt x="2" y="18"/>
                        </a:lnTo>
                        <a:lnTo>
                          <a:pt x="0" y="17"/>
                        </a:lnTo>
                        <a:lnTo>
                          <a:pt x="2" y="18"/>
                        </a:lnTo>
                        <a:lnTo>
                          <a:pt x="5" y="21"/>
                        </a:lnTo>
                        <a:lnTo>
                          <a:pt x="9" y="25"/>
                        </a:lnTo>
                        <a:lnTo>
                          <a:pt x="15" y="29"/>
                        </a:lnTo>
                        <a:lnTo>
                          <a:pt x="22" y="33"/>
                        </a:lnTo>
                        <a:lnTo>
                          <a:pt x="30" y="37"/>
                        </a:lnTo>
                        <a:lnTo>
                          <a:pt x="37" y="38"/>
                        </a:lnTo>
                        <a:lnTo>
                          <a:pt x="44" y="3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0" name="Freeform 65"/>
                  <p:cNvSpPr>
                    <a:spLocks/>
                  </p:cNvSpPr>
                  <p:nvPr/>
                </p:nvSpPr>
                <p:spPr bwMode="auto">
                  <a:xfrm>
                    <a:off x="1451" y="2524"/>
                    <a:ext cx="39" cy="11"/>
                  </a:xfrm>
                  <a:custGeom>
                    <a:avLst/>
                    <a:gdLst>
                      <a:gd name="T0" fmla="*/ 38 w 39"/>
                      <a:gd name="T1" fmla="*/ 11 h 11"/>
                      <a:gd name="T2" fmla="*/ 39 w 39"/>
                      <a:gd name="T3" fmla="*/ 11 h 11"/>
                      <a:gd name="T4" fmla="*/ 39 w 39"/>
                      <a:gd name="T5" fmla="*/ 10 h 11"/>
                      <a:gd name="T6" fmla="*/ 39 w 39"/>
                      <a:gd name="T7" fmla="*/ 10 h 11"/>
                      <a:gd name="T8" fmla="*/ 39 w 39"/>
                      <a:gd name="T9" fmla="*/ 9 h 11"/>
                      <a:gd name="T10" fmla="*/ 33 w 39"/>
                      <a:gd name="T11" fmla="*/ 9 h 11"/>
                      <a:gd name="T12" fmla="*/ 27 w 39"/>
                      <a:gd name="T13" fmla="*/ 7 h 11"/>
                      <a:gd name="T14" fmla="*/ 21 w 39"/>
                      <a:gd name="T15" fmla="*/ 6 h 11"/>
                      <a:gd name="T16" fmla="*/ 15 w 39"/>
                      <a:gd name="T17" fmla="*/ 4 h 11"/>
                      <a:gd name="T18" fmla="*/ 9 w 39"/>
                      <a:gd name="T19" fmla="*/ 3 h 11"/>
                      <a:gd name="T20" fmla="*/ 4 w 39"/>
                      <a:gd name="T21" fmla="*/ 1 h 11"/>
                      <a:gd name="T22" fmla="*/ 2 w 39"/>
                      <a:gd name="T23" fmla="*/ 0 h 11"/>
                      <a:gd name="T24" fmla="*/ 0 w 39"/>
                      <a:gd name="T25" fmla="*/ 0 h 11"/>
                      <a:gd name="T26" fmla="*/ 0 w 39"/>
                      <a:gd name="T27" fmla="*/ 0 h 11"/>
                      <a:gd name="T28" fmla="*/ 1 w 39"/>
                      <a:gd name="T29" fmla="*/ 2 h 11"/>
                      <a:gd name="T30" fmla="*/ 3 w 39"/>
                      <a:gd name="T31" fmla="*/ 4 h 11"/>
                      <a:gd name="T32" fmla="*/ 6 w 39"/>
                      <a:gd name="T33" fmla="*/ 6 h 11"/>
                      <a:gd name="T34" fmla="*/ 10 w 39"/>
                      <a:gd name="T35" fmla="*/ 9 h 11"/>
                      <a:gd name="T36" fmla="*/ 17 w 39"/>
                      <a:gd name="T37" fmla="*/ 10 h 11"/>
                      <a:gd name="T38" fmla="*/ 26 w 39"/>
                      <a:gd name="T39" fmla="*/ 11 h 11"/>
                      <a:gd name="T40" fmla="*/ 38 w 39"/>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11"/>
                      <a:gd name="T65" fmla="*/ 39 w 39"/>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11">
                        <a:moveTo>
                          <a:pt x="38" y="11"/>
                        </a:moveTo>
                        <a:lnTo>
                          <a:pt x="39" y="11"/>
                        </a:lnTo>
                        <a:lnTo>
                          <a:pt x="39" y="10"/>
                        </a:lnTo>
                        <a:lnTo>
                          <a:pt x="39" y="9"/>
                        </a:lnTo>
                        <a:lnTo>
                          <a:pt x="33" y="9"/>
                        </a:lnTo>
                        <a:lnTo>
                          <a:pt x="27" y="7"/>
                        </a:lnTo>
                        <a:lnTo>
                          <a:pt x="21" y="6"/>
                        </a:lnTo>
                        <a:lnTo>
                          <a:pt x="15" y="4"/>
                        </a:lnTo>
                        <a:lnTo>
                          <a:pt x="9" y="3"/>
                        </a:lnTo>
                        <a:lnTo>
                          <a:pt x="4" y="1"/>
                        </a:lnTo>
                        <a:lnTo>
                          <a:pt x="2" y="0"/>
                        </a:lnTo>
                        <a:lnTo>
                          <a:pt x="0" y="0"/>
                        </a:lnTo>
                        <a:lnTo>
                          <a:pt x="1" y="2"/>
                        </a:lnTo>
                        <a:lnTo>
                          <a:pt x="3" y="4"/>
                        </a:lnTo>
                        <a:lnTo>
                          <a:pt x="6" y="6"/>
                        </a:lnTo>
                        <a:lnTo>
                          <a:pt x="10" y="9"/>
                        </a:lnTo>
                        <a:lnTo>
                          <a:pt x="17" y="10"/>
                        </a:lnTo>
                        <a:lnTo>
                          <a:pt x="26" y="11"/>
                        </a:lnTo>
                        <a:lnTo>
                          <a:pt x="38" y="1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1" name="Freeform 66"/>
                  <p:cNvSpPr>
                    <a:spLocks/>
                  </p:cNvSpPr>
                  <p:nvPr/>
                </p:nvSpPr>
                <p:spPr bwMode="auto">
                  <a:xfrm>
                    <a:off x="984" y="1964"/>
                    <a:ext cx="229" cy="195"/>
                  </a:xfrm>
                  <a:custGeom>
                    <a:avLst/>
                    <a:gdLst>
                      <a:gd name="T0" fmla="*/ 227 w 229"/>
                      <a:gd name="T1" fmla="*/ 10 h 195"/>
                      <a:gd name="T2" fmla="*/ 221 w 229"/>
                      <a:gd name="T3" fmla="*/ 29 h 195"/>
                      <a:gd name="T4" fmla="*/ 211 w 229"/>
                      <a:gd name="T5" fmla="*/ 46 h 195"/>
                      <a:gd name="T6" fmla="*/ 198 w 229"/>
                      <a:gd name="T7" fmla="*/ 60 h 195"/>
                      <a:gd name="T8" fmla="*/ 183 w 229"/>
                      <a:gd name="T9" fmla="*/ 74 h 195"/>
                      <a:gd name="T10" fmla="*/ 167 w 229"/>
                      <a:gd name="T11" fmla="*/ 85 h 195"/>
                      <a:gd name="T12" fmla="*/ 149 w 229"/>
                      <a:gd name="T13" fmla="*/ 95 h 195"/>
                      <a:gd name="T14" fmla="*/ 131 w 229"/>
                      <a:gd name="T15" fmla="*/ 104 h 195"/>
                      <a:gd name="T16" fmla="*/ 113 w 229"/>
                      <a:gd name="T17" fmla="*/ 112 h 195"/>
                      <a:gd name="T18" fmla="*/ 97 w 229"/>
                      <a:gd name="T19" fmla="*/ 120 h 195"/>
                      <a:gd name="T20" fmla="*/ 80 w 229"/>
                      <a:gd name="T21" fmla="*/ 129 h 195"/>
                      <a:gd name="T22" fmla="*/ 64 w 229"/>
                      <a:gd name="T23" fmla="*/ 138 h 195"/>
                      <a:gd name="T24" fmla="*/ 48 w 229"/>
                      <a:gd name="T25" fmla="*/ 148 h 195"/>
                      <a:gd name="T26" fmla="*/ 33 w 229"/>
                      <a:gd name="T27" fmla="*/ 159 h 195"/>
                      <a:gd name="T28" fmla="*/ 18 w 229"/>
                      <a:gd name="T29" fmla="*/ 171 h 195"/>
                      <a:gd name="T30" fmla="*/ 6 w 229"/>
                      <a:gd name="T31" fmla="*/ 184 h 195"/>
                      <a:gd name="T32" fmla="*/ 0 w 229"/>
                      <a:gd name="T33" fmla="*/ 193 h 195"/>
                      <a:gd name="T34" fmla="*/ 2 w 229"/>
                      <a:gd name="T35" fmla="*/ 195 h 195"/>
                      <a:gd name="T36" fmla="*/ 11 w 229"/>
                      <a:gd name="T37" fmla="*/ 187 h 195"/>
                      <a:gd name="T38" fmla="*/ 27 w 229"/>
                      <a:gd name="T39" fmla="*/ 174 h 195"/>
                      <a:gd name="T40" fmla="*/ 44 w 229"/>
                      <a:gd name="T41" fmla="*/ 162 h 195"/>
                      <a:gd name="T42" fmla="*/ 61 w 229"/>
                      <a:gd name="T43" fmla="*/ 150 h 195"/>
                      <a:gd name="T44" fmla="*/ 74 w 229"/>
                      <a:gd name="T45" fmla="*/ 142 h 195"/>
                      <a:gd name="T46" fmla="*/ 83 w 229"/>
                      <a:gd name="T47" fmla="*/ 136 h 195"/>
                      <a:gd name="T48" fmla="*/ 92 w 229"/>
                      <a:gd name="T49" fmla="*/ 131 h 195"/>
                      <a:gd name="T50" fmla="*/ 102 w 229"/>
                      <a:gd name="T51" fmla="*/ 127 h 195"/>
                      <a:gd name="T52" fmla="*/ 111 w 229"/>
                      <a:gd name="T53" fmla="*/ 122 h 195"/>
                      <a:gd name="T54" fmla="*/ 120 w 229"/>
                      <a:gd name="T55" fmla="*/ 118 h 195"/>
                      <a:gd name="T56" fmla="*/ 130 w 229"/>
                      <a:gd name="T57" fmla="*/ 113 h 195"/>
                      <a:gd name="T58" fmla="*/ 139 w 229"/>
                      <a:gd name="T59" fmla="*/ 108 h 195"/>
                      <a:gd name="T60" fmla="*/ 151 w 229"/>
                      <a:gd name="T61" fmla="*/ 101 h 195"/>
                      <a:gd name="T62" fmla="*/ 167 w 229"/>
                      <a:gd name="T63" fmla="*/ 92 h 195"/>
                      <a:gd name="T64" fmla="*/ 181 w 229"/>
                      <a:gd name="T65" fmla="*/ 81 h 195"/>
                      <a:gd name="T66" fmla="*/ 194 w 229"/>
                      <a:gd name="T67" fmla="*/ 69 h 195"/>
                      <a:gd name="T68" fmla="*/ 206 w 229"/>
                      <a:gd name="T69" fmla="*/ 56 h 195"/>
                      <a:gd name="T70" fmla="*/ 216 w 229"/>
                      <a:gd name="T71" fmla="*/ 42 h 195"/>
                      <a:gd name="T72" fmla="*/ 223 w 229"/>
                      <a:gd name="T73" fmla="*/ 27 h 195"/>
                      <a:gd name="T74" fmla="*/ 228 w 229"/>
                      <a:gd name="T75" fmla="*/ 9 h 195"/>
                      <a:gd name="T76" fmla="*/ 229 w 229"/>
                      <a:gd name="T77" fmla="*/ 0 h 195"/>
                      <a:gd name="T78" fmla="*/ 229 w 229"/>
                      <a:gd name="T79" fmla="*/ 0 h 195"/>
                      <a:gd name="T80" fmla="*/ 229 w 229"/>
                      <a:gd name="T81" fmla="*/ 0 h 19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9"/>
                      <a:gd name="T124" fmla="*/ 0 h 195"/>
                      <a:gd name="T125" fmla="*/ 229 w 229"/>
                      <a:gd name="T126" fmla="*/ 195 h 19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9" h="195">
                        <a:moveTo>
                          <a:pt x="229" y="0"/>
                        </a:moveTo>
                        <a:lnTo>
                          <a:pt x="227" y="10"/>
                        </a:lnTo>
                        <a:lnTo>
                          <a:pt x="225" y="20"/>
                        </a:lnTo>
                        <a:lnTo>
                          <a:pt x="221" y="29"/>
                        </a:lnTo>
                        <a:lnTo>
                          <a:pt x="216" y="38"/>
                        </a:lnTo>
                        <a:lnTo>
                          <a:pt x="211" y="46"/>
                        </a:lnTo>
                        <a:lnTo>
                          <a:pt x="205" y="53"/>
                        </a:lnTo>
                        <a:lnTo>
                          <a:pt x="198" y="60"/>
                        </a:lnTo>
                        <a:lnTo>
                          <a:pt x="191" y="67"/>
                        </a:lnTo>
                        <a:lnTo>
                          <a:pt x="183" y="74"/>
                        </a:lnTo>
                        <a:lnTo>
                          <a:pt x="175" y="79"/>
                        </a:lnTo>
                        <a:lnTo>
                          <a:pt x="167" y="85"/>
                        </a:lnTo>
                        <a:lnTo>
                          <a:pt x="158" y="90"/>
                        </a:lnTo>
                        <a:lnTo>
                          <a:pt x="149" y="95"/>
                        </a:lnTo>
                        <a:lnTo>
                          <a:pt x="140" y="99"/>
                        </a:lnTo>
                        <a:lnTo>
                          <a:pt x="131" y="104"/>
                        </a:lnTo>
                        <a:lnTo>
                          <a:pt x="122" y="108"/>
                        </a:lnTo>
                        <a:lnTo>
                          <a:pt x="113" y="112"/>
                        </a:lnTo>
                        <a:lnTo>
                          <a:pt x="105" y="116"/>
                        </a:lnTo>
                        <a:lnTo>
                          <a:pt x="97" y="120"/>
                        </a:lnTo>
                        <a:lnTo>
                          <a:pt x="88" y="124"/>
                        </a:lnTo>
                        <a:lnTo>
                          <a:pt x="80" y="129"/>
                        </a:lnTo>
                        <a:lnTo>
                          <a:pt x="72" y="133"/>
                        </a:lnTo>
                        <a:lnTo>
                          <a:pt x="64" y="138"/>
                        </a:lnTo>
                        <a:lnTo>
                          <a:pt x="56" y="143"/>
                        </a:lnTo>
                        <a:lnTo>
                          <a:pt x="48" y="148"/>
                        </a:lnTo>
                        <a:lnTo>
                          <a:pt x="41" y="153"/>
                        </a:lnTo>
                        <a:lnTo>
                          <a:pt x="33" y="159"/>
                        </a:lnTo>
                        <a:lnTo>
                          <a:pt x="26" y="164"/>
                        </a:lnTo>
                        <a:lnTo>
                          <a:pt x="18" y="171"/>
                        </a:lnTo>
                        <a:lnTo>
                          <a:pt x="12" y="177"/>
                        </a:lnTo>
                        <a:lnTo>
                          <a:pt x="6" y="184"/>
                        </a:lnTo>
                        <a:lnTo>
                          <a:pt x="0" y="192"/>
                        </a:lnTo>
                        <a:lnTo>
                          <a:pt x="0" y="193"/>
                        </a:lnTo>
                        <a:lnTo>
                          <a:pt x="1" y="194"/>
                        </a:lnTo>
                        <a:lnTo>
                          <a:pt x="2" y="195"/>
                        </a:lnTo>
                        <a:lnTo>
                          <a:pt x="4" y="194"/>
                        </a:lnTo>
                        <a:lnTo>
                          <a:pt x="11" y="187"/>
                        </a:lnTo>
                        <a:lnTo>
                          <a:pt x="19" y="181"/>
                        </a:lnTo>
                        <a:lnTo>
                          <a:pt x="27" y="174"/>
                        </a:lnTo>
                        <a:lnTo>
                          <a:pt x="36" y="168"/>
                        </a:lnTo>
                        <a:lnTo>
                          <a:pt x="44" y="162"/>
                        </a:lnTo>
                        <a:lnTo>
                          <a:pt x="52" y="156"/>
                        </a:lnTo>
                        <a:lnTo>
                          <a:pt x="61" y="150"/>
                        </a:lnTo>
                        <a:lnTo>
                          <a:pt x="69" y="145"/>
                        </a:lnTo>
                        <a:lnTo>
                          <a:pt x="74" y="142"/>
                        </a:lnTo>
                        <a:lnTo>
                          <a:pt x="78" y="139"/>
                        </a:lnTo>
                        <a:lnTo>
                          <a:pt x="83" y="136"/>
                        </a:lnTo>
                        <a:lnTo>
                          <a:pt x="88" y="134"/>
                        </a:lnTo>
                        <a:lnTo>
                          <a:pt x="92" y="131"/>
                        </a:lnTo>
                        <a:lnTo>
                          <a:pt x="97" y="129"/>
                        </a:lnTo>
                        <a:lnTo>
                          <a:pt x="102" y="127"/>
                        </a:lnTo>
                        <a:lnTo>
                          <a:pt x="106" y="125"/>
                        </a:lnTo>
                        <a:lnTo>
                          <a:pt x="111" y="122"/>
                        </a:lnTo>
                        <a:lnTo>
                          <a:pt x="116" y="120"/>
                        </a:lnTo>
                        <a:lnTo>
                          <a:pt x="120" y="118"/>
                        </a:lnTo>
                        <a:lnTo>
                          <a:pt x="125" y="115"/>
                        </a:lnTo>
                        <a:lnTo>
                          <a:pt x="130" y="113"/>
                        </a:lnTo>
                        <a:lnTo>
                          <a:pt x="135" y="111"/>
                        </a:lnTo>
                        <a:lnTo>
                          <a:pt x="139" y="108"/>
                        </a:lnTo>
                        <a:lnTo>
                          <a:pt x="144" y="106"/>
                        </a:lnTo>
                        <a:lnTo>
                          <a:pt x="151" y="101"/>
                        </a:lnTo>
                        <a:lnTo>
                          <a:pt x="159" y="97"/>
                        </a:lnTo>
                        <a:lnTo>
                          <a:pt x="167" y="92"/>
                        </a:lnTo>
                        <a:lnTo>
                          <a:pt x="174" y="87"/>
                        </a:lnTo>
                        <a:lnTo>
                          <a:pt x="181" y="81"/>
                        </a:lnTo>
                        <a:lnTo>
                          <a:pt x="188" y="75"/>
                        </a:lnTo>
                        <a:lnTo>
                          <a:pt x="194" y="69"/>
                        </a:lnTo>
                        <a:lnTo>
                          <a:pt x="200" y="63"/>
                        </a:lnTo>
                        <a:lnTo>
                          <a:pt x="206" y="56"/>
                        </a:lnTo>
                        <a:lnTo>
                          <a:pt x="211" y="50"/>
                        </a:lnTo>
                        <a:lnTo>
                          <a:pt x="216" y="42"/>
                        </a:lnTo>
                        <a:lnTo>
                          <a:pt x="220" y="35"/>
                        </a:lnTo>
                        <a:lnTo>
                          <a:pt x="223" y="27"/>
                        </a:lnTo>
                        <a:lnTo>
                          <a:pt x="226" y="18"/>
                        </a:lnTo>
                        <a:lnTo>
                          <a:pt x="228" y="9"/>
                        </a:lnTo>
                        <a:lnTo>
                          <a:pt x="22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2" name="Freeform 67"/>
                  <p:cNvSpPr>
                    <a:spLocks/>
                  </p:cNvSpPr>
                  <p:nvPr/>
                </p:nvSpPr>
                <p:spPr bwMode="auto">
                  <a:xfrm>
                    <a:off x="1206" y="1805"/>
                    <a:ext cx="67" cy="156"/>
                  </a:xfrm>
                  <a:custGeom>
                    <a:avLst/>
                    <a:gdLst>
                      <a:gd name="T0" fmla="*/ 4 w 67"/>
                      <a:gd name="T1" fmla="*/ 156 h 156"/>
                      <a:gd name="T2" fmla="*/ 5 w 67"/>
                      <a:gd name="T3" fmla="*/ 145 h 156"/>
                      <a:gd name="T4" fmla="*/ 6 w 67"/>
                      <a:gd name="T5" fmla="*/ 134 h 156"/>
                      <a:gd name="T6" fmla="*/ 7 w 67"/>
                      <a:gd name="T7" fmla="*/ 124 h 156"/>
                      <a:gd name="T8" fmla="*/ 7 w 67"/>
                      <a:gd name="T9" fmla="*/ 113 h 156"/>
                      <a:gd name="T10" fmla="*/ 6 w 67"/>
                      <a:gd name="T11" fmla="*/ 99 h 156"/>
                      <a:gd name="T12" fmla="*/ 6 w 67"/>
                      <a:gd name="T13" fmla="*/ 86 h 156"/>
                      <a:gd name="T14" fmla="*/ 5 w 67"/>
                      <a:gd name="T15" fmla="*/ 73 h 156"/>
                      <a:gd name="T16" fmla="*/ 6 w 67"/>
                      <a:gd name="T17" fmla="*/ 59 h 156"/>
                      <a:gd name="T18" fmla="*/ 9 w 67"/>
                      <a:gd name="T19" fmla="*/ 49 h 156"/>
                      <a:gd name="T20" fmla="*/ 13 w 67"/>
                      <a:gd name="T21" fmla="*/ 39 h 156"/>
                      <a:gd name="T22" fmla="*/ 19 w 67"/>
                      <a:gd name="T23" fmla="*/ 30 h 156"/>
                      <a:gd name="T24" fmla="*/ 27 w 67"/>
                      <a:gd name="T25" fmla="*/ 21 h 156"/>
                      <a:gd name="T26" fmla="*/ 36 w 67"/>
                      <a:gd name="T27" fmla="*/ 14 h 156"/>
                      <a:gd name="T28" fmla="*/ 45 w 67"/>
                      <a:gd name="T29" fmla="*/ 9 h 156"/>
                      <a:gd name="T30" fmla="*/ 55 w 67"/>
                      <a:gd name="T31" fmla="*/ 5 h 156"/>
                      <a:gd name="T32" fmla="*/ 66 w 67"/>
                      <a:gd name="T33" fmla="*/ 3 h 156"/>
                      <a:gd name="T34" fmla="*/ 67 w 67"/>
                      <a:gd name="T35" fmla="*/ 2 h 156"/>
                      <a:gd name="T36" fmla="*/ 67 w 67"/>
                      <a:gd name="T37" fmla="*/ 1 h 156"/>
                      <a:gd name="T38" fmla="*/ 67 w 67"/>
                      <a:gd name="T39" fmla="*/ 0 h 156"/>
                      <a:gd name="T40" fmla="*/ 67 w 67"/>
                      <a:gd name="T41" fmla="*/ 0 h 156"/>
                      <a:gd name="T42" fmla="*/ 56 w 67"/>
                      <a:gd name="T43" fmla="*/ 0 h 156"/>
                      <a:gd name="T44" fmla="*/ 46 w 67"/>
                      <a:gd name="T45" fmla="*/ 2 h 156"/>
                      <a:gd name="T46" fmla="*/ 36 w 67"/>
                      <a:gd name="T47" fmla="*/ 6 h 156"/>
                      <a:gd name="T48" fmla="*/ 27 w 67"/>
                      <a:gd name="T49" fmla="*/ 11 h 156"/>
                      <a:gd name="T50" fmla="*/ 19 w 67"/>
                      <a:gd name="T51" fmla="*/ 18 h 156"/>
                      <a:gd name="T52" fmla="*/ 12 w 67"/>
                      <a:gd name="T53" fmla="*/ 26 h 156"/>
                      <a:gd name="T54" fmla="*/ 7 w 67"/>
                      <a:gd name="T55" fmla="*/ 35 h 156"/>
                      <a:gd name="T56" fmla="*/ 2 w 67"/>
                      <a:gd name="T57" fmla="*/ 45 h 156"/>
                      <a:gd name="T58" fmla="*/ 0 w 67"/>
                      <a:gd name="T59" fmla="*/ 58 h 156"/>
                      <a:gd name="T60" fmla="*/ 0 w 67"/>
                      <a:gd name="T61" fmla="*/ 71 h 156"/>
                      <a:gd name="T62" fmla="*/ 2 w 67"/>
                      <a:gd name="T63" fmla="*/ 84 h 156"/>
                      <a:gd name="T64" fmla="*/ 4 w 67"/>
                      <a:gd name="T65" fmla="*/ 97 h 156"/>
                      <a:gd name="T66" fmla="*/ 4 w 67"/>
                      <a:gd name="T67" fmla="*/ 103 h 156"/>
                      <a:gd name="T68" fmla="*/ 5 w 67"/>
                      <a:gd name="T69" fmla="*/ 110 h 156"/>
                      <a:gd name="T70" fmla="*/ 6 w 67"/>
                      <a:gd name="T71" fmla="*/ 117 h 156"/>
                      <a:gd name="T72" fmla="*/ 6 w 67"/>
                      <a:gd name="T73" fmla="*/ 123 h 156"/>
                      <a:gd name="T74" fmla="*/ 6 w 67"/>
                      <a:gd name="T75" fmla="*/ 131 h 156"/>
                      <a:gd name="T76" fmla="*/ 6 w 67"/>
                      <a:gd name="T77" fmla="*/ 139 h 156"/>
                      <a:gd name="T78" fmla="*/ 5 w 67"/>
                      <a:gd name="T79" fmla="*/ 148 h 156"/>
                      <a:gd name="T80" fmla="*/ 4 w 67"/>
                      <a:gd name="T81" fmla="*/ 156 h 156"/>
                      <a:gd name="T82" fmla="*/ 4 w 67"/>
                      <a:gd name="T83" fmla="*/ 156 h 156"/>
                      <a:gd name="T84" fmla="*/ 4 w 67"/>
                      <a:gd name="T85" fmla="*/ 156 h 156"/>
                      <a:gd name="T86" fmla="*/ 4 w 67"/>
                      <a:gd name="T87" fmla="*/ 156 h 156"/>
                      <a:gd name="T88" fmla="*/ 4 w 67"/>
                      <a:gd name="T89" fmla="*/ 156 h 156"/>
                      <a:gd name="T90" fmla="*/ 4 w 67"/>
                      <a:gd name="T91" fmla="*/ 156 h 15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7"/>
                      <a:gd name="T139" fmla="*/ 0 h 156"/>
                      <a:gd name="T140" fmla="*/ 67 w 67"/>
                      <a:gd name="T141" fmla="*/ 156 h 15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7" h="156">
                        <a:moveTo>
                          <a:pt x="4" y="156"/>
                        </a:moveTo>
                        <a:lnTo>
                          <a:pt x="5" y="145"/>
                        </a:lnTo>
                        <a:lnTo>
                          <a:pt x="6" y="134"/>
                        </a:lnTo>
                        <a:lnTo>
                          <a:pt x="7" y="124"/>
                        </a:lnTo>
                        <a:lnTo>
                          <a:pt x="7" y="113"/>
                        </a:lnTo>
                        <a:lnTo>
                          <a:pt x="6" y="99"/>
                        </a:lnTo>
                        <a:lnTo>
                          <a:pt x="6" y="86"/>
                        </a:lnTo>
                        <a:lnTo>
                          <a:pt x="5" y="73"/>
                        </a:lnTo>
                        <a:lnTo>
                          <a:pt x="6" y="59"/>
                        </a:lnTo>
                        <a:lnTo>
                          <a:pt x="9" y="49"/>
                        </a:lnTo>
                        <a:lnTo>
                          <a:pt x="13" y="39"/>
                        </a:lnTo>
                        <a:lnTo>
                          <a:pt x="19" y="30"/>
                        </a:lnTo>
                        <a:lnTo>
                          <a:pt x="27" y="21"/>
                        </a:lnTo>
                        <a:lnTo>
                          <a:pt x="36" y="14"/>
                        </a:lnTo>
                        <a:lnTo>
                          <a:pt x="45" y="9"/>
                        </a:lnTo>
                        <a:lnTo>
                          <a:pt x="55" y="5"/>
                        </a:lnTo>
                        <a:lnTo>
                          <a:pt x="66" y="3"/>
                        </a:lnTo>
                        <a:lnTo>
                          <a:pt x="67" y="2"/>
                        </a:lnTo>
                        <a:lnTo>
                          <a:pt x="67" y="1"/>
                        </a:lnTo>
                        <a:lnTo>
                          <a:pt x="67" y="0"/>
                        </a:lnTo>
                        <a:lnTo>
                          <a:pt x="56" y="0"/>
                        </a:lnTo>
                        <a:lnTo>
                          <a:pt x="46" y="2"/>
                        </a:lnTo>
                        <a:lnTo>
                          <a:pt x="36" y="6"/>
                        </a:lnTo>
                        <a:lnTo>
                          <a:pt x="27" y="11"/>
                        </a:lnTo>
                        <a:lnTo>
                          <a:pt x="19" y="18"/>
                        </a:lnTo>
                        <a:lnTo>
                          <a:pt x="12" y="26"/>
                        </a:lnTo>
                        <a:lnTo>
                          <a:pt x="7" y="35"/>
                        </a:lnTo>
                        <a:lnTo>
                          <a:pt x="2" y="45"/>
                        </a:lnTo>
                        <a:lnTo>
                          <a:pt x="0" y="58"/>
                        </a:lnTo>
                        <a:lnTo>
                          <a:pt x="0" y="71"/>
                        </a:lnTo>
                        <a:lnTo>
                          <a:pt x="2" y="84"/>
                        </a:lnTo>
                        <a:lnTo>
                          <a:pt x="4" y="97"/>
                        </a:lnTo>
                        <a:lnTo>
                          <a:pt x="4" y="103"/>
                        </a:lnTo>
                        <a:lnTo>
                          <a:pt x="5" y="110"/>
                        </a:lnTo>
                        <a:lnTo>
                          <a:pt x="6" y="117"/>
                        </a:lnTo>
                        <a:lnTo>
                          <a:pt x="6" y="123"/>
                        </a:lnTo>
                        <a:lnTo>
                          <a:pt x="6" y="131"/>
                        </a:lnTo>
                        <a:lnTo>
                          <a:pt x="6" y="139"/>
                        </a:lnTo>
                        <a:lnTo>
                          <a:pt x="5" y="148"/>
                        </a:lnTo>
                        <a:lnTo>
                          <a:pt x="4" y="15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68"/>
                  <p:cNvSpPr>
                    <a:spLocks/>
                  </p:cNvSpPr>
                  <p:nvPr/>
                </p:nvSpPr>
                <p:spPr bwMode="auto">
                  <a:xfrm>
                    <a:off x="1269" y="1803"/>
                    <a:ext cx="126" cy="90"/>
                  </a:xfrm>
                  <a:custGeom>
                    <a:avLst/>
                    <a:gdLst>
                      <a:gd name="T0" fmla="*/ 5 w 126"/>
                      <a:gd name="T1" fmla="*/ 5 h 90"/>
                      <a:gd name="T2" fmla="*/ 16 w 126"/>
                      <a:gd name="T3" fmla="*/ 3 h 90"/>
                      <a:gd name="T4" fmla="*/ 28 w 126"/>
                      <a:gd name="T5" fmla="*/ 3 h 90"/>
                      <a:gd name="T6" fmla="*/ 40 w 126"/>
                      <a:gd name="T7" fmla="*/ 4 h 90"/>
                      <a:gd name="T8" fmla="*/ 52 w 126"/>
                      <a:gd name="T9" fmla="*/ 6 h 90"/>
                      <a:gd name="T10" fmla="*/ 63 w 126"/>
                      <a:gd name="T11" fmla="*/ 9 h 90"/>
                      <a:gd name="T12" fmla="*/ 74 w 126"/>
                      <a:gd name="T13" fmla="*/ 13 h 90"/>
                      <a:gd name="T14" fmla="*/ 84 w 126"/>
                      <a:gd name="T15" fmla="*/ 19 h 90"/>
                      <a:gd name="T16" fmla="*/ 93 w 126"/>
                      <a:gd name="T17" fmla="*/ 26 h 90"/>
                      <a:gd name="T18" fmla="*/ 100 w 126"/>
                      <a:gd name="T19" fmla="*/ 32 h 90"/>
                      <a:gd name="T20" fmla="*/ 107 w 126"/>
                      <a:gd name="T21" fmla="*/ 40 h 90"/>
                      <a:gd name="T22" fmla="*/ 113 w 126"/>
                      <a:gd name="T23" fmla="*/ 48 h 90"/>
                      <a:gd name="T24" fmla="*/ 119 w 126"/>
                      <a:gd name="T25" fmla="*/ 62 h 90"/>
                      <a:gd name="T26" fmla="*/ 123 w 126"/>
                      <a:gd name="T27" fmla="*/ 80 h 90"/>
                      <a:gd name="T28" fmla="*/ 125 w 126"/>
                      <a:gd name="T29" fmla="*/ 90 h 90"/>
                      <a:gd name="T30" fmla="*/ 126 w 126"/>
                      <a:gd name="T31" fmla="*/ 90 h 90"/>
                      <a:gd name="T32" fmla="*/ 126 w 126"/>
                      <a:gd name="T33" fmla="*/ 79 h 90"/>
                      <a:gd name="T34" fmla="*/ 122 w 126"/>
                      <a:gd name="T35" fmla="*/ 60 h 90"/>
                      <a:gd name="T36" fmla="*/ 116 w 126"/>
                      <a:gd name="T37" fmla="*/ 46 h 90"/>
                      <a:gd name="T38" fmla="*/ 110 w 126"/>
                      <a:gd name="T39" fmla="*/ 36 h 90"/>
                      <a:gd name="T40" fmla="*/ 102 w 126"/>
                      <a:gd name="T41" fmla="*/ 28 h 90"/>
                      <a:gd name="T42" fmla="*/ 94 w 126"/>
                      <a:gd name="T43" fmla="*/ 21 h 90"/>
                      <a:gd name="T44" fmla="*/ 84 w 126"/>
                      <a:gd name="T45" fmla="*/ 14 h 90"/>
                      <a:gd name="T46" fmla="*/ 74 w 126"/>
                      <a:gd name="T47" fmla="*/ 9 h 90"/>
                      <a:gd name="T48" fmla="*/ 63 w 126"/>
                      <a:gd name="T49" fmla="*/ 5 h 90"/>
                      <a:gd name="T50" fmla="*/ 51 w 126"/>
                      <a:gd name="T51" fmla="*/ 2 h 90"/>
                      <a:gd name="T52" fmla="*/ 40 w 126"/>
                      <a:gd name="T53" fmla="*/ 0 h 90"/>
                      <a:gd name="T54" fmla="*/ 28 w 126"/>
                      <a:gd name="T55" fmla="*/ 0 h 90"/>
                      <a:gd name="T56" fmla="*/ 16 w 126"/>
                      <a:gd name="T57" fmla="*/ 2 h 90"/>
                      <a:gd name="T58" fmla="*/ 5 w 126"/>
                      <a:gd name="T59" fmla="*/ 4 h 90"/>
                      <a:gd name="T60" fmla="*/ 0 w 126"/>
                      <a:gd name="T61" fmla="*/ 6 h 90"/>
                      <a:gd name="T62" fmla="*/ 0 w 126"/>
                      <a:gd name="T63" fmla="*/ 6 h 90"/>
                      <a:gd name="T64" fmla="*/ 0 w 126"/>
                      <a:gd name="T65" fmla="*/ 6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90"/>
                      <a:gd name="T101" fmla="*/ 126 w 1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90">
                        <a:moveTo>
                          <a:pt x="0" y="6"/>
                        </a:moveTo>
                        <a:lnTo>
                          <a:pt x="5" y="5"/>
                        </a:lnTo>
                        <a:lnTo>
                          <a:pt x="11" y="4"/>
                        </a:lnTo>
                        <a:lnTo>
                          <a:pt x="16" y="3"/>
                        </a:lnTo>
                        <a:lnTo>
                          <a:pt x="22" y="3"/>
                        </a:lnTo>
                        <a:lnTo>
                          <a:pt x="28" y="3"/>
                        </a:lnTo>
                        <a:lnTo>
                          <a:pt x="34" y="3"/>
                        </a:lnTo>
                        <a:lnTo>
                          <a:pt x="40" y="4"/>
                        </a:lnTo>
                        <a:lnTo>
                          <a:pt x="46" y="4"/>
                        </a:lnTo>
                        <a:lnTo>
                          <a:pt x="52" y="6"/>
                        </a:lnTo>
                        <a:lnTo>
                          <a:pt x="57" y="7"/>
                        </a:lnTo>
                        <a:lnTo>
                          <a:pt x="63" y="9"/>
                        </a:lnTo>
                        <a:lnTo>
                          <a:pt x="68" y="11"/>
                        </a:lnTo>
                        <a:lnTo>
                          <a:pt x="74" y="13"/>
                        </a:lnTo>
                        <a:lnTo>
                          <a:pt x="79" y="16"/>
                        </a:lnTo>
                        <a:lnTo>
                          <a:pt x="84" y="19"/>
                        </a:lnTo>
                        <a:lnTo>
                          <a:pt x="89" y="23"/>
                        </a:lnTo>
                        <a:lnTo>
                          <a:pt x="93" y="26"/>
                        </a:lnTo>
                        <a:lnTo>
                          <a:pt x="97" y="29"/>
                        </a:lnTo>
                        <a:lnTo>
                          <a:pt x="100" y="32"/>
                        </a:lnTo>
                        <a:lnTo>
                          <a:pt x="104" y="36"/>
                        </a:lnTo>
                        <a:lnTo>
                          <a:pt x="107" y="40"/>
                        </a:lnTo>
                        <a:lnTo>
                          <a:pt x="110" y="44"/>
                        </a:lnTo>
                        <a:lnTo>
                          <a:pt x="113" y="48"/>
                        </a:lnTo>
                        <a:lnTo>
                          <a:pt x="116" y="53"/>
                        </a:lnTo>
                        <a:lnTo>
                          <a:pt x="119" y="62"/>
                        </a:lnTo>
                        <a:lnTo>
                          <a:pt x="122" y="71"/>
                        </a:lnTo>
                        <a:lnTo>
                          <a:pt x="123" y="80"/>
                        </a:lnTo>
                        <a:lnTo>
                          <a:pt x="125" y="90"/>
                        </a:lnTo>
                        <a:lnTo>
                          <a:pt x="126" y="90"/>
                        </a:lnTo>
                        <a:lnTo>
                          <a:pt x="126" y="89"/>
                        </a:lnTo>
                        <a:lnTo>
                          <a:pt x="126" y="79"/>
                        </a:lnTo>
                        <a:lnTo>
                          <a:pt x="124" y="70"/>
                        </a:lnTo>
                        <a:lnTo>
                          <a:pt x="122" y="60"/>
                        </a:lnTo>
                        <a:lnTo>
                          <a:pt x="119" y="51"/>
                        </a:lnTo>
                        <a:lnTo>
                          <a:pt x="116" y="46"/>
                        </a:lnTo>
                        <a:lnTo>
                          <a:pt x="113" y="41"/>
                        </a:lnTo>
                        <a:lnTo>
                          <a:pt x="110" y="36"/>
                        </a:lnTo>
                        <a:lnTo>
                          <a:pt x="106" y="32"/>
                        </a:lnTo>
                        <a:lnTo>
                          <a:pt x="102" y="28"/>
                        </a:lnTo>
                        <a:lnTo>
                          <a:pt x="98" y="24"/>
                        </a:lnTo>
                        <a:lnTo>
                          <a:pt x="94" y="21"/>
                        </a:lnTo>
                        <a:lnTo>
                          <a:pt x="89" y="18"/>
                        </a:lnTo>
                        <a:lnTo>
                          <a:pt x="84" y="14"/>
                        </a:lnTo>
                        <a:lnTo>
                          <a:pt x="79" y="11"/>
                        </a:lnTo>
                        <a:lnTo>
                          <a:pt x="74" y="9"/>
                        </a:lnTo>
                        <a:lnTo>
                          <a:pt x="68" y="7"/>
                        </a:lnTo>
                        <a:lnTo>
                          <a:pt x="63" y="5"/>
                        </a:lnTo>
                        <a:lnTo>
                          <a:pt x="57" y="3"/>
                        </a:lnTo>
                        <a:lnTo>
                          <a:pt x="51" y="2"/>
                        </a:lnTo>
                        <a:lnTo>
                          <a:pt x="45" y="1"/>
                        </a:lnTo>
                        <a:lnTo>
                          <a:pt x="40" y="0"/>
                        </a:lnTo>
                        <a:lnTo>
                          <a:pt x="34" y="0"/>
                        </a:lnTo>
                        <a:lnTo>
                          <a:pt x="28" y="0"/>
                        </a:lnTo>
                        <a:lnTo>
                          <a:pt x="22" y="1"/>
                        </a:lnTo>
                        <a:lnTo>
                          <a:pt x="16" y="2"/>
                        </a:lnTo>
                        <a:lnTo>
                          <a:pt x="10" y="3"/>
                        </a:lnTo>
                        <a:lnTo>
                          <a:pt x="5" y="4"/>
                        </a:lnTo>
                        <a:lnTo>
                          <a:pt x="0" y="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69"/>
                  <p:cNvSpPr>
                    <a:spLocks/>
                  </p:cNvSpPr>
                  <p:nvPr/>
                </p:nvSpPr>
                <p:spPr bwMode="auto">
                  <a:xfrm>
                    <a:off x="1317" y="1858"/>
                    <a:ext cx="41" cy="41"/>
                  </a:xfrm>
                  <a:custGeom>
                    <a:avLst/>
                    <a:gdLst>
                      <a:gd name="T0" fmla="*/ 29 w 41"/>
                      <a:gd name="T1" fmla="*/ 11 h 41"/>
                      <a:gd name="T2" fmla="*/ 33 w 41"/>
                      <a:gd name="T3" fmla="*/ 18 h 41"/>
                      <a:gd name="T4" fmla="*/ 36 w 41"/>
                      <a:gd name="T5" fmla="*/ 24 h 41"/>
                      <a:gd name="T6" fmla="*/ 38 w 41"/>
                      <a:gd name="T7" fmla="*/ 33 h 41"/>
                      <a:gd name="T8" fmla="*/ 38 w 41"/>
                      <a:gd name="T9" fmla="*/ 40 h 41"/>
                      <a:gd name="T10" fmla="*/ 39 w 41"/>
                      <a:gd name="T11" fmla="*/ 41 h 41"/>
                      <a:gd name="T12" fmla="*/ 40 w 41"/>
                      <a:gd name="T13" fmla="*/ 41 h 41"/>
                      <a:gd name="T14" fmla="*/ 40 w 41"/>
                      <a:gd name="T15" fmla="*/ 40 h 41"/>
                      <a:gd name="T16" fmla="*/ 41 w 41"/>
                      <a:gd name="T17" fmla="*/ 40 h 41"/>
                      <a:gd name="T18" fmla="*/ 41 w 41"/>
                      <a:gd name="T19" fmla="*/ 31 h 41"/>
                      <a:gd name="T20" fmla="*/ 40 w 41"/>
                      <a:gd name="T21" fmla="*/ 22 h 41"/>
                      <a:gd name="T22" fmla="*/ 37 w 41"/>
                      <a:gd name="T23" fmla="*/ 14 h 41"/>
                      <a:gd name="T24" fmla="*/ 31 w 41"/>
                      <a:gd name="T25" fmla="*/ 8 h 41"/>
                      <a:gd name="T26" fmla="*/ 26 w 41"/>
                      <a:gd name="T27" fmla="*/ 4 h 41"/>
                      <a:gd name="T28" fmla="*/ 20 w 41"/>
                      <a:gd name="T29" fmla="*/ 2 h 41"/>
                      <a:gd name="T30" fmla="*/ 15 w 41"/>
                      <a:gd name="T31" fmla="*/ 1 h 41"/>
                      <a:gd name="T32" fmla="*/ 10 w 41"/>
                      <a:gd name="T33" fmla="*/ 0 h 41"/>
                      <a:gd name="T34" fmla="*/ 6 w 41"/>
                      <a:gd name="T35" fmla="*/ 0 h 41"/>
                      <a:gd name="T36" fmla="*/ 2 w 41"/>
                      <a:gd name="T37" fmla="*/ 0 h 41"/>
                      <a:gd name="T38" fmla="*/ 1 w 41"/>
                      <a:gd name="T39" fmla="*/ 0 h 41"/>
                      <a:gd name="T40" fmla="*/ 0 w 41"/>
                      <a:gd name="T41" fmla="*/ 0 h 41"/>
                      <a:gd name="T42" fmla="*/ 1 w 41"/>
                      <a:gd name="T43" fmla="*/ 0 h 41"/>
                      <a:gd name="T44" fmla="*/ 3 w 41"/>
                      <a:gd name="T45" fmla="*/ 1 h 41"/>
                      <a:gd name="T46" fmla="*/ 7 w 41"/>
                      <a:gd name="T47" fmla="*/ 2 h 41"/>
                      <a:gd name="T48" fmla="*/ 11 w 41"/>
                      <a:gd name="T49" fmla="*/ 3 h 41"/>
                      <a:gd name="T50" fmla="*/ 16 w 41"/>
                      <a:gd name="T51" fmla="*/ 5 h 41"/>
                      <a:gd name="T52" fmla="*/ 21 w 41"/>
                      <a:gd name="T53" fmla="*/ 6 h 41"/>
                      <a:gd name="T54" fmla="*/ 25 w 41"/>
                      <a:gd name="T55" fmla="*/ 9 h 41"/>
                      <a:gd name="T56" fmla="*/ 29 w 41"/>
                      <a:gd name="T57" fmla="*/ 11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41"/>
                      <a:gd name="T89" fmla="*/ 41 w 41"/>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41">
                        <a:moveTo>
                          <a:pt x="29" y="11"/>
                        </a:moveTo>
                        <a:lnTo>
                          <a:pt x="33" y="18"/>
                        </a:lnTo>
                        <a:lnTo>
                          <a:pt x="36" y="24"/>
                        </a:lnTo>
                        <a:lnTo>
                          <a:pt x="38" y="33"/>
                        </a:lnTo>
                        <a:lnTo>
                          <a:pt x="38" y="40"/>
                        </a:lnTo>
                        <a:lnTo>
                          <a:pt x="39" y="41"/>
                        </a:lnTo>
                        <a:lnTo>
                          <a:pt x="40" y="41"/>
                        </a:lnTo>
                        <a:lnTo>
                          <a:pt x="40" y="40"/>
                        </a:lnTo>
                        <a:lnTo>
                          <a:pt x="41" y="40"/>
                        </a:lnTo>
                        <a:lnTo>
                          <a:pt x="41" y="31"/>
                        </a:lnTo>
                        <a:lnTo>
                          <a:pt x="40" y="22"/>
                        </a:lnTo>
                        <a:lnTo>
                          <a:pt x="37" y="14"/>
                        </a:lnTo>
                        <a:lnTo>
                          <a:pt x="31" y="8"/>
                        </a:lnTo>
                        <a:lnTo>
                          <a:pt x="26" y="4"/>
                        </a:lnTo>
                        <a:lnTo>
                          <a:pt x="20" y="2"/>
                        </a:lnTo>
                        <a:lnTo>
                          <a:pt x="15" y="1"/>
                        </a:lnTo>
                        <a:lnTo>
                          <a:pt x="10" y="0"/>
                        </a:lnTo>
                        <a:lnTo>
                          <a:pt x="6" y="0"/>
                        </a:lnTo>
                        <a:lnTo>
                          <a:pt x="2" y="0"/>
                        </a:lnTo>
                        <a:lnTo>
                          <a:pt x="1" y="0"/>
                        </a:lnTo>
                        <a:lnTo>
                          <a:pt x="0" y="0"/>
                        </a:lnTo>
                        <a:lnTo>
                          <a:pt x="1" y="0"/>
                        </a:lnTo>
                        <a:lnTo>
                          <a:pt x="3" y="1"/>
                        </a:lnTo>
                        <a:lnTo>
                          <a:pt x="7" y="2"/>
                        </a:lnTo>
                        <a:lnTo>
                          <a:pt x="11" y="3"/>
                        </a:lnTo>
                        <a:lnTo>
                          <a:pt x="16" y="5"/>
                        </a:lnTo>
                        <a:lnTo>
                          <a:pt x="21" y="6"/>
                        </a:lnTo>
                        <a:lnTo>
                          <a:pt x="25" y="9"/>
                        </a:lnTo>
                        <a:lnTo>
                          <a:pt x="29" y="1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70"/>
                  <p:cNvSpPr>
                    <a:spLocks/>
                  </p:cNvSpPr>
                  <p:nvPr/>
                </p:nvSpPr>
                <p:spPr bwMode="auto">
                  <a:xfrm>
                    <a:off x="1228" y="1851"/>
                    <a:ext cx="47" cy="127"/>
                  </a:xfrm>
                  <a:custGeom>
                    <a:avLst/>
                    <a:gdLst>
                      <a:gd name="T0" fmla="*/ 13 w 47"/>
                      <a:gd name="T1" fmla="*/ 10 h 127"/>
                      <a:gd name="T2" fmla="*/ 8 w 47"/>
                      <a:gd name="T3" fmla="*/ 17 h 127"/>
                      <a:gd name="T4" fmla="*/ 6 w 47"/>
                      <a:gd name="T5" fmla="*/ 23 h 127"/>
                      <a:gd name="T6" fmla="*/ 7 w 47"/>
                      <a:gd name="T7" fmla="*/ 31 h 127"/>
                      <a:gd name="T8" fmla="*/ 11 w 47"/>
                      <a:gd name="T9" fmla="*/ 36 h 127"/>
                      <a:gd name="T10" fmla="*/ 15 w 47"/>
                      <a:gd name="T11" fmla="*/ 41 h 127"/>
                      <a:gd name="T12" fmla="*/ 18 w 47"/>
                      <a:gd name="T13" fmla="*/ 48 h 127"/>
                      <a:gd name="T14" fmla="*/ 16 w 47"/>
                      <a:gd name="T15" fmla="*/ 56 h 127"/>
                      <a:gd name="T16" fmla="*/ 11 w 47"/>
                      <a:gd name="T17" fmla="*/ 64 h 127"/>
                      <a:gd name="T18" fmla="*/ 6 w 47"/>
                      <a:gd name="T19" fmla="*/ 75 h 127"/>
                      <a:gd name="T20" fmla="*/ 2 w 47"/>
                      <a:gd name="T21" fmla="*/ 92 h 127"/>
                      <a:gd name="T22" fmla="*/ 0 w 47"/>
                      <a:gd name="T23" fmla="*/ 115 h 127"/>
                      <a:gd name="T24" fmla="*/ 2 w 47"/>
                      <a:gd name="T25" fmla="*/ 122 h 127"/>
                      <a:gd name="T26" fmla="*/ 5 w 47"/>
                      <a:gd name="T27" fmla="*/ 97 h 127"/>
                      <a:gd name="T28" fmla="*/ 9 w 47"/>
                      <a:gd name="T29" fmla="*/ 80 h 127"/>
                      <a:gd name="T30" fmla="*/ 14 w 47"/>
                      <a:gd name="T31" fmla="*/ 72 h 127"/>
                      <a:gd name="T32" fmla="*/ 18 w 47"/>
                      <a:gd name="T33" fmla="*/ 64 h 127"/>
                      <a:gd name="T34" fmla="*/ 23 w 47"/>
                      <a:gd name="T35" fmla="*/ 55 h 127"/>
                      <a:gd name="T36" fmla="*/ 25 w 47"/>
                      <a:gd name="T37" fmla="*/ 45 h 127"/>
                      <a:gd name="T38" fmla="*/ 18 w 47"/>
                      <a:gd name="T39" fmla="*/ 34 h 127"/>
                      <a:gd name="T40" fmla="*/ 12 w 47"/>
                      <a:gd name="T41" fmla="*/ 26 h 127"/>
                      <a:gd name="T42" fmla="*/ 11 w 47"/>
                      <a:gd name="T43" fmla="*/ 19 h 127"/>
                      <a:gd name="T44" fmla="*/ 14 w 47"/>
                      <a:gd name="T45" fmla="*/ 13 h 127"/>
                      <a:gd name="T46" fmla="*/ 20 w 47"/>
                      <a:gd name="T47" fmla="*/ 8 h 127"/>
                      <a:gd name="T48" fmla="*/ 26 w 47"/>
                      <a:gd name="T49" fmla="*/ 4 h 127"/>
                      <a:gd name="T50" fmla="*/ 34 w 47"/>
                      <a:gd name="T51" fmla="*/ 3 h 127"/>
                      <a:gd name="T52" fmla="*/ 41 w 47"/>
                      <a:gd name="T53" fmla="*/ 2 h 127"/>
                      <a:gd name="T54" fmla="*/ 46 w 47"/>
                      <a:gd name="T55" fmla="*/ 2 h 127"/>
                      <a:gd name="T56" fmla="*/ 46 w 47"/>
                      <a:gd name="T57" fmla="*/ 2 h 127"/>
                      <a:gd name="T58" fmla="*/ 41 w 47"/>
                      <a:gd name="T59" fmla="*/ 1 h 127"/>
                      <a:gd name="T60" fmla="*/ 31 w 47"/>
                      <a:gd name="T61" fmla="*/ 1 h 127"/>
                      <a:gd name="T62" fmla="*/ 21 w 47"/>
                      <a:gd name="T63" fmla="*/ 4 h 1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
                      <a:gd name="T97" fmla="*/ 0 h 127"/>
                      <a:gd name="T98" fmla="*/ 47 w 47"/>
                      <a:gd name="T99" fmla="*/ 127 h 1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 h="127">
                        <a:moveTo>
                          <a:pt x="16" y="8"/>
                        </a:moveTo>
                        <a:lnTo>
                          <a:pt x="13" y="10"/>
                        </a:lnTo>
                        <a:lnTo>
                          <a:pt x="10" y="13"/>
                        </a:lnTo>
                        <a:lnTo>
                          <a:pt x="8" y="17"/>
                        </a:lnTo>
                        <a:lnTo>
                          <a:pt x="7" y="20"/>
                        </a:lnTo>
                        <a:lnTo>
                          <a:pt x="6" y="23"/>
                        </a:lnTo>
                        <a:lnTo>
                          <a:pt x="6" y="27"/>
                        </a:lnTo>
                        <a:lnTo>
                          <a:pt x="7" y="31"/>
                        </a:lnTo>
                        <a:lnTo>
                          <a:pt x="9" y="34"/>
                        </a:lnTo>
                        <a:lnTo>
                          <a:pt x="11" y="36"/>
                        </a:lnTo>
                        <a:lnTo>
                          <a:pt x="14" y="39"/>
                        </a:lnTo>
                        <a:lnTo>
                          <a:pt x="15" y="41"/>
                        </a:lnTo>
                        <a:lnTo>
                          <a:pt x="17" y="44"/>
                        </a:lnTo>
                        <a:lnTo>
                          <a:pt x="18" y="48"/>
                        </a:lnTo>
                        <a:lnTo>
                          <a:pt x="18" y="52"/>
                        </a:lnTo>
                        <a:lnTo>
                          <a:pt x="16" y="56"/>
                        </a:lnTo>
                        <a:lnTo>
                          <a:pt x="14" y="60"/>
                        </a:lnTo>
                        <a:lnTo>
                          <a:pt x="11" y="64"/>
                        </a:lnTo>
                        <a:lnTo>
                          <a:pt x="9" y="70"/>
                        </a:lnTo>
                        <a:lnTo>
                          <a:pt x="6" y="75"/>
                        </a:lnTo>
                        <a:lnTo>
                          <a:pt x="5" y="81"/>
                        </a:lnTo>
                        <a:lnTo>
                          <a:pt x="2" y="92"/>
                        </a:lnTo>
                        <a:lnTo>
                          <a:pt x="1" y="103"/>
                        </a:lnTo>
                        <a:lnTo>
                          <a:pt x="0" y="115"/>
                        </a:lnTo>
                        <a:lnTo>
                          <a:pt x="1" y="127"/>
                        </a:lnTo>
                        <a:lnTo>
                          <a:pt x="2" y="122"/>
                        </a:lnTo>
                        <a:lnTo>
                          <a:pt x="3" y="111"/>
                        </a:lnTo>
                        <a:lnTo>
                          <a:pt x="5" y="97"/>
                        </a:lnTo>
                        <a:lnTo>
                          <a:pt x="8" y="84"/>
                        </a:lnTo>
                        <a:lnTo>
                          <a:pt x="9" y="80"/>
                        </a:lnTo>
                        <a:lnTo>
                          <a:pt x="12" y="75"/>
                        </a:lnTo>
                        <a:lnTo>
                          <a:pt x="14" y="72"/>
                        </a:lnTo>
                        <a:lnTo>
                          <a:pt x="16" y="68"/>
                        </a:lnTo>
                        <a:lnTo>
                          <a:pt x="18" y="64"/>
                        </a:lnTo>
                        <a:lnTo>
                          <a:pt x="20" y="60"/>
                        </a:lnTo>
                        <a:lnTo>
                          <a:pt x="23" y="55"/>
                        </a:lnTo>
                        <a:lnTo>
                          <a:pt x="24" y="51"/>
                        </a:lnTo>
                        <a:lnTo>
                          <a:pt x="25" y="45"/>
                        </a:lnTo>
                        <a:lnTo>
                          <a:pt x="23" y="39"/>
                        </a:lnTo>
                        <a:lnTo>
                          <a:pt x="18" y="34"/>
                        </a:lnTo>
                        <a:lnTo>
                          <a:pt x="14" y="29"/>
                        </a:lnTo>
                        <a:lnTo>
                          <a:pt x="12" y="26"/>
                        </a:lnTo>
                        <a:lnTo>
                          <a:pt x="11" y="22"/>
                        </a:lnTo>
                        <a:lnTo>
                          <a:pt x="11" y="19"/>
                        </a:lnTo>
                        <a:lnTo>
                          <a:pt x="13" y="16"/>
                        </a:lnTo>
                        <a:lnTo>
                          <a:pt x="14" y="13"/>
                        </a:lnTo>
                        <a:lnTo>
                          <a:pt x="17" y="10"/>
                        </a:lnTo>
                        <a:lnTo>
                          <a:pt x="20" y="8"/>
                        </a:lnTo>
                        <a:lnTo>
                          <a:pt x="23" y="5"/>
                        </a:lnTo>
                        <a:lnTo>
                          <a:pt x="26" y="4"/>
                        </a:lnTo>
                        <a:lnTo>
                          <a:pt x="30" y="3"/>
                        </a:lnTo>
                        <a:lnTo>
                          <a:pt x="34" y="3"/>
                        </a:lnTo>
                        <a:lnTo>
                          <a:pt x="38" y="2"/>
                        </a:lnTo>
                        <a:lnTo>
                          <a:pt x="41" y="2"/>
                        </a:lnTo>
                        <a:lnTo>
                          <a:pt x="45" y="2"/>
                        </a:lnTo>
                        <a:lnTo>
                          <a:pt x="46" y="2"/>
                        </a:lnTo>
                        <a:lnTo>
                          <a:pt x="47" y="2"/>
                        </a:lnTo>
                        <a:lnTo>
                          <a:pt x="46" y="2"/>
                        </a:lnTo>
                        <a:lnTo>
                          <a:pt x="44" y="1"/>
                        </a:lnTo>
                        <a:lnTo>
                          <a:pt x="41" y="1"/>
                        </a:lnTo>
                        <a:lnTo>
                          <a:pt x="36" y="0"/>
                        </a:lnTo>
                        <a:lnTo>
                          <a:pt x="31" y="1"/>
                        </a:lnTo>
                        <a:lnTo>
                          <a:pt x="26" y="2"/>
                        </a:lnTo>
                        <a:lnTo>
                          <a:pt x="21" y="4"/>
                        </a:lnTo>
                        <a:lnTo>
                          <a:pt x="16"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71"/>
                  <p:cNvSpPr>
                    <a:spLocks/>
                  </p:cNvSpPr>
                  <p:nvPr/>
                </p:nvSpPr>
                <p:spPr bwMode="auto">
                  <a:xfrm>
                    <a:off x="1199" y="1892"/>
                    <a:ext cx="35" cy="78"/>
                  </a:xfrm>
                  <a:custGeom>
                    <a:avLst/>
                    <a:gdLst>
                      <a:gd name="T0" fmla="*/ 29 w 35"/>
                      <a:gd name="T1" fmla="*/ 4 h 78"/>
                      <a:gd name="T2" fmla="*/ 27 w 35"/>
                      <a:gd name="T3" fmla="*/ 2 h 78"/>
                      <a:gd name="T4" fmla="*/ 25 w 35"/>
                      <a:gd name="T5" fmla="*/ 0 h 78"/>
                      <a:gd name="T6" fmla="*/ 22 w 35"/>
                      <a:gd name="T7" fmla="*/ 0 h 78"/>
                      <a:gd name="T8" fmla="*/ 19 w 35"/>
                      <a:gd name="T9" fmla="*/ 0 h 78"/>
                      <a:gd name="T10" fmla="*/ 17 w 35"/>
                      <a:gd name="T11" fmla="*/ 1 h 78"/>
                      <a:gd name="T12" fmla="*/ 15 w 35"/>
                      <a:gd name="T13" fmla="*/ 3 h 78"/>
                      <a:gd name="T14" fmla="*/ 12 w 35"/>
                      <a:gd name="T15" fmla="*/ 4 h 78"/>
                      <a:gd name="T16" fmla="*/ 11 w 35"/>
                      <a:gd name="T17" fmla="*/ 7 h 78"/>
                      <a:gd name="T18" fmla="*/ 6 w 35"/>
                      <a:gd name="T19" fmla="*/ 15 h 78"/>
                      <a:gd name="T20" fmla="*/ 2 w 35"/>
                      <a:gd name="T21" fmla="*/ 25 h 78"/>
                      <a:gd name="T22" fmla="*/ 1 w 35"/>
                      <a:gd name="T23" fmla="*/ 35 h 78"/>
                      <a:gd name="T24" fmla="*/ 0 w 35"/>
                      <a:gd name="T25" fmla="*/ 45 h 78"/>
                      <a:gd name="T26" fmla="*/ 1 w 35"/>
                      <a:gd name="T27" fmla="*/ 50 h 78"/>
                      <a:gd name="T28" fmla="*/ 3 w 35"/>
                      <a:gd name="T29" fmla="*/ 56 h 78"/>
                      <a:gd name="T30" fmla="*/ 6 w 35"/>
                      <a:gd name="T31" fmla="*/ 62 h 78"/>
                      <a:gd name="T32" fmla="*/ 9 w 35"/>
                      <a:gd name="T33" fmla="*/ 67 h 78"/>
                      <a:gd name="T34" fmla="*/ 12 w 35"/>
                      <a:gd name="T35" fmla="*/ 72 h 78"/>
                      <a:gd name="T36" fmla="*/ 15 w 35"/>
                      <a:gd name="T37" fmla="*/ 75 h 78"/>
                      <a:gd name="T38" fmla="*/ 17 w 35"/>
                      <a:gd name="T39" fmla="*/ 77 h 78"/>
                      <a:gd name="T40" fmla="*/ 17 w 35"/>
                      <a:gd name="T41" fmla="*/ 78 h 78"/>
                      <a:gd name="T42" fmla="*/ 15 w 35"/>
                      <a:gd name="T43" fmla="*/ 73 h 78"/>
                      <a:gd name="T44" fmla="*/ 12 w 35"/>
                      <a:gd name="T45" fmla="*/ 67 h 78"/>
                      <a:gd name="T46" fmla="*/ 10 w 35"/>
                      <a:gd name="T47" fmla="*/ 62 h 78"/>
                      <a:gd name="T48" fmla="*/ 8 w 35"/>
                      <a:gd name="T49" fmla="*/ 57 h 78"/>
                      <a:gd name="T50" fmla="*/ 7 w 35"/>
                      <a:gd name="T51" fmla="*/ 50 h 78"/>
                      <a:gd name="T52" fmla="*/ 7 w 35"/>
                      <a:gd name="T53" fmla="*/ 42 h 78"/>
                      <a:gd name="T54" fmla="*/ 7 w 35"/>
                      <a:gd name="T55" fmla="*/ 34 h 78"/>
                      <a:gd name="T56" fmla="*/ 8 w 35"/>
                      <a:gd name="T57" fmla="*/ 27 h 78"/>
                      <a:gd name="T58" fmla="*/ 9 w 35"/>
                      <a:gd name="T59" fmla="*/ 23 h 78"/>
                      <a:gd name="T60" fmla="*/ 11 w 35"/>
                      <a:gd name="T61" fmla="*/ 19 h 78"/>
                      <a:gd name="T62" fmla="*/ 13 w 35"/>
                      <a:gd name="T63" fmla="*/ 14 h 78"/>
                      <a:gd name="T64" fmla="*/ 16 w 35"/>
                      <a:gd name="T65" fmla="*/ 9 h 78"/>
                      <a:gd name="T66" fmla="*/ 18 w 35"/>
                      <a:gd name="T67" fmla="*/ 6 h 78"/>
                      <a:gd name="T68" fmla="*/ 22 w 35"/>
                      <a:gd name="T69" fmla="*/ 5 h 78"/>
                      <a:gd name="T70" fmla="*/ 25 w 35"/>
                      <a:gd name="T71" fmla="*/ 6 h 78"/>
                      <a:gd name="T72" fmla="*/ 29 w 35"/>
                      <a:gd name="T73" fmla="*/ 10 h 78"/>
                      <a:gd name="T74" fmla="*/ 33 w 35"/>
                      <a:gd name="T75" fmla="*/ 14 h 78"/>
                      <a:gd name="T76" fmla="*/ 35 w 35"/>
                      <a:gd name="T77" fmla="*/ 15 h 78"/>
                      <a:gd name="T78" fmla="*/ 34 w 35"/>
                      <a:gd name="T79" fmla="*/ 12 h 78"/>
                      <a:gd name="T80" fmla="*/ 29 w 35"/>
                      <a:gd name="T81" fmla="*/ 4 h 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
                      <a:gd name="T124" fmla="*/ 0 h 78"/>
                      <a:gd name="T125" fmla="*/ 35 w 35"/>
                      <a:gd name="T126" fmla="*/ 78 h 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 h="78">
                        <a:moveTo>
                          <a:pt x="29" y="4"/>
                        </a:moveTo>
                        <a:lnTo>
                          <a:pt x="27" y="2"/>
                        </a:lnTo>
                        <a:lnTo>
                          <a:pt x="25" y="0"/>
                        </a:lnTo>
                        <a:lnTo>
                          <a:pt x="22" y="0"/>
                        </a:lnTo>
                        <a:lnTo>
                          <a:pt x="19" y="0"/>
                        </a:lnTo>
                        <a:lnTo>
                          <a:pt x="17" y="1"/>
                        </a:lnTo>
                        <a:lnTo>
                          <a:pt x="15" y="3"/>
                        </a:lnTo>
                        <a:lnTo>
                          <a:pt x="12" y="4"/>
                        </a:lnTo>
                        <a:lnTo>
                          <a:pt x="11" y="7"/>
                        </a:lnTo>
                        <a:lnTo>
                          <a:pt x="6" y="15"/>
                        </a:lnTo>
                        <a:lnTo>
                          <a:pt x="2" y="25"/>
                        </a:lnTo>
                        <a:lnTo>
                          <a:pt x="1" y="35"/>
                        </a:lnTo>
                        <a:lnTo>
                          <a:pt x="0" y="45"/>
                        </a:lnTo>
                        <a:lnTo>
                          <a:pt x="1" y="50"/>
                        </a:lnTo>
                        <a:lnTo>
                          <a:pt x="3" y="56"/>
                        </a:lnTo>
                        <a:lnTo>
                          <a:pt x="6" y="62"/>
                        </a:lnTo>
                        <a:lnTo>
                          <a:pt x="9" y="67"/>
                        </a:lnTo>
                        <a:lnTo>
                          <a:pt x="12" y="72"/>
                        </a:lnTo>
                        <a:lnTo>
                          <a:pt x="15" y="75"/>
                        </a:lnTo>
                        <a:lnTo>
                          <a:pt x="17" y="77"/>
                        </a:lnTo>
                        <a:lnTo>
                          <a:pt x="17" y="78"/>
                        </a:lnTo>
                        <a:lnTo>
                          <a:pt x="15" y="73"/>
                        </a:lnTo>
                        <a:lnTo>
                          <a:pt x="12" y="67"/>
                        </a:lnTo>
                        <a:lnTo>
                          <a:pt x="10" y="62"/>
                        </a:lnTo>
                        <a:lnTo>
                          <a:pt x="8" y="57"/>
                        </a:lnTo>
                        <a:lnTo>
                          <a:pt x="7" y="50"/>
                        </a:lnTo>
                        <a:lnTo>
                          <a:pt x="7" y="42"/>
                        </a:lnTo>
                        <a:lnTo>
                          <a:pt x="7" y="34"/>
                        </a:lnTo>
                        <a:lnTo>
                          <a:pt x="8" y="27"/>
                        </a:lnTo>
                        <a:lnTo>
                          <a:pt x="9" y="23"/>
                        </a:lnTo>
                        <a:lnTo>
                          <a:pt x="11" y="19"/>
                        </a:lnTo>
                        <a:lnTo>
                          <a:pt x="13" y="14"/>
                        </a:lnTo>
                        <a:lnTo>
                          <a:pt x="16" y="9"/>
                        </a:lnTo>
                        <a:lnTo>
                          <a:pt x="18" y="6"/>
                        </a:lnTo>
                        <a:lnTo>
                          <a:pt x="22" y="5"/>
                        </a:lnTo>
                        <a:lnTo>
                          <a:pt x="25" y="6"/>
                        </a:lnTo>
                        <a:lnTo>
                          <a:pt x="29" y="10"/>
                        </a:lnTo>
                        <a:lnTo>
                          <a:pt x="33" y="14"/>
                        </a:lnTo>
                        <a:lnTo>
                          <a:pt x="35" y="15"/>
                        </a:lnTo>
                        <a:lnTo>
                          <a:pt x="34" y="12"/>
                        </a:lnTo>
                        <a:lnTo>
                          <a:pt x="29"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72"/>
                  <p:cNvSpPr>
                    <a:spLocks/>
                  </p:cNvSpPr>
                  <p:nvPr/>
                </p:nvSpPr>
                <p:spPr bwMode="auto">
                  <a:xfrm>
                    <a:off x="1541" y="2052"/>
                    <a:ext cx="69" cy="345"/>
                  </a:xfrm>
                  <a:custGeom>
                    <a:avLst/>
                    <a:gdLst>
                      <a:gd name="T0" fmla="*/ 69 w 69"/>
                      <a:gd name="T1" fmla="*/ 0 h 345"/>
                      <a:gd name="T2" fmla="*/ 60 w 69"/>
                      <a:gd name="T3" fmla="*/ 21 h 345"/>
                      <a:gd name="T4" fmla="*/ 51 w 69"/>
                      <a:gd name="T5" fmla="*/ 41 h 345"/>
                      <a:gd name="T6" fmla="*/ 42 w 69"/>
                      <a:gd name="T7" fmla="*/ 61 h 345"/>
                      <a:gd name="T8" fmla="*/ 34 w 69"/>
                      <a:gd name="T9" fmla="*/ 82 h 345"/>
                      <a:gd name="T10" fmla="*/ 26 w 69"/>
                      <a:gd name="T11" fmla="*/ 103 h 345"/>
                      <a:gd name="T12" fmla="*/ 20 w 69"/>
                      <a:gd name="T13" fmla="*/ 124 h 345"/>
                      <a:gd name="T14" fmla="*/ 14 w 69"/>
                      <a:gd name="T15" fmla="*/ 146 h 345"/>
                      <a:gd name="T16" fmla="*/ 9 w 69"/>
                      <a:gd name="T17" fmla="*/ 167 h 345"/>
                      <a:gd name="T18" fmla="*/ 3 w 69"/>
                      <a:gd name="T19" fmla="*/ 211 h 345"/>
                      <a:gd name="T20" fmla="*/ 0 w 69"/>
                      <a:gd name="T21" fmla="*/ 255 h 345"/>
                      <a:gd name="T22" fmla="*/ 0 w 69"/>
                      <a:gd name="T23" fmla="*/ 300 h 345"/>
                      <a:gd name="T24" fmla="*/ 4 w 69"/>
                      <a:gd name="T25" fmla="*/ 344 h 345"/>
                      <a:gd name="T26" fmla="*/ 4 w 69"/>
                      <a:gd name="T27" fmla="*/ 345 h 345"/>
                      <a:gd name="T28" fmla="*/ 5 w 69"/>
                      <a:gd name="T29" fmla="*/ 345 h 345"/>
                      <a:gd name="T30" fmla="*/ 6 w 69"/>
                      <a:gd name="T31" fmla="*/ 344 h 345"/>
                      <a:gd name="T32" fmla="*/ 6 w 69"/>
                      <a:gd name="T33" fmla="*/ 343 h 345"/>
                      <a:gd name="T34" fmla="*/ 5 w 69"/>
                      <a:gd name="T35" fmla="*/ 322 h 345"/>
                      <a:gd name="T36" fmla="*/ 4 w 69"/>
                      <a:gd name="T37" fmla="*/ 301 h 345"/>
                      <a:gd name="T38" fmla="*/ 3 w 69"/>
                      <a:gd name="T39" fmla="*/ 280 h 345"/>
                      <a:gd name="T40" fmla="*/ 3 w 69"/>
                      <a:gd name="T41" fmla="*/ 259 h 345"/>
                      <a:gd name="T42" fmla="*/ 4 w 69"/>
                      <a:gd name="T43" fmla="*/ 236 h 345"/>
                      <a:gd name="T44" fmla="*/ 7 w 69"/>
                      <a:gd name="T45" fmla="*/ 214 h 345"/>
                      <a:gd name="T46" fmla="*/ 9 w 69"/>
                      <a:gd name="T47" fmla="*/ 192 h 345"/>
                      <a:gd name="T48" fmla="*/ 12 w 69"/>
                      <a:gd name="T49" fmla="*/ 170 h 345"/>
                      <a:gd name="T50" fmla="*/ 16 w 69"/>
                      <a:gd name="T51" fmla="*/ 148 h 345"/>
                      <a:gd name="T52" fmla="*/ 21 w 69"/>
                      <a:gd name="T53" fmla="*/ 126 h 345"/>
                      <a:gd name="T54" fmla="*/ 28 w 69"/>
                      <a:gd name="T55" fmla="*/ 105 h 345"/>
                      <a:gd name="T56" fmla="*/ 35 w 69"/>
                      <a:gd name="T57" fmla="*/ 84 h 345"/>
                      <a:gd name="T58" fmla="*/ 43 w 69"/>
                      <a:gd name="T59" fmla="*/ 62 h 345"/>
                      <a:gd name="T60" fmla="*/ 51 w 69"/>
                      <a:gd name="T61" fmla="*/ 42 h 345"/>
                      <a:gd name="T62" fmla="*/ 60 w 69"/>
                      <a:gd name="T63" fmla="*/ 21 h 345"/>
                      <a:gd name="T64" fmla="*/ 69 w 69"/>
                      <a:gd name="T65" fmla="*/ 0 h 345"/>
                      <a:gd name="T66" fmla="*/ 69 w 69"/>
                      <a:gd name="T67" fmla="*/ 0 h 345"/>
                      <a:gd name="T68" fmla="*/ 69 w 69"/>
                      <a:gd name="T69" fmla="*/ 0 h 345"/>
                      <a:gd name="T70" fmla="*/ 69 w 69"/>
                      <a:gd name="T71" fmla="*/ 0 h 345"/>
                      <a:gd name="T72" fmla="*/ 69 w 69"/>
                      <a:gd name="T73" fmla="*/ 0 h 345"/>
                      <a:gd name="T74" fmla="*/ 69 w 69"/>
                      <a:gd name="T75" fmla="*/ 0 h 3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9"/>
                      <a:gd name="T115" fmla="*/ 0 h 345"/>
                      <a:gd name="T116" fmla="*/ 69 w 69"/>
                      <a:gd name="T117" fmla="*/ 345 h 34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9" h="345">
                        <a:moveTo>
                          <a:pt x="69" y="0"/>
                        </a:moveTo>
                        <a:lnTo>
                          <a:pt x="60" y="21"/>
                        </a:lnTo>
                        <a:lnTo>
                          <a:pt x="51" y="41"/>
                        </a:lnTo>
                        <a:lnTo>
                          <a:pt x="42" y="61"/>
                        </a:lnTo>
                        <a:lnTo>
                          <a:pt x="34" y="82"/>
                        </a:lnTo>
                        <a:lnTo>
                          <a:pt x="26" y="103"/>
                        </a:lnTo>
                        <a:lnTo>
                          <a:pt x="20" y="124"/>
                        </a:lnTo>
                        <a:lnTo>
                          <a:pt x="14" y="146"/>
                        </a:lnTo>
                        <a:lnTo>
                          <a:pt x="9" y="167"/>
                        </a:lnTo>
                        <a:lnTo>
                          <a:pt x="3" y="211"/>
                        </a:lnTo>
                        <a:lnTo>
                          <a:pt x="0" y="255"/>
                        </a:lnTo>
                        <a:lnTo>
                          <a:pt x="0" y="300"/>
                        </a:lnTo>
                        <a:lnTo>
                          <a:pt x="4" y="344"/>
                        </a:lnTo>
                        <a:lnTo>
                          <a:pt x="4" y="345"/>
                        </a:lnTo>
                        <a:lnTo>
                          <a:pt x="5" y="345"/>
                        </a:lnTo>
                        <a:lnTo>
                          <a:pt x="6" y="344"/>
                        </a:lnTo>
                        <a:lnTo>
                          <a:pt x="6" y="343"/>
                        </a:lnTo>
                        <a:lnTo>
                          <a:pt x="5" y="322"/>
                        </a:lnTo>
                        <a:lnTo>
                          <a:pt x="4" y="301"/>
                        </a:lnTo>
                        <a:lnTo>
                          <a:pt x="3" y="280"/>
                        </a:lnTo>
                        <a:lnTo>
                          <a:pt x="3" y="259"/>
                        </a:lnTo>
                        <a:lnTo>
                          <a:pt x="4" y="236"/>
                        </a:lnTo>
                        <a:lnTo>
                          <a:pt x="7" y="214"/>
                        </a:lnTo>
                        <a:lnTo>
                          <a:pt x="9" y="192"/>
                        </a:lnTo>
                        <a:lnTo>
                          <a:pt x="12" y="170"/>
                        </a:lnTo>
                        <a:lnTo>
                          <a:pt x="16" y="148"/>
                        </a:lnTo>
                        <a:lnTo>
                          <a:pt x="21" y="126"/>
                        </a:lnTo>
                        <a:lnTo>
                          <a:pt x="28" y="105"/>
                        </a:lnTo>
                        <a:lnTo>
                          <a:pt x="35" y="84"/>
                        </a:lnTo>
                        <a:lnTo>
                          <a:pt x="43" y="62"/>
                        </a:lnTo>
                        <a:lnTo>
                          <a:pt x="51" y="42"/>
                        </a:lnTo>
                        <a:lnTo>
                          <a:pt x="60" y="21"/>
                        </a:lnTo>
                        <a:lnTo>
                          <a:pt x="6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73"/>
                  <p:cNvSpPr>
                    <a:spLocks/>
                  </p:cNvSpPr>
                  <p:nvPr/>
                </p:nvSpPr>
                <p:spPr bwMode="auto">
                  <a:xfrm>
                    <a:off x="1660" y="2059"/>
                    <a:ext cx="69" cy="375"/>
                  </a:xfrm>
                  <a:custGeom>
                    <a:avLst/>
                    <a:gdLst>
                      <a:gd name="T0" fmla="*/ 67 w 69"/>
                      <a:gd name="T1" fmla="*/ 5 h 375"/>
                      <a:gd name="T2" fmla="*/ 62 w 69"/>
                      <a:gd name="T3" fmla="*/ 15 h 375"/>
                      <a:gd name="T4" fmla="*/ 57 w 69"/>
                      <a:gd name="T5" fmla="*/ 25 h 375"/>
                      <a:gd name="T6" fmla="*/ 54 w 69"/>
                      <a:gd name="T7" fmla="*/ 35 h 375"/>
                      <a:gd name="T8" fmla="*/ 50 w 69"/>
                      <a:gd name="T9" fmla="*/ 46 h 375"/>
                      <a:gd name="T10" fmla="*/ 46 w 69"/>
                      <a:gd name="T11" fmla="*/ 58 h 375"/>
                      <a:gd name="T12" fmla="*/ 42 w 69"/>
                      <a:gd name="T13" fmla="*/ 69 h 375"/>
                      <a:gd name="T14" fmla="*/ 38 w 69"/>
                      <a:gd name="T15" fmla="*/ 81 h 375"/>
                      <a:gd name="T16" fmla="*/ 33 w 69"/>
                      <a:gd name="T17" fmla="*/ 98 h 375"/>
                      <a:gd name="T18" fmla="*/ 25 w 69"/>
                      <a:gd name="T19" fmla="*/ 122 h 375"/>
                      <a:gd name="T20" fmla="*/ 19 w 69"/>
                      <a:gd name="T21" fmla="*/ 146 h 375"/>
                      <a:gd name="T22" fmla="*/ 13 w 69"/>
                      <a:gd name="T23" fmla="*/ 169 h 375"/>
                      <a:gd name="T24" fmla="*/ 6 w 69"/>
                      <a:gd name="T25" fmla="*/ 205 h 375"/>
                      <a:gd name="T26" fmla="*/ 1 w 69"/>
                      <a:gd name="T27" fmla="*/ 253 h 375"/>
                      <a:gd name="T28" fmla="*/ 1 w 69"/>
                      <a:gd name="T29" fmla="*/ 301 h 375"/>
                      <a:gd name="T30" fmla="*/ 5 w 69"/>
                      <a:gd name="T31" fmla="*/ 349 h 375"/>
                      <a:gd name="T32" fmla="*/ 8 w 69"/>
                      <a:gd name="T33" fmla="*/ 375 h 375"/>
                      <a:gd name="T34" fmla="*/ 10 w 69"/>
                      <a:gd name="T35" fmla="*/ 374 h 375"/>
                      <a:gd name="T36" fmla="*/ 9 w 69"/>
                      <a:gd name="T37" fmla="*/ 349 h 375"/>
                      <a:gd name="T38" fmla="*/ 6 w 69"/>
                      <a:gd name="T39" fmla="*/ 302 h 375"/>
                      <a:gd name="T40" fmla="*/ 7 w 69"/>
                      <a:gd name="T41" fmla="*/ 254 h 375"/>
                      <a:gd name="T42" fmla="*/ 11 w 69"/>
                      <a:gd name="T43" fmla="*/ 206 h 375"/>
                      <a:gd name="T44" fmla="*/ 18 w 69"/>
                      <a:gd name="T45" fmla="*/ 170 h 375"/>
                      <a:gd name="T46" fmla="*/ 23 w 69"/>
                      <a:gd name="T47" fmla="*/ 147 h 375"/>
                      <a:gd name="T48" fmla="*/ 29 w 69"/>
                      <a:gd name="T49" fmla="*/ 124 h 375"/>
                      <a:gd name="T50" fmla="*/ 34 w 69"/>
                      <a:gd name="T51" fmla="*/ 102 h 375"/>
                      <a:gd name="T52" fmla="*/ 39 w 69"/>
                      <a:gd name="T53" fmla="*/ 85 h 375"/>
                      <a:gd name="T54" fmla="*/ 42 w 69"/>
                      <a:gd name="T55" fmla="*/ 73 h 375"/>
                      <a:gd name="T56" fmla="*/ 46 w 69"/>
                      <a:gd name="T57" fmla="*/ 63 h 375"/>
                      <a:gd name="T58" fmla="*/ 49 w 69"/>
                      <a:gd name="T59" fmla="*/ 52 h 375"/>
                      <a:gd name="T60" fmla="*/ 53 w 69"/>
                      <a:gd name="T61" fmla="*/ 41 h 375"/>
                      <a:gd name="T62" fmla="*/ 57 w 69"/>
                      <a:gd name="T63" fmla="*/ 29 h 375"/>
                      <a:gd name="T64" fmla="*/ 61 w 69"/>
                      <a:gd name="T65" fmla="*/ 17 h 375"/>
                      <a:gd name="T66" fmla="*/ 66 w 69"/>
                      <a:gd name="T67" fmla="*/ 6 h 375"/>
                      <a:gd name="T68" fmla="*/ 69 w 69"/>
                      <a:gd name="T69" fmla="*/ 0 h 375"/>
                      <a:gd name="T70" fmla="*/ 69 w 69"/>
                      <a:gd name="T71" fmla="*/ 0 h 375"/>
                      <a:gd name="T72" fmla="*/ 69 w 69"/>
                      <a:gd name="T73" fmla="*/ 0 h 3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
                      <a:gd name="T112" fmla="*/ 0 h 375"/>
                      <a:gd name="T113" fmla="*/ 69 w 69"/>
                      <a:gd name="T114" fmla="*/ 375 h 3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 h="375">
                        <a:moveTo>
                          <a:pt x="69" y="0"/>
                        </a:moveTo>
                        <a:lnTo>
                          <a:pt x="67" y="5"/>
                        </a:lnTo>
                        <a:lnTo>
                          <a:pt x="64" y="10"/>
                        </a:lnTo>
                        <a:lnTo>
                          <a:pt x="62" y="15"/>
                        </a:lnTo>
                        <a:lnTo>
                          <a:pt x="60" y="20"/>
                        </a:lnTo>
                        <a:lnTo>
                          <a:pt x="57" y="25"/>
                        </a:lnTo>
                        <a:lnTo>
                          <a:pt x="56" y="30"/>
                        </a:lnTo>
                        <a:lnTo>
                          <a:pt x="54" y="35"/>
                        </a:lnTo>
                        <a:lnTo>
                          <a:pt x="52" y="40"/>
                        </a:lnTo>
                        <a:lnTo>
                          <a:pt x="50" y="46"/>
                        </a:lnTo>
                        <a:lnTo>
                          <a:pt x="48" y="52"/>
                        </a:lnTo>
                        <a:lnTo>
                          <a:pt x="46" y="58"/>
                        </a:lnTo>
                        <a:lnTo>
                          <a:pt x="44" y="64"/>
                        </a:lnTo>
                        <a:lnTo>
                          <a:pt x="42" y="69"/>
                        </a:lnTo>
                        <a:lnTo>
                          <a:pt x="40" y="75"/>
                        </a:lnTo>
                        <a:lnTo>
                          <a:pt x="38" y="81"/>
                        </a:lnTo>
                        <a:lnTo>
                          <a:pt x="36" y="87"/>
                        </a:lnTo>
                        <a:lnTo>
                          <a:pt x="33" y="98"/>
                        </a:lnTo>
                        <a:lnTo>
                          <a:pt x="29" y="110"/>
                        </a:lnTo>
                        <a:lnTo>
                          <a:pt x="25" y="122"/>
                        </a:lnTo>
                        <a:lnTo>
                          <a:pt x="22" y="134"/>
                        </a:lnTo>
                        <a:lnTo>
                          <a:pt x="19" y="146"/>
                        </a:lnTo>
                        <a:lnTo>
                          <a:pt x="16" y="158"/>
                        </a:lnTo>
                        <a:lnTo>
                          <a:pt x="13" y="169"/>
                        </a:lnTo>
                        <a:lnTo>
                          <a:pt x="11" y="182"/>
                        </a:lnTo>
                        <a:lnTo>
                          <a:pt x="6" y="205"/>
                        </a:lnTo>
                        <a:lnTo>
                          <a:pt x="3" y="229"/>
                        </a:lnTo>
                        <a:lnTo>
                          <a:pt x="1" y="253"/>
                        </a:lnTo>
                        <a:lnTo>
                          <a:pt x="0" y="276"/>
                        </a:lnTo>
                        <a:lnTo>
                          <a:pt x="1" y="301"/>
                        </a:lnTo>
                        <a:lnTo>
                          <a:pt x="2" y="325"/>
                        </a:lnTo>
                        <a:lnTo>
                          <a:pt x="5" y="349"/>
                        </a:lnTo>
                        <a:lnTo>
                          <a:pt x="7" y="374"/>
                        </a:lnTo>
                        <a:lnTo>
                          <a:pt x="8" y="375"/>
                        </a:lnTo>
                        <a:lnTo>
                          <a:pt x="9" y="375"/>
                        </a:lnTo>
                        <a:lnTo>
                          <a:pt x="10" y="374"/>
                        </a:lnTo>
                        <a:lnTo>
                          <a:pt x="11" y="373"/>
                        </a:lnTo>
                        <a:lnTo>
                          <a:pt x="9" y="349"/>
                        </a:lnTo>
                        <a:lnTo>
                          <a:pt x="7" y="325"/>
                        </a:lnTo>
                        <a:lnTo>
                          <a:pt x="6" y="302"/>
                        </a:lnTo>
                        <a:lnTo>
                          <a:pt x="6" y="278"/>
                        </a:lnTo>
                        <a:lnTo>
                          <a:pt x="7" y="254"/>
                        </a:lnTo>
                        <a:lnTo>
                          <a:pt x="9" y="230"/>
                        </a:lnTo>
                        <a:lnTo>
                          <a:pt x="11" y="206"/>
                        </a:lnTo>
                        <a:lnTo>
                          <a:pt x="15" y="182"/>
                        </a:lnTo>
                        <a:lnTo>
                          <a:pt x="18" y="170"/>
                        </a:lnTo>
                        <a:lnTo>
                          <a:pt x="20" y="159"/>
                        </a:lnTo>
                        <a:lnTo>
                          <a:pt x="23" y="147"/>
                        </a:lnTo>
                        <a:lnTo>
                          <a:pt x="25" y="136"/>
                        </a:lnTo>
                        <a:lnTo>
                          <a:pt x="29" y="124"/>
                        </a:lnTo>
                        <a:lnTo>
                          <a:pt x="31" y="113"/>
                        </a:lnTo>
                        <a:lnTo>
                          <a:pt x="34" y="102"/>
                        </a:lnTo>
                        <a:lnTo>
                          <a:pt x="38" y="90"/>
                        </a:lnTo>
                        <a:lnTo>
                          <a:pt x="39" y="85"/>
                        </a:lnTo>
                        <a:lnTo>
                          <a:pt x="41" y="79"/>
                        </a:lnTo>
                        <a:lnTo>
                          <a:pt x="42" y="73"/>
                        </a:lnTo>
                        <a:lnTo>
                          <a:pt x="44" y="68"/>
                        </a:lnTo>
                        <a:lnTo>
                          <a:pt x="46" y="63"/>
                        </a:lnTo>
                        <a:lnTo>
                          <a:pt x="47" y="57"/>
                        </a:lnTo>
                        <a:lnTo>
                          <a:pt x="49" y="52"/>
                        </a:lnTo>
                        <a:lnTo>
                          <a:pt x="51" y="47"/>
                        </a:lnTo>
                        <a:lnTo>
                          <a:pt x="53" y="41"/>
                        </a:lnTo>
                        <a:lnTo>
                          <a:pt x="55" y="35"/>
                        </a:lnTo>
                        <a:lnTo>
                          <a:pt x="57" y="29"/>
                        </a:lnTo>
                        <a:lnTo>
                          <a:pt x="59" y="23"/>
                        </a:lnTo>
                        <a:lnTo>
                          <a:pt x="61" y="17"/>
                        </a:lnTo>
                        <a:lnTo>
                          <a:pt x="64" y="12"/>
                        </a:lnTo>
                        <a:lnTo>
                          <a:pt x="66" y="6"/>
                        </a:lnTo>
                        <a:lnTo>
                          <a:pt x="6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74"/>
                  <p:cNvSpPr>
                    <a:spLocks/>
                  </p:cNvSpPr>
                  <p:nvPr/>
                </p:nvSpPr>
                <p:spPr bwMode="auto">
                  <a:xfrm>
                    <a:off x="1560" y="2413"/>
                    <a:ext cx="119" cy="34"/>
                  </a:xfrm>
                  <a:custGeom>
                    <a:avLst/>
                    <a:gdLst>
                      <a:gd name="T0" fmla="*/ 52 w 119"/>
                      <a:gd name="T1" fmla="*/ 14 h 34"/>
                      <a:gd name="T2" fmla="*/ 60 w 119"/>
                      <a:gd name="T3" fmla="*/ 16 h 34"/>
                      <a:gd name="T4" fmla="*/ 68 w 119"/>
                      <a:gd name="T5" fmla="*/ 19 h 34"/>
                      <a:gd name="T6" fmla="*/ 76 w 119"/>
                      <a:gd name="T7" fmla="*/ 21 h 34"/>
                      <a:gd name="T8" fmla="*/ 84 w 119"/>
                      <a:gd name="T9" fmla="*/ 24 h 34"/>
                      <a:gd name="T10" fmla="*/ 93 w 119"/>
                      <a:gd name="T11" fmla="*/ 26 h 34"/>
                      <a:gd name="T12" fmla="*/ 101 w 119"/>
                      <a:gd name="T13" fmla="*/ 29 h 34"/>
                      <a:gd name="T14" fmla="*/ 109 w 119"/>
                      <a:gd name="T15" fmla="*/ 31 h 34"/>
                      <a:gd name="T16" fmla="*/ 117 w 119"/>
                      <a:gd name="T17" fmla="*/ 34 h 34"/>
                      <a:gd name="T18" fmla="*/ 118 w 119"/>
                      <a:gd name="T19" fmla="*/ 34 h 34"/>
                      <a:gd name="T20" fmla="*/ 119 w 119"/>
                      <a:gd name="T21" fmla="*/ 33 h 34"/>
                      <a:gd name="T22" fmla="*/ 119 w 119"/>
                      <a:gd name="T23" fmla="*/ 32 h 34"/>
                      <a:gd name="T24" fmla="*/ 118 w 119"/>
                      <a:gd name="T25" fmla="*/ 32 h 34"/>
                      <a:gd name="T26" fmla="*/ 109 w 119"/>
                      <a:gd name="T27" fmla="*/ 29 h 34"/>
                      <a:gd name="T28" fmla="*/ 101 w 119"/>
                      <a:gd name="T29" fmla="*/ 26 h 34"/>
                      <a:gd name="T30" fmla="*/ 92 w 119"/>
                      <a:gd name="T31" fmla="*/ 23 h 34"/>
                      <a:gd name="T32" fmla="*/ 83 w 119"/>
                      <a:gd name="T33" fmla="*/ 20 h 34"/>
                      <a:gd name="T34" fmla="*/ 74 w 119"/>
                      <a:gd name="T35" fmla="*/ 17 h 34"/>
                      <a:gd name="T36" fmla="*/ 65 w 119"/>
                      <a:gd name="T37" fmla="*/ 14 h 34"/>
                      <a:gd name="T38" fmla="*/ 56 w 119"/>
                      <a:gd name="T39" fmla="*/ 12 h 34"/>
                      <a:gd name="T40" fmla="*/ 47 w 119"/>
                      <a:gd name="T41" fmla="*/ 9 h 34"/>
                      <a:gd name="T42" fmla="*/ 43 w 119"/>
                      <a:gd name="T43" fmla="*/ 8 h 34"/>
                      <a:gd name="T44" fmla="*/ 40 w 119"/>
                      <a:gd name="T45" fmla="*/ 7 h 34"/>
                      <a:gd name="T46" fmla="*/ 36 w 119"/>
                      <a:gd name="T47" fmla="*/ 6 h 34"/>
                      <a:gd name="T48" fmla="*/ 33 w 119"/>
                      <a:gd name="T49" fmla="*/ 5 h 34"/>
                      <a:gd name="T50" fmla="*/ 29 w 119"/>
                      <a:gd name="T51" fmla="*/ 4 h 34"/>
                      <a:gd name="T52" fmla="*/ 26 w 119"/>
                      <a:gd name="T53" fmla="*/ 3 h 34"/>
                      <a:gd name="T54" fmla="*/ 22 w 119"/>
                      <a:gd name="T55" fmla="*/ 2 h 34"/>
                      <a:gd name="T56" fmla="*/ 19 w 119"/>
                      <a:gd name="T57" fmla="*/ 1 h 34"/>
                      <a:gd name="T58" fmla="*/ 16 w 119"/>
                      <a:gd name="T59" fmla="*/ 1 h 34"/>
                      <a:gd name="T60" fmla="*/ 13 w 119"/>
                      <a:gd name="T61" fmla="*/ 0 h 34"/>
                      <a:gd name="T62" fmla="*/ 10 w 119"/>
                      <a:gd name="T63" fmla="*/ 0 h 34"/>
                      <a:gd name="T64" fmla="*/ 7 w 119"/>
                      <a:gd name="T65" fmla="*/ 0 h 34"/>
                      <a:gd name="T66" fmla="*/ 4 w 119"/>
                      <a:gd name="T67" fmla="*/ 0 h 34"/>
                      <a:gd name="T68" fmla="*/ 2 w 119"/>
                      <a:gd name="T69" fmla="*/ 0 h 34"/>
                      <a:gd name="T70" fmla="*/ 1 w 119"/>
                      <a:gd name="T71" fmla="*/ 0 h 34"/>
                      <a:gd name="T72" fmla="*/ 0 w 119"/>
                      <a:gd name="T73" fmla="*/ 0 h 34"/>
                      <a:gd name="T74" fmla="*/ 2 w 119"/>
                      <a:gd name="T75" fmla="*/ 1 h 34"/>
                      <a:gd name="T76" fmla="*/ 7 w 119"/>
                      <a:gd name="T77" fmla="*/ 2 h 34"/>
                      <a:gd name="T78" fmla="*/ 14 w 119"/>
                      <a:gd name="T79" fmla="*/ 4 h 34"/>
                      <a:gd name="T80" fmla="*/ 22 w 119"/>
                      <a:gd name="T81" fmla="*/ 6 h 34"/>
                      <a:gd name="T82" fmla="*/ 31 w 119"/>
                      <a:gd name="T83" fmla="*/ 8 h 34"/>
                      <a:gd name="T84" fmla="*/ 39 w 119"/>
                      <a:gd name="T85" fmla="*/ 11 h 34"/>
                      <a:gd name="T86" fmla="*/ 47 w 119"/>
                      <a:gd name="T87" fmla="*/ 12 h 34"/>
                      <a:gd name="T88" fmla="*/ 52 w 119"/>
                      <a:gd name="T89" fmla="*/ 14 h 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9"/>
                      <a:gd name="T136" fmla="*/ 0 h 34"/>
                      <a:gd name="T137" fmla="*/ 119 w 119"/>
                      <a:gd name="T138" fmla="*/ 34 h 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9" h="34">
                        <a:moveTo>
                          <a:pt x="52" y="14"/>
                        </a:moveTo>
                        <a:lnTo>
                          <a:pt x="60" y="16"/>
                        </a:lnTo>
                        <a:lnTo>
                          <a:pt x="68" y="19"/>
                        </a:lnTo>
                        <a:lnTo>
                          <a:pt x="76" y="21"/>
                        </a:lnTo>
                        <a:lnTo>
                          <a:pt x="84" y="24"/>
                        </a:lnTo>
                        <a:lnTo>
                          <a:pt x="93" y="26"/>
                        </a:lnTo>
                        <a:lnTo>
                          <a:pt x="101" y="29"/>
                        </a:lnTo>
                        <a:lnTo>
                          <a:pt x="109" y="31"/>
                        </a:lnTo>
                        <a:lnTo>
                          <a:pt x="117" y="34"/>
                        </a:lnTo>
                        <a:lnTo>
                          <a:pt x="118" y="34"/>
                        </a:lnTo>
                        <a:lnTo>
                          <a:pt x="119" y="33"/>
                        </a:lnTo>
                        <a:lnTo>
                          <a:pt x="119" y="32"/>
                        </a:lnTo>
                        <a:lnTo>
                          <a:pt x="118" y="32"/>
                        </a:lnTo>
                        <a:lnTo>
                          <a:pt x="109" y="29"/>
                        </a:lnTo>
                        <a:lnTo>
                          <a:pt x="101" y="26"/>
                        </a:lnTo>
                        <a:lnTo>
                          <a:pt x="92" y="23"/>
                        </a:lnTo>
                        <a:lnTo>
                          <a:pt x="83" y="20"/>
                        </a:lnTo>
                        <a:lnTo>
                          <a:pt x="74" y="17"/>
                        </a:lnTo>
                        <a:lnTo>
                          <a:pt x="65" y="14"/>
                        </a:lnTo>
                        <a:lnTo>
                          <a:pt x="56" y="12"/>
                        </a:lnTo>
                        <a:lnTo>
                          <a:pt x="47" y="9"/>
                        </a:lnTo>
                        <a:lnTo>
                          <a:pt x="43" y="8"/>
                        </a:lnTo>
                        <a:lnTo>
                          <a:pt x="40" y="7"/>
                        </a:lnTo>
                        <a:lnTo>
                          <a:pt x="36" y="6"/>
                        </a:lnTo>
                        <a:lnTo>
                          <a:pt x="33" y="5"/>
                        </a:lnTo>
                        <a:lnTo>
                          <a:pt x="29" y="4"/>
                        </a:lnTo>
                        <a:lnTo>
                          <a:pt x="26" y="3"/>
                        </a:lnTo>
                        <a:lnTo>
                          <a:pt x="22" y="2"/>
                        </a:lnTo>
                        <a:lnTo>
                          <a:pt x="19" y="1"/>
                        </a:lnTo>
                        <a:lnTo>
                          <a:pt x="16" y="1"/>
                        </a:lnTo>
                        <a:lnTo>
                          <a:pt x="13" y="0"/>
                        </a:lnTo>
                        <a:lnTo>
                          <a:pt x="10" y="0"/>
                        </a:lnTo>
                        <a:lnTo>
                          <a:pt x="7" y="0"/>
                        </a:lnTo>
                        <a:lnTo>
                          <a:pt x="4" y="0"/>
                        </a:lnTo>
                        <a:lnTo>
                          <a:pt x="2" y="0"/>
                        </a:lnTo>
                        <a:lnTo>
                          <a:pt x="1" y="0"/>
                        </a:lnTo>
                        <a:lnTo>
                          <a:pt x="0" y="0"/>
                        </a:lnTo>
                        <a:lnTo>
                          <a:pt x="2" y="1"/>
                        </a:lnTo>
                        <a:lnTo>
                          <a:pt x="7" y="2"/>
                        </a:lnTo>
                        <a:lnTo>
                          <a:pt x="14" y="4"/>
                        </a:lnTo>
                        <a:lnTo>
                          <a:pt x="22" y="6"/>
                        </a:lnTo>
                        <a:lnTo>
                          <a:pt x="31" y="8"/>
                        </a:lnTo>
                        <a:lnTo>
                          <a:pt x="39" y="11"/>
                        </a:lnTo>
                        <a:lnTo>
                          <a:pt x="47" y="12"/>
                        </a:lnTo>
                        <a:lnTo>
                          <a:pt x="52"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75"/>
                  <p:cNvSpPr>
                    <a:spLocks/>
                  </p:cNvSpPr>
                  <p:nvPr/>
                </p:nvSpPr>
                <p:spPr bwMode="auto">
                  <a:xfrm>
                    <a:off x="1650" y="2405"/>
                    <a:ext cx="165" cy="8"/>
                  </a:xfrm>
                  <a:custGeom>
                    <a:avLst/>
                    <a:gdLst>
                      <a:gd name="T0" fmla="*/ 70 w 165"/>
                      <a:gd name="T1" fmla="*/ 8 h 8"/>
                      <a:gd name="T2" fmla="*/ 76 w 165"/>
                      <a:gd name="T3" fmla="*/ 8 h 8"/>
                      <a:gd name="T4" fmla="*/ 82 w 165"/>
                      <a:gd name="T5" fmla="*/ 7 h 8"/>
                      <a:gd name="T6" fmla="*/ 88 w 165"/>
                      <a:gd name="T7" fmla="*/ 7 h 8"/>
                      <a:gd name="T8" fmla="*/ 93 w 165"/>
                      <a:gd name="T9" fmla="*/ 7 h 8"/>
                      <a:gd name="T10" fmla="*/ 100 w 165"/>
                      <a:gd name="T11" fmla="*/ 7 h 8"/>
                      <a:gd name="T12" fmla="*/ 106 w 165"/>
                      <a:gd name="T13" fmla="*/ 6 h 8"/>
                      <a:gd name="T14" fmla="*/ 111 w 165"/>
                      <a:gd name="T15" fmla="*/ 6 h 8"/>
                      <a:gd name="T16" fmla="*/ 117 w 165"/>
                      <a:gd name="T17" fmla="*/ 6 h 8"/>
                      <a:gd name="T18" fmla="*/ 123 w 165"/>
                      <a:gd name="T19" fmla="*/ 6 h 8"/>
                      <a:gd name="T20" fmla="*/ 129 w 165"/>
                      <a:gd name="T21" fmla="*/ 6 h 8"/>
                      <a:gd name="T22" fmla="*/ 135 w 165"/>
                      <a:gd name="T23" fmla="*/ 5 h 8"/>
                      <a:gd name="T24" fmla="*/ 141 w 165"/>
                      <a:gd name="T25" fmla="*/ 5 h 8"/>
                      <a:gd name="T26" fmla="*/ 147 w 165"/>
                      <a:gd name="T27" fmla="*/ 4 h 8"/>
                      <a:gd name="T28" fmla="*/ 152 w 165"/>
                      <a:gd name="T29" fmla="*/ 4 h 8"/>
                      <a:gd name="T30" fmla="*/ 158 w 165"/>
                      <a:gd name="T31" fmla="*/ 3 h 8"/>
                      <a:gd name="T32" fmla="*/ 164 w 165"/>
                      <a:gd name="T33" fmla="*/ 2 h 8"/>
                      <a:gd name="T34" fmla="*/ 165 w 165"/>
                      <a:gd name="T35" fmla="*/ 2 h 8"/>
                      <a:gd name="T36" fmla="*/ 165 w 165"/>
                      <a:gd name="T37" fmla="*/ 1 h 8"/>
                      <a:gd name="T38" fmla="*/ 165 w 165"/>
                      <a:gd name="T39" fmla="*/ 0 h 8"/>
                      <a:gd name="T40" fmla="*/ 165 w 165"/>
                      <a:gd name="T41" fmla="*/ 0 h 8"/>
                      <a:gd name="T42" fmla="*/ 159 w 165"/>
                      <a:gd name="T43" fmla="*/ 0 h 8"/>
                      <a:gd name="T44" fmla="*/ 154 w 165"/>
                      <a:gd name="T45" fmla="*/ 0 h 8"/>
                      <a:gd name="T46" fmla="*/ 148 w 165"/>
                      <a:gd name="T47" fmla="*/ 0 h 8"/>
                      <a:gd name="T48" fmla="*/ 143 w 165"/>
                      <a:gd name="T49" fmla="*/ 1 h 8"/>
                      <a:gd name="T50" fmla="*/ 138 w 165"/>
                      <a:gd name="T51" fmla="*/ 1 h 8"/>
                      <a:gd name="T52" fmla="*/ 132 w 165"/>
                      <a:gd name="T53" fmla="*/ 1 h 8"/>
                      <a:gd name="T54" fmla="*/ 127 w 165"/>
                      <a:gd name="T55" fmla="*/ 1 h 8"/>
                      <a:gd name="T56" fmla="*/ 121 w 165"/>
                      <a:gd name="T57" fmla="*/ 1 h 8"/>
                      <a:gd name="T58" fmla="*/ 116 w 165"/>
                      <a:gd name="T59" fmla="*/ 1 h 8"/>
                      <a:gd name="T60" fmla="*/ 111 w 165"/>
                      <a:gd name="T61" fmla="*/ 1 h 8"/>
                      <a:gd name="T62" fmla="*/ 105 w 165"/>
                      <a:gd name="T63" fmla="*/ 1 h 8"/>
                      <a:gd name="T64" fmla="*/ 100 w 165"/>
                      <a:gd name="T65" fmla="*/ 2 h 8"/>
                      <a:gd name="T66" fmla="*/ 94 w 165"/>
                      <a:gd name="T67" fmla="*/ 2 h 8"/>
                      <a:gd name="T68" fmla="*/ 89 w 165"/>
                      <a:gd name="T69" fmla="*/ 2 h 8"/>
                      <a:gd name="T70" fmla="*/ 84 w 165"/>
                      <a:gd name="T71" fmla="*/ 2 h 8"/>
                      <a:gd name="T72" fmla="*/ 78 w 165"/>
                      <a:gd name="T73" fmla="*/ 2 h 8"/>
                      <a:gd name="T74" fmla="*/ 75 w 165"/>
                      <a:gd name="T75" fmla="*/ 2 h 8"/>
                      <a:gd name="T76" fmla="*/ 70 w 165"/>
                      <a:gd name="T77" fmla="*/ 3 h 8"/>
                      <a:gd name="T78" fmla="*/ 66 w 165"/>
                      <a:gd name="T79" fmla="*/ 3 h 8"/>
                      <a:gd name="T80" fmla="*/ 60 w 165"/>
                      <a:gd name="T81" fmla="*/ 3 h 8"/>
                      <a:gd name="T82" fmla="*/ 53 w 165"/>
                      <a:gd name="T83" fmla="*/ 3 h 8"/>
                      <a:gd name="T84" fmla="*/ 47 w 165"/>
                      <a:gd name="T85" fmla="*/ 3 h 8"/>
                      <a:gd name="T86" fmla="*/ 40 w 165"/>
                      <a:gd name="T87" fmla="*/ 3 h 8"/>
                      <a:gd name="T88" fmla="*/ 34 w 165"/>
                      <a:gd name="T89" fmla="*/ 4 h 8"/>
                      <a:gd name="T90" fmla="*/ 27 w 165"/>
                      <a:gd name="T91" fmla="*/ 4 h 8"/>
                      <a:gd name="T92" fmla="*/ 21 w 165"/>
                      <a:gd name="T93" fmla="*/ 4 h 8"/>
                      <a:gd name="T94" fmla="*/ 15 w 165"/>
                      <a:gd name="T95" fmla="*/ 4 h 8"/>
                      <a:gd name="T96" fmla="*/ 10 w 165"/>
                      <a:gd name="T97" fmla="*/ 4 h 8"/>
                      <a:gd name="T98" fmla="*/ 6 w 165"/>
                      <a:gd name="T99" fmla="*/ 5 h 8"/>
                      <a:gd name="T100" fmla="*/ 3 w 165"/>
                      <a:gd name="T101" fmla="*/ 5 h 8"/>
                      <a:gd name="T102" fmla="*/ 1 w 165"/>
                      <a:gd name="T103" fmla="*/ 5 h 8"/>
                      <a:gd name="T104" fmla="*/ 0 w 165"/>
                      <a:gd name="T105" fmla="*/ 5 h 8"/>
                      <a:gd name="T106" fmla="*/ 2 w 165"/>
                      <a:gd name="T107" fmla="*/ 5 h 8"/>
                      <a:gd name="T108" fmla="*/ 9 w 165"/>
                      <a:gd name="T109" fmla="*/ 5 h 8"/>
                      <a:gd name="T110" fmla="*/ 18 w 165"/>
                      <a:gd name="T111" fmla="*/ 6 h 8"/>
                      <a:gd name="T112" fmla="*/ 29 w 165"/>
                      <a:gd name="T113" fmla="*/ 6 h 8"/>
                      <a:gd name="T114" fmla="*/ 41 w 165"/>
                      <a:gd name="T115" fmla="*/ 7 h 8"/>
                      <a:gd name="T116" fmla="*/ 52 w 165"/>
                      <a:gd name="T117" fmla="*/ 7 h 8"/>
                      <a:gd name="T118" fmla="*/ 63 w 165"/>
                      <a:gd name="T119" fmla="*/ 8 h 8"/>
                      <a:gd name="T120" fmla="*/ 70 w 165"/>
                      <a:gd name="T121" fmla="*/ 8 h 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5"/>
                      <a:gd name="T184" fmla="*/ 0 h 8"/>
                      <a:gd name="T185" fmla="*/ 165 w 165"/>
                      <a:gd name="T186" fmla="*/ 8 h 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5" h="8">
                        <a:moveTo>
                          <a:pt x="70" y="8"/>
                        </a:moveTo>
                        <a:lnTo>
                          <a:pt x="76" y="8"/>
                        </a:lnTo>
                        <a:lnTo>
                          <a:pt x="82" y="7"/>
                        </a:lnTo>
                        <a:lnTo>
                          <a:pt x="88" y="7"/>
                        </a:lnTo>
                        <a:lnTo>
                          <a:pt x="93" y="7"/>
                        </a:lnTo>
                        <a:lnTo>
                          <a:pt x="100" y="7"/>
                        </a:lnTo>
                        <a:lnTo>
                          <a:pt x="106" y="6"/>
                        </a:lnTo>
                        <a:lnTo>
                          <a:pt x="111" y="6"/>
                        </a:lnTo>
                        <a:lnTo>
                          <a:pt x="117" y="6"/>
                        </a:lnTo>
                        <a:lnTo>
                          <a:pt x="123" y="6"/>
                        </a:lnTo>
                        <a:lnTo>
                          <a:pt x="129" y="6"/>
                        </a:lnTo>
                        <a:lnTo>
                          <a:pt x="135" y="5"/>
                        </a:lnTo>
                        <a:lnTo>
                          <a:pt x="141" y="5"/>
                        </a:lnTo>
                        <a:lnTo>
                          <a:pt x="147" y="4"/>
                        </a:lnTo>
                        <a:lnTo>
                          <a:pt x="152" y="4"/>
                        </a:lnTo>
                        <a:lnTo>
                          <a:pt x="158" y="3"/>
                        </a:lnTo>
                        <a:lnTo>
                          <a:pt x="164" y="2"/>
                        </a:lnTo>
                        <a:lnTo>
                          <a:pt x="165" y="2"/>
                        </a:lnTo>
                        <a:lnTo>
                          <a:pt x="165" y="1"/>
                        </a:lnTo>
                        <a:lnTo>
                          <a:pt x="165" y="0"/>
                        </a:lnTo>
                        <a:lnTo>
                          <a:pt x="159" y="0"/>
                        </a:lnTo>
                        <a:lnTo>
                          <a:pt x="154" y="0"/>
                        </a:lnTo>
                        <a:lnTo>
                          <a:pt x="148" y="0"/>
                        </a:lnTo>
                        <a:lnTo>
                          <a:pt x="143" y="1"/>
                        </a:lnTo>
                        <a:lnTo>
                          <a:pt x="138" y="1"/>
                        </a:lnTo>
                        <a:lnTo>
                          <a:pt x="132" y="1"/>
                        </a:lnTo>
                        <a:lnTo>
                          <a:pt x="127" y="1"/>
                        </a:lnTo>
                        <a:lnTo>
                          <a:pt x="121" y="1"/>
                        </a:lnTo>
                        <a:lnTo>
                          <a:pt x="116" y="1"/>
                        </a:lnTo>
                        <a:lnTo>
                          <a:pt x="111" y="1"/>
                        </a:lnTo>
                        <a:lnTo>
                          <a:pt x="105" y="1"/>
                        </a:lnTo>
                        <a:lnTo>
                          <a:pt x="100" y="2"/>
                        </a:lnTo>
                        <a:lnTo>
                          <a:pt x="94" y="2"/>
                        </a:lnTo>
                        <a:lnTo>
                          <a:pt x="89" y="2"/>
                        </a:lnTo>
                        <a:lnTo>
                          <a:pt x="84" y="2"/>
                        </a:lnTo>
                        <a:lnTo>
                          <a:pt x="78" y="2"/>
                        </a:lnTo>
                        <a:lnTo>
                          <a:pt x="75" y="2"/>
                        </a:lnTo>
                        <a:lnTo>
                          <a:pt x="70" y="3"/>
                        </a:lnTo>
                        <a:lnTo>
                          <a:pt x="66" y="3"/>
                        </a:lnTo>
                        <a:lnTo>
                          <a:pt x="60" y="3"/>
                        </a:lnTo>
                        <a:lnTo>
                          <a:pt x="53" y="3"/>
                        </a:lnTo>
                        <a:lnTo>
                          <a:pt x="47" y="3"/>
                        </a:lnTo>
                        <a:lnTo>
                          <a:pt x="40" y="3"/>
                        </a:lnTo>
                        <a:lnTo>
                          <a:pt x="34" y="4"/>
                        </a:lnTo>
                        <a:lnTo>
                          <a:pt x="27" y="4"/>
                        </a:lnTo>
                        <a:lnTo>
                          <a:pt x="21" y="4"/>
                        </a:lnTo>
                        <a:lnTo>
                          <a:pt x="15" y="4"/>
                        </a:lnTo>
                        <a:lnTo>
                          <a:pt x="10" y="4"/>
                        </a:lnTo>
                        <a:lnTo>
                          <a:pt x="6" y="5"/>
                        </a:lnTo>
                        <a:lnTo>
                          <a:pt x="3" y="5"/>
                        </a:lnTo>
                        <a:lnTo>
                          <a:pt x="1" y="5"/>
                        </a:lnTo>
                        <a:lnTo>
                          <a:pt x="0" y="5"/>
                        </a:lnTo>
                        <a:lnTo>
                          <a:pt x="2" y="5"/>
                        </a:lnTo>
                        <a:lnTo>
                          <a:pt x="9" y="5"/>
                        </a:lnTo>
                        <a:lnTo>
                          <a:pt x="18" y="6"/>
                        </a:lnTo>
                        <a:lnTo>
                          <a:pt x="29" y="6"/>
                        </a:lnTo>
                        <a:lnTo>
                          <a:pt x="41" y="7"/>
                        </a:lnTo>
                        <a:lnTo>
                          <a:pt x="52" y="7"/>
                        </a:lnTo>
                        <a:lnTo>
                          <a:pt x="63" y="8"/>
                        </a:lnTo>
                        <a:lnTo>
                          <a:pt x="70"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76"/>
                  <p:cNvSpPr>
                    <a:spLocks/>
                  </p:cNvSpPr>
                  <p:nvPr/>
                </p:nvSpPr>
                <p:spPr bwMode="auto">
                  <a:xfrm>
                    <a:off x="1431" y="2562"/>
                    <a:ext cx="159" cy="22"/>
                  </a:xfrm>
                  <a:custGeom>
                    <a:avLst/>
                    <a:gdLst>
                      <a:gd name="T0" fmla="*/ 18 w 159"/>
                      <a:gd name="T1" fmla="*/ 3 h 22"/>
                      <a:gd name="T2" fmla="*/ 32 w 159"/>
                      <a:gd name="T3" fmla="*/ 4 h 22"/>
                      <a:gd name="T4" fmla="*/ 51 w 159"/>
                      <a:gd name="T5" fmla="*/ 5 h 22"/>
                      <a:gd name="T6" fmla="*/ 68 w 159"/>
                      <a:gd name="T7" fmla="*/ 7 h 22"/>
                      <a:gd name="T8" fmla="*/ 79 w 159"/>
                      <a:gd name="T9" fmla="*/ 9 h 22"/>
                      <a:gd name="T10" fmla="*/ 90 w 159"/>
                      <a:gd name="T11" fmla="*/ 10 h 22"/>
                      <a:gd name="T12" fmla="*/ 100 w 159"/>
                      <a:gd name="T13" fmla="*/ 12 h 22"/>
                      <a:gd name="T14" fmla="*/ 111 w 159"/>
                      <a:gd name="T15" fmla="*/ 14 h 22"/>
                      <a:gd name="T16" fmla="*/ 122 w 159"/>
                      <a:gd name="T17" fmla="*/ 16 h 22"/>
                      <a:gd name="T18" fmla="*/ 132 w 159"/>
                      <a:gd name="T19" fmla="*/ 18 h 22"/>
                      <a:gd name="T20" fmla="*/ 142 w 159"/>
                      <a:gd name="T21" fmla="*/ 19 h 22"/>
                      <a:gd name="T22" fmla="*/ 153 w 159"/>
                      <a:gd name="T23" fmla="*/ 21 h 22"/>
                      <a:gd name="T24" fmla="*/ 159 w 159"/>
                      <a:gd name="T25" fmla="*/ 22 h 22"/>
                      <a:gd name="T26" fmla="*/ 159 w 159"/>
                      <a:gd name="T27" fmla="*/ 20 h 22"/>
                      <a:gd name="T28" fmla="*/ 154 w 159"/>
                      <a:gd name="T29" fmla="*/ 19 h 22"/>
                      <a:gd name="T30" fmla="*/ 144 w 159"/>
                      <a:gd name="T31" fmla="*/ 17 h 22"/>
                      <a:gd name="T32" fmla="*/ 134 w 159"/>
                      <a:gd name="T33" fmla="*/ 14 h 22"/>
                      <a:gd name="T34" fmla="*/ 124 w 159"/>
                      <a:gd name="T35" fmla="*/ 12 h 22"/>
                      <a:gd name="T36" fmla="*/ 114 w 159"/>
                      <a:gd name="T37" fmla="*/ 10 h 22"/>
                      <a:gd name="T38" fmla="*/ 104 w 159"/>
                      <a:gd name="T39" fmla="*/ 9 h 22"/>
                      <a:gd name="T40" fmla="*/ 94 w 159"/>
                      <a:gd name="T41" fmla="*/ 7 h 22"/>
                      <a:gd name="T42" fmla="*/ 83 w 159"/>
                      <a:gd name="T43" fmla="*/ 5 h 22"/>
                      <a:gd name="T44" fmla="*/ 75 w 159"/>
                      <a:gd name="T45" fmla="*/ 4 h 22"/>
                      <a:gd name="T46" fmla="*/ 66 w 159"/>
                      <a:gd name="T47" fmla="*/ 4 h 22"/>
                      <a:gd name="T48" fmla="*/ 54 w 159"/>
                      <a:gd name="T49" fmla="*/ 3 h 22"/>
                      <a:gd name="T50" fmla="*/ 41 w 159"/>
                      <a:gd name="T51" fmla="*/ 2 h 22"/>
                      <a:gd name="T52" fmla="*/ 27 w 159"/>
                      <a:gd name="T53" fmla="*/ 2 h 22"/>
                      <a:gd name="T54" fmla="*/ 15 w 159"/>
                      <a:gd name="T55" fmla="*/ 1 h 22"/>
                      <a:gd name="T56" fmla="*/ 6 w 159"/>
                      <a:gd name="T57" fmla="*/ 1 h 22"/>
                      <a:gd name="T58" fmla="*/ 0 w 159"/>
                      <a:gd name="T59" fmla="*/ 0 h 22"/>
                      <a:gd name="T60" fmla="*/ 0 w 159"/>
                      <a:gd name="T61" fmla="*/ 0 h 22"/>
                      <a:gd name="T62" fmla="*/ 3 w 159"/>
                      <a:gd name="T63" fmla="*/ 1 h 22"/>
                      <a:gd name="T64" fmla="*/ 8 w 159"/>
                      <a:gd name="T65" fmla="*/ 2 h 22"/>
                      <a:gd name="T66" fmla="*/ 13 w 159"/>
                      <a:gd name="T67" fmla="*/ 2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9"/>
                      <a:gd name="T103" fmla="*/ 0 h 22"/>
                      <a:gd name="T104" fmla="*/ 159 w 159"/>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9" h="22">
                        <a:moveTo>
                          <a:pt x="14" y="2"/>
                        </a:moveTo>
                        <a:lnTo>
                          <a:pt x="18" y="3"/>
                        </a:lnTo>
                        <a:lnTo>
                          <a:pt x="24" y="3"/>
                        </a:lnTo>
                        <a:lnTo>
                          <a:pt x="32" y="4"/>
                        </a:lnTo>
                        <a:lnTo>
                          <a:pt x="41" y="4"/>
                        </a:lnTo>
                        <a:lnTo>
                          <a:pt x="51" y="5"/>
                        </a:lnTo>
                        <a:lnTo>
                          <a:pt x="60" y="6"/>
                        </a:lnTo>
                        <a:lnTo>
                          <a:pt x="68" y="7"/>
                        </a:lnTo>
                        <a:lnTo>
                          <a:pt x="74" y="8"/>
                        </a:lnTo>
                        <a:lnTo>
                          <a:pt x="79" y="9"/>
                        </a:lnTo>
                        <a:lnTo>
                          <a:pt x="85" y="9"/>
                        </a:lnTo>
                        <a:lnTo>
                          <a:pt x="90" y="10"/>
                        </a:lnTo>
                        <a:lnTo>
                          <a:pt x="95" y="11"/>
                        </a:lnTo>
                        <a:lnTo>
                          <a:pt x="100" y="12"/>
                        </a:lnTo>
                        <a:lnTo>
                          <a:pt x="106" y="13"/>
                        </a:lnTo>
                        <a:lnTo>
                          <a:pt x="111" y="14"/>
                        </a:lnTo>
                        <a:lnTo>
                          <a:pt x="116" y="15"/>
                        </a:lnTo>
                        <a:lnTo>
                          <a:pt x="122" y="16"/>
                        </a:lnTo>
                        <a:lnTo>
                          <a:pt x="127" y="17"/>
                        </a:lnTo>
                        <a:lnTo>
                          <a:pt x="132" y="18"/>
                        </a:lnTo>
                        <a:lnTo>
                          <a:pt x="137" y="19"/>
                        </a:lnTo>
                        <a:lnTo>
                          <a:pt x="142" y="19"/>
                        </a:lnTo>
                        <a:lnTo>
                          <a:pt x="148" y="20"/>
                        </a:lnTo>
                        <a:lnTo>
                          <a:pt x="153" y="21"/>
                        </a:lnTo>
                        <a:lnTo>
                          <a:pt x="158" y="22"/>
                        </a:lnTo>
                        <a:lnTo>
                          <a:pt x="159" y="22"/>
                        </a:lnTo>
                        <a:lnTo>
                          <a:pt x="159" y="21"/>
                        </a:lnTo>
                        <a:lnTo>
                          <a:pt x="159" y="20"/>
                        </a:lnTo>
                        <a:lnTo>
                          <a:pt x="154" y="19"/>
                        </a:lnTo>
                        <a:lnTo>
                          <a:pt x="149" y="18"/>
                        </a:lnTo>
                        <a:lnTo>
                          <a:pt x="144" y="17"/>
                        </a:lnTo>
                        <a:lnTo>
                          <a:pt x="139" y="15"/>
                        </a:lnTo>
                        <a:lnTo>
                          <a:pt x="134" y="14"/>
                        </a:lnTo>
                        <a:lnTo>
                          <a:pt x="129" y="14"/>
                        </a:lnTo>
                        <a:lnTo>
                          <a:pt x="124" y="12"/>
                        </a:lnTo>
                        <a:lnTo>
                          <a:pt x="119" y="11"/>
                        </a:lnTo>
                        <a:lnTo>
                          <a:pt x="114" y="10"/>
                        </a:lnTo>
                        <a:lnTo>
                          <a:pt x="109" y="9"/>
                        </a:lnTo>
                        <a:lnTo>
                          <a:pt x="104" y="9"/>
                        </a:lnTo>
                        <a:lnTo>
                          <a:pt x="99" y="8"/>
                        </a:lnTo>
                        <a:lnTo>
                          <a:pt x="94" y="7"/>
                        </a:lnTo>
                        <a:lnTo>
                          <a:pt x="88" y="6"/>
                        </a:lnTo>
                        <a:lnTo>
                          <a:pt x="83" y="5"/>
                        </a:lnTo>
                        <a:lnTo>
                          <a:pt x="78" y="5"/>
                        </a:lnTo>
                        <a:lnTo>
                          <a:pt x="75" y="4"/>
                        </a:lnTo>
                        <a:lnTo>
                          <a:pt x="71" y="4"/>
                        </a:lnTo>
                        <a:lnTo>
                          <a:pt x="66" y="4"/>
                        </a:lnTo>
                        <a:lnTo>
                          <a:pt x="60" y="4"/>
                        </a:lnTo>
                        <a:lnTo>
                          <a:pt x="54" y="3"/>
                        </a:lnTo>
                        <a:lnTo>
                          <a:pt x="47" y="3"/>
                        </a:lnTo>
                        <a:lnTo>
                          <a:pt x="41" y="2"/>
                        </a:lnTo>
                        <a:lnTo>
                          <a:pt x="34" y="2"/>
                        </a:lnTo>
                        <a:lnTo>
                          <a:pt x="27" y="2"/>
                        </a:lnTo>
                        <a:lnTo>
                          <a:pt x="21" y="1"/>
                        </a:lnTo>
                        <a:lnTo>
                          <a:pt x="15" y="1"/>
                        </a:lnTo>
                        <a:lnTo>
                          <a:pt x="10" y="1"/>
                        </a:lnTo>
                        <a:lnTo>
                          <a:pt x="6" y="1"/>
                        </a:lnTo>
                        <a:lnTo>
                          <a:pt x="3" y="0"/>
                        </a:lnTo>
                        <a:lnTo>
                          <a:pt x="0" y="0"/>
                        </a:lnTo>
                        <a:lnTo>
                          <a:pt x="2" y="1"/>
                        </a:lnTo>
                        <a:lnTo>
                          <a:pt x="3" y="1"/>
                        </a:lnTo>
                        <a:lnTo>
                          <a:pt x="5" y="1"/>
                        </a:lnTo>
                        <a:lnTo>
                          <a:pt x="8" y="2"/>
                        </a:lnTo>
                        <a:lnTo>
                          <a:pt x="10" y="2"/>
                        </a:lnTo>
                        <a:lnTo>
                          <a:pt x="13" y="2"/>
                        </a:lnTo>
                        <a:lnTo>
                          <a:pt x="14"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77"/>
                  <p:cNvSpPr>
                    <a:spLocks/>
                  </p:cNvSpPr>
                  <p:nvPr/>
                </p:nvSpPr>
                <p:spPr bwMode="auto">
                  <a:xfrm>
                    <a:off x="1686" y="2090"/>
                    <a:ext cx="59" cy="281"/>
                  </a:xfrm>
                  <a:custGeom>
                    <a:avLst/>
                    <a:gdLst>
                      <a:gd name="T0" fmla="*/ 59 w 59"/>
                      <a:gd name="T1" fmla="*/ 0 h 281"/>
                      <a:gd name="T2" fmla="*/ 55 w 59"/>
                      <a:gd name="T3" fmla="*/ 8 h 281"/>
                      <a:gd name="T4" fmla="*/ 52 w 59"/>
                      <a:gd name="T5" fmla="*/ 15 h 281"/>
                      <a:gd name="T6" fmla="*/ 49 w 59"/>
                      <a:gd name="T7" fmla="*/ 23 h 281"/>
                      <a:gd name="T8" fmla="*/ 46 w 59"/>
                      <a:gd name="T9" fmla="*/ 30 h 281"/>
                      <a:gd name="T10" fmla="*/ 44 w 59"/>
                      <a:gd name="T11" fmla="*/ 38 h 281"/>
                      <a:gd name="T12" fmla="*/ 42 w 59"/>
                      <a:gd name="T13" fmla="*/ 46 h 281"/>
                      <a:gd name="T14" fmla="*/ 39 w 59"/>
                      <a:gd name="T15" fmla="*/ 54 h 281"/>
                      <a:gd name="T16" fmla="*/ 38 w 59"/>
                      <a:gd name="T17" fmla="*/ 61 h 281"/>
                      <a:gd name="T18" fmla="*/ 35 w 59"/>
                      <a:gd name="T19" fmla="*/ 71 h 281"/>
                      <a:gd name="T20" fmla="*/ 33 w 59"/>
                      <a:gd name="T21" fmla="*/ 80 h 281"/>
                      <a:gd name="T22" fmla="*/ 31 w 59"/>
                      <a:gd name="T23" fmla="*/ 89 h 281"/>
                      <a:gd name="T24" fmla="*/ 28 w 59"/>
                      <a:gd name="T25" fmla="*/ 97 h 281"/>
                      <a:gd name="T26" fmla="*/ 26 w 59"/>
                      <a:gd name="T27" fmla="*/ 106 h 281"/>
                      <a:gd name="T28" fmla="*/ 24 w 59"/>
                      <a:gd name="T29" fmla="*/ 115 h 281"/>
                      <a:gd name="T30" fmla="*/ 21 w 59"/>
                      <a:gd name="T31" fmla="*/ 124 h 281"/>
                      <a:gd name="T32" fmla="*/ 19 w 59"/>
                      <a:gd name="T33" fmla="*/ 133 h 281"/>
                      <a:gd name="T34" fmla="*/ 16 w 59"/>
                      <a:gd name="T35" fmla="*/ 141 h 281"/>
                      <a:gd name="T36" fmla="*/ 14 w 59"/>
                      <a:gd name="T37" fmla="*/ 150 h 281"/>
                      <a:gd name="T38" fmla="*/ 12 w 59"/>
                      <a:gd name="T39" fmla="*/ 159 h 281"/>
                      <a:gd name="T40" fmla="*/ 9 w 59"/>
                      <a:gd name="T41" fmla="*/ 167 h 281"/>
                      <a:gd name="T42" fmla="*/ 7 w 59"/>
                      <a:gd name="T43" fmla="*/ 176 h 281"/>
                      <a:gd name="T44" fmla="*/ 5 w 59"/>
                      <a:gd name="T45" fmla="*/ 184 h 281"/>
                      <a:gd name="T46" fmla="*/ 3 w 59"/>
                      <a:gd name="T47" fmla="*/ 193 h 281"/>
                      <a:gd name="T48" fmla="*/ 2 w 59"/>
                      <a:gd name="T49" fmla="*/ 202 h 281"/>
                      <a:gd name="T50" fmla="*/ 0 w 59"/>
                      <a:gd name="T51" fmla="*/ 222 h 281"/>
                      <a:gd name="T52" fmla="*/ 0 w 59"/>
                      <a:gd name="T53" fmla="*/ 241 h 281"/>
                      <a:gd name="T54" fmla="*/ 0 w 59"/>
                      <a:gd name="T55" fmla="*/ 260 h 281"/>
                      <a:gd name="T56" fmla="*/ 2 w 59"/>
                      <a:gd name="T57" fmla="*/ 280 h 281"/>
                      <a:gd name="T58" fmla="*/ 3 w 59"/>
                      <a:gd name="T59" fmla="*/ 281 h 281"/>
                      <a:gd name="T60" fmla="*/ 4 w 59"/>
                      <a:gd name="T61" fmla="*/ 281 h 281"/>
                      <a:gd name="T62" fmla="*/ 5 w 59"/>
                      <a:gd name="T63" fmla="*/ 280 h 281"/>
                      <a:gd name="T64" fmla="*/ 6 w 59"/>
                      <a:gd name="T65" fmla="*/ 279 h 281"/>
                      <a:gd name="T66" fmla="*/ 5 w 59"/>
                      <a:gd name="T67" fmla="*/ 261 h 281"/>
                      <a:gd name="T68" fmla="*/ 6 w 59"/>
                      <a:gd name="T69" fmla="*/ 243 h 281"/>
                      <a:gd name="T70" fmla="*/ 7 w 59"/>
                      <a:gd name="T71" fmla="*/ 226 h 281"/>
                      <a:gd name="T72" fmla="*/ 8 w 59"/>
                      <a:gd name="T73" fmla="*/ 208 h 281"/>
                      <a:gd name="T74" fmla="*/ 10 w 59"/>
                      <a:gd name="T75" fmla="*/ 198 h 281"/>
                      <a:gd name="T76" fmla="*/ 11 w 59"/>
                      <a:gd name="T77" fmla="*/ 189 h 281"/>
                      <a:gd name="T78" fmla="*/ 13 w 59"/>
                      <a:gd name="T79" fmla="*/ 179 h 281"/>
                      <a:gd name="T80" fmla="*/ 15 w 59"/>
                      <a:gd name="T81" fmla="*/ 170 h 281"/>
                      <a:gd name="T82" fmla="*/ 17 w 59"/>
                      <a:gd name="T83" fmla="*/ 161 h 281"/>
                      <a:gd name="T84" fmla="*/ 19 w 59"/>
                      <a:gd name="T85" fmla="*/ 152 h 281"/>
                      <a:gd name="T86" fmla="*/ 21 w 59"/>
                      <a:gd name="T87" fmla="*/ 142 h 281"/>
                      <a:gd name="T88" fmla="*/ 24 w 59"/>
                      <a:gd name="T89" fmla="*/ 133 h 281"/>
                      <a:gd name="T90" fmla="*/ 26 w 59"/>
                      <a:gd name="T91" fmla="*/ 123 h 281"/>
                      <a:gd name="T92" fmla="*/ 30 w 59"/>
                      <a:gd name="T93" fmla="*/ 106 h 281"/>
                      <a:gd name="T94" fmla="*/ 34 w 59"/>
                      <a:gd name="T95" fmla="*/ 87 h 281"/>
                      <a:gd name="T96" fmla="*/ 39 w 59"/>
                      <a:gd name="T97" fmla="*/ 67 h 281"/>
                      <a:gd name="T98" fmla="*/ 44 w 59"/>
                      <a:gd name="T99" fmla="*/ 46 h 281"/>
                      <a:gd name="T100" fmla="*/ 50 w 59"/>
                      <a:gd name="T101" fmla="*/ 27 h 281"/>
                      <a:gd name="T102" fmla="*/ 55 w 59"/>
                      <a:gd name="T103" fmla="*/ 11 h 281"/>
                      <a:gd name="T104" fmla="*/ 59 w 59"/>
                      <a:gd name="T105" fmla="*/ 0 h 281"/>
                      <a:gd name="T106" fmla="*/ 59 w 59"/>
                      <a:gd name="T107" fmla="*/ 0 h 281"/>
                      <a:gd name="T108" fmla="*/ 59 w 59"/>
                      <a:gd name="T109" fmla="*/ 0 h 281"/>
                      <a:gd name="T110" fmla="*/ 59 w 59"/>
                      <a:gd name="T111" fmla="*/ 0 h 281"/>
                      <a:gd name="T112" fmla="*/ 59 w 59"/>
                      <a:gd name="T113" fmla="*/ 0 h 281"/>
                      <a:gd name="T114" fmla="*/ 59 w 59"/>
                      <a:gd name="T115" fmla="*/ 0 h 2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9"/>
                      <a:gd name="T175" fmla="*/ 0 h 281"/>
                      <a:gd name="T176" fmla="*/ 59 w 59"/>
                      <a:gd name="T177" fmla="*/ 281 h 2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9" h="281">
                        <a:moveTo>
                          <a:pt x="59" y="0"/>
                        </a:moveTo>
                        <a:lnTo>
                          <a:pt x="55" y="8"/>
                        </a:lnTo>
                        <a:lnTo>
                          <a:pt x="52" y="15"/>
                        </a:lnTo>
                        <a:lnTo>
                          <a:pt x="49" y="23"/>
                        </a:lnTo>
                        <a:lnTo>
                          <a:pt x="46" y="30"/>
                        </a:lnTo>
                        <a:lnTo>
                          <a:pt x="44" y="38"/>
                        </a:lnTo>
                        <a:lnTo>
                          <a:pt x="42" y="46"/>
                        </a:lnTo>
                        <a:lnTo>
                          <a:pt x="39" y="54"/>
                        </a:lnTo>
                        <a:lnTo>
                          <a:pt x="38" y="61"/>
                        </a:lnTo>
                        <a:lnTo>
                          <a:pt x="35" y="71"/>
                        </a:lnTo>
                        <a:lnTo>
                          <a:pt x="33" y="80"/>
                        </a:lnTo>
                        <a:lnTo>
                          <a:pt x="31" y="89"/>
                        </a:lnTo>
                        <a:lnTo>
                          <a:pt x="28" y="97"/>
                        </a:lnTo>
                        <a:lnTo>
                          <a:pt x="26" y="106"/>
                        </a:lnTo>
                        <a:lnTo>
                          <a:pt x="24" y="115"/>
                        </a:lnTo>
                        <a:lnTo>
                          <a:pt x="21" y="124"/>
                        </a:lnTo>
                        <a:lnTo>
                          <a:pt x="19" y="133"/>
                        </a:lnTo>
                        <a:lnTo>
                          <a:pt x="16" y="141"/>
                        </a:lnTo>
                        <a:lnTo>
                          <a:pt x="14" y="150"/>
                        </a:lnTo>
                        <a:lnTo>
                          <a:pt x="12" y="159"/>
                        </a:lnTo>
                        <a:lnTo>
                          <a:pt x="9" y="167"/>
                        </a:lnTo>
                        <a:lnTo>
                          <a:pt x="7" y="176"/>
                        </a:lnTo>
                        <a:lnTo>
                          <a:pt x="5" y="184"/>
                        </a:lnTo>
                        <a:lnTo>
                          <a:pt x="3" y="193"/>
                        </a:lnTo>
                        <a:lnTo>
                          <a:pt x="2" y="202"/>
                        </a:lnTo>
                        <a:lnTo>
                          <a:pt x="0" y="222"/>
                        </a:lnTo>
                        <a:lnTo>
                          <a:pt x="0" y="241"/>
                        </a:lnTo>
                        <a:lnTo>
                          <a:pt x="0" y="260"/>
                        </a:lnTo>
                        <a:lnTo>
                          <a:pt x="2" y="280"/>
                        </a:lnTo>
                        <a:lnTo>
                          <a:pt x="3" y="281"/>
                        </a:lnTo>
                        <a:lnTo>
                          <a:pt x="4" y="281"/>
                        </a:lnTo>
                        <a:lnTo>
                          <a:pt x="5" y="280"/>
                        </a:lnTo>
                        <a:lnTo>
                          <a:pt x="6" y="279"/>
                        </a:lnTo>
                        <a:lnTo>
                          <a:pt x="5" y="261"/>
                        </a:lnTo>
                        <a:lnTo>
                          <a:pt x="6" y="243"/>
                        </a:lnTo>
                        <a:lnTo>
                          <a:pt x="7" y="226"/>
                        </a:lnTo>
                        <a:lnTo>
                          <a:pt x="8" y="208"/>
                        </a:lnTo>
                        <a:lnTo>
                          <a:pt x="10" y="198"/>
                        </a:lnTo>
                        <a:lnTo>
                          <a:pt x="11" y="189"/>
                        </a:lnTo>
                        <a:lnTo>
                          <a:pt x="13" y="179"/>
                        </a:lnTo>
                        <a:lnTo>
                          <a:pt x="15" y="170"/>
                        </a:lnTo>
                        <a:lnTo>
                          <a:pt x="17" y="161"/>
                        </a:lnTo>
                        <a:lnTo>
                          <a:pt x="19" y="152"/>
                        </a:lnTo>
                        <a:lnTo>
                          <a:pt x="21" y="142"/>
                        </a:lnTo>
                        <a:lnTo>
                          <a:pt x="24" y="133"/>
                        </a:lnTo>
                        <a:lnTo>
                          <a:pt x="26" y="123"/>
                        </a:lnTo>
                        <a:lnTo>
                          <a:pt x="30" y="106"/>
                        </a:lnTo>
                        <a:lnTo>
                          <a:pt x="34" y="87"/>
                        </a:lnTo>
                        <a:lnTo>
                          <a:pt x="39" y="67"/>
                        </a:lnTo>
                        <a:lnTo>
                          <a:pt x="44" y="46"/>
                        </a:lnTo>
                        <a:lnTo>
                          <a:pt x="50" y="27"/>
                        </a:lnTo>
                        <a:lnTo>
                          <a:pt x="55" y="11"/>
                        </a:lnTo>
                        <a:lnTo>
                          <a:pt x="5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78"/>
                  <p:cNvSpPr>
                    <a:spLocks/>
                  </p:cNvSpPr>
                  <p:nvPr/>
                </p:nvSpPr>
                <p:spPr bwMode="auto">
                  <a:xfrm>
                    <a:off x="1740" y="2089"/>
                    <a:ext cx="110" cy="58"/>
                  </a:xfrm>
                  <a:custGeom>
                    <a:avLst/>
                    <a:gdLst>
                      <a:gd name="T0" fmla="*/ 108 w 110"/>
                      <a:gd name="T1" fmla="*/ 58 h 58"/>
                      <a:gd name="T2" fmla="*/ 109 w 110"/>
                      <a:gd name="T3" fmla="*/ 58 h 58"/>
                      <a:gd name="T4" fmla="*/ 110 w 110"/>
                      <a:gd name="T5" fmla="*/ 58 h 58"/>
                      <a:gd name="T6" fmla="*/ 110 w 110"/>
                      <a:gd name="T7" fmla="*/ 57 h 58"/>
                      <a:gd name="T8" fmla="*/ 109 w 110"/>
                      <a:gd name="T9" fmla="*/ 56 h 58"/>
                      <a:gd name="T10" fmla="*/ 102 w 110"/>
                      <a:gd name="T11" fmla="*/ 52 h 58"/>
                      <a:gd name="T12" fmla="*/ 95 w 110"/>
                      <a:gd name="T13" fmla="*/ 48 h 58"/>
                      <a:gd name="T14" fmla="*/ 88 w 110"/>
                      <a:gd name="T15" fmla="*/ 44 h 58"/>
                      <a:gd name="T16" fmla="*/ 80 w 110"/>
                      <a:gd name="T17" fmla="*/ 41 h 58"/>
                      <a:gd name="T18" fmla="*/ 73 w 110"/>
                      <a:gd name="T19" fmla="*/ 37 h 58"/>
                      <a:gd name="T20" fmla="*/ 66 w 110"/>
                      <a:gd name="T21" fmla="*/ 34 h 58"/>
                      <a:gd name="T22" fmla="*/ 58 w 110"/>
                      <a:gd name="T23" fmla="*/ 29 h 58"/>
                      <a:gd name="T24" fmla="*/ 51 w 110"/>
                      <a:gd name="T25" fmla="*/ 26 h 58"/>
                      <a:gd name="T26" fmla="*/ 46 w 110"/>
                      <a:gd name="T27" fmla="*/ 23 h 58"/>
                      <a:gd name="T28" fmla="*/ 39 w 110"/>
                      <a:gd name="T29" fmla="*/ 20 h 58"/>
                      <a:gd name="T30" fmla="*/ 30 w 110"/>
                      <a:gd name="T31" fmla="*/ 15 h 58"/>
                      <a:gd name="T32" fmla="*/ 21 w 110"/>
                      <a:gd name="T33" fmla="*/ 11 h 58"/>
                      <a:gd name="T34" fmla="*/ 13 w 110"/>
                      <a:gd name="T35" fmla="*/ 7 h 58"/>
                      <a:gd name="T36" fmla="*/ 6 w 110"/>
                      <a:gd name="T37" fmla="*/ 3 h 58"/>
                      <a:gd name="T38" fmla="*/ 2 w 110"/>
                      <a:gd name="T39" fmla="*/ 1 h 58"/>
                      <a:gd name="T40" fmla="*/ 0 w 110"/>
                      <a:gd name="T41" fmla="*/ 0 h 58"/>
                      <a:gd name="T42" fmla="*/ 1 w 110"/>
                      <a:gd name="T43" fmla="*/ 1 h 58"/>
                      <a:gd name="T44" fmla="*/ 4 w 110"/>
                      <a:gd name="T45" fmla="*/ 2 h 58"/>
                      <a:gd name="T46" fmla="*/ 8 w 110"/>
                      <a:gd name="T47" fmla="*/ 5 h 58"/>
                      <a:gd name="T48" fmla="*/ 14 w 110"/>
                      <a:gd name="T49" fmla="*/ 8 h 58"/>
                      <a:gd name="T50" fmla="*/ 21 w 110"/>
                      <a:gd name="T51" fmla="*/ 12 h 58"/>
                      <a:gd name="T52" fmla="*/ 29 w 110"/>
                      <a:gd name="T53" fmla="*/ 16 h 58"/>
                      <a:gd name="T54" fmla="*/ 38 w 110"/>
                      <a:gd name="T55" fmla="*/ 21 h 58"/>
                      <a:gd name="T56" fmla="*/ 47 w 110"/>
                      <a:gd name="T57" fmla="*/ 25 h 58"/>
                      <a:gd name="T58" fmla="*/ 56 w 110"/>
                      <a:gd name="T59" fmla="*/ 31 h 58"/>
                      <a:gd name="T60" fmla="*/ 65 w 110"/>
                      <a:gd name="T61" fmla="*/ 36 h 58"/>
                      <a:gd name="T62" fmla="*/ 75 w 110"/>
                      <a:gd name="T63" fmla="*/ 40 h 58"/>
                      <a:gd name="T64" fmla="*/ 83 w 110"/>
                      <a:gd name="T65" fmla="*/ 45 h 58"/>
                      <a:gd name="T66" fmla="*/ 91 w 110"/>
                      <a:gd name="T67" fmla="*/ 49 h 58"/>
                      <a:gd name="T68" fmla="*/ 98 w 110"/>
                      <a:gd name="T69" fmla="*/ 53 h 58"/>
                      <a:gd name="T70" fmla="*/ 104 w 110"/>
                      <a:gd name="T71" fmla="*/ 56 h 58"/>
                      <a:gd name="T72" fmla="*/ 108 w 110"/>
                      <a:gd name="T73" fmla="*/ 58 h 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0"/>
                      <a:gd name="T112" fmla="*/ 0 h 58"/>
                      <a:gd name="T113" fmla="*/ 110 w 110"/>
                      <a:gd name="T114" fmla="*/ 58 h 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0" h="58">
                        <a:moveTo>
                          <a:pt x="108" y="58"/>
                        </a:moveTo>
                        <a:lnTo>
                          <a:pt x="109" y="58"/>
                        </a:lnTo>
                        <a:lnTo>
                          <a:pt x="110" y="58"/>
                        </a:lnTo>
                        <a:lnTo>
                          <a:pt x="110" y="57"/>
                        </a:lnTo>
                        <a:lnTo>
                          <a:pt x="109" y="56"/>
                        </a:lnTo>
                        <a:lnTo>
                          <a:pt x="102" y="52"/>
                        </a:lnTo>
                        <a:lnTo>
                          <a:pt x="95" y="48"/>
                        </a:lnTo>
                        <a:lnTo>
                          <a:pt x="88" y="44"/>
                        </a:lnTo>
                        <a:lnTo>
                          <a:pt x="80" y="41"/>
                        </a:lnTo>
                        <a:lnTo>
                          <a:pt x="73" y="37"/>
                        </a:lnTo>
                        <a:lnTo>
                          <a:pt x="66" y="34"/>
                        </a:lnTo>
                        <a:lnTo>
                          <a:pt x="58" y="29"/>
                        </a:lnTo>
                        <a:lnTo>
                          <a:pt x="51" y="26"/>
                        </a:lnTo>
                        <a:lnTo>
                          <a:pt x="46" y="23"/>
                        </a:lnTo>
                        <a:lnTo>
                          <a:pt x="39" y="20"/>
                        </a:lnTo>
                        <a:lnTo>
                          <a:pt x="30" y="15"/>
                        </a:lnTo>
                        <a:lnTo>
                          <a:pt x="21" y="11"/>
                        </a:lnTo>
                        <a:lnTo>
                          <a:pt x="13" y="7"/>
                        </a:lnTo>
                        <a:lnTo>
                          <a:pt x="6" y="3"/>
                        </a:lnTo>
                        <a:lnTo>
                          <a:pt x="2" y="1"/>
                        </a:lnTo>
                        <a:lnTo>
                          <a:pt x="0" y="0"/>
                        </a:lnTo>
                        <a:lnTo>
                          <a:pt x="1" y="1"/>
                        </a:lnTo>
                        <a:lnTo>
                          <a:pt x="4" y="2"/>
                        </a:lnTo>
                        <a:lnTo>
                          <a:pt x="8" y="5"/>
                        </a:lnTo>
                        <a:lnTo>
                          <a:pt x="14" y="8"/>
                        </a:lnTo>
                        <a:lnTo>
                          <a:pt x="21" y="12"/>
                        </a:lnTo>
                        <a:lnTo>
                          <a:pt x="29" y="16"/>
                        </a:lnTo>
                        <a:lnTo>
                          <a:pt x="38" y="21"/>
                        </a:lnTo>
                        <a:lnTo>
                          <a:pt x="47" y="25"/>
                        </a:lnTo>
                        <a:lnTo>
                          <a:pt x="56" y="31"/>
                        </a:lnTo>
                        <a:lnTo>
                          <a:pt x="65" y="36"/>
                        </a:lnTo>
                        <a:lnTo>
                          <a:pt x="75" y="40"/>
                        </a:lnTo>
                        <a:lnTo>
                          <a:pt x="83" y="45"/>
                        </a:lnTo>
                        <a:lnTo>
                          <a:pt x="91" y="49"/>
                        </a:lnTo>
                        <a:lnTo>
                          <a:pt x="98" y="53"/>
                        </a:lnTo>
                        <a:lnTo>
                          <a:pt x="104" y="56"/>
                        </a:lnTo>
                        <a:lnTo>
                          <a:pt x="108" y="5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79"/>
                  <p:cNvSpPr>
                    <a:spLocks/>
                  </p:cNvSpPr>
                  <p:nvPr/>
                </p:nvSpPr>
                <p:spPr bwMode="auto">
                  <a:xfrm>
                    <a:off x="1736" y="2066"/>
                    <a:ext cx="106" cy="21"/>
                  </a:xfrm>
                  <a:custGeom>
                    <a:avLst/>
                    <a:gdLst>
                      <a:gd name="T0" fmla="*/ 0 w 106"/>
                      <a:gd name="T1" fmla="*/ 21 h 21"/>
                      <a:gd name="T2" fmla="*/ 2 w 106"/>
                      <a:gd name="T3" fmla="*/ 21 h 21"/>
                      <a:gd name="T4" fmla="*/ 7 w 106"/>
                      <a:gd name="T5" fmla="*/ 20 h 21"/>
                      <a:gd name="T6" fmla="*/ 12 w 106"/>
                      <a:gd name="T7" fmla="*/ 19 h 21"/>
                      <a:gd name="T8" fmla="*/ 19 w 106"/>
                      <a:gd name="T9" fmla="*/ 18 h 21"/>
                      <a:gd name="T10" fmla="*/ 27 w 106"/>
                      <a:gd name="T11" fmla="*/ 16 h 21"/>
                      <a:gd name="T12" fmla="*/ 36 w 106"/>
                      <a:gd name="T13" fmla="*/ 14 h 21"/>
                      <a:gd name="T14" fmla="*/ 46 w 106"/>
                      <a:gd name="T15" fmla="*/ 12 h 21"/>
                      <a:gd name="T16" fmla="*/ 56 w 106"/>
                      <a:gd name="T17" fmla="*/ 10 h 21"/>
                      <a:gd name="T18" fmla="*/ 65 w 106"/>
                      <a:gd name="T19" fmla="*/ 9 h 21"/>
                      <a:gd name="T20" fmla="*/ 75 w 106"/>
                      <a:gd name="T21" fmla="*/ 6 h 21"/>
                      <a:gd name="T22" fmla="*/ 83 w 106"/>
                      <a:gd name="T23" fmla="*/ 5 h 21"/>
                      <a:gd name="T24" fmla="*/ 91 w 106"/>
                      <a:gd name="T25" fmla="*/ 3 h 21"/>
                      <a:gd name="T26" fmla="*/ 97 w 106"/>
                      <a:gd name="T27" fmla="*/ 1 h 21"/>
                      <a:gd name="T28" fmla="*/ 102 w 106"/>
                      <a:gd name="T29" fmla="*/ 0 h 21"/>
                      <a:gd name="T30" fmla="*/ 105 w 106"/>
                      <a:gd name="T31" fmla="*/ 0 h 21"/>
                      <a:gd name="T32" fmla="*/ 106 w 106"/>
                      <a:gd name="T33" fmla="*/ 0 h 21"/>
                      <a:gd name="T34" fmla="*/ 99 w 106"/>
                      <a:gd name="T35" fmla="*/ 0 h 21"/>
                      <a:gd name="T36" fmla="*/ 93 w 106"/>
                      <a:gd name="T37" fmla="*/ 2 h 21"/>
                      <a:gd name="T38" fmla="*/ 86 w 106"/>
                      <a:gd name="T39" fmla="*/ 3 h 21"/>
                      <a:gd name="T40" fmla="*/ 79 w 106"/>
                      <a:gd name="T41" fmla="*/ 4 h 21"/>
                      <a:gd name="T42" fmla="*/ 73 w 106"/>
                      <a:gd name="T43" fmla="*/ 5 h 21"/>
                      <a:gd name="T44" fmla="*/ 66 w 106"/>
                      <a:gd name="T45" fmla="*/ 6 h 21"/>
                      <a:gd name="T46" fmla="*/ 60 w 106"/>
                      <a:gd name="T47" fmla="*/ 7 h 21"/>
                      <a:gd name="T48" fmla="*/ 53 w 106"/>
                      <a:gd name="T49" fmla="*/ 8 h 21"/>
                      <a:gd name="T50" fmla="*/ 48 w 106"/>
                      <a:gd name="T51" fmla="*/ 9 h 21"/>
                      <a:gd name="T52" fmla="*/ 40 w 106"/>
                      <a:gd name="T53" fmla="*/ 11 h 21"/>
                      <a:gd name="T54" fmla="*/ 30 w 106"/>
                      <a:gd name="T55" fmla="*/ 13 h 21"/>
                      <a:gd name="T56" fmla="*/ 20 w 106"/>
                      <a:gd name="T57" fmla="*/ 15 h 21"/>
                      <a:gd name="T58" fmla="*/ 11 w 106"/>
                      <a:gd name="T59" fmla="*/ 17 h 21"/>
                      <a:gd name="T60" fmla="*/ 3 w 106"/>
                      <a:gd name="T61" fmla="*/ 19 h 21"/>
                      <a:gd name="T62" fmla="*/ 0 w 106"/>
                      <a:gd name="T63" fmla="*/ 20 h 21"/>
                      <a:gd name="T64" fmla="*/ 0 w 106"/>
                      <a:gd name="T65" fmla="*/ 21 h 21"/>
                      <a:gd name="T66" fmla="*/ 0 w 106"/>
                      <a:gd name="T67" fmla="*/ 21 h 21"/>
                      <a:gd name="T68" fmla="*/ 0 w 106"/>
                      <a:gd name="T69" fmla="*/ 21 h 21"/>
                      <a:gd name="T70" fmla="*/ 0 w 106"/>
                      <a:gd name="T71" fmla="*/ 21 h 21"/>
                      <a:gd name="T72" fmla="*/ 0 w 106"/>
                      <a:gd name="T73" fmla="*/ 21 h 21"/>
                      <a:gd name="T74" fmla="*/ 0 w 106"/>
                      <a:gd name="T75" fmla="*/ 21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6"/>
                      <a:gd name="T115" fmla="*/ 0 h 21"/>
                      <a:gd name="T116" fmla="*/ 106 w 106"/>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6" h="21">
                        <a:moveTo>
                          <a:pt x="0" y="21"/>
                        </a:moveTo>
                        <a:lnTo>
                          <a:pt x="2" y="21"/>
                        </a:lnTo>
                        <a:lnTo>
                          <a:pt x="7" y="20"/>
                        </a:lnTo>
                        <a:lnTo>
                          <a:pt x="12" y="19"/>
                        </a:lnTo>
                        <a:lnTo>
                          <a:pt x="19" y="18"/>
                        </a:lnTo>
                        <a:lnTo>
                          <a:pt x="27" y="16"/>
                        </a:lnTo>
                        <a:lnTo>
                          <a:pt x="36" y="14"/>
                        </a:lnTo>
                        <a:lnTo>
                          <a:pt x="46" y="12"/>
                        </a:lnTo>
                        <a:lnTo>
                          <a:pt x="56" y="10"/>
                        </a:lnTo>
                        <a:lnTo>
                          <a:pt x="65" y="9"/>
                        </a:lnTo>
                        <a:lnTo>
                          <a:pt x="75" y="6"/>
                        </a:lnTo>
                        <a:lnTo>
                          <a:pt x="83" y="5"/>
                        </a:lnTo>
                        <a:lnTo>
                          <a:pt x="91" y="3"/>
                        </a:lnTo>
                        <a:lnTo>
                          <a:pt x="97" y="1"/>
                        </a:lnTo>
                        <a:lnTo>
                          <a:pt x="102" y="0"/>
                        </a:lnTo>
                        <a:lnTo>
                          <a:pt x="105" y="0"/>
                        </a:lnTo>
                        <a:lnTo>
                          <a:pt x="106" y="0"/>
                        </a:lnTo>
                        <a:lnTo>
                          <a:pt x="99" y="0"/>
                        </a:lnTo>
                        <a:lnTo>
                          <a:pt x="93" y="2"/>
                        </a:lnTo>
                        <a:lnTo>
                          <a:pt x="86" y="3"/>
                        </a:lnTo>
                        <a:lnTo>
                          <a:pt x="79" y="4"/>
                        </a:lnTo>
                        <a:lnTo>
                          <a:pt x="73" y="5"/>
                        </a:lnTo>
                        <a:lnTo>
                          <a:pt x="66" y="6"/>
                        </a:lnTo>
                        <a:lnTo>
                          <a:pt x="60" y="7"/>
                        </a:lnTo>
                        <a:lnTo>
                          <a:pt x="53" y="8"/>
                        </a:lnTo>
                        <a:lnTo>
                          <a:pt x="48" y="9"/>
                        </a:lnTo>
                        <a:lnTo>
                          <a:pt x="40" y="11"/>
                        </a:lnTo>
                        <a:lnTo>
                          <a:pt x="30" y="13"/>
                        </a:lnTo>
                        <a:lnTo>
                          <a:pt x="20" y="15"/>
                        </a:lnTo>
                        <a:lnTo>
                          <a:pt x="11" y="17"/>
                        </a:lnTo>
                        <a:lnTo>
                          <a:pt x="3" y="19"/>
                        </a:lnTo>
                        <a:lnTo>
                          <a:pt x="0" y="20"/>
                        </a:lnTo>
                        <a:lnTo>
                          <a:pt x="0" y="2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80"/>
                  <p:cNvSpPr>
                    <a:spLocks/>
                  </p:cNvSpPr>
                  <p:nvPr/>
                </p:nvSpPr>
                <p:spPr bwMode="auto">
                  <a:xfrm>
                    <a:off x="1602" y="2035"/>
                    <a:ext cx="218" cy="7"/>
                  </a:xfrm>
                  <a:custGeom>
                    <a:avLst/>
                    <a:gdLst>
                      <a:gd name="T0" fmla="*/ 51 w 218"/>
                      <a:gd name="T1" fmla="*/ 4 h 7"/>
                      <a:gd name="T2" fmla="*/ 55 w 218"/>
                      <a:gd name="T3" fmla="*/ 4 h 7"/>
                      <a:gd name="T4" fmla="*/ 61 w 218"/>
                      <a:gd name="T5" fmla="*/ 4 h 7"/>
                      <a:gd name="T6" fmla="*/ 69 w 218"/>
                      <a:gd name="T7" fmla="*/ 3 h 7"/>
                      <a:gd name="T8" fmla="*/ 79 w 218"/>
                      <a:gd name="T9" fmla="*/ 3 h 7"/>
                      <a:gd name="T10" fmla="*/ 90 w 218"/>
                      <a:gd name="T11" fmla="*/ 3 h 7"/>
                      <a:gd name="T12" fmla="*/ 101 w 218"/>
                      <a:gd name="T13" fmla="*/ 3 h 7"/>
                      <a:gd name="T14" fmla="*/ 114 w 218"/>
                      <a:gd name="T15" fmla="*/ 2 h 7"/>
                      <a:gd name="T16" fmla="*/ 127 w 218"/>
                      <a:gd name="T17" fmla="*/ 2 h 7"/>
                      <a:gd name="T18" fmla="*/ 140 w 218"/>
                      <a:gd name="T19" fmla="*/ 2 h 7"/>
                      <a:gd name="T20" fmla="*/ 153 w 218"/>
                      <a:gd name="T21" fmla="*/ 2 h 7"/>
                      <a:gd name="T22" fmla="*/ 166 w 218"/>
                      <a:gd name="T23" fmla="*/ 1 h 7"/>
                      <a:gd name="T24" fmla="*/ 178 w 218"/>
                      <a:gd name="T25" fmla="*/ 1 h 7"/>
                      <a:gd name="T26" fmla="*/ 190 w 218"/>
                      <a:gd name="T27" fmla="*/ 1 h 7"/>
                      <a:gd name="T28" fmla="*/ 200 w 218"/>
                      <a:gd name="T29" fmla="*/ 2 h 7"/>
                      <a:gd name="T30" fmla="*/ 209 w 218"/>
                      <a:gd name="T31" fmla="*/ 2 h 7"/>
                      <a:gd name="T32" fmla="*/ 217 w 218"/>
                      <a:gd name="T33" fmla="*/ 2 h 7"/>
                      <a:gd name="T34" fmla="*/ 218 w 218"/>
                      <a:gd name="T35" fmla="*/ 2 h 7"/>
                      <a:gd name="T36" fmla="*/ 218 w 218"/>
                      <a:gd name="T37" fmla="*/ 2 h 7"/>
                      <a:gd name="T38" fmla="*/ 218 w 218"/>
                      <a:gd name="T39" fmla="*/ 1 h 7"/>
                      <a:gd name="T40" fmla="*/ 218 w 218"/>
                      <a:gd name="T41" fmla="*/ 1 h 7"/>
                      <a:gd name="T42" fmla="*/ 210 w 218"/>
                      <a:gd name="T43" fmla="*/ 1 h 7"/>
                      <a:gd name="T44" fmla="*/ 201 w 218"/>
                      <a:gd name="T45" fmla="*/ 0 h 7"/>
                      <a:gd name="T46" fmla="*/ 191 w 218"/>
                      <a:gd name="T47" fmla="*/ 0 h 7"/>
                      <a:gd name="T48" fmla="*/ 179 w 218"/>
                      <a:gd name="T49" fmla="*/ 0 h 7"/>
                      <a:gd name="T50" fmla="*/ 167 w 218"/>
                      <a:gd name="T51" fmla="*/ 0 h 7"/>
                      <a:gd name="T52" fmla="*/ 154 w 218"/>
                      <a:gd name="T53" fmla="*/ 0 h 7"/>
                      <a:gd name="T54" fmla="*/ 142 w 218"/>
                      <a:gd name="T55" fmla="*/ 0 h 7"/>
                      <a:gd name="T56" fmla="*/ 129 w 218"/>
                      <a:gd name="T57" fmla="*/ 0 h 7"/>
                      <a:gd name="T58" fmla="*/ 116 w 218"/>
                      <a:gd name="T59" fmla="*/ 0 h 7"/>
                      <a:gd name="T60" fmla="*/ 105 w 218"/>
                      <a:gd name="T61" fmla="*/ 0 h 7"/>
                      <a:gd name="T62" fmla="*/ 93 w 218"/>
                      <a:gd name="T63" fmla="*/ 0 h 7"/>
                      <a:gd name="T64" fmla="*/ 83 w 218"/>
                      <a:gd name="T65" fmla="*/ 0 h 7"/>
                      <a:gd name="T66" fmla="*/ 73 w 218"/>
                      <a:gd name="T67" fmla="*/ 0 h 7"/>
                      <a:gd name="T68" fmla="*/ 66 w 218"/>
                      <a:gd name="T69" fmla="*/ 1 h 7"/>
                      <a:gd name="T70" fmla="*/ 60 w 218"/>
                      <a:gd name="T71" fmla="*/ 1 h 7"/>
                      <a:gd name="T72" fmla="*/ 56 w 218"/>
                      <a:gd name="T73" fmla="*/ 1 h 7"/>
                      <a:gd name="T74" fmla="*/ 48 w 218"/>
                      <a:gd name="T75" fmla="*/ 2 h 7"/>
                      <a:gd name="T76" fmla="*/ 39 w 218"/>
                      <a:gd name="T77" fmla="*/ 3 h 7"/>
                      <a:gd name="T78" fmla="*/ 30 w 218"/>
                      <a:gd name="T79" fmla="*/ 4 h 7"/>
                      <a:gd name="T80" fmla="*/ 20 w 218"/>
                      <a:gd name="T81" fmla="*/ 5 h 7"/>
                      <a:gd name="T82" fmla="*/ 12 w 218"/>
                      <a:gd name="T83" fmla="*/ 6 h 7"/>
                      <a:gd name="T84" fmla="*/ 5 w 218"/>
                      <a:gd name="T85" fmla="*/ 7 h 7"/>
                      <a:gd name="T86" fmla="*/ 1 w 218"/>
                      <a:gd name="T87" fmla="*/ 7 h 7"/>
                      <a:gd name="T88" fmla="*/ 0 w 218"/>
                      <a:gd name="T89" fmla="*/ 7 h 7"/>
                      <a:gd name="T90" fmla="*/ 1 w 218"/>
                      <a:gd name="T91" fmla="*/ 7 h 7"/>
                      <a:gd name="T92" fmla="*/ 5 w 218"/>
                      <a:gd name="T93" fmla="*/ 7 h 7"/>
                      <a:gd name="T94" fmla="*/ 11 w 218"/>
                      <a:gd name="T95" fmla="*/ 7 h 7"/>
                      <a:gd name="T96" fmla="*/ 19 w 218"/>
                      <a:gd name="T97" fmla="*/ 6 h 7"/>
                      <a:gd name="T98" fmla="*/ 27 w 218"/>
                      <a:gd name="T99" fmla="*/ 6 h 7"/>
                      <a:gd name="T100" fmla="*/ 35 w 218"/>
                      <a:gd name="T101" fmla="*/ 5 h 7"/>
                      <a:gd name="T102" fmla="*/ 43 w 218"/>
                      <a:gd name="T103" fmla="*/ 5 h 7"/>
                      <a:gd name="T104" fmla="*/ 51 w 218"/>
                      <a:gd name="T105" fmla="*/ 4 h 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8"/>
                      <a:gd name="T160" fmla="*/ 0 h 7"/>
                      <a:gd name="T161" fmla="*/ 218 w 218"/>
                      <a:gd name="T162" fmla="*/ 7 h 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8" h="7">
                        <a:moveTo>
                          <a:pt x="51" y="4"/>
                        </a:moveTo>
                        <a:lnTo>
                          <a:pt x="55" y="4"/>
                        </a:lnTo>
                        <a:lnTo>
                          <a:pt x="61" y="4"/>
                        </a:lnTo>
                        <a:lnTo>
                          <a:pt x="69" y="3"/>
                        </a:lnTo>
                        <a:lnTo>
                          <a:pt x="79" y="3"/>
                        </a:lnTo>
                        <a:lnTo>
                          <a:pt x="90" y="3"/>
                        </a:lnTo>
                        <a:lnTo>
                          <a:pt x="101" y="3"/>
                        </a:lnTo>
                        <a:lnTo>
                          <a:pt x="114" y="2"/>
                        </a:lnTo>
                        <a:lnTo>
                          <a:pt x="127" y="2"/>
                        </a:lnTo>
                        <a:lnTo>
                          <a:pt x="140" y="2"/>
                        </a:lnTo>
                        <a:lnTo>
                          <a:pt x="153" y="2"/>
                        </a:lnTo>
                        <a:lnTo>
                          <a:pt x="166" y="1"/>
                        </a:lnTo>
                        <a:lnTo>
                          <a:pt x="178" y="1"/>
                        </a:lnTo>
                        <a:lnTo>
                          <a:pt x="190" y="1"/>
                        </a:lnTo>
                        <a:lnTo>
                          <a:pt x="200" y="2"/>
                        </a:lnTo>
                        <a:lnTo>
                          <a:pt x="209" y="2"/>
                        </a:lnTo>
                        <a:lnTo>
                          <a:pt x="217" y="2"/>
                        </a:lnTo>
                        <a:lnTo>
                          <a:pt x="218" y="2"/>
                        </a:lnTo>
                        <a:lnTo>
                          <a:pt x="218" y="1"/>
                        </a:lnTo>
                        <a:lnTo>
                          <a:pt x="210" y="1"/>
                        </a:lnTo>
                        <a:lnTo>
                          <a:pt x="201" y="0"/>
                        </a:lnTo>
                        <a:lnTo>
                          <a:pt x="191" y="0"/>
                        </a:lnTo>
                        <a:lnTo>
                          <a:pt x="179" y="0"/>
                        </a:lnTo>
                        <a:lnTo>
                          <a:pt x="167" y="0"/>
                        </a:lnTo>
                        <a:lnTo>
                          <a:pt x="154" y="0"/>
                        </a:lnTo>
                        <a:lnTo>
                          <a:pt x="142" y="0"/>
                        </a:lnTo>
                        <a:lnTo>
                          <a:pt x="129" y="0"/>
                        </a:lnTo>
                        <a:lnTo>
                          <a:pt x="116" y="0"/>
                        </a:lnTo>
                        <a:lnTo>
                          <a:pt x="105" y="0"/>
                        </a:lnTo>
                        <a:lnTo>
                          <a:pt x="93" y="0"/>
                        </a:lnTo>
                        <a:lnTo>
                          <a:pt x="83" y="0"/>
                        </a:lnTo>
                        <a:lnTo>
                          <a:pt x="73" y="0"/>
                        </a:lnTo>
                        <a:lnTo>
                          <a:pt x="66" y="1"/>
                        </a:lnTo>
                        <a:lnTo>
                          <a:pt x="60" y="1"/>
                        </a:lnTo>
                        <a:lnTo>
                          <a:pt x="56" y="1"/>
                        </a:lnTo>
                        <a:lnTo>
                          <a:pt x="48" y="2"/>
                        </a:lnTo>
                        <a:lnTo>
                          <a:pt x="39" y="3"/>
                        </a:lnTo>
                        <a:lnTo>
                          <a:pt x="30" y="4"/>
                        </a:lnTo>
                        <a:lnTo>
                          <a:pt x="20" y="5"/>
                        </a:lnTo>
                        <a:lnTo>
                          <a:pt x="12" y="6"/>
                        </a:lnTo>
                        <a:lnTo>
                          <a:pt x="5" y="7"/>
                        </a:lnTo>
                        <a:lnTo>
                          <a:pt x="1" y="7"/>
                        </a:lnTo>
                        <a:lnTo>
                          <a:pt x="0" y="7"/>
                        </a:lnTo>
                        <a:lnTo>
                          <a:pt x="1" y="7"/>
                        </a:lnTo>
                        <a:lnTo>
                          <a:pt x="5" y="7"/>
                        </a:lnTo>
                        <a:lnTo>
                          <a:pt x="11" y="7"/>
                        </a:lnTo>
                        <a:lnTo>
                          <a:pt x="19" y="6"/>
                        </a:lnTo>
                        <a:lnTo>
                          <a:pt x="27" y="6"/>
                        </a:lnTo>
                        <a:lnTo>
                          <a:pt x="35" y="5"/>
                        </a:lnTo>
                        <a:lnTo>
                          <a:pt x="43" y="5"/>
                        </a:lnTo>
                        <a:lnTo>
                          <a:pt x="51"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81"/>
                  <p:cNvSpPr>
                    <a:spLocks/>
                  </p:cNvSpPr>
                  <p:nvPr/>
                </p:nvSpPr>
                <p:spPr bwMode="auto">
                  <a:xfrm>
                    <a:off x="1705" y="2046"/>
                    <a:ext cx="133" cy="17"/>
                  </a:xfrm>
                  <a:custGeom>
                    <a:avLst/>
                    <a:gdLst>
                      <a:gd name="T0" fmla="*/ 59 w 133"/>
                      <a:gd name="T1" fmla="*/ 9 h 17"/>
                      <a:gd name="T2" fmla="*/ 64 w 133"/>
                      <a:gd name="T3" fmla="*/ 9 h 17"/>
                      <a:gd name="T4" fmla="*/ 68 w 133"/>
                      <a:gd name="T5" fmla="*/ 8 h 17"/>
                      <a:gd name="T6" fmla="*/ 73 w 133"/>
                      <a:gd name="T7" fmla="*/ 8 h 17"/>
                      <a:gd name="T8" fmla="*/ 77 w 133"/>
                      <a:gd name="T9" fmla="*/ 7 h 17"/>
                      <a:gd name="T10" fmla="*/ 82 w 133"/>
                      <a:gd name="T11" fmla="*/ 7 h 17"/>
                      <a:gd name="T12" fmla="*/ 86 w 133"/>
                      <a:gd name="T13" fmla="*/ 7 h 17"/>
                      <a:gd name="T14" fmla="*/ 91 w 133"/>
                      <a:gd name="T15" fmla="*/ 6 h 17"/>
                      <a:gd name="T16" fmla="*/ 95 w 133"/>
                      <a:gd name="T17" fmla="*/ 6 h 17"/>
                      <a:gd name="T18" fmla="*/ 100 w 133"/>
                      <a:gd name="T19" fmla="*/ 6 h 17"/>
                      <a:gd name="T20" fmla="*/ 104 w 133"/>
                      <a:gd name="T21" fmla="*/ 5 h 17"/>
                      <a:gd name="T22" fmla="*/ 109 w 133"/>
                      <a:gd name="T23" fmla="*/ 5 h 17"/>
                      <a:gd name="T24" fmla="*/ 114 w 133"/>
                      <a:gd name="T25" fmla="*/ 4 h 17"/>
                      <a:gd name="T26" fmla="*/ 118 w 133"/>
                      <a:gd name="T27" fmla="*/ 4 h 17"/>
                      <a:gd name="T28" fmla="*/ 123 w 133"/>
                      <a:gd name="T29" fmla="*/ 3 h 17"/>
                      <a:gd name="T30" fmla="*/ 127 w 133"/>
                      <a:gd name="T31" fmla="*/ 2 h 17"/>
                      <a:gd name="T32" fmla="*/ 132 w 133"/>
                      <a:gd name="T33" fmla="*/ 2 h 17"/>
                      <a:gd name="T34" fmla="*/ 132 w 133"/>
                      <a:gd name="T35" fmla="*/ 1 h 17"/>
                      <a:gd name="T36" fmla="*/ 133 w 133"/>
                      <a:gd name="T37" fmla="*/ 1 h 17"/>
                      <a:gd name="T38" fmla="*/ 133 w 133"/>
                      <a:gd name="T39" fmla="*/ 1 h 17"/>
                      <a:gd name="T40" fmla="*/ 132 w 133"/>
                      <a:gd name="T41" fmla="*/ 0 h 17"/>
                      <a:gd name="T42" fmla="*/ 127 w 133"/>
                      <a:gd name="T43" fmla="*/ 1 h 17"/>
                      <a:gd name="T44" fmla="*/ 123 w 133"/>
                      <a:gd name="T45" fmla="*/ 1 h 17"/>
                      <a:gd name="T46" fmla="*/ 118 w 133"/>
                      <a:gd name="T47" fmla="*/ 1 h 17"/>
                      <a:gd name="T48" fmla="*/ 114 w 133"/>
                      <a:gd name="T49" fmla="*/ 2 h 17"/>
                      <a:gd name="T50" fmla="*/ 109 w 133"/>
                      <a:gd name="T51" fmla="*/ 2 h 17"/>
                      <a:gd name="T52" fmla="*/ 105 w 133"/>
                      <a:gd name="T53" fmla="*/ 2 h 17"/>
                      <a:gd name="T54" fmla="*/ 100 w 133"/>
                      <a:gd name="T55" fmla="*/ 3 h 17"/>
                      <a:gd name="T56" fmla="*/ 96 w 133"/>
                      <a:gd name="T57" fmla="*/ 3 h 17"/>
                      <a:gd name="T58" fmla="*/ 91 w 133"/>
                      <a:gd name="T59" fmla="*/ 4 h 17"/>
                      <a:gd name="T60" fmla="*/ 87 w 133"/>
                      <a:gd name="T61" fmla="*/ 4 h 17"/>
                      <a:gd name="T62" fmla="*/ 82 w 133"/>
                      <a:gd name="T63" fmla="*/ 4 h 17"/>
                      <a:gd name="T64" fmla="*/ 78 w 133"/>
                      <a:gd name="T65" fmla="*/ 5 h 17"/>
                      <a:gd name="T66" fmla="*/ 73 w 133"/>
                      <a:gd name="T67" fmla="*/ 5 h 17"/>
                      <a:gd name="T68" fmla="*/ 69 w 133"/>
                      <a:gd name="T69" fmla="*/ 5 h 17"/>
                      <a:gd name="T70" fmla="*/ 64 w 133"/>
                      <a:gd name="T71" fmla="*/ 6 h 17"/>
                      <a:gd name="T72" fmla="*/ 60 w 133"/>
                      <a:gd name="T73" fmla="*/ 6 h 17"/>
                      <a:gd name="T74" fmla="*/ 54 w 133"/>
                      <a:gd name="T75" fmla="*/ 7 h 17"/>
                      <a:gd name="T76" fmla="*/ 46 w 133"/>
                      <a:gd name="T77" fmla="*/ 8 h 17"/>
                      <a:gd name="T78" fmla="*/ 36 w 133"/>
                      <a:gd name="T79" fmla="*/ 10 h 17"/>
                      <a:gd name="T80" fmla="*/ 26 w 133"/>
                      <a:gd name="T81" fmla="*/ 12 h 17"/>
                      <a:gd name="T82" fmla="*/ 16 w 133"/>
                      <a:gd name="T83" fmla="*/ 14 h 17"/>
                      <a:gd name="T84" fmla="*/ 8 w 133"/>
                      <a:gd name="T85" fmla="*/ 16 h 17"/>
                      <a:gd name="T86" fmla="*/ 2 w 133"/>
                      <a:gd name="T87" fmla="*/ 16 h 17"/>
                      <a:gd name="T88" fmla="*/ 0 w 133"/>
                      <a:gd name="T89" fmla="*/ 17 h 17"/>
                      <a:gd name="T90" fmla="*/ 2 w 133"/>
                      <a:gd name="T91" fmla="*/ 16 h 17"/>
                      <a:gd name="T92" fmla="*/ 8 w 133"/>
                      <a:gd name="T93" fmla="*/ 16 h 17"/>
                      <a:gd name="T94" fmla="*/ 16 w 133"/>
                      <a:gd name="T95" fmla="*/ 15 h 17"/>
                      <a:gd name="T96" fmla="*/ 25 w 133"/>
                      <a:gd name="T97" fmla="*/ 14 h 17"/>
                      <a:gd name="T98" fmla="*/ 35 w 133"/>
                      <a:gd name="T99" fmla="*/ 12 h 17"/>
                      <a:gd name="T100" fmla="*/ 45 w 133"/>
                      <a:gd name="T101" fmla="*/ 11 h 17"/>
                      <a:gd name="T102" fmla="*/ 53 w 133"/>
                      <a:gd name="T103" fmla="*/ 10 h 17"/>
                      <a:gd name="T104" fmla="*/ 59 w 133"/>
                      <a:gd name="T105" fmla="*/ 9 h 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3"/>
                      <a:gd name="T160" fmla="*/ 0 h 17"/>
                      <a:gd name="T161" fmla="*/ 133 w 133"/>
                      <a:gd name="T162" fmla="*/ 17 h 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3" h="17">
                        <a:moveTo>
                          <a:pt x="59" y="9"/>
                        </a:moveTo>
                        <a:lnTo>
                          <a:pt x="64" y="9"/>
                        </a:lnTo>
                        <a:lnTo>
                          <a:pt x="68" y="8"/>
                        </a:lnTo>
                        <a:lnTo>
                          <a:pt x="73" y="8"/>
                        </a:lnTo>
                        <a:lnTo>
                          <a:pt x="77" y="7"/>
                        </a:lnTo>
                        <a:lnTo>
                          <a:pt x="82" y="7"/>
                        </a:lnTo>
                        <a:lnTo>
                          <a:pt x="86" y="7"/>
                        </a:lnTo>
                        <a:lnTo>
                          <a:pt x="91" y="6"/>
                        </a:lnTo>
                        <a:lnTo>
                          <a:pt x="95" y="6"/>
                        </a:lnTo>
                        <a:lnTo>
                          <a:pt x="100" y="6"/>
                        </a:lnTo>
                        <a:lnTo>
                          <a:pt x="104" y="5"/>
                        </a:lnTo>
                        <a:lnTo>
                          <a:pt x="109" y="5"/>
                        </a:lnTo>
                        <a:lnTo>
                          <a:pt x="114" y="4"/>
                        </a:lnTo>
                        <a:lnTo>
                          <a:pt x="118" y="4"/>
                        </a:lnTo>
                        <a:lnTo>
                          <a:pt x="123" y="3"/>
                        </a:lnTo>
                        <a:lnTo>
                          <a:pt x="127" y="2"/>
                        </a:lnTo>
                        <a:lnTo>
                          <a:pt x="132" y="2"/>
                        </a:lnTo>
                        <a:lnTo>
                          <a:pt x="132" y="1"/>
                        </a:lnTo>
                        <a:lnTo>
                          <a:pt x="133" y="1"/>
                        </a:lnTo>
                        <a:lnTo>
                          <a:pt x="132" y="0"/>
                        </a:lnTo>
                        <a:lnTo>
                          <a:pt x="127" y="1"/>
                        </a:lnTo>
                        <a:lnTo>
                          <a:pt x="123" y="1"/>
                        </a:lnTo>
                        <a:lnTo>
                          <a:pt x="118" y="1"/>
                        </a:lnTo>
                        <a:lnTo>
                          <a:pt x="114" y="2"/>
                        </a:lnTo>
                        <a:lnTo>
                          <a:pt x="109" y="2"/>
                        </a:lnTo>
                        <a:lnTo>
                          <a:pt x="105" y="2"/>
                        </a:lnTo>
                        <a:lnTo>
                          <a:pt x="100" y="3"/>
                        </a:lnTo>
                        <a:lnTo>
                          <a:pt x="96" y="3"/>
                        </a:lnTo>
                        <a:lnTo>
                          <a:pt x="91" y="4"/>
                        </a:lnTo>
                        <a:lnTo>
                          <a:pt x="87" y="4"/>
                        </a:lnTo>
                        <a:lnTo>
                          <a:pt x="82" y="4"/>
                        </a:lnTo>
                        <a:lnTo>
                          <a:pt x="78" y="5"/>
                        </a:lnTo>
                        <a:lnTo>
                          <a:pt x="73" y="5"/>
                        </a:lnTo>
                        <a:lnTo>
                          <a:pt x="69" y="5"/>
                        </a:lnTo>
                        <a:lnTo>
                          <a:pt x="64" y="6"/>
                        </a:lnTo>
                        <a:lnTo>
                          <a:pt x="60" y="6"/>
                        </a:lnTo>
                        <a:lnTo>
                          <a:pt x="54" y="7"/>
                        </a:lnTo>
                        <a:lnTo>
                          <a:pt x="46" y="8"/>
                        </a:lnTo>
                        <a:lnTo>
                          <a:pt x="36" y="10"/>
                        </a:lnTo>
                        <a:lnTo>
                          <a:pt x="26" y="12"/>
                        </a:lnTo>
                        <a:lnTo>
                          <a:pt x="16" y="14"/>
                        </a:lnTo>
                        <a:lnTo>
                          <a:pt x="8" y="16"/>
                        </a:lnTo>
                        <a:lnTo>
                          <a:pt x="2" y="16"/>
                        </a:lnTo>
                        <a:lnTo>
                          <a:pt x="0" y="17"/>
                        </a:lnTo>
                        <a:lnTo>
                          <a:pt x="2" y="16"/>
                        </a:lnTo>
                        <a:lnTo>
                          <a:pt x="8" y="16"/>
                        </a:lnTo>
                        <a:lnTo>
                          <a:pt x="16" y="15"/>
                        </a:lnTo>
                        <a:lnTo>
                          <a:pt x="25" y="14"/>
                        </a:lnTo>
                        <a:lnTo>
                          <a:pt x="35" y="12"/>
                        </a:lnTo>
                        <a:lnTo>
                          <a:pt x="45" y="11"/>
                        </a:lnTo>
                        <a:lnTo>
                          <a:pt x="53" y="10"/>
                        </a:lnTo>
                        <a:lnTo>
                          <a:pt x="59" y="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82"/>
                  <p:cNvSpPr>
                    <a:spLocks/>
                  </p:cNvSpPr>
                  <p:nvPr/>
                </p:nvSpPr>
                <p:spPr bwMode="auto">
                  <a:xfrm>
                    <a:off x="1421" y="2160"/>
                    <a:ext cx="111" cy="152"/>
                  </a:xfrm>
                  <a:custGeom>
                    <a:avLst/>
                    <a:gdLst>
                      <a:gd name="T0" fmla="*/ 16 w 111"/>
                      <a:gd name="T1" fmla="*/ 38 h 152"/>
                      <a:gd name="T2" fmla="*/ 19 w 111"/>
                      <a:gd name="T3" fmla="*/ 43 h 152"/>
                      <a:gd name="T4" fmla="*/ 22 w 111"/>
                      <a:gd name="T5" fmla="*/ 48 h 152"/>
                      <a:gd name="T6" fmla="*/ 25 w 111"/>
                      <a:gd name="T7" fmla="*/ 54 h 152"/>
                      <a:gd name="T8" fmla="*/ 29 w 111"/>
                      <a:gd name="T9" fmla="*/ 59 h 152"/>
                      <a:gd name="T10" fmla="*/ 33 w 111"/>
                      <a:gd name="T11" fmla="*/ 64 h 152"/>
                      <a:gd name="T12" fmla="*/ 36 w 111"/>
                      <a:gd name="T13" fmla="*/ 69 h 152"/>
                      <a:gd name="T14" fmla="*/ 40 w 111"/>
                      <a:gd name="T15" fmla="*/ 74 h 152"/>
                      <a:gd name="T16" fmla="*/ 43 w 111"/>
                      <a:gd name="T17" fmla="*/ 79 h 152"/>
                      <a:gd name="T18" fmla="*/ 51 w 111"/>
                      <a:gd name="T19" fmla="*/ 89 h 152"/>
                      <a:gd name="T20" fmla="*/ 59 w 111"/>
                      <a:gd name="T21" fmla="*/ 98 h 152"/>
                      <a:gd name="T22" fmla="*/ 67 w 111"/>
                      <a:gd name="T23" fmla="*/ 108 h 152"/>
                      <a:gd name="T24" fmla="*/ 75 w 111"/>
                      <a:gd name="T25" fmla="*/ 117 h 152"/>
                      <a:gd name="T26" fmla="*/ 83 w 111"/>
                      <a:gd name="T27" fmla="*/ 126 h 152"/>
                      <a:gd name="T28" fmla="*/ 92 w 111"/>
                      <a:gd name="T29" fmla="*/ 134 h 152"/>
                      <a:gd name="T30" fmla="*/ 100 w 111"/>
                      <a:gd name="T31" fmla="*/ 143 h 152"/>
                      <a:gd name="T32" fmla="*/ 109 w 111"/>
                      <a:gd name="T33" fmla="*/ 152 h 152"/>
                      <a:gd name="T34" fmla="*/ 110 w 111"/>
                      <a:gd name="T35" fmla="*/ 152 h 152"/>
                      <a:gd name="T36" fmla="*/ 110 w 111"/>
                      <a:gd name="T37" fmla="*/ 151 h 152"/>
                      <a:gd name="T38" fmla="*/ 111 w 111"/>
                      <a:gd name="T39" fmla="*/ 151 h 152"/>
                      <a:gd name="T40" fmla="*/ 110 w 111"/>
                      <a:gd name="T41" fmla="*/ 150 h 152"/>
                      <a:gd name="T42" fmla="*/ 102 w 111"/>
                      <a:gd name="T43" fmla="*/ 141 h 152"/>
                      <a:gd name="T44" fmla="*/ 95 w 111"/>
                      <a:gd name="T45" fmla="*/ 133 h 152"/>
                      <a:gd name="T46" fmla="*/ 87 w 111"/>
                      <a:gd name="T47" fmla="*/ 123 h 152"/>
                      <a:gd name="T48" fmla="*/ 79 w 111"/>
                      <a:gd name="T49" fmla="*/ 115 h 152"/>
                      <a:gd name="T50" fmla="*/ 71 w 111"/>
                      <a:gd name="T51" fmla="*/ 106 h 152"/>
                      <a:gd name="T52" fmla="*/ 64 w 111"/>
                      <a:gd name="T53" fmla="*/ 97 h 152"/>
                      <a:gd name="T54" fmla="*/ 56 w 111"/>
                      <a:gd name="T55" fmla="*/ 88 h 152"/>
                      <a:gd name="T56" fmla="*/ 49 w 111"/>
                      <a:gd name="T57" fmla="*/ 79 h 152"/>
                      <a:gd name="T58" fmla="*/ 46 w 111"/>
                      <a:gd name="T59" fmla="*/ 74 h 152"/>
                      <a:gd name="T60" fmla="*/ 42 w 111"/>
                      <a:gd name="T61" fmla="*/ 70 h 152"/>
                      <a:gd name="T62" fmla="*/ 38 w 111"/>
                      <a:gd name="T63" fmla="*/ 65 h 152"/>
                      <a:gd name="T64" fmla="*/ 35 w 111"/>
                      <a:gd name="T65" fmla="*/ 60 h 152"/>
                      <a:gd name="T66" fmla="*/ 32 w 111"/>
                      <a:gd name="T67" fmla="*/ 55 h 152"/>
                      <a:gd name="T68" fmla="*/ 28 w 111"/>
                      <a:gd name="T69" fmla="*/ 50 h 152"/>
                      <a:gd name="T70" fmla="*/ 25 w 111"/>
                      <a:gd name="T71" fmla="*/ 45 h 152"/>
                      <a:gd name="T72" fmla="*/ 22 w 111"/>
                      <a:gd name="T73" fmla="*/ 40 h 152"/>
                      <a:gd name="T74" fmla="*/ 19 w 111"/>
                      <a:gd name="T75" fmla="*/ 35 h 152"/>
                      <a:gd name="T76" fmla="*/ 15 w 111"/>
                      <a:gd name="T77" fmla="*/ 29 h 152"/>
                      <a:gd name="T78" fmla="*/ 11 w 111"/>
                      <a:gd name="T79" fmla="*/ 22 h 152"/>
                      <a:gd name="T80" fmla="*/ 8 w 111"/>
                      <a:gd name="T81" fmla="*/ 16 h 152"/>
                      <a:gd name="T82" fmla="*/ 5 w 111"/>
                      <a:gd name="T83" fmla="*/ 10 h 152"/>
                      <a:gd name="T84" fmla="*/ 2 w 111"/>
                      <a:gd name="T85" fmla="*/ 5 h 152"/>
                      <a:gd name="T86" fmla="*/ 0 w 111"/>
                      <a:gd name="T87" fmla="*/ 1 h 152"/>
                      <a:gd name="T88" fmla="*/ 0 w 111"/>
                      <a:gd name="T89" fmla="*/ 0 h 152"/>
                      <a:gd name="T90" fmla="*/ 0 w 111"/>
                      <a:gd name="T91" fmla="*/ 1 h 152"/>
                      <a:gd name="T92" fmla="*/ 1 w 111"/>
                      <a:gd name="T93" fmla="*/ 4 h 152"/>
                      <a:gd name="T94" fmla="*/ 3 w 111"/>
                      <a:gd name="T95" fmla="*/ 9 h 152"/>
                      <a:gd name="T96" fmla="*/ 6 w 111"/>
                      <a:gd name="T97" fmla="*/ 15 h 152"/>
                      <a:gd name="T98" fmla="*/ 8 w 111"/>
                      <a:gd name="T99" fmla="*/ 21 h 152"/>
                      <a:gd name="T100" fmla="*/ 10 w 111"/>
                      <a:gd name="T101" fmla="*/ 27 h 152"/>
                      <a:gd name="T102" fmla="*/ 13 w 111"/>
                      <a:gd name="T103" fmla="*/ 33 h 152"/>
                      <a:gd name="T104" fmla="*/ 16 w 111"/>
                      <a:gd name="T105" fmla="*/ 38 h 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1"/>
                      <a:gd name="T160" fmla="*/ 0 h 152"/>
                      <a:gd name="T161" fmla="*/ 111 w 111"/>
                      <a:gd name="T162" fmla="*/ 152 h 1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1" h="152">
                        <a:moveTo>
                          <a:pt x="16" y="38"/>
                        </a:moveTo>
                        <a:lnTo>
                          <a:pt x="19" y="43"/>
                        </a:lnTo>
                        <a:lnTo>
                          <a:pt x="22" y="48"/>
                        </a:lnTo>
                        <a:lnTo>
                          <a:pt x="25" y="54"/>
                        </a:lnTo>
                        <a:lnTo>
                          <a:pt x="29" y="59"/>
                        </a:lnTo>
                        <a:lnTo>
                          <a:pt x="33" y="64"/>
                        </a:lnTo>
                        <a:lnTo>
                          <a:pt x="36" y="69"/>
                        </a:lnTo>
                        <a:lnTo>
                          <a:pt x="40" y="74"/>
                        </a:lnTo>
                        <a:lnTo>
                          <a:pt x="43" y="79"/>
                        </a:lnTo>
                        <a:lnTo>
                          <a:pt x="51" y="89"/>
                        </a:lnTo>
                        <a:lnTo>
                          <a:pt x="59" y="98"/>
                        </a:lnTo>
                        <a:lnTo>
                          <a:pt x="67" y="108"/>
                        </a:lnTo>
                        <a:lnTo>
                          <a:pt x="75" y="117"/>
                        </a:lnTo>
                        <a:lnTo>
                          <a:pt x="83" y="126"/>
                        </a:lnTo>
                        <a:lnTo>
                          <a:pt x="92" y="134"/>
                        </a:lnTo>
                        <a:lnTo>
                          <a:pt x="100" y="143"/>
                        </a:lnTo>
                        <a:lnTo>
                          <a:pt x="109" y="152"/>
                        </a:lnTo>
                        <a:lnTo>
                          <a:pt x="110" y="152"/>
                        </a:lnTo>
                        <a:lnTo>
                          <a:pt x="110" y="151"/>
                        </a:lnTo>
                        <a:lnTo>
                          <a:pt x="111" y="151"/>
                        </a:lnTo>
                        <a:lnTo>
                          <a:pt x="110" y="150"/>
                        </a:lnTo>
                        <a:lnTo>
                          <a:pt x="102" y="141"/>
                        </a:lnTo>
                        <a:lnTo>
                          <a:pt x="95" y="133"/>
                        </a:lnTo>
                        <a:lnTo>
                          <a:pt x="87" y="123"/>
                        </a:lnTo>
                        <a:lnTo>
                          <a:pt x="79" y="115"/>
                        </a:lnTo>
                        <a:lnTo>
                          <a:pt x="71" y="106"/>
                        </a:lnTo>
                        <a:lnTo>
                          <a:pt x="64" y="97"/>
                        </a:lnTo>
                        <a:lnTo>
                          <a:pt x="56" y="88"/>
                        </a:lnTo>
                        <a:lnTo>
                          <a:pt x="49" y="79"/>
                        </a:lnTo>
                        <a:lnTo>
                          <a:pt x="46" y="74"/>
                        </a:lnTo>
                        <a:lnTo>
                          <a:pt x="42" y="70"/>
                        </a:lnTo>
                        <a:lnTo>
                          <a:pt x="38" y="65"/>
                        </a:lnTo>
                        <a:lnTo>
                          <a:pt x="35" y="60"/>
                        </a:lnTo>
                        <a:lnTo>
                          <a:pt x="32" y="55"/>
                        </a:lnTo>
                        <a:lnTo>
                          <a:pt x="28" y="50"/>
                        </a:lnTo>
                        <a:lnTo>
                          <a:pt x="25" y="45"/>
                        </a:lnTo>
                        <a:lnTo>
                          <a:pt x="22" y="40"/>
                        </a:lnTo>
                        <a:lnTo>
                          <a:pt x="19" y="35"/>
                        </a:lnTo>
                        <a:lnTo>
                          <a:pt x="15" y="29"/>
                        </a:lnTo>
                        <a:lnTo>
                          <a:pt x="11" y="22"/>
                        </a:lnTo>
                        <a:lnTo>
                          <a:pt x="8" y="16"/>
                        </a:lnTo>
                        <a:lnTo>
                          <a:pt x="5" y="10"/>
                        </a:lnTo>
                        <a:lnTo>
                          <a:pt x="2" y="5"/>
                        </a:lnTo>
                        <a:lnTo>
                          <a:pt x="0" y="1"/>
                        </a:lnTo>
                        <a:lnTo>
                          <a:pt x="0" y="0"/>
                        </a:lnTo>
                        <a:lnTo>
                          <a:pt x="0" y="1"/>
                        </a:lnTo>
                        <a:lnTo>
                          <a:pt x="1" y="4"/>
                        </a:lnTo>
                        <a:lnTo>
                          <a:pt x="3" y="9"/>
                        </a:lnTo>
                        <a:lnTo>
                          <a:pt x="6" y="15"/>
                        </a:lnTo>
                        <a:lnTo>
                          <a:pt x="8" y="21"/>
                        </a:lnTo>
                        <a:lnTo>
                          <a:pt x="10" y="27"/>
                        </a:lnTo>
                        <a:lnTo>
                          <a:pt x="13" y="33"/>
                        </a:lnTo>
                        <a:lnTo>
                          <a:pt x="16" y="3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83"/>
                  <p:cNvSpPr>
                    <a:spLocks/>
                  </p:cNvSpPr>
                  <p:nvPr/>
                </p:nvSpPr>
                <p:spPr bwMode="auto">
                  <a:xfrm>
                    <a:off x="1372" y="2217"/>
                    <a:ext cx="54" cy="48"/>
                  </a:xfrm>
                  <a:custGeom>
                    <a:avLst/>
                    <a:gdLst>
                      <a:gd name="T0" fmla="*/ 23 w 54"/>
                      <a:gd name="T1" fmla="*/ 24 h 48"/>
                      <a:gd name="T2" fmla="*/ 27 w 54"/>
                      <a:gd name="T3" fmla="*/ 27 h 48"/>
                      <a:gd name="T4" fmla="*/ 31 w 54"/>
                      <a:gd name="T5" fmla="*/ 30 h 48"/>
                      <a:gd name="T6" fmla="*/ 34 w 54"/>
                      <a:gd name="T7" fmla="*/ 33 h 48"/>
                      <a:gd name="T8" fmla="*/ 38 w 54"/>
                      <a:gd name="T9" fmla="*/ 36 h 48"/>
                      <a:gd name="T10" fmla="*/ 42 w 54"/>
                      <a:gd name="T11" fmla="*/ 39 h 48"/>
                      <a:gd name="T12" fmla="*/ 46 w 54"/>
                      <a:gd name="T13" fmla="*/ 42 h 48"/>
                      <a:gd name="T14" fmla="*/ 50 w 54"/>
                      <a:gd name="T15" fmla="*/ 45 h 48"/>
                      <a:gd name="T16" fmla="*/ 54 w 54"/>
                      <a:gd name="T17" fmla="*/ 48 h 48"/>
                      <a:gd name="T18" fmla="*/ 54 w 54"/>
                      <a:gd name="T19" fmla="*/ 47 h 48"/>
                      <a:gd name="T20" fmla="*/ 54 w 54"/>
                      <a:gd name="T21" fmla="*/ 45 h 48"/>
                      <a:gd name="T22" fmla="*/ 54 w 54"/>
                      <a:gd name="T23" fmla="*/ 44 h 48"/>
                      <a:gd name="T24" fmla="*/ 54 w 54"/>
                      <a:gd name="T25" fmla="*/ 43 h 48"/>
                      <a:gd name="T26" fmla="*/ 47 w 54"/>
                      <a:gd name="T27" fmla="*/ 37 h 48"/>
                      <a:gd name="T28" fmla="*/ 38 w 54"/>
                      <a:gd name="T29" fmla="*/ 30 h 48"/>
                      <a:gd name="T30" fmla="*/ 29 w 54"/>
                      <a:gd name="T31" fmla="*/ 23 h 48"/>
                      <a:gd name="T32" fmla="*/ 21 w 54"/>
                      <a:gd name="T33" fmla="*/ 16 h 48"/>
                      <a:gd name="T34" fmla="*/ 13 w 54"/>
                      <a:gd name="T35" fmla="*/ 10 h 48"/>
                      <a:gd name="T36" fmla="*/ 6 w 54"/>
                      <a:gd name="T37" fmla="*/ 5 h 48"/>
                      <a:gd name="T38" fmla="*/ 2 w 54"/>
                      <a:gd name="T39" fmla="*/ 2 h 48"/>
                      <a:gd name="T40" fmla="*/ 0 w 54"/>
                      <a:gd name="T41" fmla="*/ 0 h 48"/>
                      <a:gd name="T42" fmla="*/ 1 w 54"/>
                      <a:gd name="T43" fmla="*/ 1 h 48"/>
                      <a:gd name="T44" fmla="*/ 2 w 54"/>
                      <a:gd name="T45" fmla="*/ 3 h 48"/>
                      <a:gd name="T46" fmla="*/ 5 w 54"/>
                      <a:gd name="T47" fmla="*/ 6 h 48"/>
                      <a:gd name="T48" fmla="*/ 9 w 54"/>
                      <a:gd name="T49" fmla="*/ 10 h 48"/>
                      <a:gd name="T50" fmla="*/ 12 w 54"/>
                      <a:gd name="T51" fmla="*/ 14 h 48"/>
                      <a:gd name="T52" fmla="*/ 16 w 54"/>
                      <a:gd name="T53" fmla="*/ 17 h 48"/>
                      <a:gd name="T54" fmla="*/ 20 w 54"/>
                      <a:gd name="T55" fmla="*/ 21 h 48"/>
                      <a:gd name="T56" fmla="*/ 23 w 54"/>
                      <a:gd name="T57" fmla="*/ 24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
                      <a:gd name="T88" fmla="*/ 0 h 48"/>
                      <a:gd name="T89" fmla="*/ 54 w 54"/>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 h="48">
                        <a:moveTo>
                          <a:pt x="23" y="24"/>
                        </a:moveTo>
                        <a:lnTo>
                          <a:pt x="27" y="27"/>
                        </a:lnTo>
                        <a:lnTo>
                          <a:pt x="31" y="30"/>
                        </a:lnTo>
                        <a:lnTo>
                          <a:pt x="34" y="33"/>
                        </a:lnTo>
                        <a:lnTo>
                          <a:pt x="38" y="36"/>
                        </a:lnTo>
                        <a:lnTo>
                          <a:pt x="42" y="39"/>
                        </a:lnTo>
                        <a:lnTo>
                          <a:pt x="46" y="42"/>
                        </a:lnTo>
                        <a:lnTo>
                          <a:pt x="50" y="45"/>
                        </a:lnTo>
                        <a:lnTo>
                          <a:pt x="54" y="48"/>
                        </a:lnTo>
                        <a:lnTo>
                          <a:pt x="54" y="47"/>
                        </a:lnTo>
                        <a:lnTo>
                          <a:pt x="54" y="45"/>
                        </a:lnTo>
                        <a:lnTo>
                          <a:pt x="54" y="44"/>
                        </a:lnTo>
                        <a:lnTo>
                          <a:pt x="54" y="43"/>
                        </a:lnTo>
                        <a:lnTo>
                          <a:pt x="47" y="37"/>
                        </a:lnTo>
                        <a:lnTo>
                          <a:pt x="38" y="30"/>
                        </a:lnTo>
                        <a:lnTo>
                          <a:pt x="29" y="23"/>
                        </a:lnTo>
                        <a:lnTo>
                          <a:pt x="21" y="16"/>
                        </a:lnTo>
                        <a:lnTo>
                          <a:pt x="13" y="10"/>
                        </a:lnTo>
                        <a:lnTo>
                          <a:pt x="6" y="5"/>
                        </a:lnTo>
                        <a:lnTo>
                          <a:pt x="2" y="2"/>
                        </a:lnTo>
                        <a:lnTo>
                          <a:pt x="0" y="0"/>
                        </a:lnTo>
                        <a:lnTo>
                          <a:pt x="1" y="1"/>
                        </a:lnTo>
                        <a:lnTo>
                          <a:pt x="2" y="3"/>
                        </a:lnTo>
                        <a:lnTo>
                          <a:pt x="5" y="6"/>
                        </a:lnTo>
                        <a:lnTo>
                          <a:pt x="9" y="10"/>
                        </a:lnTo>
                        <a:lnTo>
                          <a:pt x="12" y="14"/>
                        </a:lnTo>
                        <a:lnTo>
                          <a:pt x="16" y="17"/>
                        </a:lnTo>
                        <a:lnTo>
                          <a:pt x="20" y="21"/>
                        </a:lnTo>
                        <a:lnTo>
                          <a:pt x="23" y="2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84"/>
                  <p:cNvSpPr>
                    <a:spLocks/>
                  </p:cNvSpPr>
                  <p:nvPr/>
                </p:nvSpPr>
                <p:spPr bwMode="auto">
                  <a:xfrm>
                    <a:off x="1335" y="2254"/>
                    <a:ext cx="84" cy="186"/>
                  </a:xfrm>
                  <a:custGeom>
                    <a:avLst/>
                    <a:gdLst>
                      <a:gd name="T0" fmla="*/ 58 w 84"/>
                      <a:gd name="T1" fmla="*/ 103 h 186"/>
                      <a:gd name="T2" fmla="*/ 52 w 84"/>
                      <a:gd name="T3" fmla="*/ 114 h 186"/>
                      <a:gd name="T4" fmla="*/ 46 w 84"/>
                      <a:gd name="T5" fmla="*/ 125 h 186"/>
                      <a:gd name="T6" fmla="*/ 39 w 84"/>
                      <a:gd name="T7" fmla="*/ 135 h 186"/>
                      <a:gd name="T8" fmla="*/ 32 w 84"/>
                      <a:gd name="T9" fmla="*/ 146 h 186"/>
                      <a:gd name="T10" fmla="*/ 24 w 84"/>
                      <a:gd name="T11" fmla="*/ 156 h 186"/>
                      <a:gd name="T12" fmla="*/ 16 w 84"/>
                      <a:gd name="T13" fmla="*/ 166 h 186"/>
                      <a:gd name="T14" fmla="*/ 9 w 84"/>
                      <a:gd name="T15" fmla="*/ 175 h 186"/>
                      <a:gd name="T16" fmla="*/ 0 w 84"/>
                      <a:gd name="T17" fmla="*/ 184 h 186"/>
                      <a:gd name="T18" fmla="*/ 0 w 84"/>
                      <a:gd name="T19" fmla="*/ 185 h 186"/>
                      <a:gd name="T20" fmla="*/ 0 w 84"/>
                      <a:gd name="T21" fmla="*/ 186 h 186"/>
                      <a:gd name="T22" fmla="*/ 1 w 84"/>
                      <a:gd name="T23" fmla="*/ 186 h 186"/>
                      <a:gd name="T24" fmla="*/ 2 w 84"/>
                      <a:gd name="T25" fmla="*/ 186 h 186"/>
                      <a:gd name="T26" fmla="*/ 11 w 84"/>
                      <a:gd name="T27" fmla="*/ 177 h 186"/>
                      <a:gd name="T28" fmla="*/ 19 w 84"/>
                      <a:gd name="T29" fmla="*/ 167 h 186"/>
                      <a:gd name="T30" fmla="*/ 27 w 84"/>
                      <a:gd name="T31" fmla="*/ 157 h 186"/>
                      <a:gd name="T32" fmla="*/ 35 w 84"/>
                      <a:gd name="T33" fmla="*/ 147 h 186"/>
                      <a:gd name="T34" fmla="*/ 42 w 84"/>
                      <a:gd name="T35" fmla="*/ 138 h 186"/>
                      <a:gd name="T36" fmla="*/ 50 w 84"/>
                      <a:gd name="T37" fmla="*/ 127 h 186"/>
                      <a:gd name="T38" fmla="*/ 56 w 84"/>
                      <a:gd name="T39" fmla="*/ 116 h 186"/>
                      <a:gd name="T40" fmla="*/ 62 w 84"/>
                      <a:gd name="T41" fmla="*/ 105 h 186"/>
                      <a:gd name="T42" fmla="*/ 67 w 84"/>
                      <a:gd name="T43" fmla="*/ 91 h 186"/>
                      <a:gd name="T44" fmla="*/ 72 w 84"/>
                      <a:gd name="T45" fmla="*/ 74 h 186"/>
                      <a:gd name="T46" fmla="*/ 76 w 84"/>
                      <a:gd name="T47" fmla="*/ 57 h 186"/>
                      <a:gd name="T48" fmla="*/ 79 w 84"/>
                      <a:gd name="T49" fmla="*/ 40 h 186"/>
                      <a:gd name="T50" fmla="*/ 81 w 84"/>
                      <a:gd name="T51" fmla="*/ 24 h 186"/>
                      <a:gd name="T52" fmla="*/ 83 w 84"/>
                      <a:gd name="T53" fmla="*/ 11 h 186"/>
                      <a:gd name="T54" fmla="*/ 83 w 84"/>
                      <a:gd name="T55" fmla="*/ 3 h 186"/>
                      <a:gd name="T56" fmla="*/ 84 w 84"/>
                      <a:gd name="T57" fmla="*/ 0 h 186"/>
                      <a:gd name="T58" fmla="*/ 83 w 84"/>
                      <a:gd name="T59" fmla="*/ 3 h 186"/>
                      <a:gd name="T60" fmla="*/ 82 w 84"/>
                      <a:gd name="T61" fmla="*/ 11 h 186"/>
                      <a:gd name="T62" fmla="*/ 80 w 84"/>
                      <a:gd name="T63" fmla="*/ 24 h 186"/>
                      <a:gd name="T64" fmla="*/ 77 w 84"/>
                      <a:gd name="T65" fmla="*/ 39 h 186"/>
                      <a:gd name="T66" fmla="*/ 73 w 84"/>
                      <a:gd name="T67" fmla="*/ 56 h 186"/>
                      <a:gd name="T68" fmla="*/ 69 w 84"/>
                      <a:gd name="T69" fmla="*/ 73 h 186"/>
                      <a:gd name="T70" fmla="*/ 64 w 84"/>
                      <a:gd name="T71" fmla="*/ 89 h 186"/>
                      <a:gd name="T72" fmla="*/ 58 w 84"/>
                      <a:gd name="T73" fmla="*/ 103 h 1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
                      <a:gd name="T112" fmla="*/ 0 h 186"/>
                      <a:gd name="T113" fmla="*/ 84 w 84"/>
                      <a:gd name="T114" fmla="*/ 186 h 18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 h="186">
                        <a:moveTo>
                          <a:pt x="58" y="103"/>
                        </a:moveTo>
                        <a:lnTo>
                          <a:pt x="52" y="114"/>
                        </a:lnTo>
                        <a:lnTo>
                          <a:pt x="46" y="125"/>
                        </a:lnTo>
                        <a:lnTo>
                          <a:pt x="39" y="135"/>
                        </a:lnTo>
                        <a:lnTo>
                          <a:pt x="32" y="146"/>
                        </a:lnTo>
                        <a:lnTo>
                          <a:pt x="24" y="156"/>
                        </a:lnTo>
                        <a:lnTo>
                          <a:pt x="16" y="166"/>
                        </a:lnTo>
                        <a:lnTo>
                          <a:pt x="9" y="175"/>
                        </a:lnTo>
                        <a:lnTo>
                          <a:pt x="0" y="184"/>
                        </a:lnTo>
                        <a:lnTo>
                          <a:pt x="0" y="185"/>
                        </a:lnTo>
                        <a:lnTo>
                          <a:pt x="0" y="186"/>
                        </a:lnTo>
                        <a:lnTo>
                          <a:pt x="1" y="186"/>
                        </a:lnTo>
                        <a:lnTo>
                          <a:pt x="2" y="186"/>
                        </a:lnTo>
                        <a:lnTo>
                          <a:pt x="11" y="177"/>
                        </a:lnTo>
                        <a:lnTo>
                          <a:pt x="19" y="167"/>
                        </a:lnTo>
                        <a:lnTo>
                          <a:pt x="27" y="157"/>
                        </a:lnTo>
                        <a:lnTo>
                          <a:pt x="35" y="147"/>
                        </a:lnTo>
                        <a:lnTo>
                          <a:pt x="42" y="138"/>
                        </a:lnTo>
                        <a:lnTo>
                          <a:pt x="50" y="127"/>
                        </a:lnTo>
                        <a:lnTo>
                          <a:pt x="56" y="116"/>
                        </a:lnTo>
                        <a:lnTo>
                          <a:pt x="62" y="105"/>
                        </a:lnTo>
                        <a:lnTo>
                          <a:pt x="67" y="91"/>
                        </a:lnTo>
                        <a:lnTo>
                          <a:pt x="72" y="74"/>
                        </a:lnTo>
                        <a:lnTo>
                          <a:pt x="76" y="57"/>
                        </a:lnTo>
                        <a:lnTo>
                          <a:pt x="79" y="40"/>
                        </a:lnTo>
                        <a:lnTo>
                          <a:pt x="81" y="24"/>
                        </a:lnTo>
                        <a:lnTo>
                          <a:pt x="83" y="11"/>
                        </a:lnTo>
                        <a:lnTo>
                          <a:pt x="83" y="3"/>
                        </a:lnTo>
                        <a:lnTo>
                          <a:pt x="84" y="0"/>
                        </a:lnTo>
                        <a:lnTo>
                          <a:pt x="83" y="3"/>
                        </a:lnTo>
                        <a:lnTo>
                          <a:pt x="82" y="11"/>
                        </a:lnTo>
                        <a:lnTo>
                          <a:pt x="80" y="24"/>
                        </a:lnTo>
                        <a:lnTo>
                          <a:pt x="77" y="39"/>
                        </a:lnTo>
                        <a:lnTo>
                          <a:pt x="73" y="56"/>
                        </a:lnTo>
                        <a:lnTo>
                          <a:pt x="69" y="73"/>
                        </a:lnTo>
                        <a:lnTo>
                          <a:pt x="64" y="89"/>
                        </a:lnTo>
                        <a:lnTo>
                          <a:pt x="58" y="10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85"/>
                  <p:cNvSpPr>
                    <a:spLocks/>
                  </p:cNvSpPr>
                  <p:nvPr/>
                </p:nvSpPr>
                <p:spPr bwMode="auto">
                  <a:xfrm>
                    <a:off x="1396" y="2175"/>
                    <a:ext cx="47" cy="285"/>
                  </a:xfrm>
                  <a:custGeom>
                    <a:avLst/>
                    <a:gdLst>
                      <a:gd name="T0" fmla="*/ 16 w 47"/>
                      <a:gd name="T1" fmla="*/ 0 h 285"/>
                      <a:gd name="T2" fmla="*/ 17 w 47"/>
                      <a:gd name="T3" fmla="*/ 9 h 285"/>
                      <a:gd name="T4" fmla="*/ 20 w 47"/>
                      <a:gd name="T5" fmla="*/ 17 h 285"/>
                      <a:gd name="T6" fmla="*/ 22 w 47"/>
                      <a:gd name="T7" fmla="*/ 24 h 285"/>
                      <a:gd name="T8" fmla="*/ 25 w 47"/>
                      <a:gd name="T9" fmla="*/ 32 h 285"/>
                      <a:gd name="T10" fmla="*/ 27 w 47"/>
                      <a:gd name="T11" fmla="*/ 40 h 285"/>
                      <a:gd name="T12" fmla="*/ 30 w 47"/>
                      <a:gd name="T13" fmla="*/ 48 h 285"/>
                      <a:gd name="T14" fmla="*/ 32 w 47"/>
                      <a:gd name="T15" fmla="*/ 56 h 285"/>
                      <a:gd name="T16" fmla="*/ 34 w 47"/>
                      <a:gd name="T17" fmla="*/ 64 h 285"/>
                      <a:gd name="T18" fmla="*/ 37 w 47"/>
                      <a:gd name="T19" fmla="*/ 83 h 285"/>
                      <a:gd name="T20" fmla="*/ 39 w 47"/>
                      <a:gd name="T21" fmla="*/ 103 h 285"/>
                      <a:gd name="T22" fmla="*/ 40 w 47"/>
                      <a:gd name="T23" fmla="*/ 123 h 285"/>
                      <a:gd name="T24" fmla="*/ 40 w 47"/>
                      <a:gd name="T25" fmla="*/ 142 h 285"/>
                      <a:gd name="T26" fmla="*/ 39 w 47"/>
                      <a:gd name="T27" fmla="*/ 161 h 285"/>
                      <a:gd name="T28" fmla="*/ 37 w 47"/>
                      <a:gd name="T29" fmla="*/ 179 h 285"/>
                      <a:gd name="T30" fmla="*/ 33 w 47"/>
                      <a:gd name="T31" fmla="*/ 197 h 285"/>
                      <a:gd name="T32" fmla="*/ 29 w 47"/>
                      <a:gd name="T33" fmla="*/ 215 h 285"/>
                      <a:gd name="T34" fmla="*/ 23 w 47"/>
                      <a:gd name="T35" fmla="*/ 232 h 285"/>
                      <a:gd name="T36" fmla="*/ 16 w 47"/>
                      <a:gd name="T37" fmla="*/ 249 h 285"/>
                      <a:gd name="T38" fmla="*/ 8 w 47"/>
                      <a:gd name="T39" fmla="*/ 266 h 285"/>
                      <a:gd name="T40" fmla="*/ 0 w 47"/>
                      <a:gd name="T41" fmla="*/ 283 h 285"/>
                      <a:gd name="T42" fmla="*/ 0 w 47"/>
                      <a:gd name="T43" fmla="*/ 284 h 285"/>
                      <a:gd name="T44" fmla="*/ 1 w 47"/>
                      <a:gd name="T45" fmla="*/ 285 h 285"/>
                      <a:gd name="T46" fmla="*/ 3 w 47"/>
                      <a:gd name="T47" fmla="*/ 285 h 285"/>
                      <a:gd name="T48" fmla="*/ 4 w 47"/>
                      <a:gd name="T49" fmla="*/ 284 h 285"/>
                      <a:gd name="T50" fmla="*/ 8 w 47"/>
                      <a:gd name="T51" fmla="*/ 276 h 285"/>
                      <a:gd name="T52" fmla="*/ 13 w 47"/>
                      <a:gd name="T53" fmla="*/ 268 h 285"/>
                      <a:gd name="T54" fmla="*/ 17 w 47"/>
                      <a:gd name="T55" fmla="*/ 260 h 285"/>
                      <a:gd name="T56" fmla="*/ 22 w 47"/>
                      <a:gd name="T57" fmla="*/ 251 h 285"/>
                      <a:gd name="T58" fmla="*/ 26 w 47"/>
                      <a:gd name="T59" fmla="*/ 243 h 285"/>
                      <a:gd name="T60" fmla="*/ 29 w 47"/>
                      <a:gd name="T61" fmla="*/ 235 h 285"/>
                      <a:gd name="T62" fmla="*/ 33 w 47"/>
                      <a:gd name="T63" fmla="*/ 226 h 285"/>
                      <a:gd name="T64" fmla="*/ 36 w 47"/>
                      <a:gd name="T65" fmla="*/ 217 h 285"/>
                      <a:gd name="T66" fmla="*/ 41 w 47"/>
                      <a:gd name="T67" fmla="*/ 199 h 285"/>
                      <a:gd name="T68" fmla="*/ 44 w 47"/>
                      <a:gd name="T69" fmla="*/ 181 h 285"/>
                      <a:gd name="T70" fmla="*/ 47 w 47"/>
                      <a:gd name="T71" fmla="*/ 163 h 285"/>
                      <a:gd name="T72" fmla="*/ 47 w 47"/>
                      <a:gd name="T73" fmla="*/ 144 h 285"/>
                      <a:gd name="T74" fmla="*/ 47 w 47"/>
                      <a:gd name="T75" fmla="*/ 125 h 285"/>
                      <a:gd name="T76" fmla="*/ 45 w 47"/>
                      <a:gd name="T77" fmla="*/ 106 h 285"/>
                      <a:gd name="T78" fmla="*/ 42 w 47"/>
                      <a:gd name="T79" fmla="*/ 87 h 285"/>
                      <a:gd name="T80" fmla="*/ 39 w 47"/>
                      <a:gd name="T81" fmla="*/ 69 h 285"/>
                      <a:gd name="T82" fmla="*/ 36 w 47"/>
                      <a:gd name="T83" fmla="*/ 60 h 285"/>
                      <a:gd name="T84" fmla="*/ 34 w 47"/>
                      <a:gd name="T85" fmla="*/ 52 h 285"/>
                      <a:gd name="T86" fmla="*/ 31 w 47"/>
                      <a:gd name="T87" fmla="*/ 43 h 285"/>
                      <a:gd name="T88" fmla="*/ 27 w 47"/>
                      <a:gd name="T89" fmla="*/ 34 h 285"/>
                      <a:gd name="T90" fmla="*/ 24 w 47"/>
                      <a:gd name="T91" fmla="*/ 26 h 285"/>
                      <a:gd name="T92" fmla="*/ 22 w 47"/>
                      <a:gd name="T93" fmla="*/ 18 h 285"/>
                      <a:gd name="T94" fmla="*/ 18 w 47"/>
                      <a:gd name="T95" fmla="*/ 9 h 285"/>
                      <a:gd name="T96" fmla="*/ 16 w 47"/>
                      <a:gd name="T97" fmla="*/ 0 h 285"/>
                      <a:gd name="T98" fmla="*/ 16 w 47"/>
                      <a:gd name="T99" fmla="*/ 0 h 285"/>
                      <a:gd name="T100" fmla="*/ 16 w 47"/>
                      <a:gd name="T101" fmla="*/ 0 h 285"/>
                      <a:gd name="T102" fmla="*/ 16 w 47"/>
                      <a:gd name="T103" fmla="*/ 0 h 285"/>
                      <a:gd name="T104" fmla="*/ 16 w 47"/>
                      <a:gd name="T105" fmla="*/ 0 h 285"/>
                      <a:gd name="T106" fmla="*/ 16 w 47"/>
                      <a:gd name="T107" fmla="*/ 0 h 28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285"/>
                      <a:gd name="T164" fmla="*/ 47 w 47"/>
                      <a:gd name="T165" fmla="*/ 285 h 28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285">
                        <a:moveTo>
                          <a:pt x="16" y="0"/>
                        </a:moveTo>
                        <a:lnTo>
                          <a:pt x="17" y="9"/>
                        </a:lnTo>
                        <a:lnTo>
                          <a:pt x="20" y="17"/>
                        </a:lnTo>
                        <a:lnTo>
                          <a:pt x="22" y="24"/>
                        </a:lnTo>
                        <a:lnTo>
                          <a:pt x="25" y="32"/>
                        </a:lnTo>
                        <a:lnTo>
                          <a:pt x="27" y="40"/>
                        </a:lnTo>
                        <a:lnTo>
                          <a:pt x="30" y="48"/>
                        </a:lnTo>
                        <a:lnTo>
                          <a:pt x="32" y="56"/>
                        </a:lnTo>
                        <a:lnTo>
                          <a:pt x="34" y="64"/>
                        </a:lnTo>
                        <a:lnTo>
                          <a:pt x="37" y="83"/>
                        </a:lnTo>
                        <a:lnTo>
                          <a:pt x="39" y="103"/>
                        </a:lnTo>
                        <a:lnTo>
                          <a:pt x="40" y="123"/>
                        </a:lnTo>
                        <a:lnTo>
                          <a:pt x="40" y="142"/>
                        </a:lnTo>
                        <a:lnTo>
                          <a:pt x="39" y="161"/>
                        </a:lnTo>
                        <a:lnTo>
                          <a:pt x="37" y="179"/>
                        </a:lnTo>
                        <a:lnTo>
                          <a:pt x="33" y="197"/>
                        </a:lnTo>
                        <a:lnTo>
                          <a:pt x="29" y="215"/>
                        </a:lnTo>
                        <a:lnTo>
                          <a:pt x="23" y="232"/>
                        </a:lnTo>
                        <a:lnTo>
                          <a:pt x="16" y="249"/>
                        </a:lnTo>
                        <a:lnTo>
                          <a:pt x="8" y="266"/>
                        </a:lnTo>
                        <a:lnTo>
                          <a:pt x="0" y="283"/>
                        </a:lnTo>
                        <a:lnTo>
                          <a:pt x="0" y="284"/>
                        </a:lnTo>
                        <a:lnTo>
                          <a:pt x="1" y="285"/>
                        </a:lnTo>
                        <a:lnTo>
                          <a:pt x="3" y="285"/>
                        </a:lnTo>
                        <a:lnTo>
                          <a:pt x="4" y="284"/>
                        </a:lnTo>
                        <a:lnTo>
                          <a:pt x="8" y="276"/>
                        </a:lnTo>
                        <a:lnTo>
                          <a:pt x="13" y="268"/>
                        </a:lnTo>
                        <a:lnTo>
                          <a:pt x="17" y="260"/>
                        </a:lnTo>
                        <a:lnTo>
                          <a:pt x="22" y="251"/>
                        </a:lnTo>
                        <a:lnTo>
                          <a:pt x="26" y="243"/>
                        </a:lnTo>
                        <a:lnTo>
                          <a:pt x="29" y="235"/>
                        </a:lnTo>
                        <a:lnTo>
                          <a:pt x="33" y="226"/>
                        </a:lnTo>
                        <a:lnTo>
                          <a:pt x="36" y="217"/>
                        </a:lnTo>
                        <a:lnTo>
                          <a:pt x="41" y="199"/>
                        </a:lnTo>
                        <a:lnTo>
                          <a:pt x="44" y="181"/>
                        </a:lnTo>
                        <a:lnTo>
                          <a:pt x="47" y="163"/>
                        </a:lnTo>
                        <a:lnTo>
                          <a:pt x="47" y="144"/>
                        </a:lnTo>
                        <a:lnTo>
                          <a:pt x="47" y="125"/>
                        </a:lnTo>
                        <a:lnTo>
                          <a:pt x="45" y="106"/>
                        </a:lnTo>
                        <a:lnTo>
                          <a:pt x="42" y="87"/>
                        </a:lnTo>
                        <a:lnTo>
                          <a:pt x="39" y="69"/>
                        </a:lnTo>
                        <a:lnTo>
                          <a:pt x="36" y="60"/>
                        </a:lnTo>
                        <a:lnTo>
                          <a:pt x="34" y="52"/>
                        </a:lnTo>
                        <a:lnTo>
                          <a:pt x="31" y="43"/>
                        </a:lnTo>
                        <a:lnTo>
                          <a:pt x="27" y="34"/>
                        </a:lnTo>
                        <a:lnTo>
                          <a:pt x="24" y="26"/>
                        </a:lnTo>
                        <a:lnTo>
                          <a:pt x="22" y="18"/>
                        </a:lnTo>
                        <a:lnTo>
                          <a:pt x="18" y="9"/>
                        </a:lnTo>
                        <a:lnTo>
                          <a:pt x="16"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86"/>
                  <p:cNvSpPr>
                    <a:spLocks/>
                  </p:cNvSpPr>
                  <p:nvPr/>
                </p:nvSpPr>
                <p:spPr bwMode="auto">
                  <a:xfrm>
                    <a:off x="1652" y="2472"/>
                    <a:ext cx="7" cy="95"/>
                  </a:xfrm>
                  <a:custGeom>
                    <a:avLst/>
                    <a:gdLst>
                      <a:gd name="T0" fmla="*/ 2 w 7"/>
                      <a:gd name="T1" fmla="*/ 45 h 95"/>
                      <a:gd name="T2" fmla="*/ 3 w 7"/>
                      <a:gd name="T3" fmla="*/ 57 h 95"/>
                      <a:gd name="T4" fmla="*/ 3 w 7"/>
                      <a:gd name="T5" fmla="*/ 70 h 95"/>
                      <a:gd name="T6" fmla="*/ 3 w 7"/>
                      <a:gd name="T7" fmla="*/ 82 h 95"/>
                      <a:gd name="T8" fmla="*/ 4 w 7"/>
                      <a:gd name="T9" fmla="*/ 94 h 95"/>
                      <a:gd name="T10" fmla="*/ 4 w 7"/>
                      <a:gd name="T11" fmla="*/ 95 h 95"/>
                      <a:gd name="T12" fmla="*/ 5 w 7"/>
                      <a:gd name="T13" fmla="*/ 95 h 95"/>
                      <a:gd name="T14" fmla="*/ 5 w 7"/>
                      <a:gd name="T15" fmla="*/ 94 h 95"/>
                      <a:gd name="T16" fmla="*/ 6 w 7"/>
                      <a:gd name="T17" fmla="*/ 94 h 95"/>
                      <a:gd name="T18" fmla="*/ 6 w 7"/>
                      <a:gd name="T19" fmla="*/ 80 h 95"/>
                      <a:gd name="T20" fmla="*/ 7 w 7"/>
                      <a:gd name="T21" fmla="*/ 67 h 95"/>
                      <a:gd name="T22" fmla="*/ 6 w 7"/>
                      <a:gd name="T23" fmla="*/ 54 h 95"/>
                      <a:gd name="T24" fmla="*/ 6 w 7"/>
                      <a:gd name="T25" fmla="*/ 41 h 95"/>
                      <a:gd name="T26" fmla="*/ 5 w 7"/>
                      <a:gd name="T27" fmla="*/ 28 h 95"/>
                      <a:gd name="T28" fmla="*/ 2 w 7"/>
                      <a:gd name="T29" fmla="*/ 15 h 95"/>
                      <a:gd name="T30" fmla="*/ 1 w 7"/>
                      <a:gd name="T31" fmla="*/ 5 h 95"/>
                      <a:gd name="T32" fmla="*/ 0 w 7"/>
                      <a:gd name="T33" fmla="*/ 0 h 95"/>
                      <a:gd name="T34" fmla="*/ 0 w 7"/>
                      <a:gd name="T35" fmla="*/ 5 h 95"/>
                      <a:gd name="T36" fmla="*/ 1 w 7"/>
                      <a:gd name="T37" fmla="*/ 17 h 95"/>
                      <a:gd name="T38" fmla="*/ 2 w 7"/>
                      <a:gd name="T39" fmla="*/ 32 h 95"/>
                      <a:gd name="T40" fmla="*/ 2 w 7"/>
                      <a:gd name="T41" fmla="*/ 4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
                      <a:gd name="T64" fmla="*/ 0 h 95"/>
                      <a:gd name="T65" fmla="*/ 7 w 7"/>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 h="95">
                        <a:moveTo>
                          <a:pt x="2" y="45"/>
                        </a:moveTo>
                        <a:lnTo>
                          <a:pt x="3" y="57"/>
                        </a:lnTo>
                        <a:lnTo>
                          <a:pt x="3" y="70"/>
                        </a:lnTo>
                        <a:lnTo>
                          <a:pt x="3" y="82"/>
                        </a:lnTo>
                        <a:lnTo>
                          <a:pt x="4" y="94"/>
                        </a:lnTo>
                        <a:lnTo>
                          <a:pt x="4" y="95"/>
                        </a:lnTo>
                        <a:lnTo>
                          <a:pt x="5" y="95"/>
                        </a:lnTo>
                        <a:lnTo>
                          <a:pt x="5" y="94"/>
                        </a:lnTo>
                        <a:lnTo>
                          <a:pt x="6" y="94"/>
                        </a:lnTo>
                        <a:lnTo>
                          <a:pt x="6" y="80"/>
                        </a:lnTo>
                        <a:lnTo>
                          <a:pt x="7" y="67"/>
                        </a:lnTo>
                        <a:lnTo>
                          <a:pt x="6" y="54"/>
                        </a:lnTo>
                        <a:lnTo>
                          <a:pt x="6" y="41"/>
                        </a:lnTo>
                        <a:lnTo>
                          <a:pt x="5" y="28"/>
                        </a:lnTo>
                        <a:lnTo>
                          <a:pt x="2" y="15"/>
                        </a:lnTo>
                        <a:lnTo>
                          <a:pt x="1" y="5"/>
                        </a:lnTo>
                        <a:lnTo>
                          <a:pt x="0" y="0"/>
                        </a:lnTo>
                        <a:lnTo>
                          <a:pt x="0" y="5"/>
                        </a:lnTo>
                        <a:lnTo>
                          <a:pt x="1" y="17"/>
                        </a:lnTo>
                        <a:lnTo>
                          <a:pt x="2" y="32"/>
                        </a:lnTo>
                        <a:lnTo>
                          <a:pt x="2" y="4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87"/>
                  <p:cNvSpPr>
                    <a:spLocks/>
                  </p:cNvSpPr>
                  <p:nvPr/>
                </p:nvSpPr>
                <p:spPr bwMode="auto">
                  <a:xfrm>
                    <a:off x="1653" y="2583"/>
                    <a:ext cx="178" cy="24"/>
                  </a:xfrm>
                  <a:custGeom>
                    <a:avLst/>
                    <a:gdLst>
                      <a:gd name="T0" fmla="*/ 3 w 178"/>
                      <a:gd name="T1" fmla="*/ 1 h 24"/>
                      <a:gd name="T2" fmla="*/ 13 w 178"/>
                      <a:gd name="T3" fmla="*/ 3 h 24"/>
                      <a:gd name="T4" fmla="*/ 25 w 178"/>
                      <a:gd name="T5" fmla="*/ 5 h 24"/>
                      <a:gd name="T6" fmla="*/ 35 w 178"/>
                      <a:gd name="T7" fmla="*/ 6 h 24"/>
                      <a:gd name="T8" fmla="*/ 45 w 178"/>
                      <a:gd name="T9" fmla="*/ 7 h 24"/>
                      <a:gd name="T10" fmla="*/ 56 w 178"/>
                      <a:gd name="T11" fmla="*/ 9 h 24"/>
                      <a:gd name="T12" fmla="*/ 67 w 178"/>
                      <a:gd name="T13" fmla="*/ 11 h 24"/>
                      <a:gd name="T14" fmla="*/ 79 w 178"/>
                      <a:gd name="T15" fmla="*/ 12 h 24"/>
                      <a:gd name="T16" fmla="*/ 90 w 178"/>
                      <a:gd name="T17" fmla="*/ 14 h 24"/>
                      <a:gd name="T18" fmla="*/ 102 w 178"/>
                      <a:gd name="T19" fmla="*/ 16 h 24"/>
                      <a:gd name="T20" fmla="*/ 113 w 178"/>
                      <a:gd name="T21" fmla="*/ 17 h 24"/>
                      <a:gd name="T22" fmla="*/ 125 w 178"/>
                      <a:gd name="T23" fmla="*/ 19 h 24"/>
                      <a:gd name="T24" fmla="*/ 136 w 178"/>
                      <a:gd name="T25" fmla="*/ 21 h 24"/>
                      <a:gd name="T26" fmla="*/ 148 w 178"/>
                      <a:gd name="T27" fmla="*/ 21 h 24"/>
                      <a:gd name="T28" fmla="*/ 159 w 178"/>
                      <a:gd name="T29" fmla="*/ 22 h 24"/>
                      <a:gd name="T30" fmla="*/ 171 w 178"/>
                      <a:gd name="T31" fmla="*/ 23 h 24"/>
                      <a:gd name="T32" fmla="*/ 177 w 178"/>
                      <a:gd name="T33" fmla="*/ 24 h 24"/>
                      <a:gd name="T34" fmla="*/ 178 w 178"/>
                      <a:gd name="T35" fmla="*/ 22 h 24"/>
                      <a:gd name="T36" fmla="*/ 171 w 178"/>
                      <a:gd name="T37" fmla="*/ 21 h 24"/>
                      <a:gd name="T38" fmla="*/ 161 w 178"/>
                      <a:gd name="T39" fmla="*/ 19 h 24"/>
                      <a:gd name="T40" fmla="*/ 149 w 178"/>
                      <a:gd name="T41" fmla="*/ 18 h 24"/>
                      <a:gd name="T42" fmla="*/ 139 w 178"/>
                      <a:gd name="T43" fmla="*/ 16 h 24"/>
                      <a:gd name="T44" fmla="*/ 128 w 178"/>
                      <a:gd name="T45" fmla="*/ 14 h 24"/>
                      <a:gd name="T46" fmla="*/ 117 w 178"/>
                      <a:gd name="T47" fmla="*/ 12 h 24"/>
                      <a:gd name="T48" fmla="*/ 106 w 178"/>
                      <a:gd name="T49" fmla="*/ 11 h 24"/>
                      <a:gd name="T50" fmla="*/ 95 w 178"/>
                      <a:gd name="T51" fmla="*/ 9 h 24"/>
                      <a:gd name="T52" fmla="*/ 86 w 178"/>
                      <a:gd name="T53" fmla="*/ 8 h 24"/>
                      <a:gd name="T54" fmla="*/ 76 w 178"/>
                      <a:gd name="T55" fmla="*/ 7 h 24"/>
                      <a:gd name="T56" fmla="*/ 64 w 178"/>
                      <a:gd name="T57" fmla="*/ 6 h 24"/>
                      <a:gd name="T58" fmla="*/ 49 w 178"/>
                      <a:gd name="T59" fmla="*/ 5 h 24"/>
                      <a:gd name="T60" fmla="*/ 35 w 178"/>
                      <a:gd name="T61" fmla="*/ 4 h 24"/>
                      <a:gd name="T62" fmla="*/ 22 w 178"/>
                      <a:gd name="T63" fmla="*/ 2 h 24"/>
                      <a:gd name="T64" fmla="*/ 10 w 178"/>
                      <a:gd name="T65" fmla="*/ 1 h 24"/>
                      <a:gd name="T66" fmla="*/ 3 w 178"/>
                      <a:gd name="T67" fmla="*/ 0 h 24"/>
                      <a:gd name="T68" fmla="*/ 0 w 178"/>
                      <a:gd name="T69" fmla="*/ 0 h 24"/>
                      <a:gd name="T70" fmla="*/ 0 w 178"/>
                      <a:gd name="T71" fmla="*/ 0 h 24"/>
                      <a:gd name="T72" fmla="*/ 0 w 178"/>
                      <a:gd name="T73" fmla="*/ 0 h 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8"/>
                      <a:gd name="T112" fmla="*/ 0 h 24"/>
                      <a:gd name="T113" fmla="*/ 178 w 178"/>
                      <a:gd name="T114" fmla="*/ 24 h 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8" h="24">
                        <a:moveTo>
                          <a:pt x="0" y="0"/>
                        </a:moveTo>
                        <a:lnTo>
                          <a:pt x="3" y="1"/>
                        </a:lnTo>
                        <a:lnTo>
                          <a:pt x="8" y="2"/>
                        </a:lnTo>
                        <a:lnTo>
                          <a:pt x="13" y="3"/>
                        </a:lnTo>
                        <a:lnTo>
                          <a:pt x="18" y="4"/>
                        </a:lnTo>
                        <a:lnTo>
                          <a:pt x="25" y="5"/>
                        </a:lnTo>
                        <a:lnTo>
                          <a:pt x="30" y="6"/>
                        </a:lnTo>
                        <a:lnTo>
                          <a:pt x="35" y="6"/>
                        </a:lnTo>
                        <a:lnTo>
                          <a:pt x="39" y="7"/>
                        </a:lnTo>
                        <a:lnTo>
                          <a:pt x="45" y="7"/>
                        </a:lnTo>
                        <a:lnTo>
                          <a:pt x="50" y="8"/>
                        </a:lnTo>
                        <a:lnTo>
                          <a:pt x="56" y="9"/>
                        </a:lnTo>
                        <a:lnTo>
                          <a:pt x="62" y="10"/>
                        </a:lnTo>
                        <a:lnTo>
                          <a:pt x="67" y="11"/>
                        </a:lnTo>
                        <a:lnTo>
                          <a:pt x="73" y="12"/>
                        </a:lnTo>
                        <a:lnTo>
                          <a:pt x="79" y="12"/>
                        </a:lnTo>
                        <a:lnTo>
                          <a:pt x="85" y="13"/>
                        </a:lnTo>
                        <a:lnTo>
                          <a:pt x="90" y="14"/>
                        </a:lnTo>
                        <a:lnTo>
                          <a:pt x="96" y="15"/>
                        </a:lnTo>
                        <a:lnTo>
                          <a:pt x="102" y="16"/>
                        </a:lnTo>
                        <a:lnTo>
                          <a:pt x="108" y="17"/>
                        </a:lnTo>
                        <a:lnTo>
                          <a:pt x="113" y="17"/>
                        </a:lnTo>
                        <a:lnTo>
                          <a:pt x="119" y="18"/>
                        </a:lnTo>
                        <a:lnTo>
                          <a:pt x="125" y="19"/>
                        </a:lnTo>
                        <a:lnTo>
                          <a:pt x="131" y="20"/>
                        </a:lnTo>
                        <a:lnTo>
                          <a:pt x="136" y="21"/>
                        </a:lnTo>
                        <a:lnTo>
                          <a:pt x="142" y="21"/>
                        </a:lnTo>
                        <a:lnTo>
                          <a:pt x="148" y="21"/>
                        </a:lnTo>
                        <a:lnTo>
                          <a:pt x="153" y="22"/>
                        </a:lnTo>
                        <a:lnTo>
                          <a:pt x="159" y="22"/>
                        </a:lnTo>
                        <a:lnTo>
                          <a:pt x="165" y="23"/>
                        </a:lnTo>
                        <a:lnTo>
                          <a:pt x="171" y="23"/>
                        </a:lnTo>
                        <a:lnTo>
                          <a:pt x="176" y="24"/>
                        </a:lnTo>
                        <a:lnTo>
                          <a:pt x="177" y="24"/>
                        </a:lnTo>
                        <a:lnTo>
                          <a:pt x="178" y="23"/>
                        </a:lnTo>
                        <a:lnTo>
                          <a:pt x="178" y="22"/>
                        </a:lnTo>
                        <a:lnTo>
                          <a:pt x="177" y="21"/>
                        </a:lnTo>
                        <a:lnTo>
                          <a:pt x="171" y="21"/>
                        </a:lnTo>
                        <a:lnTo>
                          <a:pt x="166" y="20"/>
                        </a:lnTo>
                        <a:lnTo>
                          <a:pt x="161" y="19"/>
                        </a:lnTo>
                        <a:lnTo>
                          <a:pt x="155" y="18"/>
                        </a:lnTo>
                        <a:lnTo>
                          <a:pt x="149" y="18"/>
                        </a:lnTo>
                        <a:lnTo>
                          <a:pt x="144" y="17"/>
                        </a:lnTo>
                        <a:lnTo>
                          <a:pt x="139" y="16"/>
                        </a:lnTo>
                        <a:lnTo>
                          <a:pt x="133" y="15"/>
                        </a:lnTo>
                        <a:lnTo>
                          <a:pt x="128" y="14"/>
                        </a:lnTo>
                        <a:lnTo>
                          <a:pt x="122" y="13"/>
                        </a:lnTo>
                        <a:lnTo>
                          <a:pt x="117" y="12"/>
                        </a:lnTo>
                        <a:lnTo>
                          <a:pt x="112" y="12"/>
                        </a:lnTo>
                        <a:lnTo>
                          <a:pt x="106" y="11"/>
                        </a:lnTo>
                        <a:lnTo>
                          <a:pt x="100" y="10"/>
                        </a:lnTo>
                        <a:lnTo>
                          <a:pt x="95" y="9"/>
                        </a:lnTo>
                        <a:lnTo>
                          <a:pt x="90" y="8"/>
                        </a:lnTo>
                        <a:lnTo>
                          <a:pt x="86" y="8"/>
                        </a:lnTo>
                        <a:lnTo>
                          <a:pt x="82" y="7"/>
                        </a:lnTo>
                        <a:lnTo>
                          <a:pt x="76" y="7"/>
                        </a:lnTo>
                        <a:lnTo>
                          <a:pt x="71" y="7"/>
                        </a:lnTo>
                        <a:lnTo>
                          <a:pt x="64" y="6"/>
                        </a:lnTo>
                        <a:lnTo>
                          <a:pt x="57" y="6"/>
                        </a:lnTo>
                        <a:lnTo>
                          <a:pt x="49" y="5"/>
                        </a:lnTo>
                        <a:lnTo>
                          <a:pt x="42" y="4"/>
                        </a:lnTo>
                        <a:lnTo>
                          <a:pt x="35" y="4"/>
                        </a:lnTo>
                        <a:lnTo>
                          <a:pt x="28" y="3"/>
                        </a:lnTo>
                        <a:lnTo>
                          <a:pt x="22" y="2"/>
                        </a:lnTo>
                        <a:lnTo>
                          <a:pt x="15" y="2"/>
                        </a:lnTo>
                        <a:lnTo>
                          <a:pt x="10" y="1"/>
                        </a:lnTo>
                        <a:lnTo>
                          <a:pt x="6" y="1"/>
                        </a:lnTo>
                        <a:lnTo>
                          <a:pt x="3"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88"/>
                  <p:cNvSpPr>
                    <a:spLocks/>
                  </p:cNvSpPr>
                  <p:nvPr/>
                </p:nvSpPr>
                <p:spPr bwMode="auto">
                  <a:xfrm>
                    <a:off x="1638" y="2481"/>
                    <a:ext cx="205" cy="29"/>
                  </a:xfrm>
                  <a:custGeom>
                    <a:avLst/>
                    <a:gdLst>
                      <a:gd name="T0" fmla="*/ 105 w 205"/>
                      <a:gd name="T1" fmla="*/ 15 h 29"/>
                      <a:gd name="T2" fmla="*/ 118 w 205"/>
                      <a:gd name="T3" fmla="*/ 16 h 29"/>
                      <a:gd name="T4" fmla="*/ 131 w 205"/>
                      <a:gd name="T5" fmla="*/ 18 h 29"/>
                      <a:gd name="T6" fmla="*/ 144 w 205"/>
                      <a:gd name="T7" fmla="*/ 19 h 29"/>
                      <a:gd name="T8" fmla="*/ 158 w 205"/>
                      <a:gd name="T9" fmla="*/ 21 h 29"/>
                      <a:gd name="T10" fmla="*/ 171 w 205"/>
                      <a:gd name="T11" fmla="*/ 24 h 29"/>
                      <a:gd name="T12" fmla="*/ 184 w 205"/>
                      <a:gd name="T13" fmla="*/ 25 h 29"/>
                      <a:gd name="T14" fmla="*/ 197 w 205"/>
                      <a:gd name="T15" fmla="*/ 28 h 29"/>
                      <a:gd name="T16" fmla="*/ 204 w 205"/>
                      <a:gd name="T17" fmla="*/ 29 h 29"/>
                      <a:gd name="T18" fmla="*/ 205 w 205"/>
                      <a:gd name="T19" fmla="*/ 27 h 29"/>
                      <a:gd name="T20" fmla="*/ 198 w 205"/>
                      <a:gd name="T21" fmla="*/ 24 h 29"/>
                      <a:gd name="T22" fmla="*/ 185 w 205"/>
                      <a:gd name="T23" fmla="*/ 22 h 29"/>
                      <a:gd name="T24" fmla="*/ 172 w 205"/>
                      <a:gd name="T25" fmla="*/ 19 h 29"/>
                      <a:gd name="T26" fmla="*/ 159 w 205"/>
                      <a:gd name="T27" fmla="*/ 17 h 29"/>
                      <a:gd name="T28" fmla="*/ 146 w 205"/>
                      <a:gd name="T29" fmla="*/ 15 h 29"/>
                      <a:gd name="T30" fmla="*/ 133 w 205"/>
                      <a:gd name="T31" fmla="*/ 13 h 29"/>
                      <a:gd name="T32" fmla="*/ 120 w 205"/>
                      <a:gd name="T33" fmla="*/ 11 h 29"/>
                      <a:gd name="T34" fmla="*/ 107 w 205"/>
                      <a:gd name="T35" fmla="*/ 9 h 29"/>
                      <a:gd name="T36" fmla="*/ 93 w 205"/>
                      <a:gd name="T37" fmla="*/ 7 h 29"/>
                      <a:gd name="T38" fmla="*/ 77 w 205"/>
                      <a:gd name="T39" fmla="*/ 5 h 29"/>
                      <a:gd name="T40" fmla="*/ 60 w 205"/>
                      <a:gd name="T41" fmla="*/ 4 h 29"/>
                      <a:gd name="T42" fmla="*/ 44 w 205"/>
                      <a:gd name="T43" fmla="*/ 3 h 29"/>
                      <a:gd name="T44" fmla="*/ 28 w 205"/>
                      <a:gd name="T45" fmla="*/ 1 h 29"/>
                      <a:gd name="T46" fmla="*/ 15 w 205"/>
                      <a:gd name="T47" fmla="*/ 1 h 29"/>
                      <a:gd name="T48" fmla="*/ 6 w 205"/>
                      <a:gd name="T49" fmla="*/ 0 h 29"/>
                      <a:gd name="T50" fmla="*/ 1 w 205"/>
                      <a:gd name="T51" fmla="*/ 0 h 29"/>
                      <a:gd name="T52" fmla="*/ 1 w 205"/>
                      <a:gd name="T53" fmla="*/ 0 h 29"/>
                      <a:gd name="T54" fmla="*/ 6 w 205"/>
                      <a:gd name="T55" fmla="*/ 1 h 29"/>
                      <a:gd name="T56" fmla="*/ 16 w 205"/>
                      <a:gd name="T57" fmla="*/ 2 h 29"/>
                      <a:gd name="T58" fmla="*/ 29 w 205"/>
                      <a:gd name="T59" fmla="*/ 4 h 29"/>
                      <a:gd name="T60" fmla="*/ 45 w 205"/>
                      <a:gd name="T61" fmla="*/ 6 h 29"/>
                      <a:gd name="T62" fmla="*/ 61 w 205"/>
                      <a:gd name="T63" fmla="*/ 9 h 29"/>
                      <a:gd name="T64" fmla="*/ 77 w 205"/>
                      <a:gd name="T65" fmla="*/ 11 h 29"/>
                      <a:gd name="T66" fmla="*/ 92 w 205"/>
                      <a:gd name="T67" fmla="*/ 13 h 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5"/>
                      <a:gd name="T103" fmla="*/ 0 h 29"/>
                      <a:gd name="T104" fmla="*/ 205 w 205"/>
                      <a:gd name="T105" fmla="*/ 29 h 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5" h="29">
                        <a:moveTo>
                          <a:pt x="98" y="14"/>
                        </a:moveTo>
                        <a:lnTo>
                          <a:pt x="105" y="15"/>
                        </a:lnTo>
                        <a:lnTo>
                          <a:pt x="111" y="15"/>
                        </a:lnTo>
                        <a:lnTo>
                          <a:pt x="118" y="16"/>
                        </a:lnTo>
                        <a:lnTo>
                          <a:pt x="125" y="17"/>
                        </a:lnTo>
                        <a:lnTo>
                          <a:pt x="131" y="18"/>
                        </a:lnTo>
                        <a:lnTo>
                          <a:pt x="138" y="19"/>
                        </a:lnTo>
                        <a:lnTo>
                          <a:pt x="144" y="19"/>
                        </a:lnTo>
                        <a:lnTo>
                          <a:pt x="151" y="20"/>
                        </a:lnTo>
                        <a:lnTo>
                          <a:pt x="158" y="21"/>
                        </a:lnTo>
                        <a:lnTo>
                          <a:pt x="164" y="22"/>
                        </a:lnTo>
                        <a:lnTo>
                          <a:pt x="171" y="24"/>
                        </a:lnTo>
                        <a:lnTo>
                          <a:pt x="177" y="24"/>
                        </a:lnTo>
                        <a:lnTo>
                          <a:pt x="184" y="25"/>
                        </a:lnTo>
                        <a:lnTo>
                          <a:pt x="191" y="27"/>
                        </a:lnTo>
                        <a:lnTo>
                          <a:pt x="197" y="28"/>
                        </a:lnTo>
                        <a:lnTo>
                          <a:pt x="204" y="29"/>
                        </a:lnTo>
                        <a:lnTo>
                          <a:pt x="205" y="28"/>
                        </a:lnTo>
                        <a:lnTo>
                          <a:pt x="205" y="27"/>
                        </a:lnTo>
                        <a:lnTo>
                          <a:pt x="204" y="26"/>
                        </a:lnTo>
                        <a:lnTo>
                          <a:pt x="198" y="24"/>
                        </a:lnTo>
                        <a:lnTo>
                          <a:pt x="191" y="23"/>
                        </a:lnTo>
                        <a:lnTo>
                          <a:pt x="185" y="22"/>
                        </a:lnTo>
                        <a:lnTo>
                          <a:pt x="178" y="20"/>
                        </a:lnTo>
                        <a:lnTo>
                          <a:pt x="172" y="19"/>
                        </a:lnTo>
                        <a:lnTo>
                          <a:pt x="165" y="18"/>
                        </a:lnTo>
                        <a:lnTo>
                          <a:pt x="159" y="17"/>
                        </a:lnTo>
                        <a:lnTo>
                          <a:pt x="152" y="16"/>
                        </a:lnTo>
                        <a:lnTo>
                          <a:pt x="146" y="15"/>
                        </a:lnTo>
                        <a:lnTo>
                          <a:pt x="139" y="14"/>
                        </a:lnTo>
                        <a:lnTo>
                          <a:pt x="133" y="13"/>
                        </a:lnTo>
                        <a:lnTo>
                          <a:pt x="126" y="12"/>
                        </a:lnTo>
                        <a:lnTo>
                          <a:pt x="120" y="11"/>
                        </a:lnTo>
                        <a:lnTo>
                          <a:pt x="113" y="10"/>
                        </a:lnTo>
                        <a:lnTo>
                          <a:pt x="107" y="9"/>
                        </a:lnTo>
                        <a:lnTo>
                          <a:pt x="100" y="8"/>
                        </a:lnTo>
                        <a:lnTo>
                          <a:pt x="93" y="7"/>
                        </a:lnTo>
                        <a:lnTo>
                          <a:pt x="85" y="6"/>
                        </a:lnTo>
                        <a:lnTo>
                          <a:pt x="77" y="5"/>
                        </a:lnTo>
                        <a:lnTo>
                          <a:pt x="69" y="5"/>
                        </a:lnTo>
                        <a:lnTo>
                          <a:pt x="60" y="4"/>
                        </a:lnTo>
                        <a:lnTo>
                          <a:pt x="52" y="3"/>
                        </a:lnTo>
                        <a:lnTo>
                          <a:pt x="44" y="3"/>
                        </a:lnTo>
                        <a:lnTo>
                          <a:pt x="36" y="2"/>
                        </a:lnTo>
                        <a:lnTo>
                          <a:pt x="28" y="1"/>
                        </a:lnTo>
                        <a:lnTo>
                          <a:pt x="22" y="1"/>
                        </a:lnTo>
                        <a:lnTo>
                          <a:pt x="15" y="1"/>
                        </a:lnTo>
                        <a:lnTo>
                          <a:pt x="10" y="0"/>
                        </a:lnTo>
                        <a:lnTo>
                          <a:pt x="6" y="0"/>
                        </a:lnTo>
                        <a:lnTo>
                          <a:pt x="2" y="0"/>
                        </a:lnTo>
                        <a:lnTo>
                          <a:pt x="1" y="0"/>
                        </a:lnTo>
                        <a:lnTo>
                          <a:pt x="0" y="0"/>
                        </a:lnTo>
                        <a:lnTo>
                          <a:pt x="1" y="0"/>
                        </a:lnTo>
                        <a:lnTo>
                          <a:pt x="2" y="0"/>
                        </a:lnTo>
                        <a:lnTo>
                          <a:pt x="6" y="1"/>
                        </a:lnTo>
                        <a:lnTo>
                          <a:pt x="10" y="1"/>
                        </a:lnTo>
                        <a:lnTo>
                          <a:pt x="16" y="2"/>
                        </a:lnTo>
                        <a:lnTo>
                          <a:pt x="22" y="3"/>
                        </a:lnTo>
                        <a:lnTo>
                          <a:pt x="29" y="4"/>
                        </a:lnTo>
                        <a:lnTo>
                          <a:pt x="37" y="5"/>
                        </a:lnTo>
                        <a:lnTo>
                          <a:pt x="45" y="6"/>
                        </a:lnTo>
                        <a:lnTo>
                          <a:pt x="53" y="8"/>
                        </a:lnTo>
                        <a:lnTo>
                          <a:pt x="61" y="9"/>
                        </a:lnTo>
                        <a:lnTo>
                          <a:pt x="69" y="10"/>
                        </a:lnTo>
                        <a:lnTo>
                          <a:pt x="77" y="11"/>
                        </a:lnTo>
                        <a:lnTo>
                          <a:pt x="85" y="12"/>
                        </a:lnTo>
                        <a:lnTo>
                          <a:pt x="92" y="13"/>
                        </a:lnTo>
                        <a:lnTo>
                          <a:pt x="98"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89"/>
                  <p:cNvSpPr>
                    <a:spLocks/>
                  </p:cNvSpPr>
                  <p:nvPr/>
                </p:nvSpPr>
                <p:spPr bwMode="auto">
                  <a:xfrm>
                    <a:off x="1734" y="2401"/>
                    <a:ext cx="108" cy="61"/>
                  </a:xfrm>
                  <a:custGeom>
                    <a:avLst/>
                    <a:gdLst>
                      <a:gd name="T0" fmla="*/ 108 w 108"/>
                      <a:gd name="T1" fmla="*/ 61 h 61"/>
                      <a:gd name="T2" fmla="*/ 108 w 108"/>
                      <a:gd name="T3" fmla="*/ 61 h 61"/>
                      <a:gd name="T4" fmla="*/ 108 w 108"/>
                      <a:gd name="T5" fmla="*/ 61 h 61"/>
                      <a:gd name="T6" fmla="*/ 108 w 108"/>
                      <a:gd name="T7" fmla="*/ 60 h 61"/>
                      <a:gd name="T8" fmla="*/ 108 w 108"/>
                      <a:gd name="T9" fmla="*/ 60 h 61"/>
                      <a:gd name="T10" fmla="*/ 100 w 108"/>
                      <a:gd name="T11" fmla="*/ 58 h 61"/>
                      <a:gd name="T12" fmla="*/ 91 w 108"/>
                      <a:gd name="T13" fmla="*/ 55 h 61"/>
                      <a:gd name="T14" fmla="*/ 83 w 108"/>
                      <a:gd name="T15" fmla="*/ 51 h 61"/>
                      <a:gd name="T16" fmla="*/ 74 w 108"/>
                      <a:gd name="T17" fmla="*/ 47 h 61"/>
                      <a:gd name="T18" fmla="*/ 65 w 108"/>
                      <a:gd name="T19" fmla="*/ 43 h 61"/>
                      <a:gd name="T20" fmla="*/ 56 w 108"/>
                      <a:gd name="T21" fmla="*/ 37 h 61"/>
                      <a:gd name="T22" fmla="*/ 47 w 108"/>
                      <a:gd name="T23" fmla="*/ 32 h 61"/>
                      <a:gd name="T24" fmla="*/ 39 w 108"/>
                      <a:gd name="T25" fmla="*/ 27 h 61"/>
                      <a:gd name="T26" fmla="*/ 31 w 108"/>
                      <a:gd name="T27" fmla="*/ 22 h 61"/>
                      <a:gd name="T28" fmla="*/ 23 w 108"/>
                      <a:gd name="T29" fmla="*/ 17 h 61"/>
                      <a:gd name="T30" fmla="*/ 17 w 108"/>
                      <a:gd name="T31" fmla="*/ 12 h 61"/>
                      <a:gd name="T32" fmla="*/ 11 w 108"/>
                      <a:gd name="T33" fmla="*/ 8 h 61"/>
                      <a:gd name="T34" fmla="*/ 7 w 108"/>
                      <a:gd name="T35" fmla="*/ 5 h 61"/>
                      <a:gd name="T36" fmla="*/ 3 w 108"/>
                      <a:gd name="T37" fmla="*/ 2 h 61"/>
                      <a:gd name="T38" fmla="*/ 1 w 108"/>
                      <a:gd name="T39" fmla="*/ 0 h 61"/>
                      <a:gd name="T40" fmla="*/ 0 w 108"/>
                      <a:gd name="T41" fmla="*/ 0 h 61"/>
                      <a:gd name="T42" fmla="*/ 1 w 108"/>
                      <a:gd name="T43" fmla="*/ 0 h 61"/>
                      <a:gd name="T44" fmla="*/ 2 w 108"/>
                      <a:gd name="T45" fmla="*/ 2 h 61"/>
                      <a:gd name="T46" fmla="*/ 4 w 108"/>
                      <a:gd name="T47" fmla="*/ 5 h 61"/>
                      <a:gd name="T48" fmla="*/ 6 w 108"/>
                      <a:gd name="T49" fmla="*/ 9 h 61"/>
                      <a:gd name="T50" fmla="*/ 9 w 108"/>
                      <a:gd name="T51" fmla="*/ 13 h 61"/>
                      <a:gd name="T52" fmla="*/ 13 w 108"/>
                      <a:gd name="T53" fmla="*/ 18 h 61"/>
                      <a:gd name="T54" fmla="*/ 18 w 108"/>
                      <a:gd name="T55" fmla="*/ 23 h 61"/>
                      <a:gd name="T56" fmla="*/ 24 w 108"/>
                      <a:gd name="T57" fmla="*/ 28 h 61"/>
                      <a:gd name="T58" fmla="*/ 31 w 108"/>
                      <a:gd name="T59" fmla="*/ 33 h 61"/>
                      <a:gd name="T60" fmla="*/ 39 w 108"/>
                      <a:gd name="T61" fmla="*/ 39 h 61"/>
                      <a:gd name="T62" fmla="*/ 48 w 108"/>
                      <a:gd name="T63" fmla="*/ 44 h 61"/>
                      <a:gd name="T64" fmla="*/ 58 w 108"/>
                      <a:gd name="T65" fmla="*/ 49 h 61"/>
                      <a:gd name="T66" fmla="*/ 68 w 108"/>
                      <a:gd name="T67" fmla="*/ 53 h 61"/>
                      <a:gd name="T68" fmla="*/ 80 w 108"/>
                      <a:gd name="T69" fmla="*/ 57 h 61"/>
                      <a:gd name="T70" fmla="*/ 93 w 108"/>
                      <a:gd name="T71" fmla="*/ 59 h 61"/>
                      <a:gd name="T72" fmla="*/ 108 w 108"/>
                      <a:gd name="T73" fmla="*/ 61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61"/>
                      <a:gd name="T113" fmla="*/ 108 w 108"/>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61">
                        <a:moveTo>
                          <a:pt x="108" y="61"/>
                        </a:moveTo>
                        <a:lnTo>
                          <a:pt x="108" y="61"/>
                        </a:lnTo>
                        <a:lnTo>
                          <a:pt x="108" y="60"/>
                        </a:lnTo>
                        <a:lnTo>
                          <a:pt x="100" y="58"/>
                        </a:lnTo>
                        <a:lnTo>
                          <a:pt x="91" y="55"/>
                        </a:lnTo>
                        <a:lnTo>
                          <a:pt x="83" y="51"/>
                        </a:lnTo>
                        <a:lnTo>
                          <a:pt x="74" y="47"/>
                        </a:lnTo>
                        <a:lnTo>
                          <a:pt x="65" y="43"/>
                        </a:lnTo>
                        <a:lnTo>
                          <a:pt x="56" y="37"/>
                        </a:lnTo>
                        <a:lnTo>
                          <a:pt x="47" y="32"/>
                        </a:lnTo>
                        <a:lnTo>
                          <a:pt x="39" y="27"/>
                        </a:lnTo>
                        <a:lnTo>
                          <a:pt x="31" y="22"/>
                        </a:lnTo>
                        <a:lnTo>
                          <a:pt x="23" y="17"/>
                        </a:lnTo>
                        <a:lnTo>
                          <a:pt x="17" y="12"/>
                        </a:lnTo>
                        <a:lnTo>
                          <a:pt x="11" y="8"/>
                        </a:lnTo>
                        <a:lnTo>
                          <a:pt x="7" y="5"/>
                        </a:lnTo>
                        <a:lnTo>
                          <a:pt x="3" y="2"/>
                        </a:lnTo>
                        <a:lnTo>
                          <a:pt x="1" y="0"/>
                        </a:lnTo>
                        <a:lnTo>
                          <a:pt x="0" y="0"/>
                        </a:lnTo>
                        <a:lnTo>
                          <a:pt x="1" y="0"/>
                        </a:lnTo>
                        <a:lnTo>
                          <a:pt x="2" y="2"/>
                        </a:lnTo>
                        <a:lnTo>
                          <a:pt x="4" y="5"/>
                        </a:lnTo>
                        <a:lnTo>
                          <a:pt x="6" y="9"/>
                        </a:lnTo>
                        <a:lnTo>
                          <a:pt x="9" y="13"/>
                        </a:lnTo>
                        <a:lnTo>
                          <a:pt x="13" y="18"/>
                        </a:lnTo>
                        <a:lnTo>
                          <a:pt x="18" y="23"/>
                        </a:lnTo>
                        <a:lnTo>
                          <a:pt x="24" y="28"/>
                        </a:lnTo>
                        <a:lnTo>
                          <a:pt x="31" y="33"/>
                        </a:lnTo>
                        <a:lnTo>
                          <a:pt x="39" y="39"/>
                        </a:lnTo>
                        <a:lnTo>
                          <a:pt x="48" y="44"/>
                        </a:lnTo>
                        <a:lnTo>
                          <a:pt x="58" y="49"/>
                        </a:lnTo>
                        <a:lnTo>
                          <a:pt x="68" y="53"/>
                        </a:lnTo>
                        <a:lnTo>
                          <a:pt x="80" y="57"/>
                        </a:lnTo>
                        <a:lnTo>
                          <a:pt x="93" y="59"/>
                        </a:lnTo>
                        <a:lnTo>
                          <a:pt x="108" y="6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90"/>
                  <p:cNvSpPr>
                    <a:spLocks/>
                  </p:cNvSpPr>
                  <p:nvPr/>
                </p:nvSpPr>
                <p:spPr bwMode="auto">
                  <a:xfrm>
                    <a:off x="1657" y="2416"/>
                    <a:ext cx="85" cy="30"/>
                  </a:xfrm>
                  <a:custGeom>
                    <a:avLst/>
                    <a:gdLst>
                      <a:gd name="T0" fmla="*/ 0 w 85"/>
                      <a:gd name="T1" fmla="*/ 30 h 30"/>
                      <a:gd name="T2" fmla="*/ 5 w 85"/>
                      <a:gd name="T3" fmla="*/ 28 h 30"/>
                      <a:gd name="T4" fmla="*/ 10 w 85"/>
                      <a:gd name="T5" fmla="*/ 26 h 30"/>
                      <a:gd name="T6" fmla="*/ 15 w 85"/>
                      <a:gd name="T7" fmla="*/ 24 h 30"/>
                      <a:gd name="T8" fmla="*/ 20 w 85"/>
                      <a:gd name="T9" fmla="*/ 22 h 30"/>
                      <a:gd name="T10" fmla="*/ 25 w 85"/>
                      <a:gd name="T11" fmla="*/ 20 h 30"/>
                      <a:gd name="T12" fmla="*/ 30 w 85"/>
                      <a:gd name="T13" fmla="*/ 18 h 30"/>
                      <a:gd name="T14" fmla="*/ 35 w 85"/>
                      <a:gd name="T15" fmla="*/ 17 h 30"/>
                      <a:gd name="T16" fmla="*/ 41 w 85"/>
                      <a:gd name="T17" fmla="*/ 15 h 30"/>
                      <a:gd name="T18" fmla="*/ 46 w 85"/>
                      <a:gd name="T19" fmla="*/ 14 h 30"/>
                      <a:gd name="T20" fmla="*/ 51 w 85"/>
                      <a:gd name="T21" fmla="*/ 12 h 30"/>
                      <a:gd name="T22" fmla="*/ 56 w 85"/>
                      <a:gd name="T23" fmla="*/ 11 h 30"/>
                      <a:gd name="T24" fmla="*/ 62 w 85"/>
                      <a:gd name="T25" fmla="*/ 9 h 30"/>
                      <a:gd name="T26" fmla="*/ 67 w 85"/>
                      <a:gd name="T27" fmla="*/ 8 h 30"/>
                      <a:gd name="T28" fmla="*/ 72 w 85"/>
                      <a:gd name="T29" fmla="*/ 7 h 30"/>
                      <a:gd name="T30" fmla="*/ 77 w 85"/>
                      <a:gd name="T31" fmla="*/ 6 h 30"/>
                      <a:gd name="T32" fmla="*/ 83 w 85"/>
                      <a:gd name="T33" fmla="*/ 4 h 30"/>
                      <a:gd name="T34" fmla="*/ 84 w 85"/>
                      <a:gd name="T35" fmla="*/ 4 h 30"/>
                      <a:gd name="T36" fmla="*/ 85 w 85"/>
                      <a:gd name="T37" fmla="*/ 2 h 30"/>
                      <a:gd name="T38" fmla="*/ 85 w 85"/>
                      <a:gd name="T39" fmla="*/ 0 h 30"/>
                      <a:gd name="T40" fmla="*/ 83 w 85"/>
                      <a:gd name="T41" fmla="*/ 0 h 30"/>
                      <a:gd name="T42" fmla="*/ 77 w 85"/>
                      <a:gd name="T43" fmla="*/ 1 h 30"/>
                      <a:gd name="T44" fmla="*/ 72 w 85"/>
                      <a:gd name="T45" fmla="*/ 1 h 30"/>
                      <a:gd name="T46" fmla="*/ 67 w 85"/>
                      <a:gd name="T47" fmla="*/ 2 h 30"/>
                      <a:gd name="T48" fmla="*/ 61 w 85"/>
                      <a:gd name="T49" fmla="*/ 3 h 30"/>
                      <a:gd name="T50" fmla="*/ 55 w 85"/>
                      <a:gd name="T51" fmla="*/ 4 h 30"/>
                      <a:gd name="T52" fmla="*/ 50 w 85"/>
                      <a:gd name="T53" fmla="*/ 5 h 30"/>
                      <a:gd name="T54" fmla="*/ 44 w 85"/>
                      <a:gd name="T55" fmla="*/ 6 h 30"/>
                      <a:gd name="T56" fmla="*/ 38 w 85"/>
                      <a:gd name="T57" fmla="*/ 8 h 30"/>
                      <a:gd name="T58" fmla="*/ 32 w 85"/>
                      <a:gd name="T59" fmla="*/ 9 h 30"/>
                      <a:gd name="T60" fmla="*/ 27 w 85"/>
                      <a:gd name="T61" fmla="*/ 11 h 30"/>
                      <a:gd name="T62" fmla="*/ 22 w 85"/>
                      <a:gd name="T63" fmla="*/ 14 h 30"/>
                      <a:gd name="T64" fmla="*/ 17 w 85"/>
                      <a:gd name="T65" fmla="*/ 16 h 30"/>
                      <a:gd name="T66" fmla="*/ 12 w 85"/>
                      <a:gd name="T67" fmla="*/ 19 h 30"/>
                      <a:gd name="T68" fmla="*/ 8 w 85"/>
                      <a:gd name="T69" fmla="*/ 22 h 30"/>
                      <a:gd name="T70" fmla="*/ 3 w 85"/>
                      <a:gd name="T71" fmla="*/ 26 h 30"/>
                      <a:gd name="T72" fmla="*/ 0 w 85"/>
                      <a:gd name="T73" fmla="*/ 30 h 30"/>
                      <a:gd name="T74" fmla="*/ 0 w 85"/>
                      <a:gd name="T75" fmla="*/ 30 h 30"/>
                      <a:gd name="T76" fmla="*/ 0 w 85"/>
                      <a:gd name="T77" fmla="*/ 30 h 30"/>
                      <a:gd name="T78" fmla="*/ 0 w 85"/>
                      <a:gd name="T79" fmla="*/ 30 h 30"/>
                      <a:gd name="T80" fmla="*/ 0 w 85"/>
                      <a:gd name="T81" fmla="*/ 30 h 30"/>
                      <a:gd name="T82" fmla="*/ 0 w 85"/>
                      <a:gd name="T83" fmla="*/ 30 h 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30"/>
                      <a:gd name="T128" fmla="*/ 85 w 85"/>
                      <a:gd name="T129" fmla="*/ 30 h 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30">
                        <a:moveTo>
                          <a:pt x="0" y="30"/>
                        </a:moveTo>
                        <a:lnTo>
                          <a:pt x="5" y="28"/>
                        </a:lnTo>
                        <a:lnTo>
                          <a:pt x="10" y="26"/>
                        </a:lnTo>
                        <a:lnTo>
                          <a:pt x="15" y="24"/>
                        </a:lnTo>
                        <a:lnTo>
                          <a:pt x="20" y="22"/>
                        </a:lnTo>
                        <a:lnTo>
                          <a:pt x="25" y="20"/>
                        </a:lnTo>
                        <a:lnTo>
                          <a:pt x="30" y="18"/>
                        </a:lnTo>
                        <a:lnTo>
                          <a:pt x="35" y="17"/>
                        </a:lnTo>
                        <a:lnTo>
                          <a:pt x="41" y="15"/>
                        </a:lnTo>
                        <a:lnTo>
                          <a:pt x="46" y="14"/>
                        </a:lnTo>
                        <a:lnTo>
                          <a:pt x="51" y="12"/>
                        </a:lnTo>
                        <a:lnTo>
                          <a:pt x="56" y="11"/>
                        </a:lnTo>
                        <a:lnTo>
                          <a:pt x="62" y="9"/>
                        </a:lnTo>
                        <a:lnTo>
                          <a:pt x="67" y="8"/>
                        </a:lnTo>
                        <a:lnTo>
                          <a:pt x="72" y="7"/>
                        </a:lnTo>
                        <a:lnTo>
                          <a:pt x="77" y="6"/>
                        </a:lnTo>
                        <a:lnTo>
                          <a:pt x="83" y="4"/>
                        </a:lnTo>
                        <a:lnTo>
                          <a:pt x="84" y="4"/>
                        </a:lnTo>
                        <a:lnTo>
                          <a:pt x="85" y="2"/>
                        </a:lnTo>
                        <a:lnTo>
                          <a:pt x="85" y="0"/>
                        </a:lnTo>
                        <a:lnTo>
                          <a:pt x="83" y="0"/>
                        </a:lnTo>
                        <a:lnTo>
                          <a:pt x="77" y="1"/>
                        </a:lnTo>
                        <a:lnTo>
                          <a:pt x="72" y="1"/>
                        </a:lnTo>
                        <a:lnTo>
                          <a:pt x="67" y="2"/>
                        </a:lnTo>
                        <a:lnTo>
                          <a:pt x="61" y="3"/>
                        </a:lnTo>
                        <a:lnTo>
                          <a:pt x="55" y="4"/>
                        </a:lnTo>
                        <a:lnTo>
                          <a:pt x="50" y="5"/>
                        </a:lnTo>
                        <a:lnTo>
                          <a:pt x="44" y="6"/>
                        </a:lnTo>
                        <a:lnTo>
                          <a:pt x="38" y="8"/>
                        </a:lnTo>
                        <a:lnTo>
                          <a:pt x="32" y="9"/>
                        </a:lnTo>
                        <a:lnTo>
                          <a:pt x="27" y="11"/>
                        </a:lnTo>
                        <a:lnTo>
                          <a:pt x="22" y="14"/>
                        </a:lnTo>
                        <a:lnTo>
                          <a:pt x="17" y="16"/>
                        </a:lnTo>
                        <a:lnTo>
                          <a:pt x="12" y="19"/>
                        </a:lnTo>
                        <a:lnTo>
                          <a:pt x="8" y="22"/>
                        </a:lnTo>
                        <a:lnTo>
                          <a:pt x="3" y="26"/>
                        </a:lnTo>
                        <a:lnTo>
                          <a:pt x="0" y="3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91"/>
                  <p:cNvSpPr>
                    <a:spLocks/>
                  </p:cNvSpPr>
                  <p:nvPr/>
                </p:nvSpPr>
                <p:spPr bwMode="auto">
                  <a:xfrm>
                    <a:off x="1430" y="2574"/>
                    <a:ext cx="313" cy="90"/>
                  </a:xfrm>
                  <a:custGeom>
                    <a:avLst/>
                    <a:gdLst>
                      <a:gd name="T0" fmla="*/ 56 w 313"/>
                      <a:gd name="T1" fmla="*/ 21 h 90"/>
                      <a:gd name="T2" fmla="*/ 48 w 313"/>
                      <a:gd name="T3" fmla="*/ 25 h 90"/>
                      <a:gd name="T4" fmla="*/ 42 w 313"/>
                      <a:gd name="T5" fmla="*/ 27 h 90"/>
                      <a:gd name="T6" fmla="*/ 35 w 313"/>
                      <a:gd name="T7" fmla="*/ 30 h 90"/>
                      <a:gd name="T8" fmla="*/ 26 w 313"/>
                      <a:gd name="T9" fmla="*/ 34 h 90"/>
                      <a:gd name="T10" fmla="*/ 16 w 313"/>
                      <a:gd name="T11" fmla="*/ 38 h 90"/>
                      <a:gd name="T12" fmla="*/ 8 w 313"/>
                      <a:gd name="T13" fmla="*/ 44 h 90"/>
                      <a:gd name="T14" fmla="*/ 1 w 313"/>
                      <a:gd name="T15" fmla="*/ 59 h 90"/>
                      <a:gd name="T16" fmla="*/ 3 w 313"/>
                      <a:gd name="T17" fmla="*/ 68 h 90"/>
                      <a:gd name="T18" fmla="*/ 10 w 313"/>
                      <a:gd name="T19" fmla="*/ 72 h 90"/>
                      <a:gd name="T20" fmla="*/ 17 w 313"/>
                      <a:gd name="T21" fmla="*/ 73 h 90"/>
                      <a:gd name="T22" fmla="*/ 40 w 313"/>
                      <a:gd name="T23" fmla="*/ 75 h 90"/>
                      <a:gd name="T24" fmla="*/ 64 w 313"/>
                      <a:gd name="T25" fmla="*/ 70 h 90"/>
                      <a:gd name="T26" fmla="*/ 87 w 313"/>
                      <a:gd name="T27" fmla="*/ 63 h 90"/>
                      <a:gd name="T28" fmla="*/ 110 w 313"/>
                      <a:gd name="T29" fmla="*/ 54 h 90"/>
                      <a:gd name="T30" fmla="*/ 133 w 313"/>
                      <a:gd name="T31" fmla="*/ 48 h 90"/>
                      <a:gd name="T32" fmla="*/ 148 w 313"/>
                      <a:gd name="T33" fmla="*/ 47 h 90"/>
                      <a:gd name="T34" fmla="*/ 159 w 313"/>
                      <a:gd name="T35" fmla="*/ 49 h 90"/>
                      <a:gd name="T36" fmla="*/ 168 w 313"/>
                      <a:gd name="T37" fmla="*/ 53 h 90"/>
                      <a:gd name="T38" fmla="*/ 179 w 313"/>
                      <a:gd name="T39" fmla="*/ 61 h 90"/>
                      <a:gd name="T40" fmla="*/ 189 w 313"/>
                      <a:gd name="T41" fmla="*/ 70 h 90"/>
                      <a:gd name="T42" fmla="*/ 202 w 313"/>
                      <a:gd name="T43" fmla="*/ 80 h 90"/>
                      <a:gd name="T44" fmla="*/ 221 w 313"/>
                      <a:gd name="T45" fmla="*/ 88 h 90"/>
                      <a:gd name="T46" fmla="*/ 242 w 313"/>
                      <a:gd name="T47" fmla="*/ 89 h 90"/>
                      <a:gd name="T48" fmla="*/ 262 w 313"/>
                      <a:gd name="T49" fmla="*/ 85 h 90"/>
                      <a:gd name="T50" fmla="*/ 281 w 313"/>
                      <a:gd name="T51" fmla="*/ 75 h 90"/>
                      <a:gd name="T52" fmla="*/ 296 w 313"/>
                      <a:gd name="T53" fmla="*/ 60 h 90"/>
                      <a:gd name="T54" fmla="*/ 303 w 313"/>
                      <a:gd name="T55" fmla="*/ 50 h 90"/>
                      <a:gd name="T56" fmla="*/ 309 w 313"/>
                      <a:gd name="T57" fmla="*/ 39 h 90"/>
                      <a:gd name="T58" fmla="*/ 313 w 313"/>
                      <a:gd name="T59" fmla="*/ 31 h 90"/>
                      <a:gd name="T60" fmla="*/ 310 w 313"/>
                      <a:gd name="T61" fmla="*/ 31 h 90"/>
                      <a:gd name="T62" fmla="*/ 298 w 313"/>
                      <a:gd name="T63" fmla="*/ 51 h 90"/>
                      <a:gd name="T64" fmla="*/ 282 w 313"/>
                      <a:gd name="T65" fmla="*/ 68 h 90"/>
                      <a:gd name="T66" fmla="*/ 262 w 313"/>
                      <a:gd name="T67" fmla="*/ 80 h 90"/>
                      <a:gd name="T68" fmla="*/ 236 w 313"/>
                      <a:gd name="T69" fmla="*/ 83 h 90"/>
                      <a:gd name="T70" fmla="*/ 209 w 313"/>
                      <a:gd name="T71" fmla="*/ 77 h 90"/>
                      <a:gd name="T72" fmla="*/ 195 w 313"/>
                      <a:gd name="T73" fmla="*/ 68 h 90"/>
                      <a:gd name="T74" fmla="*/ 187 w 313"/>
                      <a:gd name="T75" fmla="*/ 60 h 90"/>
                      <a:gd name="T76" fmla="*/ 178 w 313"/>
                      <a:gd name="T77" fmla="*/ 52 h 90"/>
                      <a:gd name="T78" fmla="*/ 169 w 313"/>
                      <a:gd name="T79" fmla="*/ 47 h 90"/>
                      <a:gd name="T80" fmla="*/ 160 w 313"/>
                      <a:gd name="T81" fmla="*/ 44 h 90"/>
                      <a:gd name="T82" fmla="*/ 147 w 313"/>
                      <a:gd name="T83" fmla="*/ 42 h 90"/>
                      <a:gd name="T84" fmla="*/ 126 w 313"/>
                      <a:gd name="T85" fmla="*/ 44 h 90"/>
                      <a:gd name="T86" fmla="*/ 105 w 313"/>
                      <a:gd name="T87" fmla="*/ 50 h 90"/>
                      <a:gd name="T88" fmla="*/ 82 w 313"/>
                      <a:gd name="T89" fmla="*/ 59 h 90"/>
                      <a:gd name="T90" fmla="*/ 57 w 313"/>
                      <a:gd name="T91" fmla="*/ 66 h 90"/>
                      <a:gd name="T92" fmla="*/ 30 w 313"/>
                      <a:gd name="T93" fmla="*/ 69 h 90"/>
                      <a:gd name="T94" fmla="*/ 24 w 313"/>
                      <a:gd name="T95" fmla="*/ 69 h 90"/>
                      <a:gd name="T96" fmla="*/ 18 w 313"/>
                      <a:gd name="T97" fmla="*/ 68 h 90"/>
                      <a:gd name="T98" fmla="*/ 9 w 313"/>
                      <a:gd name="T99" fmla="*/ 65 h 90"/>
                      <a:gd name="T100" fmla="*/ 7 w 313"/>
                      <a:gd name="T101" fmla="*/ 53 h 90"/>
                      <a:gd name="T102" fmla="*/ 16 w 313"/>
                      <a:gd name="T103" fmla="*/ 43 h 90"/>
                      <a:gd name="T104" fmla="*/ 27 w 313"/>
                      <a:gd name="T105" fmla="*/ 37 h 90"/>
                      <a:gd name="T106" fmla="*/ 38 w 313"/>
                      <a:gd name="T107" fmla="*/ 32 h 90"/>
                      <a:gd name="T108" fmla="*/ 51 w 313"/>
                      <a:gd name="T109" fmla="*/ 26 h 90"/>
                      <a:gd name="T110" fmla="*/ 62 w 313"/>
                      <a:gd name="T111" fmla="*/ 19 h 90"/>
                      <a:gd name="T112" fmla="*/ 61 w 313"/>
                      <a:gd name="T113" fmla="*/ 9 h 90"/>
                      <a:gd name="T114" fmla="*/ 42 w 313"/>
                      <a:gd name="T115" fmla="*/ 2 h 90"/>
                      <a:gd name="T116" fmla="*/ 26 w 313"/>
                      <a:gd name="T117" fmla="*/ 0 h 90"/>
                      <a:gd name="T118" fmla="*/ 26 w 313"/>
                      <a:gd name="T119" fmla="*/ 1 h 90"/>
                      <a:gd name="T120" fmla="*/ 33 w 313"/>
                      <a:gd name="T121" fmla="*/ 2 h 90"/>
                      <a:gd name="T122" fmla="*/ 53 w 313"/>
                      <a:gd name="T123" fmla="*/ 10 h 90"/>
                      <a:gd name="T124" fmla="*/ 61 w 313"/>
                      <a:gd name="T125" fmla="*/ 17 h 9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3"/>
                      <a:gd name="T190" fmla="*/ 0 h 90"/>
                      <a:gd name="T191" fmla="*/ 313 w 313"/>
                      <a:gd name="T192" fmla="*/ 90 h 9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3" h="90">
                        <a:moveTo>
                          <a:pt x="61" y="17"/>
                        </a:moveTo>
                        <a:lnTo>
                          <a:pt x="59" y="19"/>
                        </a:lnTo>
                        <a:lnTo>
                          <a:pt x="56" y="21"/>
                        </a:lnTo>
                        <a:lnTo>
                          <a:pt x="53" y="22"/>
                        </a:lnTo>
                        <a:lnTo>
                          <a:pt x="50" y="24"/>
                        </a:lnTo>
                        <a:lnTo>
                          <a:pt x="48" y="25"/>
                        </a:lnTo>
                        <a:lnTo>
                          <a:pt x="46" y="26"/>
                        </a:lnTo>
                        <a:lnTo>
                          <a:pt x="43" y="26"/>
                        </a:lnTo>
                        <a:lnTo>
                          <a:pt x="42" y="27"/>
                        </a:lnTo>
                        <a:lnTo>
                          <a:pt x="39" y="28"/>
                        </a:lnTo>
                        <a:lnTo>
                          <a:pt x="37" y="29"/>
                        </a:lnTo>
                        <a:lnTo>
                          <a:pt x="35" y="30"/>
                        </a:lnTo>
                        <a:lnTo>
                          <a:pt x="33" y="31"/>
                        </a:lnTo>
                        <a:lnTo>
                          <a:pt x="30" y="32"/>
                        </a:lnTo>
                        <a:lnTo>
                          <a:pt x="26" y="34"/>
                        </a:lnTo>
                        <a:lnTo>
                          <a:pt x="23" y="35"/>
                        </a:lnTo>
                        <a:lnTo>
                          <a:pt x="19" y="36"/>
                        </a:lnTo>
                        <a:lnTo>
                          <a:pt x="16" y="38"/>
                        </a:lnTo>
                        <a:lnTo>
                          <a:pt x="13" y="40"/>
                        </a:lnTo>
                        <a:lnTo>
                          <a:pt x="10" y="42"/>
                        </a:lnTo>
                        <a:lnTo>
                          <a:pt x="8" y="44"/>
                        </a:lnTo>
                        <a:lnTo>
                          <a:pt x="5" y="49"/>
                        </a:lnTo>
                        <a:lnTo>
                          <a:pt x="2" y="54"/>
                        </a:lnTo>
                        <a:lnTo>
                          <a:pt x="1" y="59"/>
                        </a:lnTo>
                        <a:lnTo>
                          <a:pt x="0" y="64"/>
                        </a:lnTo>
                        <a:lnTo>
                          <a:pt x="1" y="66"/>
                        </a:lnTo>
                        <a:lnTo>
                          <a:pt x="3" y="68"/>
                        </a:lnTo>
                        <a:lnTo>
                          <a:pt x="5" y="69"/>
                        </a:lnTo>
                        <a:lnTo>
                          <a:pt x="7" y="71"/>
                        </a:lnTo>
                        <a:lnTo>
                          <a:pt x="10" y="72"/>
                        </a:lnTo>
                        <a:lnTo>
                          <a:pt x="12" y="73"/>
                        </a:lnTo>
                        <a:lnTo>
                          <a:pt x="15" y="73"/>
                        </a:lnTo>
                        <a:lnTo>
                          <a:pt x="17" y="73"/>
                        </a:lnTo>
                        <a:lnTo>
                          <a:pt x="24" y="75"/>
                        </a:lnTo>
                        <a:lnTo>
                          <a:pt x="32" y="76"/>
                        </a:lnTo>
                        <a:lnTo>
                          <a:pt x="40" y="75"/>
                        </a:lnTo>
                        <a:lnTo>
                          <a:pt x="48" y="74"/>
                        </a:lnTo>
                        <a:lnTo>
                          <a:pt x="56" y="72"/>
                        </a:lnTo>
                        <a:lnTo>
                          <a:pt x="64" y="70"/>
                        </a:lnTo>
                        <a:lnTo>
                          <a:pt x="72" y="68"/>
                        </a:lnTo>
                        <a:lnTo>
                          <a:pt x="79" y="65"/>
                        </a:lnTo>
                        <a:lnTo>
                          <a:pt x="87" y="63"/>
                        </a:lnTo>
                        <a:lnTo>
                          <a:pt x="94" y="59"/>
                        </a:lnTo>
                        <a:lnTo>
                          <a:pt x="102" y="57"/>
                        </a:lnTo>
                        <a:lnTo>
                          <a:pt x="110" y="54"/>
                        </a:lnTo>
                        <a:lnTo>
                          <a:pt x="117" y="51"/>
                        </a:lnTo>
                        <a:lnTo>
                          <a:pt x="125" y="49"/>
                        </a:lnTo>
                        <a:lnTo>
                          <a:pt x="133" y="48"/>
                        </a:lnTo>
                        <a:lnTo>
                          <a:pt x="141" y="47"/>
                        </a:lnTo>
                        <a:lnTo>
                          <a:pt x="145" y="47"/>
                        </a:lnTo>
                        <a:lnTo>
                          <a:pt x="148" y="47"/>
                        </a:lnTo>
                        <a:lnTo>
                          <a:pt x="152" y="48"/>
                        </a:lnTo>
                        <a:lnTo>
                          <a:pt x="155" y="48"/>
                        </a:lnTo>
                        <a:lnTo>
                          <a:pt x="159" y="49"/>
                        </a:lnTo>
                        <a:lnTo>
                          <a:pt x="162" y="50"/>
                        </a:lnTo>
                        <a:lnTo>
                          <a:pt x="165" y="52"/>
                        </a:lnTo>
                        <a:lnTo>
                          <a:pt x="168" y="53"/>
                        </a:lnTo>
                        <a:lnTo>
                          <a:pt x="173" y="55"/>
                        </a:lnTo>
                        <a:lnTo>
                          <a:pt x="176" y="58"/>
                        </a:lnTo>
                        <a:lnTo>
                          <a:pt x="179" y="61"/>
                        </a:lnTo>
                        <a:lnTo>
                          <a:pt x="182" y="64"/>
                        </a:lnTo>
                        <a:lnTo>
                          <a:pt x="186" y="67"/>
                        </a:lnTo>
                        <a:lnTo>
                          <a:pt x="189" y="70"/>
                        </a:lnTo>
                        <a:lnTo>
                          <a:pt x="192" y="73"/>
                        </a:lnTo>
                        <a:lnTo>
                          <a:pt x="195" y="76"/>
                        </a:lnTo>
                        <a:lnTo>
                          <a:pt x="202" y="80"/>
                        </a:lnTo>
                        <a:lnTo>
                          <a:pt x="208" y="83"/>
                        </a:lnTo>
                        <a:lnTo>
                          <a:pt x="214" y="86"/>
                        </a:lnTo>
                        <a:lnTo>
                          <a:pt x="221" y="88"/>
                        </a:lnTo>
                        <a:lnTo>
                          <a:pt x="228" y="89"/>
                        </a:lnTo>
                        <a:lnTo>
                          <a:pt x="235" y="90"/>
                        </a:lnTo>
                        <a:lnTo>
                          <a:pt x="242" y="89"/>
                        </a:lnTo>
                        <a:lnTo>
                          <a:pt x="249" y="88"/>
                        </a:lnTo>
                        <a:lnTo>
                          <a:pt x="255" y="87"/>
                        </a:lnTo>
                        <a:lnTo>
                          <a:pt x="262" y="85"/>
                        </a:lnTo>
                        <a:lnTo>
                          <a:pt x="268" y="82"/>
                        </a:lnTo>
                        <a:lnTo>
                          <a:pt x="275" y="79"/>
                        </a:lnTo>
                        <a:lnTo>
                          <a:pt x="281" y="75"/>
                        </a:lnTo>
                        <a:lnTo>
                          <a:pt x="286" y="71"/>
                        </a:lnTo>
                        <a:lnTo>
                          <a:pt x="291" y="66"/>
                        </a:lnTo>
                        <a:lnTo>
                          <a:pt x="296" y="60"/>
                        </a:lnTo>
                        <a:lnTo>
                          <a:pt x="298" y="57"/>
                        </a:lnTo>
                        <a:lnTo>
                          <a:pt x="301" y="54"/>
                        </a:lnTo>
                        <a:lnTo>
                          <a:pt x="303" y="50"/>
                        </a:lnTo>
                        <a:lnTo>
                          <a:pt x="305" y="47"/>
                        </a:lnTo>
                        <a:lnTo>
                          <a:pt x="307" y="43"/>
                        </a:lnTo>
                        <a:lnTo>
                          <a:pt x="309" y="39"/>
                        </a:lnTo>
                        <a:lnTo>
                          <a:pt x="311" y="35"/>
                        </a:lnTo>
                        <a:lnTo>
                          <a:pt x="313" y="32"/>
                        </a:lnTo>
                        <a:lnTo>
                          <a:pt x="313" y="31"/>
                        </a:lnTo>
                        <a:lnTo>
                          <a:pt x="312" y="30"/>
                        </a:lnTo>
                        <a:lnTo>
                          <a:pt x="311" y="30"/>
                        </a:lnTo>
                        <a:lnTo>
                          <a:pt x="310" y="31"/>
                        </a:lnTo>
                        <a:lnTo>
                          <a:pt x="306" y="38"/>
                        </a:lnTo>
                        <a:lnTo>
                          <a:pt x="302" y="44"/>
                        </a:lnTo>
                        <a:lnTo>
                          <a:pt x="298" y="51"/>
                        </a:lnTo>
                        <a:lnTo>
                          <a:pt x="293" y="57"/>
                        </a:lnTo>
                        <a:lnTo>
                          <a:pt x="288" y="62"/>
                        </a:lnTo>
                        <a:lnTo>
                          <a:pt x="282" y="68"/>
                        </a:lnTo>
                        <a:lnTo>
                          <a:pt x="277" y="72"/>
                        </a:lnTo>
                        <a:lnTo>
                          <a:pt x="270" y="76"/>
                        </a:lnTo>
                        <a:lnTo>
                          <a:pt x="262" y="80"/>
                        </a:lnTo>
                        <a:lnTo>
                          <a:pt x="253" y="82"/>
                        </a:lnTo>
                        <a:lnTo>
                          <a:pt x="244" y="83"/>
                        </a:lnTo>
                        <a:lnTo>
                          <a:pt x="236" y="83"/>
                        </a:lnTo>
                        <a:lnTo>
                          <a:pt x="227" y="82"/>
                        </a:lnTo>
                        <a:lnTo>
                          <a:pt x="218" y="80"/>
                        </a:lnTo>
                        <a:lnTo>
                          <a:pt x="209" y="77"/>
                        </a:lnTo>
                        <a:lnTo>
                          <a:pt x="202" y="73"/>
                        </a:lnTo>
                        <a:lnTo>
                          <a:pt x="199" y="71"/>
                        </a:lnTo>
                        <a:lnTo>
                          <a:pt x="195" y="68"/>
                        </a:lnTo>
                        <a:lnTo>
                          <a:pt x="192" y="65"/>
                        </a:lnTo>
                        <a:lnTo>
                          <a:pt x="190" y="63"/>
                        </a:lnTo>
                        <a:lnTo>
                          <a:pt x="187" y="60"/>
                        </a:lnTo>
                        <a:lnTo>
                          <a:pt x="184" y="57"/>
                        </a:lnTo>
                        <a:lnTo>
                          <a:pt x="181" y="54"/>
                        </a:lnTo>
                        <a:lnTo>
                          <a:pt x="178" y="52"/>
                        </a:lnTo>
                        <a:lnTo>
                          <a:pt x="175" y="50"/>
                        </a:lnTo>
                        <a:lnTo>
                          <a:pt x="173" y="48"/>
                        </a:lnTo>
                        <a:lnTo>
                          <a:pt x="169" y="47"/>
                        </a:lnTo>
                        <a:lnTo>
                          <a:pt x="167" y="45"/>
                        </a:lnTo>
                        <a:lnTo>
                          <a:pt x="164" y="44"/>
                        </a:lnTo>
                        <a:lnTo>
                          <a:pt x="160" y="44"/>
                        </a:lnTo>
                        <a:lnTo>
                          <a:pt x="157" y="43"/>
                        </a:lnTo>
                        <a:lnTo>
                          <a:pt x="154" y="42"/>
                        </a:lnTo>
                        <a:lnTo>
                          <a:pt x="147" y="42"/>
                        </a:lnTo>
                        <a:lnTo>
                          <a:pt x="140" y="42"/>
                        </a:lnTo>
                        <a:lnTo>
                          <a:pt x="132" y="43"/>
                        </a:lnTo>
                        <a:lnTo>
                          <a:pt x="126" y="44"/>
                        </a:lnTo>
                        <a:lnTo>
                          <a:pt x="119" y="46"/>
                        </a:lnTo>
                        <a:lnTo>
                          <a:pt x="112" y="48"/>
                        </a:lnTo>
                        <a:lnTo>
                          <a:pt x="105" y="50"/>
                        </a:lnTo>
                        <a:lnTo>
                          <a:pt x="99" y="52"/>
                        </a:lnTo>
                        <a:lnTo>
                          <a:pt x="90" y="55"/>
                        </a:lnTo>
                        <a:lnTo>
                          <a:pt x="82" y="59"/>
                        </a:lnTo>
                        <a:lnTo>
                          <a:pt x="74" y="61"/>
                        </a:lnTo>
                        <a:lnTo>
                          <a:pt x="65" y="64"/>
                        </a:lnTo>
                        <a:lnTo>
                          <a:pt x="57" y="66"/>
                        </a:lnTo>
                        <a:lnTo>
                          <a:pt x="48" y="68"/>
                        </a:lnTo>
                        <a:lnTo>
                          <a:pt x="39" y="69"/>
                        </a:lnTo>
                        <a:lnTo>
                          <a:pt x="30" y="69"/>
                        </a:lnTo>
                        <a:lnTo>
                          <a:pt x="28" y="69"/>
                        </a:lnTo>
                        <a:lnTo>
                          <a:pt x="26" y="69"/>
                        </a:lnTo>
                        <a:lnTo>
                          <a:pt x="24" y="69"/>
                        </a:lnTo>
                        <a:lnTo>
                          <a:pt x="22" y="69"/>
                        </a:lnTo>
                        <a:lnTo>
                          <a:pt x="20" y="68"/>
                        </a:lnTo>
                        <a:lnTo>
                          <a:pt x="18" y="68"/>
                        </a:lnTo>
                        <a:lnTo>
                          <a:pt x="16" y="68"/>
                        </a:lnTo>
                        <a:lnTo>
                          <a:pt x="14" y="67"/>
                        </a:lnTo>
                        <a:lnTo>
                          <a:pt x="9" y="65"/>
                        </a:lnTo>
                        <a:lnTo>
                          <a:pt x="6" y="63"/>
                        </a:lnTo>
                        <a:lnTo>
                          <a:pt x="5" y="59"/>
                        </a:lnTo>
                        <a:lnTo>
                          <a:pt x="7" y="53"/>
                        </a:lnTo>
                        <a:lnTo>
                          <a:pt x="10" y="49"/>
                        </a:lnTo>
                        <a:lnTo>
                          <a:pt x="13" y="46"/>
                        </a:lnTo>
                        <a:lnTo>
                          <a:pt x="16" y="43"/>
                        </a:lnTo>
                        <a:lnTo>
                          <a:pt x="19" y="41"/>
                        </a:lnTo>
                        <a:lnTo>
                          <a:pt x="23" y="39"/>
                        </a:lnTo>
                        <a:lnTo>
                          <a:pt x="27" y="37"/>
                        </a:lnTo>
                        <a:lnTo>
                          <a:pt x="30" y="35"/>
                        </a:lnTo>
                        <a:lnTo>
                          <a:pt x="34" y="34"/>
                        </a:lnTo>
                        <a:lnTo>
                          <a:pt x="38" y="32"/>
                        </a:lnTo>
                        <a:lnTo>
                          <a:pt x="42" y="30"/>
                        </a:lnTo>
                        <a:lnTo>
                          <a:pt x="46" y="28"/>
                        </a:lnTo>
                        <a:lnTo>
                          <a:pt x="51" y="26"/>
                        </a:lnTo>
                        <a:lnTo>
                          <a:pt x="55" y="24"/>
                        </a:lnTo>
                        <a:lnTo>
                          <a:pt x="59" y="22"/>
                        </a:lnTo>
                        <a:lnTo>
                          <a:pt x="62" y="19"/>
                        </a:lnTo>
                        <a:lnTo>
                          <a:pt x="65" y="16"/>
                        </a:lnTo>
                        <a:lnTo>
                          <a:pt x="65" y="12"/>
                        </a:lnTo>
                        <a:lnTo>
                          <a:pt x="61" y="9"/>
                        </a:lnTo>
                        <a:lnTo>
                          <a:pt x="56" y="7"/>
                        </a:lnTo>
                        <a:lnTo>
                          <a:pt x="50" y="4"/>
                        </a:lnTo>
                        <a:lnTo>
                          <a:pt x="42" y="2"/>
                        </a:lnTo>
                        <a:lnTo>
                          <a:pt x="36" y="1"/>
                        </a:lnTo>
                        <a:lnTo>
                          <a:pt x="30" y="1"/>
                        </a:lnTo>
                        <a:lnTo>
                          <a:pt x="26" y="0"/>
                        </a:lnTo>
                        <a:lnTo>
                          <a:pt x="26" y="1"/>
                        </a:lnTo>
                        <a:lnTo>
                          <a:pt x="28" y="1"/>
                        </a:lnTo>
                        <a:lnTo>
                          <a:pt x="33" y="2"/>
                        </a:lnTo>
                        <a:lnTo>
                          <a:pt x="39" y="5"/>
                        </a:lnTo>
                        <a:lnTo>
                          <a:pt x="46" y="7"/>
                        </a:lnTo>
                        <a:lnTo>
                          <a:pt x="53" y="10"/>
                        </a:lnTo>
                        <a:lnTo>
                          <a:pt x="59" y="12"/>
                        </a:lnTo>
                        <a:lnTo>
                          <a:pt x="62" y="15"/>
                        </a:lnTo>
                        <a:lnTo>
                          <a:pt x="61" y="1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92"/>
                  <p:cNvSpPr>
                    <a:spLocks/>
                  </p:cNvSpPr>
                  <p:nvPr/>
                </p:nvSpPr>
                <p:spPr bwMode="auto">
                  <a:xfrm>
                    <a:off x="1596" y="2547"/>
                    <a:ext cx="8" cy="35"/>
                  </a:xfrm>
                  <a:custGeom>
                    <a:avLst/>
                    <a:gdLst>
                      <a:gd name="T0" fmla="*/ 1 w 8"/>
                      <a:gd name="T1" fmla="*/ 0 h 35"/>
                      <a:gd name="T2" fmla="*/ 2 w 8"/>
                      <a:gd name="T3" fmla="*/ 2 h 35"/>
                      <a:gd name="T4" fmla="*/ 3 w 8"/>
                      <a:gd name="T5" fmla="*/ 8 h 35"/>
                      <a:gd name="T6" fmla="*/ 3 w 8"/>
                      <a:gd name="T7" fmla="*/ 16 h 35"/>
                      <a:gd name="T8" fmla="*/ 2 w 8"/>
                      <a:gd name="T9" fmla="*/ 26 h 35"/>
                      <a:gd name="T10" fmla="*/ 0 w 8"/>
                      <a:gd name="T11" fmla="*/ 33 h 35"/>
                      <a:gd name="T12" fmla="*/ 1 w 8"/>
                      <a:gd name="T13" fmla="*/ 35 h 35"/>
                      <a:gd name="T14" fmla="*/ 2 w 8"/>
                      <a:gd name="T15" fmla="*/ 34 h 35"/>
                      <a:gd name="T16" fmla="*/ 5 w 8"/>
                      <a:gd name="T17" fmla="*/ 31 h 35"/>
                      <a:gd name="T18" fmla="*/ 7 w 8"/>
                      <a:gd name="T19" fmla="*/ 25 h 35"/>
                      <a:gd name="T20" fmla="*/ 8 w 8"/>
                      <a:gd name="T21" fmla="*/ 16 h 35"/>
                      <a:gd name="T22" fmla="*/ 6 w 8"/>
                      <a:gd name="T23" fmla="*/ 6 h 35"/>
                      <a:gd name="T24" fmla="*/ 1 w 8"/>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35"/>
                      <a:gd name="T41" fmla="*/ 8 w 8"/>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35">
                        <a:moveTo>
                          <a:pt x="1" y="0"/>
                        </a:moveTo>
                        <a:lnTo>
                          <a:pt x="2" y="2"/>
                        </a:lnTo>
                        <a:lnTo>
                          <a:pt x="3" y="8"/>
                        </a:lnTo>
                        <a:lnTo>
                          <a:pt x="3" y="16"/>
                        </a:lnTo>
                        <a:lnTo>
                          <a:pt x="2" y="26"/>
                        </a:lnTo>
                        <a:lnTo>
                          <a:pt x="0" y="33"/>
                        </a:lnTo>
                        <a:lnTo>
                          <a:pt x="1" y="35"/>
                        </a:lnTo>
                        <a:lnTo>
                          <a:pt x="2" y="34"/>
                        </a:lnTo>
                        <a:lnTo>
                          <a:pt x="5" y="31"/>
                        </a:lnTo>
                        <a:lnTo>
                          <a:pt x="7" y="25"/>
                        </a:lnTo>
                        <a:lnTo>
                          <a:pt x="8" y="16"/>
                        </a:lnTo>
                        <a:lnTo>
                          <a:pt x="6" y="6"/>
                        </a:lnTo>
                        <a:lnTo>
                          <a:pt x="1"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93"/>
                  <p:cNvSpPr>
                    <a:spLocks/>
                  </p:cNvSpPr>
                  <p:nvPr/>
                </p:nvSpPr>
                <p:spPr bwMode="auto">
                  <a:xfrm>
                    <a:off x="1499" y="2445"/>
                    <a:ext cx="32" cy="91"/>
                  </a:xfrm>
                  <a:custGeom>
                    <a:avLst/>
                    <a:gdLst>
                      <a:gd name="T0" fmla="*/ 6 w 32"/>
                      <a:gd name="T1" fmla="*/ 0 h 91"/>
                      <a:gd name="T2" fmla="*/ 6 w 32"/>
                      <a:gd name="T3" fmla="*/ 3 h 91"/>
                      <a:gd name="T4" fmla="*/ 6 w 32"/>
                      <a:gd name="T5" fmla="*/ 9 h 91"/>
                      <a:gd name="T6" fmla="*/ 9 w 32"/>
                      <a:gd name="T7" fmla="*/ 19 h 91"/>
                      <a:gd name="T8" fmla="*/ 15 w 32"/>
                      <a:gd name="T9" fmla="*/ 29 h 91"/>
                      <a:gd name="T10" fmla="*/ 19 w 32"/>
                      <a:gd name="T11" fmla="*/ 34 h 91"/>
                      <a:gd name="T12" fmla="*/ 23 w 32"/>
                      <a:gd name="T13" fmla="*/ 39 h 91"/>
                      <a:gd name="T14" fmla="*/ 26 w 32"/>
                      <a:gd name="T15" fmla="*/ 44 h 91"/>
                      <a:gd name="T16" fmla="*/ 27 w 32"/>
                      <a:gd name="T17" fmla="*/ 49 h 91"/>
                      <a:gd name="T18" fmla="*/ 28 w 32"/>
                      <a:gd name="T19" fmla="*/ 54 h 91"/>
                      <a:gd name="T20" fmla="*/ 28 w 32"/>
                      <a:gd name="T21" fmla="*/ 58 h 91"/>
                      <a:gd name="T22" fmla="*/ 27 w 32"/>
                      <a:gd name="T23" fmla="*/ 62 h 91"/>
                      <a:gd name="T24" fmla="*/ 24 w 32"/>
                      <a:gd name="T25" fmla="*/ 66 h 91"/>
                      <a:gd name="T26" fmla="*/ 21 w 32"/>
                      <a:gd name="T27" fmla="*/ 70 h 91"/>
                      <a:gd name="T28" fmla="*/ 18 w 32"/>
                      <a:gd name="T29" fmla="*/ 73 h 91"/>
                      <a:gd name="T30" fmla="*/ 14 w 32"/>
                      <a:gd name="T31" fmla="*/ 76 h 91"/>
                      <a:gd name="T32" fmla="*/ 11 w 32"/>
                      <a:gd name="T33" fmla="*/ 79 h 91"/>
                      <a:gd name="T34" fmla="*/ 8 w 32"/>
                      <a:gd name="T35" fmla="*/ 83 h 91"/>
                      <a:gd name="T36" fmla="*/ 5 w 32"/>
                      <a:gd name="T37" fmla="*/ 86 h 91"/>
                      <a:gd name="T38" fmla="*/ 2 w 32"/>
                      <a:gd name="T39" fmla="*/ 88 h 91"/>
                      <a:gd name="T40" fmla="*/ 0 w 32"/>
                      <a:gd name="T41" fmla="*/ 91 h 91"/>
                      <a:gd name="T42" fmla="*/ 1 w 32"/>
                      <a:gd name="T43" fmla="*/ 90 h 91"/>
                      <a:gd name="T44" fmla="*/ 4 w 32"/>
                      <a:gd name="T45" fmla="*/ 88 h 91"/>
                      <a:gd name="T46" fmla="*/ 7 w 32"/>
                      <a:gd name="T47" fmla="*/ 86 h 91"/>
                      <a:gd name="T48" fmla="*/ 11 w 32"/>
                      <a:gd name="T49" fmla="*/ 82 h 91"/>
                      <a:gd name="T50" fmla="*/ 15 w 32"/>
                      <a:gd name="T51" fmla="*/ 79 h 91"/>
                      <a:gd name="T52" fmla="*/ 19 w 32"/>
                      <a:gd name="T53" fmla="*/ 75 h 91"/>
                      <a:gd name="T54" fmla="*/ 23 w 32"/>
                      <a:gd name="T55" fmla="*/ 72 h 91"/>
                      <a:gd name="T56" fmla="*/ 25 w 32"/>
                      <a:gd name="T57" fmla="*/ 70 h 91"/>
                      <a:gd name="T58" fmla="*/ 29 w 32"/>
                      <a:gd name="T59" fmla="*/ 64 h 91"/>
                      <a:gd name="T60" fmla="*/ 31 w 32"/>
                      <a:gd name="T61" fmla="*/ 55 h 91"/>
                      <a:gd name="T62" fmla="*/ 32 w 32"/>
                      <a:gd name="T63" fmla="*/ 46 h 91"/>
                      <a:gd name="T64" fmla="*/ 28 w 32"/>
                      <a:gd name="T65" fmla="*/ 38 h 91"/>
                      <a:gd name="T66" fmla="*/ 26 w 32"/>
                      <a:gd name="T67" fmla="*/ 34 h 91"/>
                      <a:gd name="T68" fmla="*/ 23 w 32"/>
                      <a:gd name="T69" fmla="*/ 30 h 91"/>
                      <a:gd name="T70" fmla="*/ 19 w 32"/>
                      <a:gd name="T71" fmla="*/ 27 h 91"/>
                      <a:gd name="T72" fmla="*/ 16 w 32"/>
                      <a:gd name="T73" fmla="*/ 22 h 91"/>
                      <a:gd name="T74" fmla="*/ 13 w 32"/>
                      <a:gd name="T75" fmla="*/ 18 h 91"/>
                      <a:gd name="T76" fmla="*/ 10 w 32"/>
                      <a:gd name="T77" fmla="*/ 13 h 91"/>
                      <a:gd name="T78" fmla="*/ 8 w 32"/>
                      <a:gd name="T79" fmla="*/ 7 h 91"/>
                      <a:gd name="T80" fmla="*/ 6 w 32"/>
                      <a:gd name="T81" fmla="*/ 0 h 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
                      <a:gd name="T124" fmla="*/ 0 h 91"/>
                      <a:gd name="T125" fmla="*/ 32 w 32"/>
                      <a:gd name="T126" fmla="*/ 91 h 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 h="91">
                        <a:moveTo>
                          <a:pt x="6" y="0"/>
                        </a:moveTo>
                        <a:lnTo>
                          <a:pt x="6" y="3"/>
                        </a:lnTo>
                        <a:lnTo>
                          <a:pt x="6" y="9"/>
                        </a:lnTo>
                        <a:lnTo>
                          <a:pt x="9" y="19"/>
                        </a:lnTo>
                        <a:lnTo>
                          <a:pt x="15" y="29"/>
                        </a:lnTo>
                        <a:lnTo>
                          <a:pt x="19" y="34"/>
                        </a:lnTo>
                        <a:lnTo>
                          <a:pt x="23" y="39"/>
                        </a:lnTo>
                        <a:lnTo>
                          <a:pt x="26" y="44"/>
                        </a:lnTo>
                        <a:lnTo>
                          <a:pt x="27" y="49"/>
                        </a:lnTo>
                        <a:lnTo>
                          <a:pt x="28" y="54"/>
                        </a:lnTo>
                        <a:lnTo>
                          <a:pt x="28" y="58"/>
                        </a:lnTo>
                        <a:lnTo>
                          <a:pt x="27" y="62"/>
                        </a:lnTo>
                        <a:lnTo>
                          <a:pt x="24" y="66"/>
                        </a:lnTo>
                        <a:lnTo>
                          <a:pt x="21" y="70"/>
                        </a:lnTo>
                        <a:lnTo>
                          <a:pt x="18" y="73"/>
                        </a:lnTo>
                        <a:lnTo>
                          <a:pt x="14" y="76"/>
                        </a:lnTo>
                        <a:lnTo>
                          <a:pt x="11" y="79"/>
                        </a:lnTo>
                        <a:lnTo>
                          <a:pt x="8" y="83"/>
                        </a:lnTo>
                        <a:lnTo>
                          <a:pt x="5" y="86"/>
                        </a:lnTo>
                        <a:lnTo>
                          <a:pt x="2" y="88"/>
                        </a:lnTo>
                        <a:lnTo>
                          <a:pt x="0" y="91"/>
                        </a:lnTo>
                        <a:lnTo>
                          <a:pt x="1" y="90"/>
                        </a:lnTo>
                        <a:lnTo>
                          <a:pt x="4" y="88"/>
                        </a:lnTo>
                        <a:lnTo>
                          <a:pt x="7" y="86"/>
                        </a:lnTo>
                        <a:lnTo>
                          <a:pt x="11" y="82"/>
                        </a:lnTo>
                        <a:lnTo>
                          <a:pt x="15" y="79"/>
                        </a:lnTo>
                        <a:lnTo>
                          <a:pt x="19" y="75"/>
                        </a:lnTo>
                        <a:lnTo>
                          <a:pt x="23" y="72"/>
                        </a:lnTo>
                        <a:lnTo>
                          <a:pt x="25" y="70"/>
                        </a:lnTo>
                        <a:lnTo>
                          <a:pt x="29" y="64"/>
                        </a:lnTo>
                        <a:lnTo>
                          <a:pt x="31" y="55"/>
                        </a:lnTo>
                        <a:lnTo>
                          <a:pt x="32" y="46"/>
                        </a:lnTo>
                        <a:lnTo>
                          <a:pt x="28" y="38"/>
                        </a:lnTo>
                        <a:lnTo>
                          <a:pt x="26" y="34"/>
                        </a:lnTo>
                        <a:lnTo>
                          <a:pt x="23" y="30"/>
                        </a:lnTo>
                        <a:lnTo>
                          <a:pt x="19" y="27"/>
                        </a:lnTo>
                        <a:lnTo>
                          <a:pt x="16" y="22"/>
                        </a:lnTo>
                        <a:lnTo>
                          <a:pt x="13" y="18"/>
                        </a:lnTo>
                        <a:lnTo>
                          <a:pt x="10" y="13"/>
                        </a:lnTo>
                        <a:lnTo>
                          <a:pt x="8" y="7"/>
                        </a:lnTo>
                        <a:lnTo>
                          <a:pt x="6"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94"/>
                  <p:cNvSpPr>
                    <a:spLocks/>
                  </p:cNvSpPr>
                  <p:nvPr/>
                </p:nvSpPr>
                <p:spPr bwMode="auto">
                  <a:xfrm>
                    <a:off x="1500" y="2446"/>
                    <a:ext cx="85" cy="72"/>
                  </a:xfrm>
                  <a:custGeom>
                    <a:avLst/>
                    <a:gdLst>
                      <a:gd name="T0" fmla="*/ 2 w 85"/>
                      <a:gd name="T1" fmla="*/ 3 h 72"/>
                      <a:gd name="T2" fmla="*/ 4 w 85"/>
                      <a:gd name="T3" fmla="*/ 4 h 72"/>
                      <a:gd name="T4" fmla="*/ 7 w 85"/>
                      <a:gd name="T5" fmla="*/ 6 h 72"/>
                      <a:gd name="T6" fmla="*/ 12 w 85"/>
                      <a:gd name="T7" fmla="*/ 8 h 72"/>
                      <a:gd name="T8" fmla="*/ 19 w 85"/>
                      <a:gd name="T9" fmla="*/ 12 h 72"/>
                      <a:gd name="T10" fmla="*/ 26 w 85"/>
                      <a:gd name="T11" fmla="*/ 16 h 72"/>
                      <a:gd name="T12" fmla="*/ 34 w 85"/>
                      <a:gd name="T13" fmla="*/ 20 h 72"/>
                      <a:gd name="T14" fmla="*/ 41 w 85"/>
                      <a:gd name="T15" fmla="*/ 25 h 72"/>
                      <a:gd name="T16" fmla="*/ 47 w 85"/>
                      <a:gd name="T17" fmla="*/ 31 h 72"/>
                      <a:gd name="T18" fmla="*/ 53 w 85"/>
                      <a:gd name="T19" fmla="*/ 36 h 72"/>
                      <a:gd name="T20" fmla="*/ 57 w 85"/>
                      <a:gd name="T21" fmla="*/ 42 h 72"/>
                      <a:gd name="T22" fmla="*/ 60 w 85"/>
                      <a:gd name="T23" fmla="*/ 49 h 72"/>
                      <a:gd name="T24" fmla="*/ 64 w 85"/>
                      <a:gd name="T25" fmla="*/ 55 h 72"/>
                      <a:gd name="T26" fmla="*/ 67 w 85"/>
                      <a:gd name="T27" fmla="*/ 60 h 72"/>
                      <a:gd name="T28" fmla="*/ 72 w 85"/>
                      <a:gd name="T29" fmla="*/ 65 h 72"/>
                      <a:gd name="T30" fmla="*/ 78 w 85"/>
                      <a:gd name="T31" fmla="*/ 69 h 72"/>
                      <a:gd name="T32" fmla="*/ 85 w 85"/>
                      <a:gd name="T33" fmla="*/ 72 h 72"/>
                      <a:gd name="T34" fmla="*/ 85 w 85"/>
                      <a:gd name="T35" fmla="*/ 72 h 72"/>
                      <a:gd name="T36" fmla="*/ 84 w 85"/>
                      <a:gd name="T37" fmla="*/ 70 h 72"/>
                      <a:gd name="T38" fmla="*/ 82 w 85"/>
                      <a:gd name="T39" fmla="*/ 68 h 72"/>
                      <a:gd name="T40" fmla="*/ 79 w 85"/>
                      <a:gd name="T41" fmla="*/ 65 h 72"/>
                      <a:gd name="T42" fmla="*/ 76 w 85"/>
                      <a:gd name="T43" fmla="*/ 61 h 72"/>
                      <a:gd name="T44" fmla="*/ 73 w 85"/>
                      <a:gd name="T45" fmla="*/ 57 h 72"/>
                      <a:gd name="T46" fmla="*/ 71 w 85"/>
                      <a:gd name="T47" fmla="*/ 51 h 72"/>
                      <a:gd name="T48" fmla="*/ 67 w 85"/>
                      <a:gd name="T49" fmla="*/ 45 h 72"/>
                      <a:gd name="T50" fmla="*/ 64 w 85"/>
                      <a:gd name="T51" fmla="*/ 40 h 72"/>
                      <a:gd name="T52" fmla="*/ 61 w 85"/>
                      <a:gd name="T53" fmla="*/ 34 h 72"/>
                      <a:gd name="T54" fmla="*/ 58 w 85"/>
                      <a:gd name="T55" fmla="*/ 29 h 72"/>
                      <a:gd name="T56" fmla="*/ 55 w 85"/>
                      <a:gd name="T57" fmla="*/ 25 h 72"/>
                      <a:gd name="T58" fmla="*/ 52 w 85"/>
                      <a:gd name="T59" fmla="*/ 21 h 72"/>
                      <a:gd name="T60" fmla="*/ 48 w 85"/>
                      <a:gd name="T61" fmla="*/ 17 h 72"/>
                      <a:gd name="T62" fmla="*/ 44 w 85"/>
                      <a:gd name="T63" fmla="*/ 14 h 72"/>
                      <a:gd name="T64" fmla="*/ 40 w 85"/>
                      <a:gd name="T65" fmla="*/ 12 h 72"/>
                      <a:gd name="T66" fmla="*/ 35 w 85"/>
                      <a:gd name="T67" fmla="*/ 10 h 72"/>
                      <a:gd name="T68" fmla="*/ 28 w 85"/>
                      <a:gd name="T69" fmla="*/ 7 h 72"/>
                      <a:gd name="T70" fmla="*/ 21 w 85"/>
                      <a:gd name="T71" fmla="*/ 4 h 72"/>
                      <a:gd name="T72" fmla="*/ 13 w 85"/>
                      <a:gd name="T73" fmla="*/ 2 h 72"/>
                      <a:gd name="T74" fmla="*/ 7 w 85"/>
                      <a:gd name="T75" fmla="*/ 1 h 72"/>
                      <a:gd name="T76" fmla="*/ 2 w 85"/>
                      <a:gd name="T77" fmla="*/ 0 h 72"/>
                      <a:gd name="T78" fmla="*/ 0 w 85"/>
                      <a:gd name="T79" fmla="*/ 1 h 72"/>
                      <a:gd name="T80" fmla="*/ 2 w 85"/>
                      <a:gd name="T81" fmla="*/ 3 h 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5"/>
                      <a:gd name="T124" fmla="*/ 0 h 72"/>
                      <a:gd name="T125" fmla="*/ 85 w 85"/>
                      <a:gd name="T126" fmla="*/ 72 h 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5" h="72">
                        <a:moveTo>
                          <a:pt x="2" y="3"/>
                        </a:moveTo>
                        <a:lnTo>
                          <a:pt x="4" y="4"/>
                        </a:lnTo>
                        <a:lnTo>
                          <a:pt x="7" y="6"/>
                        </a:lnTo>
                        <a:lnTo>
                          <a:pt x="12" y="8"/>
                        </a:lnTo>
                        <a:lnTo>
                          <a:pt x="19" y="12"/>
                        </a:lnTo>
                        <a:lnTo>
                          <a:pt x="26" y="16"/>
                        </a:lnTo>
                        <a:lnTo>
                          <a:pt x="34" y="20"/>
                        </a:lnTo>
                        <a:lnTo>
                          <a:pt x="41" y="25"/>
                        </a:lnTo>
                        <a:lnTo>
                          <a:pt x="47" y="31"/>
                        </a:lnTo>
                        <a:lnTo>
                          <a:pt x="53" y="36"/>
                        </a:lnTo>
                        <a:lnTo>
                          <a:pt x="57" y="42"/>
                        </a:lnTo>
                        <a:lnTo>
                          <a:pt x="60" y="49"/>
                        </a:lnTo>
                        <a:lnTo>
                          <a:pt x="64" y="55"/>
                        </a:lnTo>
                        <a:lnTo>
                          <a:pt x="67" y="60"/>
                        </a:lnTo>
                        <a:lnTo>
                          <a:pt x="72" y="65"/>
                        </a:lnTo>
                        <a:lnTo>
                          <a:pt x="78" y="69"/>
                        </a:lnTo>
                        <a:lnTo>
                          <a:pt x="85" y="72"/>
                        </a:lnTo>
                        <a:lnTo>
                          <a:pt x="84" y="70"/>
                        </a:lnTo>
                        <a:lnTo>
                          <a:pt x="82" y="68"/>
                        </a:lnTo>
                        <a:lnTo>
                          <a:pt x="79" y="65"/>
                        </a:lnTo>
                        <a:lnTo>
                          <a:pt x="76" y="61"/>
                        </a:lnTo>
                        <a:lnTo>
                          <a:pt x="73" y="57"/>
                        </a:lnTo>
                        <a:lnTo>
                          <a:pt x="71" y="51"/>
                        </a:lnTo>
                        <a:lnTo>
                          <a:pt x="67" y="45"/>
                        </a:lnTo>
                        <a:lnTo>
                          <a:pt x="64" y="40"/>
                        </a:lnTo>
                        <a:lnTo>
                          <a:pt x="61" y="34"/>
                        </a:lnTo>
                        <a:lnTo>
                          <a:pt x="58" y="29"/>
                        </a:lnTo>
                        <a:lnTo>
                          <a:pt x="55" y="25"/>
                        </a:lnTo>
                        <a:lnTo>
                          <a:pt x="52" y="21"/>
                        </a:lnTo>
                        <a:lnTo>
                          <a:pt x="48" y="17"/>
                        </a:lnTo>
                        <a:lnTo>
                          <a:pt x="44" y="14"/>
                        </a:lnTo>
                        <a:lnTo>
                          <a:pt x="40" y="12"/>
                        </a:lnTo>
                        <a:lnTo>
                          <a:pt x="35" y="10"/>
                        </a:lnTo>
                        <a:lnTo>
                          <a:pt x="28" y="7"/>
                        </a:lnTo>
                        <a:lnTo>
                          <a:pt x="21" y="4"/>
                        </a:lnTo>
                        <a:lnTo>
                          <a:pt x="13" y="2"/>
                        </a:lnTo>
                        <a:lnTo>
                          <a:pt x="7" y="1"/>
                        </a:lnTo>
                        <a:lnTo>
                          <a:pt x="2" y="0"/>
                        </a:lnTo>
                        <a:lnTo>
                          <a:pt x="0" y="1"/>
                        </a:lnTo>
                        <a:lnTo>
                          <a:pt x="2"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95"/>
                  <p:cNvSpPr>
                    <a:spLocks/>
                  </p:cNvSpPr>
                  <p:nvPr/>
                </p:nvSpPr>
                <p:spPr bwMode="auto">
                  <a:xfrm>
                    <a:off x="1564" y="2454"/>
                    <a:ext cx="26" cy="54"/>
                  </a:xfrm>
                  <a:custGeom>
                    <a:avLst/>
                    <a:gdLst>
                      <a:gd name="T0" fmla="*/ 0 w 26"/>
                      <a:gd name="T1" fmla="*/ 3 h 54"/>
                      <a:gd name="T2" fmla="*/ 1 w 26"/>
                      <a:gd name="T3" fmla="*/ 3 h 54"/>
                      <a:gd name="T4" fmla="*/ 3 w 26"/>
                      <a:gd name="T5" fmla="*/ 3 h 54"/>
                      <a:gd name="T6" fmla="*/ 6 w 26"/>
                      <a:gd name="T7" fmla="*/ 6 h 54"/>
                      <a:gd name="T8" fmla="*/ 8 w 26"/>
                      <a:gd name="T9" fmla="*/ 13 h 54"/>
                      <a:gd name="T10" fmla="*/ 9 w 26"/>
                      <a:gd name="T11" fmla="*/ 18 h 54"/>
                      <a:gd name="T12" fmla="*/ 12 w 26"/>
                      <a:gd name="T13" fmla="*/ 25 h 54"/>
                      <a:gd name="T14" fmla="*/ 15 w 26"/>
                      <a:gd name="T15" fmla="*/ 32 h 54"/>
                      <a:gd name="T16" fmla="*/ 18 w 26"/>
                      <a:gd name="T17" fmla="*/ 38 h 54"/>
                      <a:gd name="T18" fmla="*/ 21 w 26"/>
                      <a:gd name="T19" fmla="*/ 44 h 54"/>
                      <a:gd name="T20" fmla="*/ 24 w 26"/>
                      <a:gd name="T21" fmla="*/ 49 h 54"/>
                      <a:gd name="T22" fmla="*/ 25 w 26"/>
                      <a:gd name="T23" fmla="*/ 52 h 54"/>
                      <a:gd name="T24" fmla="*/ 26 w 26"/>
                      <a:gd name="T25" fmla="*/ 54 h 54"/>
                      <a:gd name="T26" fmla="*/ 25 w 26"/>
                      <a:gd name="T27" fmla="*/ 49 h 54"/>
                      <a:gd name="T28" fmla="*/ 21 w 26"/>
                      <a:gd name="T29" fmla="*/ 38 h 54"/>
                      <a:gd name="T30" fmla="*/ 16 w 26"/>
                      <a:gd name="T31" fmla="*/ 25 h 54"/>
                      <a:gd name="T32" fmla="*/ 13 w 26"/>
                      <a:gd name="T33" fmla="*/ 17 h 54"/>
                      <a:gd name="T34" fmla="*/ 12 w 26"/>
                      <a:gd name="T35" fmla="*/ 14 h 54"/>
                      <a:gd name="T36" fmla="*/ 11 w 26"/>
                      <a:gd name="T37" fmla="*/ 10 h 54"/>
                      <a:gd name="T38" fmla="*/ 10 w 26"/>
                      <a:gd name="T39" fmla="*/ 7 h 54"/>
                      <a:gd name="T40" fmla="*/ 8 w 26"/>
                      <a:gd name="T41" fmla="*/ 4 h 54"/>
                      <a:gd name="T42" fmla="*/ 7 w 26"/>
                      <a:gd name="T43" fmla="*/ 1 h 54"/>
                      <a:gd name="T44" fmla="*/ 4 w 26"/>
                      <a:gd name="T45" fmla="*/ 0 h 54"/>
                      <a:gd name="T46" fmla="*/ 2 w 26"/>
                      <a:gd name="T47" fmla="*/ 0 h 54"/>
                      <a:gd name="T48" fmla="*/ 0 w 26"/>
                      <a:gd name="T49" fmla="*/ 3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54"/>
                      <a:gd name="T77" fmla="*/ 26 w 26"/>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54">
                        <a:moveTo>
                          <a:pt x="0" y="3"/>
                        </a:moveTo>
                        <a:lnTo>
                          <a:pt x="1" y="3"/>
                        </a:lnTo>
                        <a:lnTo>
                          <a:pt x="3" y="3"/>
                        </a:lnTo>
                        <a:lnTo>
                          <a:pt x="6" y="6"/>
                        </a:lnTo>
                        <a:lnTo>
                          <a:pt x="8" y="13"/>
                        </a:lnTo>
                        <a:lnTo>
                          <a:pt x="9" y="18"/>
                        </a:lnTo>
                        <a:lnTo>
                          <a:pt x="12" y="25"/>
                        </a:lnTo>
                        <a:lnTo>
                          <a:pt x="15" y="32"/>
                        </a:lnTo>
                        <a:lnTo>
                          <a:pt x="18" y="38"/>
                        </a:lnTo>
                        <a:lnTo>
                          <a:pt x="21" y="44"/>
                        </a:lnTo>
                        <a:lnTo>
                          <a:pt x="24" y="49"/>
                        </a:lnTo>
                        <a:lnTo>
                          <a:pt x="25" y="52"/>
                        </a:lnTo>
                        <a:lnTo>
                          <a:pt x="26" y="54"/>
                        </a:lnTo>
                        <a:lnTo>
                          <a:pt x="25" y="49"/>
                        </a:lnTo>
                        <a:lnTo>
                          <a:pt x="21" y="38"/>
                        </a:lnTo>
                        <a:lnTo>
                          <a:pt x="16" y="25"/>
                        </a:lnTo>
                        <a:lnTo>
                          <a:pt x="13" y="17"/>
                        </a:lnTo>
                        <a:lnTo>
                          <a:pt x="12" y="14"/>
                        </a:lnTo>
                        <a:lnTo>
                          <a:pt x="11" y="10"/>
                        </a:lnTo>
                        <a:lnTo>
                          <a:pt x="10" y="7"/>
                        </a:lnTo>
                        <a:lnTo>
                          <a:pt x="8" y="4"/>
                        </a:lnTo>
                        <a:lnTo>
                          <a:pt x="7" y="1"/>
                        </a:lnTo>
                        <a:lnTo>
                          <a:pt x="4" y="0"/>
                        </a:lnTo>
                        <a:lnTo>
                          <a:pt x="2" y="0"/>
                        </a:lnTo>
                        <a:lnTo>
                          <a:pt x="0"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96"/>
                  <p:cNvSpPr>
                    <a:spLocks/>
                  </p:cNvSpPr>
                  <p:nvPr/>
                </p:nvSpPr>
                <p:spPr bwMode="auto">
                  <a:xfrm>
                    <a:off x="1611" y="2047"/>
                    <a:ext cx="116" cy="23"/>
                  </a:xfrm>
                  <a:custGeom>
                    <a:avLst/>
                    <a:gdLst>
                      <a:gd name="T0" fmla="*/ 0 w 116"/>
                      <a:gd name="T1" fmla="*/ 0 h 23"/>
                      <a:gd name="T2" fmla="*/ 1 w 116"/>
                      <a:gd name="T3" fmla="*/ 0 h 23"/>
                      <a:gd name="T4" fmla="*/ 3 w 116"/>
                      <a:gd name="T5" fmla="*/ 0 h 23"/>
                      <a:gd name="T6" fmla="*/ 7 w 116"/>
                      <a:gd name="T7" fmla="*/ 1 h 23"/>
                      <a:gd name="T8" fmla="*/ 13 w 116"/>
                      <a:gd name="T9" fmla="*/ 2 h 23"/>
                      <a:gd name="T10" fmla="*/ 19 w 116"/>
                      <a:gd name="T11" fmla="*/ 3 h 23"/>
                      <a:gd name="T12" fmla="*/ 26 w 116"/>
                      <a:gd name="T13" fmla="*/ 4 h 23"/>
                      <a:gd name="T14" fmla="*/ 34 w 116"/>
                      <a:gd name="T15" fmla="*/ 5 h 23"/>
                      <a:gd name="T16" fmla="*/ 43 w 116"/>
                      <a:gd name="T17" fmla="*/ 7 h 23"/>
                      <a:gd name="T18" fmla="*/ 52 w 116"/>
                      <a:gd name="T19" fmla="*/ 9 h 23"/>
                      <a:gd name="T20" fmla="*/ 61 w 116"/>
                      <a:gd name="T21" fmla="*/ 10 h 23"/>
                      <a:gd name="T22" fmla="*/ 70 w 116"/>
                      <a:gd name="T23" fmla="*/ 12 h 23"/>
                      <a:gd name="T24" fmla="*/ 79 w 116"/>
                      <a:gd name="T25" fmla="*/ 14 h 23"/>
                      <a:gd name="T26" fmla="*/ 87 w 116"/>
                      <a:gd name="T27" fmla="*/ 16 h 23"/>
                      <a:gd name="T28" fmla="*/ 95 w 116"/>
                      <a:gd name="T29" fmla="*/ 18 h 23"/>
                      <a:gd name="T30" fmla="*/ 102 w 116"/>
                      <a:gd name="T31" fmla="*/ 20 h 23"/>
                      <a:gd name="T32" fmla="*/ 108 w 116"/>
                      <a:gd name="T33" fmla="*/ 23 h 23"/>
                      <a:gd name="T34" fmla="*/ 109 w 116"/>
                      <a:gd name="T35" fmla="*/ 23 h 23"/>
                      <a:gd name="T36" fmla="*/ 110 w 116"/>
                      <a:gd name="T37" fmla="*/ 23 h 23"/>
                      <a:gd name="T38" fmla="*/ 113 w 116"/>
                      <a:gd name="T39" fmla="*/ 23 h 23"/>
                      <a:gd name="T40" fmla="*/ 115 w 116"/>
                      <a:gd name="T41" fmla="*/ 23 h 23"/>
                      <a:gd name="T42" fmla="*/ 116 w 116"/>
                      <a:gd name="T43" fmla="*/ 22 h 23"/>
                      <a:gd name="T44" fmla="*/ 115 w 116"/>
                      <a:gd name="T45" fmla="*/ 21 h 23"/>
                      <a:gd name="T46" fmla="*/ 113 w 116"/>
                      <a:gd name="T47" fmla="*/ 19 h 23"/>
                      <a:gd name="T48" fmla="*/ 108 w 116"/>
                      <a:gd name="T49" fmla="*/ 17 h 23"/>
                      <a:gd name="T50" fmla="*/ 105 w 116"/>
                      <a:gd name="T51" fmla="*/ 16 h 23"/>
                      <a:gd name="T52" fmla="*/ 100 w 116"/>
                      <a:gd name="T53" fmla="*/ 15 h 23"/>
                      <a:gd name="T54" fmla="*/ 96 w 116"/>
                      <a:gd name="T55" fmla="*/ 13 h 23"/>
                      <a:gd name="T56" fmla="*/ 90 w 116"/>
                      <a:gd name="T57" fmla="*/ 11 h 23"/>
                      <a:gd name="T58" fmla="*/ 84 w 116"/>
                      <a:gd name="T59" fmla="*/ 10 h 23"/>
                      <a:gd name="T60" fmla="*/ 78 w 116"/>
                      <a:gd name="T61" fmla="*/ 8 h 23"/>
                      <a:gd name="T62" fmla="*/ 71 w 116"/>
                      <a:gd name="T63" fmla="*/ 6 h 23"/>
                      <a:gd name="T64" fmla="*/ 64 w 116"/>
                      <a:gd name="T65" fmla="*/ 5 h 23"/>
                      <a:gd name="T66" fmla="*/ 57 w 116"/>
                      <a:gd name="T67" fmla="*/ 4 h 23"/>
                      <a:gd name="T68" fmla="*/ 50 w 116"/>
                      <a:gd name="T69" fmla="*/ 3 h 23"/>
                      <a:gd name="T70" fmla="*/ 42 w 116"/>
                      <a:gd name="T71" fmla="*/ 1 h 23"/>
                      <a:gd name="T72" fmla="*/ 33 w 116"/>
                      <a:gd name="T73" fmla="*/ 1 h 23"/>
                      <a:gd name="T74" fmla="*/ 25 w 116"/>
                      <a:gd name="T75" fmla="*/ 0 h 23"/>
                      <a:gd name="T76" fmla="*/ 17 w 116"/>
                      <a:gd name="T77" fmla="*/ 0 h 23"/>
                      <a:gd name="T78" fmla="*/ 8 w 116"/>
                      <a:gd name="T79" fmla="*/ 0 h 23"/>
                      <a:gd name="T80" fmla="*/ 0 w 116"/>
                      <a:gd name="T81" fmla="*/ 0 h 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6"/>
                      <a:gd name="T124" fmla="*/ 0 h 23"/>
                      <a:gd name="T125" fmla="*/ 116 w 116"/>
                      <a:gd name="T126" fmla="*/ 23 h 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6" h="23">
                        <a:moveTo>
                          <a:pt x="0" y="0"/>
                        </a:moveTo>
                        <a:lnTo>
                          <a:pt x="1" y="0"/>
                        </a:lnTo>
                        <a:lnTo>
                          <a:pt x="3" y="0"/>
                        </a:lnTo>
                        <a:lnTo>
                          <a:pt x="7" y="1"/>
                        </a:lnTo>
                        <a:lnTo>
                          <a:pt x="13" y="2"/>
                        </a:lnTo>
                        <a:lnTo>
                          <a:pt x="19" y="3"/>
                        </a:lnTo>
                        <a:lnTo>
                          <a:pt x="26" y="4"/>
                        </a:lnTo>
                        <a:lnTo>
                          <a:pt x="34" y="5"/>
                        </a:lnTo>
                        <a:lnTo>
                          <a:pt x="43" y="7"/>
                        </a:lnTo>
                        <a:lnTo>
                          <a:pt x="52" y="9"/>
                        </a:lnTo>
                        <a:lnTo>
                          <a:pt x="61" y="10"/>
                        </a:lnTo>
                        <a:lnTo>
                          <a:pt x="70" y="12"/>
                        </a:lnTo>
                        <a:lnTo>
                          <a:pt x="79" y="14"/>
                        </a:lnTo>
                        <a:lnTo>
                          <a:pt x="87" y="16"/>
                        </a:lnTo>
                        <a:lnTo>
                          <a:pt x="95" y="18"/>
                        </a:lnTo>
                        <a:lnTo>
                          <a:pt x="102" y="20"/>
                        </a:lnTo>
                        <a:lnTo>
                          <a:pt x="108" y="23"/>
                        </a:lnTo>
                        <a:lnTo>
                          <a:pt x="109" y="23"/>
                        </a:lnTo>
                        <a:lnTo>
                          <a:pt x="110" y="23"/>
                        </a:lnTo>
                        <a:lnTo>
                          <a:pt x="113" y="23"/>
                        </a:lnTo>
                        <a:lnTo>
                          <a:pt x="115" y="23"/>
                        </a:lnTo>
                        <a:lnTo>
                          <a:pt x="116" y="22"/>
                        </a:lnTo>
                        <a:lnTo>
                          <a:pt x="115" y="21"/>
                        </a:lnTo>
                        <a:lnTo>
                          <a:pt x="113" y="19"/>
                        </a:lnTo>
                        <a:lnTo>
                          <a:pt x="108" y="17"/>
                        </a:lnTo>
                        <a:lnTo>
                          <a:pt x="105" y="16"/>
                        </a:lnTo>
                        <a:lnTo>
                          <a:pt x="100" y="15"/>
                        </a:lnTo>
                        <a:lnTo>
                          <a:pt x="96" y="13"/>
                        </a:lnTo>
                        <a:lnTo>
                          <a:pt x="90" y="11"/>
                        </a:lnTo>
                        <a:lnTo>
                          <a:pt x="84" y="10"/>
                        </a:lnTo>
                        <a:lnTo>
                          <a:pt x="78" y="8"/>
                        </a:lnTo>
                        <a:lnTo>
                          <a:pt x="71" y="6"/>
                        </a:lnTo>
                        <a:lnTo>
                          <a:pt x="64" y="5"/>
                        </a:lnTo>
                        <a:lnTo>
                          <a:pt x="57" y="4"/>
                        </a:lnTo>
                        <a:lnTo>
                          <a:pt x="50" y="3"/>
                        </a:lnTo>
                        <a:lnTo>
                          <a:pt x="42" y="1"/>
                        </a:lnTo>
                        <a:lnTo>
                          <a:pt x="33" y="1"/>
                        </a:lnTo>
                        <a:lnTo>
                          <a:pt x="25" y="0"/>
                        </a:lnTo>
                        <a:lnTo>
                          <a:pt x="17" y="0"/>
                        </a:lnTo>
                        <a:lnTo>
                          <a:pt x="8"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97"/>
                  <p:cNvSpPr>
                    <a:spLocks/>
                  </p:cNvSpPr>
                  <p:nvPr/>
                </p:nvSpPr>
                <p:spPr bwMode="auto">
                  <a:xfrm>
                    <a:off x="1142" y="2557"/>
                    <a:ext cx="220" cy="19"/>
                  </a:xfrm>
                  <a:custGeom>
                    <a:avLst/>
                    <a:gdLst>
                      <a:gd name="T0" fmla="*/ 0 w 220"/>
                      <a:gd name="T1" fmla="*/ 1 h 19"/>
                      <a:gd name="T2" fmla="*/ 1 w 220"/>
                      <a:gd name="T3" fmla="*/ 1 h 19"/>
                      <a:gd name="T4" fmla="*/ 6 w 220"/>
                      <a:gd name="T5" fmla="*/ 2 h 19"/>
                      <a:gd name="T6" fmla="*/ 13 w 220"/>
                      <a:gd name="T7" fmla="*/ 3 h 19"/>
                      <a:gd name="T8" fmla="*/ 23 w 220"/>
                      <a:gd name="T9" fmla="*/ 4 h 19"/>
                      <a:gd name="T10" fmla="*/ 34 w 220"/>
                      <a:gd name="T11" fmla="*/ 5 h 19"/>
                      <a:gd name="T12" fmla="*/ 48 w 220"/>
                      <a:gd name="T13" fmla="*/ 6 h 19"/>
                      <a:gd name="T14" fmla="*/ 63 w 220"/>
                      <a:gd name="T15" fmla="*/ 7 h 19"/>
                      <a:gd name="T16" fmla="*/ 78 w 220"/>
                      <a:gd name="T17" fmla="*/ 8 h 19"/>
                      <a:gd name="T18" fmla="*/ 95 w 220"/>
                      <a:gd name="T19" fmla="*/ 9 h 19"/>
                      <a:gd name="T20" fmla="*/ 112 w 220"/>
                      <a:gd name="T21" fmla="*/ 9 h 19"/>
                      <a:gd name="T22" fmla="*/ 130 w 220"/>
                      <a:gd name="T23" fmla="*/ 9 h 19"/>
                      <a:gd name="T24" fmla="*/ 147 w 220"/>
                      <a:gd name="T25" fmla="*/ 9 h 19"/>
                      <a:gd name="T26" fmla="*/ 163 w 220"/>
                      <a:gd name="T27" fmla="*/ 8 h 19"/>
                      <a:gd name="T28" fmla="*/ 179 w 220"/>
                      <a:gd name="T29" fmla="*/ 6 h 19"/>
                      <a:gd name="T30" fmla="*/ 194 w 220"/>
                      <a:gd name="T31" fmla="*/ 4 h 19"/>
                      <a:gd name="T32" fmla="*/ 208 w 220"/>
                      <a:gd name="T33" fmla="*/ 0 h 19"/>
                      <a:gd name="T34" fmla="*/ 208 w 220"/>
                      <a:gd name="T35" fmla="*/ 0 h 19"/>
                      <a:gd name="T36" fmla="*/ 211 w 220"/>
                      <a:gd name="T37" fmla="*/ 0 h 19"/>
                      <a:gd name="T38" fmla="*/ 214 w 220"/>
                      <a:gd name="T39" fmla="*/ 0 h 19"/>
                      <a:gd name="T40" fmla="*/ 217 w 220"/>
                      <a:gd name="T41" fmla="*/ 0 h 19"/>
                      <a:gd name="T42" fmla="*/ 219 w 220"/>
                      <a:gd name="T43" fmla="*/ 0 h 19"/>
                      <a:gd name="T44" fmla="*/ 220 w 220"/>
                      <a:gd name="T45" fmla="*/ 2 h 19"/>
                      <a:gd name="T46" fmla="*/ 218 w 220"/>
                      <a:gd name="T47" fmla="*/ 4 h 19"/>
                      <a:gd name="T48" fmla="*/ 214 w 220"/>
                      <a:gd name="T49" fmla="*/ 8 h 19"/>
                      <a:gd name="T50" fmla="*/ 211 w 220"/>
                      <a:gd name="T51" fmla="*/ 9 h 19"/>
                      <a:gd name="T52" fmla="*/ 206 w 220"/>
                      <a:gd name="T53" fmla="*/ 12 h 19"/>
                      <a:gd name="T54" fmla="*/ 200 w 220"/>
                      <a:gd name="T55" fmla="*/ 14 h 19"/>
                      <a:gd name="T56" fmla="*/ 193 w 220"/>
                      <a:gd name="T57" fmla="*/ 15 h 19"/>
                      <a:gd name="T58" fmla="*/ 184 w 220"/>
                      <a:gd name="T59" fmla="*/ 16 h 19"/>
                      <a:gd name="T60" fmla="*/ 174 w 220"/>
                      <a:gd name="T61" fmla="*/ 18 h 19"/>
                      <a:gd name="T62" fmla="*/ 163 w 220"/>
                      <a:gd name="T63" fmla="*/ 19 h 19"/>
                      <a:gd name="T64" fmla="*/ 150 w 220"/>
                      <a:gd name="T65" fmla="*/ 19 h 19"/>
                      <a:gd name="T66" fmla="*/ 136 w 220"/>
                      <a:gd name="T67" fmla="*/ 19 h 19"/>
                      <a:gd name="T68" fmla="*/ 121 w 220"/>
                      <a:gd name="T69" fmla="*/ 18 h 19"/>
                      <a:gd name="T70" fmla="*/ 104 w 220"/>
                      <a:gd name="T71" fmla="*/ 17 h 19"/>
                      <a:gd name="T72" fmla="*/ 86 w 220"/>
                      <a:gd name="T73" fmla="*/ 15 h 19"/>
                      <a:gd name="T74" fmla="*/ 66 w 220"/>
                      <a:gd name="T75" fmla="*/ 13 h 19"/>
                      <a:gd name="T76" fmla="*/ 46 w 220"/>
                      <a:gd name="T77" fmla="*/ 10 h 19"/>
                      <a:gd name="T78" fmla="*/ 23 w 220"/>
                      <a:gd name="T79" fmla="*/ 6 h 19"/>
                      <a:gd name="T80" fmla="*/ 0 w 220"/>
                      <a:gd name="T81" fmla="*/ 1 h 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0"/>
                      <a:gd name="T124" fmla="*/ 0 h 19"/>
                      <a:gd name="T125" fmla="*/ 220 w 220"/>
                      <a:gd name="T126" fmla="*/ 19 h 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0" h="19">
                        <a:moveTo>
                          <a:pt x="0" y="1"/>
                        </a:moveTo>
                        <a:lnTo>
                          <a:pt x="1" y="1"/>
                        </a:lnTo>
                        <a:lnTo>
                          <a:pt x="6" y="2"/>
                        </a:lnTo>
                        <a:lnTo>
                          <a:pt x="13" y="3"/>
                        </a:lnTo>
                        <a:lnTo>
                          <a:pt x="23" y="4"/>
                        </a:lnTo>
                        <a:lnTo>
                          <a:pt x="34" y="5"/>
                        </a:lnTo>
                        <a:lnTo>
                          <a:pt x="48" y="6"/>
                        </a:lnTo>
                        <a:lnTo>
                          <a:pt x="63" y="7"/>
                        </a:lnTo>
                        <a:lnTo>
                          <a:pt x="78" y="8"/>
                        </a:lnTo>
                        <a:lnTo>
                          <a:pt x="95" y="9"/>
                        </a:lnTo>
                        <a:lnTo>
                          <a:pt x="112" y="9"/>
                        </a:lnTo>
                        <a:lnTo>
                          <a:pt x="130" y="9"/>
                        </a:lnTo>
                        <a:lnTo>
                          <a:pt x="147" y="9"/>
                        </a:lnTo>
                        <a:lnTo>
                          <a:pt x="163" y="8"/>
                        </a:lnTo>
                        <a:lnTo>
                          <a:pt x="179" y="6"/>
                        </a:lnTo>
                        <a:lnTo>
                          <a:pt x="194" y="4"/>
                        </a:lnTo>
                        <a:lnTo>
                          <a:pt x="208" y="0"/>
                        </a:lnTo>
                        <a:lnTo>
                          <a:pt x="211" y="0"/>
                        </a:lnTo>
                        <a:lnTo>
                          <a:pt x="214" y="0"/>
                        </a:lnTo>
                        <a:lnTo>
                          <a:pt x="217" y="0"/>
                        </a:lnTo>
                        <a:lnTo>
                          <a:pt x="219" y="0"/>
                        </a:lnTo>
                        <a:lnTo>
                          <a:pt x="220" y="2"/>
                        </a:lnTo>
                        <a:lnTo>
                          <a:pt x="218" y="4"/>
                        </a:lnTo>
                        <a:lnTo>
                          <a:pt x="214" y="8"/>
                        </a:lnTo>
                        <a:lnTo>
                          <a:pt x="211" y="9"/>
                        </a:lnTo>
                        <a:lnTo>
                          <a:pt x="206" y="12"/>
                        </a:lnTo>
                        <a:lnTo>
                          <a:pt x="200" y="14"/>
                        </a:lnTo>
                        <a:lnTo>
                          <a:pt x="193" y="15"/>
                        </a:lnTo>
                        <a:lnTo>
                          <a:pt x="184" y="16"/>
                        </a:lnTo>
                        <a:lnTo>
                          <a:pt x="174" y="18"/>
                        </a:lnTo>
                        <a:lnTo>
                          <a:pt x="163" y="19"/>
                        </a:lnTo>
                        <a:lnTo>
                          <a:pt x="150" y="19"/>
                        </a:lnTo>
                        <a:lnTo>
                          <a:pt x="136" y="19"/>
                        </a:lnTo>
                        <a:lnTo>
                          <a:pt x="121" y="18"/>
                        </a:lnTo>
                        <a:lnTo>
                          <a:pt x="104" y="17"/>
                        </a:lnTo>
                        <a:lnTo>
                          <a:pt x="86" y="15"/>
                        </a:lnTo>
                        <a:lnTo>
                          <a:pt x="66" y="13"/>
                        </a:lnTo>
                        <a:lnTo>
                          <a:pt x="46" y="10"/>
                        </a:lnTo>
                        <a:lnTo>
                          <a:pt x="23" y="6"/>
                        </a:lnTo>
                        <a:lnTo>
                          <a:pt x="0"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98"/>
                  <p:cNvSpPr>
                    <a:spLocks/>
                  </p:cNvSpPr>
                  <p:nvPr/>
                </p:nvSpPr>
                <p:spPr bwMode="auto">
                  <a:xfrm>
                    <a:off x="1432" y="2543"/>
                    <a:ext cx="158" cy="12"/>
                  </a:xfrm>
                  <a:custGeom>
                    <a:avLst/>
                    <a:gdLst>
                      <a:gd name="T0" fmla="*/ 0 w 158"/>
                      <a:gd name="T1" fmla="*/ 12 h 12"/>
                      <a:gd name="T2" fmla="*/ 1 w 158"/>
                      <a:gd name="T3" fmla="*/ 12 h 12"/>
                      <a:gd name="T4" fmla="*/ 6 w 158"/>
                      <a:gd name="T5" fmla="*/ 12 h 12"/>
                      <a:gd name="T6" fmla="*/ 13 w 158"/>
                      <a:gd name="T7" fmla="*/ 11 h 12"/>
                      <a:gd name="T8" fmla="*/ 22 w 158"/>
                      <a:gd name="T9" fmla="*/ 10 h 12"/>
                      <a:gd name="T10" fmla="*/ 32 w 158"/>
                      <a:gd name="T11" fmla="*/ 10 h 12"/>
                      <a:gd name="T12" fmla="*/ 44 w 158"/>
                      <a:gd name="T13" fmla="*/ 9 h 12"/>
                      <a:gd name="T14" fmla="*/ 57 w 158"/>
                      <a:gd name="T15" fmla="*/ 8 h 12"/>
                      <a:gd name="T16" fmla="*/ 70 w 158"/>
                      <a:gd name="T17" fmla="*/ 7 h 12"/>
                      <a:gd name="T18" fmla="*/ 83 w 158"/>
                      <a:gd name="T19" fmla="*/ 6 h 12"/>
                      <a:gd name="T20" fmla="*/ 96 w 158"/>
                      <a:gd name="T21" fmla="*/ 5 h 12"/>
                      <a:gd name="T22" fmla="*/ 108 w 158"/>
                      <a:gd name="T23" fmla="*/ 4 h 12"/>
                      <a:gd name="T24" fmla="*/ 119 w 158"/>
                      <a:gd name="T25" fmla="*/ 3 h 12"/>
                      <a:gd name="T26" fmla="*/ 128 w 158"/>
                      <a:gd name="T27" fmla="*/ 2 h 12"/>
                      <a:gd name="T28" fmla="*/ 136 w 158"/>
                      <a:gd name="T29" fmla="*/ 1 h 12"/>
                      <a:gd name="T30" fmla="*/ 141 w 158"/>
                      <a:gd name="T31" fmla="*/ 0 h 12"/>
                      <a:gd name="T32" fmla="*/ 144 w 158"/>
                      <a:gd name="T33" fmla="*/ 0 h 12"/>
                      <a:gd name="T34" fmla="*/ 146 w 158"/>
                      <a:gd name="T35" fmla="*/ 0 h 12"/>
                      <a:gd name="T36" fmla="*/ 149 w 158"/>
                      <a:gd name="T37" fmla="*/ 0 h 12"/>
                      <a:gd name="T38" fmla="*/ 153 w 158"/>
                      <a:gd name="T39" fmla="*/ 0 h 12"/>
                      <a:gd name="T40" fmla="*/ 156 w 158"/>
                      <a:gd name="T41" fmla="*/ 1 h 12"/>
                      <a:gd name="T42" fmla="*/ 158 w 158"/>
                      <a:gd name="T43" fmla="*/ 3 h 12"/>
                      <a:gd name="T44" fmla="*/ 158 w 158"/>
                      <a:gd name="T45" fmla="*/ 4 h 12"/>
                      <a:gd name="T46" fmla="*/ 157 w 158"/>
                      <a:gd name="T47" fmla="*/ 5 h 12"/>
                      <a:gd name="T48" fmla="*/ 152 w 158"/>
                      <a:gd name="T49" fmla="*/ 7 h 12"/>
                      <a:gd name="T50" fmla="*/ 148 w 158"/>
                      <a:gd name="T51" fmla="*/ 7 h 12"/>
                      <a:gd name="T52" fmla="*/ 141 w 158"/>
                      <a:gd name="T53" fmla="*/ 8 h 12"/>
                      <a:gd name="T54" fmla="*/ 132 w 158"/>
                      <a:gd name="T55" fmla="*/ 9 h 12"/>
                      <a:gd name="T56" fmla="*/ 121 w 158"/>
                      <a:gd name="T57" fmla="*/ 9 h 12"/>
                      <a:gd name="T58" fmla="*/ 110 w 158"/>
                      <a:gd name="T59" fmla="*/ 9 h 12"/>
                      <a:gd name="T60" fmla="*/ 97 w 158"/>
                      <a:gd name="T61" fmla="*/ 10 h 12"/>
                      <a:gd name="T62" fmla="*/ 84 w 158"/>
                      <a:gd name="T63" fmla="*/ 10 h 12"/>
                      <a:gd name="T64" fmla="*/ 70 w 158"/>
                      <a:gd name="T65" fmla="*/ 11 h 12"/>
                      <a:gd name="T66" fmla="*/ 57 w 158"/>
                      <a:gd name="T67" fmla="*/ 11 h 12"/>
                      <a:gd name="T68" fmla="*/ 44 w 158"/>
                      <a:gd name="T69" fmla="*/ 11 h 12"/>
                      <a:gd name="T70" fmla="*/ 32 w 158"/>
                      <a:gd name="T71" fmla="*/ 12 h 12"/>
                      <a:gd name="T72" fmla="*/ 22 w 158"/>
                      <a:gd name="T73" fmla="*/ 12 h 12"/>
                      <a:gd name="T74" fmla="*/ 13 w 158"/>
                      <a:gd name="T75" fmla="*/ 12 h 12"/>
                      <a:gd name="T76" fmla="*/ 6 w 158"/>
                      <a:gd name="T77" fmla="*/ 12 h 12"/>
                      <a:gd name="T78" fmla="*/ 1 w 158"/>
                      <a:gd name="T79" fmla="*/ 12 h 12"/>
                      <a:gd name="T80" fmla="*/ 0 w 158"/>
                      <a:gd name="T81" fmla="*/ 12 h 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2"/>
                      <a:gd name="T125" fmla="*/ 158 w 158"/>
                      <a:gd name="T126" fmla="*/ 12 h 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2">
                        <a:moveTo>
                          <a:pt x="0" y="12"/>
                        </a:moveTo>
                        <a:lnTo>
                          <a:pt x="1" y="12"/>
                        </a:lnTo>
                        <a:lnTo>
                          <a:pt x="6" y="12"/>
                        </a:lnTo>
                        <a:lnTo>
                          <a:pt x="13" y="11"/>
                        </a:lnTo>
                        <a:lnTo>
                          <a:pt x="22" y="10"/>
                        </a:lnTo>
                        <a:lnTo>
                          <a:pt x="32" y="10"/>
                        </a:lnTo>
                        <a:lnTo>
                          <a:pt x="44" y="9"/>
                        </a:lnTo>
                        <a:lnTo>
                          <a:pt x="57" y="8"/>
                        </a:lnTo>
                        <a:lnTo>
                          <a:pt x="70" y="7"/>
                        </a:lnTo>
                        <a:lnTo>
                          <a:pt x="83" y="6"/>
                        </a:lnTo>
                        <a:lnTo>
                          <a:pt x="96" y="5"/>
                        </a:lnTo>
                        <a:lnTo>
                          <a:pt x="108" y="4"/>
                        </a:lnTo>
                        <a:lnTo>
                          <a:pt x="119" y="3"/>
                        </a:lnTo>
                        <a:lnTo>
                          <a:pt x="128" y="2"/>
                        </a:lnTo>
                        <a:lnTo>
                          <a:pt x="136" y="1"/>
                        </a:lnTo>
                        <a:lnTo>
                          <a:pt x="141" y="0"/>
                        </a:lnTo>
                        <a:lnTo>
                          <a:pt x="144" y="0"/>
                        </a:lnTo>
                        <a:lnTo>
                          <a:pt x="146" y="0"/>
                        </a:lnTo>
                        <a:lnTo>
                          <a:pt x="149" y="0"/>
                        </a:lnTo>
                        <a:lnTo>
                          <a:pt x="153" y="0"/>
                        </a:lnTo>
                        <a:lnTo>
                          <a:pt x="156" y="1"/>
                        </a:lnTo>
                        <a:lnTo>
                          <a:pt x="158" y="3"/>
                        </a:lnTo>
                        <a:lnTo>
                          <a:pt x="158" y="4"/>
                        </a:lnTo>
                        <a:lnTo>
                          <a:pt x="157" y="5"/>
                        </a:lnTo>
                        <a:lnTo>
                          <a:pt x="152" y="7"/>
                        </a:lnTo>
                        <a:lnTo>
                          <a:pt x="148" y="7"/>
                        </a:lnTo>
                        <a:lnTo>
                          <a:pt x="141" y="8"/>
                        </a:lnTo>
                        <a:lnTo>
                          <a:pt x="132" y="9"/>
                        </a:lnTo>
                        <a:lnTo>
                          <a:pt x="121" y="9"/>
                        </a:lnTo>
                        <a:lnTo>
                          <a:pt x="110" y="9"/>
                        </a:lnTo>
                        <a:lnTo>
                          <a:pt x="97" y="10"/>
                        </a:lnTo>
                        <a:lnTo>
                          <a:pt x="84" y="10"/>
                        </a:lnTo>
                        <a:lnTo>
                          <a:pt x="70" y="11"/>
                        </a:lnTo>
                        <a:lnTo>
                          <a:pt x="57" y="11"/>
                        </a:lnTo>
                        <a:lnTo>
                          <a:pt x="44" y="11"/>
                        </a:lnTo>
                        <a:lnTo>
                          <a:pt x="32" y="12"/>
                        </a:lnTo>
                        <a:lnTo>
                          <a:pt x="22" y="12"/>
                        </a:lnTo>
                        <a:lnTo>
                          <a:pt x="13" y="12"/>
                        </a:lnTo>
                        <a:lnTo>
                          <a:pt x="6" y="12"/>
                        </a:lnTo>
                        <a:lnTo>
                          <a:pt x="1" y="12"/>
                        </a:lnTo>
                        <a:lnTo>
                          <a:pt x="0" y="1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Freeform 99"/>
                  <p:cNvSpPr>
                    <a:spLocks/>
                  </p:cNvSpPr>
                  <p:nvPr/>
                </p:nvSpPr>
                <p:spPr bwMode="auto">
                  <a:xfrm>
                    <a:off x="1602" y="2521"/>
                    <a:ext cx="54" cy="26"/>
                  </a:xfrm>
                  <a:custGeom>
                    <a:avLst/>
                    <a:gdLst>
                      <a:gd name="T0" fmla="*/ 0 w 54"/>
                      <a:gd name="T1" fmla="*/ 26 h 26"/>
                      <a:gd name="T2" fmla="*/ 2 w 54"/>
                      <a:gd name="T3" fmla="*/ 24 h 26"/>
                      <a:gd name="T4" fmla="*/ 9 w 54"/>
                      <a:gd name="T5" fmla="*/ 20 h 26"/>
                      <a:gd name="T6" fmla="*/ 18 w 54"/>
                      <a:gd name="T7" fmla="*/ 14 h 26"/>
                      <a:gd name="T8" fmla="*/ 29 w 54"/>
                      <a:gd name="T9" fmla="*/ 8 h 26"/>
                      <a:gd name="T10" fmla="*/ 39 w 54"/>
                      <a:gd name="T11" fmla="*/ 3 h 26"/>
                      <a:gd name="T12" fmla="*/ 48 w 54"/>
                      <a:gd name="T13" fmla="*/ 0 h 26"/>
                      <a:gd name="T14" fmla="*/ 53 w 54"/>
                      <a:gd name="T15" fmla="*/ 0 h 26"/>
                      <a:gd name="T16" fmla="*/ 54 w 54"/>
                      <a:gd name="T17" fmla="*/ 4 h 26"/>
                      <a:gd name="T18" fmla="*/ 50 w 54"/>
                      <a:gd name="T19" fmla="*/ 10 h 26"/>
                      <a:gd name="T20" fmla="*/ 43 w 54"/>
                      <a:gd name="T21" fmla="*/ 15 h 26"/>
                      <a:gd name="T22" fmla="*/ 34 w 54"/>
                      <a:gd name="T23" fmla="*/ 19 h 26"/>
                      <a:gd name="T24" fmla="*/ 25 w 54"/>
                      <a:gd name="T25" fmla="*/ 22 h 26"/>
                      <a:gd name="T26" fmla="*/ 15 w 54"/>
                      <a:gd name="T27" fmla="*/ 23 h 26"/>
                      <a:gd name="T28" fmla="*/ 7 w 54"/>
                      <a:gd name="T29" fmla="*/ 25 h 26"/>
                      <a:gd name="T30" fmla="*/ 2 w 54"/>
                      <a:gd name="T31" fmla="*/ 26 h 26"/>
                      <a:gd name="T32" fmla="*/ 0 w 54"/>
                      <a:gd name="T33" fmla="*/ 26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26"/>
                      <a:gd name="T53" fmla="*/ 54 w 54"/>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26">
                        <a:moveTo>
                          <a:pt x="0" y="26"/>
                        </a:moveTo>
                        <a:lnTo>
                          <a:pt x="2" y="24"/>
                        </a:lnTo>
                        <a:lnTo>
                          <a:pt x="9" y="20"/>
                        </a:lnTo>
                        <a:lnTo>
                          <a:pt x="18" y="14"/>
                        </a:lnTo>
                        <a:lnTo>
                          <a:pt x="29" y="8"/>
                        </a:lnTo>
                        <a:lnTo>
                          <a:pt x="39" y="3"/>
                        </a:lnTo>
                        <a:lnTo>
                          <a:pt x="48" y="0"/>
                        </a:lnTo>
                        <a:lnTo>
                          <a:pt x="53" y="0"/>
                        </a:lnTo>
                        <a:lnTo>
                          <a:pt x="54" y="4"/>
                        </a:lnTo>
                        <a:lnTo>
                          <a:pt x="50" y="10"/>
                        </a:lnTo>
                        <a:lnTo>
                          <a:pt x="43" y="15"/>
                        </a:lnTo>
                        <a:lnTo>
                          <a:pt x="34" y="19"/>
                        </a:lnTo>
                        <a:lnTo>
                          <a:pt x="25" y="22"/>
                        </a:lnTo>
                        <a:lnTo>
                          <a:pt x="15" y="23"/>
                        </a:lnTo>
                        <a:lnTo>
                          <a:pt x="7" y="25"/>
                        </a:lnTo>
                        <a:lnTo>
                          <a:pt x="2" y="26"/>
                        </a:lnTo>
                        <a:lnTo>
                          <a:pt x="0" y="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5" name="Freeform 100"/>
                  <p:cNvSpPr>
                    <a:spLocks/>
                  </p:cNvSpPr>
                  <p:nvPr/>
                </p:nvSpPr>
                <p:spPr bwMode="auto">
                  <a:xfrm>
                    <a:off x="1595" y="2497"/>
                    <a:ext cx="68" cy="35"/>
                  </a:xfrm>
                  <a:custGeom>
                    <a:avLst/>
                    <a:gdLst>
                      <a:gd name="T0" fmla="*/ 0 w 68"/>
                      <a:gd name="T1" fmla="*/ 35 h 35"/>
                      <a:gd name="T2" fmla="*/ 68 w 68"/>
                      <a:gd name="T3" fmla="*/ 0 h 35"/>
                      <a:gd name="T4" fmla="*/ 67 w 68"/>
                      <a:gd name="T5" fmla="*/ 1 h 35"/>
                      <a:gd name="T6" fmla="*/ 62 w 68"/>
                      <a:gd name="T7" fmla="*/ 4 h 35"/>
                      <a:gd name="T8" fmla="*/ 55 w 68"/>
                      <a:gd name="T9" fmla="*/ 9 h 35"/>
                      <a:gd name="T10" fmla="*/ 47 w 68"/>
                      <a:gd name="T11" fmla="*/ 15 h 35"/>
                      <a:gd name="T12" fmla="*/ 36 w 68"/>
                      <a:gd name="T13" fmla="*/ 21 h 35"/>
                      <a:gd name="T14" fmla="*/ 25 w 68"/>
                      <a:gd name="T15" fmla="*/ 27 h 35"/>
                      <a:gd name="T16" fmla="*/ 12 w 68"/>
                      <a:gd name="T17" fmla="*/ 32 h 35"/>
                      <a:gd name="T18" fmla="*/ 0 w 68"/>
                      <a:gd name="T19" fmla="*/ 35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35"/>
                      <a:gd name="T32" fmla="*/ 68 w 68"/>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35">
                        <a:moveTo>
                          <a:pt x="0" y="35"/>
                        </a:moveTo>
                        <a:lnTo>
                          <a:pt x="68" y="0"/>
                        </a:lnTo>
                        <a:lnTo>
                          <a:pt x="67" y="1"/>
                        </a:lnTo>
                        <a:lnTo>
                          <a:pt x="62" y="4"/>
                        </a:lnTo>
                        <a:lnTo>
                          <a:pt x="55" y="9"/>
                        </a:lnTo>
                        <a:lnTo>
                          <a:pt x="47" y="15"/>
                        </a:lnTo>
                        <a:lnTo>
                          <a:pt x="36" y="21"/>
                        </a:lnTo>
                        <a:lnTo>
                          <a:pt x="25" y="27"/>
                        </a:lnTo>
                        <a:lnTo>
                          <a:pt x="12" y="32"/>
                        </a:lnTo>
                        <a:lnTo>
                          <a:pt x="0" y="3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6" name="Freeform 101"/>
                  <p:cNvSpPr>
                    <a:spLocks/>
                  </p:cNvSpPr>
                  <p:nvPr/>
                </p:nvSpPr>
                <p:spPr bwMode="auto">
                  <a:xfrm>
                    <a:off x="1314" y="2089"/>
                    <a:ext cx="107" cy="65"/>
                  </a:xfrm>
                  <a:custGeom>
                    <a:avLst/>
                    <a:gdLst>
                      <a:gd name="T0" fmla="*/ 0 w 107"/>
                      <a:gd name="T1" fmla="*/ 0 h 65"/>
                      <a:gd name="T2" fmla="*/ 1 w 107"/>
                      <a:gd name="T3" fmla="*/ 1 h 65"/>
                      <a:gd name="T4" fmla="*/ 2 w 107"/>
                      <a:gd name="T5" fmla="*/ 2 h 65"/>
                      <a:gd name="T6" fmla="*/ 4 w 107"/>
                      <a:gd name="T7" fmla="*/ 5 h 65"/>
                      <a:gd name="T8" fmla="*/ 7 w 107"/>
                      <a:gd name="T9" fmla="*/ 7 h 65"/>
                      <a:gd name="T10" fmla="*/ 10 w 107"/>
                      <a:gd name="T11" fmla="*/ 11 h 65"/>
                      <a:gd name="T12" fmla="*/ 14 w 107"/>
                      <a:gd name="T13" fmla="*/ 15 h 65"/>
                      <a:gd name="T14" fmla="*/ 20 w 107"/>
                      <a:gd name="T15" fmla="*/ 20 h 65"/>
                      <a:gd name="T16" fmla="*/ 26 w 107"/>
                      <a:gd name="T17" fmla="*/ 25 h 65"/>
                      <a:gd name="T18" fmla="*/ 32 w 107"/>
                      <a:gd name="T19" fmla="*/ 31 h 65"/>
                      <a:gd name="T20" fmla="*/ 40 w 107"/>
                      <a:gd name="T21" fmla="*/ 36 h 65"/>
                      <a:gd name="T22" fmla="*/ 48 w 107"/>
                      <a:gd name="T23" fmla="*/ 42 h 65"/>
                      <a:gd name="T24" fmla="*/ 58 w 107"/>
                      <a:gd name="T25" fmla="*/ 47 h 65"/>
                      <a:gd name="T26" fmla="*/ 68 w 107"/>
                      <a:gd name="T27" fmla="*/ 52 h 65"/>
                      <a:gd name="T28" fmla="*/ 78 w 107"/>
                      <a:gd name="T29" fmla="*/ 57 h 65"/>
                      <a:gd name="T30" fmla="*/ 90 w 107"/>
                      <a:gd name="T31" fmla="*/ 61 h 65"/>
                      <a:gd name="T32" fmla="*/ 102 w 107"/>
                      <a:gd name="T33" fmla="*/ 65 h 65"/>
                      <a:gd name="T34" fmla="*/ 103 w 107"/>
                      <a:gd name="T35" fmla="*/ 65 h 65"/>
                      <a:gd name="T36" fmla="*/ 104 w 107"/>
                      <a:gd name="T37" fmla="*/ 65 h 65"/>
                      <a:gd name="T38" fmla="*/ 105 w 107"/>
                      <a:gd name="T39" fmla="*/ 64 h 65"/>
                      <a:gd name="T40" fmla="*/ 107 w 107"/>
                      <a:gd name="T41" fmla="*/ 62 h 65"/>
                      <a:gd name="T42" fmla="*/ 107 w 107"/>
                      <a:gd name="T43" fmla="*/ 62 h 65"/>
                      <a:gd name="T44" fmla="*/ 106 w 107"/>
                      <a:gd name="T45" fmla="*/ 60 h 65"/>
                      <a:gd name="T46" fmla="*/ 104 w 107"/>
                      <a:gd name="T47" fmla="*/ 58 h 65"/>
                      <a:gd name="T48" fmla="*/ 99 w 107"/>
                      <a:gd name="T49" fmla="*/ 56 h 65"/>
                      <a:gd name="T50" fmla="*/ 96 w 107"/>
                      <a:gd name="T51" fmla="*/ 55 h 65"/>
                      <a:gd name="T52" fmla="*/ 93 w 107"/>
                      <a:gd name="T53" fmla="*/ 54 h 65"/>
                      <a:gd name="T54" fmla="*/ 89 w 107"/>
                      <a:gd name="T55" fmla="*/ 53 h 65"/>
                      <a:gd name="T56" fmla="*/ 85 w 107"/>
                      <a:gd name="T57" fmla="*/ 52 h 65"/>
                      <a:gd name="T58" fmla="*/ 80 w 107"/>
                      <a:gd name="T59" fmla="*/ 50 h 65"/>
                      <a:gd name="T60" fmla="*/ 75 w 107"/>
                      <a:gd name="T61" fmla="*/ 48 h 65"/>
                      <a:gd name="T62" fmla="*/ 70 w 107"/>
                      <a:gd name="T63" fmla="*/ 46 h 65"/>
                      <a:gd name="T64" fmla="*/ 64 w 107"/>
                      <a:gd name="T65" fmla="*/ 43 h 65"/>
                      <a:gd name="T66" fmla="*/ 58 w 107"/>
                      <a:gd name="T67" fmla="*/ 40 h 65"/>
                      <a:gd name="T68" fmla="*/ 51 w 107"/>
                      <a:gd name="T69" fmla="*/ 37 h 65"/>
                      <a:gd name="T70" fmla="*/ 44 w 107"/>
                      <a:gd name="T71" fmla="*/ 32 h 65"/>
                      <a:gd name="T72" fmla="*/ 36 w 107"/>
                      <a:gd name="T73" fmla="*/ 27 h 65"/>
                      <a:gd name="T74" fmla="*/ 28 w 107"/>
                      <a:gd name="T75" fmla="*/ 22 h 65"/>
                      <a:gd name="T76" fmla="*/ 20 w 107"/>
                      <a:gd name="T77" fmla="*/ 15 h 65"/>
                      <a:gd name="T78" fmla="*/ 10 w 107"/>
                      <a:gd name="T79" fmla="*/ 8 h 65"/>
                      <a:gd name="T80" fmla="*/ 0 w 107"/>
                      <a:gd name="T81" fmla="*/ 0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
                      <a:gd name="T124" fmla="*/ 0 h 65"/>
                      <a:gd name="T125" fmla="*/ 107 w 10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 h="65">
                        <a:moveTo>
                          <a:pt x="0" y="0"/>
                        </a:moveTo>
                        <a:lnTo>
                          <a:pt x="1" y="1"/>
                        </a:lnTo>
                        <a:lnTo>
                          <a:pt x="2" y="2"/>
                        </a:lnTo>
                        <a:lnTo>
                          <a:pt x="4" y="5"/>
                        </a:lnTo>
                        <a:lnTo>
                          <a:pt x="7" y="7"/>
                        </a:lnTo>
                        <a:lnTo>
                          <a:pt x="10" y="11"/>
                        </a:lnTo>
                        <a:lnTo>
                          <a:pt x="14" y="15"/>
                        </a:lnTo>
                        <a:lnTo>
                          <a:pt x="20" y="20"/>
                        </a:lnTo>
                        <a:lnTo>
                          <a:pt x="26" y="25"/>
                        </a:lnTo>
                        <a:lnTo>
                          <a:pt x="32" y="31"/>
                        </a:lnTo>
                        <a:lnTo>
                          <a:pt x="40" y="36"/>
                        </a:lnTo>
                        <a:lnTo>
                          <a:pt x="48" y="42"/>
                        </a:lnTo>
                        <a:lnTo>
                          <a:pt x="58" y="47"/>
                        </a:lnTo>
                        <a:lnTo>
                          <a:pt x="68" y="52"/>
                        </a:lnTo>
                        <a:lnTo>
                          <a:pt x="78" y="57"/>
                        </a:lnTo>
                        <a:lnTo>
                          <a:pt x="90" y="61"/>
                        </a:lnTo>
                        <a:lnTo>
                          <a:pt x="102" y="65"/>
                        </a:lnTo>
                        <a:lnTo>
                          <a:pt x="103" y="65"/>
                        </a:lnTo>
                        <a:lnTo>
                          <a:pt x="104" y="65"/>
                        </a:lnTo>
                        <a:lnTo>
                          <a:pt x="105" y="64"/>
                        </a:lnTo>
                        <a:lnTo>
                          <a:pt x="107" y="62"/>
                        </a:lnTo>
                        <a:lnTo>
                          <a:pt x="106" y="60"/>
                        </a:lnTo>
                        <a:lnTo>
                          <a:pt x="104" y="58"/>
                        </a:lnTo>
                        <a:lnTo>
                          <a:pt x="99" y="56"/>
                        </a:lnTo>
                        <a:lnTo>
                          <a:pt x="96" y="55"/>
                        </a:lnTo>
                        <a:lnTo>
                          <a:pt x="93" y="54"/>
                        </a:lnTo>
                        <a:lnTo>
                          <a:pt x="89" y="53"/>
                        </a:lnTo>
                        <a:lnTo>
                          <a:pt x="85" y="52"/>
                        </a:lnTo>
                        <a:lnTo>
                          <a:pt x="80" y="50"/>
                        </a:lnTo>
                        <a:lnTo>
                          <a:pt x="75" y="48"/>
                        </a:lnTo>
                        <a:lnTo>
                          <a:pt x="70" y="46"/>
                        </a:lnTo>
                        <a:lnTo>
                          <a:pt x="64" y="43"/>
                        </a:lnTo>
                        <a:lnTo>
                          <a:pt x="58" y="40"/>
                        </a:lnTo>
                        <a:lnTo>
                          <a:pt x="51" y="37"/>
                        </a:lnTo>
                        <a:lnTo>
                          <a:pt x="44" y="32"/>
                        </a:lnTo>
                        <a:lnTo>
                          <a:pt x="36" y="27"/>
                        </a:lnTo>
                        <a:lnTo>
                          <a:pt x="28" y="22"/>
                        </a:lnTo>
                        <a:lnTo>
                          <a:pt x="20" y="15"/>
                        </a:lnTo>
                        <a:lnTo>
                          <a:pt x="10" y="8"/>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7" name="Freeform 102"/>
                  <p:cNvSpPr>
                    <a:spLocks/>
                  </p:cNvSpPr>
                  <p:nvPr/>
                </p:nvSpPr>
                <p:spPr bwMode="auto">
                  <a:xfrm>
                    <a:off x="1320" y="2111"/>
                    <a:ext cx="41" cy="335"/>
                  </a:xfrm>
                  <a:custGeom>
                    <a:avLst/>
                    <a:gdLst>
                      <a:gd name="T0" fmla="*/ 2 w 41"/>
                      <a:gd name="T1" fmla="*/ 2 h 335"/>
                      <a:gd name="T2" fmla="*/ 3 w 41"/>
                      <a:gd name="T3" fmla="*/ 5 h 335"/>
                      <a:gd name="T4" fmla="*/ 5 w 41"/>
                      <a:gd name="T5" fmla="*/ 11 h 335"/>
                      <a:gd name="T6" fmla="*/ 8 w 41"/>
                      <a:gd name="T7" fmla="*/ 20 h 335"/>
                      <a:gd name="T8" fmla="*/ 12 w 41"/>
                      <a:gd name="T9" fmla="*/ 33 h 335"/>
                      <a:gd name="T10" fmla="*/ 17 w 41"/>
                      <a:gd name="T11" fmla="*/ 49 h 335"/>
                      <a:gd name="T12" fmla="*/ 21 w 41"/>
                      <a:gd name="T13" fmla="*/ 68 h 335"/>
                      <a:gd name="T14" fmla="*/ 26 w 41"/>
                      <a:gd name="T15" fmla="*/ 89 h 335"/>
                      <a:gd name="T16" fmla="*/ 29 w 41"/>
                      <a:gd name="T17" fmla="*/ 112 h 335"/>
                      <a:gd name="T18" fmla="*/ 32 w 41"/>
                      <a:gd name="T19" fmla="*/ 137 h 335"/>
                      <a:gd name="T20" fmla="*/ 34 w 41"/>
                      <a:gd name="T21" fmla="*/ 163 h 335"/>
                      <a:gd name="T22" fmla="*/ 34 w 41"/>
                      <a:gd name="T23" fmla="*/ 191 h 335"/>
                      <a:gd name="T24" fmla="*/ 32 w 41"/>
                      <a:gd name="T25" fmla="*/ 219 h 335"/>
                      <a:gd name="T26" fmla="*/ 28 w 41"/>
                      <a:gd name="T27" fmla="*/ 248 h 335"/>
                      <a:gd name="T28" fmla="*/ 21 w 41"/>
                      <a:gd name="T29" fmla="*/ 277 h 335"/>
                      <a:gd name="T30" fmla="*/ 12 w 41"/>
                      <a:gd name="T31" fmla="*/ 306 h 335"/>
                      <a:gd name="T32" fmla="*/ 0 w 41"/>
                      <a:gd name="T33" fmla="*/ 335 h 335"/>
                      <a:gd name="T34" fmla="*/ 1 w 41"/>
                      <a:gd name="T35" fmla="*/ 333 h 335"/>
                      <a:gd name="T36" fmla="*/ 3 w 41"/>
                      <a:gd name="T37" fmla="*/ 329 h 335"/>
                      <a:gd name="T38" fmla="*/ 7 w 41"/>
                      <a:gd name="T39" fmla="*/ 322 h 335"/>
                      <a:gd name="T40" fmla="*/ 12 w 41"/>
                      <a:gd name="T41" fmla="*/ 312 h 335"/>
                      <a:gd name="T42" fmla="*/ 17 w 41"/>
                      <a:gd name="T43" fmla="*/ 300 h 335"/>
                      <a:gd name="T44" fmla="*/ 23 w 41"/>
                      <a:gd name="T45" fmla="*/ 285 h 335"/>
                      <a:gd name="T46" fmla="*/ 29 w 41"/>
                      <a:gd name="T47" fmla="*/ 267 h 335"/>
                      <a:gd name="T48" fmla="*/ 34 w 41"/>
                      <a:gd name="T49" fmla="*/ 248 h 335"/>
                      <a:gd name="T50" fmla="*/ 38 w 41"/>
                      <a:gd name="T51" fmla="*/ 225 h 335"/>
                      <a:gd name="T52" fmla="*/ 40 w 41"/>
                      <a:gd name="T53" fmla="*/ 201 h 335"/>
                      <a:gd name="T54" fmla="*/ 41 w 41"/>
                      <a:gd name="T55" fmla="*/ 175 h 335"/>
                      <a:gd name="T56" fmla="*/ 41 w 41"/>
                      <a:gd name="T57" fmla="*/ 147 h 335"/>
                      <a:gd name="T58" fmla="*/ 38 w 41"/>
                      <a:gd name="T59" fmla="*/ 116 h 335"/>
                      <a:gd name="T60" fmla="*/ 32 w 41"/>
                      <a:gd name="T61" fmla="*/ 84 h 335"/>
                      <a:gd name="T62" fmla="*/ 23 w 41"/>
                      <a:gd name="T63" fmla="*/ 50 h 335"/>
                      <a:gd name="T64" fmla="*/ 11 w 41"/>
                      <a:gd name="T65" fmla="*/ 15 h 335"/>
                      <a:gd name="T66" fmla="*/ 10 w 41"/>
                      <a:gd name="T67" fmla="*/ 12 h 335"/>
                      <a:gd name="T68" fmla="*/ 8 w 41"/>
                      <a:gd name="T69" fmla="*/ 5 h 335"/>
                      <a:gd name="T70" fmla="*/ 5 w 41"/>
                      <a:gd name="T71" fmla="*/ 0 h 335"/>
                      <a:gd name="T72" fmla="*/ 2 w 41"/>
                      <a:gd name="T73" fmla="*/ 2 h 3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335"/>
                      <a:gd name="T113" fmla="*/ 41 w 41"/>
                      <a:gd name="T114" fmla="*/ 335 h 3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335">
                        <a:moveTo>
                          <a:pt x="2" y="2"/>
                        </a:moveTo>
                        <a:lnTo>
                          <a:pt x="3" y="5"/>
                        </a:lnTo>
                        <a:lnTo>
                          <a:pt x="5" y="11"/>
                        </a:lnTo>
                        <a:lnTo>
                          <a:pt x="8" y="20"/>
                        </a:lnTo>
                        <a:lnTo>
                          <a:pt x="12" y="33"/>
                        </a:lnTo>
                        <a:lnTo>
                          <a:pt x="17" y="49"/>
                        </a:lnTo>
                        <a:lnTo>
                          <a:pt x="21" y="68"/>
                        </a:lnTo>
                        <a:lnTo>
                          <a:pt x="26" y="89"/>
                        </a:lnTo>
                        <a:lnTo>
                          <a:pt x="29" y="112"/>
                        </a:lnTo>
                        <a:lnTo>
                          <a:pt x="32" y="137"/>
                        </a:lnTo>
                        <a:lnTo>
                          <a:pt x="34" y="163"/>
                        </a:lnTo>
                        <a:lnTo>
                          <a:pt x="34" y="191"/>
                        </a:lnTo>
                        <a:lnTo>
                          <a:pt x="32" y="219"/>
                        </a:lnTo>
                        <a:lnTo>
                          <a:pt x="28" y="248"/>
                        </a:lnTo>
                        <a:lnTo>
                          <a:pt x="21" y="277"/>
                        </a:lnTo>
                        <a:lnTo>
                          <a:pt x="12" y="306"/>
                        </a:lnTo>
                        <a:lnTo>
                          <a:pt x="0" y="335"/>
                        </a:lnTo>
                        <a:lnTo>
                          <a:pt x="1" y="333"/>
                        </a:lnTo>
                        <a:lnTo>
                          <a:pt x="3" y="329"/>
                        </a:lnTo>
                        <a:lnTo>
                          <a:pt x="7" y="322"/>
                        </a:lnTo>
                        <a:lnTo>
                          <a:pt x="12" y="312"/>
                        </a:lnTo>
                        <a:lnTo>
                          <a:pt x="17" y="300"/>
                        </a:lnTo>
                        <a:lnTo>
                          <a:pt x="23" y="285"/>
                        </a:lnTo>
                        <a:lnTo>
                          <a:pt x="29" y="267"/>
                        </a:lnTo>
                        <a:lnTo>
                          <a:pt x="34" y="248"/>
                        </a:lnTo>
                        <a:lnTo>
                          <a:pt x="38" y="225"/>
                        </a:lnTo>
                        <a:lnTo>
                          <a:pt x="40" y="201"/>
                        </a:lnTo>
                        <a:lnTo>
                          <a:pt x="41" y="175"/>
                        </a:lnTo>
                        <a:lnTo>
                          <a:pt x="41" y="147"/>
                        </a:lnTo>
                        <a:lnTo>
                          <a:pt x="38" y="116"/>
                        </a:lnTo>
                        <a:lnTo>
                          <a:pt x="32" y="84"/>
                        </a:lnTo>
                        <a:lnTo>
                          <a:pt x="23" y="50"/>
                        </a:lnTo>
                        <a:lnTo>
                          <a:pt x="11" y="15"/>
                        </a:lnTo>
                        <a:lnTo>
                          <a:pt x="10" y="12"/>
                        </a:lnTo>
                        <a:lnTo>
                          <a:pt x="8" y="5"/>
                        </a:lnTo>
                        <a:lnTo>
                          <a:pt x="5" y="0"/>
                        </a:lnTo>
                        <a:lnTo>
                          <a:pt x="2"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8" name="Freeform 103"/>
                  <p:cNvSpPr>
                    <a:spLocks/>
                  </p:cNvSpPr>
                  <p:nvPr/>
                </p:nvSpPr>
                <p:spPr bwMode="auto">
                  <a:xfrm>
                    <a:off x="1282" y="1845"/>
                    <a:ext cx="67" cy="44"/>
                  </a:xfrm>
                  <a:custGeom>
                    <a:avLst/>
                    <a:gdLst>
                      <a:gd name="T0" fmla="*/ 0 w 67"/>
                      <a:gd name="T1" fmla="*/ 0 h 44"/>
                      <a:gd name="T2" fmla="*/ 1 w 67"/>
                      <a:gd name="T3" fmla="*/ 1 h 44"/>
                      <a:gd name="T4" fmla="*/ 3 w 67"/>
                      <a:gd name="T5" fmla="*/ 3 h 44"/>
                      <a:gd name="T6" fmla="*/ 6 w 67"/>
                      <a:gd name="T7" fmla="*/ 6 h 44"/>
                      <a:gd name="T8" fmla="*/ 9 w 67"/>
                      <a:gd name="T9" fmla="*/ 9 h 44"/>
                      <a:gd name="T10" fmla="*/ 14 w 67"/>
                      <a:gd name="T11" fmla="*/ 13 h 44"/>
                      <a:gd name="T12" fmla="*/ 19 w 67"/>
                      <a:gd name="T13" fmla="*/ 16 h 44"/>
                      <a:gd name="T14" fmla="*/ 25 w 67"/>
                      <a:gd name="T15" fmla="*/ 19 h 44"/>
                      <a:gd name="T16" fmla="*/ 31 w 67"/>
                      <a:gd name="T17" fmla="*/ 22 h 44"/>
                      <a:gd name="T18" fmla="*/ 37 w 67"/>
                      <a:gd name="T19" fmla="*/ 24 h 44"/>
                      <a:gd name="T20" fmla="*/ 43 w 67"/>
                      <a:gd name="T21" fmla="*/ 26 h 44"/>
                      <a:gd name="T22" fmla="*/ 48 w 67"/>
                      <a:gd name="T23" fmla="*/ 27 h 44"/>
                      <a:gd name="T24" fmla="*/ 53 w 67"/>
                      <a:gd name="T25" fmla="*/ 29 h 44"/>
                      <a:gd name="T26" fmla="*/ 58 w 67"/>
                      <a:gd name="T27" fmla="*/ 31 h 44"/>
                      <a:gd name="T28" fmla="*/ 62 w 67"/>
                      <a:gd name="T29" fmla="*/ 34 h 44"/>
                      <a:gd name="T30" fmla="*/ 65 w 67"/>
                      <a:gd name="T31" fmla="*/ 39 h 44"/>
                      <a:gd name="T32" fmla="*/ 67 w 67"/>
                      <a:gd name="T33" fmla="*/ 44 h 44"/>
                      <a:gd name="T34" fmla="*/ 67 w 67"/>
                      <a:gd name="T35" fmla="*/ 44 h 44"/>
                      <a:gd name="T36" fmla="*/ 67 w 67"/>
                      <a:gd name="T37" fmla="*/ 42 h 44"/>
                      <a:gd name="T38" fmla="*/ 67 w 67"/>
                      <a:gd name="T39" fmla="*/ 39 h 44"/>
                      <a:gd name="T40" fmla="*/ 65 w 67"/>
                      <a:gd name="T41" fmla="*/ 36 h 44"/>
                      <a:gd name="T42" fmla="*/ 61 w 67"/>
                      <a:gd name="T43" fmla="*/ 32 h 44"/>
                      <a:gd name="T44" fmla="*/ 55 w 67"/>
                      <a:gd name="T45" fmla="*/ 28 h 44"/>
                      <a:gd name="T46" fmla="*/ 46 w 67"/>
                      <a:gd name="T47" fmla="*/ 24 h 44"/>
                      <a:gd name="T48" fmla="*/ 34 w 67"/>
                      <a:gd name="T49" fmla="*/ 20 h 44"/>
                      <a:gd name="T50" fmla="*/ 33 w 67"/>
                      <a:gd name="T51" fmla="*/ 20 h 44"/>
                      <a:gd name="T52" fmla="*/ 31 w 67"/>
                      <a:gd name="T53" fmla="*/ 19 h 44"/>
                      <a:gd name="T54" fmla="*/ 28 w 67"/>
                      <a:gd name="T55" fmla="*/ 18 h 44"/>
                      <a:gd name="T56" fmla="*/ 24 w 67"/>
                      <a:gd name="T57" fmla="*/ 17 h 44"/>
                      <a:gd name="T58" fmla="*/ 19 w 67"/>
                      <a:gd name="T59" fmla="*/ 14 h 44"/>
                      <a:gd name="T60" fmla="*/ 14 w 67"/>
                      <a:gd name="T61" fmla="*/ 11 h 44"/>
                      <a:gd name="T62" fmla="*/ 8 w 67"/>
                      <a:gd name="T63" fmla="*/ 6 h 44"/>
                      <a:gd name="T64" fmla="*/ 0 w 67"/>
                      <a:gd name="T65" fmla="*/ 0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7"/>
                      <a:gd name="T100" fmla="*/ 0 h 44"/>
                      <a:gd name="T101" fmla="*/ 67 w 6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7" h="44">
                        <a:moveTo>
                          <a:pt x="0" y="0"/>
                        </a:moveTo>
                        <a:lnTo>
                          <a:pt x="1" y="1"/>
                        </a:lnTo>
                        <a:lnTo>
                          <a:pt x="3" y="3"/>
                        </a:lnTo>
                        <a:lnTo>
                          <a:pt x="6" y="6"/>
                        </a:lnTo>
                        <a:lnTo>
                          <a:pt x="9" y="9"/>
                        </a:lnTo>
                        <a:lnTo>
                          <a:pt x="14" y="13"/>
                        </a:lnTo>
                        <a:lnTo>
                          <a:pt x="19" y="16"/>
                        </a:lnTo>
                        <a:lnTo>
                          <a:pt x="25" y="19"/>
                        </a:lnTo>
                        <a:lnTo>
                          <a:pt x="31" y="22"/>
                        </a:lnTo>
                        <a:lnTo>
                          <a:pt x="37" y="24"/>
                        </a:lnTo>
                        <a:lnTo>
                          <a:pt x="43" y="26"/>
                        </a:lnTo>
                        <a:lnTo>
                          <a:pt x="48" y="27"/>
                        </a:lnTo>
                        <a:lnTo>
                          <a:pt x="53" y="29"/>
                        </a:lnTo>
                        <a:lnTo>
                          <a:pt x="58" y="31"/>
                        </a:lnTo>
                        <a:lnTo>
                          <a:pt x="62" y="34"/>
                        </a:lnTo>
                        <a:lnTo>
                          <a:pt x="65" y="39"/>
                        </a:lnTo>
                        <a:lnTo>
                          <a:pt x="67" y="44"/>
                        </a:lnTo>
                        <a:lnTo>
                          <a:pt x="67" y="42"/>
                        </a:lnTo>
                        <a:lnTo>
                          <a:pt x="67" y="39"/>
                        </a:lnTo>
                        <a:lnTo>
                          <a:pt x="65" y="36"/>
                        </a:lnTo>
                        <a:lnTo>
                          <a:pt x="61" y="32"/>
                        </a:lnTo>
                        <a:lnTo>
                          <a:pt x="55" y="28"/>
                        </a:lnTo>
                        <a:lnTo>
                          <a:pt x="46" y="24"/>
                        </a:lnTo>
                        <a:lnTo>
                          <a:pt x="34" y="20"/>
                        </a:lnTo>
                        <a:lnTo>
                          <a:pt x="33" y="20"/>
                        </a:lnTo>
                        <a:lnTo>
                          <a:pt x="31" y="19"/>
                        </a:lnTo>
                        <a:lnTo>
                          <a:pt x="28" y="18"/>
                        </a:lnTo>
                        <a:lnTo>
                          <a:pt x="24" y="17"/>
                        </a:lnTo>
                        <a:lnTo>
                          <a:pt x="19" y="14"/>
                        </a:lnTo>
                        <a:lnTo>
                          <a:pt x="14" y="11"/>
                        </a:lnTo>
                        <a:lnTo>
                          <a:pt x="8" y="6"/>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1697" name="Group 4"/>
                <p:cNvGrpSpPr>
                  <a:grpSpLocks noChangeAspect="1"/>
                </p:cNvGrpSpPr>
                <p:nvPr/>
              </p:nvGrpSpPr>
              <p:grpSpPr bwMode="auto">
                <a:xfrm>
                  <a:off x="2267744" y="4365104"/>
                  <a:ext cx="1114582" cy="1062488"/>
                  <a:chOff x="930" y="1797"/>
                  <a:chExt cx="920" cy="877"/>
                </a:xfrm>
              </p:grpSpPr>
              <p:sp>
                <p:nvSpPr>
                  <p:cNvPr id="71799" name="AutoShape 3"/>
                  <p:cNvSpPr>
                    <a:spLocks noChangeAspect="1" noChangeArrowheads="1" noTextEdit="1"/>
                  </p:cNvSpPr>
                  <p:nvPr/>
                </p:nvSpPr>
                <p:spPr bwMode="auto">
                  <a:xfrm>
                    <a:off x="930" y="1797"/>
                    <a:ext cx="920" cy="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00" name="Freeform 5"/>
                  <p:cNvSpPr>
                    <a:spLocks/>
                  </p:cNvSpPr>
                  <p:nvPr/>
                </p:nvSpPr>
                <p:spPr bwMode="auto">
                  <a:xfrm>
                    <a:off x="1564" y="2046"/>
                    <a:ext cx="280" cy="570"/>
                  </a:xfrm>
                  <a:custGeom>
                    <a:avLst/>
                    <a:gdLst>
                      <a:gd name="T0" fmla="*/ 65 w 280"/>
                      <a:gd name="T1" fmla="*/ 41 h 570"/>
                      <a:gd name="T2" fmla="*/ 57 w 280"/>
                      <a:gd name="T3" fmla="*/ 58 h 570"/>
                      <a:gd name="T4" fmla="*/ 43 w 280"/>
                      <a:gd name="T5" fmla="*/ 89 h 570"/>
                      <a:gd name="T6" fmla="*/ 27 w 280"/>
                      <a:gd name="T7" fmla="*/ 130 h 570"/>
                      <a:gd name="T8" fmla="*/ 12 w 280"/>
                      <a:gd name="T9" fmla="*/ 178 h 570"/>
                      <a:gd name="T10" fmla="*/ 3 w 280"/>
                      <a:gd name="T11" fmla="*/ 228 h 570"/>
                      <a:gd name="T12" fmla="*/ 0 w 280"/>
                      <a:gd name="T13" fmla="*/ 279 h 570"/>
                      <a:gd name="T14" fmla="*/ 8 w 280"/>
                      <a:gd name="T15" fmla="*/ 325 h 570"/>
                      <a:gd name="T16" fmla="*/ 36 w 280"/>
                      <a:gd name="T17" fmla="*/ 382 h 570"/>
                      <a:gd name="T18" fmla="*/ 52 w 280"/>
                      <a:gd name="T19" fmla="*/ 435 h 570"/>
                      <a:gd name="T20" fmla="*/ 48 w 280"/>
                      <a:gd name="T21" fmla="*/ 469 h 570"/>
                      <a:gd name="T22" fmla="*/ 34 w 280"/>
                      <a:gd name="T23" fmla="*/ 490 h 570"/>
                      <a:gd name="T24" fmla="*/ 25 w 280"/>
                      <a:gd name="T25" fmla="*/ 501 h 570"/>
                      <a:gd name="T26" fmla="*/ 24 w 280"/>
                      <a:gd name="T27" fmla="*/ 508 h 570"/>
                      <a:gd name="T28" fmla="*/ 27 w 280"/>
                      <a:gd name="T29" fmla="*/ 516 h 570"/>
                      <a:gd name="T30" fmla="*/ 35 w 280"/>
                      <a:gd name="T31" fmla="*/ 525 h 570"/>
                      <a:gd name="T32" fmla="*/ 47 w 280"/>
                      <a:gd name="T33" fmla="*/ 534 h 570"/>
                      <a:gd name="T34" fmla="*/ 62 w 280"/>
                      <a:gd name="T35" fmla="*/ 542 h 570"/>
                      <a:gd name="T36" fmla="*/ 80 w 280"/>
                      <a:gd name="T37" fmla="*/ 549 h 570"/>
                      <a:gd name="T38" fmla="*/ 101 w 280"/>
                      <a:gd name="T39" fmla="*/ 555 h 570"/>
                      <a:gd name="T40" fmla="*/ 124 w 280"/>
                      <a:gd name="T41" fmla="*/ 559 h 570"/>
                      <a:gd name="T42" fmla="*/ 150 w 280"/>
                      <a:gd name="T43" fmla="*/ 565 h 570"/>
                      <a:gd name="T44" fmla="*/ 178 w 280"/>
                      <a:gd name="T45" fmla="*/ 569 h 570"/>
                      <a:gd name="T46" fmla="*/ 206 w 280"/>
                      <a:gd name="T47" fmla="*/ 569 h 570"/>
                      <a:gd name="T48" fmla="*/ 233 w 280"/>
                      <a:gd name="T49" fmla="*/ 561 h 570"/>
                      <a:gd name="T50" fmla="*/ 255 w 280"/>
                      <a:gd name="T51" fmla="*/ 542 h 570"/>
                      <a:gd name="T52" fmla="*/ 271 w 280"/>
                      <a:gd name="T53" fmla="*/ 509 h 570"/>
                      <a:gd name="T54" fmla="*/ 279 w 280"/>
                      <a:gd name="T55" fmla="*/ 459 h 570"/>
                      <a:gd name="T56" fmla="*/ 278 w 280"/>
                      <a:gd name="T57" fmla="*/ 355 h 570"/>
                      <a:gd name="T58" fmla="*/ 274 w 280"/>
                      <a:gd name="T59" fmla="*/ 224 h 570"/>
                      <a:gd name="T60" fmla="*/ 264 w 280"/>
                      <a:gd name="T61" fmla="*/ 116 h 570"/>
                      <a:gd name="T62" fmla="*/ 243 w 280"/>
                      <a:gd name="T63" fmla="*/ 43 h 570"/>
                      <a:gd name="T64" fmla="*/ 218 w 280"/>
                      <a:gd name="T65" fmla="*/ 17 h 570"/>
                      <a:gd name="T66" fmla="*/ 197 w 280"/>
                      <a:gd name="T67" fmla="*/ 8 h 570"/>
                      <a:gd name="T68" fmla="*/ 173 w 280"/>
                      <a:gd name="T69" fmla="*/ 2 h 570"/>
                      <a:gd name="T70" fmla="*/ 149 w 280"/>
                      <a:gd name="T71" fmla="*/ 0 h 570"/>
                      <a:gd name="T72" fmla="*/ 125 w 280"/>
                      <a:gd name="T73" fmla="*/ 2 h 570"/>
                      <a:gd name="T74" fmla="*/ 103 w 280"/>
                      <a:gd name="T75" fmla="*/ 8 h 570"/>
                      <a:gd name="T76" fmla="*/ 84 w 280"/>
                      <a:gd name="T77" fmla="*/ 17 h 570"/>
                      <a:gd name="T78" fmla="*/ 71 w 280"/>
                      <a:gd name="T79" fmla="*/ 31 h 5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0"/>
                      <a:gd name="T121" fmla="*/ 0 h 570"/>
                      <a:gd name="T122" fmla="*/ 280 w 280"/>
                      <a:gd name="T123" fmla="*/ 570 h 5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0" h="570">
                        <a:moveTo>
                          <a:pt x="66" y="39"/>
                        </a:moveTo>
                        <a:lnTo>
                          <a:pt x="65" y="41"/>
                        </a:lnTo>
                        <a:lnTo>
                          <a:pt x="61" y="48"/>
                        </a:lnTo>
                        <a:lnTo>
                          <a:pt x="57" y="58"/>
                        </a:lnTo>
                        <a:lnTo>
                          <a:pt x="50" y="72"/>
                        </a:lnTo>
                        <a:lnTo>
                          <a:pt x="43" y="89"/>
                        </a:lnTo>
                        <a:lnTo>
                          <a:pt x="35" y="109"/>
                        </a:lnTo>
                        <a:lnTo>
                          <a:pt x="27" y="130"/>
                        </a:lnTo>
                        <a:lnTo>
                          <a:pt x="20" y="153"/>
                        </a:lnTo>
                        <a:lnTo>
                          <a:pt x="12" y="178"/>
                        </a:lnTo>
                        <a:lnTo>
                          <a:pt x="7" y="203"/>
                        </a:lnTo>
                        <a:lnTo>
                          <a:pt x="3" y="228"/>
                        </a:lnTo>
                        <a:lnTo>
                          <a:pt x="0" y="254"/>
                        </a:lnTo>
                        <a:lnTo>
                          <a:pt x="0" y="279"/>
                        </a:lnTo>
                        <a:lnTo>
                          <a:pt x="3" y="303"/>
                        </a:lnTo>
                        <a:lnTo>
                          <a:pt x="8" y="325"/>
                        </a:lnTo>
                        <a:lnTo>
                          <a:pt x="18" y="346"/>
                        </a:lnTo>
                        <a:lnTo>
                          <a:pt x="36" y="382"/>
                        </a:lnTo>
                        <a:lnTo>
                          <a:pt x="47" y="411"/>
                        </a:lnTo>
                        <a:lnTo>
                          <a:pt x="52" y="435"/>
                        </a:lnTo>
                        <a:lnTo>
                          <a:pt x="52" y="454"/>
                        </a:lnTo>
                        <a:lnTo>
                          <a:pt x="48" y="469"/>
                        </a:lnTo>
                        <a:lnTo>
                          <a:pt x="42" y="481"/>
                        </a:lnTo>
                        <a:lnTo>
                          <a:pt x="34" y="490"/>
                        </a:lnTo>
                        <a:lnTo>
                          <a:pt x="27" y="497"/>
                        </a:lnTo>
                        <a:lnTo>
                          <a:pt x="25" y="501"/>
                        </a:lnTo>
                        <a:lnTo>
                          <a:pt x="24" y="504"/>
                        </a:lnTo>
                        <a:lnTo>
                          <a:pt x="24" y="508"/>
                        </a:lnTo>
                        <a:lnTo>
                          <a:pt x="25" y="512"/>
                        </a:lnTo>
                        <a:lnTo>
                          <a:pt x="27" y="516"/>
                        </a:lnTo>
                        <a:lnTo>
                          <a:pt x="31" y="521"/>
                        </a:lnTo>
                        <a:lnTo>
                          <a:pt x="35" y="525"/>
                        </a:lnTo>
                        <a:lnTo>
                          <a:pt x="41" y="530"/>
                        </a:lnTo>
                        <a:lnTo>
                          <a:pt x="47" y="534"/>
                        </a:lnTo>
                        <a:lnTo>
                          <a:pt x="54" y="538"/>
                        </a:lnTo>
                        <a:lnTo>
                          <a:pt x="62" y="542"/>
                        </a:lnTo>
                        <a:lnTo>
                          <a:pt x="71" y="546"/>
                        </a:lnTo>
                        <a:lnTo>
                          <a:pt x="80" y="549"/>
                        </a:lnTo>
                        <a:lnTo>
                          <a:pt x="90" y="553"/>
                        </a:lnTo>
                        <a:lnTo>
                          <a:pt x="101" y="555"/>
                        </a:lnTo>
                        <a:lnTo>
                          <a:pt x="112" y="557"/>
                        </a:lnTo>
                        <a:lnTo>
                          <a:pt x="124" y="559"/>
                        </a:lnTo>
                        <a:lnTo>
                          <a:pt x="137" y="562"/>
                        </a:lnTo>
                        <a:lnTo>
                          <a:pt x="150" y="565"/>
                        </a:lnTo>
                        <a:lnTo>
                          <a:pt x="164" y="567"/>
                        </a:lnTo>
                        <a:lnTo>
                          <a:pt x="178" y="569"/>
                        </a:lnTo>
                        <a:lnTo>
                          <a:pt x="192" y="570"/>
                        </a:lnTo>
                        <a:lnTo>
                          <a:pt x="206" y="569"/>
                        </a:lnTo>
                        <a:lnTo>
                          <a:pt x="220" y="566"/>
                        </a:lnTo>
                        <a:lnTo>
                          <a:pt x="233" y="561"/>
                        </a:lnTo>
                        <a:lnTo>
                          <a:pt x="244" y="553"/>
                        </a:lnTo>
                        <a:lnTo>
                          <a:pt x="255" y="542"/>
                        </a:lnTo>
                        <a:lnTo>
                          <a:pt x="264" y="527"/>
                        </a:lnTo>
                        <a:lnTo>
                          <a:pt x="271" y="509"/>
                        </a:lnTo>
                        <a:lnTo>
                          <a:pt x="276" y="486"/>
                        </a:lnTo>
                        <a:lnTo>
                          <a:pt x="279" y="459"/>
                        </a:lnTo>
                        <a:lnTo>
                          <a:pt x="280" y="426"/>
                        </a:lnTo>
                        <a:lnTo>
                          <a:pt x="278" y="355"/>
                        </a:lnTo>
                        <a:lnTo>
                          <a:pt x="277" y="288"/>
                        </a:lnTo>
                        <a:lnTo>
                          <a:pt x="274" y="224"/>
                        </a:lnTo>
                        <a:lnTo>
                          <a:pt x="270" y="167"/>
                        </a:lnTo>
                        <a:lnTo>
                          <a:pt x="264" y="116"/>
                        </a:lnTo>
                        <a:lnTo>
                          <a:pt x="256" y="74"/>
                        </a:lnTo>
                        <a:lnTo>
                          <a:pt x="243" y="43"/>
                        </a:lnTo>
                        <a:lnTo>
                          <a:pt x="228" y="24"/>
                        </a:lnTo>
                        <a:lnTo>
                          <a:pt x="218" y="17"/>
                        </a:lnTo>
                        <a:lnTo>
                          <a:pt x="208" y="12"/>
                        </a:lnTo>
                        <a:lnTo>
                          <a:pt x="197" y="8"/>
                        </a:lnTo>
                        <a:lnTo>
                          <a:pt x="185" y="5"/>
                        </a:lnTo>
                        <a:lnTo>
                          <a:pt x="173" y="2"/>
                        </a:lnTo>
                        <a:lnTo>
                          <a:pt x="161" y="1"/>
                        </a:lnTo>
                        <a:lnTo>
                          <a:pt x="149" y="0"/>
                        </a:lnTo>
                        <a:lnTo>
                          <a:pt x="137" y="1"/>
                        </a:lnTo>
                        <a:lnTo>
                          <a:pt x="125" y="2"/>
                        </a:lnTo>
                        <a:lnTo>
                          <a:pt x="114" y="4"/>
                        </a:lnTo>
                        <a:lnTo>
                          <a:pt x="103" y="8"/>
                        </a:lnTo>
                        <a:lnTo>
                          <a:pt x="93" y="12"/>
                        </a:lnTo>
                        <a:lnTo>
                          <a:pt x="84" y="17"/>
                        </a:lnTo>
                        <a:lnTo>
                          <a:pt x="77" y="24"/>
                        </a:lnTo>
                        <a:lnTo>
                          <a:pt x="71" y="31"/>
                        </a:lnTo>
                        <a:lnTo>
                          <a:pt x="66"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6"/>
                  <p:cNvSpPr>
                    <a:spLocks/>
                  </p:cNvSpPr>
                  <p:nvPr/>
                </p:nvSpPr>
                <p:spPr bwMode="auto">
                  <a:xfrm>
                    <a:off x="1571" y="2051"/>
                    <a:ext cx="269" cy="563"/>
                  </a:xfrm>
                  <a:custGeom>
                    <a:avLst/>
                    <a:gdLst>
                      <a:gd name="T0" fmla="*/ 62 w 269"/>
                      <a:gd name="T1" fmla="*/ 40 h 563"/>
                      <a:gd name="T2" fmla="*/ 54 w 269"/>
                      <a:gd name="T3" fmla="*/ 57 h 563"/>
                      <a:gd name="T4" fmla="*/ 41 w 269"/>
                      <a:gd name="T5" fmla="*/ 88 h 563"/>
                      <a:gd name="T6" fmla="*/ 26 w 269"/>
                      <a:gd name="T7" fmla="*/ 129 h 563"/>
                      <a:gd name="T8" fmla="*/ 12 w 269"/>
                      <a:gd name="T9" fmla="*/ 176 h 563"/>
                      <a:gd name="T10" fmla="*/ 2 w 269"/>
                      <a:gd name="T11" fmla="*/ 226 h 563"/>
                      <a:gd name="T12" fmla="*/ 0 w 269"/>
                      <a:gd name="T13" fmla="*/ 275 h 563"/>
                      <a:gd name="T14" fmla="*/ 8 w 269"/>
                      <a:gd name="T15" fmla="*/ 322 h 563"/>
                      <a:gd name="T16" fmla="*/ 34 w 269"/>
                      <a:gd name="T17" fmla="*/ 377 h 563"/>
                      <a:gd name="T18" fmla="*/ 50 w 269"/>
                      <a:gd name="T19" fmla="*/ 431 h 563"/>
                      <a:gd name="T20" fmla="*/ 46 w 269"/>
                      <a:gd name="T21" fmla="*/ 464 h 563"/>
                      <a:gd name="T22" fmla="*/ 33 w 269"/>
                      <a:gd name="T23" fmla="*/ 485 h 563"/>
                      <a:gd name="T24" fmla="*/ 23 w 269"/>
                      <a:gd name="T25" fmla="*/ 495 h 563"/>
                      <a:gd name="T26" fmla="*/ 21 w 269"/>
                      <a:gd name="T27" fmla="*/ 503 h 563"/>
                      <a:gd name="T28" fmla="*/ 25 w 269"/>
                      <a:gd name="T29" fmla="*/ 512 h 563"/>
                      <a:gd name="T30" fmla="*/ 32 w 269"/>
                      <a:gd name="T31" fmla="*/ 520 h 563"/>
                      <a:gd name="T32" fmla="*/ 44 w 269"/>
                      <a:gd name="T33" fmla="*/ 529 h 563"/>
                      <a:gd name="T34" fmla="*/ 59 w 269"/>
                      <a:gd name="T35" fmla="*/ 537 h 563"/>
                      <a:gd name="T36" fmla="*/ 77 w 269"/>
                      <a:gd name="T37" fmla="*/ 544 h 563"/>
                      <a:gd name="T38" fmla="*/ 97 w 269"/>
                      <a:gd name="T39" fmla="*/ 549 h 563"/>
                      <a:gd name="T40" fmla="*/ 119 w 269"/>
                      <a:gd name="T41" fmla="*/ 553 h 563"/>
                      <a:gd name="T42" fmla="*/ 144 w 269"/>
                      <a:gd name="T43" fmla="*/ 558 h 563"/>
                      <a:gd name="T44" fmla="*/ 172 w 269"/>
                      <a:gd name="T45" fmla="*/ 563 h 563"/>
                      <a:gd name="T46" fmla="*/ 199 w 269"/>
                      <a:gd name="T47" fmla="*/ 563 h 563"/>
                      <a:gd name="T48" fmla="*/ 224 w 269"/>
                      <a:gd name="T49" fmla="*/ 554 h 563"/>
                      <a:gd name="T50" fmla="*/ 245 w 269"/>
                      <a:gd name="T51" fmla="*/ 536 h 563"/>
                      <a:gd name="T52" fmla="*/ 261 w 269"/>
                      <a:gd name="T53" fmla="*/ 503 h 563"/>
                      <a:gd name="T54" fmla="*/ 269 w 269"/>
                      <a:gd name="T55" fmla="*/ 453 h 563"/>
                      <a:gd name="T56" fmla="*/ 268 w 269"/>
                      <a:gd name="T57" fmla="*/ 351 h 563"/>
                      <a:gd name="T58" fmla="*/ 264 w 269"/>
                      <a:gd name="T59" fmla="*/ 221 h 563"/>
                      <a:gd name="T60" fmla="*/ 254 w 269"/>
                      <a:gd name="T61" fmla="*/ 114 h 563"/>
                      <a:gd name="T62" fmla="*/ 235 w 269"/>
                      <a:gd name="T63" fmla="*/ 42 h 563"/>
                      <a:gd name="T64" fmla="*/ 210 w 269"/>
                      <a:gd name="T65" fmla="*/ 17 h 563"/>
                      <a:gd name="T66" fmla="*/ 190 w 269"/>
                      <a:gd name="T67" fmla="*/ 7 h 563"/>
                      <a:gd name="T68" fmla="*/ 167 w 269"/>
                      <a:gd name="T69" fmla="*/ 2 h 563"/>
                      <a:gd name="T70" fmla="*/ 143 w 269"/>
                      <a:gd name="T71" fmla="*/ 0 h 563"/>
                      <a:gd name="T72" fmla="*/ 120 w 269"/>
                      <a:gd name="T73" fmla="*/ 2 h 563"/>
                      <a:gd name="T74" fmla="*/ 99 w 269"/>
                      <a:gd name="T75" fmla="*/ 7 h 563"/>
                      <a:gd name="T76" fmla="*/ 81 w 269"/>
                      <a:gd name="T77" fmla="*/ 17 h 563"/>
                      <a:gd name="T78" fmla="*/ 68 w 269"/>
                      <a:gd name="T79" fmla="*/ 30 h 5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9"/>
                      <a:gd name="T121" fmla="*/ 0 h 563"/>
                      <a:gd name="T122" fmla="*/ 269 w 269"/>
                      <a:gd name="T123" fmla="*/ 563 h 56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9" h="563">
                        <a:moveTo>
                          <a:pt x="63" y="38"/>
                        </a:moveTo>
                        <a:lnTo>
                          <a:pt x="62" y="40"/>
                        </a:lnTo>
                        <a:lnTo>
                          <a:pt x="59" y="47"/>
                        </a:lnTo>
                        <a:lnTo>
                          <a:pt x="54" y="57"/>
                        </a:lnTo>
                        <a:lnTo>
                          <a:pt x="48" y="71"/>
                        </a:lnTo>
                        <a:lnTo>
                          <a:pt x="41" y="88"/>
                        </a:lnTo>
                        <a:lnTo>
                          <a:pt x="33" y="107"/>
                        </a:lnTo>
                        <a:lnTo>
                          <a:pt x="26" y="129"/>
                        </a:lnTo>
                        <a:lnTo>
                          <a:pt x="18" y="151"/>
                        </a:lnTo>
                        <a:lnTo>
                          <a:pt x="12" y="176"/>
                        </a:lnTo>
                        <a:lnTo>
                          <a:pt x="6" y="200"/>
                        </a:lnTo>
                        <a:lnTo>
                          <a:pt x="2" y="226"/>
                        </a:lnTo>
                        <a:lnTo>
                          <a:pt x="0" y="251"/>
                        </a:lnTo>
                        <a:lnTo>
                          <a:pt x="0" y="275"/>
                        </a:lnTo>
                        <a:lnTo>
                          <a:pt x="2" y="299"/>
                        </a:lnTo>
                        <a:lnTo>
                          <a:pt x="8" y="322"/>
                        </a:lnTo>
                        <a:lnTo>
                          <a:pt x="17" y="342"/>
                        </a:lnTo>
                        <a:lnTo>
                          <a:pt x="34" y="377"/>
                        </a:lnTo>
                        <a:lnTo>
                          <a:pt x="45" y="407"/>
                        </a:lnTo>
                        <a:lnTo>
                          <a:pt x="50" y="431"/>
                        </a:lnTo>
                        <a:lnTo>
                          <a:pt x="50" y="449"/>
                        </a:lnTo>
                        <a:lnTo>
                          <a:pt x="46" y="464"/>
                        </a:lnTo>
                        <a:lnTo>
                          <a:pt x="40" y="476"/>
                        </a:lnTo>
                        <a:lnTo>
                          <a:pt x="33" y="485"/>
                        </a:lnTo>
                        <a:lnTo>
                          <a:pt x="26" y="492"/>
                        </a:lnTo>
                        <a:lnTo>
                          <a:pt x="23" y="495"/>
                        </a:lnTo>
                        <a:lnTo>
                          <a:pt x="22" y="499"/>
                        </a:lnTo>
                        <a:lnTo>
                          <a:pt x="21" y="503"/>
                        </a:lnTo>
                        <a:lnTo>
                          <a:pt x="23" y="507"/>
                        </a:lnTo>
                        <a:lnTo>
                          <a:pt x="25" y="512"/>
                        </a:lnTo>
                        <a:lnTo>
                          <a:pt x="28" y="516"/>
                        </a:lnTo>
                        <a:lnTo>
                          <a:pt x="32" y="520"/>
                        </a:lnTo>
                        <a:lnTo>
                          <a:pt x="38" y="525"/>
                        </a:lnTo>
                        <a:lnTo>
                          <a:pt x="44" y="529"/>
                        </a:lnTo>
                        <a:lnTo>
                          <a:pt x="51" y="533"/>
                        </a:lnTo>
                        <a:lnTo>
                          <a:pt x="59" y="537"/>
                        </a:lnTo>
                        <a:lnTo>
                          <a:pt x="68" y="540"/>
                        </a:lnTo>
                        <a:lnTo>
                          <a:pt x="77" y="544"/>
                        </a:lnTo>
                        <a:lnTo>
                          <a:pt x="87" y="546"/>
                        </a:lnTo>
                        <a:lnTo>
                          <a:pt x="97" y="549"/>
                        </a:lnTo>
                        <a:lnTo>
                          <a:pt x="108" y="551"/>
                        </a:lnTo>
                        <a:lnTo>
                          <a:pt x="119" y="553"/>
                        </a:lnTo>
                        <a:lnTo>
                          <a:pt x="131" y="556"/>
                        </a:lnTo>
                        <a:lnTo>
                          <a:pt x="144" y="558"/>
                        </a:lnTo>
                        <a:lnTo>
                          <a:pt x="158" y="561"/>
                        </a:lnTo>
                        <a:lnTo>
                          <a:pt x="172" y="563"/>
                        </a:lnTo>
                        <a:lnTo>
                          <a:pt x="185" y="563"/>
                        </a:lnTo>
                        <a:lnTo>
                          <a:pt x="199" y="563"/>
                        </a:lnTo>
                        <a:lnTo>
                          <a:pt x="212" y="559"/>
                        </a:lnTo>
                        <a:lnTo>
                          <a:pt x="224" y="554"/>
                        </a:lnTo>
                        <a:lnTo>
                          <a:pt x="235" y="547"/>
                        </a:lnTo>
                        <a:lnTo>
                          <a:pt x="245" y="536"/>
                        </a:lnTo>
                        <a:lnTo>
                          <a:pt x="253" y="521"/>
                        </a:lnTo>
                        <a:lnTo>
                          <a:pt x="261" y="503"/>
                        </a:lnTo>
                        <a:lnTo>
                          <a:pt x="266" y="480"/>
                        </a:lnTo>
                        <a:lnTo>
                          <a:pt x="269" y="453"/>
                        </a:lnTo>
                        <a:lnTo>
                          <a:pt x="269" y="421"/>
                        </a:lnTo>
                        <a:lnTo>
                          <a:pt x="268" y="351"/>
                        </a:lnTo>
                        <a:lnTo>
                          <a:pt x="267" y="284"/>
                        </a:lnTo>
                        <a:lnTo>
                          <a:pt x="264" y="221"/>
                        </a:lnTo>
                        <a:lnTo>
                          <a:pt x="260" y="164"/>
                        </a:lnTo>
                        <a:lnTo>
                          <a:pt x="254" y="114"/>
                        </a:lnTo>
                        <a:lnTo>
                          <a:pt x="246" y="73"/>
                        </a:lnTo>
                        <a:lnTo>
                          <a:pt x="235" y="42"/>
                        </a:lnTo>
                        <a:lnTo>
                          <a:pt x="219" y="23"/>
                        </a:lnTo>
                        <a:lnTo>
                          <a:pt x="210" y="17"/>
                        </a:lnTo>
                        <a:lnTo>
                          <a:pt x="200" y="11"/>
                        </a:lnTo>
                        <a:lnTo>
                          <a:pt x="190" y="7"/>
                        </a:lnTo>
                        <a:lnTo>
                          <a:pt x="178" y="4"/>
                        </a:lnTo>
                        <a:lnTo>
                          <a:pt x="167" y="2"/>
                        </a:lnTo>
                        <a:lnTo>
                          <a:pt x="155" y="1"/>
                        </a:lnTo>
                        <a:lnTo>
                          <a:pt x="143" y="0"/>
                        </a:lnTo>
                        <a:lnTo>
                          <a:pt x="131" y="1"/>
                        </a:lnTo>
                        <a:lnTo>
                          <a:pt x="120" y="2"/>
                        </a:lnTo>
                        <a:lnTo>
                          <a:pt x="109" y="4"/>
                        </a:lnTo>
                        <a:lnTo>
                          <a:pt x="99" y="7"/>
                        </a:lnTo>
                        <a:lnTo>
                          <a:pt x="90" y="11"/>
                        </a:lnTo>
                        <a:lnTo>
                          <a:pt x="81" y="17"/>
                        </a:lnTo>
                        <a:lnTo>
                          <a:pt x="74" y="23"/>
                        </a:lnTo>
                        <a:lnTo>
                          <a:pt x="68" y="30"/>
                        </a:lnTo>
                        <a:lnTo>
                          <a:pt x="63" y="38"/>
                        </a:lnTo>
                        <a:close/>
                      </a:path>
                    </a:pathLst>
                  </a:custGeom>
                  <a:solidFill>
                    <a:srgbClr val="FCF9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7"/>
                  <p:cNvSpPr>
                    <a:spLocks/>
                  </p:cNvSpPr>
                  <p:nvPr/>
                </p:nvSpPr>
                <p:spPr bwMode="auto">
                  <a:xfrm>
                    <a:off x="1577" y="2056"/>
                    <a:ext cx="260" cy="557"/>
                  </a:xfrm>
                  <a:custGeom>
                    <a:avLst/>
                    <a:gdLst>
                      <a:gd name="T0" fmla="*/ 61 w 260"/>
                      <a:gd name="T1" fmla="*/ 40 h 557"/>
                      <a:gd name="T2" fmla="*/ 53 w 260"/>
                      <a:gd name="T3" fmla="*/ 57 h 557"/>
                      <a:gd name="T4" fmla="*/ 40 w 260"/>
                      <a:gd name="T5" fmla="*/ 87 h 557"/>
                      <a:gd name="T6" fmla="*/ 26 w 260"/>
                      <a:gd name="T7" fmla="*/ 127 h 557"/>
                      <a:gd name="T8" fmla="*/ 12 w 260"/>
                      <a:gd name="T9" fmla="*/ 174 h 557"/>
                      <a:gd name="T10" fmla="*/ 3 w 260"/>
                      <a:gd name="T11" fmla="*/ 223 h 557"/>
                      <a:gd name="T12" fmla="*/ 0 w 260"/>
                      <a:gd name="T13" fmla="*/ 273 h 557"/>
                      <a:gd name="T14" fmla="*/ 8 w 260"/>
                      <a:gd name="T15" fmla="*/ 318 h 557"/>
                      <a:gd name="T16" fmla="*/ 34 w 260"/>
                      <a:gd name="T17" fmla="*/ 373 h 557"/>
                      <a:gd name="T18" fmla="*/ 48 w 260"/>
                      <a:gd name="T19" fmla="*/ 426 h 557"/>
                      <a:gd name="T20" fmla="*/ 45 w 260"/>
                      <a:gd name="T21" fmla="*/ 459 h 557"/>
                      <a:gd name="T22" fmla="*/ 33 w 260"/>
                      <a:gd name="T23" fmla="*/ 479 h 557"/>
                      <a:gd name="T24" fmla="*/ 23 w 260"/>
                      <a:gd name="T25" fmla="*/ 490 h 557"/>
                      <a:gd name="T26" fmla="*/ 20 w 260"/>
                      <a:gd name="T27" fmla="*/ 498 h 557"/>
                      <a:gd name="T28" fmla="*/ 23 w 260"/>
                      <a:gd name="T29" fmla="*/ 506 h 557"/>
                      <a:gd name="T30" fmla="*/ 31 w 260"/>
                      <a:gd name="T31" fmla="*/ 515 h 557"/>
                      <a:gd name="T32" fmla="*/ 42 w 260"/>
                      <a:gd name="T33" fmla="*/ 523 h 557"/>
                      <a:gd name="T34" fmla="*/ 57 w 260"/>
                      <a:gd name="T35" fmla="*/ 531 h 557"/>
                      <a:gd name="T36" fmla="*/ 75 w 260"/>
                      <a:gd name="T37" fmla="*/ 537 h 557"/>
                      <a:gd name="T38" fmla="*/ 94 w 260"/>
                      <a:gd name="T39" fmla="*/ 543 h 557"/>
                      <a:gd name="T40" fmla="*/ 115 w 260"/>
                      <a:gd name="T41" fmla="*/ 547 h 557"/>
                      <a:gd name="T42" fmla="*/ 139 w 260"/>
                      <a:gd name="T43" fmla="*/ 552 h 557"/>
                      <a:gd name="T44" fmla="*/ 166 w 260"/>
                      <a:gd name="T45" fmla="*/ 556 h 557"/>
                      <a:gd name="T46" fmla="*/ 192 w 260"/>
                      <a:gd name="T47" fmla="*/ 556 h 557"/>
                      <a:gd name="T48" fmla="*/ 216 w 260"/>
                      <a:gd name="T49" fmla="*/ 548 h 557"/>
                      <a:gd name="T50" fmla="*/ 237 w 260"/>
                      <a:gd name="T51" fmla="*/ 529 h 557"/>
                      <a:gd name="T52" fmla="*/ 252 w 260"/>
                      <a:gd name="T53" fmla="*/ 497 h 557"/>
                      <a:gd name="T54" fmla="*/ 260 w 260"/>
                      <a:gd name="T55" fmla="*/ 448 h 557"/>
                      <a:gd name="T56" fmla="*/ 259 w 260"/>
                      <a:gd name="T57" fmla="*/ 347 h 557"/>
                      <a:gd name="T58" fmla="*/ 255 w 260"/>
                      <a:gd name="T59" fmla="*/ 219 h 557"/>
                      <a:gd name="T60" fmla="*/ 246 w 260"/>
                      <a:gd name="T61" fmla="*/ 113 h 557"/>
                      <a:gd name="T62" fmla="*/ 227 w 260"/>
                      <a:gd name="T63" fmla="*/ 41 h 557"/>
                      <a:gd name="T64" fmla="*/ 203 w 260"/>
                      <a:gd name="T65" fmla="*/ 16 h 557"/>
                      <a:gd name="T66" fmla="*/ 183 w 260"/>
                      <a:gd name="T67" fmla="*/ 7 h 557"/>
                      <a:gd name="T68" fmla="*/ 161 w 260"/>
                      <a:gd name="T69" fmla="*/ 1 h 557"/>
                      <a:gd name="T70" fmla="*/ 139 w 260"/>
                      <a:gd name="T71" fmla="*/ 0 h 557"/>
                      <a:gd name="T72" fmla="*/ 116 w 260"/>
                      <a:gd name="T73" fmla="*/ 1 h 557"/>
                      <a:gd name="T74" fmla="*/ 96 w 260"/>
                      <a:gd name="T75" fmla="*/ 7 h 557"/>
                      <a:gd name="T76" fmla="*/ 79 w 260"/>
                      <a:gd name="T77" fmla="*/ 16 h 557"/>
                      <a:gd name="T78" fmla="*/ 66 w 260"/>
                      <a:gd name="T79" fmla="*/ 29 h 5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0"/>
                      <a:gd name="T121" fmla="*/ 0 h 557"/>
                      <a:gd name="T122" fmla="*/ 260 w 260"/>
                      <a:gd name="T123" fmla="*/ 557 h 5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0" h="557">
                        <a:moveTo>
                          <a:pt x="62" y="38"/>
                        </a:moveTo>
                        <a:lnTo>
                          <a:pt x="61" y="40"/>
                        </a:lnTo>
                        <a:lnTo>
                          <a:pt x="58" y="46"/>
                        </a:lnTo>
                        <a:lnTo>
                          <a:pt x="53" y="57"/>
                        </a:lnTo>
                        <a:lnTo>
                          <a:pt x="47" y="70"/>
                        </a:lnTo>
                        <a:lnTo>
                          <a:pt x="40" y="87"/>
                        </a:lnTo>
                        <a:lnTo>
                          <a:pt x="33" y="106"/>
                        </a:lnTo>
                        <a:lnTo>
                          <a:pt x="26" y="127"/>
                        </a:lnTo>
                        <a:lnTo>
                          <a:pt x="18" y="150"/>
                        </a:lnTo>
                        <a:lnTo>
                          <a:pt x="12" y="174"/>
                        </a:lnTo>
                        <a:lnTo>
                          <a:pt x="7" y="198"/>
                        </a:lnTo>
                        <a:lnTo>
                          <a:pt x="3" y="223"/>
                        </a:lnTo>
                        <a:lnTo>
                          <a:pt x="1" y="248"/>
                        </a:lnTo>
                        <a:lnTo>
                          <a:pt x="0" y="273"/>
                        </a:lnTo>
                        <a:lnTo>
                          <a:pt x="3" y="296"/>
                        </a:lnTo>
                        <a:lnTo>
                          <a:pt x="8" y="318"/>
                        </a:lnTo>
                        <a:lnTo>
                          <a:pt x="17" y="338"/>
                        </a:lnTo>
                        <a:lnTo>
                          <a:pt x="34" y="373"/>
                        </a:lnTo>
                        <a:lnTo>
                          <a:pt x="44" y="402"/>
                        </a:lnTo>
                        <a:lnTo>
                          <a:pt x="48" y="426"/>
                        </a:lnTo>
                        <a:lnTo>
                          <a:pt x="48" y="444"/>
                        </a:lnTo>
                        <a:lnTo>
                          <a:pt x="45" y="459"/>
                        </a:lnTo>
                        <a:lnTo>
                          <a:pt x="39" y="470"/>
                        </a:lnTo>
                        <a:lnTo>
                          <a:pt x="33" y="479"/>
                        </a:lnTo>
                        <a:lnTo>
                          <a:pt x="26" y="486"/>
                        </a:lnTo>
                        <a:lnTo>
                          <a:pt x="23" y="490"/>
                        </a:lnTo>
                        <a:lnTo>
                          <a:pt x="21" y="494"/>
                        </a:lnTo>
                        <a:lnTo>
                          <a:pt x="20" y="498"/>
                        </a:lnTo>
                        <a:lnTo>
                          <a:pt x="21" y="502"/>
                        </a:lnTo>
                        <a:lnTo>
                          <a:pt x="23" y="506"/>
                        </a:lnTo>
                        <a:lnTo>
                          <a:pt x="26" y="511"/>
                        </a:lnTo>
                        <a:lnTo>
                          <a:pt x="31" y="515"/>
                        </a:lnTo>
                        <a:lnTo>
                          <a:pt x="36" y="519"/>
                        </a:lnTo>
                        <a:lnTo>
                          <a:pt x="42" y="523"/>
                        </a:lnTo>
                        <a:lnTo>
                          <a:pt x="49" y="527"/>
                        </a:lnTo>
                        <a:lnTo>
                          <a:pt x="57" y="531"/>
                        </a:lnTo>
                        <a:lnTo>
                          <a:pt x="66" y="534"/>
                        </a:lnTo>
                        <a:lnTo>
                          <a:pt x="75" y="537"/>
                        </a:lnTo>
                        <a:lnTo>
                          <a:pt x="84" y="540"/>
                        </a:lnTo>
                        <a:lnTo>
                          <a:pt x="94" y="543"/>
                        </a:lnTo>
                        <a:lnTo>
                          <a:pt x="104" y="544"/>
                        </a:lnTo>
                        <a:lnTo>
                          <a:pt x="115" y="547"/>
                        </a:lnTo>
                        <a:lnTo>
                          <a:pt x="127" y="549"/>
                        </a:lnTo>
                        <a:lnTo>
                          <a:pt x="139" y="552"/>
                        </a:lnTo>
                        <a:lnTo>
                          <a:pt x="152" y="554"/>
                        </a:lnTo>
                        <a:lnTo>
                          <a:pt x="166" y="556"/>
                        </a:lnTo>
                        <a:lnTo>
                          <a:pt x="179" y="557"/>
                        </a:lnTo>
                        <a:lnTo>
                          <a:pt x="192" y="556"/>
                        </a:lnTo>
                        <a:lnTo>
                          <a:pt x="204" y="553"/>
                        </a:lnTo>
                        <a:lnTo>
                          <a:pt x="216" y="548"/>
                        </a:lnTo>
                        <a:lnTo>
                          <a:pt x="227" y="540"/>
                        </a:lnTo>
                        <a:lnTo>
                          <a:pt x="237" y="529"/>
                        </a:lnTo>
                        <a:lnTo>
                          <a:pt x="245" y="515"/>
                        </a:lnTo>
                        <a:lnTo>
                          <a:pt x="252" y="497"/>
                        </a:lnTo>
                        <a:lnTo>
                          <a:pt x="256" y="475"/>
                        </a:lnTo>
                        <a:lnTo>
                          <a:pt x="260" y="448"/>
                        </a:lnTo>
                        <a:lnTo>
                          <a:pt x="260" y="416"/>
                        </a:lnTo>
                        <a:lnTo>
                          <a:pt x="259" y="347"/>
                        </a:lnTo>
                        <a:lnTo>
                          <a:pt x="257" y="281"/>
                        </a:lnTo>
                        <a:lnTo>
                          <a:pt x="255" y="219"/>
                        </a:lnTo>
                        <a:lnTo>
                          <a:pt x="252" y="162"/>
                        </a:lnTo>
                        <a:lnTo>
                          <a:pt x="246" y="113"/>
                        </a:lnTo>
                        <a:lnTo>
                          <a:pt x="238" y="72"/>
                        </a:lnTo>
                        <a:lnTo>
                          <a:pt x="227" y="41"/>
                        </a:lnTo>
                        <a:lnTo>
                          <a:pt x="212" y="22"/>
                        </a:lnTo>
                        <a:lnTo>
                          <a:pt x="203" y="16"/>
                        </a:lnTo>
                        <a:lnTo>
                          <a:pt x="193" y="11"/>
                        </a:lnTo>
                        <a:lnTo>
                          <a:pt x="183" y="7"/>
                        </a:lnTo>
                        <a:lnTo>
                          <a:pt x="172" y="4"/>
                        </a:lnTo>
                        <a:lnTo>
                          <a:pt x="161" y="1"/>
                        </a:lnTo>
                        <a:lnTo>
                          <a:pt x="150" y="0"/>
                        </a:lnTo>
                        <a:lnTo>
                          <a:pt x="139" y="0"/>
                        </a:lnTo>
                        <a:lnTo>
                          <a:pt x="127" y="0"/>
                        </a:lnTo>
                        <a:lnTo>
                          <a:pt x="116" y="1"/>
                        </a:lnTo>
                        <a:lnTo>
                          <a:pt x="106" y="4"/>
                        </a:lnTo>
                        <a:lnTo>
                          <a:pt x="96" y="7"/>
                        </a:lnTo>
                        <a:lnTo>
                          <a:pt x="87" y="11"/>
                        </a:lnTo>
                        <a:lnTo>
                          <a:pt x="79" y="16"/>
                        </a:lnTo>
                        <a:lnTo>
                          <a:pt x="72" y="22"/>
                        </a:lnTo>
                        <a:lnTo>
                          <a:pt x="66" y="29"/>
                        </a:lnTo>
                        <a:lnTo>
                          <a:pt x="62" y="38"/>
                        </a:lnTo>
                        <a:close/>
                      </a:path>
                    </a:pathLst>
                  </a:custGeom>
                  <a:solidFill>
                    <a:srgbClr val="FCF7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8"/>
                  <p:cNvSpPr>
                    <a:spLocks/>
                  </p:cNvSpPr>
                  <p:nvPr/>
                </p:nvSpPr>
                <p:spPr bwMode="auto">
                  <a:xfrm>
                    <a:off x="1584" y="2061"/>
                    <a:ext cx="249" cy="551"/>
                  </a:xfrm>
                  <a:custGeom>
                    <a:avLst/>
                    <a:gdLst>
                      <a:gd name="T0" fmla="*/ 58 w 249"/>
                      <a:gd name="T1" fmla="*/ 39 h 551"/>
                      <a:gd name="T2" fmla="*/ 51 w 249"/>
                      <a:gd name="T3" fmla="*/ 56 h 551"/>
                      <a:gd name="T4" fmla="*/ 38 w 249"/>
                      <a:gd name="T5" fmla="*/ 85 h 551"/>
                      <a:gd name="T6" fmla="*/ 24 w 249"/>
                      <a:gd name="T7" fmla="*/ 125 h 551"/>
                      <a:gd name="T8" fmla="*/ 11 w 249"/>
                      <a:gd name="T9" fmla="*/ 171 h 551"/>
                      <a:gd name="T10" fmla="*/ 2 w 249"/>
                      <a:gd name="T11" fmla="*/ 220 h 551"/>
                      <a:gd name="T12" fmla="*/ 0 w 249"/>
                      <a:gd name="T13" fmla="*/ 269 h 551"/>
                      <a:gd name="T14" fmla="*/ 8 w 249"/>
                      <a:gd name="T15" fmla="*/ 314 h 551"/>
                      <a:gd name="T16" fmla="*/ 32 w 249"/>
                      <a:gd name="T17" fmla="*/ 369 h 551"/>
                      <a:gd name="T18" fmla="*/ 46 w 249"/>
                      <a:gd name="T19" fmla="*/ 421 h 551"/>
                      <a:gd name="T20" fmla="*/ 43 w 249"/>
                      <a:gd name="T21" fmla="*/ 454 h 551"/>
                      <a:gd name="T22" fmla="*/ 32 w 249"/>
                      <a:gd name="T23" fmla="*/ 474 h 551"/>
                      <a:gd name="T24" fmla="*/ 21 w 249"/>
                      <a:gd name="T25" fmla="*/ 484 h 551"/>
                      <a:gd name="T26" fmla="*/ 18 w 249"/>
                      <a:gd name="T27" fmla="*/ 493 h 551"/>
                      <a:gd name="T28" fmla="*/ 21 w 249"/>
                      <a:gd name="T29" fmla="*/ 501 h 551"/>
                      <a:gd name="T30" fmla="*/ 28 w 249"/>
                      <a:gd name="T31" fmla="*/ 510 h 551"/>
                      <a:gd name="T32" fmla="*/ 40 w 249"/>
                      <a:gd name="T33" fmla="*/ 518 h 551"/>
                      <a:gd name="T34" fmla="*/ 54 w 249"/>
                      <a:gd name="T35" fmla="*/ 525 h 551"/>
                      <a:gd name="T36" fmla="*/ 71 w 249"/>
                      <a:gd name="T37" fmla="*/ 531 h 551"/>
                      <a:gd name="T38" fmla="*/ 90 w 249"/>
                      <a:gd name="T39" fmla="*/ 537 h 551"/>
                      <a:gd name="T40" fmla="*/ 110 w 249"/>
                      <a:gd name="T41" fmla="*/ 541 h 551"/>
                      <a:gd name="T42" fmla="*/ 134 w 249"/>
                      <a:gd name="T43" fmla="*/ 546 h 551"/>
                      <a:gd name="T44" fmla="*/ 159 w 249"/>
                      <a:gd name="T45" fmla="*/ 550 h 551"/>
                      <a:gd name="T46" fmla="*/ 184 w 249"/>
                      <a:gd name="T47" fmla="*/ 550 h 551"/>
                      <a:gd name="T48" fmla="*/ 208 w 249"/>
                      <a:gd name="T49" fmla="*/ 542 h 551"/>
                      <a:gd name="T50" fmla="*/ 227 w 249"/>
                      <a:gd name="T51" fmla="*/ 524 h 551"/>
                      <a:gd name="T52" fmla="*/ 242 w 249"/>
                      <a:gd name="T53" fmla="*/ 492 h 551"/>
                      <a:gd name="T54" fmla="*/ 249 w 249"/>
                      <a:gd name="T55" fmla="*/ 443 h 551"/>
                      <a:gd name="T56" fmla="*/ 249 w 249"/>
                      <a:gd name="T57" fmla="*/ 343 h 551"/>
                      <a:gd name="T58" fmla="*/ 245 w 249"/>
                      <a:gd name="T59" fmla="*/ 216 h 551"/>
                      <a:gd name="T60" fmla="*/ 236 w 249"/>
                      <a:gd name="T61" fmla="*/ 111 h 551"/>
                      <a:gd name="T62" fmla="*/ 218 w 249"/>
                      <a:gd name="T63" fmla="*/ 41 h 551"/>
                      <a:gd name="T64" fmla="*/ 195 w 249"/>
                      <a:gd name="T65" fmla="*/ 16 h 551"/>
                      <a:gd name="T66" fmla="*/ 176 w 249"/>
                      <a:gd name="T67" fmla="*/ 7 h 551"/>
                      <a:gd name="T68" fmla="*/ 154 w 249"/>
                      <a:gd name="T69" fmla="*/ 1 h 551"/>
                      <a:gd name="T70" fmla="*/ 133 w 249"/>
                      <a:gd name="T71" fmla="*/ 0 h 551"/>
                      <a:gd name="T72" fmla="*/ 112 w 249"/>
                      <a:gd name="T73" fmla="*/ 1 h 551"/>
                      <a:gd name="T74" fmla="*/ 92 w 249"/>
                      <a:gd name="T75" fmla="*/ 7 h 551"/>
                      <a:gd name="T76" fmla="*/ 76 w 249"/>
                      <a:gd name="T77" fmla="*/ 16 h 551"/>
                      <a:gd name="T78" fmla="*/ 63 w 249"/>
                      <a:gd name="T79" fmla="*/ 29 h 5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9"/>
                      <a:gd name="T121" fmla="*/ 0 h 551"/>
                      <a:gd name="T122" fmla="*/ 249 w 249"/>
                      <a:gd name="T123" fmla="*/ 551 h 55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9" h="551">
                        <a:moveTo>
                          <a:pt x="59" y="37"/>
                        </a:moveTo>
                        <a:lnTo>
                          <a:pt x="58" y="39"/>
                        </a:lnTo>
                        <a:lnTo>
                          <a:pt x="55" y="45"/>
                        </a:lnTo>
                        <a:lnTo>
                          <a:pt x="51" y="56"/>
                        </a:lnTo>
                        <a:lnTo>
                          <a:pt x="45" y="69"/>
                        </a:lnTo>
                        <a:lnTo>
                          <a:pt x="38" y="85"/>
                        </a:lnTo>
                        <a:lnTo>
                          <a:pt x="32" y="104"/>
                        </a:lnTo>
                        <a:lnTo>
                          <a:pt x="24" y="125"/>
                        </a:lnTo>
                        <a:lnTo>
                          <a:pt x="18" y="147"/>
                        </a:lnTo>
                        <a:lnTo>
                          <a:pt x="11" y="171"/>
                        </a:lnTo>
                        <a:lnTo>
                          <a:pt x="6" y="195"/>
                        </a:lnTo>
                        <a:lnTo>
                          <a:pt x="2" y="220"/>
                        </a:lnTo>
                        <a:lnTo>
                          <a:pt x="0" y="245"/>
                        </a:lnTo>
                        <a:lnTo>
                          <a:pt x="0" y="269"/>
                        </a:lnTo>
                        <a:lnTo>
                          <a:pt x="2" y="292"/>
                        </a:lnTo>
                        <a:lnTo>
                          <a:pt x="8" y="314"/>
                        </a:lnTo>
                        <a:lnTo>
                          <a:pt x="16" y="334"/>
                        </a:lnTo>
                        <a:lnTo>
                          <a:pt x="32" y="369"/>
                        </a:lnTo>
                        <a:lnTo>
                          <a:pt x="42" y="397"/>
                        </a:lnTo>
                        <a:lnTo>
                          <a:pt x="46" y="421"/>
                        </a:lnTo>
                        <a:lnTo>
                          <a:pt x="47" y="439"/>
                        </a:lnTo>
                        <a:lnTo>
                          <a:pt x="43" y="454"/>
                        </a:lnTo>
                        <a:lnTo>
                          <a:pt x="38" y="465"/>
                        </a:lnTo>
                        <a:lnTo>
                          <a:pt x="32" y="474"/>
                        </a:lnTo>
                        <a:lnTo>
                          <a:pt x="25" y="480"/>
                        </a:lnTo>
                        <a:lnTo>
                          <a:pt x="21" y="484"/>
                        </a:lnTo>
                        <a:lnTo>
                          <a:pt x="19" y="489"/>
                        </a:lnTo>
                        <a:lnTo>
                          <a:pt x="18" y="493"/>
                        </a:lnTo>
                        <a:lnTo>
                          <a:pt x="19" y="497"/>
                        </a:lnTo>
                        <a:lnTo>
                          <a:pt x="21" y="501"/>
                        </a:lnTo>
                        <a:lnTo>
                          <a:pt x="24" y="506"/>
                        </a:lnTo>
                        <a:lnTo>
                          <a:pt x="28" y="510"/>
                        </a:lnTo>
                        <a:lnTo>
                          <a:pt x="33" y="514"/>
                        </a:lnTo>
                        <a:lnTo>
                          <a:pt x="40" y="518"/>
                        </a:lnTo>
                        <a:lnTo>
                          <a:pt x="46" y="522"/>
                        </a:lnTo>
                        <a:lnTo>
                          <a:pt x="54" y="525"/>
                        </a:lnTo>
                        <a:lnTo>
                          <a:pt x="63" y="529"/>
                        </a:lnTo>
                        <a:lnTo>
                          <a:pt x="71" y="531"/>
                        </a:lnTo>
                        <a:lnTo>
                          <a:pt x="81" y="534"/>
                        </a:lnTo>
                        <a:lnTo>
                          <a:pt x="90" y="537"/>
                        </a:lnTo>
                        <a:lnTo>
                          <a:pt x="100" y="539"/>
                        </a:lnTo>
                        <a:lnTo>
                          <a:pt x="110" y="541"/>
                        </a:lnTo>
                        <a:lnTo>
                          <a:pt x="122" y="543"/>
                        </a:lnTo>
                        <a:lnTo>
                          <a:pt x="134" y="546"/>
                        </a:lnTo>
                        <a:lnTo>
                          <a:pt x="146" y="548"/>
                        </a:lnTo>
                        <a:lnTo>
                          <a:pt x="159" y="550"/>
                        </a:lnTo>
                        <a:lnTo>
                          <a:pt x="172" y="551"/>
                        </a:lnTo>
                        <a:lnTo>
                          <a:pt x="184" y="550"/>
                        </a:lnTo>
                        <a:lnTo>
                          <a:pt x="196" y="547"/>
                        </a:lnTo>
                        <a:lnTo>
                          <a:pt x="208" y="542"/>
                        </a:lnTo>
                        <a:lnTo>
                          <a:pt x="218" y="534"/>
                        </a:lnTo>
                        <a:lnTo>
                          <a:pt x="227" y="524"/>
                        </a:lnTo>
                        <a:lnTo>
                          <a:pt x="235" y="510"/>
                        </a:lnTo>
                        <a:lnTo>
                          <a:pt x="242" y="492"/>
                        </a:lnTo>
                        <a:lnTo>
                          <a:pt x="246" y="470"/>
                        </a:lnTo>
                        <a:lnTo>
                          <a:pt x="249" y="443"/>
                        </a:lnTo>
                        <a:lnTo>
                          <a:pt x="249" y="411"/>
                        </a:lnTo>
                        <a:lnTo>
                          <a:pt x="249" y="343"/>
                        </a:lnTo>
                        <a:lnTo>
                          <a:pt x="247" y="278"/>
                        </a:lnTo>
                        <a:lnTo>
                          <a:pt x="245" y="216"/>
                        </a:lnTo>
                        <a:lnTo>
                          <a:pt x="241" y="160"/>
                        </a:lnTo>
                        <a:lnTo>
                          <a:pt x="236" y="111"/>
                        </a:lnTo>
                        <a:lnTo>
                          <a:pt x="228" y="71"/>
                        </a:lnTo>
                        <a:lnTo>
                          <a:pt x="218" y="41"/>
                        </a:lnTo>
                        <a:lnTo>
                          <a:pt x="203" y="22"/>
                        </a:lnTo>
                        <a:lnTo>
                          <a:pt x="195" y="16"/>
                        </a:lnTo>
                        <a:lnTo>
                          <a:pt x="186" y="11"/>
                        </a:lnTo>
                        <a:lnTo>
                          <a:pt x="176" y="7"/>
                        </a:lnTo>
                        <a:lnTo>
                          <a:pt x="165" y="4"/>
                        </a:lnTo>
                        <a:lnTo>
                          <a:pt x="154" y="1"/>
                        </a:lnTo>
                        <a:lnTo>
                          <a:pt x="144" y="0"/>
                        </a:lnTo>
                        <a:lnTo>
                          <a:pt x="133" y="0"/>
                        </a:lnTo>
                        <a:lnTo>
                          <a:pt x="122" y="0"/>
                        </a:lnTo>
                        <a:lnTo>
                          <a:pt x="112" y="1"/>
                        </a:lnTo>
                        <a:lnTo>
                          <a:pt x="102" y="4"/>
                        </a:lnTo>
                        <a:lnTo>
                          <a:pt x="92" y="7"/>
                        </a:lnTo>
                        <a:lnTo>
                          <a:pt x="83" y="11"/>
                        </a:lnTo>
                        <a:lnTo>
                          <a:pt x="76" y="16"/>
                        </a:lnTo>
                        <a:lnTo>
                          <a:pt x="69" y="22"/>
                        </a:lnTo>
                        <a:lnTo>
                          <a:pt x="63" y="29"/>
                        </a:lnTo>
                        <a:lnTo>
                          <a:pt x="59" y="37"/>
                        </a:lnTo>
                        <a:close/>
                      </a:path>
                    </a:pathLst>
                  </a:custGeom>
                  <a:solidFill>
                    <a:srgbClr val="F9F2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9"/>
                  <p:cNvSpPr>
                    <a:spLocks/>
                  </p:cNvSpPr>
                  <p:nvPr/>
                </p:nvSpPr>
                <p:spPr bwMode="auto">
                  <a:xfrm>
                    <a:off x="1591" y="2065"/>
                    <a:ext cx="239" cy="545"/>
                  </a:xfrm>
                  <a:custGeom>
                    <a:avLst/>
                    <a:gdLst>
                      <a:gd name="T0" fmla="*/ 55 w 239"/>
                      <a:gd name="T1" fmla="*/ 39 h 545"/>
                      <a:gd name="T2" fmla="*/ 48 w 239"/>
                      <a:gd name="T3" fmla="*/ 56 h 545"/>
                      <a:gd name="T4" fmla="*/ 36 w 239"/>
                      <a:gd name="T5" fmla="*/ 85 h 545"/>
                      <a:gd name="T6" fmla="*/ 23 w 239"/>
                      <a:gd name="T7" fmla="*/ 124 h 545"/>
                      <a:gd name="T8" fmla="*/ 11 w 239"/>
                      <a:gd name="T9" fmla="*/ 170 h 545"/>
                      <a:gd name="T10" fmla="*/ 2 w 239"/>
                      <a:gd name="T11" fmla="*/ 218 h 545"/>
                      <a:gd name="T12" fmla="*/ 0 w 239"/>
                      <a:gd name="T13" fmla="*/ 267 h 545"/>
                      <a:gd name="T14" fmla="*/ 7 w 239"/>
                      <a:gd name="T15" fmla="*/ 311 h 545"/>
                      <a:gd name="T16" fmla="*/ 31 w 239"/>
                      <a:gd name="T17" fmla="*/ 365 h 545"/>
                      <a:gd name="T18" fmla="*/ 44 w 239"/>
                      <a:gd name="T19" fmla="*/ 417 h 545"/>
                      <a:gd name="T20" fmla="*/ 41 w 239"/>
                      <a:gd name="T21" fmla="*/ 450 h 545"/>
                      <a:gd name="T22" fmla="*/ 30 w 239"/>
                      <a:gd name="T23" fmla="*/ 469 h 545"/>
                      <a:gd name="T24" fmla="*/ 19 w 239"/>
                      <a:gd name="T25" fmla="*/ 480 h 545"/>
                      <a:gd name="T26" fmla="*/ 16 w 239"/>
                      <a:gd name="T27" fmla="*/ 489 h 545"/>
                      <a:gd name="T28" fmla="*/ 18 w 239"/>
                      <a:gd name="T29" fmla="*/ 498 h 545"/>
                      <a:gd name="T30" fmla="*/ 25 w 239"/>
                      <a:gd name="T31" fmla="*/ 506 h 545"/>
                      <a:gd name="T32" fmla="*/ 37 w 239"/>
                      <a:gd name="T33" fmla="*/ 514 h 545"/>
                      <a:gd name="T34" fmla="*/ 51 w 239"/>
                      <a:gd name="T35" fmla="*/ 520 h 545"/>
                      <a:gd name="T36" fmla="*/ 68 w 239"/>
                      <a:gd name="T37" fmla="*/ 526 h 545"/>
                      <a:gd name="T38" fmla="*/ 86 w 239"/>
                      <a:gd name="T39" fmla="*/ 531 h 545"/>
                      <a:gd name="T40" fmla="*/ 106 w 239"/>
                      <a:gd name="T41" fmla="*/ 535 h 545"/>
                      <a:gd name="T42" fmla="*/ 128 w 239"/>
                      <a:gd name="T43" fmla="*/ 540 h 545"/>
                      <a:gd name="T44" fmla="*/ 152 w 239"/>
                      <a:gd name="T45" fmla="*/ 544 h 545"/>
                      <a:gd name="T46" fmla="*/ 176 w 239"/>
                      <a:gd name="T47" fmla="*/ 544 h 545"/>
                      <a:gd name="T48" fmla="*/ 199 w 239"/>
                      <a:gd name="T49" fmla="*/ 537 h 545"/>
                      <a:gd name="T50" fmla="*/ 218 w 239"/>
                      <a:gd name="T51" fmla="*/ 519 h 545"/>
                      <a:gd name="T52" fmla="*/ 232 w 239"/>
                      <a:gd name="T53" fmla="*/ 487 h 545"/>
                      <a:gd name="T54" fmla="*/ 239 w 239"/>
                      <a:gd name="T55" fmla="*/ 439 h 545"/>
                      <a:gd name="T56" fmla="*/ 238 w 239"/>
                      <a:gd name="T57" fmla="*/ 340 h 545"/>
                      <a:gd name="T58" fmla="*/ 234 w 239"/>
                      <a:gd name="T59" fmla="*/ 214 h 545"/>
                      <a:gd name="T60" fmla="*/ 226 w 239"/>
                      <a:gd name="T61" fmla="*/ 111 h 545"/>
                      <a:gd name="T62" fmla="*/ 208 w 239"/>
                      <a:gd name="T63" fmla="*/ 41 h 545"/>
                      <a:gd name="T64" fmla="*/ 187 w 239"/>
                      <a:gd name="T65" fmla="*/ 16 h 545"/>
                      <a:gd name="T66" fmla="*/ 168 w 239"/>
                      <a:gd name="T67" fmla="*/ 7 h 545"/>
                      <a:gd name="T68" fmla="*/ 148 w 239"/>
                      <a:gd name="T69" fmla="*/ 2 h 545"/>
                      <a:gd name="T70" fmla="*/ 127 w 239"/>
                      <a:gd name="T71" fmla="*/ 0 h 545"/>
                      <a:gd name="T72" fmla="*/ 107 w 239"/>
                      <a:gd name="T73" fmla="*/ 2 h 545"/>
                      <a:gd name="T74" fmla="*/ 88 w 239"/>
                      <a:gd name="T75" fmla="*/ 7 h 545"/>
                      <a:gd name="T76" fmla="*/ 72 w 239"/>
                      <a:gd name="T77" fmla="*/ 16 h 545"/>
                      <a:gd name="T78" fmla="*/ 60 w 239"/>
                      <a:gd name="T79" fmla="*/ 30 h 5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39"/>
                      <a:gd name="T121" fmla="*/ 0 h 545"/>
                      <a:gd name="T122" fmla="*/ 239 w 239"/>
                      <a:gd name="T123" fmla="*/ 545 h 5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39" h="545">
                        <a:moveTo>
                          <a:pt x="56" y="37"/>
                        </a:moveTo>
                        <a:lnTo>
                          <a:pt x="55" y="39"/>
                        </a:lnTo>
                        <a:lnTo>
                          <a:pt x="52" y="46"/>
                        </a:lnTo>
                        <a:lnTo>
                          <a:pt x="48" y="56"/>
                        </a:lnTo>
                        <a:lnTo>
                          <a:pt x="43" y="69"/>
                        </a:lnTo>
                        <a:lnTo>
                          <a:pt x="36" y="85"/>
                        </a:lnTo>
                        <a:lnTo>
                          <a:pt x="30" y="104"/>
                        </a:lnTo>
                        <a:lnTo>
                          <a:pt x="23" y="124"/>
                        </a:lnTo>
                        <a:lnTo>
                          <a:pt x="16" y="147"/>
                        </a:lnTo>
                        <a:lnTo>
                          <a:pt x="11" y="170"/>
                        </a:lnTo>
                        <a:lnTo>
                          <a:pt x="6" y="194"/>
                        </a:lnTo>
                        <a:lnTo>
                          <a:pt x="2" y="218"/>
                        </a:lnTo>
                        <a:lnTo>
                          <a:pt x="0" y="243"/>
                        </a:lnTo>
                        <a:lnTo>
                          <a:pt x="0" y="267"/>
                        </a:lnTo>
                        <a:lnTo>
                          <a:pt x="2" y="290"/>
                        </a:lnTo>
                        <a:lnTo>
                          <a:pt x="7" y="311"/>
                        </a:lnTo>
                        <a:lnTo>
                          <a:pt x="15" y="331"/>
                        </a:lnTo>
                        <a:lnTo>
                          <a:pt x="31" y="365"/>
                        </a:lnTo>
                        <a:lnTo>
                          <a:pt x="40" y="394"/>
                        </a:lnTo>
                        <a:lnTo>
                          <a:pt x="44" y="417"/>
                        </a:lnTo>
                        <a:lnTo>
                          <a:pt x="44" y="435"/>
                        </a:lnTo>
                        <a:lnTo>
                          <a:pt x="41" y="450"/>
                        </a:lnTo>
                        <a:lnTo>
                          <a:pt x="36" y="461"/>
                        </a:lnTo>
                        <a:lnTo>
                          <a:pt x="30" y="469"/>
                        </a:lnTo>
                        <a:lnTo>
                          <a:pt x="23" y="476"/>
                        </a:lnTo>
                        <a:lnTo>
                          <a:pt x="19" y="480"/>
                        </a:lnTo>
                        <a:lnTo>
                          <a:pt x="16" y="485"/>
                        </a:lnTo>
                        <a:lnTo>
                          <a:pt x="16" y="489"/>
                        </a:lnTo>
                        <a:lnTo>
                          <a:pt x="16" y="493"/>
                        </a:lnTo>
                        <a:lnTo>
                          <a:pt x="18" y="498"/>
                        </a:lnTo>
                        <a:lnTo>
                          <a:pt x="21" y="502"/>
                        </a:lnTo>
                        <a:lnTo>
                          <a:pt x="25" y="506"/>
                        </a:lnTo>
                        <a:lnTo>
                          <a:pt x="30" y="510"/>
                        </a:lnTo>
                        <a:lnTo>
                          <a:pt x="37" y="514"/>
                        </a:lnTo>
                        <a:lnTo>
                          <a:pt x="44" y="517"/>
                        </a:lnTo>
                        <a:lnTo>
                          <a:pt x="51" y="520"/>
                        </a:lnTo>
                        <a:lnTo>
                          <a:pt x="59" y="524"/>
                        </a:lnTo>
                        <a:lnTo>
                          <a:pt x="68" y="526"/>
                        </a:lnTo>
                        <a:lnTo>
                          <a:pt x="77" y="529"/>
                        </a:lnTo>
                        <a:lnTo>
                          <a:pt x="86" y="531"/>
                        </a:lnTo>
                        <a:lnTo>
                          <a:pt x="96" y="533"/>
                        </a:lnTo>
                        <a:lnTo>
                          <a:pt x="106" y="535"/>
                        </a:lnTo>
                        <a:lnTo>
                          <a:pt x="117" y="538"/>
                        </a:lnTo>
                        <a:lnTo>
                          <a:pt x="128" y="540"/>
                        </a:lnTo>
                        <a:lnTo>
                          <a:pt x="140" y="543"/>
                        </a:lnTo>
                        <a:lnTo>
                          <a:pt x="152" y="544"/>
                        </a:lnTo>
                        <a:lnTo>
                          <a:pt x="165" y="545"/>
                        </a:lnTo>
                        <a:lnTo>
                          <a:pt x="176" y="544"/>
                        </a:lnTo>
                        <a:lnTo>
                          <a:pt x="188" y="542"/>
                        </a:lnTo>
                        <a:lnTo>
                          <a:pt x="199" y="537"/>
                        </a:lnTo>
                        <a:lnTo>
                          <a:pt x="209" y="529"/>
                        </a:lnTo>
                        <a:lnTo>
                          <a:pt x="218" y="519"/>
                        </a:lnTo>
                        <a:lnTo>
                          <a:pt x="225" y="505"/>
                        </a:lnTo>
                        <a:lnTo>
                          <a:pt x="232" y="487"/>
                        </a:lnTo>
                        <a:lnTo>
                          <a:pt x="236" y="465"/>
                        </a:lnTo>
                        <a:lnTo>
                          <a:pt x="239" y="439"/>
                        </a:lnTo>
                        <a:lnTo>
                          <a:pt x="239" y="407"/>
                        </a:lnTo>
                        <a:lnTo>
                          <a:pt x="238" y="340"/>
                        </a:lnTo>
                        <a:lnTo>
                          <a:pt x="237" y="275"/>
                        </a:lnTo>
                        <a:lnTo>
                          <a:pt x="234" y="214"/>
                        </a:lnTo>
                        <a:lnTo>
                          <a:pt x="231" y="159"/>
                        </a:lnTo>
                        <a:lnTo>
                          <a:pt x="226" y="111"/>
                        </a:lnTo>
                        <a:lnTo>
                          <a:pt x="219" y="71"/>
                        </a:lnTo>
                        <a:lnTo>
                          <a:pt x="208" y="41"/>
                        </a:lnTo>
                        <a:lnTo>
                          <a:pt x="195" y="22"/>
                        </a:lnTo>
                        <a:lnTo>
                          <a:pt x="187" y="16"/>
                        </a:lnTo>
                        <a:lnTo>
                          <a:pt x="178" y="11"/>
                        </a:lnTo>
                        <a:lnTo>
                          <a:pt x="168" y="7"/>
                        </a:lnTo>
                        <a:lnTo>
                          <a:pt x="158" y="4"/>
                        </a:lnTo>
                        <a:lnTo>
                          <a:pt x="148" y="2"/>
                        </a:lnTo>
                        <a:lnTo>
                          <a:pt x="138" y="1"/>
                        </a:lnTo>
                        <a:lnTo>
                          <a:pt x="127" y="0"/>
                        </a:lnTo>
                        <a:lnTo>
                          <a:pt x="117" y="1"/>
                        </a:lnTo>
                        <a:lnTo>
                          <a:pt x="107" y="2"/>
                        </a:lnTo>
                        <a:lnTo>
                          <a:pt x="97" y="4"/>
                        </a:lnTo>
                        <a:lnTo>
                          <a:pt x="88" y="7"/>
                        </a:lnTo>
                        <a:lnTo>
                          <a:pt x="80" y="11"/>
                        </a:lnTo>
                        <a:lnTo>
                          <a:pt x="72" y="16"/>
                        </a:lnTo>
                        <a:lnTo>
                          <a:pt x="66" y="22"/>
                        </a:lnTo>
                        <a:lnTo>
                          <a:pt x="60" y="30"/>
                        </a:lnTo>
                        <a:lnTo>
                          <a:pt x="56" y="37"/>
                        </a:lnTo>
                        <a:close/>
                      </a:path>
                    </a:pathLst>
                  </a:custGeom>
                  <a:solidFill>
                    <a:srgbClr val="F9EF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10"/>
                  <p:cNvSpPr>
                    <a:spLocks/>
                  </p:cNvSpPr>
                  <p:nvPr/>
                </p:nvSpPr>
                <p:spPr bwMode="auto">
                  <a:xfrm>
                    <a:off x="1598" y="2070"/>
                    <a:ext cx="229" cy="539"/>
                  </a:xfrm>
                  <a:custGeom>
                    <a:avLst/>
                    <a:gdLst>
                      <a:gd name="T0" fmla="*/ 53 w 229"/>
                      <a:gd name="T1" fmla="*/ 39 h 539"/>
                      <a:gd name="T2" fmla="*/ 46 w 229"/>
                      <a:gd name="T3" fmla="*/ 55 h 539"/>
                      <a:gd name="T4" fmla="*/ 35 w 229"/>
                      <a:gd name="T5" fmla="*/ 84 h 539"/>
                      <a:gd name="T6" fmla="*/ 22 w 229"/>
                      <a:gd name="T7" fmla="*/ 123 h 539"/>
                      <a:gd name="T8" fmla="*/ 10 w 229"/>
                      <a:gd name="T9" fmla="*/ 168 h 539"/>
                      <a:gd name="T10" fmla="*/ 2 w 229"/>
                      <a:gd name="T11" fmla="*/ 216 h 539"/>
                      <a:gd name="T12" fmla="*/ 0 w 229"/>
                      <a:gd name="T13" fmla="*/ 264 h 539"/>
                      <a:gd name="T14" fmla="*/ 7 w 229"/>
                      <a:gd name="T15" fmla="*/ 308 h 539"/>
                      <a:gd name="T16" fmla="*/ 29 w 229"/>
                      <a:gd name="T17" fmla="*/ 361 h 539"/>
                      <a:gd name="T18" fmla="*/ 42 w 229"/>
                      <a:gd name="T19" fmla="*/ 412 h 539"/>
                      <a:gd name="T20" fmla="*/ 40 w 229"/>
                      <a:gd name="T21" fmla="*/ 445 h 539"/>
                      <a:gd name="T22" fmla="*/ 28 w 229"/>
                      <a:gd name="T23" fmla="*/ 464 h 539"/>
                      <a:gd name="T24" fmla="*/ 18 w 229"/>
                      <a:gd name="T25" fmla="*/ 475 h 539"/>
                      <a:gd name="T26" fmla="*/ 14 w 229"/>
                      <a:gd name="T27" fmla="*/ 484 h 539"/>
                      <a:gd name="T28" fmla="*/ 16 w 229"/>
                      <a:gd name="T29" fmla="*/ 493 h 539"/>
                      <a:gd name="T30" fmla="*/ 23 w 229"/>
                      <a:gd name="T31" fmla="*/ 501 h 539"/>
                      <a:gd name="T32" fmla="*/ 34 w 229"/>
                      <a:gd name="T33" fmla="*/ 508 h 539"/>
                      <a:gd name="T34" fmla="*/ 48 w 229"/>
                      <a:gd name="T35" fmla="*/ 515 h 539"/>
                      <a:gd name="T36" fmla="*/ 64 w 229"/>
                      <a:gd name="T37" fmla="*/ 520 h 539"/>
                      <a:gd name="T38" fmla="*/ 82 w 229"/>
                      <a:gd name="T39" fmla="*/ 525 h 539"/>
                      <a:gd name="T40" fmla="*/ 101 w 229"/>
                      <a:gd name="T41" fmla="*/ 529 h 539"/>
                      <a:gd name="T42" fmla="*/ 122 w 229"/>
                      <a:gd name="T43" fmla="*/ 534 h 539"/>
                      <a:gd name="T44" fmla="*/ 145 w 229"/>
                      <a:gd name="T45" fmla="*/ 538 h 539"/>
                      <a:gd name="T46" fmla="*/ 169 w 229"/>
                      <a:gd name="T47" fmla="*/ 538 h 539"/>
                      <a:gd name="T48" fmla="*/ 190 w 229"/>
                      <a:gd name="T49" fmla="*/ 530 h 539"/>
                      <a:gd name="T50" fmla="*/ 208 w 229"/>
                      <a:gd name="T51" fmla="*/ 513 h 539"/>
                      <a:gd name="T52" fmla="*/ 222 w 229"/>
                      <a:gd name="T53" fmla="*/ 482 h 539"/>
                      <a:gd name="T54" fmla="*/ 228 w 229"/>
                      <a:gd name="T55" fmla="*/ 434 h 539"/>
                      <a:gd name="T56" fmla="*/ 228 w 229"/>
                      <a:gd name="T57" fmla="*/ 336 h 539"/>
                      <a:gd name="T58" fmla="*/ 224 w 229"/>
                      <a:gd name="T59" fmla="*/ 212 h 539"/>
                      <a:gd name="T60" fmla="*/ 216 w 229"/>
                      <a:gd name="T61" fmla="*/ 110 h 539"/>
                      <a:gd name="T62" fmla="*/ 199 w 229"/>
                      <a:gd name="T63" fmla="*/ 40 h 539"/>
                      <a:gd name="T64" fmla="*/ 179 w 229"/>
                      <a:gd name="T65" fmla="*/ 16 h 539"/>
                      <a:gd name="T66" fmla="*/ 161 w 229"/>
                      <a:gd name="T67" fmla="*/ 7 h 539"/>
                      <a:gd name="T68" fmla="*/ 141 w 229"/>
                      <a:gd name="T69" fmla="*/ 2 h 539"/>
                      <a:gd name="T70" fmla="*/ 122 w 229"/>
                      <a:gd name="T71" fmla="*/ 0 h 539"/>
                      <a:gd name="T72" fmla="*/ 102 w 229"/>
                      <a:gd name="T73" fmla="*/ 1 h 539"/>
                      <a:gd name="T74" fmla="*/ 84 w 229"/>
                      <a:gd name="T75" fmla="*/ 7 h 539"/>
                      <a:gd name="T76" fmla="*/ 69 w 229"/>
                      <a:gd name="T77" fmla="*/ 16 h 539"/>
                      <a:gd name="T78" fmla="*/ 58 w 229"/>
                      <a:gd name="T79" fmla="*/ 29 h 5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9"/>
                      <a:gd name="T121" fmla="*/ 0 h 539"/>
                      <a:gd name="T122" fmla="*/ 229 w 229"/>
                      <a:gd name="T123" fmla="*/ 539 h 53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9" h="539">
                        <a:moveTo>
                          <a:pt x="54" y="36"/>
                        </a:moveTo>
                        <a:lnTo>
                          <a:pt x="53" y="39"/>
                        </a:lnTo>
                        <a:lnTo>
                          <a:pt x="50" y="45"/>
                        </a:lnTo>
                        <a:lnTo>
                          <a:pt x="46" y="55"/>
                        </a:lnTo>
                        <a:lnTo>
                          <a:pt x="41" y="68"/>
                        </a:lnTo>
                        <a:lnTo>
                          <a:pt x="35" y="84"/>
                        </a:lnTo>
                        <a:lnTo>
                          <a:pt x="28" y="102"/>
                        </a:lnTo>
                        <a:lnTo>
                          <a:pt x="22" y="123"/>
                        </a:lnTo>
                        <a:lnTo>
                          <a:pt x="16" y="145"/>
                        </a:lnTo>
                        <a:lnTo>
                          <a:pt x="10" y="168"/>
                        </a:lnTo>
                        <a:lnTo>
                          <a:pt x="5" y="192"/>
                        </a:lnTo>
                        <a:lnTo>
                          <a:pt x="2" y="216"/>
                        </a:lnTo>
                        <a:lnTo>
                          <a:pt x="0" y="240"/>
                        </a:lnTo>
                        <a:lnTo>
                          <a:pt x="0" y="264"/>
                        </a:lnTo>
                        <a:lnTo>
                          <a:pt x="2" y="286"/>
                        </a:lnTo>
                        <a:lnTo>
                          <a:pt x="7" y="308"/>
                        </a:lnTo>
                        <a:lnTo>
                          <a:pt x="14" y="327"/>
                        </a:lnTo>
                        <a:lnTo>
                          <a:pt x="29" y="361"/>
                        </a:lnTo>
                        <a:lnTo>
                          <a:pt x="38" y="389"/>
                        </a:lnTo>
                        <a:lnTo>
                          <a:pt x="42" y="412"/>
                        </a:lnTo>
                        <a:lnTo>
                          <a:pt x="43" y="430"/>
                        </a:lnTo>
                        <a:lnTo>
                          <a:pt x="40" y="445"/>
                        </a:lnTo>
                        <a:lnTo>
                          <a:pt x="35" y="456"/>
                        </a:lnTo>
                        <a:lnTo>
                          <a:pt x="28" y="464"/>
                        </a:lnTo>
                        <a:lnTo>
                          <a:pt x="22" y="470"/>
                        </a:lnTo>
                        <a:lnTo>
                          <a:pt x="18" y="475"/>
                        </a:lnTo>
                        <a:lnTo>
                          <a:pt x="15" y="480"/>
                        </a:lnTo>
                        <a:lnTo>
                          <a:pt x="14" y="484"/>
                        </a:lnTo>
                        <a:lnTo>
                          <a:pt x="14" y="488"/>
                        </a:lnTo>
                        <a:lnTo>
                          <a:pt x="16" y="493"/>
                        </a:lnTo>
                        <a:lnTo>
                          <a:pt x="18" y="497"/>
                        </a:lnTo>
                        <a:lnTo>
                          <a:pt x="23" y="501"/>
                        </a:lnTo>
                        <a:lnTo>
                          <a:pt x="28" y="505"/>
                        </a:lnTo>
                        <a:lnTo>
                          <a:pt x="34" y="508"/>
                        </a:lnTo>
                        <a:lnTo>
                          <a:pt x="41" y="511"/>
                        </a:lnTo>
                        <a:lnTo>
                          <a:pt x="48" y="515"/>
                        </a:lnTo>
                        <a:lnTo>
                          <a:pt x="56" y="518"/>
                        </a:lnTo>
                        <a:lnTo>
                          <a:pt x="64" y="520"/>
                        </a:lnTo>
                        <a:lnTo>
                          <a:pt x="73" y="523"/>
                        </a:lnTo>
                        <a:lnTo>
                          <a:pt x="82" y="525"/>
                        </a:lnTo>
                        <a:lnTo>
                          <a:pt x="91" y="527"/>
                        </a:lnTo>
                        <a:lnTo>
                          <a:pt x="101" y="529"/>
                        </a:lnTo>
                        <a:lnTo>
                          <a:pt x="112" y="531"/>
                        </a:lnTo>
                        <a:lnTo>
                          <a:pt x="122" y="534"/>
                        </a:lnTo>
                        <a:lnTo>
                          <a:pt x="134" y="536"/>
                        </a:lnTo>
                        <a:lnTo>
                          <a:pt x="145" y="538"/>
                        </a:lnTo>
                        <a:lnTo>
                          <a:pt x="157" y="539"/>
                        </a:lnTo>
                        <a:lnTo>
                          <a:pt x="169" y="538"/>
                        </a:lnTo>
                        <a:lnTo>
                          <a:pt x="180" y="535"/>
                        </a:lnTo>
                        <a:lnTo>
                          <a:pt x="190" y="530"/>
                        </a:lnTo>
                        <a:lnTo>
                          <a:pt x="199" y="523"/>
                        </a:lnTo>
                        <a:lnTo>
                          <a:pt x="208" y="513"/>
                        </a:lnTo>
                        <a:lnTo>
                          <a:pt x="216" y="499"/>
                        </a:lnTo>
                        <a:lnTo>
                          <a:pt x="222" y="482"/>
                        </a:lnTo>
                        <a:lnTo>
                          <a:pt x="226" y="460"/>
                        </a:lnTo>
                        <a:lnTo>
                          <a:pt x="228" y="434"/>
                        </a:lnTo>
                        <a:lnTo>
                          <a:pt x="229" y="402"/>
                        </a:lnTo>
                        <a:lnTo>
                          <a:pt x="228" y="336"/>
                        </a:lnTo>
                        <a:lnTo>
                          <a:pt x="226" y="272"/>
                        </a:lnTo>
                        <a:lnTo>
                          <a:pt x="224" y="212"/>
                        </a:lnTo>
                        <a:lnTo>
                          <a:pt x="221" y="157"/>
                        </a:lnTo>
                        <a:lnTo>
                          <a:pt x="216" y="110"/>
                        </a:lnTo>
                        <a:lnTo>
                          <a:pt x="209" y="70"/>
                        </a:lnTo>
                        <a:lnTo>
                          <a:pt x="199" y="40"/>
                        </a:lnTo>
                        <a:lnTo>
                          <a:pt x="186" y="22"/>
                        </a:lnTo>
                        <a:lnTo>
                          <a:pt x="179" y="16"/>
                        </a:lnTo>
                        <a:lnTo>
                          <a:pt x="170" y="11"/>
                        </a:lnTo>
                        <a:lnTo>
                          <a:pt x="161" y="7"/>
                        </a:lnTo>
                        <a:lnTo>
                          <a:pt x="151" y="4"/>
                        </a:lnTo>
                        <a:lnTo>
                          <a:pt x="141" y="2"/>
                        </a:lnTo>
                        <a:lnTo>
                          <a:pt x="131" y="0"/>
                        </a:lnTo>
                        <a:lnTo>
                          <a:pt x="122" y="0"/>
                        </a:lnTo>
                        <a:lnTo>
                          <a:pt x="112" y="0"/>
                        </a:lnTo>
                        <a:lnTo>
                          <a:pt x="102" y="1"/>
                        </a:lnTo>
                        <a:lnTo>
                          <a:pt x="93" y="4"/>
                        </a:lnTo>
                        <a:lnTo>
                          <a:pt x="84" y="7"/>
                        </a:lnTo>
                        <a:lnTo>
                          <a:pt x="76" y="11"/>
                        </a:lnTo>
                        <a:lnTo>
                          <a:pt x="69" y="16"/>
                        </a:lnTo>
                        <a:lnTo>
                          <a:pt x="63" y="22"/>
                        </a:lnTo>
                        <a:lnTo>
                          <a:pt x="58" y="29"/>
                        </a:lnTo>
                        <a:lnTo>
                          <a:pt x="54" y="36"/>
                        </a:lnTo>
                        <a:close/>
                      </a:path>
                    </a:pathLst>
                  </a:custGeom>
                  <a:solidFill>
                    <a:srgbClr val="F7EA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11"/>
                  <p:cNvSpPr>
                    <a:spLocks/>
                  </p:cNvSpPr>
                  <p:nvPr/>
                </p:nvSpPr>
                <p:spPr bwMode="auto">
                  <a:xfrm>
                    <a:off x="1604" y="2075"/>
                    <a:ext cx="220" cy="532"/>
                  </a:xfrm>
                  <a:custGeom>
                    <a:avLst/>
                    <a:gdLst>
                      <a:gd name="T0" fmla="*/ 51 w 220"/>
                      <a:gd name="T1" fmla="*/ 38 h 532"/>
                      <a:gd name="T2" fmla="*/ 44 w 220"/>
                      <a:gd name="T3" fmla="*/ 54 h 532"/>
                      <a:gd name="T4" fmla="*/ 34 w 220"/>
                      <a:gd name="T5" fmla="*/ 83 h 532"/>
                      <a:gd name="T6" fmla="*/ 21 w 220"/>
                      <a:gd name="T7" fmla="*/ 121 h 532"/>
                      <a:gd name="T8" fmla="*/ 10 w 220"/>
                      <a:gd name="T9" fmla="*/ 166 h 532"/>
                      <a:gd name="T10" fmla="*/ 2 w 220"/>
                      <a:gd name="T11" fmla="*/ 213 h 532"/>
                      <a:gd name="T12" fmla="*/ 0 w 220"/>
                      <a:gd name="T13" fmla="*/ 260 h 532"/>
                      <a:gd name="T14" fmla="*/ 7 w 220"/>
                      <a:gd name="T15" fmla="*/ 304 h 532"/>
                      <a:gd name="T16" fmla="*/ 29 w 220"/>
                      <a:gd name="T17" fmla="*/ 357 h 532"/>
                      <a:gd name="T18" fmla="*/ 42 w 220"/>
                      <a:gd name="T19" fmla="*/ 407 h 532"/>
                      <a:gd name="T20" fmla="*/ 39 w 220"/>
                      <a:gd name="T21" fmla="*/ 440 h 532"/>
                      <a:gd name="T22" fmla="*/ 28 w 220"/>
                      <a:gd name="T23" fmla="*/ 458 h 532"/>
                      <a:gd name="T24" fmla="*/ 17 w 220"/>
                      <a:gd name="T25" fmla="*/ 469 h 532"/>
                      <a:gd name="T26" fmla="*/ 12 w 220"/>
                      <a:gd name="T27" fmla="*/ 479 h 532"/>
                      <a:gd name="T28" fmla="*/ 14 w 220"/>
                      <a:gd name="T29" fmla="*/ 487 h 532"/>
                      <a:gd name="T30" fmla="*/ 21 w 220"/>
                      <a:gd name="T31" fmla="*/ 496 h 532"/>
                      <a:gd name="T32" fmla="*/ 31 w 220"/>
                      <a:gd name="T33" fmla="*/ 503 h 532"/>
                      <a:gd name="T34" fmla="*/ 46 w 220"/>
                      <a:gd name="T35" fmla="*/ 509 h 532"/>
                      <a:gd name="T36" fmla="*/ 62 w 220"/>
                      <a:gd name="T37" fmla="*/ 514 h 532"/>
                      <a:gd name="T38" fmla="*/ 79 w 220"/>
                      <a:gd name="T39" fmla="*/ 519 h 532"/>
                      <a:gd name="T40" fmla="*/ 97 w 220"/>
                      <a:gd name="T41" fmla="*/ 523 h 532"/>
                      <a:gd name="T42" fmla="*/ 118 w 220"/>
                      <a:gd name="T43" fmla="*/ 528 h 532"/>
                      <a:gd name="T44" fmla="*/ 140 w 220"/>
                      <a:gd name="T45" fmla="*/ 532 h 532"/>
                      <a:gd name="T46" fmla="*/ 162 w 220"/>
                      <a:gd name="T47" fmla="*/ 532 h 532"/>
                      <a:gd name="T48" fmla="*/ 182 w 220"/>
                      <a:gd name="T49" fmla="*/ 524 h 532"/>
                      <a:gd name="T50" fmla="*/ 200 w 220"/>
                      <a:gd name="T51" fmla="*/ 506 h 532"/>
                      <a:gd name="T52" fmla="*/ 212 w 220"/>
                      <a:gd name="T53" fmla="*/ 476 h 532"/>
                      <a:gd name="T54" fmla="*/ 219 w 220"/>
                      <a:gd name="T55" fmla="*/ 428 h 532"/>
                      <a:gd name="T56" fmla="*/ 219 w 220"/>
                      <a:gd name="T57" fmla="*/ 331 h 532"/>
                      <a:gd name="T58" fmla="*/ 215 w 220"/>
                      <a:gd name="T59" fmla="*/ 209 h 532"/>
                      <a:gd name="T60" fmla="*/ 207 w 220"/>
                      <a:gd name="T61" fmla="*/ 108 h 532"/>
                      <a:gd name="T62" fmla="*/ 191 w 220"/>
                      <a:gd name="T63" fmla="*/ 39 h 532"/>
                      <a:gd name="T64" fmla="*/ 171 w 220"/>
                      <a:gd name="T65" fmla="*/ 15 h 532"/>
                      <a:gd name="T66" fmla="*/ 154 w 220"/>
                      <a:gd name="T67" fmla="*/ 7 h 532"/>
                      <a:gd name="T68" fmla="*/ 136 w 220"/>
                      <a:gd name="T69" fmla="*/ 1 h 532"/>
                      <a:gd name="T70" fmla="*/ 117 w 220"/>
                      <a:gd name="T71" fmla="*/ 0 h 532"/>
                      <a:gd name="T72" fmla="*/ 98 w 220"/>
                      <a:gd name="T73" fmla="*/ 1 h 532"/>
                      <a:gd name="T74" fmla="*/ 81 w 220"/>
                      <a:gd name="T75" fmla="*/ 7 h 532"/>
                      <a:gd name="T76" fmla="*/ 67 w 220"/>
                      <a:gd name="T77" fmla="*/ 15 h 532"/>
                      <a:gd name="T78" fmla="*/ 56 w 220"/>
                      <a:gd name="T79" fmla="*/ 28 h 5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0"/>
                      <a:gd name="T121" fmla="*/ 0 h 532"/>
                      <a:gd name="T122" fmla="*/ 220 w 220"/>
                      <a:gd name="T123" fmla="*/ 532 h 5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0" h="532">
                        <a:moveTo>
                          <a:pt x="52" y="36"/>
                        </a:moveTo>
                        <a:lnTo>
                          <a:pt x="51" y="38"/>
                        </a:lnTo>
                        <a:lnTo>
                          <a:pt x="49" y="44"/>
                        </a:lnTo>
                        <a:lnTo>
                          <a:pt x="44" y="54"/>
                        </a:lnTo>
                        <a:lnTo>
                          <a:pt x="40" y="67"/>
                        </a:lnTo>
                        <a:lnTo>
                          <a:pt x="34" y="83"/>
                        </a:lnTo>
                        <a:lnTo>
                          <a:pt x="28" y="101"/>
                        </a:lnTo>
                        <a:lnTo>
                          <a:pt x="21" y="121"/>
                        </a:lnTo>
                        <a:lnTo>
                          <a:pt x="16" y="143"/>
                        </a:lnTo>
                        <a:lnTo>
                          <a:pt x="10" y="166"/>
                        </a:lnTo>
                        <a:lnTo>
                          <a:pt x="6" y="189"/>
                        </a:lnTo>
                        <a:lnTo>
                          <a:pt x="2" y="213"/>
                        </a:lnTo>
                        <a:lnTo>
                          <a:pt x="0" y="237"/>
                        </a:lnTo>
                        <a:lnTo>
                          <a:pt x="0" y="260"/>
                        </a:lnTo>
                        <a:lnTo>
                          <a:pt x="3" y="283"/>
                        </a:lnTo>
                        <a:lnTo>
                          <a:pt x="7" y="304"/>
                        </a:lnTo>
                        <a:lnTo>
                          <a:pt x="14" y="323"/>
                        </a:lnTo>
                        <a:lnTo>
                          <a:pt x="29" y="357"/>
                        </a:lnTo>
                        <a:lnTo>
                          <a:pt x="38" y="385"/>
                        </a:lnTo>
                        <a:lnTo>
                          <a:pt x="42" y="407"/>
                        </a:lnTo>
                        <a:lnTo>
                          <a:pt x="42" y="425"/>
                        </a:lnTo>
                        <a:lnTo>
                          <a:pt x="39" y="440"/>
                        </a:lnTo>
                        <a:lnTo>
                          <a:pt x="34" y="450"/>
                        </a:lnTo>
                        <a:lnTo>
                          <a:pt x="28" y="458"/>
                        </a:lnTo>
                        <a:lnTo>
                          <a:pt x="22" y="464"/>
                        </a:lnTo>
                        <a:lnTo>
                          <a:pt x="17" y="469"/>
                        </a:lnTo>
                        <a:lnTo>
                          <a:pt x="14" y="474"/>
                        </a:lnTo>
                        <a:lnTo>
                          <a:pt x="12" y="479"/>
                        </a:lnTo>
                        <a:lnTo>
                          <a:pt x="12" y="483"/>
                        </a:lnTo>
                        <a:lnTo>
                          <a:pt x="14" y="487"/>
                        </a:lnTo>
                        <a:lnTo>
                          <a:pt x="17" y="491"/>
                        </a:lnTo>
                        <a:lnTo>
                          <a:pt x="21" y="496"/>
                        </a:lnTo>
                        <a:lnTo>
                          <a:pt x="26" y="499"/>
                        </a:lnTo>
                        <a:lnTo>
                          <a:pt x="31" y="503"/>
                        </a:lnTo>
                        <a:lnTo>
                          <a:pt x="38" y="506"/>
                        </a:lnTo>
                        <a:lnTo>
                          <a:pt x="46" y="509"/>
                        </a:lnTo>
                        <a:lnTo>
                          <a:pt x="53" y="512"/>
                        </a:lnTo>
                        <a:lnTo>
                          <a:pt x="62" y="514"/>
                        </a:lnTo>
                        <a:lnTo>
                          <a:pt x="71" y="516"/>
                        </a:lnTo>
                        <a:lnTo>
                          <a:pt x="79" y="519"/>
                        </a:lnTo>
                        <a:lnTo>
                          <a:pt x="88" y="520"/>
                        </a:lnTo>
                        <a:lnTo>
                          <a:pt x="97" y="523"/>
                        </a:lnTo>
                        <a:lnTo>
                          <a:pt x="107" y="525"/>
                        </a:lnTo>
                        <a:lnTo>
                          <a:pt x="118" y="528"/>
                        </a:lnTo>
                        <a:lnTo>
                          <a:pt x="129" y="530"/>
                        </a:lnTo>
                        <a:lnTo>
                          <a:pt x="140" y="532"/>
                        </a:lnTo>
                        <a:lnTo>
                          <a:pt x="151" y="532"/>
                        </a:lnTo>
                        <a:lnTo>
                          <a:pt x="162" y="532"/>
                        </a:lnTo>
                        <a:lnTo>
                          <a:pt x="172" y="529"/>
                        </a:lnTo>
                        <a:lnTo>
                          <a:pt x="182" y="524"/>
                        </a:lnTo>
                        <a:lnTo>
                          <a:pt x="192" y="517"/>
                        </a:lnTo>
                        <a:lnTo>
                          <a:pt x="200" y="506"/>
                        </a:lnTo>
                        <a:lnTo>
                          <a:pt x="207" y="493"/>
                        </a:lnTo>
                        <a:lnTo>
                          <a:pt x="212" y="476"/>
                        </a:lnTo>
                        <a:lnTo>
                          <a:pt x="216" y="454"/>
                        </a:lnTo>
                        <a:lnTo>
                          <a:pt x="219" y="428"/>
                        </a:lnTo>
                        <a:lnTo>
                          <a:pt x="220" y="397"/>
                        </a:lnTo>
                        <a:lnTo>
                          <a:pt x="219" y="331"/>
                        </a:lnTo>
                        <a:lnTo>
                          <a:pt x="217" y="268"/>
                        </a:lnTo>
                        <a:lnTo>
                          <a:pt x="215" y="209"/>
                        </a:lnTo>
                        <a:lnTo>
                          <a:pt x="212" y="155"/>
                        </a:lnTo>
                        <a:lnTo>
                          <a:pt x="207" y="108"/>
                        </a:lnTo>
                        <a:lnTo>
                          <a:pt x="201" y="69"/>
                        </a:lnTo>
                        <a:lnTo>
                          <a:pt x="191" y="39"/>
                        </a:lnTo>
                        <a:lnTo>
                          <a:pt x="179" y="21"/>
                        </a:lnTo>
                        <a:lnTo>
                          <a:pt x="171" y="15"/>
                        </a:lnTo>
                        <a:lnTo>
                          <a:pt x="163" y="11"/>
                        </a:lnTo>
                        <a:lnTo>
                          <a:pt x="154" y="7"/>
                        </a:lnTo>
                        <a:lnTo>
                          <a:pt x="145" y="4"/>
                        </a:lnTo>
                        <a:lnTo>
                          <a:pt x="136" y="1"/>
                        </a:lnTo>
                        <a:lnTo>
                          <a:pt x="126" y="0"/>
                        </a:lnTo>
                        <a:lnTo>
                          <a:pt x="117" y="0"/>
                        </a:lnTo>
                        <a:lnTo>
                          <a:pt x="107" y="0"/>
                        </a:lnTo>
                        <a:lnTo>
                          <a:pt x="98" y="1"/>
                        </a:lnTo>
                        <a:lnTo>
                          <a:pt x="89" y="4"/>
                        </a:lnTo>
                        <a:lnTo>
                          <a:pt x="81" y="7"/>
                        </a:lnTo>
                        <a:lnTo>
                          <a:pt x="74" y="10"/>
                        </a:lnTo>
                        <a:lnTo>
                          <a:pt x="67" y="15"/>
                        </a:lnTo>
                        <a:lnTo>
                          <a:pt x="61" y="21"/>
                        </a:lnTo>
                        <a:lnTo>
                          <a:pt x="56" y="28"/>
                        </a:lnTo>
                        <a:lnTo>
                          <a:pt x="52" y="36"/>
                        </a:lnTo>
                        <a:close/>
                      </a:path>
                    </a:pathLst>
                  </a:custGeom>
                  <a:solidFill>
                    <a:srgbClr val="F4E5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12"/>
                  <p:cNvSpPr>
                    <a:spLocks/>
                  </p:cNvSpPr>
                  <p:nvPr/>
                </p:nvSpPr>
                <p:spPr bwMode="auto">
                  <a:xfrm>
                    <a:off x="1612" y="2079"/>
                    <a:ext cx="208" cy="527"/>
                  </a:xfrm>
                  <a:custGeom>
                    <a:avLst/>
                    <a:gdLst>
                      <a:gd name="T0" fmla="*/ 48 w 208"/>
                      <a:gd name="T1" fmla="*/ 38 h 527"/>
                      <a:gd name="T2" fmla="*/ 41 w 208"/>
                      <a:gd name="T3" fmla="*/ 54 h 527"/>
                      <a:gd name="T4" fmla="*/ 32 w 208"/>
                      <a:gd name="T5" fmla="*/ 82 h 527"/>
                      <a:gd name="T6" fmla="*/ 19 w 208"/>
                      <a:gd name="T7" fmla="*/ 120 h 527"/>
                      <a:gd name="T8" fmla="*/ 9 w 208"/>
                      <a:gd name="T9" fmla="*/ 164 h 527"/>
                      <a:gd name="T10" fmla="*/ 1 w 208"/>
                      <a:gd name="T11" fmla="*/ 211 h 527"/>
                      <a:gd name="T12" fmla="*/ 0 w 208"/>
                      <a:gd name="T13" fmla="*/ 258 h 527"/>
                      <a:gd name="T14" fmla="*/ 6 w 208"/>
                      <a:gd name="T15" fmla="*/ 301 h 527"/>
                      <a:gd name="T16" fmla="*/ 27 w 208"/>
                      <a:gd name="T17" fmla="*/ 354 h 527"/>
                      <a:gd name="T18" fmla="*/ 39 w 208"/>
                      <a:gd name="T19" fmla="*/ 403 h 527"/>
                      <a:gd name="T20" fmla="*/ 36 w 208"/>
                      <a:gd name="T21" fmla="*/ 436 h 527"/>
                      <a:gd name="T22" fmla="*/ 26 w 208"/>
                      <a:gd name="T23" fmla="*/ 454 h 527"/>
                      <a:gd name="T24" fmla="*/ 14 w 208"/>
                      <a:gd name="T25" fmla="*/ 465 h 527"/>
                      <a:gd name="T26" fmla="*/ 9 w 208"/>
                      <a:gd name="T27" fmla="*/ 475 h 527"/>
                      <a:gd name="T28" fmla="*/ 10 w 208"/>
                      <a:gd name="T29" fmla="*/ 483 h 527"/>
                      <a:gd name="T30" fmla="*/ 17 w 208"/>
                      <a:gd name="T31" fmla="*/ 492 h 527"/>
                      <a:gd name="T32" fmla="*/ 27 w 208"/>
                      <a:gd name="T33" fmla="*/ 498 h 527"/>
                      <a:gd name="T34" fmla="*/ 41 w 208"/>
                      <a:gd name="T35" fmla="*/ 504 h 527"/>
                      <a:gd name="T36" fmla="*/ 58 w 208"/>
                      <a:gd name="T37" fmla="*/ 510 h 527"/>
                      <a:gd name="T38" fmla="*/ 74 w 208"/>
                      <a:gd name="T39" fmla="*/ 514 h 527"/>
                      <a:gd name="T40" fmla="*/ 92 w 208"/>
                      <a:gd name="T41" fmla="*/ 518 h 527"/>
                      <a:gd name="T42" fmla="*/ 111 w 208"/>
                      <a:gd name="T43" fmla="*/ 523 h 527"/>
                      <a:gd name="T44" fmla="*/ 132 w 208"/>
                      <a:gd name="T45" fmla="*/ 527 h 527"/>
                      <a:gd name="T46" fmla="*/ 153 w 208"/>
                      <a:gd name="T47" fmla="*/ 526 h 527"/>
                      <a:gd name="T48" fmla="*/ 173 w 208"/>
                      <a:gd name="T49" fmla="*/ 519 h 527"/>
                      <a:gd name="T50" fmla="*/ 190 w 208"/>
                      <a:gd name="T51" fmla="*/ 502 h 527"/>
                      <a:gd name="T52" fmla="*/ 201 w 208"/>
                      <a:gd name="T53" fmla="*/ 471 h 527"/>
                      <a:gd name="T54" fmla="*/ 208 w 208"/>
                      <a:gd name="T55" fmla="*/ 424 h 527"/>
                      <a:gd name="T56" fmla="*/ 207 w 208"/>
                      <a:gd name="T57" fmla="*/ 328 h 527"/>
                      <a:gd name="T58" fmla="*/ 204 w 208"/>
                      <a:gd name="T59" fmla="*/ 207 h 527"/>
                      <a:gd name="T60" fmla="*/ 197 w 208"/>
                      <a:gd name="T61" fmla="*/ 107 h 527"/>
                      <a:gd name="T62" fmla="*/ 181 w 208"/>
                      <a:gd name="T63" fmla="*/ 40 h 527"/>
                      <a:gd name="T64" fmla="*/ 162 w 208"/>
                      <a:gd name="T65" fmla="*/ 16 h 527"/>
                      <a:gd name="T66" fmla="*/ 146 w 208"/>
                      <a:gd name="T67" fmla="*/ 7 h 527"/>
                      <a:gd name="T68" fmla="*/ 128 w 208"/>
                      <a:gd name="T69" fmla="*/ 2 h 527"/>
                      <a:gd name="T70" fmla="*/ 110 w 208"/>
                      <a:gd name="T71" fmla="*/ 0 h 527"/>
                      <a:gd name="T72" fmla="*/ 93 w 208"/>
                      <a:gd name="T73" fmla="*/ 2 h 527"/>
                      <a:gd name="T74" fmla="*/ 77 w 208"/>
                      <a:gd name="T75" fmla="*/ 7 h 527"/>
                      <a:gd name="T76" fmla="*/ 63 w 208"/>
                      <a:gd name="T77" fmla="*/ 16 h 527"/>
                      <a:gd name="T78" fmla="*/ 52 w 208"/>
                      <a:gd name="T79" fmla="*/ 28 h 52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8"/>
                      <a:gd name="T121" fmla="*/ 0 h 527"/>
                      <a:gd name="T122" fmla="*/ 208 w 208"/>
                      <a:gd name="T123" fmla="*/ 527 h 52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8" h="527">
                        <a:moveTo>
                          <a:pt x="49" y="36"/>
                        </a:moveTo>
                        <a:lnTo>
                          <a:pt x="48" y="38"/>
                        </a:lnTo>
                        <a:lnTo>
                          <a:pt x="45" y="44"/>
                        </a:lnTo>
                        <a:lnTo>
                          <a:pt x="41" y="54"/>
                        </a:lnTo>
                        <a:lnTo>
                          <a:pt x="37" y="67"/>
                        </a:lnTo>
                        <a:lnTo>
                          <a:pt x="32" y="82"/>
                        </a:lnTo>
                        <a:lnTo>
                          <a:pt x="26" y="101"/>
                        </a:lnTo>
                        <a:lnTo>
                          <a:pt x="19" y="120"/>
                        </a:lnTo>
                        <a:lnTo>
                          <a:pt x="14" y="142"/>
                        </a:lnTo>
                        <a:lnTo>
                          <a:pt x="9" y="164"/>
                        </a:lnTo>
                        <a:lnTo>
                          <a:pt x="4" y="188"/>
                        </a:lnTo>
                        <a:lnTo>
                          <a:pt x="1" y="211"/>
                        </a:lnTo>
                        <a:lnTo>
                          <a:pt x="0" y="235"/>
                        </a:lnTo>
                        <a:lnTo>
                          <a:pt x="0" y="258"/>
                        </a:lnTo>
                        <a:lnTo>
                          <a:pt x="1" y="280"/>
                        </a:lnTo>
                        <a:lnTo>
                          <a:pt x="6" y="301"/>
                        </a:lnTo>
                        <a:lnTo>
                          <a:pt x="13" y="320"/>
                        </a:lnTo>
                        <a:lnTo>
                          <a:pt x="27" y="354"/>
                        </a:lnTo>
                        <a:lnTo>
                          <a:pt x="35" y="381"/>
                        </a:lnTo>
                        <a:lnTo>
                          <a:pt x="39" y="403"/>
                        </a:lnTo>
                        <a:lnTo>
                          <a:pt x="39" y="421"/>
                        </a:lnTo>
                        <a:lnTo>
                          <a:pt x="36" y="436"/>
                        </a:lnTo>
                        <a:lnTo>
                          <a:pt x="32" y="446"/>
                        </a:lnTo>
                        <a:lnTo>
                          <a:pt x="26" y="454"/>
                        </a:lnTo>
                        <a:lnTo>
                          <a:pt x="20" y="460"/>
                        </a:lnTo>
                        <a:lnTo>
                          <a:pt x="14" y="465"/>
                        </a:lnTo>
                        <a:lnTo>
                          <a:pt x="11" y="470"/>
                        </a:lnTo>
                        <a:lnTo>
                          <a:pt x="9" y="475"/>
                        </a:lnTo>
                        <a:lnTo>
                          <a:pt x="9" y="479"/>
                        </a:lnTo>
                        <a:lnTo>
                          <a:pt x="10" y="483"/>
                        </a:lnTo>
                        <a:lnTo>
                          <a:pt x="13" y="487"/>
                        </a:lnTo>
                        <a:lnTo>
                          <a:pt x="17" y="492"/>
                        </a:lnTo>
                        <a:lnTo>
                          <a:pt x="22" y="495"/>
                        </a:lnTo>
                        <a:lnTo>
                          <a:pt x="27" y="498"/>
                        </a:lnTo>
                        <a:lnTo>
                          <a:pt x="34" y="502"/>
                        </a:lnTo>
                        <a:lnTo>
                          <a:pt x="41" y="504"/>
                        </a:lnTo>
                        <a:lnTo>
                          <a:pt x="50" y="507"/>
                        </a:lnTo>
                        <a:lnTo>
                          <a:pt x="58" y="510"/>
                        </a:lnTo>
                        <a:lnTo>
                          <a:pt x="66" y="512"/>
                        </a:lnTo>
                        <a:lnTo>
                          <a:pt x="74" y="514"/>
                        </a:lnTo>
                        <a:lnTo>
                          <a:pt x="83" y="516"/>
                        </a:lnTo>
                        <a:lnTo>
                          <a:pt x="92" y="518"/>
                        </a:lnTo>
                        <a:lnTo>
                          <a:pt x="101" y="520"/>
                        </a:lnTo>
                        <a:lnTo>
                          <a:pt x="111" y="523"/>
                        </a:lnTo>
                        <a:lnTo>
                          <a:pt x="122" y="525"/>
                        </a:lnTo>
                        <a:lnTo>
                          <a:pt x="132" y="527"/>
                        </a:lnTo>
                        <a:lnTo>
                          <a:pt x="143" y="527"/>
                        </a:lnTo>
                        <a:lnTo>
                          <a:pt x="153" y="526"/>
                        </a:lnTo>
                        <a:lnTo>
                          <a:pt x="163" y="524"/>
                        </a:lnTo>
                        <a:lnTo>
                          <a:pt x="173" y="519"/>
                        </a:lnTo>
                        <a:lnTo>
                          <a:pt x="181" y="512"/>
                        </a:lnTo>
                        <a:lnTo>
                          <a:pt x="190" y="502"/>
                        </a:lnTo>
                        <a:lnTo>
                          <a:pt x="196" y="488"/>
                        </a:lnTo>
                        <a:lnTo>
                          <a:pt x="201" y="471"/>
                        </a:lnTo>
                        <a:lnTo>
                          <a:pt x="205" y="450"/>
                        </a:lnTo>
                        <a:lnTo>
                          <a:pt x="208" y="424"/>
                        </a:lnTo>
                        <a:lnTo>
                          <a:pt x="208" y="393"/>
                        </a:lnTo>
                        <a:lnTo>
                          <a:pt x="207" y="328"/>
                        </a:lnTo>
                        <a:lnTo>
                          <a:pt x="206" y="266"/>
                        </a:lnTo>
                        <a:lnTo>
                          <a:pt x="204" y="207"/>
                        </a:lnTo>
                        <a:lnTo>
                          <a:pt x="201" y="154"/>
                        </a:lnTo>
                        <a:lnTo>
                          <a:pt x="197" y="107"/>
                        </a:lnTo>
                        <a:lnTo>
                          <a:pt x="190" y="69"/>
                        </a:lnTo>
                        <a:lnTo>
                          <a:pt x="181" y="40"/>
                        </a:lnTo>
                        <a:lnTo>
                          <a:pt x="169" y="22"/>
                        </a:lnTo>
                        <a:lnTo>
                          <a:pt x="162" y="16"/>
                        </a:lnTo>
                        <a:lnTo>
                          <a:pt x="154" y="11"/>
                        </a:lnTo>
                        <a:lnTo>
                          <a:pt x="146" y="7"/>
                        </a:lnTo>
                        <a:lnTo>
                          <a:pt x="137" y="4"/>
                        </a:lnTo>
                        <a:lnTo>
                          <a:pt x="128" y="2"/>
                        </a:lnTo>
                        <a:lnTo>
                          <a:pt x="119" y="1"/>
                        </a:lnTo>
                        <a:lnTo>
                          <a:pt x="110" y="0"/>
                        </a:lnTo>
                        <a:lnTo>
                          <a:pt x="101" y="1"/>
                        </a:lnTo>
                        <a:lnTo>
                          <a:pt x="93" y="2"/>
                        </a:lnTo>
                        <a:lnTo>
                          <a:pt x="84" y="4"/>
                        </a:lnTo>
                        <a:lnTo>
                          <a:pt x="77" y="7"/>
                        </a:lnTo>
                        <a:lnTo>
                          <a:pt x="69" y="11"/>
                        </a:lnTo>
                        <a:lnTo>
                          <a:pt x="63" y="16"/>
                        </a:lnTo>
                        <a:lnTo>
                          <a:pt x="57" y="21"/>
                        </a:lnTo>
                        <a:lnTo>
                          <a:pt x="52" y="28"/>
                        </a:lnTo>
                        <a:lnTo>
                          <a:pt x="49" y="36"/>
                        </a:lnTo>
                        <a:close/>
                      </a:path>
                    </a:pathLst>
                  </a:custGeom>
                  <a:solidFill>
                    <a:srgbClr val="F4E2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13"/>
                  <p:cNvSpPr>
                    <a:spLocks/>
                  </p:cNvSpPr>
                  <p:nvPr/>
                </p:nvSpPr>
                <p:spPr bwMode="auto">
                  <a:xfrm>
                    <a:off x="1618" y="2084"/>
                    <a:ext cx="199" cy="521"/>
                  </a:xfrm>
                  <a:custGeom>
                    <a:avLst/>
                    <a:gdLst>
                      <a:gd name="T0" fmla="*/ 46 w 199"/>
                      <a:gd name="T1" fmla="*/ 38 h 521"/>
                      <a:gd name="T2" fmla="*/ 40 w 199"/>
                      <a:gd name="T3" fmla="*/ 53 h 521"/>
                      <a:gd name="T4" fmla="*/ 30 w 199"/>
                      <a:gd name="T5" fmla="*/ 81 h 521"/>
                      <a:gd name="T6" fmla="*/ 19 w 199"/>
                      <a:gd name="T7" fmla="*/ 119 h 521"/>
                      <a:gd name="T8" fmla="*/ 9 w 199"/>
                      <a:gd name="T9" fmla="*/ 162 h 521"/>
                      <a:gd name="T10" fmla="*/ 2 w 199"/>
                      <a:gd name="T11" fmla="*/ 209 h 521"/>
                      <a:gd name="T12" fmla="*/ 0 w 199"/>
                      <a:gd name="T13" fmla="*/ 255 h 521"/>
                      <a:gd name="T14" fmla="*/ 6 w 199"/>
                      <a:gd name="T15" fmla="*/ 297 h 521"/>
                      <a:gd name="T16" fmla="*/ 26 w 199"/>
                      <a:gd name="T17" fmla="*/ 349 h 521"/>
                      <a:gd name="T18" fmla="*/ 38 w 199"/>
                      <a:gd name="T19" fmla="*/ 399 h 521"/>
                      <a:gd name="T20" fmla="*/ 35 w 199"/>
                      <a:gd name="T21" fmla="*/ 431 h 521"/>
                      <a:gd name="T22" fmla="*/ 25 w 199"/>
                      <a:gd name="T23" fmla="*/ 449 h 521"/>
                      <a:gd name="T24" fmla="*/ 13 w 199"/>
                      <a:gd name="T25" fmla="*/ 460 h 521"/>
                      <a:gd name="T26" fmla="*/ 8 w 199"/>
                      <a:gd name="T27" fmla="*/ 470 h 521"/>
                      <a:gd name="T28" fmla="*/ 9 w 199"/>
                      <a:gd name="T29" fmla="*/ 478 h 521"/>
                      <a:gd name="T30" fmla="*/ 15 w 199"/>
                      <a:gd name="T31" fmla="*/ 486 h 521"/>
                      <a:gd name="T32" fmla="*/ 26 w 199"/>
                      <a:gd name="T33" fmla="*/ 493 h 521"/>
                      <a:gd name="T34" fmla="*/ 39 w 199"/>
                      <a:gd name="T35" fmla="*/ 498 h 521"/>
                      <a:gd name="T36" fmla="*/ 55 w 199"/>
                      <a:gd name="T37" fmla="*/ 503 h 521"/>
                      <a:gd name="T38" fmla="*/ 71 w 199"/>
                      <a:gd name="T39" fmla="*/ 507 h 521"/>
                      <a:gd name="T40" fmla="*/ 88 w 199"/>
                      <a:gd name="T41" fmla="*/ 511 h 521"/>
                      <a:gd name="T42" fmla="*/ 107 w 199"/>
                      <a:gd name="T43" fmla="*/ 516 h 521"/>
                      <a:gd name="T44" fmla="*/ 126 w 199"/>
                      <a:gd name="T45" fmla="*/ 520 h 521"/>
                      <a:gd name="T46" fmla="*/ 147 w 199"/>
                      <a:gd name="T47" fmla="*/ 520 h 521"/>
                      <a:gd name="T48" fmla="*/ 165 w 199"/>
                      <a:gd name="T49" fmla="*/ 513 h 521"/>
                      <a:gd name="T50" fmla="*/ 181 w 199"/>
                      <a:gd name="T51" fmla="*/ 496 h 521"/>
                      <a:gd name="T52" fmla="*/ 193 w 199"/>
                      <a:gd name="T53" fmla="*/ 465 h 521"/>
                      <a:gd name="T54" fmla="*/ 198 w 199"/>
                      <a:gd name="T55" fmla="*/ 419 h 521"/>
                      <a:gd name="T56" fmla="*/ 198 w 199"/>
                      <a:gd name="T57" fmla="*/ 325 h 521"/>
                      <a:gd name="T58" fmla="*/ 195 w 199"/>
                      <a:gd name="T59" fmla="*/ 204 h 521"/>
                      <a:gd name="T60" fmla="*/ 188 w 199"/>
                      <a:gd name="T61" fmla="*/ 106 h 521"/>
                      <a:gd name="T62" fmla="*/ 173 w 199"/>
                      <a:gd name="T63" fmla="*/ 39 h 521"/>
                      <a:gd name="T64" fmla="*/ 155 w 199"/>
                      <a:gd name="T65" fmla="*/ 16 h 521"/>
                      <a:gd name="T66" fmla="*/ 140 w 199"/>
                      <a:gd name="T67" fmla="*/ 7 h 521"/>
                      <a:gd name="T68" fmla="*/ 123 w 199"/>
                      <a:gd name="T69" fmla="*/ 2 h 521"/>
                      <a:gd name="T70" fmla="*/ 106 w 199"/>
                      <a:gd name="T71" fmla="*/ 0 h 521"/>
                      <a:gd name="T72" fmla="*/ 89 w 199"/>
                      <a:gd name="T73" fmla="*/ 1 h 521"/>
                      <a:gd name="T74" fmla="*/ 73 w 199"/>
                      <a:gd name="T75" fmla="*/ 7 h 521"/>
                      <a:gd name="T76" fmla="*/ 60 w 199"/>
                      <a:gd name="T77" fmla="*/ 15 h 521"/>
                      <a:gd name="T78" fmla="*/ 50 w 199"/>
                      <a:gd name="T79" fmla="*/ 28 h 5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21"/>
                      <a:gd name="T122" fmla="*/ 199 w 199"/>
                      <a:gd name="T123" fmla="*/ 521 h 52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21">
                        <a:moveTo>
                          <a:pt x="47" y="35"/>
                        </a:moveTo>
                        <a:lnTo>
                          <a:pt x="46" y="38"/>
                        </a:lnTo>
                        <a:lnTo>
                          <a:pt x="44" y="44"/>
                        </a:lnTo>
                        <a:lnTo>
                          <a:pt x="40" y="53"/>
                        </a:lnTo>
                        <a:lnTo>
                          <a:pt x="35" y="66"/>
                        </a:lnTo>
                        <a:lnTo>
                          <a:pt x="30" y="81"/>
                        </a:lnTo>
                        <a:lnTo>
                          <a:pt x="25" y="99"/>
                        </a:lnTo>
                        <a:lnTo>
                          <a:pt x="19" y="119"/>
                        </a:lnTo>
                        <a:lnTo>
                          <a:pt x="14" y="140"/>
                        </a:lnTo>
                        <a:lnTo>
                          <a:pt x="9" y="162"/>
                        </a:lnTo>
                        <a:lnTo>
                          <a:pt x="5" y="185"/>
                        </a:lnTo>
                        <a:lnTo>
                          <a:pt x="2" y="209"/>
                        </a:lnTo>
                        <a:lnTo>
                          <a:pt x="0" y="232"/>
                        </a:lnTo>
                        <a:lnTo>
                          <a:pt x="0" y="255"/>
                        </a:lnTo>
                        <a:lnTo>
                          <a:pt x="2" y="277"/>
                        </a:lnTo>
                        <a:lnTo>
                          <a:pt x="6" y="297"/>
                        </a:lnTo>
                        <a:lnTo>
                          <a:pt x="12" y="316"/>
                        </a:lnTo>
                        <a:lnTo>
                          <a:pt x="26" y="349"/>
                        </a:lnTo>
                        <a:lnTo>
                          <a:pt x="34" y="376"/>
                        </a:lnTo>
                        <a:lnTo>
                          <a:pt x="38" y="399"/>
                        </a:lnTo>
                        <a:lnTo>
                          <a:pt x="38" y="416"/>
                        </a:lnTo>
                        <a:lnTo>
                          <a:pt x="35" y="431"/>
                        </a:lnTo>
                        <a:lnTo>
                          <a:pt x="31" y="441"/>
                        </a:lnTo>
                        <a:lnTo>
                          <a:pt x="25" y="449"/>
                        </a:lnTo>
                        <a:lnTo>
                          <a:pt x="19" y="454"/>
                        </a:lnTo>
                        <a:lnTo>
                          <a:pt x="13" y="460"/>
                        </a:lnTo>
                        <a:lnTo>
                          <a:pt x="10" y="465"/>
                        </a:lnTo>
                        <a:lnTo>
                          <a:pt x="8" y="470"/>
                        </a:lnTo>
                        <a:lnTo>
                          <a:pt x="7" y="474"/>
                        </a:lnTo>
                        <a:lnTo>
                          <a:pt x="9" y="478"/>
                        </a:lnTo>
                        <a:lnTo>
                          <a:pt x="11" y="482"/>
                        </a:lnTo>
                        <a:lnTo>
                          <a:pt x="15" y="486"/>
                        </a:lnTo>
                        <a:lnTo>
                          <a:pt x="20" y="490"/>
                        </a:lnTo>
                        <a:lnTo>
                          <a:pt x="26" y="493"/>
                        </a:lnTo>
                        <a:lnTo>
                          <a:pt x="32" y="496"/>
                        </a:lnTo>
                        <a:lnTo>
                          <a:pt x="39" y="498"/>
                        </a:lnTo>
                        <a:lnTo>
                          <a:pt x="47" y="501"/>
                        </a:lnTo>
                        <a:lnTo>
                          <a:pt x="55" y="503"/>
                        </a:lnTo>
                        <a:lnTo>
                          <a:pt x="63" y="506"/>
                        </a:lnTo>
                        <a:lnTo>
                          <a:pt x="71" y="507"/>
                        </a:lnTo>
                        <a:lnTo>
                          <a:pt x="80" y="509"/>
                        </a:lnTo>
                        <a:lnTo>
                          <a:pt x="88" y="511"/>
                        </a:lnTo>
                        <a:lnTo>
                          <a:pt x="97" y="514"/>
                        </a:lnTo>
                        <a:lnTo>
                          <a:pt x="107" y="516"/>
                        </a:lnTo>
                        <a:lnTo>
                          <a:pt x="116" y="519"/>
                        </a:lnTo>
                        <a:lnTo>
                          <a:pt x="126" y="520"/>
                        </a:lnTo>
                        <a:lnTo>
                          <a:pt x="137" y="521"/>
                        </a:lnTo>
                        <a:lnTo>
                          <a:pt x="147" y="520"/>
                        </a:lnTo>
                        <a:lnTo>
                          <a:pt x="156" y="517"/>
                        </a:lnTo>
                        <a:lnTo>
                          <a:pt x="165" y="513"/>
                        </a:lnTo>
                        <a:lnTo>
                          <a:pt x="174" y="506"/>
                        </a:lnTo>
                        <a:lnTo>
                          <a:pt x="181" y="496"/>
                        </a:lnTo>
                        <a:lnTo>
                          <a:pt x="187" y="482"/>
                        </a:lnTo>
                        <a:lnTo>
                          <a:pt x="193" y="465"/>
                        </a:lnTo>
                        <a:lnTo>
                          <a:pt x="196" y="444"/>
                        </a:lnTo>
                        <a:lnTo>
                          <a:pt x="198" y="419"/>
                        </a:lnTo>
                        <a:lnTo>
                          <a:pt x="199" y="389"/>
                        </a:lnTo>
                        <a:lnTo>
                          <a:pt x="198" y="325"/>
                        </a:lnTo>
                        <a:lnTo>
                          <a:pt x="197" y="263"/>
                        </a:lnTo>
                        <a:lnTo>
                          <a:pt x="195" y="204"/>
                        </a:lnTo>
                        <a:lnTo>
                          <a:pt x="192" y="152"/>
                        </a:lnTo>
                        <a:lnTo>
                          <a:pt x="188" y="106"/>
                        </a:lnTo>
                        <a:lnTo>
                          <a:pt x="182" y="68"/>
                        </a:lnTo>
                        <a:lnTo>
                          <a:pt x="173" y="39"/>
                        </a:lnTo>
                        <a:lnTo>
                          <a:pt x="162" y="21"/>
                        </a:lnTo>
                        <a:lnTo>
                          <a:pt x="155" y="16"/>
                        </a:lnTo>
                        <a:lnTo>
                          <a:pt x="148" y="11"/>
                        </a:lnTo>
                        <a:lnTo>
                          <a:pt x="140" y="7"/>
                        </a:lnTo>
                        <a:lnTo>
                          <a:pt x="132" y="4"/>
                        </a:lnTo>
                        <a:lnTo>
                          <a:pt x="123" y="2"/>
                        </a:lnTo>
                        <a:lnTo>
                          <a:pt x="115" y="1"/>
                        </a:lnTo>
                        <a:lnTo>
                          <a:pt x="106" y="0"/>
                        </a:lnTo>
                        <a:lnTo>
                          <a:pt x="97" y="1"/>
                        </a:lnTo>
                        <a:lnTo>
                          <a:pt x="89" y="1"/>
                        </a:lnTo>
                        <a:lnTo>
                          <a:pt x="81" y="4"/>
                        </a:lnTo>
                        <a:lnTo>
                          <a:pt x="73" y="7"/>
                        </a:lnTo>
                        <a:lnTo>
                          <a:pt x="66" y="11"/>
                        </a:lnTo>
                        <a:lnTo>
                          <a:pt x="60" y="15"/>
                        </a:lnTo>
                        <a:lnTo>
                          <a:pt x="55" y="21"/>
                        </a:lnTo>
                        <a:lnTo>
                          <a:pt x="50" y="28"/>
                        </a:lnTo>
                        <a:lnTo>
                          <a:pt x="47" y="35"/>
                        </a:lnTo>
                        <a:close/>
                      </a:path>
                    </a:pathLst>
                  </a:custGeom>
                  <a:solidFill>
                    <a:srgbClr val="F2DD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14"/>
                  <p:cNvSpPr>
                    <a:spLocks/>
                  </p:cNvSpPr>
                  <p:nvPr/>
                </p:nvSpPr>
                <p:spPr bwMode="auto">
                  <a:xfrm>
                    <a:off x="1212" y="1812"/>
                    <a:ext cx="169" cy="80"/>
                  </a:xfrm>
                  <a:custGeom>
                    <a:avLst/>
                    <a:gdLst>
                      <a:gd name="T0" fmla="*/ 76 w 169"/>
                      <a:gd name="T1" fmla="*/ 33 h 80"/>
                      <a:gd name="T2" fmla="*/ 79 w 169"/>
                      <a:gd name="T3" fmla="*/ 34 h 80"/>
                      <a:gd name="T4" fmla="*/ 85 w 169"/>
                      <a:gd name="T5" fmla="*/ 36 h 80"/>
                      <a:gd name="T6" fmla="*/ 95 w 169"/>
                      <a:gd name="T7" fmla="*/ 39 h 80"/>
                      <a:gd name="T8" fmla="*/ 107 w 169"/>
                      <a:gd name="T9" fmla="*/ 43 h 80"/>
                      <a:gd name="T10" fmla="*/ 120 w 169"/>
                      <a:gd name="T11" fmla="*/ 49 h 80"/>
                      <a:gd name="T12" fmla="*/ 131 w 169"/>
                      <a:gd name="T13" fmla="*/ 55 h 80"/>
                      <a:gd name="T14" fmla="*/ 141 w 169"/>
                      <a:gd name="T15" fmla="*/ 63 h 80"/>
                      <a:gd name="T16" fmla="*/ 147 w 169"/>
                      <a:gd name="T17" fmla="*/ 71 h 80"/>
                      <a:gd name="T18" fmla="*/ 152 w 169"/>
                      <a:gd name="T19" fmla="*/ 77 h 80"/>
                      <a:gd name="T20" fmla="*/ 158 w 169"/>
                      <a:gd name="T21" fmla="*/ 77 h 80"/>
                      <a:gd name="T22" fmla="*/ 163 w 169"/>
                      <a:gd name="T23" fmla="*/ 74 h 80"/>
                      <a:gd name="T24" fmla="*/ 167 w 169"/>
                      <a:gd name="T25" fmla="*/ 66 h 80"/>
                      <a:gd name="T26" fmla="*/ 169 w 169"/>
                      <a:gd name="T27" fmla="*/ 57 h 80"/>
                      <a:gd name="T28" fmla="*/ 169 w 169"/>
                      <a:gd name="T29" fmla="*/ 47 h 80"/>
                      <a:gd name="T30" fmla="*/ 165 w 169"/>
                      <a:gd name="T31" fmla="*/ 37 h 80"/>
                      <a:gd name="T32" fmla="*/ 156 w 169"/>
                      <a:gd name="T33" fmla="*/ 27 h 80"/>
                      <a:gd name="T34" fmla="*/ 150 w 169"/>
                      <a:gd name="T35" fmla="*/ 23 h 80"/>
                      <a:gd name="T36" fmla="*/ 143 w 169"/>
                      <a:gd name="T37" fmla="*/ 18 h 80"/>
                      <a:gd name="T38" fmla="*/ 136 w 169"/>
                      <a:gd name="T39" fmla="*/ 14 h 80"/>
                      <a:gd name="T40" fmla="*/ 128 w 169"/>
                      <a:gd name="T41" fmla="*/ 11 h 80"/>
                      <a:gd name="T42" fmla="*/ 120 w 169"/>
                      <a:gd name="T43" fmla="*/ 8 h 80"/>
                      <a:gd name="T44" fmla="*/ 111 w 169"/>
                      <a:gd name="T45" fmla="*/ 5 h 80"/>
                      <a:gd name="T46" fmla="*/ 101 w 169"/>
                      <a:gd name="T47" fmla="*/ 3 h 80"/>
                      <a:gd name="T48" fmla="*/ 92 w 169"/>
                      <a:gd name="T49" fmla="*/ 1 h 80"/>
                      <a:gd name="T50" fmla="*/ 82 w 169"/>
                      <a:gd name="T51" fmla="*/ 0 h 80"/>
                      <a:gd name="T52" fmla="*/ 73 w 169"/>
                      <a:gd name="T53" fmla="*/ 0 h 80"/>
                      <a:gd name="T54" fmla="*/ 64 w 169"/>
                      <a:gd name="T55" fmla="*/ 0 h 80"/>
                      <a:gd name="T56" fmla="*/ 55 w 169"/>
                      <a:gd name="T57" fmla="*/ 2 h 80"/>
                      <a:gd name="T58" fmla="*/ 46 w 169"/>
                      <a:gd name="T59" fmla="*/ 4 h 80"/>
                      <a:gd name="T60" fmla="*/ 38 w 169"/>
                      <a:gd name="T61" fmla="*/ 7 h 80"/>
                      <a:gd name="T62" fmla="*/ 30 w 169"/>
                      <a:gd name="T63" fmla="*/ 12 h 80"/>
                      <a:gd name="T64" fmla="*/ 24 w 169"/>
                      <a:gd name="T65" fmla="*/ 17 h 80"/>
                      <a:gd name="T66" fmla="*/ 13 w 169"/>
                      <a:gd name="T67" fmla="*/ 29 h 80"/>
                      <a:gd name="T68" fmla="*/ 6 w 169"/>
                      <a:gd name="T69" fmla="*/ 39 h 80"/>
                      <a:gd name="T70" fmla="*/ 2 w 169"/>
                      <a:gd name="T71" fmla="*/ 49 h 80"/>
                      <a:gd name="T72" fmla="*/ 0 w 169"/>
                      <a:gd name="T73" fmla="*/ 57 h 80"/>
                      <a:gd name="T74" fmla="*/ 1 w 169"/>
                      <a:gd name="T75" fmla="*/ 64 h 80"/>
                      <a:gd name="T76" fmla="*/ 3 w 169"/>
                      <a:gd name="T77" fmla="*/ 70 h 80"/>
                      <a:gd name="T78" fmla="*/ 6 w 169"/>
                      <a:gd name="T79" fmla="*/ 74 h 80"/>
                      <a:gd name="T80" fmla="*/ 10 w 169"/>
                      <a:gd name="T81" fmla="*/ 77 h 80"/>
                      <a:gd name="T82" fmla="*/ 13 w 169"/>
                      <a:gd name="T83" fmla="*/ 79 h 80"/>
                      <a:gd name="T84" fmla="*/ 16 w 169"/>
                      <a:gd name="T85" fmla="*/ 80 h 80"/>
                      <a:gd name="T86" fmla="*/ 19 w 169"/>
                      <a:gd name="T87" fmla="*/ 80 h 80"/>
                      <a:gd name="T88" fmla="*/ 21 w 169"/>
                      <a:gd name="T89" fmla="*/ 78 h 80"/>
                      <a:gd name="T90" fmla="*/ 22 w 169"/>
                      <a:gd name="T91" fmla="*/ 75 h 80"/>
                      <a:gd name="T92" fmla="*/ 24 w 169"/>
                      <a:gd name="T93" fmla="*/ 71 h 80"/>
                      <a:gd name="T94" fmla="*/ 24 w 169"/>
                      <a:gd name="T95" fmla="*/ 66 h 80"/>
                      <a:gd name="T96" fmla="*/ 24 w 169"/>
                      <a:gd name="T97" fmla="*/ 60 h 80"/>
                      <a:gd name="T98" fmla="*/ 24 w 169"/>
                      <a:gd name="T99" fmla="*/ 54 h 80"/>
                      <a:gd name="T100" fmla="*/ 25 w 169"/>
                      <a:gd name="T101" fmla="*/ 47 h 80"/>
                      <a:gd name="T102" fmla="*/ 29 w 169"/>
                      <a:gd name="T103" fmla="*/ 42 h 80"/>
                      <a:gd name="T104" fmla="*/ 34 w 169"/>
                      <a:gd name="T105" fmla="*/ 38 h 80"/>
                      <a:gd name="T106" fmla="*/ 42 w 169"/>
                      <a:gd name="T107" fmla="*/ 35 h 80"/>
                      <a:gd name="T108" fmla="*/ 51 w 169"/>
                      <a:gd name="T109" fmla="*/ 33 h 80"/>
                      <a:gd name="T110" fmla="*/ 62 w 169"/>
                      <a:gd name="T111" fmla="*/ 32 h 80"/>
                      <a:gd name="T112" fmla="*/ 76 w 169"/>
                      <a:gd name="T113" fmla="*/ 33 h 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9"/>
                      <a:gd name="T172" fmla="*/ 0 h 80"/>
                      <a:gd name="T173" fmla="*/ 169 w 169"/>
                      <a:gd name="T174" fmla="*/ 80 h 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9" h="80">
                        <a:moveTo>
                          <a:pt x="76" y="33"/>
                        </a:moveTo>
                        <a:lnTo>
                          <a:pt x="79" y="34"/>
                        </a:lnTo>
                        <a:lnTo>
                          <a:pt x="85" y="36"/>
                        </a:lnTo>
                        <a:lnTo>
                          <a:pt x="95" y="39"/>
                        </a:lnTo>
                        <a:lnTo>
                          <a:pt x="107" y="43"/>
                        </a:lnTo>
                        <a:lnTo>
                          <a:pt x="120" y="49"/>
                        </a:lnTo>
                        <a:lnTo>
                          <a:pt x="131" y="55"/>
                        </a:lnTo>
                        <a:lnTo>
                          <a:pt x="141" y="63"/>
                        </a:lnTo>
                        <a:lnTo>
                          <a:pt x="147" y="71"/>
                        </a:lnTo>
                        <a:lnTo>
                          <a:pt x="152" y="77"/>
                        </a:lnTo>
                        <a:lnTo>
                          <a:pt x="158" y="77"/>
                        </a:lnTo>
                        <a:lnTo>
                          <a:pt x="163" y="74"/>
                        </a:lnTo>
                        <a:lnTo>
                          <a:pt x="167" y="66"/>
                        </a:lnTo>
                        <a:lnTo>
                          <a:pt x="169" y="57"/>
                        </a:lnTo>
                        <a:lnTo>
                          <a:pt x="169" y="47"/>
                        </a:lnTo>
                        <a:lnTo>
                          <a:pt x="165" y="37"/>
                        </a:lnTo>
                        <a:lnTo>
                          <a:pt x="156" y="27"/>
                        </a:lnTo>
                        <a:lnTo>
                          <a:pt x="150" y="23"/>
                        </a:lnTo>
                        <a:lnTo>
                          <a:pt x="143" y="18"/>
                        </a:lnTo>
                        <a:lnTo>
                          <a:pt x="136" y="14"/>
                        </a:lnTo>
                        <a:lnTo>
                          <a:pt x="128" y="11"/>
                        </a:lnTo>
                        <a:lnTo>
                          <a:pt x="120" y="8"/>
                        </a:lnTo>
                        <a:lnTo>
                          <a:pt x="111" y="5"/>
                        </a:lnTo>
                        <a:lnTo>
                          <a:pt x="101" y="3"/>
                        </a:lnTo>
                        <a:lnTo>
                          <a:pt x="92" y="1"/>
                        </a:lnTo>
                        <a:lnTo>
                          <a:pt x="82" y="0"/>
                        </a:lnTo>
                        <a:lnTo>
                          <a:pt x="73" y="0"/>
                        </a:lnTo>
                        <a:lnTo>
                          <a:pt x="64" y="0"/>
                        </a:lnTo>
                        <a:lnTo>
                          <a:pt x="55" y="2"/>
                        </a:lnTo>
                        <a:lnTo>
                          <a:pt x="46" y="4"/>
                        </a:lnTo>
                        <a:lnTo>
                          <a:pt x="38" y="7"/>
                        </a:lnTo>
                        <a:lnTo>
                          <a:pt x="30" y="12"/>
                        </a:lnTo>
                        <a:lnTo>
                          <a:pt x="24" y="17"/>
                        </a:lnTo>
                        <a:lnTo>
                          <a:pt x="13" y="29"/>
                        </a:lnTo>
                        <a:lnTo>
                          <a:pt x="6" y="39"/>
                        </a:lnTo>
                        <a:lnTo>
                          <a:pt x="2" y="49"/>
                        </a:lnTo>
                        <a:lnTo>
                          <a:pt x="0" y="57"/>
                        </a:lnTo>
                        <a:lnTo>
                          <a:pt x="1" y="64"/>
                        </a:lnTo>
                        <a:lnTo>
                          <a:pt x="3" y="70"/>
                        </a:lnTo>
                        <a:lnTo>
                          <a:pt x="6" y="74"/>
                        </a:lnTo>
                        <a:lnTo>
                          <a:pt x="10" y="77"/>
                        </a:lnTo>
                        <a:lnTo>
                          <a:pt x="13" y="79"/>
                        </a:lnTo>
                        <a:lnTo>
                          <a:pt x="16" y="80"/>
                        </a:lnTo>
                        <a:lnTo>
                          <a:pt x="19" y="80"/>
                        </a:lnTo>
                        <a:lnTo>
                          <a:pt x="21" y="78"/>
                        </a:lnTo>
                        <a:lnTo>
                          <a:pt x="22" y="75"/>
                        </a:lnTo>
                        <a:lnTo>
                          <a:pt x="24" y="71"/>
                        </a:lnTo>
                        <a:lnTo>
                          <a:pt x="24" y="66"/>
                        </a:lnTo>
                        <a:lnTo>
                          <a:pt x="24" y="60"/>
                        </a:lnTo>
                        <a:lnTo>
                          <a:pt x="24" y="54"/>
                        </a:lnTo>
                        <a:lnTo>
                          <a:pt x="25" y="47"/>
                        </a:lnTo>
                        <a:lnTo>
                          <a:pt x="29" y="42"/>
                        </a:lnTo>
                        <a:lnTo>
                          <a:pt x="34" y="38"/>
                        </a:lnTo>
                        <a:lnTo>
                          <a:pt x="42" y="35"/>
                        </a:lnTo>
                        <a:lnTo>
                          <a:pt x="51" y="33"/>
                        </a:lnTo>
                        <a:lnTo>
                          <a:pt x="62" y="32"/>
                        </a:lnTo>
                        <a:lnTo>
                          <a:pt x="7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15"/>
                  <p:cNvSpPr>
                    <a:spLocks/>
                  </p:cNvSpPr>
                  <p:nvPr/>
                </p:nvSpPr>
                <p:spPr bwMode="auto">
                  <a:xfrm>
                    <a:off x="1214" y="1814"/>
                    <a:ext cx="163" cy="75"/>
                  </a:xfrm>
                  <a:custGeom>
                    <a:avLst/>
                    <a:gdLst>
                      <a:gd name="T0" fmla="*/ 20 w 163"/>
                      <a:gd name="T1" fmla="*/ 48 h 75"/>
                      <a:gd name="T2" fmla="*/ 27 w 163"/>
                      <a:gd name="T3" fmla="*/ 37 h 75"/>
                      <a:gd name="T4" fmla="*/ 41 w 163"/>
                      <a:gd name="T5" fmla="*/ 29 h 75"/>
                      <a:gd name="T6" fmla="*/ 61 w 163"/>
                      <a:gd name="T7" fmla="*/ 27 h 75"/>
                      <a:gd name="T8" fmla="*/ 79 w 163"/>
                      <a:gd name="T9" fmla="*/ 31 h 75"/>
                      <a:gd name="T10" fmla="*/ 97 w 163"/>
                      <a:gd name="T11" fmla="*/ 37 h 75"/>
                      <a:gd name="T12" fmla="*/ 120 w 163"/>
                      <a:gd name="T13" fmla="*/ 46 h 75"/>
                      <a:gd name="T14" fmla="*/ 139 w 163"/>
                      <a:gd name="T15" fmla="*/ 58 h 75"/>
                      <a:gd name="T16" fmla="*/ 148 w 163"/>
                      <a:gd name="T17" fmla="*/ 69 h 75"/>
                      <a:gd name="T18" fmla="*/ 154 w 163"/>
                      <a:gd name="T19" fmla="*/ 72 h 75"/>
                      <a:gd name="T20" fmla="*/ 159 w 163"/>
                      <a:gd name="T21" fmla="*/ 69 h 75"/>
                      <a:gd name="T22" fmla="*/ 163 w 163"/>
                      <a:gd name="T23" fmla="*/ 61 h 75"/>
                      <a:gd name="T24" fmla="*/ 163 w 163"/>
                      <a:gd name="T25" fmla="*/ 53 h 75"/>
                      <a:gd name="T26" fmla="*/ 163 w 163"/>
                      <a:gd name="T27" fmla="*/ 45 h 75"/>
                      <a:gd name="T28" fmla="*/ 159 w 163"/>
                      <a:gd name="T29" fmla="*/ 37 h 75"/>
                      <a:gd name="T30" fmla="*/ 154 w 163"/>
                      <a:gd name="T31" fmla="*/ 29 h 75"/>
                      <a:gd name="T32" fmla="*/ 144 w 163"/>
                      <a:gd name="T33" fmla="*/ 21 h 75"/>
                      <a:gd name="T34" fmla="*/ 129 w 163"/>
                      <a:gd name="T35" fmla="*/ 12 h 75"/>
                      <a:gd name="T36" fmla="*/ 112 w 163"/>
                      <a:gd name="T37" fmla="*/ 6 h 75"/>
                      <a:gd name="T38" fmla="*/ 93 w 163"/>
                      <a:gd name="T39" fmla="*/ 2 h 75"/>
                      <a:gd name="T40" fmla="*/ 75 w 163"/>
                      <a:gd name="T41" fmla="*/ 0 h 75"/>
                      <a:gd name="T42" fmla="*/ 58 w 163"/>
                      <a:gd name="T43" fmla="*/ 2 h 75"/>
                      <a:gd name="T44" fmla="*/ 43 w 163"/>
                      <a:gd name="T45" fmla="*/ 5 h 75"/>
                      <a:gd name="T46" fmla="*/ 29 w 163"/>
                      <a:gd name="T47" fmla="*/ 12 h 75"/>
                      <a:gd name="T48" fmla="*/ 19 w 163"/>
                      <a:gd name="T49" fmla="*/ 20 h 75"/>
                      <a:gd name="T50" fmla="*/ 14 w 163"/>
                      <a:gd name="T51" fmla="*/ 26 h 75"/>
                      <a:gd name="T52" fmla="*/ 9 w 163"/>
                      <a:gd name="T53" fmla="*/ 33 h 75"/>
                      <a:gd name="T54" fmla="*/ 5 w 163"/>
                      <a:gd name="T55" fmla="*/ 39 h 75"/>
                      <a:gd name="T56" fmla="*/ 1 w 163"/>
                      <a:gd name="T57" fmla="*/ 49 h 75"/>
                      <a:gd name="T58" fmla="*/ 0 w 163"/>
                      <a:gd name="T59" fmla="*/ 59 h 75"/>
                      <a:gd name="T60" fmla="*/ 2 w 163"/>
                      <a:gd name="T61" fmla="*/ 66 h 75"/>
                      <a:gd name="T62" fmla="*/ 5 w 163"/>
                      <a:gd name="T63" fmla="*/ 71 h 75"/>
                      <a:gd name="T64" fmla="*/ 13 w 163"/>
                      <a:gd name="T65" fmla="*/ 75 h 75"/>
                      <a:gd name="T66" fmla="*/ 19 w 163"/>
                      <a:gd name="T67" fmla="*/ 65 h 7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
                      <a:gd name="T103" fmla="*/ 0 h 75"/>
                      <a:gd name="T104" fmla="*/ 163 w 163"/>
                      <a:gd name="T105" fmla="*/ 75 h 7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 h="75">
                        <a:moveTo>
                          <a:pt x="19" y="54"/>
                        </a:moveTo>
                        <a:lnTo>
                          <a:pt x="20" y="48"/>
                        </a:lnTo>
                        <a:lnTo>
                          <a:pt x="23" y="42"/>
                        </a:lnTo>
                        <a:lnTo>
                          <a:pt x="27" y="37"/>
                        </a:lnTo>
                        <a:lnTo>
                          <a:pt x="33" y="32"/>
                        </a:lnTo>
                        <a:lnTo>
                          <a:pt x="41" y="29"/>
                        </a:lnTo>
                        <a:lnTo>
                          <a:pt x="50" y="27"/>
                        </a:lnTo>
                        <a:lnTo>
                          <a:pt x="61" y="27"/>
                        </a:lnTo>
                        <a:lnTo>
                          <a:pt x="74" y="30"/>
                        </a:lnTo>
                        <a:lnTo>
                          <a:pt x="79" y="31"/>
                        </a:lnTo>
                        <a:lnTo>
                          <a:pt x="87" y="33"/>
                        </a:lnTo>
                        <a:lnTo>
                          <a:pt x="97" y="37"/>
                        </a:lnTo>
                        <a:lnTo>
                          <a:pt x="109" y="41"/>
                        </a:lnTo>
                        <a:lnTo>
                          <a:pt x="120" y="46"/>
                        </a:lnTo>
                        <a:lnTo>
                          <a:pt x="131" y="52"/>
                        </a:lnTo>
                        <a:lnTo>
                          <a:pt x="139" y="58"/>
                        </a:lnTo>
                        <a:lnTo>
                          <a:pt x="145" y="65"/>
                        </a:lnTo>
                        <a:lnTo>
                          <a:pt x="148" y="69"/>
                        </a:lnTo>
                        <a:lnTo>
                          <a:pt x="150" y="71"/>
                        </a:lnTo>
                        <a:lnTo>
                          <a:pt x="154" y="72"/>
                        </a:lnTo>
                        <a:lnTo>
                          <a:pt x="156" y="71"/>
                        </a:lnTo>
                        <a:lnTo>
                          <a:pt x="159" y="69"/>
                        </a:lnTo>
                        <a:lnTo>
                          <a:pt x="161" y="66"/>
                        </a:lnTo>
                        <a:lnTo>
                          <a:pt x="163" y="61"/>
                        </a:lnTo>
                        <a:lnTo>
                          <a:pt x="163" y="56"/>
                        </a:lnTo>
                        <a:lnTo>
                          <a:pt x="163" y="53"/>
                        </a:lnTo>
                        <a:lnTo>
                          <a:pt x="163" y="49"/>
                        </a:lnTo>
                        <a:lnTo>
                          <a:pt x="163" y="45"/>
                        </a:lnTo>
                        <a:lnTo>
                          <a:pt x="161" y="40"/>
                        </a:lnTo>
                        <a:lnTo>
                          <a:pt x="159" y="37"/>
                        </a:lnTo>
                        <a:lnTo>
                          <a:pt x="157" y="33"/>
                        </a:lnTo>
                        <a:lnTo>
                          <a:pt x="154" y="29"/>
                        </a:lnTo>
                        <a:lnTo>
                          <a:pt x="150" y="25"/>
                        </a:lnTo>
                        <a:lnTo>
                          <a:pt x="144" y="21"/>
                        </a:lnTo>
                        <a:lnTo>
                          <a:pt x="136" y="16"/>
                        </a:lnTo>
                        <a:lnTo>
                          <a:pt x="129" y="12"/>
                        </a:lnTo>
                        <a:lnTo>
                          <a:pt x="121" y="9"/>
                        </a:lnTo>
                        <a:lnTo>
                          <a:pt x="112" y="6"/>
                        </a:lnTo>
                        <a:lnTo>
                          <a:pt x="102" y="3"/>
                        </a:lnTo>
                        <a:lnTo>
                          <a:pt x="93" y="2"/>
                        </a:lnTo>
                        <a:lnTo>
                          <a:pt x="83" y="1"/>
                        </a:lnTo>
                        <a:lnTo>
                          <a:pt x="75" y="0"/>
                        </a:lnTo>
                        <a:lnTo>
                          <a:pt x="66" y="1"/>
                        </a:lnTo>
                        <a:lnTo>
                          <a:pt x="58" y="2"/>
                        </a:lnTo>
                        <a:lnTo>
                          <a:pt x="50" y="3"/>
                        </a:lnTo>
                        <a:lnTo>
                          <a:pt x="43" y="5"/>
                        </a:lnTo>
                        <a:lnTo>
                          <a:pt x="36" y="8"/>
                        </a:lnTo>
                        <a:lnTo>
                          <a:pt x="29" y="12"/>
                        </a:lnTo>
                        <a:lnTo>
                          <a:pt x="23" y="16"/>
                        </a:lnTo>
                        <a:lnTo>
                          <a:pt x="19" y="20"/>
                        </a:lnTo>
                        <a:lnTo>
                          <a:pt x="16" y="23"/>
                        </a:lnTo>
                        <a:lnTo>
                          <a:pt x="14" y="26"/>
                        </a:lnTo>
                        <a:lnTo>
                          <a:pt x="11" y="30"/>
                        </a:lnTo>
                        <a:lnTo>
                          <a:pt x="9" y="33"/>
                        </a:lnTo>
                        <a:lnTo>
                          <a:pt x="6" y="36"/>
                        </a:lnTo>
                        <a:lnTo>
                          <a:pt x="5" y="39"/>
                        </a:lnTo>
                        <a:lnTo>
                          <a:pt x="3" y="42"/>
                        </a:lnTo>
                        <a:lnTo>
                          <a:pt x="1" y="49"/>
                        </a:lnTo>
                        <a:lnTo>
                          <a:pt x="0" y="54"/>
                        </a:lnTo>
                        <a:lnTo>
                          <a:pt x="0" y="59"/>
                        </a:lnTo>
                        <a:lnTo>
                          <a:pt x="1" y="63"/>
                        </a:lnTo>
                        <a:lnTo>
                          <a:pt x="2" y="66"/>
                        </a:lnTo>
                        <a:lnTo>
                          <a:pt x="4" y="68"/>
                        </a:lnTo>
                        <a:lnTo>
                          <a:pt x="5" y="71"/>
                        </a:lnTo>
                        <a:lnTo>
                          <a:pt x="8" y="73"/>
                        </a:lnTo>
                        <a:lnTo>
                          <a:pt x="13" y="75"/>
                        </a:lnTo>
                        <a:lnTo>
                          <a:pt x="17" y="72"/>
                        </a:lnTo>
                        <a:lnTo>
                          <a:pt x="19" y="65"/>
                        </a:lnTo>
                        <a:lnTo>
                          <a:pt x="19" y="54"/>
                        </a:lnTo>
                        <a:close/>
                      </a:path>
                    </a:pathLst>
                  </a:custGeom>
                  <a:solidFill>
                    <a:srgbClr val="D1BA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16"/>
                  <p:cNvSpPr>
                    <a:spLocks/>
                  </p:cNvSpPr>
                  <p:nvPr/>
                </p:nvSpPr>
                <p:spPr bwMode="auto">
                  <a:xfrm>
                    <a:off x="1216" y="1816"/>
                    <a:ext cx="160" cy="69"/>
                  </a:xfrm>
                  <a:custGeom>
                    <a:avLst/>
                    <a:gdLst>
                      <a:gd name="T0" fmla="*/ 17 w 160"/>
                      <a:gd name="T1" fmla="*/ 43 h 69"/>
                      <a:gd name="T2" fmla="*/ 26 w 160"/>
                      <a:gd name="T3" fmla="*/ 32 h 69"/>
                      <a:gd name="T4" fmla="*/ 40 w 160"/>
                      <a:gd name="T5" fmla="*/ 24 h 69"/>
                      <a:gd name="T6" fmla="*/ 61 w 160"/>
                      <a:gd name="T7" fmla="*/ 23 h 69"/>
                      <a:gd name="T8" fmla="*/ 81 w 160"/>
                      <a:gd name="T9" fmla="*/ 28 h 69"/>
                      <a:gd name="T10" fmla="*/ 100 w 160"/>
                      <a:gd name="T11" fmla="*/ 33 h 69"/>
                      <a:gd name="T12" fmla="*/ 121 w 160"/>
                      <a:gd name="T13" fmla="*/ 43 h 69"/>
                      <a:gd name="T14" fmla="*/ 138 w 160"/>
                      <a:gd name="T15" fmla="*/ 53 h 69"/>
                      <a:gd name="T16" fmla="*/ 146 w 160"/>
                      <a:gd name="T17" fmla="*/ 63 h 69"/>
                      <a:gd name="T18" fmla="*/ 152 w 160"/>
                      <a:gd name="T19" fmla="*/ 66 h 69"/>
                      <a:gd name="T20" fmla="*/ 157 w 160"/>
                      <a:gd name="T21" fmla="*/ 63 h 69"/>
                      <a:gd name="T22" fmla="*/ 160 w 160"/>
                      <a:gd name="T23" fmla="*/ 56 h 69"/>
                      <a:gd name="T24" fmla="*/ 159 w 160"/>
                      <a:gd name="T25" fmla="*/ 47 h 69"/>
                      <a:gd name="T26" fmla="*/ 157 w 160"/>
                      <a:gd name="T27" fmla="*/ 40 h 69"/>
                      <a:gd name="T28" fmla="*/ 153 w 160"/>
                      <a:gd name="T29" fmla="*/ 33 h 69"/>
                      <a:gd name="T30" fmla="*/ 148 w 160"/>
                      <a:gd name="T31" fmla="*/ 26 h 69"/>
                      <a:gd name="T32" fmla="*/ 138 w 160"/>
                      <a:gd name="T33" fmla="*/ 18 h 69"/>
                      <a:gd name="T34" fmla="*/ 124 w 160"/>
                      <a:gd name="T35" fmla="*/ 10 h 69"/>
                      <a:gd name="T36" fmla="*/ 108 w 160"/>
                      <a:gd name="T37" fmla="*/ 5 h 69"/>
                      <a:gd name="T38" fmla="*/ 90 w 160"/>
                      <a:gd name="T39" fmla="*/ 1 h 69"/>
                      <a:gd name="T40" fmla="*/ 72 w 160"/>
                      <a:gd name="T41" fmla="*/ 0 h 69"/>
                      <a:gd name="T42" fmla="*/ 56 w 160"/>
                      <a:gd name="T43" fmla="*/ 2 h 69"/>
                      <a:gd name="T44" fmla="*/ 42 w 160"/>
                      <a:gd name="T45" fmla="*/ 5 h 69"/>
                      <a:gd name="T46" fmla="*/ 29 w 160"/>
                      <a:gd name="T47" fmla="*/ 11 h 69"/>
                      <a:gd name="T48" fmla="*/ 21 w 160"/>
                      <a:gd name="T49" fmla="*/ 18 h 69"/>
                      <a:gd name="T50" fmla="*/ 15 w 160"/>
                      <a:gd name="T51" fmla="*/ 24 h 69"/>
                      <a:gd name="T52" fmla="*/ 10 w 160"/>
                      <a:gd name="T53" fmla="*/ 29 h 69"/>
                      <a:gd name="T54" fmla="*/ 6 w 160"/>
                      <a:gd name="T55" fmla="*/ 35 h 69"/>
                      <a:gd name="T56" fmla="*/ 2 w 160"/>
                      <a:gd name="T57" fmla="*/ 44 h 69"/>
                      <a:gd name="T58" fmla="*/ 0 w 160"/>
                      <a:gd name="T59" fmla="*/ 55 h 69"/>
                      <a:gd name="T60" fmla="*/ 2 w 160"/>
                      <a:gd name="T61" fmla="*/ 60 h 69"/>
                      <a:gd name="T62" fmla="*/ 4 w 160"/>
                      <a:gd name="T63" fmla="*/ 66 h 69"/>
                      <a:gd name="T64" fmla="*/ 11 w 160"/>
                      <a:gd name="T65" fmla="*/ 69 h 69"/>
                      <a:gd name="T66" fmla="*/ 15 w 160"/>
                      <a:gd name="T67" fmla="*/ 58 h 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69"/>
                      <a:gd name="T104" fmla="*/ 160 w 160"/>
                      <a:gd name="T105" fmla="*/ 69 h 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69">
                        <a:moveTo>
                          <a:pt x="16" y="48"/>
                        </a:moveTo>
                        <a:lnTo>
                          <a:pt x="17" y="43"/>
                        </a:lnTo>
                        <a:lnTo>
                          <a:pt x="21" y="37"/>
                        </a:lnTo>
                        <a:lnTo>
                          <a:pt x="26" y="32"/>
                        </a:lnTo>
                        <a:lnTo>
                          <a:pt x="32" y="28"/>
                        </a:lnTo>
                        <a:lnTo>
                          <a:pt x="40" y="24"/>
                        </a:lnTo>
                        <a:lnTo>
                          <a:pt x="49" y="23"/>
                        </a:lnTo>
                        <a:lnTo>
                          <a:pt x="61" y="23"/>
                        </a:lnTo>
                        <a:lnTo>
                          <a:pt x="73" y="25"/>
                        </a:lnTo>
                        <a:lnTo>
                          <a:pt x="81" y="28"/>
                        </a:lnTo>
                        <a:lnTo>
                          <a:pt x="90" y="30"/>
                        </a:lnTo>
                        <a:lnTo>
                          <a:pt x="100" y="33"/>
                        </a:lnTo>
                        <a:lnTo>
                          <a:pt x="111" y="38"/>
                        </a:lnTo>
                        <a:lnTo>
                          <a:pt x="121" y="43"/>
                        </a:lnTo>
                        <a:lnTo>
                          <a:pt x="131" y="47"/>
                        </a:lnTo>
                        <a:lnTo>
                          <a:pt x="138" y="53"/>
                        </a:lnTo>
                        <a:lnTo>
                          <a:pt x="143" y="59"/>
                        </a:lnTo>
                        <a:lnTo>
                          <a:pt x="146" y="63"/>
                        </a:lnTo>
                        <a:lnTo>
                          <a:pt x="148" y="65"/>
                        </a:lnTo>
                        <a:lnTo>
                          <a:pt x="152" y="66"/>
                        </a:lnTo>
                        <a:lnTo>
                          <a:pt x="154" y="65"/>
                        </a:lnTo>
                        <a:lnTo>
                          <a:pt x="157" y="63"/>
                        </a:lnTo>
                        <a:lnTo>
                          <a:pt x="158" y="60"/>
                        </a:lnTo>
                        <a:lnTo>
                          <a:pt x="160" y="56"/>
                        </a:lnTo>
                        <a:lnTo>
                          <a:pt x="160" y="51"/>
                        </a:lnTo>
                        <a:lnTo>
                          <a:pt x="159" y="47"/>
                        </a:lnTo>
                        <a:lnTo>
                          <a:pt x="158" y="44"/>
                        </a:lnTo>
                        <a:lnTo>
                          <a:pt x="157" y="40"/>
                        </a:lnTo>
                        <a:lnTo>
                          <a:pt x="156" y="37"/>
                        </a:lnTo>
                        <a:lnTo>
                          <a:pt x="153" y="33"/>
                        </a:lnTo>
                        <a:lnTo>
                          <a:pt x="151" y="29"/>
                        </a:lnTo>
                        <a:lnTo>
                          <a:pt x="148" y="26"/>
                        </a:lnTo>
                        <a:lnTo>
                          <a:pt x="144" y="23"/>
                        </a:lnTo>
                        <a:lnTo>
                          <a:pt x="138" y="18"/>
                        </a:lnTo>
                        <a:lnTo>
                          <a:pt x="131" y="14"/>
                        </a:lnTo>
                        <a:lnTo>
                          <a:pt x="124" y="10"/>
                        </a:lnTo>
                        <a:lnTo>
                          <a:pt x="116" y="7"/>
                        </a:lnTo>
                        <a:lnTo>
                          <a:pt x="108" y="5"/>
                        </a:lnTo>
                        <a:lnTo>
                          <a:pt x="99" y="2"/>
                        </a:lnTo>
                        <a:lnTo>
                          <a:pt x="90" y="1"/>
                        </a:lnTo>
                        <a:lnTo>
                          <a:pt x="81" y="0"/>
                        </a:lnTo>
                        <a:lnTo>
                          <a:pt x="72" y="0"/>
                        </a:lnTo>
                        <a:lnTo>
                          <a:pt x="64" y="1"/>
                        </a:lnTo>
                        <a:lnTo>
                          <a:pt x="56" y="2"/>
                        </a:lnTo>
                        <a:lnTo>
                          <a:pt x="49" y="3"/>
                        </a:lnTo>
                        <a:lnTo>
                          <a:pt x="42" y="5"/>
                        </a:lnTo>
                        <a:lnTo>
                          <a:pt x="35" y="8"/>
                        </a:lnTo>
                        <a:lnTo>
                          <a:pt x="29" y="11"/>
                        </a:lnTo>
                        <a:lnTo>
                          <a:pt x="24" y="15"/>
                        </a:lnTo>
                        <a:lnTo>
                          <a:pt x="21" y="18"/>
                        </a:lnTo>
                        <a:lnTo>
                          <a:pt x="17" y="21"/>
                        </a:lnTo>
                        <a:lnTo>
                          <a:pt x="15" y="24"/>
                        </a:lnTo>
                        <a:lnTo>
                          <a:pt x="12" y="26"/>
                        </a:lnTo>
                        <a:lnTo>
                          <a:pt x="10" y="29"/>
                        </a:lnTo>
                        <a:lnTo>
                          <a:pt x="8" y="32"/>
                        </a:lnTo>
                        <a:lnTo>
                          <a:pt x="6" y="35"/>
                        </a:lnTo>
                        <a:lnTo>
                          <a:pt x="4" y="38"/>
                        </a:lnTo>
                        <a:lnTo>
                          <a:pt x="2" y="44"/>
                        </a:lnTo>
                        <a:lnTo>
                          <a:pt x="0" y="50"/>
                        </a:lnTo>
                        <a:lnTo>
                          <a:pt x="0" y="55"/>
                        </a:lnTo>
                        <a:lnTo>
                          <a:pt x="1" y="58"/>
                        </a:lnTo>
                        <a:lnTo>
                          <a:pt x="2" y="60"/>
                        </a:lnTo>
                        <a:lnTo>
                          <a:pt x="3" y="63"/>
                        </a:lnTo>
                        <a:lnTo>
                          <a:pt x="4" y="66"/>
                        </a:lnTo>
                        <a:lnTo>
                          <a:pt x="7" y="68"/>
                        </a:lnTo>
                        <a:lnTo>
                          <a:pt x="11" y="69"/>
                        </a:lnTo>
                        <a:lnTo>
                          <a:pt x="13" y="65"/>
                        </a:lnTo>
                        <a:lnTo>
                          <a:pt x="15" y="58"/>
                        </a:lnTo>
                        <a:lnTo>
                          <a:pt x="16" y="48"/>
                        </a:lnTo>
                        <a:close/>
                      </a:path>
                    </a:pathLst>
                  </a:custGeom>
                  <a:solidFill>
                    <a:srgbClr val="A072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17"/>
                  <p:cNvSpPr>
                    <a:spLocks/>
                  </p:cNvSpPr>
                  <p:nvPr/>
                </p:nvSpPr>
                <p:spPr bwMode="auto">
                  <a:xfrm>
                    <a:off x="1218" y="1818"/>
                    <a:ext cx="156" cy="64"/>
                  </a:xfrm>
                  <a:custGeom>
                    <a:avLst/>
                    <a:gdLst>
                      <a:gd name="T0" fmla="*/ 15 w 156"/>
                      <a:gd name="T1" fmla="*/ 36 h 64"/>
                      <a:gd name="T2" fmla="*/ 24 w 156"/>
                      <a:gd name="T3" fmla="*/ 26 h 64"/>
                      <a:gd name="T4" fmla="*/ 39 w 156"/>
                      <a:gd name="T5" fmla="*/ 20 h 64"/>
                      <a:gd name="T6" fmla="*/ 60 w 156"/>
                      <a:gd name="T7" fmla="*/ 18 h 64"/>
                      <a:gd name="T8" fmla="*/ 82 w 156"/>
                      <a:gd name="T9" fmla="*/ 24 h 64"/>
                      <a:gd name="T10" fmla="*/ 103 w 156"/>
                      <a:gd name="T11" fmla="*/ 31 h 64"/>
                      <a:gd name="T12" fmla="*/ 123 w 156"/>
                      <a:gd name="T13" fmla="*/ 39 h 64"/>
                      <a:gd name="T14" fmla="*/ 137 w 156"/>
                      <a:gd name="T15" fmla="*/ 48 h 64"/>
                      <a:gd name="T16" fmla="*/ 144 w 156"/>
                      <a:gd name="T17" fmla="*/ 56 h 64"/>
                      <a:gd name="T18" fmla="*/ 150 w 156"/>
                      <a:gd name="T19" fmla="*/ 60 h 64"/>
                      <a:gd name="T20" fmla="*/ 154 w 156"/>
                      <a:gd name="T21" fmla="*/ 57 h 64"/>
                      <a:gd name="T22" fmla="*/ 156 w 156"/>
                      <a:gd name="T23" fmla="*/ 50 h 64"/>
                      <a:gd name="T24" fmla="*/ 155 w 156"/>
                      <a:gd name="T25" fmla="*/ 42 h 64"/>
                      <a:gd name="T26" fmla="*/ 152 w 156"/>
                      <a:gd name="T27" fmla="*/ 36 h 64"/>
                      <a:gd name="T28" fmla="*/ 148 w 156"/>
                      <a:gd name="T29" fmla="*/ 29 h 64"/>
                      <a:gd name="T30" fmla="*/ 142 w 156"/>
                      <a:gd name="T31" fmla="*/ 23 h 64"/>
                      <a:gd name="T32" fmla="*/ 132 w 156"/>
                      <a:gd name="T33" fmla="*/ 16 h 64"/>
                      <a:gd name="T34" fmla="*/ 119 w 156"/>
                      <a:gd name="T35" fmla="*/ 8 h 64"/>
                      <a:gd name="T36" fmla="*/ 104 w 156"/>
                      <a:gd name="T37" fmla="*/ 3 h 64"/>
                      <a:gd name="T38" fmla="*/ 87 w 156"/>
                      <a:gd name="T39" fmla="*/ 0 h 64"/>
                      <a:gd name="T40" fmla="*/ 70 w 156"/>
                      <a:gd name="T41" fmla="*/ 0 h 64"/>
                      <a:gd name="T42" fmla="*/ 55 w 156"/>
                      <a:gd name="T43" fmla="*/ 2 h 64"/>
                      <a:gd name="T44" fmla="*/ 41 w 156"/>
                      <a:gd name="T45" fmla="*/ 5 h 64"/>
                      <a:gd name="T46" fmla="*/ 29 w 156"/>
                      <a:gd name="T47" fmla="*/ 10 h 64"/>
                      <a:gd name="T48" fmla="*/ 21 w 156"/>
                      <a:gd name="T49" fmla="*/ 16 h 64"/>
                      <a:gd name="T50" fmla="*/ 16 w 156"/>
                      <a:gd name="T51" fmla="*/ 21 h 64"/>
                      <a:gd name="T52" fmla="*/ 11 w 156"/>
                      <a:gd name="T53" fmla="*/ 26 h 64"/>
                      <a:gd name="T54" fmla="*/ 7 w 156"/>
                      <a:gd name="T55" fmla="*/ 31 h 64"/>
                      <a:gd name="T56" fmla="*/ 2 w 156"/>
                      <a:gd name="T57" fmla="*/ 41 h 64"/>
                      <a:gd name="T58" fmla="*/ 0 w 156"/>
                      <a:gd name="T59" fmla="*/ 50 h 64"/>
                      <a:gd name="T60" fmla="*/ 1 w 156"/>
                      <a:gd name="T61" fmla="*/ 55 h 64"/>
                      <a:gd name="T62" fmla="*/ 3 w 156"/>
                      <a:gd name="T63" fmla="*/ 61 h 64"/>
                      <a:gd name="T64" fmla="*/ 9 w 156"/>
                      <a:gd name="T65" fmla="*/ 64 h 64"/>
                      <a:gd name="T66" fmla="*/ 10 w 156"/>
                      <a:gd name="T67" fmla="*/ 51 h 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6"/>
                      <a:gd name="T103" fmla="*/ 0 h 64"/>
                      <a:gd name="T104" fmla="*/ 156 w 156"/>
                      <a:gd name="T105" fmla="*/ 64 h 6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6" h="64">
                        <a:moveTo>
                          <a:pt x="13" y="41"/>
                        </a:moveTo>
                        <a:lnTo>
                          <a:pt x="15" y="36"/>
                        </a:lnTo>
                        <a:lnTo>
                          <a:pt x="19" y="31"/>
                        </a:lnTo>
                        <a:lnTo>
                          <a:pt x="24" y="26"/>
                        </a:lnTo>
                        <a:lnTo>
                          <a:pt x="31" y="22"/>
                        </a:lnTo>
                        <a:lnTo>
                          <a:pt x="39" y="20"/>
                        </a:lnTo>
                        <a:lnTo>
                          <a:pt x="49" y="18"/>
                        </a:lnTo>
                        <a:lnTo>
                          <a:pt x="60" y="18"/>
                        </a:lnTo>
                        <a:lnTo>
                          <a:pt x="72" y="21"/>
                        </a:lnTo>
                        <a:lnTo>
                          <a:pt x="82" y="24"/>
                        </a:lnTo>
                        <a:lnTo>
                          <a:pt x="93" y="27"/>
                        </a:lnTo>
                        <a:lnTo>
                          <a:pt x="103" y="31"/>
                        </a:lnTo>
                        <a:lnTo>
                          <a:pt x="114" y="35"/>
                        </a:lnTo>
                        <a:lnTo>
                          <a:pt x="123" y="39"/>
                        </a:lnTo>
                        <a:lnTo>
                          <a:pt x="131" y="44"/>
                        </a:lnTo>
                        <a:lnTo>
                          <a:pt x="137" y="48"/>
                        </a:lnTo>
                        <a:lnTo>
                          <a:pt x="141" y="53"/>
                        </a:lnTo>
                        <a:lnTo>
                          <a:pt x="144" y="56"/>
                        </a:lnTo>
                        <a:lnTo>
                          <a:pt x="147" y="59"/>
                        </a:lnTo>
                        <a:lnTo>
                          <a:pt x="150" y="60"/>
                        </a:lnTo>
                        <a:lnTo>
                          <a:pt x="152" y="59"/>
                        </a:lnTo>
                        <a:lnTo>
                          <a:pt x="154" y="57"/>
                        </a:lnTo>
                        <a:lnTo>
                          <a:pt x="156" y="55"/>
                        </a:lnTo>
                        <a:lnTo>
                          <a:pt x="156" y="50"/>
                        </a:lnTo>
                        <a:lnTo>
                          <a:pt x="155" y="45"/>
                        </a:lnTo>
                        <a:lnTo>
                          <a:pt x="155" y="42"/>
                        </a:lnTo>
                        <a:lnTo>
                          <a:pt x="153" y="39"/>
                        </a:lnTo>
                        <a:lnTo>
                          <a:pt x="152" y="36"/>
                        </a:lnTo>
                        <a:lnTo>
                          <a:pt x="150" y="32"/>
                        </a:lnTo>
                        <a:lnTo>
                          <a:pt x="148" y="29"/>
                        </a:lnTo>
                        <a:lnTo>
                          <a:pt x="145" y="26"/>
                        </a:lnTo>
                        <a:lnTo>
                          <a:pt x="142" y="23"/>
                        </a:lnTo>
                        <a:lnTo>
                          <a:pt x="138" y="20"/>
                        </a:lnTo>
                        <a:lnTo>
                          <a:pt x="132" y="16"/>
                        </a:lnTo>
                        <a:lnTo>
                          <a:pt x="126" y="12"/>
                        </a:lnTo>
                        <a:lnTo>
                          <a:pt x="119" y="8"/>
                        </a:lnTo>
                        <a:lnTo>
                          <a:pt x="112" y="5"/>
                        </a:lnTo>
                        <a:lnTo>
                          <a:pt x="104" y="3"/>
                        </a:lnTo>
                        <a:lnTo>
                          <a:pt x="96" y="1"/>
                        </a:lnTo>
                        <a:lnTo>
                          <a:pt x="87" y="0"/>
                        </a:lnTo>
                        <a:lnTo>
                          <a:pt x="79" y="0"/>
                        </a:lnTo>
                        <a:lnTo>
                          <a:pt x="70" y="0"/>
                        </a:lnTo>
                        <a:lnTo>
                          <a:pt x="62" y="1"/>
                        </a:lnTo>
                        <a:lnTo>
                          <a:pt x="55" y="2"/>
                        </a:lnTo>
                        <a:lnTo>
                          <a:pt x="48" y="3"/>
                        </a:lnTo>
                        <a:lnTo>
                          <a:pt x="41" y="5"/>
                        </a:lnTo>
                        <a:lnTo>
                          <a:pt x="35" y="8"/>
                        </a:lnTo>
                        <a:lnTo>
                          <a:pt x="29" y="10"/>
                        </a:lnTo>
                        <a:lnTo>
                          <a:pt x="24" y="14"/>
                        </a:lnTo>
                        <a:lnTo>
                          <a:pt x="21" y="16"/>
                        </a:lnTo>
                        <a:lnTo>
                          <a:pt x="19" y="18"/>
                        </a:lnTo>
                        <a:lnTo>
                          <a:pt x="16" y="21"/>
                        </a:lnTo>
                        <a:lnTo>
                          <a:pt x="14" y="23"/>
                        </a:lnTo>
                        <a:lnTo>
                          <a:pt x="11" y="26"/>
                        </a:lnTo>
                        <a:lnTo>
                          <a:pt x="10" y="28"/>
                        </a:lnTo>
                        <a:lnTo>
                          <a:pt x="7" y="31"/>
                        </a:lnTo>
                        <a:lnTo>
                          <a:pt x="6" y="34"/>
                        </a:lnTo>
                        <a:lnTo>
                          <a:pt x="2" y="41"/>
                        </a:lnTo>
                        <a:lnTo>
                          <a:pt x="1" y="46"/>
                        </a:lnTo>
                        <a:lnTo>
                          <a:pt x="0" y="50"/>
                        </a:lnTo>
                        <a:lnTo>
                          <a:pt x="1" y="53"/>
                        </a:lnTo>
                        <a:lnTo>
                          <a:pt x="1" y="55"/>
                        </a:lnTo>
                        <a:lnTo>
                          <a:pt x="1" y="58"/>
                        </a:lnTo>
                        <a:lnTo>
                          <a:pt x="3" y="61"/>
                        </a:lnTo>
                        <a:lnTo>
                          <a:pt x="6" y="64"/>
                        </a:lnTo>
                        <a:lnTo>
                          <a:pt x="9" y="64"/>
                        </a:lnTo>
                        <a:lnTo>
                          <a:pt x="10" y="59"/>
                        </a:lnTo>
                        <a:lnTo>
                          <a:pt x="10" y="51"/>
                        </a:lnTo>
                        <a:lnTo>
                          <a:pt x="13" y="41"/>
                        </a:lnTo>
                        <a:close/>
                      </a:path>
                    </a:pathLst>
                  </a:custGeom>
                  <a:solidFill>
                    <a:srgbClr val="722B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18"/>
                  <p:cNvSpPr>
                    <a:spLocks/>
                  </p:cNvSpPr>
                  <p:nvPr/>
                </p:nvSpPr>
                <p:spPr bwMode="auto">
                  <a:xfrm>
                    <a:off x="1220" y="1819"/>
                    <a:ext cx="153" cy="60"/>
                  </a:xfrm>
                  <a:custGeom>
                    <a:avLst/>
                    <a:gdLst>
                      <a:gd name="T0" fmla="*/ 0 w 153"/>
                      <a:gd name="T1" fmla="*/ 49 h 60"/>
                      <a:gd name="T2" fmla="*/ 0 w 153"/>
                      <a:gd name="T3" fmla="*/ 50 h 60"/>
                      <a:gd name="T4" fmla="*/ 1 w 153"/>
                      <a:gd name="T5" fmla="*/ 54 h 60"/>
                      <a:gd name="T6" fmla="*/ 2 w 153"/>
                      <a:gd name="T7" fmla="*/ 57 h 60"/>
                      <a:gd name="T8" fmla="*/ 5 w 153"/>
                      <a:gd name="T9" fmla="*/ 60 h 60"/>
                      <a:gd name="T10" fmla="*/ 7 w 153"/>
                      <a:gd name="T11" fmla="*/ 59 h 60"/>
                      <a:gd name="T12" fmla="*/ 7 w 153"/>
                      <a:gd name="T13" fmla="*/ 53 h 60"/>
                      <a:gd name="T14" fmla="*/ 6 w 153"/>
                      <a:gd name="T15" fmla="*/ 45 h 60"/>
                      <a:gd name="T16" fmla="*/ 9 w 153"/>
                      <a:gd name="T17" fmla="*/ 36 h 60"/>
                      <a:gd name="T18" fmla="*/ 12 w 153"/>
                      <a:gd name="T19" fmla="*/ 31 h 60"/>
                      <a:gd name="T20" fmla="*/ 17 w 153"/>
                      <a:gd name="T21" fmla="*/ 26 h 60"/>
                      <a:gd name="T22" fmla="*/ 22 w 153"/>
                      <a:gd name="T23" fmla="*/ 22 h 60"/>
                      <a:gd name="T24" fmla="*/ 30 w 153"/>
                      <a:gd name="T25" fmla="*/ 18 h 60"/>
                      <a:gd name="T26" fmla="*/ 38 w 153"/>
                      <a:gd name="T27" fmla="*/ 16 h 60"/>
                      <a:gd name="T28" fmla="*/ 48 w 153"/>
                      <a:gd name="T29" fmla="*/ 14 h 60"/>
                      <a:gd name="T30" fmla="*/ 59 w 153"/>
                      <a:gd name="T31" fmla="*/ 15 h 60"/>
                      <a:gd name="T32" fmla="*/ 71 w 153"/>
                      <a:gd name="T33" fmla="*/ 18 h 60"/>
                      <a:gd name="T34" fmla="*/ 84 w 153"/>
                      <a:gd name="T35" fmla="*/ 22 h 60"/>
                      <a:gd name="T36" fmla="*/ 95 w 153"/>
                      <a:gd name="T37" fmla="*/ 25 h 60"/>
                      <a:gd name="T38" fmla="*/ 106 w 153"/>
                      <a:gd name="T39" fmla="*/ 30 h 60"/>
                      <a:gd name="T40" fmla="*/ 116 w 153"/>
                      <a:gd name="T41" fmla="*/ 33 h 60"/>
                      <a:gd name="T42" fmla="*/ 124 w 153"/>
                      <a:gd name="T43" fmla="*/ 37 h 60"/>
                      <a:gd name="T44" fmla="*/ 131 w 153"/>
                      <a:gd name="T45" fmla="*/ 40 h 60"/>
                      <a:gd name="T46" fmla="*/ 136 w 153"/>
                      <a:gd name="T47" fmla="*/ 44 h 60"/>
                      <a:gd name="T48" fmla="*/ 139 w 153"/>
                      <a:gd name="T49" fmla="*/ 48 h 60"/>
                      <a:gd name="T50" fmla="*/ 142 w 153"/>
                      <a:gd name="T51" fmla="*/ 51 h 60"/>
                      <a:gd name="T52" fmla="*/ 145 w 153"/>
                      <a:gd name="T53" fmla="*/ 53 h 60"/>
                      <a:gd name="T54" fmla="*/ 148 w 153"/>
                      <a:gd name="T55" fmla="*/ 54 h 60"/>
                      <a:gd name="T56" fmla="*/ 150 w 153"/>
                      <a:gd name="T57" fmla="*/ 54 h 60"/>
                      <a:gd name="T58" fmla="*/ 152 w 153"/>
                      <a:gd name="T59" fmla="*/ 52 h 60"/>
                      <a:gd name="T60" fmla="*/ 153 w 153"/>
                      <a:gd name="T61" fmla="*/ 49 h 60"/>
                      <a:gd name="T62" fmla="*/ 153 w 153"/>
                      <a:gd name="T63" fmla="*/ 46 h 60"/>
                      <a:gd name="T64" fmla="*/ 151 w 153"/>
                      <a:gd name="T65" fmla="*/ 40 h 60"/>
                      <a:gd name="T66" fmla="*/ 150 w 153"/>
                      <a:gd name="T67" fmla="*/ 37 h 60"/>
                      <a:gd name="T68" fmla="*/ 148 w 153"/>
                      <a:gd name="T69" fmla="*/ 34 h 60"/>
                      <a:gd name="T70" fmla="*/ 145 w 153"/>
                      <a:gd name="T71" fmla="*/ 30 h 60"/>
                      <a:gd name="T72" fmla="*/ 142 w 153"/>
                      <a:gd name="T73" fmla="*/ 27 h 60"/>
                      <a:gd name="T74" fmla="*/ 139 w 153"/>
                      <a:gd name="T75" fmla="*/ 23 h 60"/>
                      <a:gd name="T76" fmla="*/ 135 w 153"/>
                      <a:gd name="T77" fmla="*/ 20 h 60"/>
                      <a:gd name="T78" fmla="*/ 130 w 153"/>
                      <a:gd name="T79" fmla="*/ 16 h 60"/>
                      <a:gd name="T80" fmla="*/ 125 w 153"/>
                      <a:gd name="T81" fmla="*/ 13 h 60"/>
                      <a:gd name="T82" fmla="*/ 120 w 153"/>
                      <a:gd name="T83" fmla="*/ 10 h 60"/>
                      <a:gd name="T84" fmla="*/ 114 w 153"/>
                      <a:gd name="T85" fmla="*/ 7 h 60"/>
                      <a:gd name="T86" fmla="*/ 109 w 153"/>
                      <a:gd name="T87" fmla="*/ 5 h 60"/>
                      <a:gd name="T88" fmla="*/ 103 w 153"/>
                      <a:gd name="T89" fmla="*/ 3 h 60"/>
                      <a:gd name="T90" fmla="*/ 96 w 153"/>
                      <a:gd name="T91" fmla="*/ 2 h 60"/>
                      <a:gd name="T92" fmla="*/ 90 w 153"/>
                      <a:gd name="T93" fmla="*/ 1 h 60"/>
                      <a:gd name="T94" fmla="*/ 83 w 153"/>
                      <a:gd name="T95" fmla="*/ 0 h 60"/>
                      <a:gd name="T96" fmla="*/ 76 w 153"/>
                      <a:gd name="T97" fmla="*/ 1 h 60"/>
                      <a:gd name="T98" fmla="*/ 64 w 153"/>
                      <a:gd name="T99" fmla="*/ 2 h 60"/>
                      <a:gd name="T100" fmla="*/ 53 w 153"/>
                      <a:gd name="T101" fmla="*/ 4 h 60"/>
                      <a:gd name="T102" fmla="*/ 43 w 153"/>
                      <a:gd name="T103" fmla="*/ 6 h 60"/>
                      <a:gd name="T104" fmla="*/ 34 w 153"/>
                      <a:gd name="T105" fmla="*/ 9 h 60"/>
                      <a:gd name="T106" fmla="*/ 26 w 153"/>
                      <a:gd name="T107" fmla="*/ 12 h 60"/>
                      <a:gd name="T108" fmla="*/ 19 w 153"/>
                      <a:gd name="T109" fmla="*/ 17 h 60"/>
                      <a:gd name="T110" fmla="*/ 13 w 153"/>
                      <a:gd name="T111" fmla="*/ 23 h 60"/>
                      <a:gd name="T112" fmla="*/ 7 w 153"/>
                      <a:gd name="T113" fmla="*/ 30 h 60"/>
                      <a:gd name="T114" fmla="*/ 3 w 153"/>
                      <a:gd name="T115" fmla="*/ 38 h 60"/>
                      <a:gd name="T116" fmla="*/ 1 w 153"/>
                      <a:gd name="T117" fmla="*/ 44 h 60"/>
                      <a:gd name="T118" fmla="*/ 0 w 153"/>
                      <a:gd name="T119" fmla="*/ 48 h 60"/>
                      <a:gd name="T120" fmla="*/ 0 w 153"/>
                      <a:gd name="T121" fmla="*/ 49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
                      <a:gd name="T184" fmla="*/ 0 h 60"/>
                      <a:gd name="T185" fmla="*/ 153 w 153"/>
                      <a:gd name="T186" fmla="*/ 60 h 6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 h="60">
                        <a:moveTo>
                          <a:pt x="0" y="49"/>
                        </a:moveTo>
                        <a:lnTo>
                          <a:pt x="0" y="50"/>
                        </a:lnTo>
                        <a:lnTo>
                          <a:pt x="1" y="54"/>
                        </a:lnTo>
                        <a:lnTo>
                          <a:pt x="2" y="57"/>
                        </a:lnTo>
                        <a:lnTo>
                          <a:pt x="5" y="60"/>
                        </a:lnTo>
                        <a:lnTo>
                          <a:pt x="7" y="59"/>
                        </a:lnTo>
                        <a:lnTo>
                          <a:pt x="7" y="53"/>
                        </a:lnTo>
                        <a:lnTo>
                          <a:pt x="6" y="45"/>
                        </a:lnTo>
                        <a:lnTo>
                          <a:pt x="9" y="36"/>
                        </a:lnTo>
                        <a:lnTo>
                          <a:pt x="12" y="31"/>
                        </a:lnTo>
                        <a:lnTo>
                          <a:pt x="17" y="26"/>
                        </a:lnTo>
                        <a:lnTo>
                          <a:pt x="22" y="22"/>
                        </a:lnTo>
                        <a:lnTo>
                          <a:pt x="30" y="18"/>
                        </a:lnTo>
                        <a:lnTo>
                          <a:pt x="38" y="16"/>
                        </a:lnTo>
                        <a:lnTo>
                          <a:pt x="48" y="14"/>
                        </a:lnTo>
                        <a:lnTo>
                          <a:pt x="59" y="15"/>
                        </a:lnTo>
                        <a:lnTo>
                          <a:pt x="71" y="18"/>
                        </a:lnTo>
                        <a:lnTo>
                          <a:pt x="84" y="22"/>
                        </a:lnTo>
                        <a:lnTo>
                          <a:pt x="95" y="25"/>
                        </a:lnTo>
                        <a:lnTo>
                          <a:pt x="106" y="30"/>
                        </a:lnTo>
                        <a:lnTo>
                          <a:pt x="116" y="33"/>
                        </a:lnTo>
                        <a:lnTo>
                          <a:pt x="124" y="37"/>
                        </a:lnTo>
                        <a:lnTo>
                          <a:pt x="131" y="40"/>
                        </a:lnTo>
                        <a:lnTo>
                          <a:pt x="136" y="44"/>
                        </a:lnTo>
                        <a:lnTo>
                          <a:pt x="139" y="48"/>
                        </a:lnTo>
                        <a:lnTo>
                          <a:pt x="142" y="51"/>
                        </a:lnTo>
                        <a:lnTo>
                          <a:pt x="145" y="53"/>
                        </a:lnTo>
                        <a:lnTo>
                          <a:pt x="148" y="54"/>
                        </a:lnTo>
                        <a:lnTo>
                          <a:pt x="150" y="54"/>
                        </a:lnTo>
                        <a:lnTo>
                          <a:pt x="152" y="52"/>
                        </a:lnTo>
                        <a:lnTo>
                          <a:pt x="153" y="49"/>
                        </a:lnTo>
                        <a:lnTo>
                          <a:pt x="153" y="46"/>
                        </a:lnTo>
                        <a:lnTo>
                          <a:pt x="151" y="40"/>
                        </a:lnTo>
                        <a:lnTo>
                          <a:pt x="150" y="37"/>
                        </a:lnTo>
                        <a:lnTo>
                          <a:pt x="148" y="34"/>
                        </a:lnTo>
                        <a:lnTo>
                          <a:pt x="145" y="30"/>
                        </a:lnTo>
                        <a:lnTo>
                          <a:pt x="142" y="27"/>
                        </a:lnTo>
                        <a:lnTo>
                          <a:pt x="139" y="23"/>
                        </a:lnTo>
                        <a:lnTo>
                          <a:pt x="135" y="20"/>
                        </a:lnTo>
                        <a:lnTo>
                          <a:pt x="130" y="16"/>
                        </a:lnTo>
                        <a:lnTo>
                          <a:pt x="125" y="13"/>
                        </a:lnTo>
                        <a:lnTo>
                          <a:pt x="120" y="10"/>
                        </a:lnTo>
                        <a:lnTo>
                          <a:pt x="114" y="7"/>
                        </a:lnTo>
                        <a:lnTo>
                          <a:pt x="109" y="5"/>
                        </a:lnTo>
                        <a:lnTo>
                          <a:pt x="103" y="3"/>
                        </a:lnTo>
                        <a:lnTo>
                          <a:pt x="96" y="2"/>
                        </a:lnTo>
                        <a:lnTo>
                          <a:pt x="90" y="1"/>
                        </a:lnTo>
                        <a:lnTo>
                          <a:pt x="83" y="0"/>
                        </a:lnTo>
                        <a:lnTo>
                          <a:pt x="76" y="1"/>
                        </a:lnTo>
                        <a:lnTo>
                          <a:pt x="64" y="2"/>
                        </a:lnTo>
                        <a:lnTo>
                          <a:pt x="53" y="4"/>
                        </a:lnTo>
                        <a:lnTo>
                          <a:pt x="43" y="6"/>
                        </a:lnTo>
                        <a:lnTo>
                          <a:pt x="34" y="9"/>
                        </a:lnTo>
                        <a:lnTo>
                          <a:pt x="26" y="12"/>
                        </a:lnTo>
                        <a:lnTo>
                          <a:pt x="19" y="17"/>
                        </a:lnTo>
                        <a:lnTo>
                          <a:pt x="13" y="23"/>
                        </a:lnTo>
                        <a:lnTo>
                          <a:pt x="7" y="30"/>
                        </a:lnTo>
                        <a:lnTo>
                          <a:pt x="3" y="38"/>
                        </a:lnTo>
                        <a:lnTo>
                          <a:pt x="1" y="44"/>
                        </a:lnTo>
                        <a:lnTo>
                          <a:pt x="0" y="48"/>
                        </a:lnTo>
                        <a:lnTo>
                          <a:pt x="0" y="49"/>
                        </a:lnTo>
                        <a:close/>
                      </a:path>
                    </a:pathLst>
                  </a:custGeom>
                  <a:solidFill>
                    <a:srgbClr val="4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19"/>
                  <p:cNvSpPr>
                    <a:spLocks/>
                  </p:cNvSpPr>
                  <p:nvPr/>
                </p:nvSpPr>
                <p:spPr bwMode="auto">
                  <a:xfrm>
                    <a:off x="1409" y="2443"/>
                    <a:ext cx="128" cy="97"/>
                  </a:xfrm>
                  <a:custGeom>
                    <a:avLst/>
                    <a:gdLst>
                      <a:gd name="T0" fmla="*/ 4 w 128"/>
                      <a:gd name="T1" fmla="*/ 59 h 97"/>
                      <a:gd name="T2" fmla="*/ 4 w 128"/>
                      <a:gd name="T3" fmla="*/ 59 h 97"/>
                      <a:gd name="T4" fmla="*/ 5 w 128"/>
                      <a:gd name="T5" fmla="*/ 57 h 97"/>
                      <a:gd name="T6" fmla="*/ 7 w 128"/>
                      <a:gd name="T7" fmla="*/ 55 h 97"/>
                      <a:gd name="T8" fmla="*/ 9 w 128"/>
                      <a:gd name="T9" fmla="*/ 52 h 97"/>
                      <a:gd name="T10" fmla="*/ 12 w 128"/>
                      <a:gd name="T11" fmla="*/ 48 h 97"/>
                      <a:gd name="T12" fmla="*/ 15 w 128"/>
                      <a:gd name="T13" fmla="*/ 43 h 97"/>
                      <a:gd name="T14" fmla="*/ 20 w 128"/>
                      <a:gd name="T15" fmla="*/ 39 h 97"/>
                      <a:gd name="T16" fmla="*/ 24 w 128"/>
                      <a:gd name="T17" fmla="*/ 34 h 97"/>
                      <a:gd name="T18" fmla="*/ 29 w 128"/>
                      <a:gd name="T19" fmla="*/ 29 h 97"/>
                      <a:gd name="T20" fmla="*/ 35 w 128"/>
                      <a:gd name="T21" fmla="*/ 24 h 97"/>
                      <a:gd name="T22" fmla="*/ 41 w 128"/>
                      <a:gd name="T23" fmla="*/ 19 h 97"/>
                      <a:gd name="T24" fmla="*/ 47 w 128"/>
                      <a:gd name="T25" fmla="*/ 15 h 97"/>
                      <a:gd name="T26" fmla="*/ 54 w 128"/>
                      <a:gd name="T27" fmla="*/ 10 h 97"/>
                      <a:gd name="T28" fmla="*/ 61 w 128"/>
                      <a:gd name="T29" fmla="*/ 7 h 97"/>
                      <a:gd name="T30" fmla="*/ 69 w 128"/>
                      <a:gd name="T31" fmla="*/ 4 h 97"/>
                      <a:gd name="T32" fmla="*/ 77 w 128"/>
                      <a:gd name="T33" fmla="*/ 1 h 97"/>
                      <a:gd name="T34" fmla="*/ 84 w 128"/>
                      <a:gd name="T35" fmla="*/ 0 h 97"/>
                      <a:gd name="T36" fmla="*/ 92 w 128"/>
                      <a:gd name="T37" fmla="*/ 0 h 97"/>
                      <a:gd name="T38" fmla="*/ 99 w 128"/>
                      <a:gd name="T39" fmla="*/ 1 h 97"/>
                      <a:gd name="T40" fmla="*/ 105 w 128"/>
                      <a:gd name="T41" fmla="*/ 3 h 97"/>
                      <a:gd name="T42" fmla="*/ 111 w 128"/>
                      <a:gd name="T43" fmla="*/ 6 h 97"/>
                      <a:gd name="T44" fmla="*/ 117 w 128"/>
                      <a:gd name="T45" fmla="*/ 9 h 97"/>
                      <a:gd name="T46" fmla="*/ 121 w 128"/>
                      <a:gd name="T47" fmla="*/ 13 h 97"/>
                      <a:gd name="T48" fmla="*/ 124 w 128"/>
                      <a:gd name="T49" fmla="*/ 18 h 97"/>
                      <a:gd name="T50" fmla="*/ 126 w 128"/>
                      <a:gd name="T51" fmla="*/ 24 h 97"/>
                      <a:gd name="T52" fmla="*/ 128 w 128"/>
                      <a:gd name="T53" fmla="*/ 29 h 97"/>
                      <a:gd name="T54" fmla="*/ 128 w 128"/>
                      <a:gd name="T55" fmla="*/ 36 h 97"/>
                      <a:gd name="T56" fmla="*/ 126 w 128"/>
                      <a:gd name="T57" fmla="*/ 43 h 97"/>
                      <a:gd name="T58" fmla="*/ 123 w 128"/>
                      <a:gd name="T59" fmla="*/ 49 h 97"/>
                      <a:gd name="T60" fmla="*/ 119 w 128"/>
                      <a:gd name="T61" fmla="*/ 57 h 97"/>
                      <a:gd name="T62" fmla="*/ 113 w 128"/>
                      <a:gd name="T63" fmla="*/ 64 h 97"/>
                      <a:gd name="T64" fmla="*/ 105 w 128"/>
                      <a:gd name="T65" fmla="*/ 71 h 97"/>
                      <a:gd name="T66" fmla="*/ 96 w 128"/>
                      <a:gd name="T67" fmla="*/ 78 h 97"/>
                      <a:gd name="T68" fmla="*/ 87 w 128"/>
                      <a:gd name="T69" fmla="*/ 83 h 97"/>
                      <a:gd name="T70" fmla="*/ 77 w 128"/>
                      <a:gd name="T71" fmla="*/ 88 h 97"/>
                      <a:gd name="T72" fmla="*/ 67 w 128"/>
                      <a:gd name="T73" fmla="*/ 92 h 97"/>
                      <a:gd name="T74" fmla="*/ 57 w 128"/>
                      <a:gd name="T75" fmla="*/ 95 h 97"/>
                      <a:gd name="T76" fmla="*/ 47 w 128"/>
                      <a:gd name="T77" fmla="*/ 96 h 97"/>
                      <a:gd name="T78" fmla="*/ 38 w 128"/>
                      <a:gd name="T79" fmla="*/ 97 h 97"/>
                      <a:gd name="T80" fmla="*/ 29 w 128"/>
                      <a:gd name="T81" fmla="*/ 96 h 97"/>
                      <a:gd name="T82" fmla="*/ 21 w 128"/>
                      <a:gd name="T83" fmla="*/ 95 h 97"/>
                      <a:gd name="T84" fmla="*/ 14 w 128"/>
                      <a:gd name="T85" fmla="*/ 93 h 97"/>
                      <a:gd name="T86" fmla="*/ 9 w 128"/>
                      <a:gd name="T87" fmla="*/ 90 h 97"/>
                      <a:gd name="T88" fmla="*/ 4 w 128"/>
                      <a:gd name="T89" fmla="*/ 86 h 97"/>
                      <a:gd name="T90" fmla="*/ 1 w 128"/>
                      <a:gd name="T91" fmla="*/ 80 h 97"/>
                      <a:gd name="T92" fmla="*/ 0 w 128"/>
                      <a:gd name="T93" fmla="*/ 74 h 97"/>
                      <a:gd name="T94" fmla="*/ 1 w 128"/>
                      <a:gd name="T95" fmla="*/ 67 h 97"/>
                      <a:gd name="T96" fmla="*/ 4 w 128"/>
                      <a:gd name="T97" fmla="*/ 59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8"/>
                      <a:gd name="T148" fmla="*/ 0 h 97"/>
                      <a:gd name="T149" fmla="*/ 128 w 128"/>
                      <a:gd name="T150" fmla="*/ 97 h 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8" h="97">
                        <a:moveTo>
                          <a:pt x="4" y="59"/>
                        </a:moveTo>
                        <a:lnTo>
                          <a:pt x="4" y="59"/>
                        </a:lnTo>
                        <a:lnTo>
                          <a:pt x="5" y="57"/>
                        </a:lnTo>
                        <a:lnTo>
                          <a:pt x="7" y="55"/>
                        </a:lnTo>
                        <a:lnTo>
                          <a:pt x="9" y="52"/>
                        </a:lnTo>
                        <a:lnTo>
                          <a:pt x="12" y="48"/>
                        </a:lnTo>
                        <a:lnTo>
                          <a:pt x="15" y="43"/>
                        </a:lnTo>
                        <a:lnTo>
                          <a:pt x="20" y="39"/>
                        </a:lnTo>
                        <a:lnTo>
                          <a:pt x="24" y="34"/>
                        </a:lnTo>
                        <a:lnTo>
                          <a:pt x="29" y="29"/>
                        </a:lnTo>
                        <a:lnTo>
                          <a:pt x="35" y="24"/>
                        </a:lnTo>
                        <a:lnTo>
                          <a:pt x="41" y="19"/>
                        </a:lnTo>
                        <a:lnTo>
                          <a:pt x="47" y="15"/>
                        </a:lnTo>
                        <a:lnTo>
                          <a:pt x="54" y="10"/>
                        </a:lnTo>
                        <a:lnTo>
                          <a:pt x="61" y="7"/>
                        </a:lnTo>
                        <a:lnTo>
                          <a:pt x="69" y="4"/>
                        </a:lnTo>
                        <a:lnTo>
                          <a:pt x="77" y="1"/>
                        </a:lnTo>
                        <a:lnTo>
                          <a:pt x="84" y="0"/>
                        </a:lnTo>
                        <a:lnTo>
                          <a:pt x="92" y="0"/>
                        </a:lnTo>
                        <a:lnTo>
                          <a:pt x="99" y="1"/>
                        </a:lnTo>
                        <a:lnTo>
                          <a:pt x="105" y="3"/>
                        </a:lnTo>
                        <a:lnTo>
                          <a:pt x="111" y="6"/>
                        </a:lnTo>
                        <a:lnTo>
                          <a:pt x="117" y="9"/>
                        </a:lnTo>
                        <a:lnTo>
                          <a:pt x="121" y="13"/>
                        </a:lnTo>
                        <a:lnTo>
                          <a:pt x="124" y="18"/>
                        </a:lnTo>
                        <a:lnTo>
                          <a:pt x="126" y="24"/>
                        </a:lnTo>
                        <a:lnTo>
                          <a:pt x="128" y="29"/>
                        </a:lnTo>
                        <a:lnTo>
                          <a:pt x="128" y="36"/>
                        </a:lnTo>
                        <a:lnTo>
                          <a:pt x="126" y="43"/>
                        </a:lnTo>
                        <a:lnTo>
                          <a:pt x="123" y="49"/>
                        </a:lnTo>
                        <a:lnTo>
                          <a:pt x="119" y="57"/>
                        </a:lnTo>
                        <a:lnTo>
                          <a:pt x="113" y="64"/>
                        </a:lnTo>
                        <a:lnTo>
                          <a:pt x="105" y="71"/>
                        </a:lnTo>
                        <a:lnTo>
                          <a:pt x="96" y="78"/>
                        </a:lnTo>
                        <a:lnTo>
                          <a:pt x="87" y="83"/>
                        </a:lnTo>
                        <a:lnTo>
                          <a:pt x="77" y="88"/>
                        </a:lnTo>
                        <a:lnTo>
                          <a:pt x="67" y="92"/>
                        </a:lnTo>
                        <a:lnTo>
                          <a:pt x="57" y="95"/>
                        </a:lnTo>
                        <a:lnTo>
                          <a:pt x="47" y="96"/>
                        </a:lnTo>
                        <a:lnTo>
                          <a:pt x="38" y="97"/>
                        </a:lnTo>
                        <a:lnTo>
                          <a:pt x="29" y="96"/>
                        </a:lnTo>
                        <a:lnTo>
                          <a:pt x="21" y="95"/>
                        </a:lnTo>
                        <a:lnTo>
                          <a:pt x="14" y="93"/>
                        </a:lnTo>
                        <a:lnTo>
                          <a:pt x="9" y="90"/>
                        </a:lnTo>
                        <a:lnTo>
                          <a:pt x="4" y="86"/>
                        </a:lnTo>
                        <a:lnTo>
                          <a:pt x="1" y="80"/>
                        </a:lnTo>
                        <a:lnTo>
                          <a:pt x="0" y="74"/>
                        </a:lnTo>
                        <a:lnTo>
                          <a:pt x="1" y="67"/>
                        </a:lnTo>
                        <a:lnTo>
                          <a:pt x="4"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20"/>
                  <p:cNvSpPr>
                    <a:spLocks/>
                  </p:cNvSpPr>
                  <p:nvPr/>
                </p:nvSpPr>
                <p:spPr bwMode="auto">
                  <a:xfrm>
                    <a:off x="1416" y="2447"/>
                    <a:ext cx="117" cy="88"/>
                  </a:xfrm>
                  <a:custGeom>
                    <a:avLst/>
                    <a:gdLst>
                      <a:gd name="T0" fmla="*/ 3 w 117"/>
                      <a:gd name="T1" fmla="*/ 54 h 88"/>
                      <a:gd name="T2" fmla="*/ 5 w 117"/>
                      <a:gd name="T3" fmla="*/ 53 h 88"/>
                      <a:gd name="T4" fmla="*/ 8 w 117"/>
                      <a:gd name="T5" fmla="*/ 48 h 88"/>
                      <a:gd name="T6" fmla="*/ 14 w 117"/>
                      <a:gd name="T7" fmla="*/ 40 h 88"/>
                      <a:gd name="T8" fmla="*/ 22 w 117"/>
                      <a:gd name="T9" fmla="*/ 31 h 88"/>
                      <a:gd name="T10" fmla="*/ 32 w 117"/>
                      <a:gd name="T11" fmla="*/ 22 h 88"/>
                      <a:gd name="T12" fmla="*/ 43 w 117"/>
                      <a:gd name="T13" fmla="*/ 14 h 88"/>
                      <a:gd name="T14" fmla="*/ 56 w 117"/>
                      <a:gd name="T15" fmla="*/ 6 h 88"/>
                      <a:gd name="T16" fmla="*/ 70 w 117"/>
                      <a:gd name="T17" fmla="*/ 2 h 88"/>
                      <a:gd name="T18" fmla="*/ 84 w 117"/>
                      <a:gd name="T19" fmla="*/ 0 h 88"/>
                      <a:gd name="T20" fmla="*/ 97 w 117"/>
                      <a:gd name="T21" fmla="*/ 3 h 88"/>
                      <a:gd name="T22" fmla="*/ 107 w 117"/>
                      <a:gd name="T23" fmla="*/ 8 h 88"/>
                      <a:gd name="T24" fmla="*/ 114 w 117"/>
                      <a:gd name="T25" fmla="*/ 17 h 88"/>
                      <a:gd name="T26" fmla="*/ 117 w 117"/>
                      <a:gd name="T27" fmla="*/ 27 h 88"/>
                      <a:gd name="T28" fmla="*/ 116 w 117"/>
                      <a:gd name="T29" fmla="*/ 39 h 88"/>
                      <a:gd name="T30" fmla="*/ 109 w 117"/>
                      <a:gd name="T31" fmla="*/ 52 h 88"/>
                      <a:gd name="T32" fmla="*/ 97 w 117"/>
                      <a:gd name="T33" fmla="*/ 65 h 88"/>
                      <a:gd name="T34" fmla="*/ 88 w 117"/>
                      <a:gd name="T35" fmla="*/ 71 h 88"/>
                      <a:gd name="T36" fmla="*/ 79 w 117"/>
                      <a:gd name="T37" fmla="*/ 76 h 88"/>
                      <a:gd name="T38" fmla="*/ 70 w 117"/>
                      <a:gd name="T39" fmla="*/ 81 h 88"/>
                      <a:gd name="T40" fmla="*/ 61 w 117"/>
                      <a:gd name="T41" fmla="*/ 84 h 88"/>
                      <a:gd name="T42" fmla="*/ 52 w 117"/>
                      <a:gd name="T43" fmla="*/ 86 h 88"/>
                      <a:gd name="T44" fmla="*/ 43 w 117"/>
                      <a:gd name="T45" fmla="*/ 88 h 88"/>
                      <a:gd name="T46" fmla="*/ 35 w 117"/>
                      <a:gd name="T47" fmla="*/ 88 h 88"/>
                      <a:gd name="T48" fmla="*/ 27 w 117"/>
                      <a:gd name="T49" fmla="*/ 88 h 88"/>
                      <a:gd name="T50" fmla="*/ 20 w 117"/>
                      <a:gd name="T51" fmla="*/ 87 h 88"/>
                      <a:gd name="T52" fmla="*/ 13 w 117"/>
                      <a:gd name="T53" fmla="*/ 85 h 88"/>
                      <a:gd name="T54" fmla="*/ 8 w 117"/>
                      <a:gd name="T55" fmla="*/ 82 h 88"/>
                      <a:gd name="T56" fmla="*/ 4 w 117"/>
                      <a:gd name="T57" fmla="*/ 78 h 88"/>
                      <a:gd name="T58" fmla="*/ 1 w 117"/>
                      <a:gd name="T59" fmla="*/ 73 h 88"/>
                      <a:gd name="T60" fmla="*/ 0 w 117"/>
                      <a:gd name="T61" fmla="*/ 68 h 88"/>
                      <a:gd name="T62" fmla="*/ 1 w 117"/>
                      <a:gd name="T63" fmla="*/ 62 h 88"/>
                      <a:gd name="T64" fmla="*/ 3 w 117"/>
                      <a:gd name="T65" fmla="*/ 54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88"/>
                      <a:gd name="T101" fmla="*/ 117 w 117"/>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88">
                        <a:moveTo>
                          <a:pt x="3" y="54"/>
                        </a:moveTo>
                        <a:lnTo>
                          <a:pt x="5" y="53"/>
                        </a:lnTo>
                        <a:lnTo>
                          <a:pt x="8" y="48"/>
                        </a:lnTo>
                        <a:lnTo>
                          <a:pt x="14" y="40"/>
                        </a:lnTo>
                        <a:lnTo>
                          <a:pt x="22" y="31"/>
                        </a:lnTo>
                        <a:lnTo>
                          <a:pt x="32" y="22"/>
                        </a:lnTo>
                        <a:lnTo>
                          <a:pt x="43" y="14"/>
                        </a:lnTo>
                        <a:lnTo>
                          <a:pt x="56" y="6"/>
                        </a:lnTo>
                        <a:lnTo>
                          <a:pt x="70" y="2"/>
                        </a:lnTo>
                        <a:lnTo>
                          <a:pt x="84" y="0"/>
                        </a:lnTo>
                        <a:lnTo>
                          <a:pt x="97" y="3"/>
                        </a:lnTo>
                        <a:lnTo>
                          <a:pt x="107" y="8"/>
                        </a:lnTo>
                        <a:lnTo>
                          <a:pt x="114" y="17"/>
                        </a:lnTo>
                        <a:lnTo>
                          <a:pt x="117" y="27"/>
                        </a:lnTo>
                        <a:lnTo>
                          <a:pt x="116" y="39"/>
                        </a:lnTo>
                        <a:lnTo>
                          <a:pt x="109" y="52"/>
                        </a:lnTo>
                        <a:lnTo>
                          <a:pt x="97" y="65"/>
                        </a:lnTo>
                        <a:lnTo>
                          <a:pt x="88" y="71"/>
                        </a:lnTo>
                        <a:lnTo>
                          <a:pt x="79" y="76"/>
                        </a:lnTo>
                        <a:lnTo>
                          <a:pt x="70" y="81"/>
                        </a:lnTo>
                        <a:lnTo>
                          <a:pt x="61" y="84"/>
                        </a:lnTo>
                        <a:lnTo>
                          <a:pt x="52" y="86"/>
                        </a:lnTo>
                        <a:lnTo>
                          <a:pt x="43" y="88"/>
                        </a:lnTo>
                        <a:lnTo>
                          <a:pt x="35" y="88"/>
                        </a:lnTo>
                        <a:lnTo>
                          <a:pt x="27" y="88"/>
                        </a:lnTo>
                        <a:lnTo>
                          <a:pt x="20" y="87"/>
                        </a:lnTo>
                        <a:lnTo>
                          <a:pt x="13" y="85"/>
                        </a:lnTo>
                        <a:lnTo>
                          <a:pt x="8" y="82"/>
                        </a:lnTo>
                        <a:lnTo>
                          <a:pt x="4" y="78"/>
                        </a:lnTo>
                        <a:lnTo>
                          <a:pt x="1" y="73"/>
                        </a:lnTo>
                        <a:lnTo>
                          <a:pt x="0" y="68"/>
                        </a:lnTo>
                        <a:lnTo>
                          <a:pt x="1" y="62"/>
                        </a:lnTo>
                        <a:lnTo>
                          <a:pt x="3" y="54"/>
                        </a:lnTo>
                        <a:close/>
                      </a:path>
                    </a:pathLst>
                  </a:custGeom>
                  <a:solidFill>
                    <a:srgbClr val="EDD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21"/>
                  <p:cNvSpPr>
                    <a:spLocks/>
                  </p:cNvSpPr>
                  <p:nvPr/>
                </p:nvSpPr>
                <p:spPr bwMode="auto">
                  <a:xfrm>
                    <a:off x="1420" y="2452"/>
                    <a:ext cx="106" cy="79"/>
                  </a:xfrm>
                  <a:custGeom>
                    <a:avLst/>
                    <a:gdLst>
                      <a:gd name="T0" fmla="*/ 3 w 106"/>
                      <a:gd name="T1" fmla="*/ 48 h 79"/>
                      <a:gd name="T2" fmla="*/ 4 w 106"/>
                      <a:gd name="T3" fmla="*/ 47 h 79"/>
                      <a:gd name="T4" fmla="*/ 7 w 106"/>
                      <a:gd name="T5" fmla="*/ 42 h 79"/>
                      <a:gd name="T6" fmla="*/ 13 w 106"/>
                      <a:gd name="T7" fmla="*/ 35 h 79"/>
                      <a:gd name="T8" fmla="*/ 20 w 106"/>
                      <a:gd name="T9" fmla="*/ 28 h 79"/>
                      <a:gd name="T10" fmla="*/ 29 w 106"/>
                      <a:gd name="T11" fmla="*/ 19 h 79"/>
                      <a:gd name="T12" fmla="*/ 39 w 106"/>
                      <a:gd name="T13" fmla="*/ 11 h 79"/>
                      <a:gd name="T14" fmla="*/ 51 w 106"/>
                      <a:gd name="T15" fmla="*/ 5 h 79"/>
                      <a:gd name="T16" fmla="*/ 63 w 106"/>
                      <a:gd name="T17" fmla="*/ 1 h 79"/>
                      <a:gd name="T18" fmla="*/ 76 w 106"/>
                      <a:gd name="T19" fmla="*/ 0 h 79"/>
                      <a:gd name="T20" fmla="*/ 88 w 106"/>
                      <a:gd name="T21" fmla="*/ 2 h 79"/>
                      <a:gd name="T22" fmla="*/ 97 w 106"/>
                      <a:gd name="T23" fmla="*/ 7 h 79"/>
                      <a:gd name="T24" fmla="*/ 103 w 106"/>
                      <a:gd name="T25" fmla="*/ 15 h 79"/>
                      <a:gd name="T26" fmla="*/ 106 w 106"/>
                      <a:gd name="T27" fmla="*/ 24 h 79"/>
                      <a:gd name="T28" fmla="*/ 105 w 106"/>
                      <a:gd name="T29" fmla="*/ 34 h 79"/>
                      <a:gd name="T30" fmla="*/ 99 w 106"/>
                      <a:gd name="T31" fmla="*/ 46 h 79"/>
                      <a:gd name="T32" fmla="*/ 88 w 106"/>
                      <a:gd name="T33" fmla="*/ 58 h 79"/>
                      <a:gd name="T34" fmla="*/ 80 w 106"/>
                      <a:gd name="T35" fmla="*/ 63 h 79"/>
                      <a:gd name="T36" fmla="*/ 72 w 106"/>
                      <a:gd name="T37" fmla="*/ 68 h 79"/>
                      <a:gd name="T38" fmla="*/ 64 w 106"/>
                      <a:gd name="T39" fmla="*/ 72 h 79"/>
                      <a:gd name="T40" fmla="*/ 56 w 106"/>
                      <a:gd name="T41" fmla="*/ 75 h 79"/>
                      <a:gd name="T42" fmla="*/ 47 w 106"/>
                      <a:gd name="T43" fmla="*/ 77 h 79"/>
                      <a:gd name="T44" fmla="*/ 39 w 106"/>
                      <a:gd name="T45" fmla="*/ 78 h 79"/>
                      <a:gd name="T46" fmla="*/ 31 w 106"/>
                      <a:gd name="T47" fmla="*/ 79 h 79"/>
                      <a:gd name="T48" fmla="*/ 24 w 106"/>
                      <a:gd name="T49" fmla="*/ 79 h 79"/>
                      <a:gd name="T50" fmla="*/ 17 w 106"/>
                      <a:gd name="T51" fmla="*/ 78 h 79"/>
                      <a:gd name="T52" fmla="*/ 12 w 106"/>
                      <a:gd name="T53" fmla="*/ 76 h 79"/>
                      <a:gd name="T54" fmla="*/ 7 w 106"/>
                      <a:gd name="T55" fmla="*/ 73 h 79"/>
                      <a:gd name="T56" fmla="*/ 3 w 106"/>
                      <a:gd name="T57" fmla="*/ 70 h 79"/>
                      <a:gd name="T58" fmla="*/ 1 w 106"/>
                      <a:gd name="T59" fmla="*/ 66 h 79"/>
                      <a:gd name="T60" fmla="*/ 0 w 106"/>
                      <a:gd name="T61" fmla="*/ 61 h 79"/>
                      <a:gd name="T62" fmla="*/ 1 w 106"/>
                      <a:gd name="T63" fmla="*/ 55 h 79"/>
                      <a:gd name="T64" fmla="*/ 3 w 106"/>
                      <a:gd name="T65" fmla="*/ 48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79"/>
                      <a:gd name="T101" fmla="*/ 106 w 106"/>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79">
                        <a:moveTo>
                          <a:pt x="3" y="48"/>
                        </a:moveTo>
                        <a:lnTo>
                          <a:pt x="4" y="47"/>
                        </a:lnTo>
                        <a:lnTo>
                          <a:pt x="7" y="42"/>
                        </a:lnTo>
                        <a:lnTo>
                          <a:pt x="13" y="35"/>
                        </a:lnTo>
                        <a:lnTo>
                          <a:pt x="20" y="28"/>
                        </a:lnTo>
                        <a:lnTo>
                          <a:pt x="29" y="19"/>
                        </a:lnTo>
                        <a:lnTo>
                          <a:pt x="39" y="11"/>
                        </a:lnTo>
                        <a:lnTo>
                          <a:pt x="51" y="5"/>
                        </a:lnTo>
                        <a:lnTo>
                          <a:pt x="63" y="1"/>
                        </a:lnTo>
                        <a:lnTo>
                          <a:pt x="76" y="0"/>
                        </a:lnTo>
                        <a:lnTo>
                          <a:pt x="88" y="2"/>
                        </a:lnTo>
                        <a:lnTo>
                          <a:pt x="97" y="7"/>
                        </a:lnTo>
                        <a:lnTo>
                          <a:pt x="103" y="15"/>
                        </a:lnTo>
                        <a:lnTo>
                          <a:pt x="106" y="24"/>
                        </a:lnTo>
                        <a:lnTo>
                          <a:pt x="105" y="34"/>
                        </a:lnTo>
                        <a:lnTo>
                          <a:pt x="99" y="46"/>
                        </a:lnTo>
                        <a:lnTo>
                          <a:pt x="88" y="58"/>
                        </a:lnTo>
                        <a:lnTo>
                          <a:pt x="80" y="63"/>
                        </a:lnTo>
                        <a:lnTo>
                          <a:pt x="72" y="68"/>
                        </a:lnTo>
                        <a:lnTo>
                          <a:pt x="64" y="72"/>
                        </a:lnTo>
                        <a:lnTo>
                          <a:pt x="56" y="75"/>
                        </a:lnTo>
                        <a:lnTo>
                          <a:pt x="47" y="77"/>
                        </a:lnTo>
                        <a:lnTo>
                          <a:pt x="39" y="78"/>
                        </a:lnTo>
                        <a:lnTo>
                          <a:pt x="31" y="79"/>
                        </a:lnTo>
                        <a:lnTo>
                          <a:pt x="24" y="79"/>
                        </a:lnTo>
                        <a:lnTo>
                          <a:pt x="17" y="78"/>
                        </a:lnTo>
                        <a:lnTo>
                          <a:pt x="12" y="76"/>
                        </a:lnTo>
                        <a:lnTo>
                          <a:pt x="7" y="73"/>
                        </a:lnTo>
                        <a:lnTo>
                          <a:pt x="3" y="70"/>
                        </a:lnTo>
                        <a:lnTo>
                          <a:pt x="1" y="66"/>
                        </a:lnTo>
                        <a:lnTo>
                          <a:pt x="0" y="61"/>
                        </a:lnTo>
                        <a:lnTo>
                          <a:pt x="1" y="55"/>
                        </a:lnTo>
                        <a:lnTo>
                          <a:pt x="3" y="48"/>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Freeform 22"/>
                  <p:cNvSpPr>
                    <a:spLocks/>
                  </p:cNvSpPr>
                  <p:nvPr/>
                </p:nvSpPr>
                <p:spPr bwMode="auto">
                  <a:xfrm>
                    <a:off x="1425" y="2456"/>
                    <a:ext cx="96" cy="71"/>
                  </a:xfrm>
                  <a:custGeom>
                    <a:avLst/>
                    <a:gdLst>
                      <a:gd name="T0" fmla="*/ 3 w 96"/>
                      <a:gd name="T1" fmla="*/ 44 h 71"/>
                      <a:gd name="T2" fmla="*/ 4 w 96"/>
                      <a:gd name="T3" fmla="*/ 42 h 71"/>
                      <a:gd name="T4" fmla="*/ 7 w 96"/>
                      <a:gd name="T5" fmla="*/ 38 h 71"/>
                      <a:gd name="T6" fmla="*/ 12 w 96"/>
                      <a:gd name="T7" fmla="*/ 32 h 71"/>
                      <a:gd name="T8" fmla="*/ 18 w 96"/>
                      <a:gd name="T9" fmla="*/ 25 h 71"/>
                      <a:gd name="T10" fmla="*/ 26 w 96"/>
                      <a:gd name="T11" fmla="*/ 17 h 71"/>
                      <a:gd name="T12" fmla="*/ 36 w 96"/>
                      <a:gd name="T13" fmla="*/ 11 h 71"/>
                      <a:gd name="T14" fmla="*/ 46 w 96"/>
                      <a:gd name="T15" fmla="*/ 5 h 71"/>
                      <a:gd name="T16" fmla="*/ 57 w 96"/>
                      <a:gd name="T17" fmla="*/ 1 h 71"/>
                      <a:gd name="T18" fmla="*/ 69 w 96"/>
                      <a:gd name="T19" fmla="*/ 0 h 71"/>
                      <a:gd name="T20" fmla="*/ 79 w 96"/>
                      <a:gd name="T21" fmla="*/ 2 h 71"/>
                      <a:gd name="T22" fmla="*/ 88 w 96"/>
                      <a:gd name="T23" fmla="*/ 7 h 71"/>
                      <a:gd name="T24" fmla="*/ 93 w 96"/>
                      <a:gd name="T25" fmla="*/ 13 h 71"/>
                      <a:gd name="T26" fmla="*/ 96 w 96"/>
                      <a:gd name="T27" fmla="*/ 21 h 71"/>
                      <a:gd name="T28" fmla="*/ 95 w 96"/>
                      <a:gd name="T29" fmla="*/ 31 h 71"/>
                      <a:gd name="T30" fmla="*/ 89 w 96"/>
                      <a:gd name="T31" fmla="*/ 41 h 71"/>
                      <a:gd name="T32" fmla="*/ 79 w 96"/>
                      <a:gd name="T33" fmla="*/ 52 h 71"/>
                      <a:gd name="T34" fmla="*/ 72 w 96"/>
                      <a:gd name="T35" fmla="*/ 57 h 71"/>
                      <a:gd name="T36" fmla="*/ 65 w 96"/>
                      <a:gd name="T37" fmla="*/ 61 h 71"/>
                      <a:gd name="T38" fmla="*/ 58 w 96"/>
                      <a:gd name="T39" fmla="*/ 64 h 71"/>
                      <a:gd name="T40" fmla="*/ 50 w 96"/>
                      <a:gd name="T41" fmla="*/ 67 h 71"/>
                      <a:gd name="T42" fmla="*/ 43 w 96"/>
                      <a:gd name="T43" fmla="*/ 69 h 71"/>
                      <a:gd name="T44" fmla="*/ 35 w 96"/>
                      <a:gd name="T45" fmla="*/ 70 h 71"/>
                      <a:gd name="T46" fmla="*/ 29 w 96"/>
                      <a:gd name="T47" fmla="*/ 71 h 71"/>
                      <a:gd name="T48" fmla="*/ 22 w 96"/>
                      <a:gd name="T49" fmla="*/ 71 h 71"/>
                      <a:gd name="T50" fmla="*/ 16 w 96"/>
                      <a:gd name="T51" fmla="*/ 70 h 71"/>
                      <a:gd name="T52" fmla="*/ 11 w 96"/>
                      <a:gd name="T53" fmla="*/ 68 h 71"/>
                      <a:gd name="T54" fmla="*/ 6 w 96"/>
                      <a:gd name="T55" fmla="*/ 66 h 71"/>
                      <a:gd name="T56" fmla="*/ 3 w 96"/>
                      <a:gd name="T57" fmla="*/ 63 h 71"/>
                      <a:gd name="T58" fmla="*/ 1 w 96"/>
                      <a:gd name="T59" fmla="*/ 59 h 71"/>
                      <a:gd name="T60" fmla="*/ 0 w 96"/>
                      <a:gd name="T61" fmla="*/ 54 h 71"/>
                      <a:gd name="T62" fmla="*/ 1 w 96"/>
                      <a:gd name="T63" fmla="*/ 49 h 71"/>
                      <a:gd name="T64" fmla="*/ 3 w 96"/>
                      <a:gd name="T65" fmla="*/ 44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71"/>
                      <a:gd name="T101" fmla="*/ 96 w 96"/>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71">
                        <a:moveTo>
                          <a:pt x="3" y="44"/>
                        </a:moveTo>
                        <a:lnTo>
                          <a:pt x="4" y="42"/>
                        </a:lnTo>
                        <a:lnTo>
                          <a:pt x="7" y="38"/>
                        </a:lnTo>
                        <a:lnTo>
                          <a:pt x="12" y="32"/>
                        </a:lnTo>
                        <a:lnTo>
                          <a:pt x="18" y="25"/>
                        </a:lnTo>
                        <a:lnTo>
                          <a:pt x="26" y="17"/>
                        </a:lnTo>
                        <a:lnTo>
                          <a:pt x="36" y="11"/>
                        </a:lnTo>
                        <a:lnTo>
                          <a:pt x="46" y="5"/>
                        </a:lnTo>
                        <a:lnTo>
                          <a:pt x="57" y="1"/>
                        </a:lnTo>
                        <a:lnTo>
                          <a:pt x="69" y="0"/>
                        </a:lnTo>
                        <a:lnTo>
                          <a:pt x="79" y="2"/>
                        </a:lnTo>
                        <a:lnTo>
                          <a:pt x="88" y="7"/>
                        </a:lnTo>
                        <a:lnTo>
                          <a:pt x="93" y="13"/>
                        </a:lnTo>
                        <a:lnTo>
                          <a:pt x="96" y="21"/>
                        </a:lnTo>
                        <a:lnTo>
                          <a:pt x="95" y="31"/>
                        </a:lnTo>
                        <a:lnTo>
                          <a:pt x="89" y="41"/>
                        </a:lnTo>
                        <a:lnTo>
                          <a:pt x="79" y="52"/>
                        </a:lnTo>
                        <a:lnTo>
                          <a:pt x="72" y="57"/>
                        </a:lnTo>
                        <a:lnTo>
                          <a:pt x="65" y="61"/>
                        </a:lnTo>
                        <a:lnTo>
                          <a:pt x="58" y="64"/>
                        </a:lnTo>
                        <a:lnTo>
                          <a:pt x="50" y="67"/>
                        </a:lnTo>
                        <a:lnTo>
                          <a:pt x="43" y="69"/>
                        </a:lnTo>
                        <a:lnTo>
                          <a:pt x="35" y="70"/>
                        </a:lnTo>
                        <a:lnTo>
                          <a:pt x="29" y="71"/>
                        </a:lnTo>
                        <a:lnTo>
                          <a:pt x="22" y="71"/>
                        </a:lnTo>
                        <a:lnTo>
                          <a:pt x="16" y="70"/>
                        </a:lnTo>
                        <a:lnTo>
                          <a:pt x="11" y="68"/>
                        </a:lnTo>
                        <a:lnTo>
                          <a:pt x="6" y="66"/>
                        </a:lnTo>
                        <a:lnTo>
                          <a:pt x="3" y="63"/>
                        </a:lnTo>
                        <a:lnTo>
                          <a:pt x="1" y="59"/>
                        </a:lnTo>
                        <a:lnTo>
                          <a:pt x="0" y="54"/>
                        </a:lnTo>
                        <a:lnTo>
                          <a:pt x="1" y="49"/>
                        </a:lnTo>
                        <a:lnTo>
                          <a:pt x="3" y="44"/>
                        </a:lnTo>
                        <a:close/>
                      </a:path>
                    </a:pathLst>
                  </a:custGeom>
                  <a:solidFill>
                    <a:srgbClr val="C196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8" name="Freeform 23"/>
                  <p:cNvSpPr>
                    <a:spLocks/>
                  </p:cNvSpPr>
                  <p:nvPr/>
                </p:nvSpPr>
                <p:spPr bwMode="auto">
                  <a:xfrm>
                    <a:off x="1431" y="2460"/>
                    <a:ext cx="85" cy="63"/>
                  </a:xfrm>
                  <a:custGeom>
                    <a:avLst/>
                    <a:gdLst>
                      <a:gd name="T0" fmla="*/ 2 w 85"/>
                      <a:gd name="T1" fmla="*/ 39 h 63"/>
                      <a:gd name="T2" fmla="*/ 3 w 85"/>
                      <a:gd name="T3" fmla="*/ 37 h 63"/>
                      <a:gd name="T4" fmla="*/ 6 w 85"/>
                      <a:gd name="T5" fmla="*/ 34 h 63"/>
                      <a:gd name="T6" fmla="*/ 10 w 85"/>
                      <a:gd name="T7" fmla="*/ 28 h 63"/>
                      <a:gd name="T8" fmla="*/ 16 w 85"/>
                      <a:gd name="T9" fmla="*/ 22 h 63"/>
                      <a:gd name="T10" fmla="*/ 23 w 85"/>
                      <a:gd name="T11" fmla="*/ 16 h 63"/>
                      <a:gd name="T12" fmla="*/ 31 w 85"/>
                      <a:gd name="T13" fmla="*/ 10 h 63"/>
                      <a:gd name="T14" fmla="*/ 40 w 85"/>
                      <a:gd name="T15" fmla="*/ 5 h 63"/>
                      <a:gd name="T16" fmla="*/ 50 w 85"/>
                      <a:gd name="T17" fmla="*/ 1 h 63"/>
                      <a:gd name="T18" fmla="*/ 61 w 85"/>
                      <a:gd name="T19" fmla="*/ 0 h 63"/>
                      <a:gd name="T20" fmla="*/ 70 w 85"/>
                      <a:gd name="T21" fmla="*/ 2 h 63"/>
                      <a:gd name="T22" fmla="*/ 77 w 85"/>
                      <a:gd name="T23" fmla="*/ 6 h 63"/>
                      <a:gd name="T24" fmla="*/ 82 w 85"/>
                      <a:gd name="T25" fmla="*/ 12 h 63"/>
                      <a:gd name="T26" fmla="*/ 85 w 85"/>
                      <a:gd name="T27" fmla="*/ 19 h 63"/>
                      <a:gd name="T28" fmla="*/ 84 w 85"/>
                      <a:gd name="T29" fmla="*/ 27 h 63"/>
                      <a:gd name="T30" fmla="*/ 79 w 85"/>
                      <a:gd name="T31" fmla="*/ 36 h 63"/>
                      <a:gd name="T32" fmla="*/ 70 w 85"/>
                      <a:gd name="T33" fmla="*/ 46 h 63"/>
                      <a:gd name="T34" fmla="*/ 64 w 85"/>
                      <a:gd name="T35" fmla="*/ 50 h 63"/>
                      <a:gd name="T36" fmla="*/ 57 w 85"/>
                      <a:gd name="T37" fmla="*/ 54 h 63"/>
                      <a:gd name="T38" fmla="*/ 51 w 85"/>
                      <a:gd name="T39" fmla="*/ 57 h 63"/>
                      <a:gd name="T40" fmla="*/ 44 w 85"/>
                      <a:gd name="T41" fmla="*/ 59 h 63"/>
                      <a:gd name="T42" fmla="*/ 37 w 85"/>
                      <a:gd name="T43" fmla="*/ 61 h 63"/>
                      <a:gd name="T44" fmla="*/ 31 w 85"/>
                      <a:gd name="T45" fmla="*/ 62 h 63"/>
                      <a:gd name="T46" fmla="*/ 25 w 85"/>
                      <a:gd name="T47" fmla="*/ 63 h 63"/>
                      <a:gd name="T48" fmla="*/ 19 w 85"/>
                      <a:gd name="T49" fmla="*/ 62 h 63"/>
                      <a:gd name="T50" fmla="*/ 14 w 85"/>
                      <a:gd name="T51" fmla="*/ 61 h 63"/>
                      <a:gd name="T52" fmla="*/ 9 w 85"/>
                      <a:gd name="T53" fmla="*/ 60 h 63"/>
                      <a:gd name="T54" fmla="*/ 5 w 85"/>
                      <a:gd name="T55" fmla="*/ 58 h 63"/>
                      <a:gd name="T56" fmla="*/ 2 w 85"/>
                      <a:gd name="T57" fmla="*/ 55 h 63"/>
                      <a:gd name="T58" fmla="*/ 0 w 85"/>
                      <a:gd name="T59" fmla="*/ 52 h 63"/>
                      <a:gd name="T60" fmla="*/ 0 w 85"/>
                      <a:gd name="T61" fmla="*/ 48 h 63"/>
                      <a:gd name="T62" fmla="*/ 0 w 85"/>
                      <a:gd name="T63" fmla="*/ 44 h 63"/>
                      <a:gd name="T64" fmla="*/ 2 w 85"/>
                      <a:gd name="T65" fmla="*/ 39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63"/>
                      <a:gd name="T101" fmla="*/ 85 w 85"/>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63">
                        <a:moveTo>
                          <a:pt x="2" y="39"/>
                        </a:moveTo>
                        <a:lnTo>
                          <a:pt x="3" y="37"/>
                        </a:lnTo>
                        <a:lnTo>
                          <a:pt x="6" y="34"/>
                        </a:lnTo>
                        <a:lnTo>
                          <a:pt x="10" y="28"/>
                        </a:lnTo>
                        <a:lnTo>
                          <a:pt x="16" y="22"/>
                        </a:lnTo>
                        <a:lnTo>
                          <a:pt x="23" y="16"/>
                        </a:lnTo>
                        <a:lnTo>
                          <a:pt x="31" y="10"/>
                        </a:lnTo>
                        <a:lnTo>
                          <a:pt x="40" y="5"/>
                        </a:lnTo>
                        <a:lnTo>
                          <a:pt x="50" y="1"/>
                        </a:lnTo>
                        <a:lnTo>
                          <a:pt x="61" y="0"/>
                        </a:lnTo>
                        <a:lnTo>
                          <a:pt x="70" y="2"/>
                        </a:lnTo>
                        <a:lnTo>
                          <a:pt x="77" y="6"/>
                        </a:lnTo>
                        <a:lnTo>
                          <a:pt x="82" y="12"/>
                        </a:lnTo>
                        <a:lnTo>
                          <a:pt x="85" y="19"/>
                        </a:lnTo>
                        <a:lnTo>
                          <a:pt x="84" y="27"/>
                        </a:lnTo>
                        <a:lnTo>
                          <a:pt x="79" y="36"/>
                        </a:lnTo>
                        <a:lnTo>
                          <a:pt x="70" y="46"/>
                        </a:lnTo>
                        <a:lnTo>
                          <a:pt x="64" y="50"/>
                        </a:lnTo>
                        <a:lnTo>
                          <a:pt x="57" y="54"/>
                        </a:lnTo>
                        <a:lnTo>
                          <a:pt x="51" y="57"/>
                        </a:lnTo>
                        <a:lnTo>
                          <a:pt x="44" y="59"/>
                        </a:lnTo>
                        <a:lnTo>
                          <a:pt x="37" y="61"/>
                        </a:lnTo>
                        <a:lnTo>
                          <a:pt x="31" y="62"/>
                        </a:lnTo>
                        <a:lnTo>
                          <a:pt x="25" y="63"/>
                        </a:lnTo>
                        <a:lnTo>
                          <a:pt x="19" y="62"/>
                        </a:lnTo>
                        <a:lnTo>
                          <a:pt x="14" y="61"/>
                        </a:lnTo>
                        <a:lnTo>
                          <a:pt x="9" y="60"/>
                        </a:lnTo>
                        <a:lnTo>
                          <a:pt x="5" y="58"/>
                        </a:lnTo>
                        <a:lnTo>
                          <a:pt x="2" y="55"/>
                        </a:lnTo>
                        <a:lnTo>
                          <a:pt x="0" y="52"/>
                        </a:lnTo>
                        <a:lnTo>
                          <a:pt x="0" y="48"/>
                        </a:lnTo>
                        <a:lnTo>
                          <a:pt x="0" y="44"/>
                        </a:lnTo>
                        <a:lnTo>
                          <a:pt x="2" y="39"/>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9" name="Freeform 24"/>
                  <p:cNvSpPr>
                    <a:spLocks/>
                  </p:cNvSpPr>
                  <p:nvPr/>
                </p:nvSpPr>
                <p:spPr bwMode="auto">
                  <a:xfrm>
                    <a:off x="973" y="2062"/>
                    <a:ext cx="556" cy="486"/>
                  </a:xfrm>
                  <a:custGeom>
                    <a:avLst/>
                    <a:gdLst>
                      <a:gd name="T0" fmla="*/ 0 w 556"/>
                      <a:gd name="T1" fmla="*/ 250 h 486"/>
                      <a:gd name="T2" fmla="*/ 1 w 556"/>
                      <a:gd name="T3" fmla="*/ 239 h 486"/>
                      <a:gd name="T4" fmla="*/ 4 w 556"/>
                      <a:gd name="T5" fmla="*/ 220 h 486"/>
                      <a:gd name="T6" fmla="*/ 10 w 556"/>
                      <a:gd name="T7" fmla="*/ 194 h 486"/>
                      <a:gd name="T8" fmla="*/ 21 w 556"/>
                      <a:gd name="T9" fmla="*/ 164 h 486"/>
                      <a:gd name="T10" fmla="*/ 38 w 556"/>
                      <a:gd name="T11" fmla="*/ 131 h 486"/>
                      <a:gd name="T12" fmla="*/ 61 w 556"/>
                      <a:gd name="T13" fmla="*/ 96 h 486"/>
                      <a:gd name="T14" fmla="*/ 94 w 556"/>
                      <a:gd name="T15" fmla="*/ 63 h 486"/>
                      <a:gd name="T16" fmla="*/ 142 w 556"/>
                      <a:gd name="T17" fmla="*/ 30 h 486"/>
                      <a:gd name="T18" fmla="*/ 194 w 556"/>
                      <a:gd name="T19" fmla="*/ 7 h 486"/>
                      <a:gd name="T20" fmla="*/ 238 w 556"/>
                      <a:gd name="T21" fmla="*/ 0 h 486"/>
                      <a:gd name="T22" fmla="*/ 277 w 556"/>
                      <a:gd name="T23" fmla="*/ 6 h 486"/>
                      <a:gd name="T24" fmla="*/ 310 w 556"/>
                      <a:gd name="T25" fmla="*/ 20 h 486"/>
                      <a:gd name="T26" fmla="*/ 340 w 556"/>
                      <a:gd name="T27" fmla="*/ 39 h 486"/>
                      <a:gd name="T28" fmla="*/ 365 w 556"/>
                      <a:gd name="T29" fmla="*/ 59 h 486"/>
                      <a:gd name="T30" fmla="*/ 388 w 556"/>
                      <a:gd name="T31" fmla="*/ 78 h 486"/>
                      <a:gd name="T32" fmla="*/ 410 w 556"/>
                      <a:gd name="T33" fmla="*/ 93 h 486"/>
                      <a:gd name="T34" fmla="*/ 433 w 556"/>
                      <a:gd name="T35" fmla="*/ 114 h 486"/>
                      <a:gd name="T36" fmla="*/ 457 w 556"/>
                      <a:gd name="T37" fmla="*/ 141 h 486"/>
                      <a:gd name="T38" fmla="*/ 481 w 556"/>
                      <a:gd name="T39" fmla="*/ 172 h 486"/>
                      <a:gd name="T40" fmla="*/ 503 w 556"/>
                      <a:gd name="T41" fmla="*/ 205 h 486"/>
                      <a:gd name="T42" fmla="*/ 523 w 556"/>
                      <a:gd name="T43" fmla="*/ 237 h 486"/>
                      <a:gd name="T44" fmla="*/ 540 w 556"/>
                      <a:gd name="T45" fmla="*/ 267 h 486"/>
                      <a:gd name="T46" fmla="*/ 551 w 556"/>
                      <a:gd name="T47" fmla="*/ 292 h 486"/>
                      <a:gd name="T48" fmla="*/ 556 w 556"/>
                      <a:gd name="T49" fmla="*/ 312 h 486"/>
                      <a:gd name="T50" fmla="*/ 549 w 556"/>
                      <a:gd name="T51" fmla="*/ 331 h 486"/>
                      <a:gd name="T52" fmla="*/ 532 w 556"/>
                      <a:gd name="T53" fmla="*/ 349 h 486"/>
                      <a:gd name="T54" fmla="*/ 509 w 556"/>
                      <a:gd name="T55" fmla="*/ 366 h 486"/>
                      <a:gd name="T56" fmla="*/ 481 w 556"/>
                      <a:gd name="T57" fmla="*/ 384 h 486"/>
                      <a:gd name="T58" fmla="*/ 453 w 556"/>
                      <a:gd name="T59" fmla="*/ 401 h 486"/>
                      <a:gd name="T60" fmla="*/ 427 w 556"/>
                      <a:gd name="T61" fmla="*/ 418 h 486"/>
                      <a:gd name="T62" fmla="*/ 407 w 556"/>
                      <a:gd name="T63" fmla="*/ 436 h 486"/>
                      <a:gd name="T64" fmla="*/ 392 w 556"/>
                      <a:gd name="T65" fmla="*/ 453 h 486"/>
                      <a:gd name="T66" fmla="*/ 373 w 556"/>
                      <a:gd name="T67" fmla="*/ 466 h 486"/>
                      <a:gd name="T68" fmla="*/ 347 w 556"/>
                      <a:gd name="T69" fmla="*/ 476 h 486"/>
                      <a:gd name="T70" fmla="*/ 318 w 556"/>
                      <a:gd name="T71" fmla="*/ 482 h 486"/>
                      <a:gd name="T72" fmla="*/ 286 w 556"/>
                      <a:gd name="T73" fmla="*/ 486 h 486"/>
                      <a:gd name="T74" fmla="*/ 253 w 556"/>
                      <a:gd name="T75" fmla="*/ 486 h 486"/>
                      <a:gd name="T76" fmla="*/ 219 w 556"/>
                      <a:gd name="T77" fmla="*/ 484 h 486"/>
                      <a:gd name="T78" fmla="*/ 188 w 556"/>
                      <a:gd name="T79" fmla="*/ 478 h 486"/>
                      <a:gd name="T80" fmla="*/ 160 w 556"/>
                      <a:gd name="T81" fmla="*/ 471 h 486"/>
                      <a:gd name="T82" fmla="*/ 133 w 556"/>
                      <a:gd name="T83" fmla="*/ 455 h 486"/>
                      <a:gd name="T84" fmla="*/ 106 w 556"/>
                      <a:gd name="T85" fmla="*/ 433 h 486"/>
                      <a:gd name="T86" fmla="*/ 81 w 556"/>
                      <a:gd name="T87" fmla="*/ 405 h 486"/>
                      <a:gd name="T88" fmla="*/ 58 w 556"/>
                      <a:gd name="T89" fmla="*/ 373 h 486"/>
                      <a:gd name="T90" fmla="*/ 37 w 556"/>
                      <a:gd name="T91" fmla="*/ 339 h 486"/>
                      <a:gd name="T92" fmla="*/ 20 w 556"/>
                      <a:gd name="T93" fmla="*/ 304 h 486"/>
                      <a:gd name="T94" fmla="*/ 6 w 556"/>
                      <a:gd name="T95" fmla="*/ 268 h 4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56"/>
                      <a:gd name="T145" fmla="*/ 0 h 486"/>
                      <a:gd name="T146" fmla="*/ 556 w 556"/>
                      <a:gd name="T147" fmla="*/ 486 h 48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6" h="486">
                        <a:moveTo>
                          <a:pt x="0" y="251"/>
                        </a:moveTo>
                        <a:lnTo>
                          <a:pt x="0" y="250"/>
                        </a:lnTo>
                        <a:lnTo>
                          <a:pt x="1" y="245"/>
                        </a:lnTo>
                        <a:lnTo>
                          <a:pt x="1" y="239"/>
                        </a:lnTo>
                        <a:lnTo>
                          <a:pt x="2" y="231"/>
                        </a:lnTo>
                        <a:lnTo>
                          <a:pt x="4" y="220"/>
                        </a:lnTo>
                        <a:lnTo>
                          <a:pt x="7" y="208"/>
                        </a:lnTo>
                        <a:lnTo>
                          <a:pt x="10" y="194"/>
                        </a:lnTo>
                        <a:lnTo>
                          <a:pt x="15" y="179"/>
                        </a:lnTo>
                        <a:lnTo>
                          <a:pt x="21" y="164"/>
                        </a:lnTo>
                        <a:lnTo>
                          <a:pt x="29" y="147"/>
                        </a:lnTo>
                        <a:lnTo>
                          <a:pt x="38" y="131"/>
                        </a:lnTo>
                        <a:lnTo>
                          <a:pt x="49" y="113"/>
                        </a:lnTo>
                        <a:lnTo>
                          <a:pt x="61" y="96"/>
                        </a:lnTo>
                        <a:lnTo>
                          <a:pt x="77" y="80"/>
                        </a:lnTo>
                        <a:lnTo>
                          <a:pt x="94" y="63"/>
                        </a:lnTo>
                        <a:lnTo>
                          <a:pt x="114" y="48"/>
                        </a:lnTo>
                        <a:lnTo>
                          <a:pt x="142" y="30"/>
                        </a:lnTo>
                        <a:lnTo>
                          <a:pt x="169" y="16"/>
                        </a:lnTo>
                        <a:lnTo>
                          <a:pt x="194" y="7"/>
                        </a:lnTo>
                        <a:lnTo>
                          <a:pt x="217" y="2"/>
                        </a:lnTo>
                        <a:lnTo>
                          <a:pt x="238" y="0"/>
                        </a:lnTo>
                        <a:lnTo>
                          <a:pt x="258" y="2"/>
                        </a:lnTo>
                        <a:lnTo>
                          <a:pt x="277" y="6"/>
                        </a:lnTo>
                        <a:lnTo>
                          <a:pt x="294" y="12"/>
                        </a:lnTo>
                        <a:lnTo>
                          <a:pt x="310" y="20"/>
                        </a:lnTo>
                        <a:lnTo>
                          <a:pt x="326" y="29"/>
                        </a:lnTo>
                        <a:lnTo>
                          <a:pt x="340" y="39"/>
                        </a:lnTo>
                        <a:lnTo>
                          <a:pt x="353" y="49"/>
                        </a:lnTo>
                        <a:lnTo>
                          <a:pt x="365" y="59"/>
                        </a:lnTo>
                        <a:lnTo>
                          <a:pt x="377" y="69"/>
                        </a:lnTo>
                        <a:lnTo>
                          <a:pt x="388" y="78"/>
                        </a:lnTo>
                        <a:lnTo>
                          <a:pt x="399" y="85"/>
                        </a:lnTo>
                        <a:lnTo>
                          <a:pt x="410" y="93"/>
                        </a:lnTo>
                        <a:lnTo>
                          <a:pt x="421" y="102"/>
                        </a:lnTo>
                        <a:lnTo>
                          <a:pt x="433" y="114"/>
                        </a:lnTo>
                        <a:lnTo>
                          <a:pt x="445" y="127"/>
                        </a:lnTo>
                        <a:lnTo>
                          <a:pt x="457" y="141"/>
                        </a:lnTo>
                        <a:lnTo>
                          <a:pt x="469" y="156"/>
                        </a:lnTo>
                        <a:lnTo>
                          <a:pt x="481" y="172"/>
                        </a:lnTo>
                        <a:lnTo>
                          <a:pt x="492" y="188"/>
                        </a:lnTo>
                        <a:lnTo>
                          <a:pt x="503" y="205"/>
                        </a:lnTo>
                        <a:lnTo>
                          <a:pt x="513" y="221"/>
                        </a:lnTo>
                        <a:lnTo>
                          <a:pt x="523" y="237"/>
                        </a:lnTo>
                        <a:lnTo>
                          <a:pt x="532" y="253"/>
                        </a:lnTo>
                        <a:lnTo>
                          <a:pt x="540" y="267"/>
                        </a:lnTo>
                        <a:lnTo>
                          <a:pt x="546" y="281"/>
                        </a:lnTo>
                        <a:lnTo>
                          <a:pt x="551" y="292"/>
                        </a:lnTo>
                        <a:lnTo>
                          <a:pt x="555" y="303"/>
                        </a:lnTo>
                        <a:lnTo>
                          <a:pt x="556" y="312"/>
                        </a:lnTo>
                        <a:lnTo>
                          <a:pt x="554" y="321"/>
                        </a:lnTo>
                        <a:lnTo>
                          <a:pt x="549" y="331"/>
                        </a:lnTo>
                        <a:lnTo>
                          <a:pt x="542" y="340"/>
                        </a:lnTo>
                        <a:lnTo>
                          <a:pt x="532" y="349"/>
                        </a:lnTo>
                        <a:lnTo>
                          <a:pt x="521" y="358"/>
                        </a:lnTo>
                        <a:lnTo>
                          <a:pt x="509" y="366"/>
                        </a:lnTo>
                        <a:lnTo>
                          <a:pt x="495" y="375"/>
                        </a:lnTo>
                        <a:lnTo>
                          <a:pt x="481" y="384"/>
                        </a:lnTo>
                        <a:lnTo>
                          <a:pt x="467" y="392"/>
                        </a:lnTo>
                        <a:lnTo>
                          <a:pt x="453" y="401"/>
                        </a:lnTo>
                        <a:lnTo>
                          <a:pt x="440" y="410"/>
                        </a:lnTo>
                        <a:lnTo>
                          <a:pt x="427" y="418"/>
                        </a:lnTo>
                        <a:lnTo>
                          <a:pt x="416" y="427"/>
                        </a:lnTo>
                        <a:lnTo>
                          <a:pt x="407" y="436"/>
                        </a:lnTo>
                        <a:lnTo>
                          <a:pt x="399" y="444"/>
                        </a:lnTo>
                        <a:lnTo>
                          <a:pt x="392" y="453"/>
                        </a:lnTo>
                        <a:lnTo>
                          <a:pt x="383" y="460"/>
                        </a:lnTo>
                        <a:lnTo>
                          <a:pt x="373" y="466"/>
                        </a:lnTo>
                        <a:lnTo>
                          <a:pt x="360" y="471"/>
                        </a:lnTo>
                        <a:lnTo>
                          <a:pt x="347" y="476"/>
                        </a:lnTo>
                        <a:lnTo>
                          <a:pt x="333" y="480"/>
                        </a:lnTo>
                        <a:lnTo>
                          <a:pt x="318" y="482"/>
                        </a:lnTo>
                        <a:lnTo>
                          <a:pt x="302" y="485"/>
                        </a:lnTo>
                        <a:lnTo>
                          <a:pt x="286" y="486"/>
                        </a:lnTo>
                        <a:lnTo>
                          <a:pt x="269" y="486"/>
                        </a:lnTo>
                        <a:lnTo>
                          <a:pt x="253" y="486"/>
                        </a:lnTo>
                        <a:lnTo>
                          <a:pt x="236" y="485"/>
                        </a:lnTo>
                        <a:lnTo>
                          <a:pt x="219" y="484"/>
                        </a:lnTo>
                        <a:lnTo>
                          <a:pt x="204" y="481"/>
                        </a:lnTo>
                        <a:lnTo>
                          <a:pt x="188" y="478"/>
                        </a:lnTo>
                        <a:lnTo>
                          <a:pt x="174" y="475"/>
                        </a:lnTo>
                        <a:lnTo>
                          <a:pt x="160" y="471"/>
                        </a:lnTo>
                        <a:lnTo>
                          <a:pt x="146" y="464"/>
                        </a:lnTo>
                        <a:lnTo>
                          <a:pt x="133" y="455"/>
                        </a:lnTo>
                        <a:lnTo>
                          <a:pt x="119" y="445"/>
                        </a:lnTo>
                        <a:lnTo>
                          <a:pt x="106" y="433"/>
                        </a:lnTo>
                        <a:lnTo>
                          <a:pt x="93" y="420"/>
                        </a:lnTo>
                        <a:lnTo>
                          <a:pt x="81" y="405"/>
                        </a:lnTo>
                        <a:lnTo>
                          <a:pt x="69" y="390"/>
                        </a:lnTo>
                        <a:lnTo>
                          <a:pt x="58" y="373"/>
                        </a:lnTo>
                        <a:lnTo>
                          <a:pt x="47" y="357"/>
                        </a:lnTo>
                        <a:lnTo>
                          <a:pt x="37" y="339"/>
                        </a:lnTo>
                        <a:lnTo>
                          <a:pt x="28" y="321"/>
                        </a:lnTo>
                        <a:lnTo>
                          <a:pt x="20" y="304"/>
                        </a:lnTo>
                        <a:lnTo>
                          <a:pt x="12" y="286"/>
                        </a:lnTo>
                        <a:lnTo>
                          <a:pt x="6" y="268"/>
                        </a:lnTo>
                        <a:lnTo>
                          <a:pt x="0" y="2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0" name="Freeform 25"/>
                  <p:cNvSpPr>
                    <a:spLocks/>
                  </p:cNvSpPr>
                  <p:nvPr/>
                </p:nvSpPr>
                <p:spPr bwMode="auto">
                  <a:xfrm>
                    <a:off x="982" y="2076"/>
                    <a:ext cx="538" cy="465"/>
                  </a:xfrm>
                  <a:custGeom>
                    <a:avLst/>
                    <a:gdLst>
                      <a:gd name="T0" fmla="*/ 136 w 538"/>
                      <a:gd name="T1" fmla="*/ 25 h 465"/>
                      <a:gd name="T2" fmla="*/ 184 w 538"/>
                      <a:gd name="T3" fmla="*/ 5 h 465"/>
                      <a:gd name="T4" fmla="*/ 227 w 538"/>
                      <a:gd name="T5" fmla="*/ 0 h 465"/>
                      <a:gd name="T6" fmla="*/ 264 w 538"/>
                      <a:gd name="T7" fmla="*/ 4 h 465"/>
                      <a:gd name="T8" fmla="*/ 298 w 538"/>
                      <a:gd name="T9" fmla="*/ 17 h 465"/>
                      <a:gd name="T10" fmla="*/ 327 w 538"/>
                      <a:gd name="T11" fmla="*/ 34 h 465"/>
                      <a:gd name="T12" fmla="*/ 353 w 538"/>
                      <a:gd name="T13" fmla="*/ 52 h 465"/>
                      <a:gd name="T14" fmla="*/ 376 w 538"/>
                      <a:gd name="T15" fmla="*/ 69 h 465"/>
                      <a:gd name="T16" fmla="*/ 397 w 538"/>
                      <a:gd name="T17" fmla="*/ 84 h 465"/>
                      <a:gd name="T18" fmla="*/ 419 w 538"/>
                      <a:gd name="T19" fmla="*/ 104 h 465"/>
                      <a:gd name="T20" fmla="*/ 442 w 538"/>
                      <a:gd name="T21" fmla="*/ 130 h 465"/>
                      <a:gd name="T22" fmla="*/ 465 w 538"/>
                      <a:gd name="T23" fmla="*/ 160 h 465"/>
                      <a:gd name="T24" fmla="*/ 487 w 538"/>
                      <a:gd name="T25" fmla="*/ 192 h 465"/>
                      <a:gd name="T26" fmla="*/ 506 w 538"/>
                      <a:gd name="T27" fmla="*/ 224 h 465"/>
                      <a:gd name="T28" fmla="*/ 522 w 538"/>
                      <a:gd name="T29" fmla="*/ 253 h 465"/>
                      <a:gd name="T30" fmla="*/ 534 w 538"/>
                      <a:gd name="T31" fmla="*/ 278 h 465"/>
                      <a:gd name="T32" fmla="*/ 538 w 538"/>
                      <a:gd name="T33" fmla="*/ 297 h 465"/>
                      <a:gd name="T34" fmla="*/ 532 w 538"/>
                      <a:gd name="T35" fmla="*/ 314 h 465"/>
                      <a:gd name="T36" fmla="*/ 515 w 538"/>
                      <a:gd name="T37" fmla="*/ 332 h 465"/>
                      <a:gd name="T38" fmla="*/ 493 w 538"/>
                      <a:gd name="T39" fmla="*/ 349 h 465"/>
                      <a:gd name="T40" fmla="*/ 466 w 538"/>
                      <a:gd name="T41" fmla="*/ 366 h 465"/>
                      <a:gd name="T42" fmla="*/ 439 w 538"/>
                      <a:gd name="T43" fmla="*/ 382 h 465"/>
                      <a:gd name="T44" fmla="*/ 413 w 538"/>
                      <a:gd name="T45" fmla="*/ 399 h 465"/>
                      <a:gd name="T46" fmla="*/ 394 w 538"/>
                      <a:gd name="T47" fmla="*/ 416 h 465"/>
                      <a:gd name="T48" fmla="*/ 379 w 538"/>
                      <a:gd name="T49" fmla="*/ 433 h 465"/>
                      <a:gd name="T50" fmla="*/ 360 w 538"/>
                      <a:gd name="T51" fmla="*/ 446 h 465"/>
                      <a:gd name="T52" fmla="*/ 336 w 538"/>
                      <a:gd name="T53" fmla="*/ 455 h 465"/>
                      <a:gd name="T54" fmla="*/ 308 w 538"/>
                      <a:gd name="T55" fmla="*/ 462 h 465"/>
                      <a:gd name="T56" fmla="*/ 277 w 538"/>
                      <a:gd name="T57" fmla="*/ 465 h 465"/>
                      <a:gd name="T58" fmla="*/ 244 w 538"/>
                      <a:gd name="T59" fmla="*/ 465 h 465"/>
                      <a:gd name="T60" fmla="*/ 212 w 538"/>
                      <a:gd name="T61" fmla="*/ 462 h 465"/>
                      <a:gd name="T62" fmla="*/ 182 w 538"/>
                      <a:gd name="T63" fmla="*/ 457 h 465"/>
                      <a:gd name="T64" fmla="*/ 155 w 538"/>
                      <a:gd name="T65" fmla="*/ 450 h 465"/>
                      <a:gd name="T66" fmla="*/ 129 w 538"/>
                      <a:gd name="T67" fmla="*/ 436 h 465"/>
                      <a:gd name="T68" fmla="*/ 104 w 538"/>
                      <a:gd name="T69" fmla="*/ 415 h 465"/>
                      <a:gd name="T70" fmla="*/ 80 w 538"/>
                      <a:gd name="T71" fmla="*/ 389 h 465"/>
                      <a:gd name="T72" fmla="*/ 58 w 538"/>
                      <a:gd name="T73" fmla="*/ 359 h 465"/>
                      <a:gd name="T74" fmla="*/ 38 w 538"/>
                      <a:gd name="T75" fmla="*/ 327 h 465"/>
                      <a:gd name="T76" fmla="*/ 21 w 538"/>
                      <a:gd name="T77" fmla="*/ 293 h 465"/>
                      <a:gd name="T78" fmla="*/ 7 w 538"/>
                      <a:gd name="T79" fmla="*/ 259 h 465"/>
                      <a:gd name="T80" fmla="*/ 2 w 538"/>
                      <a:gd name="T81" fmla="*/ 241 h 465"/>
                      <a:gd name="T82" fmla="*/ 1 w 538"/>
                      <a:gd name="T83" fmla="*/ 239 h 465"/>
                      <a:gd name="T84" fmla="*/ 0 w 538"/>
                      <a:gd name="T85" fmla="*/ 235 h 465"/>
                      <a:gd name="T86" fmla="*/ 1 w 538"/>
                      <a:gd name="T87" fmla="*/ 225 h 465"/>
                      <a:gd name="T88" fmla="*/ 3 w 538"/>
                      <a:gd name="T89" fmla="*/ 206 h 465"/>
                      <a:gd name="T90" fmla="*/ 9 w 538"/>
                      <a:gd name="T91" fmla="*/ 180 h 465"/>
                      <a:gd name="T92" fmla="*/ 20 w 538"/>
                      <a:gd name="T93" fmla="*/ 151 h 465"/>
                      <a:gd name="T94" fmla="*/ 36 w 538"/>
                      <a:gd name="T95" fmla="*/ 119 h 465"/>
                      <a:gd name="T96" fmla="*/ 59 w 538"/>
                      <a:gd name="T97" fmla="*/ 86 h 465"/>
                      <a:gd name="T98" fmla="*/ 91 w 538"/>
                      <a:gd name="T99" fmla="*/ 55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8"/>
                      <a:gd name="T151" fmla="*/ 0 h 465"/>
                      <a:gd name="T152" fmla="*/ 538 w 538"/>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8" h="465">
                        <a:moveTo>
                          <a:pt x="110" y="41"/>
                        </a:moveTo>
                        <a:lnTo>
                          <a:pt x="136" y="25"/>
                        </a:lnTo>
                        <a:lnTo>
                          <a:pt x="161" y="13"/>
                        </a:lnTo>
                        <a:lnTo>
                          <a:pt x="184" y="5"/>
                        </a:lnTo>
                        <a:lnTo>
                          <a:pt x="206" y="1"/>
                        </a:lnTo>
                        <a:lnTo>
                          <a:pt x="227" y="0"/>
                        </a:lnTo>
                        <a:lnTo>
                          <a:pt x="246" y="1"/>
                        </a:lnTo>
                        <a:lnTo>
                          <a:pt x="264" y="4"/>
                        </a:lnTo>
                        <a:lnTo>
                          <a:pt x="282" y="9"/>
                        </a:lnTo>
                        <a:lnTo>
                          <a:pt x="298" y="17"/>
                        </a:lnTo>
                        <a:lnTo>
                          <a:pt x="313" y="25"/>
                        </a:lnTo>
                        <a:lnTo>
                          <a:pt x="327" y="34"/>
                        </a:lnTo>
                        <a:lnTo>
                          <a:pt x="341" y="43"/>
                        </a:lnTo>
                        <a:lnTo>
                          <a:pt x="353" y="52"/>
                        </a:lnTo>
                        <a:lnTo>
                          <a:pt x="365" y="61"/>
                        </a:lnTo>
                        <a:lnTo>
                          <a:pt x="376" y="69"/>
                        </a:lnTo>
                        <a:lnTo>
                          <a:pt x="386" y="76"/>
                        </a:lnTo>
                        <a:lnTo>
                          <a:pt x="397" y="84"/>
                        </a:lnTo>
                        <a:lnTo>
                          <a:pt x="408" y="93"/>
                        </a:lnTo>
                        <a:lnTo>
                          <a:pt x="419" y="104"/>
                        </a:lnTo>
                        <a:lnTo>
                          <a:pt x="431" y="117"/>
                        </a:lnTo>
                        <a:lnTo>
                          <a:pt x="442" y="130"/>
                        </a:lnTo>
                        <a:lnTo>
                          <a:pt x="454" y="145"/>
                        </a:lnTo>
                        <a:lnTo>
                          <a:pt x="465" y="160"/>
                        </a:lnTo>
                        <a:lnTo>
                          <a:pt x="476" y="176"/>
                        </a:lnTo>
                        <a:lnTo>
                          <a:pt x="487" y="192"/>
                        </a:lnTo>
                        <a:lnTo>
                          <a:pt x="497" y="208"/>
                        </a:lnTo>
                        <a:lnTo>
                          <a:pt x="506" y="224"/>
                        </a:lnTo>
                        <a:lnTo>
                          <a:pt x="515" y="239"/>
                        </a:lnTo>
                        <a:lnTo>
                          <a:pt x="522" y="253"/>
                        </a:lnTo>
                        <a:lnTo>
                          <a:pt x="529" y="266"/>
                        </a:lnTo>
                        <a:lnTo>
                          <a:pt x="534" y="278"/>
                        </a:lnTo>
                        <a:lnTo>
                          <a:pt x="537" y="288"/>
                        </a:lnTo>
                        <a:lnTo>
                          <a:pt x="538" y="297"/>
                        </a:lnTo>
                        <a:lnTo>
                          <a:pt x="536" y="306"/>
                        </a:lnTo>
                        <a:lnTo>
                          <a:pt x="532" y="314"/>
                        </a:lnTo>
                        <a:lnTo>
                          <a:pt x="525" y="323"/>
                        </a:lnTo>
                        <a:lnTo>
                          <a:pt x="515" y="332"/>
                        </a:lnTo>
                        <a:lnTo>
                          <a:pt x="504" y="340"/>
                        </a:lnTo>
                        <a:lnTo>
                          <a:pt x="493" y="349"/>
                        </a:lnTo>
                        <a:lnTo>
                          <a:pt x="480" y="357"/>
                        </a:lnTo>
                        <a:lnTo>
                          <a:pt x="466" y="366"/>
                        </a:lnTo>
                        <a:lnTo>
                          <a:pt x="452" y="374"/>
                        </a:lnTo>
                        <a:lnTo>
                          <a:pt x="439" y="382"/>
                        </a:lnTo>
                        <a:lnTo>
                          <a:pt x="426" y="391"/>
                        </a:lnTo>
                        <a:lnTo>
                          <a:pt x="413" y="399"/>
                        </a:lnTo>
                        <a:lnTo>
                          <a:pt x="403" y="407"/>
                        </a:lnTo>
                        <a:lnTo>
                          <a:pt x="394" y="416"/>
                        </a:lnTo>
                        <a:lnTo>
                          <a:pt x="386" y="424"/>
                        </a:lnTo>
                        <a:lnTo>
                          <a:pt x="379" y="433"/>
                        </a:lnTo>
                        <a:lnTo>
                          <a:pt x="371" y="439"/>
                        </a:lnTo>
                        <a:lnTo>
                          <a:pt x="360" y="446"/>
                        </a:lnTo>
                        <a:lnTo>
                          <a:pt x="349" y="451"/>
                        </a:lnTo>
                        <a:lnTo>
                          <a:pt x="336" y="455"/>
                        </a:lnTo>
                        <a:lnTo>
                          <a:pt x="322" y="459"/>
                        </a:lnTo>
                        <a:lnTo>
                          <a:pt x="308" y="462"/>
                        </a:lnTo>
                        <a:lnTo>
                          <a:pt x="292" y="463"/>
                        </a:lnTo>
                        <a:lnTo>
                          <a:pt x="277" y="465"/>
                        </a:lnTo>
                        <a:lnTo>
                          <a:pt x="260" y="465"/>
                        </a:lnTo>
                        <a:lnTo>
                          <a:pt x="244" y="465"/>
                        </a:lnTo>
                        <a:lnTo>
                          <a:pt x="228" y="464"/>
                        </a:lnTo>
                        <a:lnTo>
                          <a:pt x="212" y="462"/>
                        </a:lnTo>
                        <a:lnTo>
                          <a:pt x="197" y="460"/>
                        </a:lnTo>
                        <a:lnTo>
                          <a:pt x="182" y="457"/>
                        </a:lnTo>
                        <a:lnTo>
                          <a:pt x="168" y="454"/>
                        </a:lnTo>
                        <a:lnTo>
                          <a:pt x="155" y="450"/>
                        </a:lnTo>
                        <a:lnTo>
                          <a:pt x="142" y="443"/>
                        </a:lnTo>
                        <a:lnTo>
                          <a:pt x="129" y="436"/>
                        </a:lnTo>
                        <a:lnTo>
                          <a:pt x="116" y="426"/>
                        </a:lnTo>
                        <a:lnTo>
                          <a:pt x="104" y="415"/>
                        </a:lnTo>
                        <a:lnTo>
                          <a:pt x="92" y="402"/>
                        </a:lnTo>
                        <a:lnTo>
                          <a:pt x="80" y="389"/>
                        </a:lnTo>
                        <a:lnTo>
                          <a:pt x="69" y="374"/>
                        </a:lnTo>
                        <a:lnTo>
                          <a:pt x="58" y="359"/>
                        </a:lnTo>
                        <a:lnTo>
                          <a:pt x="48" y="344"/>
                        </a:lnTo>
                        <a:lnTo>
                          <a:pt x="38" y="327"/>
                        </a:lnTo>
                        <a:lnTo>
                          <a:pt x="29" y="310"/>
                        </a:lnTo>
                        <a:lnTo>
                          <a:pt x="21" y="293"/>
                        </a:lnTo>
                        <a:lnTo>
                          <a:pt x="14" y="277"/>
                        </a:lnTo>
                        <a:lnTo>
                          <a:pt x="7" y="259"/>
                        </a:lnTo>
                        <a:lnTo>
                          <a:pt x="2" y="243"/>
                        </a:lnTo>
                        <a:lnTo>
                          <a:pt x="2" y="241"/>
                        </a:lnTo>
                        <a:lnTo>
                          <a:pt x="1" y="240"/>
                        </a:lnTo>
                        <a:lnTo>
                          <a:pt x="1" y="239"/>
                        </a:lnTo>
                        <a:lnTo>
                          <a:pt x="0" y="237"/>
                        </a:lnTo>
                        <a:lnTo>
                          <a:pt x="0" y="235"/>
                        </a:lnTo>
                        <a:lnTo>
                          <a:pt x="0" y="231"/>
                        </a:lnTo>
                        <a:lnTo>
                          <a:pt x="1" y="225"/>
                        </a:lnTo>
                        <a:lnTo>
                          <a:pt x="2" y="216"/>
                        </a:lnTo>
                        <a:lnTo>
                          <a:pt x="3" y="206"/>
                        </a:lnTo>
                        <a:lnTo>
                          <a:pt x="6" y="194"/>
                        </a:lnTo>
                        <a:lnTo>
                          <a:pt x="9" y="180"/>
                        </a:lnTo>
                        <a:lnTo>
                          <a:pt x="14" y="166"/>
                        </a:lnTo>
                        <a:lnTo>
                          <a:pt x="20" y="151"/>
                        </a:lnTo>
                        <a:lnTo>
                          <a:pt x="27" y="135"/>
                        </a:lnTo>
                        <a:lnTo>
                          <a:pt x="36" y="119"/>
                        </a:lnTo>
                        <a:lnTo>
                          <a:pt x="46" y="103"/>
                        </a:lnTo>
                        <a:lnTo>
                          <a:pt x="59" y="86"/>
                        </a:lnTo>
                        <a:lnTo>
                          <a:pt x="74" y="71"/>
                        </a:lnTo>
                        <a:lnTo>
                          <a:pt x="91" y="55"/>
                        </a:lnTo>
                        <a:lnTo>
                          <a:pt x="110" y="41"/>
                        </a:lnTo>
                        <a:close/>
                      </a:path>
                    </a:pathLst>
                  </a:custGeom>
                  <a:solidFill>
                    <a:srgbClr val="F7EF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1" name="Freeform 26"/>
                  <p:cNvSpPr>
                    <a:spLocks/>
                  </p:cNvSpPr>
                  <p:nvPr/>
                </p:nvSpPr>
                <p:spPr bwMode="auto">
                  <a:xfrm>
                    <a:off x="991" y="2088"/>
                    <a:ext cx="520" cy="446"/>
                  </a:xfrm>
                  <a:custGeom>
                    <a:avLst/>
                    <a:gdLst>
                      <a:gd name="T0" fmla="*/ 130 w 520"/>
                      <a:gd name="T1" fmla="*/ 22 h 446"/>
                      <a:gd name="T2" fmla="*/ 175 w 520"/>
                      <a:gd name="T3" fmla="*/ 5 h 446"/>
                      <a:gd name="T4" fmla="*/ 215 w 520"/>
                      <a:gd name="T5" fmla="*/ 0 h 446"/>
                      <a:gd name="T6" fmla="*/ 252 w 520"/>
                      <a:gd name="T7" fmla="*/ 5 h 446"/>
                      <a:gd name="T8" fmla="*/ 285 w 520"/>
                      <a:gd name="T9" fmla="*/ 16 h 446"/>
                      <a:gd name="T10" fmla="*/ 314 w 520"/>
                      <a:gd name="T11" fmla="*/ 31 h 446"/>
                      <a:gd name="T12" fmla="*/ 341 w 520"/>
                      <a:gd name="T13" fmla="*/ 48 h 446"/>
                      <a:gd name="T14" fmla="*/ 363 w 520"/>
                      <a:gd name="T15" fmla="*/ 63 h 446"/>
                      <a:gd name="T16" fmla="*/ 384 w 520"/>
                      <a:gd name="T17" fmla="*/ 77 h 446"/>
                      <a:gd name="T18" fmla="*/ 405 w 520"/>
                      <a:gd name="T19" fmla="*/ 97 h 446"/>
                      <a:gd name="T20" fmla="*/ 428 w 520"/>
                      <a:gd name="T21" fmla="*/ 122 h 446"/>
                      <a:gd name="T22" fmla="*/ 450 w 520"/>
                      <a:gd name="T23" fmla="*/ 151 h 446"/>
                      <a:gd name="T24" fmla="*/ 471 w 520"/>
                      <a:gd name="T25" fmla="*/ 182 h 446"/>
                      <a:gd name="T26" fmla="*/ 490 w 520"/>
                      <a:gd name="T27" fmla="*/ 213 h 446"/>
                      <a:gd name="T28" fmla="*/ 505 w 520"/>
                      <a:gd name="T29" fmla="*/ 241 h 446"/>
                      <a:gd name="T30" fmla="*/ 516 w 520"/>
                      <a:gd name="T31" fmla="*/ 265 h 446"/>
                      <a:gd name="T32" fmla="*/ 520 w 520"/>
                      <a:gd name="T33" fmla="*/ 283 h 446"/>
                      <a:gd name="T34" fmla="*/ 514 w 520"/>
                      <a:gd name="T35" fmla="*/ 300 h 446"/>
                      <a:gd name="T36" fmla="*/ 498 w 520"/>
                      <a:gd name="T37" fmla="*/ 317 h 446"/>
                      <a:gd name="T38" fmla="*/ 476 w 520"/>
                      <a:gd name="T39" fmla="*/ 333 h 446"/>
                      <a:gd name="T40" fmla="*/ 450 w 520"/>
                      <a:gd name="T41" fmla="*/ 350 h 446"/>
                      <a:gd name="T42" fmla="*/ 424 w 520"/>
                      <a:gd name="T43" fmla="*/ 366 h 446"/>
                      <a:gd name="T44" fmla="*/ 400 w 520"/>
                      <a:gd name="T45" fmla="*/ 382 h 446"/>
                      <a:gd name="T46" fmla="*/ 381 w 520"/>
                      <a:gd name="T47" fmla="*/ 398 h 446"/>
                      <a:gd name="T48" fmla="*/ 367 w 520"/>
                      <a:gd name="T49" fmla="*/ 414 h 446"/>
                      <a:gd name="T50" fmla="*/ 348 w 520"/>
                      <a:gd name="T51" fmla="*/ 427 h 446"/>
                      <a:gd name="T52" fmla="*/ 325 w 520"/>
                      <a:gd name="T53" fmla="*/ 436 h 446"/>
                      <a:gd name="T54" fmla="*/ 297 w 520"/>
                      <a:gd name="T55" fmla="*/ 442 h 446"/>
                      <a:gd name="T56" fmla="*/ 267 w 520"/>
                      <a:gd name="T57" fmla="*/ 445 h 446"/>
                      <a:gd name="T58" fmla="*/ 236 w 520"/>
                      <a:gd name="T59" fmla="*/ 445 h 446"/>
                      <a:gd name="T60" fmla="*/ 205 w 520"/>
                      <a:gd name="T61" fmla="*/ 443 h 446"/>
                      <a:gd name="T62" fmla="*/ 176 w 520"/>
                      <a:gd name="T63" fmla="*/ 439 h 446"/>
                      <a:gd name="T64" fmla="*/ 149 w 520"/>
                      <a:gd name="T65" fmla="*/ 431 h 446"/>
                      <a:gd name="T66" fmla="*/ 124 w 520"/>
                      <a:gd name="T67" fmla="*/ 417 h 446"/>
                      <a:gd name="T68" fmla="*/ 100 w 520"/>
                      <a:gd name="T69" fmla="*/ 397 h 446"/>
                      <a:gd name="T70" fmla="*/ 77 w 520"/>
                      <a:gd name="T71" fmla="*/ 372 h 446"/>
                      <a:gd name="T72" fmla="*/ 56 w 520"/>
                      <a:gd name="T73" fmla="*/ 343 h 446"/>
                      <a:gd name="T74" fmla="*/ 37 w 520"/>
                      <a:gd name="T75" fmla="*/ 312 h 446"/>
                      <a:gd name="T76" fmla="*/ 20 w 520"/>
                      <a:gd name="T77" fmla="*/ 280 h 446"/>
                      <a:gd name="T78" fmla="*/ 7 w 520"/>
                      <a:gd name="T79" fmla="*/ 247 h 446"/>
                      <a:gd name="T80" fmla="*/ 1 w 520"/>
                      <a:gd name="T81" fmla="*/ 229 h 446"/>
                      <a:gd name="T82" fmla="*/ 0 w 520"/>
                      <a:gd name="T83" fmla="*/ 227 h 446"/>
                      <a:gd name="T84" fmla="*/ 0 w 520"/>
                      <a:gd name="T85" fmla="*/ 223 h 446"/>
                      <a:gd name="T86" fmla="*/ 0 w 520"/>
                      <a:gd name="T87" fmla="*/ 212 h 446"/>
                      <a:gd name="T88" fmla="*/ 2 w 520"/>
                      <a:gd name="T89" fmla="*/ 194 h 446"/>
                      <a:gd name="T90" fmla="*/ 8 w 520"/>
                      <a:gd name="T91" fmla="*/ 169 h 446"/>
                      <a:gd name="T92" fmla="*/ 18 w 520"/>
                      <a:gd name="T93" fmla="*/ 140 h 446"/>
                      <a:gd name="T94" fmla="*/ 34 w 520"/>
                      <a:gd name="T95" fmla="*/ 109 h 446"/>
                      <a:gd name="T96" fmla="*/ 57 w 520"/>
                      <a:gd name="T97" fmla="*/ 78 h 446"/>
                      <a:gd name="T98" fmla="*/ 88 w 520"/>
                      <a:gd name="T99" fmla="*/ 49 h 4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20"/>
                      <a:gd name="T151" fmla="*/ 0 h 446"/>
                      <a:gd name="T152" fmla="*/ 520 w 520"/>
                      <a:gd name="T153" fmla="*/ 446 h 4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20" h="446">
                        <a:moveTo>
                          <a:pt x="106" y="35"/>
                        </a:moveTo>
                        <a:lnTo>
                          <a:pt x="130" y="22"/>
                        </a:lnTo>
                        <a:lnTo>
                          <a:pt x="153" y="12"/>
                        </a:lnTo>
                        <a:lnTo>
                          <a:pt x="175" y="5"/>
                        </a:lnTo>
                        <a:lnTo>
                          <a:pt x="196" y="2"/>
                        </a:lnTo>
                        <a:lnTo>
                          <a:pt x="215" y="0"/>
                        </a:lnTo>
                        <a:lnTo>
                          <a:pt x="234" y="2"/>
                        </a:lnTo>
                        <a:lnTo>
                          <a:pt x="252" y="5"/>
                        </a:lnTo>
                        <a:lnTo>
                          <a:pt x="269" y="9"/>
                        </a:lnTo>
                        <a:lnTo>
                          <a:pt x="285" y="16"/>
                        </a:lnTo>
                        <a:lnTo>
                          <a:pt x="300" y="23"/>
                        </a:lnTo>
                        <a:lnTo>
                          <a:pt x="314" y="31"/>
                        </a:lnTo>
                        <a:lnTo>
                          <a:pt x="328" y="39"/>
                        </a:lnTo>
                        <a:lnTo>
                          <a:pt x="341" y="48"/>
                        </a:lnTo>
                        <a:lnTo>
                          <a:pt x="352" y="56"/>
                        </a:lnTo>
                        <a:lnTo>
                          <a:pt x="363" y="63"/>
                        </a:lnTo>
                        <a:lnTo>
                          <a:pt x="373" y="70"/>
                        </a:lnTo>
                        <a:lnTo>
                          <a:pt x="384" y="77"/>
                        </a:lnTo>
                        <a:lnTo>
                          <a:pt x="394" y="86"/>
                        </a:lnTo>
                        <a:lnTo>
                          <a:pt x="405" y="97"/>
                        </a:lnTo>
                        <a:lnTo>
                          <a:pt x="416" y="109"/>
                        </a:lnTo>
                        <a:lnTo>
                          <a:pt x="428" y="122"/>
                        </a:lnTo>
                        <a:lnTo>
                          <a:pt x="439" y="136"/>
                        </a:lnTo>
                        <a:lnTo>
                          <a:pt x="450" y="151"/>
                        </a:lnTo>
                        <a:lnTo>
                          <a:pt x="461" y="167"/>
                        </a:lnTo>
                        <a:lnTo>
                          <a:pt x="471" y="182"/>
                        </a:lnTo>
                        <a:lnTo>
                          <a:pt x="481" y="197"/>
                        </a:lnTo>
                        <a:lnTo>
                          <a:pt x="490" y="213"/>
                        </a:lnTo>
                        <a:lnTo>
                          <a:pt x="498" y="227"/>
                        </a:lnTo>
                        <a:lnTo>
                          <a:pt x="505" y="241"/>
                        </a:lnTo>
                        <a:lnTo>
                          <a:pt x="511" y="253"/>
                        </a:lnTo>
                        <a:lnTo>
                          <a:pt x="516" y="265"/>
                        </a:lnTo>
                        <a:lnTo>
                          <a:pt x="519" y="274"/>
                        </a:lnTo>
                        <a:lnTo>
                          <a:pt x="520" y="283"/>
                        </a:lnTo>
                        <a:lnTo>
                          <a:pt x="518" y="291"/>
                        </a:lnTo>
                        <a:lnTo>
                          <a:pt x="514" y="300"/>
                        </a:lnTo>
                        <a:lnTo>
                          <a:pt x="507" y="309"/>
                        </a:lnTo>
                        <a:lnTo>
                          <a:pt x="498" y="317"/>
                        </a:lnTo>
                        <a:lnTo>
                          <a:pt x="488" y="325"/>
                        </a:lnTo>
                        <a:lnTo>
                          <a:pt x="476" y="333"/>
                        </a:lnTo>
                        <a:lnTo>
                          <a:pt x="463" y="342"/>
                        </a:lnTo>
                        <a:lnTo>
                          <a:pt x="450" y="350"/>
                        </a:lnTo>
                        <a:lnTo>
                          <a:pt x="437" y="358"/>
                        </a:lnTo>
                        <a:lnTo>
                          <a:pt x="424" y="366"/>
                        </a:lnTo>
                        <a:lnTo>
                          <a:pt x="412" y="374"/>
                        </a:lnTo>
                        <a:lnTo>
                          <a:pt x="400" y="382"/>
                        </a:lnTo>
                        <a:lnTo>
                          <a:pt x="389" y="390"/>
                        </a:lnTo>
                        <a:lnTo>
                          <a:pt x="381" y="398"/>
                        </a:lnTo>
                        <a:lnTo>
                          <a:pt x="373" y="407"/>
                        </a:lnTo>
                        <a:lnTo>
                          <a:pt x="367" y="414"/>
                        </a:lnTo>
                        <a:lnTo>
                          <a:pt x="358" y="421"/>
                        </a:lnTo>
                        <a:lnTo>
                          <a:pt x="348" y="427"/>
                        </a:lnTo>
                        <a:lnTo>
                          <a:pt x="337" y="432"/>
                        </a:lnTo>
                        <a:lnTo>
                          <a:pt x="325" y="436"/>
                        </a:lnTo>
                        <a:lnTo>
                          <a:pt x="311" y="440"/>
                        </a:lnTo>
                        <a:lnTo>
                          <a:pt x="297" y="442"/>
                        </a:lnTo>
                        <a:lnTo>
                          <a:pt x="282" y="444"/>
                        </a:lnTo>
                        <a:lnTo>
                          <a:pt x="267" y="445"/>
                        </a:lnTo>
                        <a:lnTo>
                          <a:pt x="252" y="446"/>
                        </a:lnTo>
                        <a:lnTo>
                          <a:pt x="236" y="445"/>
                        </a:lnTo>
                        <a:lnTo>
                          <a:pt x="220" y="445"/>
                        </a:lnTo>
                        <a:lnTo>
                          <a:pt x="205" y="443"/>
                        </a:lnTo>
                        <a:lnTo>
                          <a:pt x="190" y="441"/>
                        </a:lnTo>
                        <a:lnTo>
                          <a:pt x="176" y="439"/>
                        </a:lnTo>
                        <a:lnTo>
                          <a:pt x="162" y="436"/>
                        </a:lnTo>
                        <a:lnTo>
                          <a:pt x="149" y="431"/>
                        </a:lnTo>
                        <a:lnTo>
                          <a:pt x="137" y="425"/>
                        </a:lnTo>
                        <a:lnTo>
                          <a:pt x="124" y="417"/>
                        </a:lnTo>
                        <a:lnTo>
                          <a:pt x="112" y="408"/>
                        </a:lnTo>
                        <a:lnTo>
                          <a:pt x="100" y="397"/>
                        </a:lnTo>
                        <a:lnTo>
                          <a:pt x="88" y="385"/>
                        </a:lnTo>
                        <a:lnTo>
                          <a:pt x="77" y="372"/>
                        </a:lnTo>
                        <a:lnTo>
                          <a:pt x="66" y="358"/>
                        </a:lnTo>
                        <a:lnTo>
                          <a:pt x="56" y="343"/>
                        </a:lnTo>
                        <a:lnTo>
                          <a:pt x="46" y="328"/>
                        </a:lnTo>
                        <a:lnTo>
                          <a:pt x="37" y="312"/>
                        </a:lnTo>
                        <a:lnTo>
                          <a:pt x="28" y="296"/>
                        </a:lnTo>
                        <a:lnTo>
                          <a:pt x="20" y="280"/>
                        </a:lnTo>
                        <a:lnTo>
                          <a:pt x="13" y="263"/>
                        </a:lnTo>
                        <a:lnTo>
                          <a:pt x="7" y="247"/>
                        </a:lnTo>
                        <a:lnTo>
                          <a:pt x="2" y="231"/>
                        </a:lnTo>
                        <a:lnTo>
                          <a:pt x="1" y="229"/>
                        </a:lnTo>
                        <a:lnTo>
                          <a:pt x="1" y="228"/>
                        </a:lnTo>
                        <a:lnTo>
                          <a:pt x="0" y="227"/>
                        </a:lnTo>
                        <a:lnTo>
                          <a:pt x="0" y="225"/>
                        </a:lnTo>
                        <a:lnTo>
                          <a:pt x="0" y="223"/>
                        </a:lnTo>
                        <a:lnTo>
                          <a:pt x="0" y="219"/>
                        </a:lnTo>
                        <a:lnTo>
                          <a:pt x="0" y="212"/>
                        </a:lnTo>
                        <a:lnTo>
                          <a:pt x="1" y="204"/>
                        </a:lnTo>
                        <a:lnTo>
                          <a:pt x="2" y="194"/>
                        </a:lnTo>
                        <a:lnTo>
                          <a:pt x="5" y="182"/>
                        </a:lnTo>
                        <a:lnTo>
                          <a:pt x="8" y="169"/>
                        </a:lnTo>
                        <a:lnTo>
                          <a:pt x="13" y="155"/>
                        </a:lnTo>
                        <a:lnTo>
                          <a:pt x="18" y="140"/>
                        </a:lnTo>
                        <a:lnTo>
                          <a:pt x="25" y="125"/>
                        </a:lnTo>
                        <a:lnTo>
                          <a:pt x="34" y="109"/>
                        </a:lnTo>
                        <a:lnTo>
                          <a:pt x="44" y="93"/>
                        </a:lnTo>
                        <a:lnTo>
                          <a:pt x="57" y="78"/>
                        </a:lnTo>
                        <a:lnTo>
                          <a:pt x="71" y="63"/>
                        </a:lnTo>
                        <a:lnTo>
                          <a:pt x="88" y="49"/>
                        </a:lnTo>
                        <a:lnTo>
                          <a:pt x="106" y="35"/>
                        </a:lnTo>
                        <a:close/>
                      </a:path>
                    </a:pathLst>
                  </a:custGeom>
                  <a:solidFill>
                    <a:srgbClr val="F2E2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2" name="Freeform 27"/>
                  <p:cNvSpPr>
                    <a:spLocks/>
                  </p:cNvSpPr>
                  <p:nvPr/>
                </p:nvSpPr>
                <p:spPr bwMode="auto">
                  <a:xfrm>
                    <a:off x="999" y="2101"/>
                    <a:ext cx="504" cy="426"/>
                  </a:xfrm>
                  <a:custGeom>
                    <a:avLst/>
                    <a:gdLst>
                      <a:gd name="T0" fmla="*/ 125 w 504"/>
                      <a:gd name="T1" fmla="*/ 18 h 426"/>
                      <a:gd name="T2" fmla="*/ 166 w 504"/>
                      <a:gd name="T3" fmla="*/ 4 h 426"/>
                      <a:gd name="T4" fmla="*/ 205 w 504"/>
                      <a:gd name="T5" fmla="*/ 0 h 426"/>
                      <a:gd name="T6" fmla="*/ 241 w 504"/>
                      <a:gd name="T7" fmla="*/ 4 h 426"/>
                      <a:gd name="T8" fmla="*/ 274 w 504"/>
                      <a:gd name="T9" fmla="*/ 13 h 426"/>
                      <a:gd name="T10" fmla="*/ 303 w 504"/>
                      <a:gd name="T11" fmla="*/ 27 h 426"/>
                      <a:gd name="T12" fmla="*/ 329 w 504"/>
                      <a:gd name="T13" fmla="*/ 41 h 426"/>
                      <a:gd name="T14" fmla="*/ 352 w 504"/>
                      <a:gd name="T15" fmla="*/ 56 h 426"/>
                      <a:gd name="T16" fmla="*/ 372 w 504"/>
                      <a:gd name="T17" fmla="*/ 69 h 426"/>
                      <a:gd name="T18" fmla="*/ 392 w 504"/>
                      <a:gd name="T19" fmla="*/ 88 h 426"/>
                      <a:gd name="T20" fmla="*/ 414 w 504"/>
                      <a:gd name="T21" fmla="*/ 113 h 426"/>
                      <a:gd name="T22" fmla="*/ 436 w 504"/>
                      <a:gd name="T23" fmla="*/ 141 h 426"/>
                      <a:gd name="T24" fmla="*/ 456 w 504"/>
                      <a:gd name="T25" fmla="*/ 171 h 426"/>
                      <a:gd name="T26" fmla="*/ 474 w 504"/>
                      <a:gd name="T27" fmla="*/ 200 h 426"/>
                      <a:gd name="T28" fmla="*/ 489 w 504"/>
                      <a:gd name="T29" fmla="*/ 228 h 426"/>
                      <a:gd name="T30" fmla="*/ 500 w 504"/>
                      <a:gd name="T31" fmla="*/ 250 h 426"/>
                      <a:gd name="T32" fmla="*/ 504 w 504"/>
                      <a:gd name="T33" fmla="*/ 268 h 426"/>
                      <a:gd name="T34" fmla="*/ 497 w 504"/>
                      <a:gd name="T35" fmla="*/ 285 h 426"/>
                      <a:gd name="T36" fmla="*/ 482 w 504"/>
                      <a:gd name="T37" fmla="*/ 301 h 426"/>
                      <a:gd name="T38" fmla="*/ 461 w 504"/>
                      <a:gd name="T39" fmla="*/ 317 h 426"/>
                      <a:gd name="T40" fmla="*/ 436 w 504"/>
                      <a:gd name="T41" fmla="*/ 333 h 426"/>
                      <a:gd name="T42" fmla="*/ 411 w 504"/>
                      <a:gd name="T43" fmla="*/ 349 h 426"/>
                      <a:gd name="T44" fmla="*/ 387 w 504"/>
                      <a:gd name="T45" fmla="*/ 365 h 426"/>
                      <a:gd name="T46" fmla="*/ 369 w 504"/>
                      <a:gd name="T47" fmla="*/ 380 h 426"/>
                      <a:gd name="T48" fmla="*/ 356 w 504"/>
                      <a:gd name="T49" fmla="*/ 395 h 426"/>
                      <a:gd name="T50" fmla="*/ 338 w 504"/>
                      <a:gd name="T51" fmla="*/ 408 h 426"/>
                      <a:gd name="T52" fmla="*/ 315 w 504"/>
                      <a:gd name="T53" fmla="*/ 417 h 426"/>
                      <a:gd name="T54" fmla="*/ 288 w 504"/>
                      <a:gd name="T55" fmla="*/ 423 h 426"/>
                      <a:gd name="T56" fmla="*/ 259 w 504"/>
                      <a:gd name="T57" fmla="*/ 426 h 426"/>
                      <a:gd name="T58" fmla="*/ 229 w 504"/>
                      <a:gd name="T59" fmla="*/ 426 h 426"/>
                      <a:gd name="T60" fmla="*/ 199 w 504"/>
                      <a:gd name="T61" fmla="*/ 423 h 426"/>
                      <a:gd name="T62" fmla="*/ 170 w 504"/>
                      <a:gd name="T63" fmla="*/ 419 h 426"/>
                      <a:gd name="T64" fmla="*/ 145 w 504"/>
                      <a:gd name="T65" fmla="*/ 412 h 426"/>
                      <a:gd name="T66" fmla="*/ 121 w 504"/>
                      <a:gd name="T67" fmla="*/ 399 h 426"/>
                      <a:gd name="T68" fmla="*/ 97 w 504"/>
                      <a:gd name="T69" fmla="*/ 379 h 426"/>
                      <a:gd name="T70" fmla="*/ 75 w 504"/>
                      <a:gd name="T71" fmla="*/ 354 h 426"/>
                      <a:gd name="T72" fmla="*/ 54 w 504"/>
                      <a:gd name="T73" fmla="*/ 326 h 426"/>
                      <a:gd name="T74" fmla="*/ 36 w 504"/>
                      <a:gd name="T75" fmla="*/ 296 h 426"/>
                      <a:gd name="T76" fmla="*/ 20 w 504"/>
                      <a:gd name="T77" fmla="*/ 264 h 426"/>
                      <a:gd name="T78" fmla="*/ 7 w 504"/>
                      <a:gd name="T79" fmla="*/ 233 h 426"/>
                      <a:gd name="T80" fmla="*/ 1 w 504"/>
                      <a:gd name="T81" fmla="*/ 216 h 426"/>
                      <a:gd name="T82" fmla="*/ 1 w 504"/>
                      <a:gd name="T83" fmla="*/ 214 h 426"/>
                      <a:gd name="T84" fmla="*/ 0 w 504"/>
                      <a:gd name="T85" fmla="*/ 211 h 426"/>
                      <a:gd name="T86" fmla="*/ 0 w 504"/>
                      <a:gd name="T87" fmla="*/ 199 h 426"/>
                      <a:gd name="T88" fmla="*/ 3 w 504"/>
                      <a:gd name="T89" fmla="*/ 181 h 426"/>
                      <a:gd name="T90" fmla="*/ 8 w 504"/>
                      <a:gd name="T91" fmla="*/ 156 h 426"/>
                      <a:gd name="T92" fmla="*/ 17 w 504"/>
                      <a:gd name="T93" fmla="*/ 128 h 426"/>
                      <a:gd name="T94" fmla="*/ 33 w 504"/>
                      <a:gd name="T95" fmla="*/ 98 h 426"/>
                      <a:gd name="T96" fmla="*/ 55 w 504"/>
                      <a:gd name="T97" fmla="*/ 69 h 426"/>
                      <a:gd name="T98" fmla="*/ 85 w 504"/>
                      <a:gd name="T99" fmla="*/ 41 h 4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04"/>
                      <a:gd name="T151" fmla="*/ 0 h 426"/>
                      <a:gd name="T152" fmla="*/ 504 w 504"/>
                      <a:gd name="T153" fmla="*/ 426 h 4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04" h="426">
                        <a:moveTo>
                          <a:pt x="103" y="29"/>
                        </a:moveTo>
                        <a:lnTo>
                          <a:pt x="125" y="18"/>
                        </a:lnTo>
                        <a:lnTo>
                          <a:pt x="146" y="9"/>
                        </a:lnTo>
                        <a:lnTo>
                          <a:pt x="166" y="4"/>
                        </a:lnTo>
                        <a:lnTo>
                          <a:pt x="186" y="1"/>
                        </a:lnTo>
                        <a:lnTo>
                          <a:pt x="205" y="0"/>
                        </a:lnTo>
                        <a:lnTo>
                          <a:pt x="223" y="1"/>
                        </a:lnTo>
                        <a:lnTo>
                          <a:pt x="241" y="4"/>
                        </a:lnTo>
                        <a:lnTo>
                          <a:pt x="257" y="8"/>
                        </a:lnTo>
                        <a:lnTo>
                          <a:pt x="274" y="13"/>
                        </a:lnTo>
                        <a:lnTo>
                          <a:pt x="288" y="20"/>
                        </a:lnTo>
                        <a:lnTo>
                          <a:pt x="303" y="27"/>
                        </a:lnTo>
                        <a:lnTo>
                          <a:pt x="316" y="34"/>
                        </a:lnTo>
                        <a:lnTo>
                          <a:pt x="329" y="41"/>
                        </a:lnTo>
                        <a:lnTo>
                          <a:pt x="341" y="49"/>
                        </a:lnTo>
                        <a:lnTo>
                          <a:pt x="352" y="56"/>
                        </a:lnTo>
                        <a:lnTo>
                          <a:pt x="362" y="62"/>
                        </a:lnTo>
                        <a:lnTo>
                          <a:pt x="372" y="69"/>
                        </a:lnTo>
                        <a:lnTo>
                          <a:pt x="382" y="78"/>
                        </a:lnTo>
                        <a:lnTo>
                          <a:pt x="392" y="88"/>
                        </a:lnTo>
                        <a:lnTo>
                          <a:pt x="403" y="100"/>
                        </a:lnTo>
                        <a:lnTo>
                          <a:pt x="414" y="113"/>
                        </a:lnTo>
                        <a:lnTo>
                          <a:pt x="425" y="127"/>
                        </a:lnTo>
                        <a:lnTo>
                          <a:pt x="436" y="141"/>
                        </a:lnTo>
                        <a:lnTo>
                          <a:pt x="446" y="156"/>
                        </a:lnTo>
                        <a:lnTo>
                          <a:pt x="456" y="171"/>
                        </a:lnTo>
                        <a:lnTo>
                          <a:pt x="465" y="186"/>
                        </a:lnTo>
                        <a:lnTo>
                          <a:pt x="474" y="200"/>
                        </a:lnTo>
                        <a:lnTo>
                          <a:pt x="482" y="214"/>
                        </a:lnTo>
                        <a:lnTo>
                          <a:pt x="489" y="228"/>
                        </a:lnTo>
                        <a:lnTo>
                          <a:pt x="495" y="239"/>
                        </a:lnTo>
                        <a:lnTo>
                          <a:pt x="500" y="250"/>
                        </a:lnTo>
                        <a:lnTo>
                          <a:pt x="503" y="260"/>
                        </a:lnTo>
                        <a:lnTo>
                          <a:pt x="504" y="268"/>
                        </a:lnTo>
                        <a:lnTo>
                          <a:pt x="502" y="277"/>
                        </a:lnTo>
                        <a:lnTo>
                          <a:pt x="497" y="285"/>
                        </a:lnTo>
                        <a:lnTo>
                          <a:pt x="491" y="293"/>
                        </a:lnTo>
                        <a:lnTo>
                          <a:pt x="482" y="301"/>
                        </a:lnTo>
                        <a:lnTo>
                          <a:pt x="472" y="309"/>
                        </a:lnTo>
                        <a:lnTo>
                          <a:pt x="461" y="317"/>
                        </a:lnTo>
                        <a:lnTo>
                          <a:pt x="449" y="325"/>
                        </a:lnTo>
                        <a:lnTo>
                          <a:pt x="436" y="333"/>
                        </a:lnTo>
                        <a:lnTo>
                          <a:pt x="423" y="341"/>
                        </a:lnTo>
                        <a:lnTo>
                          <a:pt x="411" y="349"/>
                        </a:lnTo>
                        <a:lnTo>
                          <a:pt x="399" y="357"/>
                        </a:lnTo>
                        <a:lnTo>
                          <a:pt x="387" y="365"/>
                        </a:lnTo>
                        <a:lnTo>
                          <a:pt x="377" y="372"/>
                        </a:lnTo>
                        <a:lnTo>
                          <a:pt x="369" y="380"/>
                        </a:lnTo>
                        <a:lnTo>
                          <a:pt x="362" y="388"/>
                        </a:lnTo>
                        <a:lnTo>
                          <a:pt x="356" y="395"/>
                        </a:lnTo>
                        <a:lnTo>
                          <a:pt x="347" y="402"/>
                        </a:lnTo>
                        <a:lnTo>
                          <a:pt x="338" y="408"/>
                        </a:lnTo>
                        <a:lnTo>
                          <a:pt x="327" y="413"/>
                        </a:lnTo>
                        <a:lnTo>
                          <a:pt x="315" y="417"/>
                        </a:lnTo>
                        <a:lnTo>
                          <a:pt x="302" y="420"/>
                        </a:lnTo>
                        <a:lnTo>
                          <a:pt x="288" y="423"/>
                        </a:lnTo>
                        <a:lnTo>
                          <a:pt x="274" y="424"/>
                        </a:lnTo>
                        <a:lnTo>
                          <a:pt x="259" y="426"/>
                        </a:lnTo>
                        <a:lnTo>
                          <a:pt x="244" y="426"/>
                        </a:lnTo>
                        <a:lnTo>
                          <a:pt x="229" y="426"/>
                        </a:lnTo>
                        <a:lnTo>
                          <a:pt x="214" y="425"/>
                        </a:lnTo>
                        <a:lnTo>
                          <a:pt x="199" y="423"/>
                        </a:lnTo>
                        <a:lnTo>
                          <a:pt x="184" y="422"/>
                        </a:lnTo>
                        <a:lnTo>
                          <a:pt x="170" y="419"/>
                        </a:lnTo>
                        <a:lnTo>
                          <a:pt x="157" y="416"/>
                        </a:lnTo>
                        <a:lnTo>
                          <a:pt x="145" y="412"/>
                        </a:lnTo>
                        <a:lnTo>
                          <a:pt x="133" y="406"/>
                        </a:lnTo>
                        <a:lnTo>
                          <a:pt x="121" y="399"/>
                        </a:lnTo>
                        <a:lnTo>
                          <a:pt x="109" y="390"/>
                        </a:lnTo>
                        <a:lnTo>
                          <a:pt x="97" y="379"/>
                        </a:lnTo>
                        <a:lnTo>
                          <a:pt x="86" y="367"/>
                        </a:lnTo>
                        <a:lnTo>
                          <a:pt x="75" y="354"/>
                        </a:lnTo>
                        <a:lnTo>
                          <a:pt x="64" y="341"/>
                        </a:lnTo>
                        <a:lnTo>
                          <a:pt x="54" y="326"/>
                        </a:lnTo>
                        <a:lnTo>
                          <a:pt x="45" y="311"/>
                        </a:lnTo>
                        <a:lnTo>
                          <a:pt x="36" y="296"/>
                        </a:lnTo>
                        <a:lnTo>
                          <a:pt x="27" y="280"/>
                        </a:lnTo>
                        <a:lnTo>
                          <a:pt x="20" y="264"/>
                        </a:lnTo>
                        <a:lnTo>
                          <a:pt x="13" y="248"/>
                        </a:lnTo>
                        <a:lnTo>
                          <a:pt x="7" y="233"/>
                        </a:lnTo>
                        <a:lnTo>
                          <a:pt x="2" y="217"/>
                        </a:lnTo>
                        <a:lnTo>
                          <a:pt x="1" y="216"/>
                        </a:lnTo>
                        <a:lnTo>
                          <a:pt x="1" y="215"/>
                        </a:lnTo>
                        <a:lnTo>
                          <a:pt x="1" y="214"/>
                        </a:lnTo>
                        <a:lnTo>
                          <a:pt x="0" y="212"/>
                        </a:lnTo>
                        <a:lnTo>
                          <a:pt x="0" y="211"/>
                        </a:lnTo>
                        <a:lnTo>
                          <a:pt x="0" y="206"/>
                        </a:lnTo>
                        <a:lnTo>
                          <a:pt x="0" y="199"/>
                        </a:lnTo>
                        <a:lnTo>
                          <a:pt x="1" y="191"/>
                        </a:lnTo>
                        <a:lnTo>
                          <a:pt x="3" y="181"/>
                        </a:lnTo>
                        <a:lnTo>
                          <a:pt x="5" y="169"/>
                        </a:lnTo>
                        <a:lnTo>
                          <a:pt x="8" y="156"/>
                        </a:lnTo>
                        <a:lnTo>
                          <a:pt x="12" y="142"/>
                        </a:lnTo>
                        <a:lnTo>
                          <a:pt x="17" y="128"/>
                        </a:lnTo>
                        <a:lnTo>
                          <a:pt x="25" y="113"/>
                        </a:lnTo>
                        <a:lnTo>
                          <a:pt x="33" y="98"/>
                        </a:lnTo>
                        <a:lnTo>
                          <a:pt x="43" y="83"/>
                        </a:lnTo>
                        <a:lnTo>
                          <a:pt x="55" y="69"/>
                        </a:lnTo>
                        <a:lnTo>
                          <a:pt x="69" y="55"/>
                        </a:lnTo>
                        <a:lnTo>
                          <a:pt x="85" y="41"/>
                        </a:lnTo>
                        <a:lnTo>
                          <a:pt x="103" y="29"/>
                        </a:lnTo>
                        <a:close/>
                      </a:path>
                    </a:pathLst>
                  </a:custGeom>
                  <a:solidFill>
                    <a:srgbClr val="EAD3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3" name="Freeform 28"/>
                  <p:cNvSpPr>
                    <a:spLocks/>
                  </p:cNvSpPr>
                  <p:nvPr/>
                </p:nvSpPr>
                <p:spPr bwMode="auto">
                  <a:xfrm>
                    <a:off x="1008" y="2113"/>
                    <a:ext cx="486" cy="407"/>
                  </a:xfrm>
                  <a:custGeom>
                    <a:avLst/>
                    <a:gdLst>
                      <a:gd name="T0" fmla="*/ 119 w 486"/>
                      <a:gd name="T1" fmla="*/ 15 h 407"/>
                      <a:gd name="T2" fmla="*/ 157 w 486"/>
                      <a:gd name="T3" fmla="*/ 4 h 407"/>
                      <a:gd name="T4" fmla="*/ 193 w 486"/>
                      <a:gd name="T5" fmla="*/ 0 h 407"/>
                      <a:gd name="T6" fmla="*/ 228 w 486"/>
                      <a:gd name="T7" fmla="*/ 4 h 407"/>
                      <a:gd name="T8" fmla="*/ 261 w 486"/>
                      <a:gd name="T9" fmla="*/ 12 h 407"/>
                      <a:gd name="T10" fmla="*/ 290 w 486"/>
                      <a:gd name="T11" fmla="*/ 24 h 407"/>
                      <a:gd name="T12" fmla="*/ 316 w 486"/>
                      <a:gd name="T13" fmla="*/ 37 h 407"/>
                      <a:gd name="T14" fmla="*/ 339 w 486"/>
                      <a:gd name="T15" fmla="*/ 50 h 407"/>
                      <a:gd name="T16" fmla="*/ 358 w 486"/>
                      <a:gd name="T17" fmla="*/ 63 h 407"/>
                      <a:gd name="T18" fmla="*/ 378 w 486"/>
                      <a:gd name="T19" fmla="*/ 81 h 407"/>
                      <a:gd name="T20" fmla="*/ 400 w 486"/>
                      <a:gd name="T21" fmla="*/ 105 h 407"/>
                      <a:gd name="T22" fmla="*/ 420 w 486"/>
                      <a:gd name="T23" fmla="*/ 132 h 407"/>
                      <a:gd name="T24" fmla="*/ 440 w 486"/>
                      <a:gd name="T25" fmla="*/ 161 h 407"/>
                      <a:gd name="T26" fmla="*/ 457 w 486"/>
                      <a:gd name="T27" fmla="*/ 189 h 407"/>
                      <a:gd name="T28" fmla="*/ 472 w 486"/>
                      <a:gd name="T29" fmla="*/ 216 h 407"/>
                      <a:gd name="T30" fmla="*/ 482 w 486"/>
                      <a:gd name="T31" fmla="*/ 238 h 407"/>
                      <a:gd name="T32" fmla="*/ 486 w 486"/>
                      <a:gd name="T33" fmla="*/ 255 h 407"/>
                      <a:gd name="T34" fmla="*/ 480 w 486"/>
                      <a:gd name="T35" fmla="*/ 271 h 407"/>
                      <a:gd name="T36" fmla="*/ 465 w 486"/>
                      <a:gd name="T37" fmla="*/ 287 h 407"/>
                      <a:gd name="T38" fmla="*/ 445 w 486"/>
                      <a:gd name="T39" fmla="*/ 302 h 407"/>
                      <a:gd name="T40" fmla="*/ 421 w 486"/>
                      <a:gd name="T41" fmla="*/ 317 h 407"/>
                      <a:gd name="T42" fmla="*/ 396 w 486"/>
                      <a:gd name="T43" fmla="*/ 332 h 407"/>
                      <a:gd name="T44" fmla="*/ 374 w 486"/>
                      <a:gd name="T45" fmla="*/ 348 h 407"/>
                      <a:gd name="T46" fmla="*/ 355 w 486"/>
                      <a:gd name="T47" fmla="*/ 363 h 407"/>
                      <a:gd name="T48" fmla="*/ 342 w 486"/>
                      <a:gd name="T49" fmla="*/ 378 h 407"/>
                      <a:gd name="T50" fmla="*/ 325 w 486"/>
                      <a:gd name="T51" fmla="*/ 390 h 407"/>
                      <a:gd name="T52" fmla="*/ 303 w 486"/>
                      <a:gd name="T53" fmla="*/ 398 h 407"/>
                      <a:gd name="T54" fmla="*/ 278 w 486"/>
                      <a:gd name="T55" fmla="*/ 404 h 407"/>
                      <a:gd name="T56" fmla="*/ 250 w 486"/>
                      <a:gd name="T57" fmla="*/ 407 h 407"/>
                      <a:gd name="T58" fmla="*/ 220 w 486"/>
                      <a:gd name="T59" fmla="*/ 407 h 407"/>
                      <a:gd name="T60" fmla="*/ 192 w 486"/>
                      <a:gd name="T61" fmla="*/ 405 h 407"/>
                      <a:gd name="T62" fmla="*/ 164 w 486"/>
                      <a:gd name="T63" fmla="*/ 401 h 407"/>
                      <a:gd name="T64" fmla="*/ 139 w 486"/>
                      <a:gd name="T65" fmla="*/ 393 h 407"/>
                      <a:gd name="T66" fmla="*/ 116 w 486"/>
                      <a:gd name="T67" fmla="*/ 380 h 407"/>
                      <a:gd name="T68" fmla="*/ 93 w 486"/>
                      <a:gd name="T69" fmla="*/ 361 h 407"/>
                      <a:gd name="T70" fmla="*/ 71 w 486"/>
                      <a:gd name="T71" fmla="*/ 338 h 407"/>
                      <a:gd name="T72" fmla="*/ 52 w 486"/>
                      <a:gd name="T73" fmla="*/ 311 h 407"/>
                      <a:gd name="T74" fmla="*/ 34 w 486"/>
                      <a:gd name="T75" fmla="*/ 281 h 407"/>
                      <a:gd name="T76" fmla="*/ 19 w 486"/>
                      <a:gd name="T77" fmla="*/ 251 h 407"/>
                      <a:gd name="T78" fmla="*/ 6 w 486"/>
                      <a:gd name="T79" fmla="*/ 220 h 407"/>
                      <a:gd name="T80" fmla="*/ 1 w 486"/>
                      <a:gd name="T81" fmla="*/ 204 h 407"/>
                      <a:gd name="T82" fmla="*/ 0 w 486"/>
                      <a:gd name="T83" fmla="*/ 202 h 407"/>
                      <a:gd name="T84" fmla="*/ 0 w 486"/>
                      <a:gd name="T85" fmla="*/ 199 h 407"/>
                      <a:gd name="T86" fmla="*/ 0 w 486"/>
                      <a:gd name="T87" fmla="*/ 187 h 407"/>
                      <a:gd name="T88" fmla="*/ 2 w 486"/>
                      <a:gd name="T89" fmla="*/ 169 h 407"/>
                      <a:gd name="T90" fmla="*/ 7 w 486"/>
                      <a:gd name="T91" fmla="*/ 145 h 407"/>
                      <a:gd name="T92" fmla="*/ 16 w 486"/>
                      <a:gd name="T93" fmla="*/ 118 h 407"/>
                      <a:gd name="T94" fmla="*/ 31 w 486"/>
                      <a:gd name="T95" fmla="*/ 89 h 407"/>
                      <a:gd name="T96" fmla="*/ 52 w 486"/>
                      <a:gd name="T97" fmla="*/ 61 h 407"/>
                      <a:gd name="T98" fmla="*/ 81 w 486"/>
                      <a:gd name="T99" fmla="*/ 35 h 4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6"/>
                      <a:gd name="T151" fmla="*/ 0 h 407"/>
                      <a:gd name="T152" fmla="*/ 486 w 486"/>
                      <a:gd name="T153" fmla="*/ 407 h 40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6" h="407">
                        <a:moveTo>
                          <a:pt x="99" y="24"/>
                        </a:moveTo>
                        <a:lnTo>
                          <a:pt x="119" y="15"/>
                        </a:lnTo>
                        <a:lnTo>
                          <a:pt x="138" y="8"/>
                        </a:lnTo>
                        <a:lnTo>
                          <a:pt x="157" y="4"/>
                        </a:lnTo>
                        <a:lnTo>
                          <a:pt x="175" y="1"/>
                        </a:lnTo>
                        <a:lnTo>
                          <a:pt x="193" y="0"/>
                        </a:lnTo>
                        <a:lnTo>
                          <a:pt x="211" y="1"/>
                        </a:lnTo>
                        <a:lnTo>
                          <a:pt x="228" y="4"/>
                        </a:lnTo>
                        <a:lnTo>
                          <a:pt x="245" y="7"/>
                        </a:lnTo>
                        <a:lnTo>
                          <a:pt x="261" y="12"/>
                        </a:lnTo>
                        <a:lnTo>
                          <a:pt x="276" y="18"/>
                        </a:lnTo>
                        <a:lnTo>
                          <a:pt x="290" y="24"/>
                        </a:lnTo>
                        <a:lnTo>
                          <a:pt x="304" y="30"/>
                        </a:lnTo>
                        <a:lnTo>
                          <a:pt x="316" y="37"/>
                        </a:lnTo>
                        <a:lnTo>
                          <a:pt x="329" y="43"/>
                        </a:lnTo>
                        <a:lnTo>
                          <a:pt x="339" y="50"/>
                        </a:lnTo>
                        <a:lnTo>
                          <a:pt x="349" y="56"/>
                        </a:lnTo>
                        <a:lnTo>
                          <a:pt x="358" y="63"/>
                        </a:lnTo>
                        <a:lnTo>
                          <a:pt x="368" y="71"/>
                        </a:lnTo>
                        <a:lnTo>
                          <a:pt x="378" y="81"/>
                        </a:lnTo>
                        <a:lnTo>
                          <a:pt x="389" y="93"/>
                        </a:lnTo>
                        <a:lnTo>
                          <a:pt x="400" y="105"/>
                        </a:lnTo>
                        <a:lnTo>
                          <a:pt x="410" y="118"/>
                        </a:lnTo>
                        <a:lnTo>
                          <a:pt x="420" y="132"/>
                        </a:lnTo>
                        <a:lnTo>
                          <a:pt x="430" y="147"/>
                        </a:lnTo>
                        <a:lnTo>
                          <a:pt x="440" y="161"/>
                        </a:lnTo>
                        <a:lnTo>
                          <a:pt x="449" y="175"/>
                        </a:lnTo>
                        <a:lnTo>
                          <a:pt x="457" y="189"/>
                        </a:lnTo>
                        <a:lnTo>
                          <a:pt x="465" y="203"/>
                        </a:lnTo>
                        <a:lnTo>
                          <a:pt x="472" y="216"/>
                        </a:lnTo>
                        <a:lnTo>
                          <a:pt x="478" y="227"/>
                        </a:lnTo>
                        <a:lnTo>
                          <a:pt x="482" y="238"/>
                        </a:lnTo>
                        <a:lnTo>
                          <a:pt x="485" y="247"/>
                        </a:lnTo>
                        <a:lnTo>
                          <a:pt x="486" y="255"/>
                        </a:lnTo>
                        <a:lnTo>
                          <a:pt x="484" y="263"/>
                        </a:lnTo>
                        <a:lnTo>
                          <a:pt x="480" y="271"/>
                        </a:lnTo>
                        <a:lnTo>
                          <a:pt x="473" y="279"/>
                        </a:lnTo>
                        <a:lnTo>
                          <a:pt x="465" y="287"/>
                        </a:lnTo>
                        <a:lnTo>
                          <a:pt x="455" y="294"/>
                        </a:lnTo>
                        <a:lnTo>
                          <a:pt x="445" y="302"/>
                        </a:lnTo>
                        <a:lnTo>
                          <a:pt x="433" y="310"/>
                        </a:lnTo>
                        <a:lnTo>
                          <a:pt x="421" y="317"/>
                        </a:lnTo>
                        <a:lnTo>
                          <a:pt x="408" y="325"/>
                        </a:lnTo>
                        <a:lnTo>
                          <a:pt x="396" y="332"/>
                        </a:lnTo>
                        <a:lnTo>
                          <a:pt x="384" y="340"/>
                        </a:lnTo>
                        <a:lnTo>
                          <a:pt x="374" y="348"/>
                        </a:lnTo>
                        <a:lnTo>
                          <a:pt x="364" y="355"/>
                        </a:lnTo>
                        <a:lnTo>
                          <a:pt x="355" y="363"/>
                        </a:lnTo>
                        <a:lnTo>
                          <a:pt x="349" y="370"/>
                        </a:lnTo>
                        <a:lnTo>
                          <a:pt x="342" y="378"/>
                        </a:lnTo>
                        <a:lnTo>
                          <a:pt x="335" y="384"/>
                        </a:lnTo>
                        <a:lnTo>
                          <a:pt x="325" y="390"/>
                        </a:lnTo>
                        <a:lnTo>
                          <a:pt x="315" y="394"/>
                        </a:lnTo>
                        <a:lnTo>
                          <a:pt x="303" y="398"/>
                        </a:lnTo>
                        <a:lnTo>
                          <a:pt x="291" y="402"/>
                        </a:lnTo>
                        <a:lnTo>
                          <a:pt x="278" y="404"/>
                        </a:lnTo>
                        <a:lnTo>
                          <a:pt x="264" y="406"/>
                        </a:lnTo>
                        <a:lnTo>
                          <a:pt x="250" y="407"/>
                        </a:lnTo>
                        <a:lnTo>
                          <a:pt x="235" y="407"/>
                        </a:lnTo>
                        <a:lnTo>
                          <a:pt x="220" y="407"/>
                        </a:lnTo>
                        <a:lnTo>
                          <a:pt x="206" y="406"/>
                        </a:lnTo>
                        <a:lnTo>
                          <a:pt x="192" y="405"/>
                        </a:lnTo>
                        <a:lnTo>
                          <a:pt x="178" y="403"/>
                        </a:lnTo>
                        <a:lnTo>
                          <a:pt x="164" y="401"/>
                        </a:lnTo>
                        <a:lnTo>
                          <a:pt x="152" y="397"/>
                        </a:lnTo>
                        <a:lnTo>
                          <a:pt x="139" y="393"/>
                        </a:lnTo>
                        <a:lnTo>
                          <a:pt x="128" y="387"/>
                        </a:lnTo>
                        <a:lnTo>
                          <a:pt x="116" y="380"/>
                        </a:lnTo>
                        <a:lnTo>
                          <a:pt x="104" y="371"/>
                        </a:lnTo>
                        <a:lnTo>
                          <a:pt x="93" y="361"/>
                        </a:lnTo>
                        <a:lnTo>
                          <a:pt x="82" y="350"/>
                        </a:lnTo>
                        <a:lnTo>
                          <a:pt x="71" y="338"/>
                        </a:lnTo>
                        <a:lnTo>
                          <a:pt x="62" y="324"/>
                        </a:lnTo>
                        <a:lnTo>
                          <a:pt x="52" y="311"/>
                        </a:lnTo>
                        <a:lnTo>
                          <a:pt x="43" y="296"/>
                        </a:lnTo>
                        <a:lnTo>
                          <a:pt x="34" y="281"/>
                        </a:lnTo>
                        <a:lnTo>
                          <a:pt x="26" y="266"/>
                        </a:lnTo>
                        <a:lnTo>
                          <a:pt x="19" y="251"/>
                        </a:lnTo>
                        <a:lnTo>
                          <a:pt x="12" y="235"/>
                        </a:lnTo>
                        <a:lnTo>
                          <a:pt x="6" y="220"/>
                        </a:lnTo>
                        <a:lnTo>
                          <a:pt x="1" y="205"/>
                        </a:lnTo>
                        <a:lnTo>
                          <a:pt x="1" y="204"/>
                        </a:lnTo>
                        <a:lnTo>
                          <a:pt x="1" y="203"/>
                        </a:lnTo>
                        <a:lnTo>
                          <a:pt x="0" y="202"/>
                        </a:lnTo>
                        <a:lnTo>
                          <a:pt x="0" y="201"/>
                        </a:lnTo>
                        <a:lnTo>
                          <a:pt x="0" y="199"/>
                        </a:lnTo>
                        <a:lnTo>
                          <a:pt x="0" y="194"/>
                        </a:lnTo>
                        <a:lnTo>
                          <a:pt x="0" y="187"/>
                        </a:lnTo>
                        <a:lnTo>
                          <a:pt x="1" y="179"/>
                        </a:lnTo>
                        <a:lnTo>
                          <a:pt x="2" y="169"/>
                        </a:lnTo>
                        <a:lnTo>
                          <a:pt x="4" y="157"/>
                        </a:lnTo>
                        <a:lnTo>
                          <a:pt x="7" y="145"/>
                        </a:lnTo>
                        <a:lnTo>
                          <a:pt x="11" y="131"/>
                        </a:lnTo>
                        <a:lnTo>
                          <a:pt x="16" y="118"/>
                        </a:lnTo>
                        <a:lnTo>
                          <a:pt x="22" y="103"/>
                        </a:lnTo>
                        <a:lnTo>
                          <a:pt x="31" y="89"/>
                        </a:lnTo>
                        <a:lnTo>
                          <a:pt x="40" y="74"/>
                        </a:lnTo>
                        <a:lnTo>
                          <a:pt x="52" y="61"/>
                        </a:lnTo>
                        <a:lnTo>
                          <a:pt x="66" y="48"/>
                        </a:lnTo>
                        <a:lnTo>
                          <a:pt x="81" y="35"/>
                        </a:lnTo>
                        <a:lnTo>
                          <a:pt x="99" y="24"/>
                        </a:lnTo>
                        <a:close/>
                      </a:path>
                    </a:pathLst>
                  </a:custGeom>
                  <a:solidFill>
                    <a:srgbClr val="E2C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4" name="Freeform 29"/>
                  <p:cNvSpPr>
                    <a:spLocks/>
                  </p:cNvSpPr>
                  <p:nvPr/>
                </p:nvSpPr>
                <p:spPr bwMode="auto">
                  <a:xfrm>
                    <a:off x="1016" y="2126"/>
                    <a:ext cx="469" cy="388"/>
                  </a:xfrm>
                  <a:custGeom>
                    <a:avLst/>
                    <a:gdLst>
                      <a:gd name="T0" fmla="*/ 113 w 469"/>
                      <a:gd name="T1" fmla="*/ 11 h 388"/>
                      <a:gd name="T2" fmla="*/ 148 w 469"/>
                      <a:gd name="T3" fmla="*/ 2 h 388"/>
                      <a:gd name="T4" fmla="*/ 182 w 469"/>
                      <a:gd name="T5" fmla="*/ 0 h 388"/>
                      <a:gd name="T6" fmla="*/ 217 w 469"/>
                      <a:gd name="T7" fmla="*/ 3 h 388"/>
                      <a:gd name="T8" fmla="*/ 248 w 469"/>
                      <a:gd name="T9" fmla="*/ 10 h 388"/>
                      <a:gd name="T10" fmla="*/ 279 w 469"/>
                      <a:gd name="T11" fmla="*/ 20 h 388"/>
                      <a:gd name="T12" fmla="*/ 305 w 469"/>
                      <a:gd name="T13" fmla="*/ 31 h 388"/>
                      <a:gd name="T14" fmla="*/ 328 w 469"/>
                      <a:gd name="T15" fmla="*/ 43 h 388"/>
                      <a:gd name="T16" fmla="*/ 346 w 469"/>
                      <a:gd name="T17" fmla="*/ 55 h 388"/>
                      <a:gd name="T18" fmla="*/ 366 w 469"/>
                      <a:gd name="T19" fmla="*/ 73 h 388"/>
                      <a:gd name="T20" fmla="*/ 386 w 469"/>
                      <a:gd name="T21" fmla="*/ 96 h 388"/>
                      <a:gd name="T22" fmla="*/ 406 w 469"/>
                      <a:gd name="T23" fmla="*/ 122 h 388"/>
                      <a:gd name="T24" fmla="*/ 425 w 469"/>
                      <a:gd name="T25" fmla="*/ 150 h 388"/>
                      <a:gd name="T26" fmla="*/ 442 w 469"/>
                      <a:gd name="T27" fmla="*/ 177 h 388"/>
                      <a:gd name="T28" fmla="*/ 456 w 469"/>
                      <a:gd name="T29" fmla="*/ 203 h 388"/>
                      <a:gd name="T30" fmla="*/ 465 w 469"/>
                      <a:gd name="T31" fmla="*/ 224 h 388"/>
                      <a:gd name="T32" fmla="*/ 469 w 469"/>
                      <a:gd name="T33" fmla="*/ 241 h 388"/>
                      <a:gd name="T34" fmla="*/ 463 w 469"/>
                      <a:gd name="T35" fmla="*/ 256 h 388"/>
                      <a:gd name="T36" fmla="*/ 449 w 469"/>
                      <a:gd name="T37" fmla="*/ 271 h 388"/>
                      <a:gd name="T38" fmla="*/ 429 w 469"/>
                      <a:gd name="T39" fmla="*/ 286 h 388"/>
                      <a:gd name="T40" fmla="*/ 406 w 469"/>
                      <a:gd name="T41" fmla="*/ 301 h 388"/>
                      <a:gd name="T42" fmla="*/ 383 w 469"/>
                      <a:gd name="T43" fmla="*/ 315 h 388"/>
                      <a:gd name="T44" fmla="*/ 361 w 469"/>
                      <a:gd name="T45" fmla="*/ 330 h 388"/>
                      <a:gd name="T46" fmla="*/ 343 w 469"/>
                      <a:gd name="T47" fmla="*/ 345 h 388"/>
                      <a:gd name="T48" fmla="*/ 331 w 469"/>
                      <a:gd name="T49" fmla="*/ 359 h 388"/>
                      <a:gd name="T50" fmla="*/ 315 w 469"/>
                      <a:gd name="T51" fmla="*/ 370 h 388"/>
                      <a:gd name="T52" fmla="*/ 293 w 469"/>
                      <a:gd name="T53" fmla="*/ 379 h 388"/>
                      <a:gd name="T54" fmla="*/ 268 w 469"/>
                      <a:gd name="T55" fmla="*/ 384 h 388"/>
                      <a:gd name="T56" fmla="*/ 241 w 469"/>
                      <a:gd name="T57" fmla="*/ 387 h 388"/>
                      <a:gd name="T58" fmla="*/ 213 w 469"/>
                      <a:gd name="T59" fmla="*/ 387 h 388"/>
                      <a:gd name="T60" fmla="*/ 186 w 469"/>
                      <a:gd name="T61" fmla="*/ 385 h 388"/>
                      <a:gd name="T62" fmla="*/ 159 w 469"/>
                      <a:gd name="T63" fmla="*/ 381 h 388"/>
                      <a:gd name="T64" fmla="*/ 135 w 469"/>
                      <a:gd name="T65" fmla="*/ 374 h 388"/>
                      <a:gd name="T66" fmla="*/ 113 w 469"/>
                      <a:gd name="T67" fmla="*/ 361 h 388"/>
                      <a:gd name="T68" fmla="*/ 90 w 469"/>
                      <a:gd name="T69" fmla="*/ 343 h 388"/>
                      <a:gd name="T70" fmla="*/ 69 w 469"/>
                      <a:gd name="T71" fmla="*/ 320 h 388"/>
                      <a:gd name="T72" fmla="*/ 50 w 469"/>
                      <a:gd name="T73" fmla="*/ 294 h 388"/>
                      <a:gd name="T74" fmla="*/ 33 w 469"/>
                      <a:gd name="T75" fmla="*/ 265 h 388"/>
                      <a:gd name="T76" fmla="*/ 18 w 469"/>
                      <a:gd name="T77" fmla="*/ 236 h 388"/>
                      <a:gd name="T78" fmla="*/ 6 w 469"/>
                      <a:gd name="T79" fmla="*/ 206 h 388"/>
                      <a:gd name="T80" fmla="*/ 1 w 469"/>
                      <a:gd name="T81" fmla="*/ 190 h 388"/>
                      <a:gd name="T82" fmla="*/ 1 w 469"/>
                      <a:gd name="T83" fmla="*/ 189 h 388"/>
                      <a:gd name="T84" fmla="*/ 0 w 469"/>
                      <a:gd name="T85" fmla="*/ 186 h 388"/>
                      <a:gd name="T86" fmla="*/ 0 w 469"/>
                      <a:gd name="T87" fmla="*/ 174 h 388"/>
                      <a:gd name="T88" fmla="*/ 2 w 469"/>
                      <a:gd name="T89" fmla="*/ 156 h 388"/>
                      <a:gd name="T90" fmla="*/ 7 w 469"/>
                      <a:gd name="T91" fmla="*/ 132 h 388"/>
                      <a:gd name="T92" fmla="*/ 15 w 469"/>
                      <a:gd name="T93" fmla="*/ 105 h 388"/>
                      <a:gd name="T94" fmla="*/ 30 w 469"/>
                      <a:gd name="T95" fmla="*/ 78 h 388"/>
                      <a:gd name="T96" fmla="*/ 50 w 469"/>
                      <a:gd name="T97" fmla="*/ 51 h 388"/>
                      <a:gd name="T98" fmla="*/ 79 w 469"/>
                      <a:gd name="T99" fmla="*/ 28 h 3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9"/>
                      <a:gd name="T151" fmla="*/ 0 h 388"/>
                      <a:gd name="T152" fmla="*/ 469 w 469"/>
                      <a:gd name="T153" fmla="*/ 388 h 3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9" h="388">
                        <a:moveTo>
                          <a:pt x="97" y="18"/>
                        </a:moveTo>
                        <a:lnTo>
                          <a:pt x="113" y="11"/>
                        </a:lnTo>
                        <a:lnTo>
                          <a:pt x="131" y="6"/>
                        </a:lnTo>
                        <a:lnTo>
                          <a:pt x="148" y="2"/>
                        </a:lnTo>
                        <a:lnTo>
                          <a:pt x="165" y="0"/>
                        </a:lnTo>
                        <a:lnTo>
                          <a:pt x="182" y="0"/>
                        </a:lnTo>
                        <a:lnTo>
                          <a:pt x="199" y="1"/>
                        </a:lnTo>
                        <a:lnTo>
                          <a:pt x="217" y="3"/>
                        </a:lnTo>
                        <a:lnTo>
                          <a:pt x="233" y="6"/>
                        </a:lnTo>
                        <a:lnTo>
                          <a:pt x="248" y="10"/>
                        </a:lnTo>
                        <a:lnTo>
                          <a:pt x="264" y="15"/>
                        </a:lnTo>
                        <a:lnTo>
                          <a:pt x="279" y="20"/>
                        </a:lnTo>
                        <a:lnTo>
                          <a:pt x="292" y="25"/>
                        </a:lnTo>
                        <a:lnTo>
                          <a:pt x="305" y="31"/>
                        </a:lnTo>
                        <a:lnTo>
                          <a:pt x="317" y="37"/>
                        </a:lnTo>
                        <a:lnTo>
                          <a:pt x="328" y="43"/>
                        </a:lnTo>
                        <a:lnTo>
                          <a:pt x="337" y="49"/>
                        </a:lnTo>
                        <a:lnTo>
                          <a:pt x="346" y="55"/>
                        </a:lnTo>
                        <a:lnTo>
                          <a:pt x="356" y="63"/>
                        </a:lnTo>
                        <a:lnTo>
                          <a:pt x="366" y="73"/>
                        </a:lnTo>
                        <a:lnTo>
                          <a:pt x="376" y="84"/>
                        </a:lnTo>
                        <a:lnTo>
                          <a:pt x="386" y="96"/>
                        </a:lnTo>
                        <a:lnTo>
                          <a:pt x="396" y="109"/>
                        </a:lnTo>
                        <a:lnTo>
                          <a:pt x="406" y="122"/>
                        </a:lnTo>
                        <a:lnTo>
                          <a:pt x="415" y="136"/>
                        </a:lnTo>
                        <a:lnTo>
                          <a:pt x="425" y="150"/>
                        </a:lnTo>
                        <a:lnTo>
                          <a:pt x="433" y="164"/>
                        </a:lnTo>
                        <a:lnTo>
                          <a:pt x="442" y="177"/>
                        </a:lnTo>
                        <a:lnTo>
                          <a:pt x="449" y="190"/>
                        </a:lnTo>
                        <a:lnTo>
                          <a:pt x="456" y="203"/>
                        </a:lnTo>
                        <a:lnTo>
                          <a:pt x="461" y="214"/>
                        </a:lnTo>
                        <a:lnTo>
                          <a:pt x="465" y="224"/>
                        </a:lnTo>
                        <a:lnTo>
                          <a:pt x="468" y="233"/>
                        </a:lnTo>
                        <a:lnTo>
                          <a:pt x="469" y="241"/>
                        </a:lnTo>
                        <a:lnTo>
                          <a:pt x="467" y="249"/>
                        </a:lnTo>
                        <a:lnTo>
                          <a:pt x="463" y="256"/>
                        </a:lnTo>
                        <a:lnTo>
                          <a:pt x="457" y="264"/>
                        </a:lnTo>
                        <a:lnTo>
                          <a:pt x="449" y="271"/>
                        </a:lnTo>
                        <a:lnTo>
                          <a:pt x="440" y="279"/>
                        </a:lnTo>
                        <a:lnTo>
                          <a:pt x="429" y="286"/>
                        </a:lnTo>
                        <a:lnTo>
                          <a:pt x="418" y="294"/>
                        </a:lnTo>
                        <a:lnTo>
                          <a:pt x="406" y="301"/>
                        </a:lnTo>
                        <a:lnTo>
                          <a:pt x="394" y="308"/>
                        </a:lnTo>
                        <a:lnTo>
                          <a:pt x="383" y="315"/>
                        </a:lnTo>
                        <a:lnTo>
                          <a:pt x="371" y="323"/>
                        </a:lnTo>
                        <a:lnTo>
                          <a:pt x="361" y="330"/>
                        </a:lnTo>
                        <a:lnTo>
                          <a:pt x="352" y="337"/>
                        </a:lnTo>
                        <a:lnTo>
                          <a:pt x="343" y="345"/>
                        </a:lnTo>
                        <a:lnTo>
                          <a:pt x="337" y="352"/>
                        </a:lnTo>
                        <a:lnTo>
                          <a:pt x="331" y="359"/>
                        </a:lnTo>
                        <a:lnTo>
                          <a:pt x="324" y="365"/>
                        </a:lnTo>
                        <a:lnTo>
                          <a:pt x="315" y="370"/>
                        </a:lnTo>
                        <a:lnTo>
                          <a:pt x="304" y="375"/>
                        </a:lnTo>
                        <a:lnTo>
                          <a:pt x="293" y="379"/>
                        </a:lnTo>
                        <a:lnTo>
                          <a:pt x="281" y="382"/>
                        </a:lnTo>
                        <a:lnTo>
                          <a:pt x="268" y="384"/>
                        </a:lnTo>
                        <a:lnTo>
                          <a:pt x="255" y="386"/>
                        </a:lnTo>
                        <a:lnTo>
                          <a:pt x="241" y="387"/>
                        </a:lnTo>
                        <a:lnTo>
                          <a:pt x="227" y="388"/>
                        </a:lnTo>
                        <a:lnTo>
                          <a:pt x="213" y="387"/>
                        </a:lnTo>
                        <a:lnTo>
                          <a:pt x="199" y="386"/>
                        </a:lnTo>
                        <a:lnTo>
                          <a:pt x="186" y="385"/>
                        </a:lnTo>
                        <a:lnTo>
                          <a:pt x="172" y="383"/>
                        </a:lnTo>
                        <a:lnTo>
                          <a:pt x="159" y="381"/>
                        </a:lnTo>
                        <a:lnTo>
                          <a:pt x="147" y="378"/>
                        </a:lnTo>
                        <a:lnTo>
                          <a:pt x="135" y="374"/>
                        </a:lnTo>
                        <a:lnTo>
                          <a:pt x="124" y="369"/>
                        </a:lnTo>
                        <a:lnTo>
                          <a:pt x="113" y="361"/>
                        </a:lnTo>
                        <a:lnTo>
                          <a:pt x="101" y="353"/>
                        </a:lnTo>
                        <a:lnTo>
                          <a:pt x="90" y="343"/>
                        </a:lnTo>
                        <a:lnTo>
                          <a:pt x="80" y="332"/>
                        </a:lnTo>
                        <a:lnTo>
                          <a:pt x="69" y="320"/>
                        </a:lnTo>
                        <a:lnTo>
                          <a:pt x="59" y="307"/>
                        </a:lnTo>
                        <a:lnTo>
                          <a:pt x="50" y="294"/>
                        </a:lnTo>
                        <a:lnTo>
                          <a:pt x="41" y="280"/>
                        </a:lnTo>
                        <a:lnTo>
                          <a:pt x="33" y="265"/>
                        </a:lnTo>
                        <a:lnTo>
                          <a:pt x="25" y="251"/>
                        </a:lnTo>
                        <a:lnTo>
                          <a:pt x="18" y="236"/>
                        </a:lnTo>
                        <a:lnTo>
                          <a:pt x="12" y="221"/>
                        </a:lnTo>
                        <a:lnTo>
                          <a:pt x="6" y="206"/>
                        </a:lnTo>
                        <a:lnTo>
                          <a:pt x="1" y="191"/>
                        </a:lnTo>
                        <a:lnTo>
                          <a:pt x="1" y="190"/>
                        </a:lnTo>
                        <a:lnTo>
                          <a:pt x="1" y="189"/>
                        </a:lnTo>
                        <a:lnTo>
                          <a:pt x="0" y="188"/>
                        </a:lnTo>
                        <a:lnTo>
                          <a:pt x="0" y="186"/>
                        </a:lnTo>
                        <a:lnTo>
                          <a:pt x="0" y="181"/>
                        </a:lnTo>
                        <a:lnTo>
                          <a:pt x="0" y="174"/>
                        </a:lnTo>
                        <a:lnTo>
                          <a:pt x="1" y="166"/>
                        </a:lnTo>
                        <a:lnTo>
                          <a:pt x="2" y="156"/>
                        </a:lnTo>
                        <a:lnTo>
                          <a:pt x="4" y="144"/>
                        </a:lnTo>
                        <a:lnTo>
                          <a:pt x="7" y="132"/>
                        </a:lnTo>
                        <a:lnTo>
                          <a:pt x="10" y="119"/>
                        </a:lnTo>
                        <a:lnTo>
                          <a:pt x="15" y="105"/>
                        </a:lnTo>
                        <a:lnTo>
                          <a:pt x="22" y="91"/>
                        </a:lnTo>
                        <a:lnTo>
                          <a:pt x="30" y="78"/>
                        </a:lnTo>
                        <a:lnTo>
                          <a:pt x="39" y="64"/>
                        </a:lnTo>
                        <a:lnTo>
                          <a:pt x="50" y="51"/>
                        </a:lnTo>
                        <a:lnTo>
                          <a:pt x="63" y="39"/>
                        </a:lnTo>
                        <a:lnTo>
                          <a:pt x="79" y="28"/>
                        </a:lnTo>
                        <a:lnTo>
                          <a:pt x="97" y="18"/>
                        </a:lnTo>
                        <a:close/>
                      </a:path>
                    </a:pathLst>
                  </a:custGeom>
                  <a:solidFill>
                    <a:srgbClr val="DB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5" name="Freeform 30"/>
                  <p:cNvSpPr>
                    <a:spLocks/>
                  </p:cNvSpPr>
                  <p:nvPr/>
                </p:nvSpPr>
                <p:spPr bwMode="auto">
                  <a:xfrm>
                    <a:off x="1025" y="2138"/>
                    <a:ext cx="451" cy="369"/>
                  </a:xfrm>
                  <a:custGeom>
                    <a:avLst/>
                    <a:gdLst>
                      <a:gd name="T0" fmla="*/ 107 w 451"/>
                      <a:gd name="T1" fmla="*/ 8 h 369"/>
                      <a:gd name="T2" fmla="*/ 138 w 451"/>
                      <a:gd name="T3" fmla="*/ 2 h 369"/>
                      <a:gd name="T4" fmla="*/ 171 w 451"/>
                      <a:gd name="T5" fmla="*/ 0 h 369"/>
                      <a:gd name="T6" fmla="*/ 203 w 451"/>
                      <a:gd name="T7" fmla="*/ 3 h 369"/>
                      <a:gd name="T8" fmla="*/ 235 w 451"/>
                      <a:gd name="T9" fmla="*/ 9 h 369"/>
                      <a:gd name="T10" fmla="*/ 266 w 451"/>
                      <a:gd name="T11" fmla="*/ 18 h 369"/>
                      <a:gd name="T12" fmla="*/ 293 w 451"/>
                      <a:gd name="T13" fmla="*/ 27 h 369"/>
                      <a:gd name="T14" fmla="*/ 315 w 451"/>
                      <a:gd name="T15" fmla="*/ 38 h 369"/>
                      <a:gd name="T16" fmla="*/ 333 w 451"/>
                      <a:gd name="T17" fmla="*/ 50 h 369"/>
                      <a:gd name="T18" fmla="*/ 352 w 451"/>
                      <a:gd name="T19" fmla="*/ 66 h 369"/>
                      <a:gd name="T20" fmla="*/ 371 w 451"/>
                      <a:gd name="T21" fmla="*/ 89 h 369"/>
                      <a:gd name="T22" fmla="*/ 390 w 451"/>
                      <a:gd name="T23" fmla="*/ 114 h 369"/>
                      <a:gd name="T24" fmla="*/ 409 w 451"/>
                      <a:gd name="T25" fmla="*/ 141 h 369"/>
                      <a:gd name="T26" fmla="*/ 425 w 451"/>
                      <a:gd name="T27" fmla="*/ 167 h 369"/>
                      <a:gd name="T28" fmla="*/ 438 w 451"/>
                      <a:gd name="T29" fmla="*/ 191 h 369"/>
                      <a:gd name="T30" fmla="*/ 447 w 451"/>
                      <a:gd name="T31" fmla="*/ 211 h 369"/>
                      <a:gd name="T32" fmla="*/ 451 w 451"/>
                      <a:gd name="T33" fmla="*/ 228 h 369"/>
                      <a:gd name="T34" fmla="*/ 446 w 451"/>
                      <a:gd name="T35" fmla="*/ 243 h 369"/>
                      <a:gd name="T36" fmla="*/ 433 w 451"/>
                      <a:gd name="T37" fmla="*/ 257 h 369"/>
                      <a:gd name="T38" fmla="*/ 413 w 451"/>
                      <a:gd name="T39" fmla="*/ 272 h 369"/>
                      <a:gd name="T40" fmla="*/ 391 w 451"/>
                      <a:gd name="T41" fmla="*/ 286 h 369"/>
                      <a:gd name="T42" fmla="*/ 368 w 451"/>
                      <a:gd name="T43" fmla="*/ 300 h 369"/>
                      <a:gd name="T44" fmla="*/ 348 w 451"/>
                      <a:gd name="T45" fmla="*/ 314 h 369"/>
                      <a:gd name="T46" fmla="*/ 330 w 451"/>
                      <a:gd name="T47" fmla="*/ 328 h 369"/>
                      <a:gd name="T48" fmla="*/ 319 w 451"/>
                      <a:gd name="T49" fmla="*/ 342 h 369"/>
                      <a:gd name="T50" fmla="*/ 302 w 451"/>
                      <a:gd name="T51" fmla="*/ 353 h 369"/>
                      <a:gd name="T52" fmla="*/ 282 w 451"/>
                      <a:gd name="T53" fmla="*/ 361 h 369"/>
                      <a:gd name="T54" fmla="*/ 258 w 451"/>
                      <a:gd name="T55" fmla="*/ 366 h 369"/>
                      <a:gd name="T56" fmla="*/ 232 w 451"/>
                      <a:gd name="T57" fmla="*/ 369 h 369"/>
                      <a:gd name="T58" fmla="*/ 205 w 451"/>
                      <a:gd name="T59" fmla="*/ 369 h 369"/>
                      <a:gd name="T60" fmla="*/ 178 w 451"/>
                      <a:gd name="T61" fmla="*/ 367 h 369"/>
                      <a:gd name="T62" fmla="*/ 153 w 451"/>
                      <a:gd name="T63" fmla="*/ 363 h 369"/>
                      <a:gd name="T64" fmla="*/ 130 w 451"/>
                      <a:gd name="T65" fmla="*/ 357 h 369"/>
                      <a:gd name="T66" fmla="*/ 108 w 451"/>
                      <a:gd name="T67" fmla="*/ 344 h 369"/>
                      <a:gd name="T68" fmla="*/ 86 w 451"/>
                      <a:gd name="T69" fmla="*/ 326 h 369"/>
                      <a:gd name="T70" fmla="*/ 66 w 451"/>
                      <a:gd name="T71" fmla="*/ 304 h 369"/>
                      <a:gd name="T72" fmla="*/ 48 w 451"/>
                      <a:gd name="T73" fmla="*/ 278 h 369"/>
                      <a:gd name="T74" fmla="*/ 31 w 451"/>
                      <a:gd name="T75" fmla="*/ 251 h 369"/>
                      <a:gd name="T76" fmla="*/ 17 w 451"/>
                      <a:gd name="T77" fmla="*/ 222 h 369"/>
                      <a:gd name="T78" fmla="*/ 5 w 451"/>
                      <a:gd name="T79" fmla="*/ 194 h 369"/>
                      <a:gd name="T80" fmla="*/ 1 w 451"/>
                      <a:gd name="T81" fmla="*/ 179 h 369"/>
                      <a:gd name="T82" fmla="*/ 0 w 451"/>
                      <a:gd name="T83" fmla="*/ 178 h 369"/>
                      <a:gd name="T84" fmla="*/ 0 w 451"/>
                      <a:gd name="T85" fmla="*/ 174 h 369"/>
                      <a:gd name="T86" fmla="*/ 0 w 451"/>
                      <a:gd name="T87" fmla="*/ 163 h 369"/>
                      <a:gd name="T88" fmla="*/ 1 w 451"/>
                      <a:gd name="T89" fmla="*/ 144 h 369"/>
                      <a:gd name="T90" fmla="*/ 5 w 451"/>
                      <a:gd name="T91" fmla="*/ 121 h 369"/>
                      <a:gd name="T92" fmla="*/ 14 w 451"/>
                      <a:gd name="T93" fmla="*/ 95 h 369"/>
                      <a:gd name="T94" fmla="*/ 27 w 451"/>
                      <a:gd name="T95" fmla="*/ 68 h 369"/>
                      <a:gd name="T96" fmla="*/ 47 w 451"/>
                      <a:gd name="T97" fmla="*/ 43 h 369"/>
                      <a:gd name="T98" fmla="*/ 75 w 451"/>
                      <a:gd name="T99" fmla="*/ 22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51"/>
                      <a:gd name="T151" fmla="*/ 0 h 369"/>
                      <a:gd name="T152" fmla="*/ 451 w 451"/>
                      <a:gd name="T153" fmla="*/ 369 h 3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51" h="369">
                        <a:moveTo>
                          <a:pt x="93" y="13"/>
                        </a:moveTo>
                        <a:lnTo>
                          <a:pt x="107" y="8"/>
                        </a:lnTo>
                        <a:lnTo>
                          <a:pt x="122" y="4"/>
                        </a:lnTo>
                        <a:lnTo>
                          <a:pt x="138" y="2"/>
                        </a:lnTo>
                        <a:lnTo>
                          <a:pt x="154" y="0"/>
                        </a:lnTo>
                        <a:lnTo>
                          <a:pt x="171" y="0"/>
                        </a:lnTo>
                        <a:lnTo>
                          <a:pt x="187" y="1"/>
                        </a:lnTo>
                        <a:lnTo>
                          <a:pt x="203" y="3"/>
                        </a:lnTo>
                        <a:lnTo>
                          <a:pt x="220" y="6"/>
                        </a:lnTo>
                        <a:lnTo>
                          <a:pt x="235" y="9"/>
                        </a:lnTo>
                        <a:lnTo>
                          <a:pt x="251" y="13"/>
                        </a:lnTo>
                        <a:lnTo>
                          <a:pt x="266" y="18"/>
                        </a:lnTo>
                        <a:lnTo>
                          <a:pt x="280" y="22"/>
                        </a:lnTo>
                        <a:lnTo>
                          <a:pt x="293" y="27"/>
                        </a:lnTo>
                        <a:lnTo>
                          <a:pt x="305" y="32"/>
                        </a:lnTo>
                        <a:lnTo>
                          <a:pt x="315" y="38"/>
                        </a:lnTo>
                        <a:lnTo>
                          <a:pt x="325" y="43"/>
                        </a:lnTo>
                        <a:lnTo>
                          <a:pt x="333" y="50"/>
                        </a:lnTo>
                        <a:lnTo>
                          <a:pt x="343" y="57"/>
                        </a:lnTo>
                        <a:lnTo>
                          <a:pt x="352" y="66"/>
                        </a:lnTo>
                        <a:lnTo>
                          <a:pt x="361" y="77"/>
                        </a:lnTo>
                        <a:lnTo>
                          <a:pt x="371" y="89"/>
                        </a:lnTo>
                        <a:lnTo>
                          <a:pt x="381" y="101"/>
                        </a:lnTo>
                        <a:lnTo>
                          <a:pt x="390" y="114"/>
                        </a:lnTo>
                        <a:lnTo>
                          <a:pt x="400" y="127"/>
                        </a:lnTo>
                        <a:lnTo>
                          <a:pt x="409" y="141"/>
                        </a:lnTo>
                        <a:lnTo>
                          <a:pt x="417" y="154"/>
                        </a:lnTo>
                        <a:lnTo>
                          <a:pt x="425" y="167"/>
                        </a:lnTo>
                        <a:lnTo>
                          <a:pt x="432" y="179"/>
                        </a:lnTo>
                        <a:lnTo>
                          <a:pt x="438" y="191"/>
                        </a:lnTo>
                        <a:lnTo>
                          <a:pt x="443" y="202"/>
                        </a:lnTo>
                        <a:lnTo>
                          <a:pt x="447" y="211"/>
                        </a:lnTo>
                        <a:lnTo>
                          <a:pt x="451" y="220"/>
                        </a:lnTo>
                        <a:lnTo>
                          <a:pt x="451" y="228"/>
                        </a:lnTo>
                        <a:lnTo>
                          <a:pt x="450" y="235"/>
                        </a:lnTo>
                        <a:lnTo>
                          <a:pt x="446" y="243"/>
                        </a:lnTo>
                        <a:lnTo>
                          <a:pt x="440" y="250"/>
                        </a:lnTo>
                        <a:lnTo>
                          <a:pt x="433" y="257"/>
                        </a:lnTo>
                        <a:lnTo>
                          <a:pt x="424" y="264"/>
                        </a:lnTo>
                        <a:lnTo>
                          <a:pt x="413" y="272"/>
                        </a:lnTo>
                        <a:lnTo>
                          <a:pt x="402" y="279"/>
                        </a:lnTo>
                        <a:lnTo>
                          <a:pt x="391" y="286"/>
                        </a:lnTo>
                        <a:lnTo>
                          <a:pt x="379" y="293"/>
                        </a:lnTo>
                        <a:lnTo>
                          <a:pt x="368" y="300"/>
                        </a:lnTo>
                        <a:lnTo>
                          <a:pt x="357" y="307"/>
                        </a:lnTo>
                        <a:lnTo>
                          <a:pt x="348" y="314"/>
                        </a:lnTo>
                        <a:lnTo>
                          <a:pt x="338" y="321"/>
                        </a:lnTo>
                        <a:lnTo>
                          <a:pt x="330" y="328"/>
                        </a:lnTo>
                        <a:lnTo>
                          <a:pt x="325" y="335"/>
                        </a:lnTo>
                        <a:lnTo>
                          <a:pt x="319" y="342"/>
                        </a:lnTo>
                        <a:lnTo>
                          <a:pt x="312" y="348"/>
                        </a:lnTo>
                        <a:lnTo>
                          <a:pt x="302" y="353"/>
                        </a:lnTo>
                        <a:lnTo>
                          <a:pt x="293" y="357"/>
                        </a:lnTo>
                        <a:lnTo>
                          <a:pt x="282" y="361"/>
                        </a:lnTo>
                        <a:lnTo>
                          <a:pt x="271" y="364"/>
                        </a:lnTo>
                        <a:lnTo>
                          <a:pt x="258" y="366"/>
                        </a:lnTo>
                        <a:lnTo>
                          <a:pt x="245" y="368"/>
                        </a:lnTo>
                        <a:lnTo>
                          <a:pt x="232" y="369"/>
                        </a:lnTo>
                        <a:lnTo>
                          <a:pt x="219" y="369"/>
                        </a:lnTo>
                        <a:lnTo>
                          <a:pt x="205" y="369"/>
                        </a:lnTo>
                        <a:lnTo>
                          <a:pt x="192" y="368"/>
                        </a:lnTo>
                        <a:lnTo>
                          <a:pt x="178" y="367"/>
                        </a:lnTo>
                        <a:lnTo>
                          <a:pt x="166" y="365"/>
                        </a:lnTo>
                        <a:lnTo>
                          <a:pt x="153" y="363"/>
                        </a:lnTo>
                        <a:lnTo>
                          <a:pt x="141" y="360"/>
                        </a:lnTo>
                        <a:lnTo>
                          <a:pt x="130" y="357"/>
                        </a:lnTo>
                        <a:lnTo>
                          <a:pt x="119" y="351"/>
                        </a:lnTo>
                        <a:lnTo>
                          <a:pt x="108" y="344"/>
                        </a:lnTo>
                        <a:lnTo>
                          <a:pt x="97" y="336"/>
                        </a:lnTo>
                        <a:lnTo>
                          <a:pt x="86" y="326"/>
                        </a:lnTo>
                        <a:lnTo>
                          <a:pt x="76" y="315"/>
                        </a:lnTo>
                        <a:lnTo>
                          <a:pt x="66" y="304"/>
                        </a:lnTo>
                        <a:lnTo>
                          <a:pt x="57" y="292"/>
                        </a:lnTo>
                        <a:lnTo>
                          <a:pt x="48" y="278"/>
                        </a:lnTo>
                        <a:lnTo>
                          <a:pt x="39" y="265"/>
                        </a:lnTo>
                        <a:lnTo>
                          <a:pt x="31" y="251"/>
                        </a:lnTo>
                        <a:lnTo>
                          <a:pt x="24" y="237"/>
                        </a:lnTo>
                        <a:lnTo>
                          <a:pt x="17" y="222"/>
                        </a:lnTo>
                        <a:lnTo>
                          <a:pt x="11" y="208"/>
                        </a:lnTo>
                        <a:lnTo>
                          <a:pt x="5" y="194"/>
                        </a:lnTo>
                        <a:lnTo>
                          <a:pt x="1" y="180"/>
                        </a:lnTo>
                        <a:lnTo>
                          <a:pt x="1" y="179"/>
                        </a:lnTo>
                        <a:lnTo>
                          <a:pt x="1" y="178"/>
                        </a:lnTo>
                        <a:lnTo>
                          <a:pt x="0" y="178"/>
                        </a:lnTo>
                        <a:lnTo>
                          <a:pt x="0" y="177"/>
                        </a:lnTo>
                        <a:lnTo>
                          <a:pt x="0" y="174"/>
                        </a:lnTo>
                        <a:lnTo>
                          <a:pt x="0" y="170"/>
                        </a:lnTo>
                        <a:lnTo>
                          <a:pt x="0" y="163"/>
                        </a:lnTo>
                        <a:lnTo>
                          <a:pt x="0" y="155"/>
                        </a:lnTo>
                        <a:lnTo>
                          <a:pt x="1" y="144"/>
                        </a:lnTo>
                        <a:lnTo>
                          <a:pt x="3" y="133"/>
                        </a:lnTo>
                        <a:lnTo>
                          <a:pt x="5" y="121"/>
                        </a:lnTo>
                        <a:lnTo>
                          <a:pt x="9" y="108"/>
                        </a:lnTo>
                        <a:lnTo>
                          <a:pt x="14" y="95"/>
                        </a:lnTo>
                        <a:lnTo>
                          <a:pt x="20" y="82"/>
                        </a:lnTo>
                        <a:lnTo>
                          <a:pt x="27" y="68"/>
                        </a:lnTo>
                        <a:lnTo>
                          <a:pt x="36" y="56"/>
                        </a:lnTo>
                        <a:lnTo>
                          <a:pt x="47" y="43"/>
                        </a:lnTo>
                        <a:lnTo>
                          <a:pt x="60" y="32"/>
                        </a:lnTo>
                        <a:lnTo>
                          <a:pt x="75" y="22"/>
                        </a:lnTo>
                        <a:lnTo>
                          <a:pt x="93" y="13"/>
                        </a:lnTo>
                        <a:close/>
                      </a:path>
                    </a:pathLst>
                  </a:custGeom>
                  <a:solidFill>
                    <a:srgbClr val="D6A5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6" name="Freeform 31"/>
                  <p:cNvSpPr>
                    <a:spLocks/>
                  </p:cNvSpPr>
                  <p:nvPr/>
                </p:nvSpPr>
                <p:spPr bwMode="auto">
                  <a:xfrm>
                    <a:off x="1034" y="2151"/>
                    <a:ext cx="434" cy="350"/>
                  </a:xfrm>
                  <a:custGeom>
                    <a:avLst/>
                    <a:gdLst>
                      <a:gd name="T0" fmla="*/ 101 w 434"/>
                      <a:gd name="T1" fmla="*/ 4 h 350"/>
                      <a:gd name="T2" fmla="*/ 128 w 434"/>
                      <a:gd name="T3" fmla="*/ 0 h 350"/>
                      <a:gd name="T4" fmla="*/ 158 w 434"/>
                      <a:gd name="T5" fmla="*/ 0 h 350"/>
                      <a:gd name="T6" fmla="*/ 190 w 434"/>
                      <a:gd name="T7" fmla="*/ 2 h 350"/>
                      <a:gd name="T8" fmla="*/ 222 w 434"/>
                      <a:gd name="T9" fmla="*/ 7 h 350"/>
                      <a:gd name="T10" fmla="*/ 253 w 434"/>
                      <a:gd name="T11" fmla="*/ 14 h 350"/>
                      <a:gd name="T12" fmla="*/ 280 w 434"/>
                      <a:gd name="T13" fmla="*/ 22 h 350"/>
                      <a:gd name="T14" fmla="*/ 303 w 434"/>
                      <a:gd name="T15" fmla="*/ 31 h 350"/>
                      <a:gd name="T16" fmla="*/ 321 w 434"/>
                      <a:gd name="T17" fmla="*/ 42 h 350"/>
                      <a:gd name="T18" fmla="*/ 338 w 434"/>
                      <a:gd name="T19" fmla="*/ 59 h 350"/>
                      <a:gd name="T20" fmla="*/ 357 w 434"/>
                      <a:gd name="T21" fmla="*/ 80 h 350"/>
                      <a:gd name="T22" fmla="*/ 375 w 434"/>
                      <a:gd name="T23" fmla="*/ 104 h 350"/>
                      <a:gd name="T24" fmla="*/ 393 w 434"/>
                      <a:gd name="T25" fmla="*/ 130 h 350"/>
                      <a:gd name="T26" fmla="*/ 408 w 434"/>
                      <a:gd name="T27" fmla="*/ 155 h 350"/>
                      <a:gd name="T28" fmla="*/ 421 w 434"/>
                      <a:gd name="T29" fmla="*/ 179 h 350"/>
                      <a:gd name="T30" fmla="*/ 430 w 434"/>
                      <a:gd name="T31" fmla="*/ 198 h 350"/>
                      <a:gd name="T32" fmla="*/ 434 w 434"/>
                      <a:gd name="T33" fmla="*/ 214 h 350"/>
                      <a:gd name="T34" fmla="*/ 429 w 434"/>
                      <a:gd name="T35" fmla="*/ 228 h 350"/>
                      <a:gd name="T36" fmla="*/ 415 w 434"/>
                      <a:gd name="T37" fmla="*/ 242 h 350"/>
                      <a:gd name="T38" fmla="*/ 397 w 434"/>
                      <a:gd name="T39" fmla="*/ 256 h 350"/>
                      <a:gd name="T40" fmla="*/ 376 w 434"/>
                      <a:gd name="T41" fmla="*/ 269 h 350"/>
                      <a:gd name="T42" fmla="*/ 354 w 434"/>
                      <a:gd name="T43" fmla="*/ 283 h 350"/>
                      <a:gd name="T44" fmla="*/ 334 w 434"/>
                      <a:gd name="T45" fmla="*/ 297 h 350"/>
                      <a:gd name="T46" fmla="*/ 318 w 434"/>
                      <a:gd name="T47" fmla="*/ 310 h 350"/>
                      <a:gd name="T48" fmla="*/ 306 w 434"/>
                      <a:gd name="T49" fmla="*/ 323 h 350"/>
                      <a:gd name="T50" fmla="*/ 291 w 434"/>
                      <a:gd name="T51" fmla="*/ 334 h 350"/>
                      <a:gd name="T52" fmla="*/ 271 w 434"/>
                      <a:gd name="T53" fmla="*/ 342 h 350"/>
                      <a:gd name="T54" fmla="*/ 248 w 434"/>
                      <a:gd name="T55" fmla="*/ 347 h 350"/>
                      <a:gd name="T56" fmla="*/ 223 w 434"/>
                      <a:gd name="T57" fmla="*/ 349 h 350"/>
                      <a:gd name="T58" fmla="*/ 197 w 434"/>
                      <a:gd name="T59" fmla="*/ 349 h 350"/>
                      <a:gd name="T60" fmla="*/ 172 w 434"/>
                      <a:gd name="T61" fmla="*/ 348 h 350"/>
                      <a:gd name="T62" fmla="*/ 147 w 434"/>
                      <a:gd name="T63" fmla="*/ 344 h 350"/>
                      <a:gd name="T64" fmla="*/ 125 w 434"/>
                      <a:gd name="T65" fmla="*/ 337 h 350"/>
                      <a:gd name="T66" fmla="*/ 103 w 434"/>
                      <a:gd name="T67" fmla="*/ 326 h 350"/>
                      <a:gd name="T68" fmla="*/ 82 w 434"/>
                      <a:gd name="T69" fmla="*/ 308 h 350"/>
                      <a:gd name="T70" fmla="*/ 63 w 434"/>
                      <a:gd name="T71" fmla="*/ 287 h 350"/>
                      <a:gd name="T72" fmla="*/ 45 w 434"/>
                      <a:gd name="T73" fmla="*/ 262 h 350"/>
                      <a:gd name="T74" fmla="*/ 30 w 434"/>
                      <a:gd name="T75" fmla="*/ 236 h 350"/>
                      <a:gd name="T76" fmla="*/ 16 w 434"/>
                      <a:gd name="T77" fmla="*/ 208 h 350"/>
                      <a:gd name="T78" fmla="*/ 5 w 434"/>
                      <a:gd name="T79" fmla="*/ 180 h 350"/>
                      <a:gd name="T80" fmla="*/ 0 w 434"/>
                      <a:gd name="T81" fmla="*/ 166 h 350"/>
                      <a:gd name="T82" fmla="*/ 0 w 434"/>
                      <a:gd name="T83" fmla="*/ 165 h 350"/>
                      <a:gd name="T84" fmla="*/ 0 w 434"/>
                      <a:gd name="T85" fmla="*/ 162 h 350"/>
                      <a:gd name="T86" fmla="*/ 0 w 434"/>
                      <a:gd name="T87" fmla="*/ 150 h 350"/>
                      <a:gd name="T88" fmla="*/ 0 w 434"/>
                      <a:gd name="T89" fmla="*/ 132 h 350"/>
                      <a:gd name="T90" fmla="*/ 4 w 434"/>
                      <a:gd name="T91" fmla="*/ 108 h 350"/>
                      <a:gd name="T92" fmla="*/ 12 w 434"/>
                      <a:gd name="T93" fmla="*/ 83 h 350"/>
                      <a:gd name="T94" fmla="*/ 25 w 434"/>
                      <a:gd name="T95" fmla="*/ 57 h 350"/>
                      <a:gd name="T96" fmla="*/ 45 w 434"/>
                      <a:gd name="T97" fmla="*/ 34 h 350"/>
                      <a:gd name="T98" fmla="*/ 72 w 434"/>
                      <a:gd name="T99" fmla="*/ 15 h 3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4"/>
                      <a:gd name="T151" fmla="*/ 0 h 350"/>
                      <a:gd name="T152" fmla="*/ 434 w 434"/>
                      <a:gd name="T153" fmla="*/ 350 h 35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4" h="350">
                        <a:moveTo>
                          <a:pt x="89" y="8"/>
                        </a:moveTo>
                        <a:lnTo>
                          <a:pt x="101" y="4"/>
                        </a:lnTo>
                        <a:lnTo>
                          <a:pt x="114" y="2"/>
                        </a:lnTo>
                        <a:lnTo>
                          <a:pt x="128" y="0"/>
                        </a:lnTo>
                        <a:lnTo>
                          <a:pt x="143" y="0"/>
                        </a:lnTo>
                        <a:lnTo>
                          <a:pt x="158" y="0"/>
                        </a:lnTo>
                        <a:lnTo>
                          <a:pt x="174" y="0"/>
                        </a:lnTo>
                        <a:lnTo>
                          <a:pt x="190" y="2"/>
                        </a:lnTo>
                        <a:lnTo>
                          <a:pt x="207" y="4"/>
                        </a:lnTo>
                        <a:lnTo>
                          <a:pt x="222" y="7"/>
                        </a:lnTo>
                        <a:lnTo>
                          <a:pt x="238" y="10"/>
                        </a:lnTo>
                        <a:lnTo>
                          <a:pt x="253" y="14"/>
                        </a:lnTo>
                        <a:lnTo>
                          <a:pt x="267" y="17"/>
                        </a:lnTo>
                        <a:lnTo>
                          <a:pt x="280" y="22"/>
                        </a:lnTo>
                        <a:lnTo>
                          <a:pt x="292" y="26"/>
                        </a:lnTo>
                        <a:lnTo>
                          <a:pt x="303" y="31"/>
                        </a:lnTo>
                        <a:lnTo>
                          <a:pt x="312" y="36"/>
                        </a:lnTo>
                        <a:lnTo>
                          <a:pt x="321" y="42"/>
                        </a:lnTo>
                        <a:lnTo>
                          <a:pt x="329" y="50"/>
                        </a:lnTo>
                        <a:lnTo>
                          <a:pt x="338" y="59"/>
                        </a:lnTo>
                        <a:lnTo>
                          <a:pt x="348" y="69"/>
                        </a:lnTo>
                        <a:lnTo>
                          <a:pt x="357" y="80"/>
                        </a:lnTo>
                        <a:lnTo>
                          <a:pt x="366" y="92"/>
                        </a:lnTo>
                        <a:lnTo>
                          <a:pt x="375" y="104"/>
                        </a:lnTo>
                        <a:lnTo>
                          <a:pt x="384" y="117"/>
                        </a:lnTo>
                        <a:lnTo>
                          <a:pt x="393" y="130"/>
                        </a:lnTo>
                        <a:lnTo>
                          <a:pt x="401" y="142"/>
                        </a:lnTo>
                        <a:lnTo>
                          <a:pt x="408" y="155"/>
                        </a:lnTo>
                        <a:lnTo>
                          <a:pt x="415" y="167"/>
                        </a:lnTo>
                        <a:lnTo>
                          <a:pt x="421" y="179"/>
                        </a:lnTo>
                        <a:lnTo>
                          <a:pt x="426" y="189"/>
                        </a:lnTo>
                        <a:lnTo>
                          <a:pt x="430" y="198"/>
                        </a:lnTo>
                        <a:lnTo>
                          <a:pt x="433" y="207"/>
                        </a:lnTo>
                        <a:lnTo>
                          <a:pt x="434" y="214"/>
                        </a:lnTo>
                        <a:lnTo>
                          <a:pt x="433" y="221"/>
                        </a:lnTo>
                        <a:lnTo>
                          <a:pt x="429" y="228"/>
                        </a:lnTo>
                        <a:lnTo>
                          <a:pt x="423" y="235"/>
                        </a:lnTo>
                        <a:lnTo>
                          <a:pt x="415" y="242"/>
                        </a:lnTo>
                        <a:lnTo>
                          <a:pt x="407" y="249"/>
                        </a:lnTo>
                        <a:lnTo>
                          <a:pt x="397" y="256"/>
                        </a:lnTo>
                        <a:lnTo>
                          <a:pt x="387" y="263"/>
                        </a:lnTo>
                        <a:lnTo>
                          <a:pt x="376" y="269"/>
                        </a:lnTo>
                        <a:lnTo>
                          <a:pt x="365" y="276"/>
                        </a:lnTo>
                        <a:lnTo>
                          <a:pt x="354" y="283"/>
                        </a:lnTo>
                        <a:lnTo>
                          <a:pt x="343" y="290"/>
                        </a:lnTo>
                        <a:lnTo>
                          <a:pt x="334" y="297"/>
                        </a:lnTo>
                        <a:lnTo>
                          <a:pt x="325" y="303"/>
                        </a:lnTo>
                        <a:lnTo>
                          <a:pt x="318" y="310"/>
                        </a:lnTo>
                        <a:lnTo>
                          <a:pt x="312" y="317"/>
                        </a:lnTo>
                        <a:lnTo>
                          <a:pt x="306" y="323"/>
                        </a:lnTo>
                        <a:lnTo>
                          <a:pt x="299" y="329"/>
                        </a:lnTo>
                        <a:lnTo>
                          <a:pt x="291" y="334"/>
                        </a:lnTo>
                        <a:lnTo>
                          <a:pt x="281" y="338"/>
                        </a:lnTo>
                        <a:lnTo>
                          <a:pt x="271" y="342"/>
                        </a:lnTo>
                        <a:lnTo>
                          <a:pt x="260" y="345"/>
                        </a:lnTo>
                        <a:lnTo>
                          <a:pt x="248" y="347"/>
                        </a:lnTo>
                        <a:lnTo>
                          <a:pt x="236" y="349"/>
                        </a:lnTo>
                        <a:lnTo>
                          <a:pt x="223" y="349"/>
                        </a:lnTo>
                        <a:lnTo>
                          <a:pt x="210" y="350"/>
                        </a:lnTo>
                        <a:lnTo>
                          <a:pt x="197" y="349"/>
                        </a:lnTo>
                        <a:lnTo>
                          <a:pt x="184" y="349"/>
                        </a:lnTo>
                        <a:lnTo>
                          <a:pt x="172" y="348"/>
                        </a:lnTo>
                        <a:lnTo>
                          <a:pt x="159" y="346"/>
                        </a:lnTo>
                        <a:lnTo>
                          <a:pt x="147" y="344"/>
                        </a:lnTo>
                        <a:lnTo>
                          <a:pt x="135" y="341"/>
                        </a:lnTo>
                        <a:lnTo>
                          <a:pt x="125" y="337"/>
                        </a:lnTo>
                        <a:lnTo>
                          <a:pt x="114" y="332"/>
                        </a:lnTo>
                        <a:lnTo>
                          <a:pt x="103" y="326"/>
                        </a:lnTo>
                        <a:lnTo>
                          <a:pt x="93" y="317"/>
                        </a:lnTo>
                        <a:lnTo>
                          <a:pt x="82" y="308"/>
                        </a:lnTo>
                        <a:lnTo>
                          <a:pt x="73" y="298"/>
                        </a:lnTo>
                        <a:lnTo>
                          <a:pt x="63" y="287"/>
                        </a:lnTo>
                        <a:lnTo>
                          <a:pt x="54" y="275"/>
                        </a:lnTo>
                        <a:lnTo>
                          <a:pt x="45" y="262"/>
                        </a:lnTo>
                        <a:lnTo>
                          <a:pt x="37" y="249"/>
                        </a:lnTo>
                        <a:lnTo>
                          <a:pt x="30" y="236"/>
                        </a:lnTo>
                        <a:lnTo>
                          <a:pt x="23" y="222"/>
                        </a:lnTo>
                        <a:lnTo>
                          <a:pt x="16" y="208"/>
                        </a:lnTo>
                        <a:lnTo>
                          <a:pt x="10" y="194"/>
                        </a:lnTo>
                        <a:lnTo>
                          <a:pt x="5" y="180"/>
                        </a:lnTo>
                        <a:lnTo>
                          <a:pt x="0" y="167"/>
                        </a:lnTo>
                        <a:lnTo>
                          <a:pt x="0" y="166"/>
                        </a:lnTo>
                        <a:lnTo>
                          <a:pt x="0" y="165"/>
                        </a:lnTo>
                        <a:lnTo>
                          <a:pt x="0" y="162"/>
                        </a:lnTo>
                        <a:lnTo>
                          <a:pt x="0" y="157"/>
                        </a:lnTo>
                        <a:lnTo>
                          <a:pt x="0" y="150"/>
                        </a:lnTo>
                        <a:lnTo>
                          <a:pt x="0" y="142"/>
                        </a:lnTo>
                        <a:lnTo>
                          <a:pt x="0" y="132"/>
                        </a:lnTo>
                        <a:lnTo>
                          <a:pt x="2" y="120"/>
                        </a:lnTo>
                        <a:lnTo>
                          <a:pt x="4" y="108"/>
                        </a:lnTo>
                        <a:lnTo>
                          <a:pt x="8" y="95"/>
                        </a:lnTo>
                        <a:lnTo>
                          <a:pt x="12" y="83"/>
                        </a:lnTo>
                        <a:lnTo>
                          <a:pt x="18" y="70"/>
                        </a:lnTo>
                        <a:lnTo>
                          <a:pt x="25" y="57"/>
                        </a:lnTo>
                        <a:lnTo>
                          <a:pt x="34" y="45"/>
                        </a:lnTo>
                        <a:lnTo>
                          <a:pt x="45" y="34"/>
                        </a:lnTo>
                        <a:lnTo>
                          <a:pt x="57" y="24"/>
                        </a:lnTo>
                        <a:lnTo>
                          <a:pt x="72" y="15"/>
                        </a:lnTo>
                        <a:lnTo>
                          <a:pt x="89" y="8"/>
                        </a:lnTo>
                        <a:close/>
                      </a:path>
                    </a:pathLst>
                  </a:custGeom>
                  <a:solidFill>
                    <a:srgbClr val="CE96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7" name="Freeform 32"/>
                  <p:cNvSpPr>
                    <a:spLocks/>
                  </p:cNvSpPr>
                  <p:nvPr/>
                </p:nvSpPr>
                <p:spPr bwMode="auto">
                  <a:xfrm>
                    <a:off x="1042" y="2161"/>
                    <a:ext cx="417" cy="331"/>
                  </a:xfrm>
                  <a:custGeom>
                    <a:avLst/>
                    <a:gdLst>
                      <a:gd name="T0" fmla="*/ 1 w 417"/>
                      <a:gd name="T1" fmla="*/ 154 h 331"/>
                      <a:gd name="T2" fmla="*/ 0 w 417"/>
                      <a:gd name="T3" fmla="*/ 143 h 331"/>
                      <a:gd name="T4" fmla="*/ 0 w 417"/>
                      <a:gd name="T5" fmla="*/ 124 h 331"/>
                      <a:gd name="T6" fmla="*/ 3 w 417"/>
                      <a:gd name="T7" fmla="*/ 101 h 331"/>
                      <a:gd name="T8" fmla="*/ 9 w 417"/>
                      <a:gd name="T9" fmla="*/ 75 h 331"/>
                      <a:gd name="T10" fmla="*/ 21 w 417"/>
                      <a:gd name="T11" fmla="*/ 49 h 331"/>
                      <a:gd name="T12" fmla="*/ 41 w 417"/>
                      <a:gd name="T13" fmla="*/ 26 h 331"/>
                      <a:gd name="T14" fmla="*/ 69 w 417"/>
                      <a:gd name="T15" fmla="*/ 9 h 331"/>
                      <a:gd name="T16" fmla="*/ 96 w 417"/>
                      <a:gd name="T17" fmla="*/ 1 h 331"/>
                      <a:gd name="T18" fmla="*/ 119 w 417"/>
                      <a:gd name="T19" fmla="*/ 0 h 331"/>
                      <a:gd name="T20" fmla="*/ 147 w 417"/>
                      <a:gd name="T21" fmla="*/ 0 h 331"/>
                      <a:gd name="T22" fmla="*/ 178 w 417"/>
                      <a:gd name="T23" fmla="*/ 2 h 331"/>
                      <a:gd name="T24" fmla="*/ 210 w 417"/>
                      <a:gd name="T25" fmla="*/ 5 h 331"/>
                      <a:gd name="T26" fmla="*/ 240 w 417"/>
                      <a:gd name="T27" fmla="*/ 11 h 331"/>
                      <a:gd name="T28" fmla="*/ 268 w 417"/>
                      <a:gd name="T29" fmla="*/ 18 h 331"/>
                      <a:gd name="T30" fmla="*/ 291 w 417"/>
                      <a:gd name="T31" fmla="*/ 26 h 331"/>
                      <a:gd name="T32" fmla="*/ 308 w 417"/>
                      <a:gd name="T33" fmla="*/ 37 h 331"/>
                      <a:gd name="T34" fmla="*/ 325 w 417"/>
                      <a:gd name="T35" fmla="*/ 52 h 331"/>
                      <a:gd name="T36" fmla="*/ 343 w 417"/>
                      <a:gd name="T37" fmla="*/ 73 h 331"/>
                      <a:gd name="T38" fmla="*/ 361 w 417"/>
                      <a:gd name="T39" fmla="*/ 96 h 331"/>
                      <a:gd name="T40" fmla="*/ 378 w 417"/>
                      <a:gd name="T41" fmla="*/ 121 h 331"/>
                      <a:gd name="T42" fmla="*/ 393 w 417"/>
                      <a:gd name="T43" fmla="*/ 145 h 331"/>
                      <a:gd name="T44" fmla="*/ 405 w 417"/>
                      <a:gd name="T45" fmla="*/ 167 h 331"/>
                      <a:gd name="T46" fmla="*/ 414 w 417"/>
                      <a:gd name="T47" fmla="*/ 187 h 331"/>
                      <a:gd name="T48" fmla="*/ 417 w 417"/>
                      <a:gd name="T49" fmla="*/ 201 h 331"/>
                      <a:gd name="T50" fmla="*/ 412 w 417"/>
                      <a:gd name="T51" fmla="*/ 215 h 331"/>
                      <a:gd name="T52" fmla="*/ 399 w 417"/>
                      <a:gd name="T53" fmla="*/ 228 h 331"/>
                      <a:gd name="T54" fmla="*/ 382 w 417"/>
                      <a:gd name="T55" fmla="*/ 241 h 331"/>
                      <a:gd name="T56" fmla="*/ 361 w 417"/>
                      <a:gd name="T57" fmla="*/ 254 h 331"/>
                      <a:gd name="T58" fmla="*/ 340 w 417"/>
                      <a:gd name="T59" fmla="*/ 268 h 331"/>
                      <a:gd name="T60" fmla="*/ 321 w 417"/>
                      <a:gd name="T61" fmla="*/ 281 h 331"/>
                      <a:gd name="T62" fmla="*/ 305 w 417"/>
                      <a:gd name="T63" fmla="*/ 293 h 331"/>
                      <a:gd name="T64" fmla="*/ 295 w 417"/>
                      <a:gd name="T65" fmla="*/ 306 h 331"/>
                      <a:gd name="T66" fmla="*/ 280 w 417"/>
                      <a:gd name="T67" fmla="*/ 316 h 331"/>
                      <a:gd name="T68" fmla="*/ 261 w 417"/>
                      <a:gd name="T69" fmla="*/ 324 h 331"/>
                      <a:gd name="T70" fmla="*/ 239 w 417"/>
                      <a:gd name="T71" fmla="*/ 329 h 331"/>
                      <a:gd name="T72" fmla="*/ 215 w 417"/>
                      <a:gd name="T73" fmla="*/ 331 h 331"/>
                      <a:gd name="T74" fmla="*/ 190 w 417"/>
                      <a:gd name="T75" fmla="*/ 331 h 331"/>
                      <a:gd name="T76" fmla="*/ 165 w 417"/>
                      <a:gd name="T77" fmla="*/ 330 h 331"/>
                      <a:gd name="T78" fmla="*/ 141 w 417"/>
                      <a:gd name="T79" fmla="*/ 326 h 331"/>
                      <a:gd name="T80" fmla="*/ 120 w 417"/>
                      <a:gd name="T81" fmla="*/ 320 h 331"/>
                      <a:gd name="T82" fmla="*/ 100 w 417"/>
                      <a:gd name="T83" fmla="*/ 308 h 331"/>
                      <a:gd name="T84" fmla="*/ 80 w 417"/>
                      <a:gd name="T85" fmla="*/ 292 h 331"/>
                      <a:gd name="T86" fmla="*/ 61 w 417"/>
                      <a:gd name="T87" fmla="*/ 271 h 331"/>
                      <a:gd name="T88" fmla="*/ 44 w 417"/>
                      <a:gd name="T89" fmla="*/ 247 h 331"/>
                      <a:gd name="T90" fmla="*/ 28 w 417"/>
                      <a:gd name="T91" fmla="*/ 221 h 331"/>
                      <a:gd name="T92" fmla="*/ 15 w 417"/>
                      <a:gd name="T93" fmla="*/ 195 h 331"/>
                      <a:gd name="T94" fmla="*/ 5 w 417"/>
                      <a:gd name="T95" fmla="*/ 168 h 3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7"/>
                      <a:gd name="T145" fmla="*/ 0 h 331"/>
                      <a:gd name="T146" fmla="*/ 417 w 417"/>
                      <a:gd name="T147" fmla="*/ 331 h 3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7" h="331">
                        <a:moveTo>
                          <a:pt x="1" y="155"/>
                        </a:moveTo>
                        <a:lnTo>
                          <a:pt x="1" y="154"/>
                        </a:lnTo>
                        <a:lnTo>
                          <a:pt x="0" y="150"/>
                        </a:lnTo>
                        <a:lnTo>
                          <a:pt x="0" y="143"/>
                        </a:lnTo>
                        <a:lnTo>
                          <a:pt x="0" y="135"/>
                        </a:lnTo>
                        <a:lnTo>
                          <a:pt x="0" y="124"/>
                        </a:lnTo>
                        <a:lnTo>
                          <a:pt x="1" y="113"/>
                        </a:lnTo>
                        <a:lnTo>
                          <a:pt x="3" y="101"/>
                        </a:lnTo>
                        <a:lnTo>
                          <a:pt x="6" y="88"/>
                        </a:lnTo>
                        <a:lnTo>
                          <a:pt x="9" y="75"/>
                        </a:lnTo>
                        <a:lnTo>
                          <a:pt x="15" y="61"/>
                        </a:lnTo>
                        <a:lnTo>
                          <a:pt x="21" y="49"/>
                        </a:lnTo>
                        <a:lnTo>
                          <a:pt x="30" y="37"/>
                        </a:lnTo>
                        <a:lnTo>
                          <a:pt x="41" y="26"/>
                        </a:lnTo>
                        <a:lnTo>
                          <a:pt x="53" y="16"/>
                        </a:lnTo>
                        <a:lnTo>
                          <a:pt x="69" y="9"/>
                        </a:lnTo>
                        <a:lnTo>
                          <a:pt x="86" y="3"/>
                        </a:lnTo>
                        <a:lnTo>
                          <a:pt x="96" y="1"/>
                        </a:lnTo>
                        <a:lnTo>
                          <a:pt x="106" y="0"/>
                        </a:lnTo>
                        <a:lnTo>
                          <a:pt x="119" y="0"/>
                        </a:lnTo>
                        <a:lnTo>
                          <a:pt x="132" y="0"/>
                        </a:lnTo>
                        <a:lnTo>
                          <a:pt x="147" y="0"/>
                        </a:lnTo>
                        <a:lnTo>
                          <a:pt x="162" y="0"/>
                        </a:lnTo>
                        <a:lnTo>
                          <a:pt x="178" y="2"/>
                        </a:lnTo>
                        <a:lnTo>
                          <a:pt x="194" y="3"/>
                        </a:lnTo>
                        <a:lnTo>
                          <a:pt x="210" y="5"/>
                        </a:lnTo>
                        <a:lnTo>
                          <a:pt x="226" y="8"/>
                        </a:lnTo>
                        <a:lnTo>
                          <a:pt x="240" y="11"/>
                        </a:lnTo>
                        <a:lnTo>
                          <a:pt x="255" y="14"/>
                        </a:lnTo>
                        <a:lnTo>
                          <a:pt x="268" y="18"/>
                        </a:lnTo>
                        <a:lnTo>
                          <a:pt x="281" y="22"/>
                        </a:lnTo>
                        <a:lnTo>
                          <a:pt x="291" y="26"/>
                        </a:lnTo>
                        <a:lnTo>
                          <a:pt x="300" y="31"/>
                        </a:lnTo>
                        <a:lnTo>
                          <a:pt x="308" y="37"/>
                        </a:lnTo>
                        <a:lnTo>
                          <a:pt x="317" y="44"/>
                        </a:lnTo>
                        <a:lnTo>
                          <a:pt x="325" y="52"/>
                        </a:lnTo>
                        <a:lnTo>
                          <a:pt x="334" y="62"/>
                        </a:lnTo>
                        <a:lnTo>
                          <a:pt x="343" y="73"/>
                        </a:lnTo>
                        <a:lnTo>
                          <a:pt x="352" y="84"/>
                        </a:lnTo>
                        <a:lnTo>
                          <a:pt x="361" y="96"/>
                        </a:lnTo>
                        <a:lnTo>
                          <a:pt x="370" y="108"/>
                        </a:lnTo>
                        <a:lnTo>
                          <a:pt x="378" y="121"/>
                        </a:lnTo>
                        <a:lnTo>
                          <a:pt x="385" y="133"/>
                        </a:lnTo>
                        <a:lnTo>
                          <a:pt x="393" y="145"/>
                        </a:lnTo>
                        <a:lnTo>
                          <a:pt x="399" y="156"/>
                        </a:lnTo>
                        <a:lnTo>
                          <a:pt x="405" y="167"/>
                        </a:lnTo>
                        <a:lnTo>
                          <a:pt x="410" y="178"/>
                        </a:lnTo>
                        <a:lnTo>
                          <a:pt x="414" y="187"/>
                        </a:lnTo>
                        <a:lnTo>
                          <a:pt x="416" y="194"/>
                        </a:lnTo>
                        <a:lnTo>
                          <a:pt x="417" y="201"/>
                        </a:lnTo>
                        <a:lnTo>
                          <a:pt x="416" y="208"/>
                        </a:lnTo>
                        <a:lnTo>
                          <a:pt x="412" y="215"/>
                        </a:lnTo>
                        <a:lnTo>
                          <a:pt x="407" y="222"/>
                        </a:lnTo>
                        <a:lnTo>
                          <a:pt x="399" y="228"/>
                        </a:lnTo>
                        <a:lnTo>
                          <a:pt x="391" y="235"/>
                        </a:lnTo>
                        <a:lnTo>
                          <a:pt x="382" y="241"/>
                        </a:lnTo>
                        <a:lnTo>
                          <a:pt x="372" y="248"/>
                        </a:lnTo>
                        <a:lnTo>
                          <a:pt x="361" y="254"/>
                        </a:lnTo>
                        <a:lnTo>
                          <a:pt x="351" y="261"/>
                        </a:lnTo>
                        <a:lnTo>
                          <a:pt x="340" y="268"/>
                        </a:lnTo>
                        <a:lnTo>
                          <a:pt x="330" y="274"/>
                        </a:lnTo>
                        <a:lnTo>
                          <a:pt x="321" y="281"/>
                        </a:lnTo>
                        <a:lnTo>
                          <a:pt x="313" y="287"/>
                        </a:lnTo>
                        <a:lnTo>
                          <a:pt x="305" y="293"/>
                        </a:lnTo>
                        <a:lnTo>
                          <a:pt x="300" y="300"/>
                        </a:lnTo>
                        <a:lnTo>
                          <a:pt x="295" y="306"/>
                        </a:lnTo>
                        <a:lnTo>
                          <a:pt x="288" y="312"/>
                        </a:lnTo>
                        <a:lnTo>
                          <a:pt x="280" y="316"/>
                        </a:lnTo>
                        <a:lnTo>
                          <a:pt x="271" y="321"/>
                        </a:lnTo>
                        <a:lnTo>
                          <a:pt x="261" y="324"/>
                        </a:lnTo>
                        <a:lnTo>
                          <a:pt x="250" y="327"/>
                        </a:lnTo>
                        <a:lnTo>
                          <a:pt x="239" y="329"/>
                        </a:lnTo>
                        <a:lnTo>
                          <a:pt x="227" y="330"/>
                        </a:lnTo>
                        <a:lnTo>
                          <a:pt x="215" y="331"/>
                        </a:lnTo>
                        <a:lnTo>
                          <a:pt x="202" y="331"/>
                        </a:lnTo>
                        <a:lnTo>
                          <a:pt x="190" y="331"/>
                        </a:lnTo>
                        <a:lnTo>
                          <a:pt x="177" y="330"/>
                        </a:lnTo>
                        <a:lnTo>
                          <a:pt x="165" y="330"/>
                        </a:lnTo>
                        <a:lnTo>
                          <a:pt x="153" y="328"/>
                        </a:lnTo>
                        <a:lnTo>
                          <a:pt x="141" y="326"/>
                        </a:lnTo>
                        <a:lnTo>
                          <a:pt x="131" y="323"/>
                        </a:lnTo>
                        <a:lnTo>
                          <a:pt x="120" y="320"/>
                        </a:lnTo>
                        <a:lnTo>
                          <a:pt x="110" y="315"/>
                        </a:lnTo>
                        <a:lnTo>
                          <a:pt x="100" y="308"/>
                        </a:lnTo>
                        <a:lnTo>
                          <a:pt x="89" y="301"/>
                        </a:lnTo>
                        <a:lnTo>
                          <a:pt x="80" y="292"/>
                        </a:lnTo>
                        <a:lnTo>
                          <a:pt x="70" y="282"/>
                        </a:lnTo>
                        <a:lnTo>
                          <a:pt x="61" y="271"/>
                        </a:lnTo>
                        <a:lnTo>
                          <a:pt x="52" y="259"/>
                        </a:lnTo>
                        <a:lnTo>
                          <a:pt x="44" y="247"/>
                        </a:lnTo>
                        <a:lnTo>
                          <a:pt x="36" y="235"/>
                        </a:lnTo>
                        <a:lnTo>
                          <a:pt x="28" y="221"/>
                        </a:lnTo>
                        <a:lnTo>
                          <a:pt x="22" y="208"/>
                        </a:lnTo>
                        <a:lnTo>
                          <a:pt x="15" y="195"/>
                        </a:lnTo>
                        <a:lnTo>
                          <a:pt x="10" y="181"/>
                        </a:lnTo>
                        <a:lnTo>
                          <a:pt x="5" y="168"/>
                        </a:lnTo>
                        <a:lnTo>
                          <a:pt x="1" y="155"/>
                        </a:lnTo>
                        <a:close/>
                      </a:path>
                    </a:pathLst>
                  </a:custGeom>
                  <a:solidFill>
                    <a:srgbClr val="C687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33"/>
                  <p:cNvSpPr>
                    <a:spLocks/>
                  </p:cNvSpPr>
                  <p:nvPr/>
                </p:nvSpPr>
                <p:spPr bwMode="auto">
                  <a:xfrm>
                    <a:off x="1200" y="2023"/>
                    <a:ext cx="160" cy="384"/>
                  </a:xfrm>
                  <a:custGeom>
                    <a:avLst/>
                    <a:gdLst>
                      <a:gd name="T0" fmla="*/ 8 w 160"/>
                      <a:gd name="T1" fmla="*/ 1 h 384"/>
                      <a:gd name="T2" fmla="*/ 6 w 160"/>
                      <a:gd name="T3" fmla="*/ 4 h 384"/>
                      <a:gd name="T4" fmla="*/ 3 w 160"/>
                      <a:gd name="T5" fmla="*/ 10 h 384"/>
                      <a:gd name="T6" fmla="*/ 1 w 160"/>
                      <a:gd name="T7" fmla="*/ 21 h 384"/>
                      <a:gd name="T8" fmla="*/ 1 w 160"/>
                      <a:gd name="T9" fmla="*/ 35 h 384"/>
                      <a:gd name="T10" fmla="*/ 6 w 160"/>
                      <a:gd name="T11" fmla="*/ 53 h 384"/>
                      <a:gd name="T12" fmla="*/ 16 w 160"/>
                      <a:gd name="T13" fmla="*/ 74 h 384"/>
                      <a:gd name="T14" fmla="*/ 34 w 160"/>
                      <a:gd name="T15" fmla="*/ 100 h 384"/>
                      <a:gd name="T16" fmla="*/ 60 w 160"/>
                      <a:gd name="T17" fmla="*/ 129 h 384"/>
                      <a:gd name="T18" fmla="*/ 83 w 160"/>
                      <a:gd name="T19" fmla="*/ 160 h 384"/>
                      <a:gd name="T20" fmla="*/ 101 w 160"/>
                      <a:gd name="T21" fmla="*/ 193 h 384"/>
                      <a:gd name="T22" fmla="*/ 115 w 160"/>
                      <a:gd name="T23" fmla="*/ 226 h 384"/>
                      <a:gd name="T24" fmla="*/ 124 w 160"/>
                      <a:gd name="T25" fmla="*/ 260 h 384"/>
                      <a:gd name="T26" fmla="*/ 130 w 160"/>
                      <a:gd name="T27" fmla="*/ 295 h 384"/>
                      <a:gd name="T28" fmla="*/ 132 w 160"/>
                      <a:gd name="T29" fmla="*/ 330 h 384"/>
                      <a:gd name="T30" fmla="*/ 130 w 160"/>
                      <a:gd name="T31" fmla="*/ 366 h 384"/>
                      <a:gd name="T32" fmla="*/ 129 w 160"/>
                      <a:gd name="T33" fmla="*/ 383 h 384"/>
                      <a:gd name="T34" fmla="*/ 135 w 160"/>
                      <a:gd name="T35" fmla="*/ 369 h 384"/>
                      <a:gd name="T36" fmla="*/ 144 w 160"/>
                      <a:gd name="T37" fmla="*/ 344 h 384"/>
                      <a:gd name="T38" fmla="*/ 153 w 160"/>
                      <a:gd name="T39" fmla="*/ 309 h 384"/>
                      <a:gd name="T40" fmla="*/ 159 w 160"/>
                      <a:gd name="T41" fmla="*/ 266 h 384"/>
                      <a:gd name="T42" fmla="*/ 159 w 160"/>
                      <a:gd name="T43" fmla="*/ 216 h 384"/>
                      <a:gd name="T44" fmla="*/ 151 w 160"/>
                      <a:gd name="T45" fmla="*/ 162 h 384"/>
                      <a:gd name="T46" fmla="*/ 130 w 160"/>
                      <a:gd name="T47" fmla="*/ 106 h 384"/>
                      <a:gd name="T48" fmla="*/ 114 w 160"/>
                      <a:gd name="T49" fmla="*/ 77 h 384"/>
                      <a:gd name="T50" fmla="*/ 107 w 160"/>
                      <a:gd name="T51" fmla="*/ 76 h 384"/>
                      <a:gd name="T52" fmla="*/ 96 w 160"/>
                      <a:gd name="T53" fmla="*/ 73 h 384"/>
                      <a:gd name="T54" fmla="*/ 81 w 160"/>
                      <a:gd name="T55" fmla="*/ 67 h 384"/>
                      <a:gd name="T56" fmla="*/ 64 w 160"/>
                      <a:gd name="T57" fmla="*/ 59 h 384"/>
                      <a:gd name="T58" fmla="*/ 47 w 160"/>
                      <a:gd name="T59" fmla="*/ 47 h 384"/>
                      <a:gd name="T60" fmla="*/ 30 w 160"/>
                      <a:gd name="T61" fmla="*/ 32 h 384"/>
                      <a:gd name="T62" fmla="*/ 15 w 160"/>
                      <a:gd name="T63" fmla="*/ 12 h 3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0"/>
                      <a:gd name="T97" fmla="*/ 0 h 384"/>
                      <a:gd name="T98" fmla="*/ 160 w 160"/>
                      <a:gd name="T99" fmla="*/ 384 h 3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0" h="384">
                        <a:moveTo>
                          <a:pt x="9" y="0"/>
                        </a:moveTo>
                        <a:lnTo>
                          <a:pt x="8" y="1"/>
                        </a:lnTo>
                        <a:lnTo>
                          <a:pt x="7" y="2"/>
                        </a:lnTo>
                        <a:lnTo>
                          <a:pt x="6" y="4"/>
                        </a:lnTo>
                        <a:lnTo>
                          <a:pt x="4" y="7"/>
                        </a:lnTo>
                        <a:lnTo>
                          <a:pt x="3" y="10"/>
                        </a:lnTo>
                        <a:lnTo>
                          <a:pt x="1" y="15"/>
                        </a:lnTo>
                        <a:lnTo>
                          <a:pt x="1" y="21"/>
                        </a:lnTo>
                        <a:lnTo>
                          <a:pt x="0" y="27"/>
                        </a:lnTo>
                        <a:lnTo>
                          <a:pt x="1" y="35"/>
                        </a:lnTo>
                        <a:lnTo>
                          <a:pt x="2" y="43"/>
                        </a:lnTo>
                        <a:lnTo>
                          <a:pt x="6" y="53"/>
                        </a:lnTo>
                        <a:lnTo>
                          <a:pt x="10" y="63"/>
                        </a:lnTo>
                        <a:lnTo>
                          <a:pt x="16" y="74"/>
                        </a:lnTo>
                        <a:lnTo>
                          <a:pt x="24" y="86"/>
                        </a:lnTo>
                        <a:lnTo>
                          <a:pt x="34" y="100"/>
                        </a:lnTo>
                        <a:lnTo>
                          <a:pt x="47" y="114"/>
                        </a:lnTo>
                        <a:lnTo>
                          <a:pt x="60" y="129"/>
                        </a:lnTo>
                        <a:lnTo>
                          <a:pt x="72" y="144"/>
                        </a:lnTo>
                        <a:lnTo>
                          <a:pt x="83" y="160"/>
                        </a:lnTo>
                        <a:lnTo>
                          <a:pt x="92" y="176"/>
                        </a:lnTo>
                        <a:lnTo>
                          <a:pt x="101" y="193"/>
                        </a:lnTo>
                        <a:lnTo>
                          <a:pt x="108" y="209"/>
                        </a:lnTo>
                        <a:lnTo>
                          <a:pt x="115" y="226"/>
                        </a:lnTo>
                        <a:lnTo>
                          <a:pt x="120" y="243"/>
                        </a:lnTo>
                        <a:lnTo>
                          <a:pt x="124" y="260"/>
                        </a:lnTo>
                        <a:lnTo>
                          <a:pt x="127" y="277"/>
                        </a:lnTo>
                        <a:lnTo>
                          <a:pt x="130" y="295"/>
                        </a:lnTo>
                        <a:lnTo>
                          <a:pt x="131" y="312"/>
                        </a:lnTo>
                        <a:lnTo>
                          <a:pt x="132" y="330"/>
                        </a:lnTo>
                        <a:lnTo>
                          <a:pt x="132" y="348"/>
                        </a:lnTo>
                        <a:lnTo>
                          <a:pt x="130" y="366"/>
                        </a:lnTo>
                        <a:lnTo>
                          <a:pt x="128" y="384"/>
                        </a:lnTo>
                        <a:lnTo>
                          <a:pt x="129" y="383"/>
                        </a:lnTo>
                        <a:lnTo>
                          <a:pt x="131" y="378"/>
                        </a:lnTo>
                        <a:lnTo>
                          <a:pt x="135" y="369"/>
                        </a:lnTo>
                        <a:lnTo>
                          <a:pt x="139" y="358"/>
                        </a:lnTo>
                        <a:lnTo>
                          <a:pt x="144" y="344"/>
                        </a:lnTo>
                        <a:lnTo>
                          <a:pt x="149" y="327"/>
                        </a:lnTo>
                        <a:lnTo>
                          <a:pt x="153" y="309"/>
                        </a:lnTo>
                        <a:lnTo>
                          <a:pt x="157" y="288"/>
                        </a:lnTo>
                        <a:lnTo>
                          <a:pt x="159" y="266"/>
                        </a:lnTo>
                        <a:lnTo>
                          <a:pt x="160" y="241"/>
                        </a:lnTo>
                        <a:lnTo>
                          <a:pt x="159" y="216"/>
                        </a:lnTo>
                        <a:lnTo>
                          <a:pt x="156" y="190"/>
                        </a:lnTo>
                        <a:lnTo>
                          <a:pt x="151" y="162"/>
                        </a:lnTo>
                        <a:lnTo>
                          <a:pt x="142" y="134"/>
                        </a:lnTo>
                        <a:lnTo>
                          <a:pt x="130" y="106"/>
                        </a:lnTo>
                        <a:lnTo>
                          <a:pt x="114" y="77"/>
                        </a:lnTo>
                        <a:lnTo>
                          <a:pt x="111" y="77"/>
                        </a:lnTo>
                        <a:lnTo>
                          <a:pt x="107" y="76"/>
                        </a:lnTo>
                        <a:lnTo>
                          <a:pt x="102" y="75"/>
                        </a:lnTo>
                        <a:lnTo>
                          <a:pt x="96" y="73"/>
                        </a:lnTo>
                        <a:lnTo>
                          <a:pt x="89" y="70"/>
                        </a:lnTo>
                        <a:lnTo>
                          <a:pt x="81" y="67"/>
                        </a:lnTo>
                        <a:lnTo>
                          <a:pt x="73" y="63"/>
                        </a:lnTo>
                        <a:lnTo>
                          <a:pt x="64" y="59"/>
                        </a:lnTo>
                        <a:lnTo>
                          <a:pt x="55" y="53"/>
                        </a:lnTo>
                        <a:lnTo>
                          <a:pt x="47" y="47"/>
                        </a:lnTo>
                        <a:lnTo>
                          <a:pt x="38" y="40"/>
                        </a:lnTo>
                        <a:lnTo>
                          <a:pt x="30" y="32"/>
                        </a:lnTo>
                        <a:lnTo>
                          <a:pt x="22" y="22"/>
                        </a:lnTo>
                        <a:lnTo>
                          <a:pt x="15" y="12"/>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34"/>
                  <p:cNvSpPr>
                    <a:spLocks/>
                  </p:cNvSpPr>
                  <p:nvPr/>
                </p:nvSpPr>
                <p:spPr bwMode="auto">
                  <a:xfrm>
                    <a:off x="1210" y="1865"/>
                    <a:ext cx="175" cy="252"/>
                  </a:xfrm>
                  <a:custGeom>
                    <a:avLst/>
                    <a:gdLst>
                      <a:gd name="T0" fmla="*/ 47 w 175"/>
                      <a:gd name="T1" fmla="*/ 252 h 252"/>
                      <a:gd name="T2" fmla="*/ 45 w 175"/>
                      <a:gd name="T3" fmla="*/ 251 h 252"/>
                      <a:gd name="T4" fmla="*/ 41 w 175"/>
                      <a:gd name="T5" fmla="*/ 248 h 252"/>
                      <a:gd name="T6" fmla="*/ 34 w 175"/>
                      <a:gd name="T7" fmla="*/ 243 h 252"/>
                      <a:gd name="T8" fmla="*/ 26 w 175"/>
                      <a:gd name="T9" fmla="*/ 236 h 252"/>
                      <a:gd name="T10" fmla="*/ 18 w 175"/>
                      <a:gd name="T11" fmla="*/ 226 h 252"/>
                      <a:gd name="T12" fmla="*/ 10 w 175"/>
                      <a:gd name="T13" fmla="*/ 213 h 252"/>
                      <a:gd name="T14" fmla="*/ 4 w 175"/>
                      <a:gd name="T15" fmla="*/ 198 h 252"/>
                      <a:gd name="T16" fmla="*/ 1 w 175"/>
                      <a:gd name="T17" fmla="*/ 179 h 252"/>
                      <a:gd name="T18" fmla="*/ 0 w 175"/>
                      <a:gd name="T19" fmla="*/ 158 h 252"/>
                      <a:gd name="T20" fmla="*/ 2 w 175"/>
                      <a:gd name="T21" fmla="*/ 133 h 252"/>
                      <a:gd name="T22" fmla="*/ 5 w 175"/>
                      <a:gd name="T23" fmla="*/ 108 h 252"/>
                      <a:gd name="T24" fmla="*/ 11 w 175"/>
                      <a:gd name="T25" fmla="*/ 83 h 252"/>
                      <a:gd name="T26" fmla="*/ 18 w 175"/>
                      <a:gd name="T27" fmla="*/ 59 h 252"/>
                      <a:gd name="T28" fmla="*/ 27 w 175"/>
                      <a:gd name="T29" fmla="*/ 38 h 252"/>
                      <a:gd name="T30" fmla="*/ 39 w 175"/>
                      <a:gd name="T31" fmla="*/ 21 h 252"/>
                      <a:gd name="T32" fmla="*/ 53 w 175"/>
                      <a:gd name="T33" fmla="*/ 9 h 252"/>
                      <a:gd name="T34" fmla="*/ 61 w 175"/>
                      <a:gd name="T35" fmla="*/ 6 h 252"/>
                      <a:gd name="T36" fmla="*/ 71 w 175"/>
                      <a:gd name="T37" fmla="*/ 3 h 252"/>
                      <a:gd name="T38" fmla="*/ 81 w 175"/>
                      <a:gd name="T39" fmla="*/ 1 h 252"/>
                      <a:gd name="T40" fmla="*/ 94 w 175"/>
                      <a:gd name="T41" fmla="*/ 0 h 252"/>
                      <a:gd name="T42" fmla="*/ 106 w 175"/>
                      <a:gd name="T43" fmla="*/ 0 h 252"/>
                      <a:gd name="T44" fmla="*/ 118 w 175"/>
                      <a:gd name="T45" fmla="*/ 2 h 252"/>
                      <a:gd name="T46" fmla="*/ 131 w 175"/>
                      <a:gd name="T47" fmla="*/ 5 h 252"/>
                      <a:gd name="T48" fmla="*/ 142 w 175"/>
                      <a:gd name="T49" fmla="*/ 10 h 252"/>
                      <a:gd name="T50" fmla="*/ 152 w 175"/>
                      <a:gd name="T51" fmla="*/ 17 h 252"/>
                      <a:gd name="T52" fmla="*/ 161 w 175"/>
                      <a:gd name="T53" fmla="*/ 25 h 252"/>
                      <a:gd name="T54" fmla="*/ 168 w 175"/>
                      <a:gd name="T55" fmla="*/ 36 h 252"/>
                      <a:gd name="T56" fmla="*/ 173 w 175"/>
                      <a:gd name="T57" fmla="*/ 48 h 252"/>
                      <a:gd name="T58" fmla="*/ 175 w 175"/>
                      <a:gd name="T59" fmla="*/ 63 h 252"/>
                      <a:gd name="T60" fmla="*/ 174 w 175"/>
                      <a:gd name="T61" fmla="*/ 79 h 252"/>
                      <a:gd name="T62" fmla="*/ 169 w 175"/>
                      <a:gd name="T63" fmla="*/ 99 h 252"/>
                      <a:gd name="T64" fmla="*/ 161 w 175"/>
                      <a:gd name="T65" fmla="*/ 121 h 252"/>
                      <a:gd name="T66" fmla="*/ 154 w 175"/>
                      <a:gd name="T67" fmla="*/ 135 h 252"/>
                      <a:gd name="T68" fmla="*/ 148 w 175"/>
                      <a:gd name="T69" fmla="*/ 148 h 252"/>
                      <a:gd name="T70" fmla="*/ 140 w 175"/>
                      <a:gd name="T71" fmla="*/ 161 h 252"/>
                      <a:gd name="T72" fmla="*/ 133 w 175"/>
                      <a:gd name="T73" fmla="*/ 173 h 252"/>
                      <a:gd name="T74" fmla="*/ 126 w 175"/>
                      <a:gd name="T75" fmla="*/ 185 h 252"/>
                      <a:gd name="T76" fmla="*/ 118 w 175"/>
                      <a:gd name="T77" fmla="*/ 196 h 252"/>
                      <a:gd name="T78" fmla="*/ 111 w 175"/>
                      <a:gd name="T79" fmla="*/ 206 h 252"/>
                      <a:gd name="T80" fmla="*/ 104 w 175"/>
                      <a:gd name="T81" fmla="*/ 216 h 252"/>
                      <a:gd name="T82" fmla="*/ 96 w 175"/>
                      <a:gd name="T83" fmla="*/ 225 h 252"/>
                      <a:gd name="T84" fmla="*/ 88 w 175"/>
                      <a:gd name="T85" fmla="*/ 232 h 252"/>
                      <a:gd name="T86" fmla="*/ 81 w 175"/>
                      <a:gd name="T87" fmla="*/ 239 h 252"/>
                      <a:gd name="T88" fmla="*/ 74 w 175"/>
                      <a:gd name="T89" fmla="*/ 244 h 252"/>
                      <a:gd name="T90" fmla="*/ 67 w 175"/>
                      <a:gd name="T91" fmla="*/ 248 h 252"/>
                      <a:gd name="T92" fmla="*/ 60 w 175"/>
                      <a:gd name="T93" fmla="*/ 251 h 252"/>
                      <a:gd name="T94" fmla="*/ 54 w 175"/>
                      <a:gd name="T95" fmla="*/ 252 h 252"/>
                      <a:gd name="T96" fmla="*/ 47 w 175"/>
                      <a:gd name="T97" fmla="*/ 252 h 2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5"/>
                      <a:gd name="T148" fmla="*/ 0 h 252"/>
                      <a:gd name="T149" fmla="*/ 175 w 175"/>
                      <a:gd name="T150" fmla="*/ 252 h 2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5" h="252">
                        <a:moveTo>
                          <a:pt x="47" y="252"/>
                        </a:moveTo>
                        <a:lnTo>
                          <a:pt x="45" y="251"/>
                        </a:lnTo>
                        <a:lnTo>
                          <a:pt x="41" y="248"/>
                        </a:lnTo>
                        <a:lnTo>
                          <a:pt x="34" y="243"/>
                        </a:lnTo>
                        <a:lnTo>
                          <a:pt x="26" y="236"/>
                        </a:lnTo>
                        <a:lnTo>
                          <a:pt x="18" y="226"/>
                        </a:lnTo>
                        <a:lnTo>
                          <a:pt x="10" y="213"/>
                        </a:lnTo>
                        <a:lnTo>
                          <a:pt x="4" y="198"/>
                        </a:lnTo>
                        <a:lnTo>
                          <a:pt x="1" y="179"/>
                        </a:lnTo>
                        <a:lnTo>
                          <a:pt x="0" y="158"/>
                        </a:lnTo>
                        <a:lnTo>
                          <a:pt x="2" y="133"/>
                        </a:lnTo>
                        <a:lnTo>
                          <a:pt x="5" y="108"/>
                        </a:lnTo>
                        <a:lnTo>
                          <a:pt x="11" y="83"/>
                        </a:lnTo>
                        <a:lnTo>
                          <a:pt x="18" y="59"/>
                        </a:lnTo>
                        <a:lnTo>
                          <a:pt x="27" y="38"/>
                        </a:lnTo>
                        <a:lnTo>
                          <a:pt x="39" y="21"/>
                        </a:lnTo>
                        <a:lnTo>
                          <a:pt x="53" y="9"/>
                        </a:lnTo>
                        <a:lnTo>
                          <a:pt x="61" y="6"/>
                        </a:lnTo>
                        <a:lnTo>
                          <a:pt x="71" y="3"/>
                        </a:lnTo>
                        <a:lnTo>
                          <a:pt x="81" y="1"/>
                        </a:lnTo>
                        <a:lnTo>
                          <a:pt x="94" y="0"/>
                        </a:lnTo>
                        <a:lnTo>
                          <a:pt x="106" y="0"/>
                        </a:lnTo>
                        <a:lnTo>
                          <a:pt x="118" y="2"/>
                        </a:lnTo>
                        <a:lnTo>
                          <a:pt x="131" y="5"/>
                        </a:lnTo>
                        <a:lnTo>
                          <a:pt x="142" y="10"/>
                        </a:lnTo>
                        <a:lnTo>
                          <a:pt x="152" y="17"/>
                        </a:lnTo>
                        <a:lnTo>
                          <a:pt x="161" y="25"/>
                        </a:lnTo>
                        <a:lnTo>
                          <a:pt x="168" y="36"/>
                        </a:lnTo>
                        <a:lnTo>
                          <a:pt x="173" y="48"/>
                        </a:lnTo>
                        <a:lnTo>
                          <a:pt x="175" y="63"/>
                        </a:lnTo>
                        <a:lnTo>
                          <a:pt x="174" y="79"/>
                        </a:lnTo>
                        <a:lnTo>
                          <a:pt x="169" y="99"/>
                        </a:lnTo>
                        <a:lnTo>
                          <a:pt x="161" y="121"/>
                        </a:lnTo>
                        <a:lnTo>
                          <a:pt x="154" y="135"/>
                        </a:lnTo>
                        <a:lnTo>
                          <a:pt x="148" y="148"/>
                        </a:lnTo>
                        <a:lnTo>
                          <a:pt x="140" y="161"/>
                        </a:lnTo>
                        <a:lnTo>
                          <a:pt x="133" y="173"/>
                        </a:lnTo>
                        <a:lnTo>
                          <a:pt x="126" y="185"/>
                        </a:lnTo>
                        <a:lnTo>
                          <a:pt x="118" y="196"/>
                        </a:lnTo>
                        <a:lnTo>
                          <a:pt x="111" y="206"/>
                        </a:lnTo>
                        <a:lnTo>
                          <a:pt x="104" y="216"/>
                        </a:lnTo>
                        <a:lnTo>
                          <a:pt x="96" y="225"/>
                        </a:lnTo>
                        <a:lnTo>
                          <a:pt x="88" y="232"/>
                        </a:lnTo>
                        <a:lnTo>
                          <a:pt x="81" y="239"/>
                        </a:lnTo>
                        <a:lnTo>
                          <a:pt x="74" y="244"/>
                        </a:lnTo>
                        <a:lnTo>
                          <a:pt x="67" y="248"/>
                        </a:lnTo>
                        <a:lnTo>
                          <a:pt x="60" y="251"/>
                        </a:lnTo>
                        <a:lnTo>
                          <a:pt x="54" y="252"/>
                        </a:lnTo>
                        <a:lnTo>
                          <a:pt x="47"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35"/>
                  <p:cNvSpPr>
                    <a:spLocks/>
                  </p:cNvSpPr>
                  <p:nvPr/>
                </p:nvSpPr>
                <p:spPr bwMode="auto">
                  <a:xfrm>
                    <a:off x="1214" y="1872"/>
                    <a:ext cx="163" cy="239"/>
                  </a:xfrm>
                  <a:custGeom>
                    <a:avLst/>
                    <a:gdLst>
                      <a:gd name="T0" fmla="*/ 50 w 163"/>
                      <a:gd name="T1" fmla="*/ 9 h 239"/>
                      <a:gd name="T2" fmla="*/ 57 w 163"/>
                      <a:gd name="T3" fmla="*/ 5 h 239"/>
                      <a:gd name="T4" fmla="*/ 66 w 163"/>
                      <a:gd name="T5" fmla="*/ 2 h 239"/>
                      <a:gd name="T6" fmla="*/ 77 w 163"/>
                      <a:gd name="T7" fmla="*/ 1 h 239"/>
                      <a:gd name="T8" fmla="*/ 88 w 163"/>
                      <a:gd name="T9" fmla="*/ 0 h 239"/>
                      <a:gd name="T10" fmla="*/ 99 w 163"/>
                      <a:gd name="T11" fmla="*/ 1 h 239"/>
                      <a:gd name="T12" fmla="*/ 111 w 163"/>
                      <a:gd name="T13" fmla="*/ 3 h 239"/>
                      <a:gd name="T14" fmla="*/ 122 w 163"/>
                      <a:gd name="T15" fmla="*/ 6 h 239"/>
                      <a:gd name="T16" fmla="*/ 132 w 163"/>
                      <a:gd name="T17" fmla="*/ 10 h 239"/>
                      <a:gd name="T18" fmla="*/ 142 w 163"/>
                      <a:gd name="T19" fmla="*/ 17 h 239"/>
                      <a:gd name="T20" fmla="*/ 150 w 163"/>
                      <a:gd name="T21" fmla="*/ 25 h 239"/>
                      <a:gd name="T22" fmla="*/ 157 w 163"/>
                      <a:gd name="T23" fmla="*/ 35 h 239"/>
                      <a:gd name="T24" fmla="*/ 161 w 163"/>
                      <a:gd name="T25" fmla="*/ 46 h 239"/>
                      <a:gd name="T26" fmla="*/ 163 w 163"/>
                      <a:gd name="T27" fmla="*/ 60 h 239"/>
                      <a:gd name="T28" fmla="*/ 163 w 163"/>
                      <a:gd name="T29" fmla="*/ 76 h 239"/>
                      <a:gd name="T30" fmla="*/ 159 w 163"/>
                      <a:gd name="T31" fmla="*/ 94 h 239"/>
                      <a:gd name="T32" fmla="*/ 152 w 163"/>
                      <a:gd name="T33" fmla="*/ 114 h 239"/>
                      <a:gd name="T34" fmla="*/ 146 w 163"/>
                      <a:gd name="T35" fmla="*/ 127 h 239"/>
                      <a:gd name="T36" fmla="*/ 140 w 163"/>
                      <a:gd name="T37" fmla="*/ 140 h 239"/>
                      <a:gd name="T38" fmla="*/ 133 w 163"/>
                      <a:gd name="T39" fmla="*/ 152 h 239"/>
                      <a:gd name="T40" fmla="*/ 127 w 163"/>
                      <a:gd name="T41" fmla="*/ 164 h 239"/>
                      <a:gd name="T42" fmla="*/ 119 w 163"/>
                      <a:gd name="T43" fmla="*/ 175 h 239"/>
                      <a:gd name="T44" fmla="*/ 113 w 163"/>
                      <a:gd name="T45" fmla="*/ 186 h 239"/>
                      <a:gd name="T46" fmla="*/ 105 w 163"/>
                      <a:gd name="T47" fmla="*/ 195 h 239"/>
                      <a:gd name="T48" fmla="*/ 98 w 163"/>
                      <a:gd name="T49" fmla="*/ 204 h 239"/>
                      <a:gd name="T50" fmla="*/ 91 w 163"/>
                      <a:gd name="T51" fmla="*/ 213 h 239"/>
                      <a:gd name="T52" fmla="*/ 84 w 163"/>
                      <a:gd name="T53" fmla="*/ 220 h 239"/>
                      <a:gd name="T54" fmla="*/ 77 w 163"/>
                      <a:gd name="T55" fmla="*/ 226 h 239"/>
                      <a:gd name="T56" fmla="*/ 70 w 163"/>
                      <a:gd name="T57" fmla="*/ 231 h 239"/>
                      <a:gd name="T58" fmla="*/ 63 w 163"/>
                      <a:gd name="T59" fmla="*/ 235 h 239"/>
                      <a:gd name="T60" fmla="*/ 56 w 163"/>
                      <a:gd name="T61" fmla="*/ 238 h 239"/>
                      <a:gd name="T62" fmla="*/ 50 w 163"/>
                      <a:gd name="T63" fmla="*/ 239 h 239"/>
                      <a:gd name="T64" fmla="*/ 45 w 163"/>
                      <a:gd name="T65" fmla="*/ 239 h 239"/>
                      <a:gd name="T66" fmla="*/ 43 w 163"/>
                      <a:gd name="T67" fmla="*/ 238 h 239"/>
                      <a:gd name="T68" fmla="*/ 38 w 163"/>
                      <a:gd name="T69" fmla="*/ 236 h 239"/>
                      <a:gd name="T70" fmla="*/ 32 w 163"/>
                      <a:gd name="T71" fmla="*/ 231 h 239"/>
                      <a:gd name="T72" fmla="*/ 24 w 163"/>
                      <a:gd name="T73" fmla="*/ 224 h 239"/>
                      <a:gd name="T74" fmla="*/ 16 w 163"/>
                      <a:gd name="T75" fmla="*/ 214 h 239"/>
                      <a:gd name="T76" fmla="*/ 9 w 163"/>
                      <a:gd name="T77" fmla="*/ 203 h 239"/>
                      <a:gd name="T78" fmla="*/ 4 w 163"/>
                      <a:gd name="T79" fmla="*/ 188 h 239"/>
                      <a:gd name="T80" fmla="*/ 1 w 163"/>
                      <a:gd name="T81" fmla="*/ 170 h 239"/>
                      <a:gd name="T82" fmla="*/ 0 w 163"/>
                      <a:gd name="T83" fmla="*/ 149 h 239"/>
                      <a:gd name="T84" fmla="*/ 1 w 163"/>
                      <a:gd name="T85" fmla="*/ 126 h 239"/>
                      <a:gd name="T86" fmla="*/ 5 w 163"/>
                      <a:gd name="T87" fmla="*/ 102 h 239"/>
                      <a:gd name="T88" fmla="*/ 10 w 163"/>
                      <a:gd name="T89" fmla="*/ 78 h 239"/>
                      <a:gd name="T90" fmla="*/ 17 w 163"/>
                      <a:gd name="T91" fmla="*/ 56 h 239"/>
                      <a:gd name="T92" fmla="*/ 26 w 163"/>
                      <a:gd name="T93" fmla="*/ 36 h 239"/>
                      <a:gd name="T94" fmla="*/ 37 w 163"/>
                      <a:gd name="T95" fmla="*/ 20 h 239"/>
                      <a:gd name="T96" fmla="*/ 50 w 163"/>
                      <a:gd name="T97" fmla="*/ 9 h 2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3"/>
                      <a:gd name="T148" fmla="*/ 0 h 239"/>
                      <a:gd name="T149" fmla="*/ 163 w 163"/>
                      <a:gd name="T150" fmla="*/ 239 h 23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3" h="239">
                        <a:moveTo>
                          <a:pt x="50" y="9"/>
                        </a:moveTo>
                        <a:lnTo>
                          <a:pt x="57" y="5"/>
                        </a:lnTo>
                        <a:lnTo>
                          <a:pt x="66" y="2"/>
                        </a:lnTo>
                        <a:lnTo>
                          <a:pt x="77" y="1"/>
                        </a:lnTo>
                        <a:lnTo>
                          <a:pt x="88" y="0"/>
                        </a:lnTo>
                        <a:lnTo>
                          <a:pt x="99" y="1"/>
                        </a:lnTo>
                        <a:lnTo>
                          <a:pt x="111" y="3"/>
                        </a:lnTo>
                        <a:lnTo>
                          <a:pt x="122" y="6"/>
                        </a:lnTo>
                        <a:lnTo>
                          <a:pt x="132" y="10"/>
                        </a:lnTo>
                        <a:lnTo>
                          <a:pt x="142" y="17"/>
                        </a:lnTo>
                        <a:lnTo>
                          <a:pt x="150" y="25"/>
                        </a:lnTo>
                        <a:lnTo>
                          <a:pt x="157" y="35"/>
                        </a:lnTo>
                        <a:lnTo>
                          <a:pt x="161" y="46"/>
                        </a:lnTo>
                        <a:lnTo>
                          <a:pt x="163" y="60"/>
                        </a:lnTo>
                        <a:lnTo>
                          <a:pt x="163" y="76"/>
                        </a:lnTo>
                        <a:lnTo>
                          <a:pt x="159" y="94"/>
                        </a:lnTo>
                        <a:lnTo>
                          <a:pt x="152" y="114"/>
                        </a:lnTo>
                        <a:lnTo>
                          <a:pt x="146" y="127"/>
                        </a:lnTo>
                        <a:lnTo>
                          <a:pt x="140" y="140"/>
                        </a:lnTo>
                        <a:lnTo>
                          <a:pt x="133" y="152"/>
                        </a:lnTo>
                        <a:lnTo>
                          <a:pt x="127" y="164"/>
                        </a:lnTo>
                        <a:lnTo>
                          <a:pt x="119" y="175"/>
                        </a:lnTo>
                        <a:lnTo>
                          <a:pt x="113" y="186"/>
                        </a:lnTo>
                        <a:lnTo>
                          <a:pt x="105" y="195"/>
                        </a:lnTo>
                        <a:lnTo>
                          <a:pt x="98" y="204"/>
                        </a:lnTo>
                        <a:lnTo>
                          <a:pt x="91" y="213"/>
                        </a:lnTo>
                        <a:lnTo>
                          <a:pt x="84" y="220"/>
                        </a:lnTo>
                        <a:lnTo>
                          <a:pt x="77" y="226"/>
                        </a:lnTo>
                        <a:lnTo>
                          <a:pt x="70" y="231"/>
                        </a:lnTo>
                        <a:lnTo>
                          <a:pt x="63" y="235"/>
                        </a:lnTo>
                        <a:lnTo>
                          <a:pt x="56" y="238"/>
                        </a:lnTo>
                        <a:lnTo>
                          <a:pt x="50" y="239"/>
                        </a:lnTo>
                        <a:lnTo>
                          <a:pt x="45" y="239"/>
                        </a:lnTo>
                        <a:lnTo>
                          <a:pt x="43" y="238"/>
                        </a:lnTo>
                        <a:lnTo>
                          <a:pt x="38" y="236"/>
                        </a:lnTo>
                        <a:lnTo>
                          <a:pt x="32" y="231"/>
                        </a:lnTo>
                        <a:lnTo>
                          <a:pt x="24" y="224"/>
                        </a:lnTo>
                        <a:lnTo>
                          <a:pt x="16" y="214"/>
                        </a:lnTo>
                        <a:lnTo>
                          <a:pt x="9" y="203"/>
                        </a:lnTo>
                        <a:lnTo>
                          <a:pt x="4" y="188"/>
                        </a:lnTo>
                        <a:lnTo>
                          <a:pt x="1" y="170"/>
                        </a:lnTo>
                        <a:lnTo>
                          <a:pt x="0" y="149"/>
                        </a:lnTo>
                        <a:lnTo>
                          <a:pt x="1" y="126"/>
                        </a:lnTo>
                        <a:lnTo>
                          <a:pt x="5" y="102"/>
                        </a:lnTo>
                        <a:lnTo>
                          <a:pt x="10" y="78"/>
                        </a:lnTo>
                        <a:lnTo>
                          <a:pt x="17" y="56"/>
                        </a:lnTo>
                        <a:lnTo>
                          <a:pt x="26" y="36"/>
                        </a:lnTo>
                        <a:lnTo>
                          <a:pt x="37" y="20"/>
                        </a:lnTo>
                        <a:lnTo>
                          <a:pt x="50" y="9"/>
                        </a:lnTo>
                        <a:close/>
                      </a:path>
                    </a:pathLst>
                  </a:custGeom>
                  <a:solidFill>
                    <a:srgbClr val="F2E8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36"/>
                  <p:cNvSpPr>
                    <a:spLocks/>
                  </p:cNvSpPr>
                  <p:nvPr/>
                </p:nvSpPr>
                <p:spPr bwMode="auto">
                  <a:xfrm>
                    <a:off x="1218" y="1879"/>
                    <a:ext cx="152" cy="226"/>
                  </a:xfrm>
                  <a:custGeom>
                    <a:avLst/>
                    <a:gdLst>
                      <a:gd name="T0" fmla="*/ 47 w 152"/>
                      <a:gd name="T1" fmla="*/ 8 h 226"/>
                      <a:gd name="T2" fmla="*/ 54 w 152"/>
                      <a:gd name="T3" fmla="*/ 5 h 226"/>
                      <a:gd name="T4" fmla="*/ 63 w 152"/>
                      <a:gd name="T5" fmla="*/ 2 h 226"/>
                      <a:gd name="T6" fmla="*/ 72 w 152"/>
                      <a:gd name="T7" fmla="*/ 1 h 226"/>
                      <a:gd name="T8" fmla="*/ 82 w 152"/>
                      <a:gd name="T9" fmla="*/ 0 h 226"/>
                      <a:gd name="T10" fmla="*/ 93 w 152"/>
                      <a:gd name="T11" fmla="*/ 1 h 226"/>
                      <a:gd name="T12" fmla="*/ 103 w 152"/>
                      <a:gd name="T13" fmla="*/ 3 h 226"/>
                      <a:gd name="T14" fmla="*/ 114 w 152"/>
                      <a:gd name="T15" fmla="*/ 6 h 226"/>
                      <a:gd name="T16" fmla="*/ 123 w 152"/>
                      <a:gd name="T17" fmla="*/ 11 h 226"/>
                      <a:gd name="T18" fmla="*/ 132 w 152"/>
                      <a:gd name="T19" fmla="*/ 17 h 226"/>
                      <a:gd name="T20" fmla="*/ 140 w 152"/>
                      <a:gd name="T21" fmla="*/ 25 h 226"/>
                      <a:gd name="T22" fmla="*/ 146 w 152"/>
                      <a:gd name="T23" fmla="*/ 34 h 226"/>
                      <a:gd name="T24" fmla="*/ 150 w 152"/>
                      <a:gd name="T25" fmla="*/ 45 h 226"/>
                      <a:gd name="T26" fmla="*/ 152 w 152"/>
                      <a:gd name="T27" fmla="*/ 57 h 226"/>
                      <a:gd name="T28" fmla="*/ 152 w 152"/>
                      <a:gd name="T29" fmla="*/ 71 h 226"/>
                      <a:gd name="T30" fmla="*/ 149 w 152"/>
                      <a:gd name="T31" fmla="*/ 88 h 226"/>
                      <a:gd name="T32" fmla="*/ 143 w 152"/>
                      <a:gd name="T33" fmla="*/ 106 h 226"/>
                      <a:gd name="T34" fmla="*/ 137 w 152"/>
                      <a:gd name="T35" fmla="*/ 118 h 226"/>
                      <a:gd name="T36" fmla="*/ 132 w 152"/>
                      <a:gd name="T37" fmla="*/ 131 h 226"/>
                      <a:gd name="T38" fmla="*/ 126 w 152"/>
                      <a:gd name="T39" fmla="*/ 142 h 226"/>
                      <a:gd name="T40" fmla="*/ 119 w 152"/>
                      <a:gd name="T41" fmla="*/ 154 h 226"/>
                      <a:gd name="T42" fmla="*/ 113 w 152"/>
                      <a:gd name="T43" fmla="*/ 164 h 226"/>
                      <a:gd name="T44" fmla="*/ 106 w 152"/>
                      <a:gd name="T45" fmla="*/ 175 h 226"/>
                      <a:gd name="T46" fmla="*/ 100 w 152"/>
                      <a:gd name="T47" fmla="*/ 184 h 226"/>
                      <a:gd name="T48" fmla="*/ 93 w 152"/>
                      <a:gd name="T49" fmla="*/ 193 h 226"/>
                      <a:gd name="T50" fmla="*/ 86 w 152"/>
                      <a:gd name="T51" fmla="*/ 201 h 226"/>
                      <a:gd name="T52" fmla="*/ 79 w 152"/>
                      <a:gd name="T53" fmla="*/ 207 h 226"/>
                      <a:gd name="T54" fmla="*/ 73 w 152"/>
                      <a:gd name="T55" fmla="*/ 214 h 226"/>
                      <a:gd name="T56" fmla="*/ 66 w 152"/>
                      <a:gd name="T57" fmla="*/ 218 h 226"/>
                      <a:gd name="T58" fmla="*/ 60 w 152"/>
                      <a:gd name="T59" fmla="*/ 222 h 226"/>
                      <a:gd name="T60" fmla="*/ 53 w 152"/>
                      <a:gd name="T61" fmla="*/ 225 h 226"/>
                      <a:gd name="T62" fmla="*/ 47 w 152"/>
                      <a:gd name="T63" fmla="*/ 226 h 226"/>
                      <a:gd name="T64" fmla="*/ 42 w 152"/>
                      <a:gd name="T65" fmla="*/ 226 h 226"/>
                      <a:gd name="T66" fmla="*/ 40 w 152"/>
                      <a:gd name="T67" fmla="*/ 225 h 226"/>
                      <a:gd name="T68" fmla="*/ 36 w 152"/>
                      <a:gd name="T69" fmla="*/ 223 h 226"/>
                      <a:gd name="T70" fmla="*/ 30 w 152"/>
                      <a:gd name="T71" fmla="*/ 218 h 226"/>
                      <a:gd name="T72" fmla="*/ 23 w 152"/>
                      <a:gd name="T73" fmla="*/ 212 h 226"/>
                      <a:gd name="T74" fmla="*/ 15 w 152"/>
                      <a:gd name="T75" fmla="*/ 203 h 226"/>
                      <a:gd name="T76" fmla="*/ 9 w 152"/>
                      <a:gd name="T77" fmla="*/ 192 h 226"/>
                      <a:gd name="T78" fmla="*/ 3 w 152"/>
                      <a:gd name="T79" fmla="*/ 178 h 226"/>
                      <a:gd name="T80" fmla="*/ 1 w 152"/>
                      <a:gd name="T81" fmla="*/ 161 h 226"/>
                      <a:gd name="T82" fmla="*/ 0 w 152"/>
                      <a:gd name="T83" fmla="*/ 141 h 226"/>
                      <a:gd name="T84" fmla="*/ 1 w 152"/>
                      <a:gd name="T85" fmla="*/ 119 h 226"/>
                      <a:gd name="T86" fmla="*/ 4 w 152"/>
                      <a:gd name="T87" fmla="*/ 96 h 226"/>
                      <a:gd name="T88" fmla="*/ 9 w 152"/>
                      <a:gd name="T89" fmla="*/ 74 h 226"/>
                      <a:gd name="T90" fmla="*/ 16 w 152"/>
                      <a:gd name="T91" fmla="*/ 52 h 226"/>
                      <a:gd name="T92" fmla="*/ 24 w 152"/>
                      <a:gd name="T93" fmla="*/ 33 h 226"/>
                      <a:gd name="T94" fmla="*/ 35 w 152"/>
                      <a:gd name="T95" fmla="*/ 18 h 226"/>
                      <a:gd name="T96" fmla="*/ 47 w 152"/>
                      <a:gd name="T97" fmla="*/ 8 h 2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2"/>
                      <a:gd name="T148" fmla="*/ 0 h 226"/>
                      <a:gd name="T149" fmla="*/ 152 w 152"/>
                      <a:gd name="T150" fmla="*/ 226 h 2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2" h="226">
                        <a:moveTo>
                          <a:pt x="47" y="8"/>
                        </a:moveTo>
                        <a:lnTo>
                          <a:pt x="54" y="5"/>
                        </a:lnTo>
                        <a:lnTo>
                          <a:pt x="63" y="2"/>
                        </a:lnTo>
                        <a:lnTo>
                          <a:pt x="72" y="1"/>
                        </a:lnTo>
                        <a:lnTo>
                          <a:pt x="82" y="0"/>
                        </a:lnTo>
                        <a:lnTo>
                          <a:pt x="93" y="1"/>
                        </a:lnTo>
                        <a:lnTo>
                          <a:pt x="103" y="3"/>
                        </a:lnTo>
                        <a:lnTo>
                          <a:pt x="114" y="6"/>
                        </a:lnTo>
                        <a:lnTo>
                          <a:pt x="123" y="11"/>
                        </a:lnTo>
                        <a:lnTo>
                          <a:pt x="132" y="17"/>
                        </a:lnTo>
                        <a:lnTo>
                          <a:pt x="140" y="25"/>
                        </a:lnTo>
                        <a:lnTo>
                          <a:pt x="146" y="34"/>
                        </a:lnTo>
                        <a:lnTo>
                          <a:pt x="150" y="45"/>
                        </a:lnTo>
                        <a:lnTo>
                          <a:pt x="152" y="57"/>
                        </a:lnTo>
                        <a:lnTo>
                          <a:pt x="152" y="71"/>
                        </a:lnTo>
                        <a:lnTo>
                          <a:pt x="149" y="88"/>
                        </a:lnTo>
                        <a:lnTo>
                          <a:pt x="143" y="106"/>
                        </a:lnTo>
                        <a:lnTo>
                          <a:pt x="137" y="118"/>
                        </a:lnTo>
                        <a:lnTo>
                          <a:pt x="132" y="131"/>
                        </a:lnTo>
                        <a:lnTo>
                          <a:pt x="126" y="142"/>
                        </a:lnTo>
                        <a:lnTo>
                          <a:pt x="119" y="154"/>
                        </a:lnTo>
                        <a:lnTo>
                          <a:pt x="113" y="164"/>
                        </a:lnTo>
                        <a:lnTo>
                          <a:pt x="106" y="175"/>
                        </a:lnTo>
                        <a:lnTo>
                          <a:pt x="100" y="184"/>
                        </a:lnTo>
                        <a:lnTo>
                          <a:pt x="93" y="193"/>
                        </a:lnTo>
                        <a:lnTo>
                          <a:pt x="86" y="201"/>
                        </a:lnTo>
                        <a:lnTo>
                          <a:pt x="79" y="207"/>
                        </a:lnTo>
                        <a:lnTo>
                          <a:pt x="73" y="214"/>
                        </a:lnTo>
                        <a:lnTo>
                          <a:pt x="66" y="218"/>
                        </a:lnTo>
                        <a:lnTo>
                          <a:pt x="60" y="222"/>
                        </a:lnTo>
                        <a:lnTo>
                          <a:pt x="53" y="225"/>
                        </a:lnTo>
                        <a:lnTo>
                          <a:pt x="47" y="226"/>
                        </a:lnTo>
                        <a:lnTo>
                          <a:pt x="42" y="226"/>
                        </a:lnTo>
                        <a:lnTo>
                          <a:pt x="40" y="225"/>
                        </a:lnTo>
                        <a:lnTo>
                          <a:pt x="36" y="223"/>
                        </a:lnTo>
                        <a:lnTo>
                          <a:pt x="30" y="218"/>
                        </a:lnTo>
                        <a:lnTo>
                          <a:pt x="23" y="212"/>
                        </a:lnTo>
                        <a:lnTo>
                          <a:pt x="15" y="203"/>
                        </a:lnTo>
                        <a:lnTo>
                          <a:pt x="9" y="192"/>
                        </a:lnTo>
                        <a:lnTo>
                          <a:pt x="3" y="178"/>
                        </a:lnTo>
                        <a:lnTo>
                          <a:pt x="1" y="161"/>
                        </a:lnTo>
                        <a:lnTo>
                          <a:pt x="0" y="141"/>
                        </a:lnTo>
                        <a:lnTo>
                          <a:pt x="1" y="119"/>
                        </a:lnTo>
                        <a:lnTo>
                          <a:pt x="4" y="96"/>
                        </a:lnTo>
                        <a:lnTo>
                          <a:pt x="9" y="74"/>
                        </a:lnTo>
                        <a:lnTo>
                          <a:pt x="16" y="52"/>
                        </a:lnTo>
                        <a:lnTo>
                          <a:pt x="24" y="33"/>
                        </a:lnTo>
                        <a:lnTo>
                          <a:pt x="35" y="18"/>
                        </a:lnTo>
                        <a:lnTo>
                          <a:pt x="47" y="8"/>
                        </a:lnTo>
                        <a:close/>
                      </a:path>
                    </a:pathLst>
                  </a:custGeom>
                  <a:solidFill>
                    <a:srgbClr val="E5D1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37"/>
                  <p:cNvSpPr>
                    <a:spLocks/>
                  </p:cNvSpPr>
                  <p:nvPr/>
                </p:nvSpPr>
                <p:spPr bwMode="auto">
                  <a:xfrm>
                    <a:off x="1222" y="1887"/>
                    <a:ext cx="141" cy="212"/>
                  </a:xfrm>
                  <a:custGeom>
                    <a:avLst/>
                    <a:gdLst>
                      <a:gd name="T0" fmla="*/ 44 w 141"/>
                      <a:gd name="T1" fmla="*/ 6 h 212"/>
                      <a:gd name="T2" fmla="*/ 51 w 141"/>
                      <a:gd name="T3" fmla="*/ 3 h 212"/>
                      <a:gd name="T4" fmla="*/ 59 w 141"/>
                      <a:gd name="T5" fmla="*/ 1 h 212"/>
                      <a:gd name="T6" fmla="*/ 68 w 141"/>
                      <a:gd name="T7" fmla="*/ 0 h 212"/>
                      <a:gd name="T8" fmla="*/ 77 w 141"/>
                      <a:gd name="T9" fmla="*/ 0 h 212"/>
                      <a:gd name="T10" fmla="*/ 86 w 141"/>
                      <a:gd name="T11" fmla="*/ 1 h 212"/>
                      <a:gd name="T12" fmla="*/ 96 w 141"/>
                      <a:gd name="T13" fmla="*/ 3 h 212"/>
                      <a:gd name="T14" fmla="*/ 105 w 141"/>
                      <a:gd name="T15" fmla="*/ 6 h 212"/>
                      <a:gd name="T16" fmla="*/ 114 w 141"/>
                      <a:gd name="T17" fmla="*/ 11 h 212"/>
                      <a:gd name="T18" fmla="*/ 122 w 141"/>
                      <a:gd name="T19" fmla="*/ 17 h 212"/>
                      <a:gd name="T20" fmla="*/ 129 w 141"/>
                      <a:gd name="T21" fmla="*/ 24 h 212"/>
                      <a:gd name="T22" fmla="*/ 135 w 141"/>
                      <a:gd name="T23" fmla="*/ 32 h 212"/>
                      <a:gd name="T24" fmla="*/ 139 w 141"/>
                      <a:gd name="T25" fmla="*/ 42 h 212"/>
                      <a:gd name="T26" fmla="*/ 141 w 141"/>
                      <a:gd name="T27" fmla="*/ 54 h 212"/>
                      <a:gd name="T28" fmla="*/ 141 w 141"/>
                      <a:gd name="T29" fmla="*/ 66 h 212"/>
                      <a:gd name="T30" fmla="*/ 139 w 141"/>
                      <a:gd name="T31" fmla="*/ 81 h 212"/>
                      <a:gd name="T32" fmla="*/ 134 w 141"/>
                      <a:gd name="T33" fmla="*/ 97 h 212"/>
                      <a:gd name="T34" fmla="*/ 129 w 141"/>
                      <a:gd name="T35" fmla="*/ 109 h 212"/>
                      <a:gd name="T36" fmla="*/ 124 w 141"/>
                      <a:gd name="T37" fmla="*/ 121 h 212"/>
                      <a:gd name="T38" fmla="*/ 119 w 141"/>
                      <a:gd name="T39" fmla="*/ 132 h 212"/>
                      <a:gd name="T40" fmla="*/ 113 w 141"/>
                      <a:gd name="T41" fmla="*/ 143 h 212"/>
                      <a:gd name="T42" fmla="*/ 106 w 141"/>
                      <a:gd name="T43" fmla="*/ 153 h 212"/>
                      <a:gd name="T44" fmla="*/ 101 w 141"/>
                      <a:gd name="T45" fmla="*/ 163 h 212"/>
                      <a:gd name="T46" fmla="*/ 94 w 141"/>
                      <a:gd name="T47" fmla="*/ 172 h 212"/>
                      <a:gd name="T48" fmla="*/ 87 w 141"/>
                      <a:gd name="T49" fmla="*/ 180 h 212"/>
                      <a:gd name="T50" fmla="*/ 81 w 141"/>
                      <a:gd name="T51" fmla="*/ 188 h 212"/>
                      <a:gd name="T52" fmla="*/ 75 w 141"/>
                      <a:gd name="T53" fmla="*/ 194 h 212"/>
                      <a:gd name="T54" fmla="*/ 69 w 141"/>
                      <a:gd name="T55" fmla="*/ 200 h 212"/>
                      <a:gd name="T56" fmla="*/ 62 w 141"/>
                      <a:gd name="T57" fmla="*/ 205 h 212"/>
                      <a:gd name="T58" fmla="*/ 56 w 141"/>
                      <a:gd name="T59" fmla="*/ 208 h 212"/>
                      <a:gd name="T60" fmla="*/ 51 w 141"/>
                      <a:gd name="T61" fmla="*/ 211 h 212"/>
                      <a:gd name="T62" fmla="*/ 45 w 141"/>
                      <a:gd name="T63" fmla="*/ 212 h 212"/>
                      <a:gd name="T64" fmla="*/ 40 w 141"/>
                      <a:gd name="T65" fmla="*/ 212 h 212"/>
                      <a:gd name="T66" fmla="*/ 38 w 141"/>
                      <a:gd name="T67" fmla="*/ 212 h 212"/>
                      <a:gd name="T68" fmla="*/ 34 w 141"/>
                      <a:gd name="T69" fmla="*/ 209 h 212"/>
                      <a:gd name="T70" fmla="*/ 28 w 141"/>
                      <a:gd name="T71" fmla="*/ 205 h 212"/>
                      <a:gd name="T72" fmla="*/ 21 w 141"/>
                      <a:gd name="T73" fmla="*/ 198 h 212"/>
                      <a:gd name="T74" fmla="*/ 14 w 141"/>
                      <a:gd name="T75" fmla="*/ 190 h 212"/>
                      <a:gd name="T76" fmla="*/ 8 w 141"/>
                      <a:gd name="T77" fmla="*/ 179 h 212"/>
                      <a:gd name="T78" fmla="*/ 3 w 141"/>
                      <a:gd name="T79" fmla="*/ 166 h 212"/>
                      <a:gd name="T80" fmla="*/ 0 w 141"/>
                      <a:gd name="T81" fmla="*/ 151 h 212"/>
                      <a:gd name="T82" fmla="*/ 0 w 141"/>
                      <a:gd name="T83" fmla="*/ 132 h 212"/>
                      <a:gd name="T84" fmla="*/ 1 w 141"/>
                      <a:gd name="T85" fmla="*/ 111 h 212"/>
                      <a:gd name="T86" fmla="*/ 4 w 141"/>
                      <a:gd name="T87" fmla="*/ 90 h 212"/>
                      <a:gd name="T88" fmla="*/ 9 w 141"/>
                      <a:gd name="T89" fmla="*/ 68 h 212"/>
                      <a:gd name="T90" fmla="*/ 15 w 141"/>
                      <a:gd name="T91" fmla="*/ 48 h 212"/>
                      <a:gd name="T92" fmla="*/ 23 w 141"/>
                      <a:gd name="T93" fmla="*/ 30 h 212"/>
                      <a:gd name="T94" fmla="*/ 33 w 141"/>
                      <a:gd name="T95" fmla="*/ 16 h 212"/>
                      <a:gd name="T96" fmla="*/ 44 w 141"/>
                      <a:gd name="T97" fmla="*/ 6 h 2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212"/>
                      <a:gd name="T149" fmla="*/ 141 w 141"/>
                      <a:gd name="T150" fmla="*/ 212 h 2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212">
                        <a:moveTo>
                          <a:pt x="44" y="6"/>
                        </a:moveTo>
                        <a:lnTo>
                          <a:pt x="51" y="3"/>
                        </a:lnTo>
                        <a:lnTo>
                          <a:pt x="59" y="1"/>
                        </a:lnTo>
                        <a:lnTo>
                          <a:pt x="68" y="0"/>
                        </a:lnTo>
                        <a:lnTo>
                          <a:pt x="77" y="0"/>
                        </a:lnTo>
                        <a:lnTo>
                          <a:pt x="86" y="1"/>
                        </a:lnTo>
                        <a:lnTo>
                          <a:pt x="96" y="3"/>
                        </a:lnTo>
                        <a:lnTo>
                          <a:pt x="105" y="6"/>
                        </a:lnTo>
                        <a:lnTo>
                          <a:pt x="114" y="11"/>
                        </a:lnTo>
                        <a:lnTo>
                          <a:pt x="122" y="17"/>
                        </a:lnTo>
                        <a:lnTo>
                          <a:pt x="129" y="24"/>
                        </a:lnTo>
                        <a:lnTo>
                          <a:pt x="135" y="32"/>
                        </a:lnTo>
                        <a:lnTo>
                          <a:pt x="139" y="42"/>
                        </a:lnTo>
                        <a:lnTo>
                          <a:pt x="141" y="54"/>
                        </a:lnTo>
                        <a:lnTo>
                          <a:pt x="141" y="66"/>
                        </a:lnTo>
                        <a:lnTo>
                          <a:pt x="139" y="81"/>
                        </a:lnTo>
                        <a:lnTo>
                          <a:pt x="134" y="97"/>
                        </a:lnTo>
                        <a:lnTo>
                          <a:pt x="129" y="109"/>
                        </a:lnTo>
                        <a:lnTo>
                          <a:pt x="124" y="121"/>
                        </a:lnTo>
                        <a:lnTo>
                          <a:pt x="119" y="132"/>
                        </a:lnTo>
                        <a:lnTo>
                          <a:pt x="113" y="143"/>
                        </a:lnTo>
                        <a:lnTo>
                          <a:pt x="106" y="153"/>
                        </a:lnTo>
                        <a:lnTo>
                          <a:pt x="101" y="163"/>
                        </a:lnTo>
                        <a:lnTo>
                          <a:pt x="94" y="172"/>
                        </a:lnTo>
                        <a:lnTo>
                          <a:pt x="87" y="180"/>
                        </a:lnTo>
                        <a:lnTo>
                          <a:pt x="81" y="188"/>
                        </a:lnTo>
                        <a:lnTo>
                          <a:pt x="75" y="194"/>
                        </a:lnTo>
                        <a:lnTo>
                          <a:pt x="69" y="200"/>
                        </a:lnTo>
                        <a:lnTo>
                          <a:pt x="62" y="205"/>
                        </a:lnTo>
                        <a:lnTo>
                          <a:pt x="56" y="208"/>
                        </a:lnTo>
                        <a:lnTo>
                          <a:pt x="51" y="211"/>
                        </a:lnTo>
                        <a:lnTo>
                          <a:pt x="45" y="212"/>
                        </a:lnTo>
                        <a:lnTo>
                          <a:pt x="40" y="212"/>
                        </a:lnTo>
                        <a:lnTo>
                          <a:pt x="38" y="212"/>
                        </a:lnTo>
                        <a:lnTo>
                          <a:pt x="34" y="209"/>
                        </a:lnTo>
                        <a:lnTo>
                          <a:pt x="28" y="205"/>
                        </a:lnTo>
                        <a:lnTo>
                          <a:pt x="21" y="198"/>
                        </a:lnTo>
                        <a:lnTo>
                          <a:pt x="14" y="190"/>
                        </a:lnTo>
                        <a:lnTo>
                          <a:pt x="8" y="179"/>
                        </a:lnTo>
                        <a:lnTo>
                          <a:pt x="3" y="166"/>
                        </a:lnTo>
                        <a:lnTo>
                          <a:pt x="0" y="151"/>
                        </a:lnTo>
                        <a:lnTo>
                          <a:pt x="0" y="132"/>
                        </a:lnTo>
                        <a:lnTo>
                          <a:pt x="1" y="111"/>
                        </a:lnTo>
                        <a:lnTo>
                          <a:pt x="4" y="90"/>
                        </a:lnTo>
                        <a:lnTo>
                          <a:pt x="9" y="68"/>
                        </a:lnTo>
                        <a:lnTo>
                          <a:pt x="15" y="48"/>
                        </a:lnTo>
                        <a:lnTo>
                          <a:pt x="23" y="30"/>
                        </a:lnTo>
                        <a:lnTo>
                          <a:pt x="33" y="16"/>
                        </a:lnTo>
                        <a:lnTo>
                          <a:pt x="44" y="6"/>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38"/>
                  <p:cNvSpPr>
                    <a:spLocks/>
                  </p:cNvSpPr>
                  <p:nvPr/>
                </p:nvSpPr>
                <p:spPr bwMode="auto">
                  <a:xfrm>
                    <a:off x="1227" y="1894"/>
                    <a:ext cx="131" cy="200"/>
                  </a:xfrm>
                  <a:custGeom>
                    <a:avLst/>
                    <a:gdLst>
                      <a:gd name="T0" fmla="*/ 42 w 131"/>
                      <a:gd name="T1" fmla="*/ 5 h 200"/>
                      <a:gd name="T2" fmla="*/ 48 w 131"/>
                      <a:gd name="T3" fmla="*/ 2 h 200"/>
                      <a:gd name="T4" fmla="*/ 55 w 131"/>
                      <a:gd name="T5" fmla="*/ 1 h 200"/>
                      <a:gd name="T6" fmla="*/ 63 w 131"/>
                      <a:gd name="T7" fmla="*/ 0 h 200"/>
                      <a:gd name="T8" fmla="*/ 71 w 131"/>
                      <a:gd name="T9" fmla="*/ 0 h 200"/>
                      <a:gd name="T10" fmla="*/ 80 w 131"/>
                      <a:gd name="T11" fmla="*/ 1 h 200"/>
                      <a:gd name="T12" fmla="*/ 89 w 131"/>
                      <a:gd name="T13" fmla="*/ 3 h 200"/>
                      <a:gd name="T14" fmla="*/ 97 w 131"/>
                      <a:gd name="T15" fmla="*/ 7 h 200"/>
                      <a:gd name="T16" fmla="*/ 105 w 131"/>
                      <a:gd name="T17" fmla="*/ 11 h 200"/>
                      <a:gd name="T18" fmla="*/ 112 w 131"/>
                      <a:gd name="T19" fmla="*/ 17 h 200"/>
                      <a:gd name="T20" fmla="*/ 119 w 131"/>
                      <a:gd name="T21" fmla="*/ 24 h 200"/>
                      <a:gd name="T22" fmla="*/ 124 w 131"/>
                      <a:gd name="T23" fmla="*/ 31 h 200"/>
                      <a:gd name="T24" fmla="*/ 128 w 131"/>
                      <a:gd name="T25" fmla="*/ 40 h 200"/>
                      <a:gd name="T26" fmla="*/ 130 w 131"/>
                      <a:gd name="T27" fmla="*/ 51 h 200"/>
                      <a:gd name="T28" fmla="*/ 131 w 131"/>
                      <a:gd name="T29" fmla="*/ 63 h 200"/>
                      <a:gd name="T30" fmla="*/ 129 w 131"/>
                      <a:gd name="T31" fmla="*/ 76 h 200"/>
                      <a:gd name="T32" fmla="*/ 125 w 131"/>
                      <a:gd name="T33" fmla="*/ 90 h 200"/>
                      <a:gd name="T34" fmla="*/ 121 w 131"/>
                      <a:gd name="T35" fmla="*/ 101 h 200"/>
                      <a:gd name="T36" fmla="*/ 116 w 131"/>
                      <a:gd name="T37" fmla="*/ 112 h 200"/>
                      <a:gd name="T38" fmla="*/ 111 w 131"/>
                      <a:gd name="T39" fmla="*/ 123 h 200"/>
                      <a:gd name="T40" fmla="*/ 106 w 131"/>
                      <a:gd name="T41" fmla="*/ 133 h 200"/>
                      <a:gd name="T42" fmla="*/ 100 w 131"/>
                      <a:gd name="T43" fmla="*/ 143 h 200"/>
                      <a:gd name="T44" fmla="*/ 95 w 131"/>
                      <a:gd name="T45" fmla="*/ 152 h 200"/>
                      <a:gd name="T46" fmla="*/ 89 w 131"/>
                      <a:gd name="T47" fmla="*/ 161 h 200"/>
                      <a:gd name="T48" fmla="*/ 82 w 131"/>
                      <a:gd name="T49" fmla="*/ 169 h 200"/>
                      <a:gd name="T50" fmla="*/ 77 w 131"/>
                      <a:gd name="T51" fmla="*/ 176 h 200"/>
                      <a:gd name="T52" fmla="*/ 70 w 131"/>
                      <a:gd name="T53" fmla="*/ 182 h 200"/>
                      <a:gd name="T54" fmla="*/ 64 w 131"/>
                      <a:gd name="T55" fmla="*/ 188 h 200"/>
                      <a:gd name="T56" fmla="*/ 59 w 131"/>
                      <a:gd name="T57" fmla="*/ 192 h 200"/>
                      <a:gd name="T58" fmla="*/ 53 w 131"/>
                      <a:gd name="T59" fmla="*/ 196 h 200"/>
                      <a:gd name="T60" fmla="*/ 47 w 131"/>
                      <a:gd name="T61" fmla="*/ 198 h 200"/>
                      <a:gd name="T62" fmla="*/ 42 w 131"/>
                      <a:gd name="T63" fmla="*/ 200 h 200"/>
                      <a:gd name="T64" fmla="*/ 37 w 131"/>
                      <a:gd name="T65" fmla="*/ 200 h 200"/>
                      <a:gd name="T66" fmla="*/ 36 w 131"/>
                      <a:gd name="T67" fmla="*/ 199 h 200"/>
                      <a:gd name="T68" fmla="*/ 32 w 131"/>
                      <a:gd name="T69" fmla="*/ 196 h 200"/>
                      <a:gd name="T70" fmla="*/ 27 w 131"/>
                      <a:gd name="T71" fmla="*/ 192 h 200"/>
                      <a:gd name="T72" fmla="*/ 20 w 131"/>
                      <a:gd name="T73" fmla="*/ 186 h 200"/>
                      <a:gd name="T74" fmla="*/ 14 w 131"/>
                      <a:gd name="T75" fmla="*/ 179 h 200"/>
                      <a:gd name="T76" fmla="*/ 8 w 131"/>
                      <a:gd name="T77" fmla="*/ 168 h 200"/>
                      <a:gd name="T78" fmla="*/ 3 w 131"/>
                      <a:gd name="T79" fmla="*/ 156 h 200"/>
                      <a:gd name="T80" fmla="*/ 1 w 131"/>
                      <a:gd name="T81" fmla="*/ 141 h 200"/>
                      <a:gd name="T82" fmla="*/ 0 w 131"/>
                      <a:gd name="T83" fmla="*/ 124 h 200"/>
                      <a:gd name="T84" fmla="*/ 1 w 131"/>
                      <a:gd name="T85" fmla="*/ 104 h 200"/>
                      <a:gd name="T86" fmla="*/ 4 w 131"/>
                      <a:gd name="T87" fmla="*/ 84 h 200"/>
                      <a:gd name="T88" fmla="*/ 8 w 131"/>
                      <a:gd name="T89" fmla="*/ 64 h 200"/>
                      <a:gd name="T90" fmla="*/ 14 w 131"/>
                      <a:gd name="T91" fmla="*/ 45 h 200"/>
                      <a:gd name="T92" fmla="*/ 22 w 131"/>
                      <a:gd name="T93" fmla="*/ 28 h 200"/>
                      <a:gd name="T94" fmla="*/ 31 w 131"/>
                      <a:gd name="T95" fmla="*/ 14 h 200"/>
                      <a:gd name="T96" fmla="*/ 42 w 131"/>
                      <a:gd name="T97" fmla="*/ 5 h 2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1"/>
                      <a:gd name="T148" fmla="*/ 0 h 200"/>
                      <a:gd name="T149" fmla="*/ 131 w 131"/>
                      <a:gd name="T150" fmla="*/ 200 h 2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1" h="200">
                        <a:moveTo>
                          <a:pt x="42" y="5"/>
                        </a:moveTo>
                        <a:lnTo>
                          <a:pt x="48" y="2"/>
                        </a:lnTo>
                        <a:lnTo>
                          <a:pt x="55" y="1"/>
                        </a:lnTo>
                        <a:lnTo>
                          <a:pt x="63" y="0"/>
                        </a:lnTo>
                        <a:lnTo>
                          <a:pt x="71" y="0"/>
                        </a:lnTo>
                        <a:lnTo>
                          <a:pt x="80" y="1"/>
                        </a:lnTo>
                        <a:lnTo>
                          <a:pt x="89" y="3"/>
                        </a:lnTo>
                        <a:lnTo>
                          <a:pt x="97" y="7"/>
                        </a:lnTo>
                        <a:lnTo>
                          <a:pt x="105" y="11"/>
                        </a:lnTo>
                        <a:lnTo>
                          <a:pt x="112" y="17"/>
                        </a:lnTo>
                        <a:lnTo>
                          <a:pt x="119" y="24"/>
                        </a:lnTo>
                        <a:lnTo>
                          <a:pt x="124" y="31"/>
                        </a:lnTo>
                        <a:lnTo>
                          <a:pt x="128" y="40"/>
                        </a:lnTo>
                        <a:lnTo>
                          <a:pt x="130" y="51"/>
                        </a:lnTo>
                        <a:lnTo>
                          <a:pt x="131" y="63"/>
                        </a:lnTo>
                        <a:lnTo>
                          <a:pt x="129" y="76"/>
                        </a:lnTo>
                        <a:lnTo>
                          <a:pt x="125" y="90"/>
                        </a:lnTo>
                        <a:lnTo>
                          <a:pt x="121" y="101"/>
                        </a:lnTo>
                        <a:lnTo>
                          <a:pt x="116" y="112"/>
                        </a:lnTo>
                        <a:lnTo>
                          <a:pt x="111" y="123"/>
                        </a:lnTo>
                        <a:lnTo>
                          <a:pt x="106" y="133"/>
                        </a:lnTo>
                        <a:lnTo>
                          <a:pt x="100" y="143"/>
                        </a:lnTo>
                        <a:lnTo>
                          <a:pt x="95" y="152"/>
                        </a:lnTo>
                        <a:lnTo>
                          <a:pt x="89" y="161"/>
                        </a:lnTo>
                        <a:lnTo>
                          <a:pt x="82" y="169"/>
                        </a:lnTo>
                        <a:lnTo>
                          <a:pt x="77" y="176"/>
                        </a:lnTo>
                        <a:lnTo>
                          <a:pt x="70" y="182"/>
                        </a:lnTo>
                        <a:lnTo>
                          <a:pt x="64" y="188"/>
                        </a:lnTo>
                        <a:lnTo>
                          <a:pt x="59" y="192"/>
                        </a:lnTo>
                        <a:lnTo>
                          <a:pt x="53" y="196"/>
                        </a:lnTo>
                        <a:lnTo>
                          <a:pt x="47" y="198"/>
                        </a:lnTo>
                        <a:lnTo>
                          <a:pt x="42" y="200"/>
                        </a:lnTo>
                        <a:lnTo>
                          <a:pt x="37" y="200"/>
                        </a:lnTo>
                        <a:lnTo>
                          <a:pt x="36" y="199"/>
                        </a:lnTo>
                        <a:lnTo>
                          <a:pt x="32" y="196"/>
                        </a:lnTo>
                        <a:lnTo>
                          <a:pt x="27" y="192"/>
                        </a:lnTo>
                        <a:lnTo>
                          <a:pt x="20" y="186"/>
                        </a:lnTo>
                        <a:lnTo>
                          <a:pt x="14" y="179"/>
                        </a:lnTo>
                        <a:lnTo>
                          <a:pt x="8" y="168"/>
                        </a:lnTo>
                        <a:lnTo>
                          <a:pt x="3" y="156"/>
                        </a:lnTo>
                        <a:lnTo>
                          <a:pt x="1" y="141"/>
                        </a:lnTo>
                        <a:lnTo>
                          <a:pt x="0" y="124"/>
                        </a:lnTo>
                        <a:lnTo>
                          <a:pt x="1" y="104"/>
                        </a:lnTo>
                        <a:lnTo>
                          <a:pt x="4" y="84"/>
                        </a:lnTo>
                        <a:lnTo>
                          <a:pt x="8" y="64"/>
                        </a:lnTo>
                        <a:lnTo>
                          <a:pt x="14" y="45"/>
                        </a:lnTo>
                        <a:lnTo>
                          <a:pt x="22" y="28"/>
                        </a:lnTo>
                        <a:lnTo>
                          <a:pt x="31" y="14"/>
                        </a:lnTo>
                        <a:lnTo>
                          <a:pt x="42" y="5"/>
                        </a:lnTo>
                        <a:close/>
                      </a:path>
                    </a:pathLst>
                  </a:custGeom>
                  <a:solidFill>
                    <a:srgbClr val="CCA3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39"/>
                  <p:cNvSpPr>
                    <a:spLocks/>
                  </p:cNvSpPr>
                  <p:nvPr/>
                </p:nvSpPr>
                <p:spPr bwMode="auto">
                  <a:xfrm>
                    <a:off x="1231" y="1901"/>
                    <a:ext cx="120" cy="187"/>
                  </a:xfrm>
                  <a:custGeom>
                    <a:avLst/>
                    <a:gdLst>
                      <a:gd name="T0" fmla="*/ 39 w 120"/>
                      <a:gd name="T1" fmla="*/ 5 h 187"/>
                      <a:gd name="T2" fmla="*/ 45 w 120"/>
                      <a:gd name="T3" fmla="*/ 2 h 187"/>
                      <a:gd name="T4" fmla="*/ 51 w 120"/>
                      <a:gd name="T5" fmla="*/ 0 h 187"/>
                      <a:gd name="T6" fmla="*/ 59 w 120"/>
                      <a:gd name="T7" fmla="*/ 0 h 187"/>
                      <a:gd name="T8" fmla="*/ 66 w 120"/>
                      <a:gd name="T9" fmla="*/ 0 h 187"/>
                      <a:gd name="T10" fmla="*/ 74 w 120"/>
                      <a:gd name="T11" fmla="*/ 1 h 187"/>
                      <a:gd name="T12" fmla="*/ 82 w 120"/>
                      <a:gd name="T13" fmla="*/ 4 h 187"/>
                      <a:gd name="T14" fmla="*/ 89 w 120"/>
                      <a:gd name="T15" fmla="*/ 7 h 187"/>
                      <a:gd name="T16" fmla="*/ 96 w 120"/>
                      <a:gd name="T17" fmla="*/ 12 h 187"/>
                      <a:gd name="T18" fmla="*/ 103 w 120"/>
                      <a:gd name="T19" fmla="*/ 17 h 187"/>
                      <a:gd name="T20" fmla="*/ 109 w 120"/>
                      <a:gd name="T21" fmla="*/ 24 h 187"/>
                      <a:gd name="T22" fmla="*/ 113 w 120"/>
                      <a:gd name="T23" fmla="*/ 31 h 187"/>
                      <a:gd name="T24" fmla="*/ 117 w 120"/>
                      <a:gd name="T25" fmla="*/ 39 h 187"/>
                      <a:gd name="T26" fmla="*/ 119 w 120"/>
                      <a:gd name="T27" fmla="*/ 49 h 187"/>
                      <a:gd name="T28" fmla="*/ 120 w 120"/>
                      <a:gd name="T29" fmla="*/ 59 h 187"/>
                      <a:gd name="T30" fmla="*/ 119 w 120"/>
                      <a:gd name="T31" fmla="*/ 70 h 187"/>
                      <a:gd name="T32" fmla="*/ 116 w 120"/>
                      <a:gd name="T33" fmla="*/ 82 h 187"/>
                      <a:gd name="T34" fmla="*/ 113 w 120"/>
                      <a:gd name="T35" fmla="*/ 93 h 187"/>
                      <a:gd name="T36" fmla="*/ 109 w 120"/>
                      <a:gd name="T37" fmla="*/ 104 h 187"/>
                      <a:gd name="T38" fmla="*/ 104 w 120"/>
                      <a:gd name="T39" fmla="*/ 114 h 187"/>
                      <a:gd name="T40" fmla="*/ 99 w 120"/>
                      <a:gd name="T41" fmla="*/ 123 h 187"/>
                      <a:gd name="T42" fmla="*/ 94 w 120"/>
                      <a:gd name="T43" fmla="*/ 133 h 187"/>
                      <a:gd name="T44" fmla="*/ 89 w 120"/>
                      <a:gd name="T45" fmla="*/ 142 h 187"/>
                      <a:gd name="T46" fmla="*/ 83 w 120"/>
                      <a:gd name="T47" fmla="*/ 150 h 187"/>
                      <a:gd name="T48" fmla="*/ 78 w 120"/>
                      <a:gd name="T49" fmla="*/ 157 h 187"/>
                      <a:gd name="T50" fmla="*/ 72 w 120"/>
                      <a:gd name="T51" fmla="*/ 164 h 187"/>
                      <a:gd name="T52" fmla="*/ 66 w 120"/>
                      <a:gd name="T53" fmla="*/ 170 h 187"/>
                      <a:gd name="T54" fmla="*/ 60 w 120"/>
                      <a:gd name="T55" fmla="*/ 175 h 187"/>
                      <a:gd name="T56" fmla="*/ 55 w 120"/>
                      <a:gd name="T57" fmla="*/ 180 h 187"/>
                      <a:gd name="T58" fmla="*/ 50 w 120"/>
                      <a:gd name="T59" fmla="*/ 183 h 187"/>
                      <a:gd name="T60" fmla="*/ 44 w 120"/>
                      <a:gd name="T61" fmla="*/ 185 h 187"/>
                      <a:gd name="T62" fmla="*/ 39 w 120"/>
                      <a:gd name="T63" fmla="*/ 187 h 187"/>
                      <a:gd name="T64" fmla="*/ 35 w 120"/>
                      <a:gd name="T65" fmla="*/ 187 h 187"/>
                      <a:gd name="T66" fmla="*/ 33 w 120"/>
                      <a:gd name="T67" fmla="*/ 186 h 187"/>
                      <a:gd name="T68" fmla="*/ 30 w 120"/>
                      <a:gd name="T69" fmla="*/ 184 h 187"/>
                      <a:gd name="T70" fmla="*/ 25 w 120"/>
                      <a:gd name="T71" fmla="*/ 180 h 187"/>
                      <a:gd name="T72" fmla="*/ 19 w 120"/>
                      <a:gd name="T73" fmla="*/ 175 h 187"/>
                      <a:gd name="T74" fmla="*/ 13 w 120"/>
                      <a:gd name="T75" fmla="*/ 167 h 187"/>
                      <a:gd name="T76" fmla="*/ 7 w 120"/>
                      <a:gd name="T77" fmla="*/ 157 h 187"/>
                      <a:gd name="T78" fmla="*/ 3 w 120"/>
                      <a:gd name="T79" fmla="*/ 146 h 187"/>
                      <a:gd name="T80" fmla="*/ 1 w 120"/>
                      <a:gd name="T81" fmla="*/ 132 h 187"/>
                      <a:gd name="T82" fmla="*/ 0 w 120"/>
                      <a:gd name="T83" fmla="*/ 116 h 187"/>
                      <a:gd name="T84" fmla="*/ 1 w 120"/>
                      <a:gd name="T85" fmla="*/ 97 h 187"/>
                      <a:gd name="T86" fmla="*/ 4 w 120"/>
                      <a:gd name="T87" fmla="*/ 78 h 187"/>
                      <a:gd name="T88" fmla="*/ 8 w 120"/>
                      <a:gd name="T89" fmla="*/ 59 h 187"/>
                      <a:gd name="T90" fmla="*/ 14 w 120"/>
                      <a:gd name="T91" fmla="*/ 42 h 187"/>
                      <a:gd name="T92" fmla="*/ 20 w 120"/>
                      <a:gd name="T93" fmla="*/ 26 h 187"/>
                      <a:gd name="T94" fmla="*/ 29 w 120"/>
                      <a:gd name="T95" fmla="*/ 13 h 187"/>
                      <a:gd name="T96" fmla="*/ 39 w 120"/>
                      <a:gd name="T97" fmla="*/ 5 h 1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0"/>
                      <a:gd name="T148" fmla="*/ 0 h 187"/>
                      <a:gd name="T149" fmla="*/ 120 w 120"/>
                      <a:gd name="T150" fmla="*/ 187 h 1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0" h="187">
                        <a:moveTo>
                          <a:pt x="39" y="5"/>
                        </a:moveTo>
                        <a:lnTo>
                          <a:pt x="45" y="2"/>
                        </a:lnTo>
                        <a:lnTo>
                          <a:pt x="51" y="0"/>
                        </a:lnTo>
                        <a:lnTo>
                          <a:pt x="59" y="0"/>
                        </a:lnTo>
                        <a:lnTo>
                          <a:pt x="66" y="0"/>
                        </a:lnTo>
                        <a:lnTo>
                          <a:pt x="74" y="1"/>
                        </a:lnTo>
                        <a:lnTo>
                          <a:pt x="82" y="4"/>
                        </a:lnTo>
                        <a:lnTo>
                          <a:pt x="89" y="7"/>
                        </a:lnTo>
                        <a:lnTo>
                          <a:pt x="96" y="12"/>
                        </a:lnTo>
                        <a:lnTo>
                          <a:pt x="103" y="17"/>
                        </a:lnTo>
                        <a:lnTo>
                          <a:pt x="109" y="24"/>
                        </a:lnTo>
                        <a:lnTo>
                          <a:pt x="113" y="31"/>
                        </a:lnTo>
                        <a:lnTo>
                          <a:pt x="117" y="39"/>
                        </a:lnTo>
                        <a:lnTo>
                          <a:pt x="119" y="49"/>
                        </a:lnTo>
                        <a:lnTo>
                          <a:pt x="120" y="59"/>
                        </a:lnTo>
                        <a:lnTo>
                          <a:pt x="119" y="70"/>
                        </a:lnTo>
                        <a:lnTo>
                          <a:pt x="116" y="82"/>
                        </a:lnTo>
                        <a:lnTo>
                          <a:pt x="113" y="93"/>
                        </a:lnTo>
                        <a:lnTo>
                          <a:pt x="109" y="104"/>
                        </a:lnTo>
                        <a:lnTo>
                          <a:pt x="104" y="114"/>
                        </a:lnTo>
                        <a:lnTo>
                          <a:pt x="99" y="123"/>
                        </a:lnTo>
                        <a:lnTo>
                          <a:pt x="94" y="133"/>
                        </a:lnTo>
                        <a:lnTo>
                          <a:pt x="89" y="142"/>
                        </a:lnTo>
                        <a:lnTo>
                          <a:pt x="83" y="150"/>
                        </a:lnTo>
                        <a:lnTo>
                          <a:pt x="78" y="157"/>
                        </a:lnTo>
                        <a:lnTo>
                          <a:pt x="72" y="164"/>
                        </a:lnTo>
                        <a:lnTo>
                          <a:pt x="66" y="170"/>
                        </a:lnTo>
                        <a:lnTo>
                          <a:pt x="60" y="175"/>
                        </a:lnTo>
                        <a:lnTo>
                          <a:pt x="55" y="180"/>
                        </a:lnTo>
                        <a:lnTo>
                          <a:pt x="50" y="183"/>
                        </a:lnTo>
                        <a:lnTo>
                          <a:pt x="44" y="185"/>
                        </a:lnTo>
                        <a:lnTo>
                          <a:pt x="39" y="187"/>
                        </a:lnTo>
                        <a:lnTo>
                          <a:pt x="35" y="187"/>
                        </a:lnTo>
                        <a:lnTo>
                          <a:pt x="33" y="186"/>
                        </a:lnTo>
                        <a:lnTo>
                          <a:pt x="30" y="184"/>
                        </a:lnTo>
                        <a:lnTo>
                          <a:pt x="25" y="180"/>
                        </a:lnTo>
                        <a:lnTo>
                          <a:pt x="19" y="175"/>
                        </a:lnTo>
                        <a:lnTo>
                          <a:pt x="13" y="167"/>
                        </a:lnTo>
                        <a:lnTo>
                          <a:pt x="7" y="157"/>
                        </a:lnTo>
                        <a:lnTo>
                          <a:pt x="3" y="146"/>
                        </a:lnTo>
                        <a:lnTo>
                          <a:pt x="1" y="132"/>
                        </a:lnTo>
                        <a:lnTo>
                          <a:pt x="0" y="116"/>
                        </a:lnTo>
                        <a:lnTo>
                          <a:pt x="1" y="97"/>
                        </a:lnTo>
                        <a:lnTo>
                          <a:pt x="4" y="78"/>
                        </a:lnTo>
                        <a:lnTo>
                          <a:pt x="8" y="59"/>
                        </a:lnTo>
                        <a:lnTo>
                          <a:pt x="14" y="42"/>
                        </a:lnTo>
                        <a:lnTo>
                          <a:pt x="20" y="26"/>
                        </a:lnTo>
                        <a:lnTo>
                          <a:pt x="29" y="13"/>
                        </a:lnTo>
                        <a:lnTo>
                          <a:pt x="39" y="5"/>
                        </a:lnTo>
                        <a:close/>
                      </a:path>
                    </a:pathLst>
                  </a:custGeom>
                  <a:solidFill>
                    <a:srgbClr val="BC8C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40"/>
                  <p:cNvSpPr>
                    <a:spLocks/>
                  </p:cNvSpPr>
                  <p:nvPr/>
                </p:nvSpPr>
                <p:spPr bwMode="auto">
                  <a:xfrm>
                    <a:off x="1234" y="1908"/>
                    <a:ext cx="110" cy="174"/>
                  </a:xfrm>
                  <a:custGeom>
                    <a:avLst/>
                    <a:gdLst>
                      <a:gd name="T0" fmla="*/ 33 w 110"/>
                      <a:gd name="T1" fmla="*/ 174 h 174"/>
                      <a:gd name="T2" fmla="*/ 31 w 110"/>
                      <a:gd name="T3" fmla="*/ 173 h 174"/>
                      <a:gd name="T4" fmla="*/ 28 w 110"/>
                      <a:gd name="T5" fmla="*/ 171 h 174"/>
                      <a:gd name="T6" fmla="*/ 23 w 110"/>
                      <a:gd name="T7" fmla="*/ 168 h 174"/>
                      <a:gd name="T8" fmla="*/ 18 w 110"/>
                      <a:gd name="T9" fmla="*/ 163 h 174"/>
                      <a:gd name="T10" fmla="*/ 12 w 110"/>
                      <a:gd name="T11" fmla="*/ 155 h 174"/>
                      <a:gd name="T12" fmla="*/ 7 w 110"/>
                      <a:gd name="T13" fmla="*/ 147 h 174"/>
                      <a:gd name="T14" fmla="*/ 3 w 110"/>
                      <a:gd name="T15" fmla="*/ 136 h 174"/>
                      <a:gd name="T16" fmla="*/ 1 w 110"/>
                      <a:gd name="T17" fmla="*/ 123 h 174"/>
                      <a:gd name="T18" fmla="*/ 0 w 110"/>
                      <a:gd name="T19" fmla="*/ 107 h 174"/>
                      <a:gd name="T20" fmla="*/ 1 w 110"/>
                      <a:gd name="T21" fmla="*/ 90 h 174"/>
                      <a:gd name="T22" fmla="*/ 4 w 110"/>
                      <a:gd name="T23" fmla="*/ 73 h 174"/>
                      <a:gd name="T24" fmla="*/ 8 w 110"/>
                      <a:gd name="T25" fmla="*/ 55 h 174"/>
                      <a:gd name="T26" fmla="*/ 13 w 110"/>
                      <a:gd name="T27" fmla="*/ 38 h 174"/>
                      <a:gd name="T28" fmla="*/ 20 w 110"/>
                      <a:gd name="T29" fmla="*/ 24 h 174"/>
                      <a:gd name="T30" fmla="*/ 27 w 110"/>
                      <a:gd name="T31" fmla="*/ 12 h 174"/>
                      <a:gd name="T32" fmla="*/ 37 w 110"/>
                      <a:gd name="T33" fmla="*/ 4 h 174"/>
                      <a:gd name="T34" fmla="*/ 42 w 110"/>
                      <a:gd name="T35" fmla="*/ 2 h 174"/>
                      <a:gd name="T36" fmla="*/ 48 w 110"/>
                      <a:gd name="T37" fmla="*/ 0 h 174"/>
                      <a:gd name="T38" fmla="*/ 54 w 110"/>
                      <a:gd name="T39" fmla="*/ 0 h 174"/>
                      <a:gd name="T40" fmla="*/ 61 w 110"/>
                      <a:gd name="T41" fmla="*/ 0 h 174"/>
                      <a:gd name="T42" fmla="*/ 68 w 110"/>
                      <a:gd name="T43" fmla="*/ 2 h 174"/>
                      <a:gd name="T44" fmla="*/ 75 w 110"/>
                      <a:gd name="T45" fmla="*/ 5 h 174"/>
                      <a:gd name="T46" fmla="*/ 81 w 110"/>
                      <a:gd name="T47" fmla="*/ 8 h 174"/>
                      <a:gd name="T48" fmla="*/ 88 w 110"/>
                      <a:gd name="T49" fmla="*/ 12 h 174"/>
                      <a:gd name="T50" fmla="*/ 93 w 110"/>
                      <a:gd name="T51" fmla="*/ 17 h 174"/>
                      <a:gd name="T52" fmla="*/ 98 w 110"/>
                      <a:gd name="T53" fmla="*/ 23 h 174"/>
                      <a:gd name="T54" fmla="*/ 103 w 110"/>
                      <a:gd name="T55" fmla="*/ 30 h 174"/>
                      <a:gd name="T56" fmla="*/ 106 w 110"/>
                      <a:gd name="T57" fmla="*/ 38 h 174"/>
                      <a:gd name="T58" fmla="*/ 108 w 110"/>
                      <a:gd name="T59" fmla="*/ 46 h 174"/>
                      <a:gd name="T60" fmla="*/ 110 w 110"/>
                      <a:gd name="T61" fmla="*/ 55 h 174"/>
                      <a:gd name="T62" fmla="*/ 109 w 110"/>
                      <a:gd name="T63" fmla="*/ 64 h 174"/>
                      <a:gd name="T64" fmla="*/ 107 w 110"/>
                      <a:gd name="T65" fmla="*/ 74 h 174"/>
                      <a:gd name="T66" fmla="*/ 104 w 110"/>
                      <a:gd name="T67" fmla="*/ 85 h 174"/>
                      <a:gd name="T68" fmla="*/ 101 w 110"/>
                      <a:gd name="T69" fmla="*/ 95 h 174"/>
                      <a:gd name="T70" fmla="*/ 97 w 110"/>
                      <a:gd name="T71" fmla="*/ 104 h 174"/>
                      <a:gd name="T72" fmla="*/ 93 w 110"/>
                      <a:gd name="T73" fmla="*/ 114 h 174"/>
                      <a:gd name="T74" fmla="*/ 88 w 110"/>
                      <a:gd name="T75" fmla="*/ 123 h 174"/>
                      <a:gd name="T76" fmla="*/ 83 w 110"/>
                      <a:gd name="T77" fmla="*/ 131 h 174"/>
                      <a:gd name="T78" fmla="*/ 78 w 110"/>
                      <a:gd name="T79" fmla="*/ 139 h 174"/>
                      <a:gd name="T80" fmla="*/ 73 w 110"/>
                      <a:gd name="T81" fmla="*/ 146 h 174"/>
                      <a:gd name="T82" fmla="*/ 68 w 110"/>
                      <a:gd name="T83" fmla="*/ 152 h 174"/>
                      <a:gd name="T84" fmla="*/ 62 w 110"/>
                      <a:gd name="T85" fmla="*/ 158 h 174"/>
                      <a:gd name="T86" fmla="*/ 57 w 110"/>
                      <a:gd name="T87" fmla="*/ 163 h 174"/>
                      <a:gd name="T88" fmla="*/ 52 w 110"/>
                      <a:gd name="T89" fmla="*/ 167 h 174"/>
                      <a:gd name="T90" fmla="*/ 47 w 110"/>
                      <a:gd name="T91" fmla="*/ 170 h 174"/>
                      <a:gd name="T92" fmla="*/ 42 w 110"/>
                      <a:gd name="T93" fmla="*/ 172 h 174"/>
                      <a:gd name="T94" fmla="*/ 37 w 110"/>
                      <a:gd name="T95" fmla="*/ 174 h 174"/>
                      <a:gd name="T96" fmla="*/ 33 w 110"/>
                      <a:gd name="T97" fmla="*/ 174 h 1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0"/>
                      <a:gd name="T148" fmla="*/ 0 h 174"/>
                      <a:gd name="T149" fmla="*/ 110 w 110"/>
                      <a:gd name="T150" fmla="*/ 174 h 1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0" h="174">
                        <a:moveTo>
                          <a:pt x="33" y="174"/>
                        </a:moveTo>
                        <a:lnTo>
                          <a:pt x="31" y="173"/>
                        </a:lnTo>
                        <a:lnTo>
                          <a:pt x="28" y="171"/>
                        </a:lnTo>
                        <a:lnTo>
                          <a:pt x="23" y="168"/>
                        </a:lnTo>
                        <a:lnTo>
                          <a:pt x="18" y="163"/>
                        </a:lnTo>
                        <a:lnTo>
                          <a:pt x="12" y="155"/>
                        </a:lnTo>
                        <a:lnTo>
                          <a:pt x="7" y="147"/>
                        </a:lnTo>
                        <a:lnTo>
                          <a:pt x="3" y="136"/>
                        </a:lnTo>
                        <a:lnTo>
                          <a:pt x="1" y="123"/>
                        </a:lnTo>
                        <a:lnTo>
                          <a:pt x="0" y="107"/>
                        </a:lnTo>
                        <a:lnTo>
                          <a:pt x="1" y="90"/>
                        </a:lnTo>
                        <a:lnTo>
                          <a:pt x="4" y="73"/>
                        </a:lnTo>
                        <a:lnTo>
                          <a:pt x="8" y="55"/>
                        </a:lnTo>
                        <a:lnTo>
                          <a:pt x="13" y="38"/>
                        </a:lnTo>
                        <a:lnTo>
                          <a:pt x="20" y="24"/>
                        </a:lnTo>
                        <a:lnTo>
                          <a:pt x="27" y="12"/>
                        </a:lnTo>
                        <a:lnTo>
                          <a:pt x="37" y="4"/>
                        </a:lnTo>
                        <a:lnTo>
                          <a:pt x="42" y="2"/>
                        </a:lnTo>
                        <a:lnTo>
                          <a:pt x="48" y="0"/>
                        </a:lnTo>
                        <a:lnTo>
                          <a:pt x="54" y="0"/>
                        </a:lnTo>
                        <a:lnTo>
                          <a:pt x="61" y="0"/>
                        </a:lnTo>
                        <a:lnTo>
                          <a:pt x="68" y="2"/>
                        </a:lnTo>
                        <a:lnTo>
                          <a:pt x="75" y="5"/>
                        </a:lnTo>
                        <a:lnTo>
                          <a:pt x="81" y="8"/>
                        </a:lnTo>
                        <a:lnTo>
                          <a:pt x="88" y="12"/>
                        </a:lnTo>
                        <a:lnTo>
                          <a:pt x="93" y="17"/>
                        </a:lnTo>
                        <a:lnTo>
                          <a:pt x="98" y="23"/>
                        </a:lnTo>
                        <a:lnTo>
                          <a:pt x="103" y="30"/>
                        </a:lnTo>
                        <a:lnTo>
                          <a:pt x="106" y="38"/>
                        </a:lnTo>
                        <a:lnTo>
                          <a:pt x="108" y="46"/>
                        </a:lnTo>
                        <a:lnTo>
                          <a:pt x="110" y="55"/>
                        </a:lnTo>
                        <a:lnTo>
                          <a:pt x="109" y="64"/>
                        </a:lnTo>
                        <a:lnTo>
                          <a:pt x="107" y="74"/>
                        </a:lnTo>
                        <a:lnTo>
                          <a:pt x="104" y="85"/>
                        </a:lnTo>
                        <a:lnTo>
                          <a:pt x="101" y="95"/>
                        </a:lnTo>
                        <a:lnTo>
                          <a:pt x="97" y="104"/>
                        </a:lnTo>
                        <a:lnTo>
                          <a:pt x="93" y="114"/>
                        </a:lnTo>
                        <a:lnTo>
                          <a:pt x="88" y="123"/>
                        </a:lnTo>
                        <a:lnTo>
                          <a:pt x="83" y="131"/>
                        </a:lnTo>
                        <a:lnTo>
                          <a:pt x="78" y="139"/>
                        </a:lnTo>
                        <a:lnTo>
                          <a:pt x="73" y="146"/>
                        </a:lnTo>
                        <a:lnTo>
                          <a:pt x="68" y="152"/>
                        </a:lnTo>
                        <a:lnTo>
                          <a:pt x="62" y="158"/>
                        </a:lnTo>
                        <a:lnTo>
                          <a:pt x="57" y="163"/>
                        </a:lnTo>
                        <a:lnTo>
                          <a:pt x="52" y="167"/>
                        </a:lnTo>
                        <a:lnTo>
                          <a:pt x="47" y="170"/>
                        </a:lnTo>
                        <a:lnTo>
                          <a:pt x="42" y="172"/>
                        </a:lnTo>
                        <a:lnTo>
                          <a:pt x="37" y="174"/>
                        </a:lnTo>
                        <a:lnTo>
                          <a:pt x="33" y="174"/>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41"/>
                  <p:cNvSpPr>
                    <a:spLocks/>
                  </p:cNvSpPr>
                  <p:nvPr/>
                </p:nvSpPr>
                <p:spPr bwMode="auto">
                  <a:xfrm>
                    <a:off x="1364" y="1891"/>
                    <a:ext cx="22" cy="69"/>
                  </a:xfrm>
                  <a:custGeom>
                    <a:avLst/>
                    <a:gdLst>
                      <a:gd name="T0" fmla="*/ 1 w 22"/>
                      <a:gd name="T1" fmla="*/ 67 h 69"/>
                      <a:gd name="T2" fmla="*/ 0 w 22"/>
                      <a:gd name="T3" fmla="*/ 67 h 69"/>
                      <a:gd name="T4" fmla="*/ 1 w 22"/>
                      <a:gd name="T5" fmla="*/ 68 h 69"/>
                      <a:gd name="T6" fmla="*/ 1 w 22"/>
                      <a:gd name="T7" fmla="*/ 69 h 69"/>
                      <a:gd name="T8" fmla="*/ 2 w 22"/>
                      <a:gd name="T9" fmla="*/ 69 h 69"/>
                      <a:gd name="T10" fmla="*/ 11 w 22"/>
                      <a:gd name="T11" fmla="*/ 59 h 69"/>
                      <a:gd name="T12" fmla="*/ 18 w 22"/>
                      <a:gd name="T13" fmla="*/ 48 h 69"/>
                      <a:gd name="T14" fmla="*/ 21 w 22"/>
                      <a:gd name="T15" fmla="*/ 37 h 69"/>
                      <a:gd name="T16" fmla="*/ 22 w 22"/>
                      <a:gd name="T17" fmla="*/ 25 h 69"/>
                      <a:gd name="T18" fmla="*/ 22 w 22"/>
                      <a:gd name="T19" fmla="*/ 15 h 69"/>
                      <a:gd name="T20" fmla="*/ 22 w 22"/>
                      <a:gd name="T21" fmla="*/ 7 h 69"/>
                      <a:gd name="T22" fmla="*/ 21 w 22"/>
                      <a:gd name="T23" fmla="*/ 2 h 69"/>
                      <a:gd name="T24" fmla="*/ 21 w 22"/>
                      <a:gd name="T25" fmla="*/ 0 h 69"/>
                      <a:gd name="T26" fmla="*/ 21 w 22"/>
                      <a:gd name="T27" fmla="*/ 2 h 69"/>
                      <a:gd name="T28" fmla="*/ 21 w 22"/>
                      <a:gd name="T29" fmla="*/ 8 h 69"/>
                      <a:gd name="T30" fmla="*/ 21 w 22"/>
                      <a:gd name="T31" fmla="*/ 17 h 69"/>
                      <a:gd name="T32" fmla="*/ 19 w 22"/>
                      <a:gd name="T33" fmla="*/ 28 h 69"/>
                      <a:gd name="T34" fmla="*/ 17 w 22"/>
                      <a:gd name="T35" fmla="*/ 39 h 69"/>
                      <a:gd name="T36" fmla="*/ 13 w 22"/>
                      <a:gd name="T37" fmla="*/ 50 h 69"/>
                      <a:gd name="T38" fmla="*/ 9 w 22"/>
                      <a:gd name="T39" fmla="*/ 60 h 69"/>
                      <a:gd name="T40" fmla="*/ 1 w 22"/>
                      <a:gd name="T41" fmla="*/ 67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69"/>
                      <a:gd name="T65" fmla="*/ 22 w 22"/>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69">
                        <a:moveTo>
                          <a:pt x="1" y="67"/>
                        </a:moveTo>
                        <a:lnTo>
                          <a:pt x="0" y="67"/>
                        </a:lnTo>
                        <a:lnTo>
                          <a:pt x="1" y="68"/>
                        </a:lnTo>
                        <a:lnTo>
                          <a:pt x="1" y="69"/>
                        </a:lnTo>
                        <a:lnTo>
                          <a:pt x="2" y="69"/>
                        </a:lnTo>
                        <a:lnTo>
                          <a:pt x="11" y="59"/>
                        </a:lnTo>
                        <a:lnTo>
                          <a:pt x="18" y="48"/>
                        </a:lnTo>
                        <a:lnTo>
                          <a:pt x="21" y="37"/>
                        </a:lnTo>
                        <a:lnTo>
                          <a:pt x="22" y="25"/>
                        </a:lnTo>
                        <a:lnTo>
                          <a:pt x="22" y="15"/>
                        </a:lnTo>
                        <a:lnTo>
                          <a:pt x="22" y="7"/>
                        </a:lnTo>
                        <a:lnTo>
                          <a:pt x="21" y="2"/>
                        </a:lnTo>
                        <a:lnTo>
                          <a:pt x="21" y="0"/>
                        </a:lnTo>
                        <a:lnTo>
                          <a:pt x="21" y="2"/>
                        </a:lnTo>
                        <a:lnTo>
                          <a:pt x="21" y="8"/>
                        </a:lnTo>
                        <a:lnTo>
                          <a:pt x="21" y="17"/>
                        </a:lnTo>
                        <a:lnTo>
                          <a:pt x="19" y="28"/>
                        </a:lnTo>
                        <a:lnTo>
                          <a:pt x="17" y="39"/>
                        </a:lnTo>
                        <a:lnTo>
                          <a:pt x="13" y="50"/>
                        </a:lnTo>
                        <a:lnTo>
                          <a:pt x="9" y="60"/>
                        </a:lnTo>
                        <a:lnTo>
                          <a:pt x="1" y="6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42"/>
                  <p:cNvSpPr>
                    <a:spLocks/>
                  </p:cNvSpPr>
                  <p:nvPr/>
                </p:nvSpPr>
                <p:spPr bwMode="auto">
                  <a:xfrm>
                    <a:off x="1269" y="1951"/>
                    <a:ext cx="50" cy="13"/>
                  </a:xfrm>
                  <a:custGeom>
                    <a:avLst/>
                    <a:gdLst>
                      <a:gd name="T0" fmla="*/ 5 w 50"/>
                      <a:gd name="T1" fmla="*/ 1 h 13"/>
                      <a:gd name="T2" fmla="*/ 1 w 50"/>
                      <a:gd name="T3" fmla="*/ 0 h 13"/>
                      <a:gd name="T4" fmla="*/ 0 w 50"/>
                      <a:gd name="T5" fmla="*/ 1 h 13"/>
                      <a:gd name="T6" fmla="*/ 1 w 50"/>
                      <a:gd name="T7" fmla="*/ 3 h 13"/>
                      <a:gd name="T8" fmla="*/ 3 w 50"/>
                      <a:gd name="T9" fmla="*/ 5 h 13"/>
                      <a:gd name="T10" fmla="*/ 13 w 50"/>
                      <a:gd name="T11" fmla="*/ 10 h 13"/>
                      <a:gd name="T12" fmla="*/ 22 w 50"/>
                      <a:gd name="T13" fmla="*/ 13 h 13"/>
                      <a:gd name="T14" fmla="*/ 30 w 50"/>
                      <a:gd name="T15" fmla="*/ 13 h 13"/>
                      <a:gd name="T16" fmla="*/ 36 w 50"/>
                      <a:gd name="T17" fmla="*/ 12 h 13"/>
                      <a:gd name="T18" fmla="*/ 42 w 50"/>
                      <a:gd name="T19" fmla="*/ 10 h 13"/>
                      <a:gd name="T20" fmla="*/ 46 w 50"/>
                      <a:gd name="T21" fmla="*/ 8 h 13"/>
                      <a:gd name="T22" fmla="*/ 49 w 50"/>
                      <a:gd name="T23" fmla="*/ 6 h 13"/>
                      <a:gd name="T24" fmla="*/ 50 w 50"/>
                      <a:gd name="T25" fmla="*/ 5 h 13"/>
                      <a:gd name="T26" fmla="*/ 49 w 50"/>
                      <a:gd name="T27" fmla="*/ 5 h 13"/>
                      <a:gd name="T28" fmla="*/ 45 w 50"/>
                      <a:gd name="T29" fmla="*/ 5 h 13"/>
                      <a:gd name="T30" fmla="*/ 40 w 50"/>
                      <a:gd name="T31" fmla="*/ 5 h 13"/>
                      <a:gd name="T32" fmla="*/ 33 w 50"/>
                      <a:gd name="T33" fmla="*/ 5 h 13"/>
                      <a:gd name="T34" fmla="*/ 26 w 50"/>
                      <a:gd name="T35" fmla="*/ 5 h 13"/>
                      <a:gd name="T36" fmla="*/ 18 w 50"/>
                      <a:gd name="T37" fmla="*/ 4 h 13"/>
                      <a:gd name="T38" fmla="*/ 11 w 50"/>
                      <a:gd name="T39" fmla="*/ 3 h 13"/>
                      <a:gd name="T40" fmla="*/ 5 w 50"/>
                      <a:gd name="T41" fmla="*/ 1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13"/>
                      <a:gd name="T65" fmla="*/ 50 w 50"/>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13">
                        <a:moveTo>
                          <a:pt x="5" y="1"/>
                        </a:moveTo>
                        <a:lnTo>
                          <a:pt x="1" y="0"/>
                        </a:lnTo>
                        <a:lnTo>
                          <a:pt x="0" y="1"/>
                        </a:lnTo>
                        <a:lnTo>
                          <a:pt x="1" y="3"/>
                        </a:lnTo>
                        <a:lnTo>
                          <a:pt x="3" y="5"/>
                        </a:lnTo>
                        <a:lnTo>
                          <a:pt x="13" y="10"/>
                        </a:lnTo>
                        <a:lnTo>
                          <a:pt x="22" y="13"/>
                        </a:lnTo>
                        <a:lnTo>
                          <a:pt x="30" y="13"/>
                        </a:lnTo>
                        <a:lnTo>
                          <a:pt x="36" y="12"/>
                        </a:lnTo>
                        <a:lnTo>
                          <a:pt x="42" y="10"/>
                        </a:lnTo>
                        <a:lnTo>
                          <a:pt x="46" y="8"/>
                        </a:lnTo>
                        <a:lnTo>
                          <a:pt x="49" y="6"/>
                        </a:lnTo>
                        <a:lnTo>
                          <a:pt x="50" y="5"/>
                        </a:lnTo>
                        <a:lnTo>
                          <a:pt x="49" y="5"/>
                        </a:lnTo>
                        <a:lnTo>
                          <a:pt x="45" y="5"/>
                        </a:lnTo>
                        <a:lnTo>
                          <a:pt x="40" y="5"/>
                        </a:lnTo>
                        <a:lnTo>
                          <a:pt x="33" y="5"/>
                        </a:lnTo>
                        <a:lnTo>
                          <a:pt x="26" y="5"/>
                        </a:lnTo>
                        <a:lnTo>
                          <a:pt x="18" y="4"/>
                        </a:lnTo>
                        <a:lnTo>
                          <a:pt x="11" y="3"/>
                        </a:lnTo>
                        <a:lnTo>
                          <a:pt x="5"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43"/>
                  <p:cNvSpPr>
                    <a:spLocks/>
                  </p:cNvSpPr>
                  <p:nvPr/>
                </p:nvSpPr>
                <p:spPr bwMode="auto">
                  <a:xfrm>
                    <a:off x="1315" y="1961"/>
                    <a:ext cx="56" cy="118"/>
                  </a:xfrm>
                  <a:custGeom>
                    <a:avLst/>
                    <a:gdLst>
                      <a:gd name="T0" fmla="*/ 50 w 56"/>
                      <a:gd name="T1" fmla="*/ 39 h 118"/>
                      <a:gd name="T2" fmla="*/ 48 w 56"/>
                      <a:gd name="T3" fmla="*/ 43 h 118"/>
                      <a:gd name="T4" fmla="*/ 45 w 56"/>
                      <a:gd name="T5" fmla="*/ 46 h 118"/>
                      <a:gd name="T6" fmla="*/ 43 w 56"/>
                      <a:gd name="T7" fmla="*/ 50 h 118"/>
                      <a:gd name="T8" fmla="*/ 40 w 56"/>
                      <a:gd name="T9" fmla="*/ 53 h 118"/>
                      <a:gd name="T10" fmla="*/ 37 w 56"/>
                      <a:gd name="T11" fmla="*/ 56 h 118"/>
                      <a:gd name="T12" fmla="*/ 35 w 56"/>
                      <a:gd name="T13" fmla="*/ 59 h 118"/>
                      <a:gd name="T14" fmla="*/ 31 w 56"/>
                      <a:gd name="T15" fmla="*/ 63 h 118"/>
                      <a:gd name="T16" fmla="*/ 29 w 56"/>
                      <a:gd name="T17" fmla="*/ 65 h 118"/>
                      <a:gd name="T18" fmla="*/ 26 w 56"/>
                      <a:gd name="T19" fmla="*/ 68 h 118"/>
                      <a:gd name="T20" fmla="*/ 23 w 56"/>
                      <a:gd name="T21" fmla="*/ 72 h 118"/>
                      <a:gd name="T22" fmla="*/ 21 w 56"/>
                      <a:gd name="T23" fmla="*/ 74 h 118"/>
                      <a:gd name="T24" fmla="*/ 18 w 56"/>
                      <a:gd name="T25" fmla="*/ 77 h 118"/>
                      <a:gd name="T26" fmla="*/ 15 w 56"/>
                      <a:gd name="T27" fmla="*/ 81 h 118"/>
                      <a:gd name="T28" fmla="*/ 13 w 56"/>
                      <a:gd name="T29" fmla="*/ 84 h 118"/>
                      <a:gd name="T30" fmla="*/ 11 w 56"/>
                      <a:gd name="T31" fmla="*/ 87 h 118"/>
                      <a:gd name="T32" fmla="*/ 8 w 56"/>
                      <a:gd name="T33" fmla="*/ 91 h 118"/>
                      <a:gd name="T34" fmla="*/ 5 w 56"/>
                      <a:gd name="T35" fmla="*/ 99 h 118"/>
                      <a:gd name="T36" fmla="*/ 3 w 56"/>
                      <a:gd name="T37" fmla="*/ 108 h 118"/>
                      <a:gd name="T38" fmla="*/ 1 w 56"/>
                      <a:gd name="T39" fmla="*/ 115 h 118"/>
                      <a:gd name="T40" fmla="*/ 0 w 56"/>
                      <a:gd name="T41" fmla="*/ 118 h 118"/>
                      <a:gd name="T42" fmla="*/ 2 w 56"/>
                      <a:gd name="T43" fmla="*/ 114 h 118"/>
                      <a:gd name="T44" fmla="*/ 4 w 56"/>
                      <a:gd name="T45" fmla="*/ 110 h 118"/>
                      <a:gd name="T46" fmla="*/ 6 w 56"/>
                      <a:gd name="T47" fmla="*/ 105 h 118"/>
                      <a:gd name="T48" fmla="*/ 8 w 56"/>
                      <a:gd name="T49" fmla="*/ 101 h 118"/>
                      <a:gd name="T50" fmla="*/ 10 w 56"/>
                      <a:gd name="T51" fmla="*/ 98 h 118"/>
                      <a:gd name="T52" fmla="*/ 12 w 56"/>
                      <a:gd name="T53" fmla="*/ 94 h 118"/>
                      <a:gd name="T54" fmla="*/ 15 w 56"/>
                      <a:gd name="T55" fmla="*/ 90 h 118"/>
                      <a:gd name="T56" fmla="*/ 18 w 56"/>
                      <a:gd name="T57" fmla="*/ 86 h 118"/>
                      <a:gd name="T58" fmla="*/ 21 w 56"/>
                      <a:gd name="T59" fmla="*/ 82 h 118"/>
                      <a:gd name="T60" fmla="*/ 24 w 56"/>
                      <a:gd name="T61" fmla="*/ 79 h 118"/>
                      <a:gd name="T62" fmla="*/ 27 w 56"/>
                      <a:gd name="T63" fmla="*/ 75 h 118"/>
                      <a:gd name="T64" fmla="*/ 31 w 56"/>
                      <a:gd name="T65" fmla="*/ 72 h 118"/>
                      <a:gd name="T66" fmla="*/ 33 w 56"/>
                      <a:gd name="T67" fmla="*/ 68 h 118"/>
                      <a:gd name="T68" fmla="*/ 36 w 56"/>
                      <a:gd name="T69" fmla="*/ 65 h 118"/>
                      <a:gd name="T70" fmla="*/ 40 w 56"/>
                      <a:gd name="T71" fmla="*/ 61 h 118"/>
                      <a:gd name="T72" fmla="*/ 43 w 56"/>
                      <a:gd name="T73" fmla="*/ 58 h 118"/>
                      <a:gd name="T74" fmla="*/ 47 w 56"/>
                      <a:gd name="T75" fmla="*/ 52 h 118"/>
                      <a:gd name="T76" fmla="*/ 51 w 56"/>
                      <a:gd name="T77" fmla="*/ 45 h 118"/>
                      <a:gd name="T78" fmla="*/ 53 w 56"/>
                      <a:gd name="T79" fmla="*/ 39 h 118"/>
                      <a:gd name="T80" fmla="*/ 56 w 56"/>
                      <a:gd name="T81" fmla="*/ 32 h 118"/>
                      <a:gd name="T82" fmla="*/ 56 w 56"/>
                      <a:gd name="T83" fmla="*/ 23 h 118"/>
                      <a:gd name="T84" fmla="*/ 56 w 56"/>
                      <a:gd name="T85" fmla="*/ 12 h 118"/>
                      <a:gd name="T86" fmla="*/ 54 w 56"/>
                      <a:gd name="T87" fmla="*/ 4 h 118"/>
                      <a:gd name="T88" fmla="*/ 54 w 56"/>
                      <a:gd name="T89" fmla="*/ 0 h 118"/>
                      <a:gd name="T90" fmla="*/ 54 w 56"/>
                      <a:gd name="T91" fmla="*/ 4 h 118"/>
                      <a:gd name="T92" fmla="*/ 54 w 56"/>
                      <a:gd name="T93" fmla="*/ 15 h 118"/>
                      <a:gd name="T94" fmla="*/ 53 w 56"/>
                      <a:gd name="T95" fmla="*/ 28 h 118"/>
                      <a:gd name="T96" fmla="*/ 50 w 56"/>
                      <a:gd name="T97" fmla="*/ 39 h 1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
                      <a:gd name="T148" fmla="*/ 0 h 118"/>
                      <a:gd name="T149" fmla="*/ 56 w 56"/>
                      <a:gd name="T150" fmla="*/ 118 h 1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 h="118">
                        <a:moveTo>
                          <a:pt x="50" y="39"/>
                        </a:moveTo>
                        <a:lnTo>
                          <a:pt x="48" y="43"/>
                        </a:lnTo>
                        <a:lnTo>
                          <a:pt x="45" y="46"/>
                        </a:lnTo>
                        <a:lnTo>
                          <a:pt x="43" y="50"/>
                        </a:lnTo>
                        <a:lnTo>
                          <a:pt x="40" y="53"/>
                        </a:lnTo>
                        <a:lnTo>
                          <a:pt x="37" y="56"/>
                        </a:lnTo>
                        <a:lnTo>
                          <a:pt x="35" y="59"/>
                        </a:lnTo>
                        <a:lnTo>
                          <a:pt x="31" y="63"/>
                        </a:lnTo>
                        <a:lnTo>
                          <a:pt x="29" y="65"/>
                        </a:lnTo>
                        <a:lnTo>
                          <a:pt x="26" y="68"/>
                        </a:lnTo>
                        <a:lnTo>
                          <a:pt x="23" y="72"/>
                        </a:lnTo>
                        <a:lnTo>
                          <a:pt x="21" y="74"/>
                        </a:lnTo>
                        <a:lnTo>
                          <a:pt x="18" y="77"/>
                        </a:lnTo>
                        <a:lnTo>
                          <a:pt x="15" y="81"/>
                        </a:lnTo>
                        <a:lnTo>
                          <a:pt x="13" y="84"/>
                        </a:lnTo>
                        <a:lnTo>
                          <a:pt x="11" y="87"/>
                        </a:lnTo>
                        <a:lnTo>
                          <a:pt x="8" y="91"/>
                        </a:lnTo>
                        <a:lnTo>
                          <a:pt x="5" y="99"/>
                        </a:lnTo>
                        <a:lnTo>
                          <a:pt x="3" y="108"/>
                        </a:lnTo>
                        <a:lnTo>
                          <a:pt x="1" y="115"/>
                        </a:lnTo>
                        <a:lnTo>
                          <a:pt x="0" y="118"/>
                        </a:lnTo>
                        <a:lnTo>
                          <a:pt x="2" y="114"/>
                        </a:lnTo>
                        <a:lnTo>
                          <a:pt x="4" y="110"/>
                        </a:lnTo>
                        <a:lnTo>
                          <a:pt x="6" y="105"/>
                        </a:lnTo>
                        <a:lnTo>
                          <a:pt x="8" y="101"/>
                        </a:lnTo>
                        <a:lnTo>
                          <a:pt x="10" y="98"/>
                        </a:lnTo>
                        <a:lnTo>
                          <a:pt x="12" y="94"/>
                        </a:lnTo>
                        <a:lnTo>
                          <a:pt x="15" y="90"/>
                        </a:lnTo>
                        <a:lnTo>
                          <a:pt x="18" y="86"/>
                        </a:lnTo>
                        <a:lnTo>
                          <a:pt x="21" y="82"/>
                        </a:lnTo>
                        <a:lnTo>
                          <a:pt x="24" y="79"/>
                        </a:lnTo>
                        <a:lnTo>
                          <a:pt x="27" y="75"/>
                        </a:lnTo>
                        <a:lnTo>
                          <a:pt x="31" y="72"/>
                        </a:lnTo>
                        <a:lnTo>
                          <a:pt x="33" y="68"/>
                        </a:lnTo>
                        <a:lnTo>
                          <a:pt x="36" y="65"/>
                        </a:lnTo>
                        <a:lnTo>
                          <a:pt x="40" y="61"/>
                        </a:lnTo>
                        <a:lnTo>
                          <a:pt x="43" y="58"/>
                        </a:lnTo>
                        <a:lnTo>
                          <a:pt x="47" y="52"/>
                        </a:lnTo>
                        <a:lnTo>
                          <a:pt x="51" y="45"/>
                        </a:lnTo>
                        <a:lnTo>
                          <a:pt x="53" y="39"/>
                        </a:lnTo>
                        <a:lnTo>
                          <a:pt x="56" y="32"/>
                        </a:lnTo>
                        <a:lnTo>
                          <a:pt x="56" y="23"/>
                        </a:lnTo>
                        <a:lnTo>
                          <a:pt x="56" y="12"/>
                        </a:lnTo>
                        <a:lnTo>
                          <a:pt x="54" y="4"/>
                        </a:lnTo>
                        <a:lnTo>
                          <a:pt x="54" y="0"/>
                        </a:lnTo>
                        <a:lnTo>
                          <a:pt x="54" y="4"/>
                        </a:lnTo>
                        <a:lnTo>
                          <a:pt x="54" y="15"/>
                        </a:lnTo>
                        <a:lnTo>
                          <a:pt x="53" y="28"/>
                        </a:lnTo>
                        <a:lnTo>
                          <a:pt x="50" y="3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44"/>
                  <p:cNvSpPr>
                    <a:spLocks/>
                  </p:cNvSpPr>
                  <p:nvPr/>
                </p:nvSpPr>
                <p:spPr bwMode="auto">
                  <a:xfrm>
                    <a:off x="1349" y="1958"/>
                    <a:ext cx="25" cy="11"/>
                  </a:xfrm>
                  <a:custGeom>
                    <a:avLst/>
                    <a:gdLst>
                      <a:gd name="T0" fmla="*/ 12 w 25"/>
                      <a:gd name="T1" fmla="*/ 4 h 11"/>
                      <a:gd name="T2" fmla="*/ 10 w 25"/>
                      <a:gd name="T3" fmla="*/ 4 h 11"/>
                      <a:gd name="T4" fmla="*/ 7 w 25"/>
                      <a:gd name="T5" fmla="*/ 4 h 11"/>
                      <a:gd name="T6" fmla="*/ 4 w 25"/>
                      <a:gd name="T7" fmla="*/ 4 h 11"/>
                      <a:gd name="T8" fmla="*/ 1 w 25"/>
                      <a:gd name="T9" fmla="*/ 4 h 11"/>
                      <a:gd name="T10" fmla="*/ 1 w 25"/>
                      <a:gd name="T11" fmla="*/ 5 h 11"/>
                      <a:gd name="T12" fmla="*/ 0 w 25"/>
                      <a:gd name="T13" fmla="*/ 5 h 11"/>
                      <a:gd name="T14" fmla="*/ 0 w 25"/>
                      <a:gd name="T15" fmla="*/ 6 h 11"/>
                      <a:gd name="T16" fmla="*/ 0 w 25"/>
                      <a:gd name="T17" fmla="*/ 7 h 11"/>
                      <a:gd name="T18" fmla="*/ 1 w 25"/>
                      <a:gd name="T19" fmla="*/ 8 h 11"/>
                      <a:gd name="T20" fmla="*/ 2 w 25"/>
                      <a:gd name="T21" fmla="*/ 9 h 11"/>
                      <a:gd name="T22" fmla="*/ 3 w 25"/>
                      <a:gd name="T23" fmla="*/ 10 h 11"/>
                      <a:gd name="T24" fmla="*/ 5 w 25"/>
                      <a:gd name="T25" fmla="*/ 10 h 11"/>
                      <a:gd name="T26" fmla="*/ 7 w 25"/>
                      <a:gd name="T27" fmla="*/ 11 h 11"/>
                      <a:gd name="T28" fmla="*/ 9 w 25"/>
                      <a:gd name="T29" fmla="*/ 10 h 11"/>
                      <a:gd name="T30" fmla="*/ 12 w 25"/>
                      <a:gd name="T31" fmla="*/ 10 h 11"/>
                      <a:gd name="T32" fmla="*/ 14 w 25"/>
                      <a:gd name="T33" fmla="*/ 9 h 11"/>
                      <a:gd name="T34" fmla="*/ 17 w 25"/>
                      <a:gd name="T35" fmla="*/ 7 h 11"/>
                      <a:gd name="T36" fmla="*/ 21 w 25"/>
                      <a:gd name="T37" fmla="*/ 4 h 11"/>
                      <a:gd name="T38" fmla="*/ 24 w 25"/>
                      <a:gd name="T39" fmla="*/ 2 h 11"/>
                      <a:gd name="T40" fmla="*/ 25 w 25"/>
                      <a:gd name="T41" fmla="*/ 0 h 11"/>
                      <a:gd name="T42" fmla="*/ 24 w 25"/>
                      <a:gd name="T43" fmla="*/ 1 h 11"/>
                      <a:gd name="T44" fmla="*/ 21 w 25"/>
                      <a:gd name="T45" fmla="*/ 3 h 11"/>
                      <a:gd name="T46" fmla="*/ 16 w 25"/>
                      <a:gd name="T47" fmla="*/ 4 h 11"/>
                      <a:gd name="T48" fmla="*/ 12 w 25"/>
                      <a:gd name="T49" fmla="*/ 4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1"/>
                      <a:gd name="T77" fmla="*/ 25 w 25"/>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1">
                        <a:moveTo>
                          <a:pt x="12" y="4"/>
                        </a:moveTo>
                        <a:lnTo>
                          <a:pt x="10" y="4"/>
                        </a:lnTo>
                        <a:lnTo>
                          <a:pt x="7" y="4"/>
                        </a:lnTo>
                        <a:lnTo>
                          <a:pt x="4" y="4"/>
                        </a:lnTo>
                        <a:lnTo>
                          <a:pt x="1" y="4"/>
                        </a:lnTo>
                        <a:lnTo>
                          <a:pt x="1" y="5"/>
                        </a:lnTo>
                        <a:lnTo>
                          <a:pt x="0" y="5"/>
                        </a:lnTo>
                        <a:lnTo>
                          <a:pt x="0" y="6"/>
                        </a:lnTo>
                        <a:lnTo>
                          <a:pt x="0" y="7"/>
                        </a:lnTo>
                        <a:lnTo>
                          <a:pt x="1" y="8"/>
                        </a:lnTo>
                        <a:lnTo>
                          <a:pt x="2" y="9"/>
                        </a:lnTo>
                        <a:lnTo>
                          <a:pt x="3" y="10"/>
                        </a:lnTo>
                        <a:lnTo>
                          <a:pt x="5" y="10"/>
                        </a:lnTo>
                        <a:lnTo>
                          <a:pt x="7" y="11"/>
                        </a:lnTo>
                        <a:lnTo>
                          <a:pt x="9" y="10"/>
                        </a:lnTo>
                        <a:lnTo>
                          <a:pt x="12" y="10"/>
                        </a:lnTo>
                        <a:lnTo>
                          <a:pt x="14" y="9"/>
                        </a:lnTo>
                        <a:lnTo>
                          <a:pt x="17" y="7"/>
                        </a:lnTo>
                        <a:lnTo>
                          <a:pt x="21" y="4"/>
                        </a:lnTo>
                        <a:lnTo>
                          <a:pt x="24" y="2"/>
                        </a:lnTo>
                        <a:lnTo>
                          <a:pt x="25" y="0"/>
                        </a:lnTo>
                        <a:lnTo>
                          <a:pt x="24" y="1"/>
                        </a:lnTo>
                        <a:lnTo>
                          <a:pt x="21" y="3"/>
                        </a:lnTo>
                        <a:lnTo>
                          <a:pt x="16" y="4"/>
                        </a:lnTo>
                        <a:lnTo>
                          <a:pt x="12"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45"/>
                  <p:cNvSpPr>
                    <a:spLocks/>
                  </p:cNvSpPr>
                  <p:nvPr/>
                </p:nvSpPr>
                <p:spPr bwMode="auto">
                  <a:xfrm>
                    <a:off x="1286" y="2035"/>
                    <a:ext cx="41" cy="6"/>
                  </a:xfrm>
                  <a:custGeom>
                    <a:avLst/>
                    <a:gdLst>
                      <a:gd name="T0" fmla="*/ 23 w 41"/>
                      <a:gd name="T1" fmla="*/ 1 h 6"/>
                      <a:gd name="T2" fmla="*/ 20 w 41"/>
                      <a:gd name="T3" fmla="*/ 0 h 6"/>
                      <a:gd name="T4" fmla="*/ 17 w 41"/>
                      <a:gd name="T5" fmla="*/ 1 h 6"/>
                      <a:gd name="T6" fmla="*/ 14 w 41"/>
                      <a:gd name="T7" fmla="*/ 3 h 6"/>
                      <a:gd name="T8" fmla="*/ 10 w 41"/>
                      <a:gd name="T9" fmla="*/ 3 h 6"/>
                      <a:gd name="T10" fmla="*/ 8 w 41"/>
                      <a:gd name="T11" fmla="*/ 3 h 6"/>
                      <a:gd name="T12" fmla="*/ 5 w 41"/>
                      <a:gd name="T13" fmla="*/ 2 h 6"/>
                      <a:gd name="T14" fmla="*/ 3 w 41"/>
                      <a:gd name="T15" fmla="*/ 2 h 6"/>
                      <a:gd name="T16" fmla="*/ 1 w 41"/>
                      <a:gd name="T17" fmla="*/ 2 h 6"/>
                      <a:gd name="T18" fmla="*/ 0 w 41"/>
                      <a:gd name="T19" fmla="*/ 2 h 6"/>
                      <a:gd name="T20" fmla="*/ 0 w 41"/>
                      <a:gd name="T21" fmla="*/ 2 h 6"/>
                      <a:gd name="T22" fmla="*/ 0 w 41"/>
                      <a:gd name="T23" fmla="*/ 3 h 6"/>
                      <a:gd name="T24" fmla="*/ 0 w 41"/>
                      <a:gd name="T25" fmla="*/ 3 h 6"/>
                      <a:gd name="T26" fmla="*/ 3 w 41"/>
                      <a:gd name="T27" fmla="*/ 4 h 6"/>
                      <a:gd name="T28" fmla="*/ 6 w 41"/>
                      <a:gd name="T29" fmla="*/ 5 h 6"/>
                      <a:gd name="T30" fmla="*/ 9 w 41"/>
                      <a:gd name="T31" fmla="*/ 6 h 6"/>
                      <a:gd name="T32" fmla="*/ 12 w 41"/>
                      <a:gd name="T33" fmla="*/ 6 h 6"/>
                      <a:gd name="T34" fmla="*/ 14 w 41"/>
                      <a:gd name="T35" fmla="*/ 6 h 6"/>
                      <a:gd name="T36" fmla="*/ 17 w 41"/>
                      <a:gd name="T37" fmla="*/ 6 h 6"/>
                      <a:gd name="T38" fmla="*/ 19 w 41"/>
                      <a:gd name="T39" fmla="*/ 5 h 6"/>
                      <a:gd name="T40" fmla="*/ 21 w 41"/>
                      <a:gd name="T41" fmla="*/ 4 h 6"/>
                      <a:gd name="T42" fmla="*/ 23 w 41"/>
                      <a:gd name="T43" fmla="*/ 4 h 6"/>
                      <a:gd name="T44" fmla="*/ 25 w 41"/>
                      <a:gd name="T45" fmla="*/ 4 h 6"/>
                      <a:gd name="T46" fmla="*/ 28 w 41"/>
                      <a:gd name="T47" fmla="*/ 4 h 6"/>
                      <a:gd name="T48" fmla="*/ 30 w 41"/>
                      <a:gd name="T49" fmla="*/ 5 h 6"/>
                      <a:gd name="T50" fmla="*/ 34 w 41"/>
                      <a:gd name="T51" fmla="*/ 5 h 6"/>
                      <a:gd name="T52" fmla="*/ 37 w 41"/>
                      <a:gd name="T53" fmla="*/ 3 h 6"/>
                      <a:gd name="T54" fmla="*/ 40 w 41"/>
                      <a:gd name="T55" fmla="*/ 1 h 6"/>
                      <a:gd name="T56" fmla="*/ 41 w 41"/>
                      <a:gd name="T57" fmla="*/ 0 h 6"/>
                      <a:gd name="T58" fmla="*/ 40 w 41"/>
                      <a:gd name="T59" fmla="*/ 0 h 6"/>
                      <a:gd name="T60" fmla="*/ 39 w 41"/>
                      <a:gd name="T61" fmla="*/ 1 h 6"/>
                      <a:gd name="T62" fmla="*/ 38 w 41"/>
                      <a:gd name="T63" fmla="*/ 2 h 6"/>
                      <a:gd name="T64" fmla="*/ 36 w 41"/>
                      <a:gd name="T65" fmla="*/ 2 h 6"/>
                      <a:gd name="T66" fmla="*/ 33 w 41"/>
                      <a:gd name="T67" fmla="*/ 3 h 6"/>
                      <a:gd name="T68" fmla="*/ 30 w 41"/>
                      <a:gd name="T69" fmla="*/ 3 h 6"/>
                      <a:gd name="T70" fmla="*/ 27 w 41"/>
                      <a:gd name="T71" fmla="*/ 2 h 6"/>
                      <a:gd name="T72" fmla="*/ 23 w 41"/>
                      <a:gd name="T73" fmla="*/ 1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6"/>
                      <a:gd name="T113" fmla="*/ 41 w 41"/>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6">
                        <a:moveTo>
                          <a:pt x="23" y="1"/>
                        </a:moveTo>
                        <a:lnTo>
                          <a:pt x="20" y="0"/>
                        </a:lnTo>
                        <a:lnTo>
                          <a:pt x="17" y="1"/>
                        </a:lnTo>
                        <a:lnTo>
                          <a:pt x="14" y="3"/>
                        </a:lnTo>
                        <a:lnTo>
                          <a:pt x="10" y="3"/>
                        </a:lnTo>
                        <a:lnTo>
                          <a:pt x="8" y="3"/>
                        </a:lnTo>
                        <a:lnTo>
                          <a:pt x="5" y="2"/>
                        </a:lnTo>
                        <a:lnTo>
                          <a:pt x="3" y="2"/>
                        </a:lnTo>
                        <a:lnTo>
                          <a:pt x="1" y="2"/>
                        </a:lnTo>
                        <a:lnTo>
                          <a:pt x="0" y="2"/>
                        </a:lnTo>
                        <a:lnTo>
                          <a:pt x="0" y="3"/>
                        </a:lnTo>
                        <a:lnTo>
                          <a:pt x="3" y="4"/>
                        </a:lnTo>
                        <a:lnTo>
                          <a:pt x="6" y="5"/>
                        </a:lnTo>
                        <a:lnTo>
                          <a:pt x="9" y="6"/>
                        </a:lnTo>
                        <a:lnTo>
                          <a:pt x="12" y="6"/>
                        </a:lnTo>
                        <a:lnTo>
                          <a:pt x="14" y="6"/>
                        </a:lnTo>
                        <a:lnTo>
                          <a:pt x="17" y="6"/>
                        </a:lnTo>
                        <a:lnTo>
                          <a:pt x="19" y="5"/>
                        </a:lnTo>
                        <a:lnTo>
                          <a:pt x="21" y="4"/>
                        </a:lnTo>
                        <a:lnTo>
                          <a:pt x="23" y="4"/>
                        </a:lnTo>
                        <a:lnTo>
                          <a:pt x="25" y="4"/>
                        </a:lnTo>
                        <a:lnTo>
                          <a:pt x="28" y="4"/>
                        </a:lnTo>
                        <a:lnTo>
                          <a:pt x="30" y="5"/>
                        </a:lnTo>
                        <a:lnTo>
                          <a:pt x="34" y="5"/>
                        </a:lnTo>
                        <a:lnTo>
                          <a:pt x="37" y="3"/>
                        </a:lnTo>
                        <a:lnTo>
                          <a:pt x="40" y="1"/>
                        </a:lnTo>
                        <a:lnTo>
                          <a:pt x="41" y="0"/>
                        </a:lnTo>
                        <a:lnTo>
                          <a:pt x="40" y="0"/>
                        </a:lnTo>
                        <a:lnTo>
                          <a:pt x="39" y="1"/>
                        </a:lnTo>
                        <a:lnTo>
                          <a:pt x="38" y="2"/>
                        </a:lnTo>
                        <a:lnTo>
                          <a:pt x="36" y="2"/>
                        </a:lnTo>
                        <a:lnTo>
                          <a:pt x="33" y="3"/>
                        </a:lnTo>
                        <a:lnTo>
                          <a:pt x="30" y="3"/>
                        </a:lnTo>
                        <a:lnTo>
                          <a:pt x="27" y="2"/>
                        </a:lnTo>
                        <a:lnTo>
                          <a:pt x="23"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46"/>
                  <p:cNvSpPr>
                    <a:spLocks/>
                  </p:cNvSpPr>
                  <p:nvPr/>
                </p:nvSpPr>
                <p:spPr bwMode="auto">
                  <a:xfrm>
                    <a:off x="1301" y="2050"/>
                    <a:ext cx="19" cy="6"/>
                  </a:xfrm>
                  <a:custGeom>
                    <a:avLst/>
                    <a:gdLst>
                      <a:gd name="T0" fmla="*/ 10 w 19"/>
                      <a:gd name="T1" fmla="*/ 2 h 6"/>
                      <a:gd name="T2" fmla="*/ 8 w 19"/>
                      <a:gd name="T3" fmla="*/ 2 h 6"/>
                      <a:gd name="T4" fmla="*/ 6 w 19"/>
                      <a:gd name="T5" fmla="*/ 2 h 6"/>
                      <a:gd name="T6" fmla="*/ 4 w 19"/>
                      <a:gd name="T7" fmla="*/ 1 h 6"/>
                      <a:gd name="T8" fmla="*/ 1 w 19"/>
                      <a:gd name="T9" fmla="*/ 1 h 6"/>
                      <a:gd name="T10" fmla="*/ 1 w 19"/>
                      <a:gd name="T11" fmla="*/ 1 h 6"/>
                      <a:gd name="T12" fmla="*/ 0 w 19"/>
                      <a:gd name="T13" fmla="*/ 2 h 6"/>
                      <a:gd name="T14" fmla="*/ 0 w 19"/>
                      <a:gd name="T15" fmla="*/ 2 h 6"/>
                      <a:gd name="T16" fmla="*/ 1 w 19"/>
                      <a:gd name="T17" fmla="*/ 2 h 6"/>
                      <a:gd name="T18" fmla="*/ 6 w 19"/>
                      <a:gd name="T19" fmla="*/ 5 h 6"/>
                      <a:gd name="T20" fmla="*/ 10 w 19"/>
                      <a:gd name="T21" fmla="*/ 6 h 6"/>
                      <a:gd name="T22" fmla="*/ 13 w 19"/>
                      <a:gd name="T23" fmla="*/ 6 h 6"/>
                      <a:gd name="T24" fmla="*/ 16 w 19"/>
                      <a:gd name="T25" fmla="*/ 5 h 6"/>
                      <a:gd name="T26" fmla="*/ 17 w 19"/>
                      <a:gd name="T27" fmla="*/ 4 h 6"/>
                      <a:gd name="T28" fmla="*/ 18 w 19"/>
                      <a:gd name="T29" fmla="*/ 3 h 6"/>
                      <a:gd name="T30" fmla="*/ 19 w 19"/>
                      <a:gd name="T31" fmla="*/ 2 h 6"/>
                      <a:gd name="T32" fmla="*/ 19 w 19"/>
                      <a:gd name="T33" fmla="*/ 0 h 6"/>
                      <a:gd name="T34" fmla="*/ 18 w 19"/>
                      <a:gd name="T35" fmla="*/ 1 h 6"/>
                      <a:gd name="T36" fmla="*/ 16 w 19"/>
                      <a:gd name="T37" fmla="*/ 1 h 6"/>
                      <a:gd name="T38" fmla="*/ 13 w 19"/>
                      <a:gd name="T39" fmla="*/ 2 h 6"/>
                      <a:gd name="T40" fmla="*/ 10 w 19"/>
                      <a:gd name="T41" fmla="*/ 2 h 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6"/>
                      <a:gd name="T65" fmla="*/ 19 w 19"/>
                      <a:gd name="T66" fmla="*/ 6 h 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6">
                        <a:moveTo>
                          <a:pt x="10" y="2"/>
                        </a:moveTo>
                        <a:lnTo>
                          <a:pt x="8" y="2"/>
                        </a:lnTo>
                        <a:lnTo>
                          <a:pt x="6" y="2"/>
                        </a:lnTo>
                        <a:lnTo>
                          <a:pt x="4" y="1"/>
                        </a:lnTo>
                        <a:lnTo>
                          <a:pt x="1" y="1"/>
                        </a:lnTo>
                        <a:lnTo>
                          <a:pt x="0" y="2"/>
                        </a:lnTo>
                        <a:lnTo>
                          <a:pt x="1" y="2"/>
                        </a:lnTo>
                        <a:lnTo>
                          <a:pt x="6" y="5"/>
                        </a:lnTo>
                        <a:lnTo>
                          <a:pt x="10" y="6"/>
                        </a:lnTo>
                        <a:lnTo>
                          <a:pt x="13" y="6"/>
                        </a:lnTo>
                        <a:lnTo>
                          <a:pt x="16" y="5"/>
                        </a:lnTo>
                        <a:lnTo>
                          <a:pt x="17" y="4"/>
                        </a:lnTo>
                        <a:lnTo>
                          <a:pt x="18" y="3"/>
                        </a:lnTo>
                        <a:lnTo>
                          <a:pt x="19" y="2"/>
                        </a:lnTo>
                        <a:lnTo>
                          <a:pt x="19" y="0"/>
                        </a:lnTo>
                        <a:lnTo>
                          <a:pt x="18" y="1"/>
                        </a:lnTo>
                        <a:lnTo>
                          <a:pt x="16" y="1"/>
                        </a:lnTo>
                        <a:lnTo>
                          <a:pt x="13" y="2"/>
                        </a:lnTo>
                        <a:lnTo>
                          <a:pt x="10"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47"/>
                  <p:cNvSpPr>
                    <a:spLocks/>
                  </p:cNvSpPr>
                  <p:nvPr/>
                </p:nvSpPr>
                <p:spPr bwMode="auto">
                  <a:xfrm>
                    <a:off x="1336" y="1933"/>
                    <a:ext cx="55" cy="92"/>
                  </a:xfrm>
                  <a:custGeom>
                    <a:avLst/>
                    <a:gdLst>
                      <a:gd name="T0" fmla="*/ 32 w 55"/>
                      <a:gd name="T1" fmla="*/ 1 h 92"/>
                      <a:gd name="T2" fmla="*/ 28 w 55"/>
                      <a:gd name="T3" fmla="*/ 3 h 92"/>
                      <a:gd name="T4" fmla="*/ 26 w 55"/>
                      <a:gd name="T5" fmla="*/ 5 h 92"/>
                      <a:gd name="T6" fmla="*/ 23 w 55"/>
                      <a:gd name="T7" fmla="*/ 7 h 92"/>
                      <a:gd name="T8" fmla="*/ 21 w 55"/>
                      <a:gd name="T9" fmla="*/ 10 h 92"/>
                      <a:gd name="T10" fmla="*/ 19 w 55"/>
                      <a:gd name="T11" fmla="*/ 13 h 92"/>
                      <a:gd name="T12" fmla="*/ 17 w 55"/>
                      <a:gd name="T13" fmla="*/ 16 h 92"/>
                      <a:gd name="T14" fmla="*/ 15 w 55"/>
                      <a:gd name="T15" fmla="*/ 19 h 92"/>
                      <a:gd name="T16" fmla="*/ 13 w 55"/>
                      <a:gd name="T17" fmla="*/ 22 h 92"/>
                      <a:gd name="T18" fmla="*/ 11 w 55"/>
                      <a:gd name="T19" fmla="*/ 30 h 92"/>
                      <a:gd name="T20" fmla="*/ 10 w 55"/>
                      <a:gd name="T21" fmla="*/ 38 h 92"/>
                      <a:gd name="T22" fmla="*/ 10 w 55"/>
                      <a:gd name="T23" fmla="*/ 46 h 92"/>
                      <a:gd name="T24" fmla="*/ 9 w 55"/>
                      <a:gd name="T25" fmla="*/ 54 h 92"/>
                      <a:gd name="T26" fmla="*/ 8 w 55"/>
                      <a:gd name="T27" fmla="*/ 63 h 92"/>
                      <a:gd name="T28" fmla="*/ 6 w 55"/>
                      <a:gd name="T29" fmla="*/ 72 h 92"/>
                      <a:gd name="T30" fmla="*/ 3 w 55"/>
                      <a:gd name="T31" fmla="*/ 82 h 92"/>
                      <a:gd name="T32" fmla="*/ 0 w 55"/>
                      <a:gd name="T33" fmla="*/ 91 h 92"/>
                      <a:gd name="T34" fmla="*/ 0 w 55"/>
                      <a:gd name="T35" fmla="*/ 92 h 92"/>
                      <a:gd name="T36" fmla="*/ 1 w 55"/>
                      <a:gd name="T37" fmla="*/ 92 h 92"/>
                      <a:gd name="T38" fmla="*/ 2 w 55"/>
                      <a:gd name="T39" fmla="*/ 92 h 92"/>
                      <a:gd name="T40" fmla="*/ 2 w 55"/>
                      <a:gd name="T41" fmla="*/ 91 h 92"/>
                      <a:gd name="T42" fmla="*/ 7 w 55"/>
                      <a:gd name="T43" fmla="*/ 81 h 92"/>
                      <a:gd name="T44" fmla="*/ 10 w 55"/>
                      <a:gd name="T45" fmla="*/ 70 h 92"/>
                      <a:gd name="T46" fmla="*/ 13 w 55"/>
                      <a:gd name="T47" fmla="*/ 58 h 92"/>
                      <a:gd name="T48" fmla="*/ 14 w 55"/>
                      <a:gd name="T49" fmla="*/ 47 h 92"/>
                      <a:gd name="T50" fmla="*/ 14 w 55"/>
                      <a:gd name="T51" fmla="*/ 44 h 92"/>
                      <a:gd name="T52" fmla="*/ 14 w 55"/>
                      <a:gd name="T53" fmla="*/ 40 h 92"/>
                      <a:gd name="T54" fmla="*/ 14 w 55"/>
                      <a:gd name="T55" fmla="*/ 37 h 92"/>
                      <a:gd name="T56" fmla="*/ 14 w 55"/>
                      <a:gd name="T57" fmla="*/ 34 h 92"/>
                      <a:gd name="T58" fmla="*/ 15 w 55"/>
                      <a:gd name="T59" fmla="*/ 28 h 92"/>
                      <a:gd name="T60" fmla="*/ 17 w 55"/>
                      <a:gd name="T61" fmla="*/ 22 h 92"/>
                      <a:gd name="T62" fmla="*/ 19 w 55"/>
                      <a:gd name="T63" fmla="*/ 17 h 92"/>
                      <a:gd name="T64" fmla="*/ 23 w 55"/>
                      <a:gd name="T65" fmla="*/ 12 h 92"/>
                      <a:gd name="T66" fmla="*/ 26 w 55"/>
                      <a:gd name="T67" fmla="*/ 9 h 92"/>
                      <a:gd name="T68" fmla="*/ 30 w 55"/>
                      <a:gd name="T69" fmla="*/ 6 h 92"/>
                      <a:gd name="T70" fmla="*/ 36 w 55"/>
                      <a:gd name="T71" fmla="*/ 5 h 92"/>
                      <a:gd name="T72" fmla="*/ 41 w 55"/>
                      <a:gd name="T73" fmla="*/ 3 h 92"/>
                      <a:gd name="T74" fmla="*/ 47 w 55"/>
                      <a:gd name="T75" fmla="*/ 2 h 92"/>
                      <a:gd name="T76" fmla="*/ 51 w 55"/>
                      <a:gd name="T77" fmla="*/ 1 h 92"/>
                      <a:gd name="T78" fmla="*/ 54 w 55"/>
                      <a:gd name="T79" fmla="*/ 1 h 92"/>
                      <a:gd name="T80" fmla="*/ 55 w 55"/>
                      <a:gd name="T81" fmla="*/ 1 h 92"/>
                      <a:gd name="T82" fmla="*/ 55 w 55"/>
                      <a:gd name="T83" fmla="*/ 1 h 92"/>
                      <a:gd name="T84" fmla="*/ 53 w 55"/>
                      <a:gd name="T85" fmla="*/ 0 h 92"/>
                      <a:gd name="T86" fmla="*/ 50 w 55"/>
                      <a:gd name="T87" fmla="*/ 0 h 92"/>
                      <a:gd name="T88" fmla="*/ 46 w 55"/>
                      <a:gd name="T89" fmla="*/ 0 h 92"/>
                      <a:gd name="T90" fmla="*/ 42 w 55"/>
                      <a:gd name="T91" fmla="*/ 0 h 92"/>
                      <a:gd name="T92" fmla="*/ 38 w 55"/>
                      <a:gd name="T93" fmla="*/ 0 h 92"/>
                      <a:gd name="T94" fmla="*/ 35 w 55"/>
                      <a:gd name="T95" fmla="*/ 0 h 92"/>
                      <a:gd name="T96" fmla="*/ 32 w 55"/>
                      <a:gd name="T97" fmla="*/ 1 h 9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5"/>
                      <a:gd name="T148" fmla="*/ 0 h 92"/>
                      <a:gd name="T149" fmla="*/ 55 w 55"/>
                      <a:gd name="T150" fmla="*/ 92 h 9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5" h="92">
                        <a:moveTo>
                          <a:pt x="32" y="1"/>
                        </a:moveTo>
                        <a:lnTo>
                          <a:pt x="28" y="3"/>
                        </a:lnTo>
                        <a:lnTo>
                          <a:pt x="26" y="5"/>
                        </a:lnTo>
                        <a:lnTo>
                          <a:pt x="23" y="7"/>
                        </a:lnTo>
                        <a:lnTo>
                          <a:pt x="21" y="10"/>
                        </a:lnTo>
                        <a:lnTo>
                          <a:pt x="19" y="13"/>
                        </a:lnTo>
                        <a:lnTo>
                          <a:pt x="17" y="16"/>
                        </a:lnTo>
                        <a:lnTo>
                          <a:pt x="15" y="19"/>
                        </a:lnTo>
                        <a:lnTo>
                          <a:pt x="13" y="22"/>
                        </a:lnTo>
                        <a:lnTo>
                          <a:pt x="11" y="30"/>
                        </a:lnTo>
                        <a:lnTo>
                          <a:pt x="10" y="38"/>
                        </a:lnTo>
                        <a:lnTo>
                          <a:pt x="10" y="46"/>
                        </a:lnTo>
                        <a:lnTo>
                          <a:pt x="9" y="54"/>
                        </a:lnTo>
                        <a:lnTo>
                          <a:pt x="8" y="63"/>
                        </a:lnTo>
                        <a:lnTo>
                          <a:pt x="6" y="72"/>
                        </a:lnTo>
                        <a:lnTo>
                          <a:pt x="3" y="82"/>
                        </a:lnTo>
                        <a:lnTo>
                          <a:pt x="0" y="91"/>
                        </a:lnTo>
                        <a:lnTo>
                          <a:pt x="0" y="92"/>
                        </a:lnTo>
                        <a:lnTo>
                          <a:pt x="1" y="92"/>
                        </a:lnTo>
                        <a:lnTo>
                          <a:pt x="2" y="92"/>
                        </a:lnTo>
                        <a:lnTo>
                          <a:pt x="2" y="91"/>
                        </a:lnTo>
                        <a:lnTo>
                          <a:pt x="7" y="81"/>
                        </a:lnTo>
                        <a:lnTo>
                          <a:pt x="10" y="70"/>
                        </a:lnTo>
                        <a:lnTo>
                          <a:pt x="13" y="58"/>
                        </a:lnTo>
                        <a:lnTo>
                          <a:pt x="14" y="47"/>
                        </a:lnTo>
                        <a:lnTo>
                          <a:pt x="14" y="44"/>
                        </a:lnTo>
                        <a:lnTo>
                          <a:pt x="14" y="40"/>
                        </a:lnTo>
                        <a:lnTo>
                          <a:pt x="14" y="37"/>
                        </a:lnTo>
                        <a:lnTo>
                          <a:pt x="14" y="34"/>
                        </a:lnTo>
                        <a:lnTo>
                          <a:pt x="15" y="28"/>
                        </a:lnTo>
                        <a:lnTo>
                          <a:pt x="17" y="22"/>
                        </a:lnTo>
                        <a:lnTo>
                          <a:pt x="19" y="17"/>
                        </a:lnTo>
                        <a:lnTo>
                          <a:pt x="23" y="12"/>
                        </a:lnTo>
                        <a:lnTo>
                          <a:pt x="26" y="9"/>
                        </a:lnTo>
                        <a:lnTo>
                          <a:pt x="30" y="6"/>
                        </a:lnTo>
                        <a:lnTo>
                          <a:pt x="36" y="5"/>
                        </a:lnTo>
                        <a:lnTo>
                          <a:pt x="41" y="3"/>
                        </a:lnTo>
                        <a:lnTo>
                          <a:pt x="47" y="2"/>
                        </a:lnTo>
                        <a:lnTo>
                          <a:pt x="51" y="1"/>
                        </a:lnTo>
                        <a:lnTo>
                          <a:pt x="54" y="1"/>
                        </a:lnTo>
                        <a:lnTo>
                          <a:pt x="55" y="1"/>
                        </a:lnTo>
                        <a:lnTo>
                          <a:pt x="53" y="0"/>
                        </a:lnTo>
                        <a:lnTo>
                          <a:pt x="50" y="0"/>
                        </a:lnTo>
                        <a:lnTo>
                          <a:pt x="46" y="0"/>
                        </a:lnTo>
                        <a:lnTo>
                          <a:pt x="42" y="0"/>
                        </a:lnTo>
                        <a:lnTo>
                          <a:pt x="38" y="0"/>
                        </a:lnTo>
                        <a:lnTo>
                          <a:pt x="35" y="0"/>
                        </a:lnTo>
                        <a:lnTo>
                          <a:pt x="32"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48"/>
                  <p:cNvSpPr>
                    <a:spLocks/>
                  </p:cNvSpPr>
                  <p:nvPr/>
                </p:nvSpPr>
                <p:spPr bwMode="auto">
                  <a:xfrm>
                    <a:off x="1257" y="1927"/>
                    <a:ext cx="85" cy="16"/>
                  </a:xfrm>
                  <a:custGeom>
                    <a:avLst/>
                    <a:gdLst>
                      <a:gd name="T0" fmla="*/ 59 w 85"/>
                      <a:gd name="T1" fmla="*/ 8 h 16"/>
                      <a:gd name="T2" fmla="*/ 57 w 85"/>
                      <a:gd name="T3" fmla="*/ 7 h 16"/>
                      <a:gd name="T4" fmla="*/ 55 w 85"/>
                      <a:gd name="T5" fmla="*/ 6 h 16"/>
                      <a:gd name="T6" fmla="*/ 53 w 85"/>
                      <a:gd name="T7" fmla="*/ 5 h 16"/>
                      <a:gd name="T8" fmla="*/ 51 w 85"/>
                      <a:gd name="T9" fmla="*/ 4 h 16"/>
                      <a:gd name="T10" fmla="*/ 48 w 85"/>
                      <a:gd name="T11" fmla="*/ 3 h 16"/>
                      <a:gd name="T12" fmla="*/ 46 w 85"/>
                      <a:gd name="T13" fmla="*/ 3 h 16"/>
                      <a:gd name="T14" fmla="*/ 43 w 85"/>
                      <a:gd name="T15" fmla="*/ 2 h 16"/>
                      <a:gd name="T16" fmla="*/ 41 w 85"/>
                      <a:gd name="T17" fmla="*/ 2 h 16"/>
                      <a:gd name="T18" fmla="*/ 36 w 85"/>
                      <a:gd name="T19" fmla="*/ 1 h 16"/>
                      <a:gd name="T20" fmla="*/ 31 w 85"/>
                      <a:gd name="T21" fmla="*/ 0 h 16"/>
                      <a:gd name="T22" fmla="*/ 26 w 85"/>
                      <a:gd name="T23" fmla="*/ 0 h 16"/>
                      <a:gd name="T24" fmla="*/ 21 w 85"/>
                      <a:gd name="T25" fmla="*/ 0 h 16"/>
                      <a:gd name="T26" fmla="*/ 16 w 85"/>
                      <a:gd name="T27" fmla="*/ 1 h 16"/>
                      <a:gd name="T28" fmla="*/ 11 w 85"/>
                      <a:gd name="T29" fmla="*/ 2 h 16"/>
                      <a:gd name="T30" fmla="*/ 7 w 85"/>
                      <a:gd name="T31" fmla="*/ 3 h 16"/>
                      <a:gd name="T32" fmla="*/ 2 w 85"/>
                      <a:gd name="T33" fmla="*/ 5 h 16"/>
                      <a:gd name="T34" fmla="*/ 1 w 85"/>
                      <a:gd name="T35" fmla="*/ 6 h 16"/>
                      <a:gd name="T36" fmla="*/ 0 w 85"/>
                      <a:gd name="T37" fmla="*/ 7 h 16"/>
                      <a:gd name="T38" fmla="*/ 1 w 85"/>
                      <a:gd name="T39" fmla="*/ 8 h 16"/>
                      <a:gd name="T40" fmla="*/ 2 w 85"/>
                      <a:gd name="T41" fmla="*/ 9 h 16"/>
                      <a:gd name="T42" fmla="*/ 8 w 85"/>
                      <a:gd name="T43" fmla="*/ 8 h 16"/>
                      <a:gd name="T44" fmla="*/ 14 w 85"/>
                      <a:gd name="T45" fmla="*/ 8 h 16"/>
                      <a:gd name="T46" fmla="*/ 21 w 85"/>
                      <a:gd name="T47" fmla="*/ 8 h 16"/>
                      <a:gd name="T48" fmla="*/ 26 w 85"/>
                      <a:gd name="T49" fmla="*/ 8 h 16"/>
                      <a:gd name="T50" fmla="*/ 33 w 85"/>
                      <a:gd name="T51" fmla="*/ 9 h 16"/>
                      <a:gd name="T52" fmla="*/ 39 w 85"/>
                      <a:gd name="T53" fmla="*/ 10 h 16"/>
                      <a:gd name="T54" fmla="*/ 45 w 85"/>
                      <a:gd name="T55" fmla="*/ 12 h 16"/>
                      <a:gd name="T56" fmla="*/ 51 w 85"/>
                      <a:gd name="T57" fmla="*/ 13 h 16"/>
                      <a:gd name="T58" fmla="*/ 59 w 85"/>
                      <a:gd name="T59" fmla="*/ 16 h 16"/>
                      <a:gd name="T60" fmla="*/ 66 w 85"/>
                      <a:gd name="T61" fmla="*/ 16 h 16"/>
                      <a:gd name="T62" fmla="*/ 71 w 85"/>
                      <a:gd name="T63" fmla="*/ 16 h 16"/>
                      <a:gd name="T64" fmla="*/ 76 w 85"/>
                      <a:gd name="T65" fmla="*/ 15 h 16"/>
                      <a:gd name="T66" fmla="*/ 80 w 85"/>
                      <a:gd name="T67" fmla="*/ 14 h 16"/>
                      <a:gd name="T68" fmla="*/ 83 w 85"/>
                      <a:gd name="T69" fmla="*/ 13 h 16"/>
                      <a:gd name="T70" fmla="*/ 84 w 85"/>
                      <a:gd name="T71" fmla="*/ 12 h 16"/>
                      <a:gd name="T72" fmla="*/ 85 w 85"/>
                      <a:gd name="T73" fmla="*/ 12 h 16"/>
                      <a:gd name="T74" fmla="*/ 84 w 85"/>
                      <a:gd name="T75" fmla="*/ 12 h 16"/>
                      <a:gd name="T76" fmla="*/ 82 w 85"/>
                      <a:gd name="T77" fmla="*/ 12 h 16"/>
                      <a:gd name="T78" fmla="*/ 80 w 85"/>
                      <a:gd name="T79" fmla="*/ 13 h 16"/>
                      <a:gd name="T80" fmla="*/ 76 w 85"/>
                      <a:gd name="T81" fmla="*/ 13 h 16"/>
                      <a:gd name="T82" fmla="*/ 72 w 85"/>
                      <a:gd name="T83" fmla="*/ 13 h 16"/>
                      <a:gd name="T84" fmla="*/ 68 w 85"/>
                      <a:gd name="T85" fmla="*/ 12 h 16"/>
                      <a:gd name="T86" fmla="*/ 63 w 85"/>
                      <a:gd name="T87" fmla="*/ 11 h 16"/>
                      <a:gd name="T88" fmla="*/ 59 w 85"/>
                      <a:gd name="T89" fmla="*/ 8 h 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5"/>
                      <a:gd name="T136" fmla="*/ 0 h 16"/>
                      <a:gd name="T137" fmla="*/ 85 w 85"/>
                      <a:gd name="T138" fmla="*/ 16 h 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5" h="16">
                        <a:moveTo>
                          <a:pt x="59" y="8"/>
                        </a:moveTo>
                        <a:lnTo>
                          <a:pt x="57" y="7"/>
                        </a:lnTo>
                        <a:lnTo>
                          <a:pt x="55" y="6"/>
                        </a:lnTo>
                        <a:lnTo>
                          <a:pt x="53" y="5"/>
                        </a:lnTo>
                        <a:lnTo>
                          <a:pt x="51" y="4"/>
                        </a:lnTo>
                        <a:lnTo>
                          <a:pt x="48" y="3"/>
                        </a:lnTo>
                        <a:lnTo>
                          <a:pt x="46" y="3"/>
                        </a:lnTo>
                        <a:lnTo>
                          <a:pt x="43" y="2"/>
                        </a:lnTo>
                        <a:lnTo>
                          <a:pt x="41" y="2"/>
                        </a:lnTo>
                        <a:lnTo>
                          <a:pt x="36" y="1"/>
                        </a:lnTo>
                        <a:lnTo>
                          <a:pt x="31" y="0"/>
                        </a:lnTo>
                        <a:lnTo>
                          <a:pt x="26" y="0"/>
                        </a:lnTo>
                        <a:lnTo>
                          <a:pt x="21" y="0"/>
                        </a:lnTo>
                        <a:lnTo>
                          <a:pt x="16" y="1"/>
                        </a:lnTo>
                        <a:lnTo>
                          <a:pt x="11" y="2"/>
                        </a:lnTo>
                        <a:lnTo>
                          <a:pt x="7" y="3"/>
                        </a:lnTo>
                        <a:lnTo>
                          <a:pt x="2" y="5"/>
                        </a:lnTo>
                        <a:lnTo>
                          <a:pt x="1" y="6"/>
                        </a:lnTo>
                        <a:lnTo>
                          <a:pt x="0" y="7"/>
                        </a:lnTo>
                        <a:lnTo>
                          <a:pt x="1" y="8"/>
                        </a:lnTo>
                        <a:lnTo>
                          <a:pt x="2" y="9"/>
                        </a:lnTo>
                        <a:lnTo>
                          <a:pt x="8" y="8"/>
                        </a:lnTo>
                        <a:lnTo>
                          <a:pt x="14" y="8"/>
                        </a:lnTo>
                        <a:lnTo>
                          <a:pt x="21" y="8"/>
                        </a:lnTo>
                        <a:lnTo>
                          <a:pt x="26" y="8"/>
                        </a:lnTo>
                        <a:lnTo>
                          <a:pt x="33" y="9"/>
                        </a:lnTo>
                        <a:lnTo>
                          <a:pt x="39" y="10"/>
                        </a:lnTo>
                        <a:lnTo>
                          <a:pt x="45" y="12"/>
                        </a:lnTo>
                        <a:lnTo>
                          <a:pt x="51" y="13"/>
                        </a:lnTo>
                        <a:lnTo>
                          <a:pt x="59" y="16"/>
                        </a:lnTo>
                        <a:lnTo>
                          <a:pt x="66" y="16"/>
                        </a:lnTo>
                        <a:lnTo>
                          <a:pt x="71" y="16"/>
                        </a:lnTo>
                        <a:lnTo>
                          <a:pt x="76" y="15"/>
                        </a:lnTo>
                        <a:lnTo>
                          <a:pt x="80" y="14"/>
                        </a:lnTo>
                        <a:lnTo>
                          <a:pt x="83" y="13"/>
                        </a:lnTo>
                        <a:lnTo>
                          <a:pt x="84" y="12"/>
                        </a:lnTo>
                        <a:lnTo>
                          <a:pt x="85" y="12"/>
                        </a:lnTo>
                        <a:lnTo>
                          <a:pt x="84" y="12"/>
                        </a:lnTo>
                        <a:lnTo>
                          <a:pt x="82" y="12"/>
                        </a:lnTo>
                        <a:lnTo>
                          <a:pt x="80" y="13"/>
                        </a:lnTo>
                        <a:lnTo>
                          <a:pt x="76" y="13"/>
                        </a:lnTo>
                        <a:lnTo>
                          <a:pt x="72" y="13"/>
                        </a:lnTo>
                        <a:lnTo>
                          <a:pt x="68" y="12"/>
                        </a:lnTo>
                        <a:lnTo>
                          <a:pt x="63" y="11"/>
                        </a:lnTo>
                        <a:lnTo>
                          <a:pt x="59"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49"/>
                  <p:cNvSpPr>
                    <a:spLocks/>
                  </p:cNvSpPr>
                  <p:nvPr/>
                </p:nvSpPr>
                <p:spPr bwMode="auto">
                  <a:xfrm>
                    <a:off x="1224" y="1974"/>
                    <a:ext cx="82" cy="111"/>
                  </a:xfrm>
                  <a:custGeom>
                    <a:avLst/>
                    <a:gdLst>
                      <a:gd name="T0" fmla="*/ 4 w 82"/>
                      <a:gd name="T1" fmla="*/ 44 h 111"/>
                      <a:gd name="T2" fmla="*/ 6 w 82"/>
                      <a:gd name="T3" fmla="*/ 52 h 111"/>
                      <a:gd name="T4" fmla="*/ 9 w 82"/>
                      <a:gd name="T5" fmla="*/ 59 h 111"/>
                      <a:gd name="T6" fmla="*/ 12 w 82"/>
                      <a:gd name="T7" fmla="*/ 67 h 111"/>
                      <a:gd name="T8" fmla="*/ 17 w 82"/>
                      <a:gd name="T9" fmla="*/ 74 h 111"/>
                      <a:gd name="T10" fmla="*/ 23 w 82"/>
                      <a:gd name="T11" fmla="*/ 81 h 111"/>
                      <a:gd name="T12" fmla="*/ 30 w 82"/>
                      <a:gd name="T13" fmla="*/ 88 h 111"/>
                      <a:gd name="T14" fmla="*/ 37 w 82"/>
                      <a:gd name="T15" fmla="*/ 94 h 111"/>
                      <a:gd name="T16" fmla="*/ 45 w 82"/>
                      <a:gd name="T17" fmla="*/ 100 h 111"/>
                      <a:gd name="T18" fmla="*/ 53 w 82"/>
                      <a:gd name="T19" fmla="*/ 105 h 111"/>
                      <a:gd name="T20" fmla="*/ 62 w 82"/>
                      <a:gd name="T21" fmla="*/ 108 h 111"/>
                      <a:gd name="T22" fmla="*/ 71 w 82"/>
                      <a:gd name="T23" fmla="*/ 111 h 111"/>
                      <a:gd name="T24" fmla="*/ 81 w 82"/>
                      <a:gd name="T25" fmla="*/ 111 h 111"/>
                      <a:gd name="T26" fmla="*/ 81 w 82"/>
                      <a:gd name="T27" fmla="*/ 111 h 111"/>
                      <a:gd name="T28" fmla="*/ 82 w 82"/>
                      <a:gd name="T29" fmla="*/ 110 h 111"/>
                      <a:gd name="T30" fmla="*/ 82 w 82"/>
                      <a:gd name="T31" fmla="*/ 109 h 111"/>
                      <a:gd name="T32" fmla="*/ 82 w 82"/>
                      <a:gd name="T33" fmla="*/ 108 h 111"/>
                      <a:gd name="T34" fmla="*/ 73 w 82"/>
                      <a:gd name="T35" fmla="*/ 106 h 111"/>
                      <a:gd name="T36" fmla="*/ 65 w 82"/>
                      <a:gd name="T37" fmla="*/ 102 h 111"/>
                      <a:gd name="T38" fmla="*/ 57 w 82"/>
                      <a:gd name="T39" fmla="*/ 98 h 111"/>
                      <a:gd name="T40" fmla="*/ 50 w 82"/>
                      <a:gd name="T41" fmla="*/ 93 h 111"/>
                      <a:gd name="T42" fmla="*/ 43 w 82"/>
                      <a:gd name="T43" fmla="*/ 88 h 111"/>
                      <a:gd name="T44" fmla="*/ 36 w 82"/>
                      <a:gd name="T45" fmla="*/ 83 h 111"/>
                      <a:gd name="T46" fmla="*/ 29 w 82"/>
                      <a:gd name="T47" fmla="*/ 77 h 111"/>
                      <a:gd name="T48" fmla="*/ 22 w 82"/>
                      <a:gd name="T49" fmla="*/ 71 h 111"/>
                      <a:gd name="T50" fmla="*/ 19 w 82"/>
                      <a:gd name="T51" fmla="*/ 68 h 111"/>
                      <a:gd name="T52" fmla="*/ 17 w 82"/>
                      <a:gd name="T53" fmla="*/ 64 h 111"/>
                      <a:gd name="T54" fmla="*/ 14 w 82"/>
                      <a:gd name="T55" fmla="*/ 60 h 111"/>
                      <a:gd name="T56" fmla="*/ 12 w 82"/>
                      <a:gd name="T57" fmla="*/ 56 h 111"/>
                      <a:gd name="T58" fmla="*/ 10 w 82"/>
                      <a:gd name="T59" fmla="*/ 53 h 111"/>
                      <a:gd name="T60" fmla="*/ 9 w 82"/>
                      <a:gd name="T61" fmla="*/ 48 h 111"/>
                      <a:gd name="T62" fmla="*/ 7 w 82"/>
                      <a:gd name="T63" fmla="*/ 44 h 111"/>
                      <a:gd name="T64" fmla="*/ 5 w 82"/>
                      <a:gd name="T65" fmla="*/ 40 h 111"/>
                      <a:gd name="T66" fmla="*/ 3 w 82"/>
                      <a:gd name="T67" fmla="*/ 28 h 111"/>
                      <a:gd name="T68" fmla="*/ 2 w 82"/>
                      <a:gd name="T69" fmla="*/ 15 h 111"/>
                      <a:gd name="T70" fmla="*/ 1 w 82"/>
                      <a:gd name="T71" fmla="*/ 5 h 111"/>
                      <a:gd name="T72" fmla="*/ 1 w 82"/>
                      <a:gd name="T73" fmla="*/ 0 h 111"/>
                      <a:gd name="T74" fmla="*/ 1 w 82"/>
                      <a:gd name="T75" fmla="*/ 4 h 111"/>
                      <a:gd name="T76" fmla="*/ 0 w 82"/>
                      <a:gd name="T77" fmla="*/ 14 h 111"/>
                      <a:gd name="T78" fmla="*/ 1 w 82"/>
                      <a:gd name="T79" fmla="*/ 28 h 111"/>
                      <a:gd name="T80" fmla="*/ 4 w 82"/>
                      <a:gd name="T81" fmla="*/ 44 h 11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
                      <a:gd name="T124" fmla="*/ 0 h 111"/>
                      <a:gd name="T125" fmla="*/ 82 w 82"/>
                      <a:gd name="T126" fmla="*/ 111 h 11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 h="111">
                        <a:moveTo>
                          <a:pt x="4" y="44"/>
                        </a:moveTo>
                        <a:lnTo>
                          <a:pt x="6" y="52"/>
                        </a:lnTo>
                        <a:lnTo>
                          <a:pt x="9" y="59"/>
                        </a:lnTo>
                        <a:lnTo>
                          <a:pt x="12" y="67"/>
                        </a:lnTo>
                        <a:lnTo>
                          <a:pt x="17" y="74"/>
                        </a:lnTo>
                        <a:lnTo>
                          <a:pt x="23" y="81"/>
                        </a:lnTo>
                        <a:lnTo>
                          <a:pt x="30" y="88"/>
                        </a:lnTo>
                        <a:lnTo>
                          <a:pt x="37" y="94"/>
                        </a:lnTo>
                        <a:lnTo>
                          <a:pt x="45" y="100"/>
                        </a:lnTo>
                        <a:lnTo>
                          <a:pt x="53" y="105"/>
                        </a:lnTo>
                        <a:lnTo>
                          <a:pt x="62" y="108"/>
                        </a:lnTo>
                        <a:lnTo>
                          <a:pt x="71" y="111"/>
                        </a:lnTo>
                        <a:lnTo>
                          <a:pt x="81" y="111"/>
                        </a:lnTo>
                        <a:lnTo>
                          <a:pt x="82" y="110"/>
                        </a:lnTo>
                        <a:lnTo>
                          <a:pt x="82" y="109"/>
                        </a:lnTo>
                        <a:lnTo>
                          <a:pt x="82" y="108"/>
                        </a:lnTo>
                        <a:lnTo>
                          <a:pt x="73" y="106"/>
                        </a:lnTo>
                        <a:lnTo>
                          <a:pt x="65" y="102"/>
                        </a:lnTo>
                        <a:lnTo>
                          <a:pt x="57" y="98"/>
                        </a:lnTo>
                        <a:lnTo>
                          <a:pt x="50" y="93"/>
                        </a:lnTo>
                        <a:lnTo>
                          <a:pt x="43" y="88"/>
                        </a:lnTo>
                        <a:lnTo>
                          <a:pt x="36" y="83"/>
                        </a:lnTo>
                        <a:lnTo>
                          <a:pt x="29" y="77"/>
                        </a:lnTo>
                        <a:lnTo>
                          <a:pt x="22" y="71"/>
                        </a:lnTo>
                        <a:lnTo>
                          <a:pt x="19" y="68"/>
                        </a:lnTo>
                        <a:lnTo>
                          <a:pt x="17" y="64"/>
                        </a:lnTo>
                        <a:lnTo>
                          <a:pt x="14" y="60"/>
                        </a:lnTo>
                        <a:lnTo>
                          <a:pt x="12" y="56"/>
                        </a:lnTo>
                        <a:lnTo>
                          <a:pt x="10" y="53"/>
                        </a:lnTo>
                        <a:lnTo>
                          <a:pt x="9" y="48"/>
                        </a:lnTo>
                        <a:lnTo>
                          <a:pt x="7" y="44"/>
                        </a:lnTo>
                        <a:lnTo>
                          <a:pt x="5" y="40"/>
                        </a:lnTo>
                        <a:lnTo>
                          <a:pt x="3" y="28"/>
                        </a:lnTo>
                        <a:lnTo>
                          <a:pt x="2" y="15"/>
                        </a:lnTo>
                        <a:lnTo>
                          <a:pt x="1" y="5"/>
                        </a:lnTo>
                        <a:lnTo>
                          <a:pt x="1" y="0"/>
                        </a:lnTo>
                        <a:lnTo>
                          <a:pt x="1" y="4"/>
                        </a:lnTo>
                        <a:lnTo>
                          <a:pt x="0" y="14"/>
                        </a:lnTo>
                        <a:lnTo>
                          <a:pt x="1" y="28"/>
                        </a:lnTo>
                        <a:lnTo>
                          <a:pt x="4" y="4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50"/>
                  <p:cNvSpPr>
                    <a:spLocks/>
                  </p:cNvSpPr>
                  <p:nvPr/>
                </p:nvSpPr>
                <p:spPr bwMode="auto">
                  <a:xfrm>
                    <a:off x="957" y="2174"/>
                    <a:ext cx="171" cy="383"/>
                  </a:xfrm>
                  <a:custGeom>
                    <a:avLst/>
                    <a:gdLst>
                      <a:gd name="T0" fmla="*/ 0 w 171"/>
                      <a:gd name="T1" fmla="*/ 109 h 383"/>
                      <a:gd name="T2" fmla="*/ 2 w 171"/>
                      <a:gd name="T3" fmla="*/ 123 h 383"/>
                      <a:gd name="T4" fmla="*/ 5 w 171"/>
                      <a:gd name="T5" fmla="*/ 137 h 383"/>
                      <a:gd name="T6" fmla="*/ 8 w 171"/>
                      <a:gd name="T7" fmla="*/ 150 h 383"/>
                      <a:gd name="T8" fmla="*/ 12 w 171"/>
                      <a:gd name="T9" fmla="*/ 163 h 383"/>
                      <a:gd name="T10" fmla="*/ 16 w 171"/>
                      <a:gd name="T11" fmla="*/ 176 h 383"/>
                      <a:gd name="T12" fmla="*/ 20 w 171"/>
                      <a:gd name="T13" fmla="*/ 190 h 383"/>
                      <a:gd name="T14" fmla="*/ 25 w 171"/>
                      <a:gd name="T15" fmla="*/ 202 h 383"/>
                      <a:gd name="T16" fmla="*/ 31 w 171"/>
                      <a:gd name="T17" fmla="*/ 215 h 383"/>
                      <a:gd name="T18" fmla="*/ 37 w 171"/>
                      <a:gd name="T19" fmla="*/ 227 h 383"/>
                      <a:gd name="T20" fmla="*/ 44 w 171"/>
                      <a:gd name="T21" fmla="*/ 239 h 383"/>
                      <a:gd name="T22" fmla="*/ 50 w 171"/>
                      <a:gd name="T23" fmla="*/ 251 h 383"/>
                      <a:gd name="T24" fmla="*/ 58 w 171"/>
                      <a:gd name="T25" fmla="*/ 262 h 383"/>
                      <a:gd name="T26" fmla="*/ 65 w 171"/>
                      <a:gd name="T27" fmla="*/ 274 h 383"/>
                      <a:gd name="T28" fmla="*/ 73 w 171"/>
                      <a:gd name="T29" fmla="*/ 285 h 383"/>
                      <a:gd name="T30" fmla="*/ 81 w 171"/>
                      <a:gd name="T31" fmla="*/ 296 h 383"/>
                      <a:gd name="T32" fmla="*/ 90 w 171"/>
                      <a:gd name="T33" fmla="*/ 306 h 383"/>
                      <a:gd name="T34" fmla="*/ 99 w 171"/>
                      <a:gd name="T35" fmla="*/ 317 h 383"/>
                      <a:gd name="T36" fmla="*/ 108 w 171"/>
                      <a:gd name="T37" fmla="*/ 326 h 383"/>
                      <a:gd name="T38" fmla="*/ 117 w 171"/>
                      <a:gd name="T39" fmla="*/ 336 h 383"/>
                      <a:gd name="T40" fmla="*/ 127 w 171"/>
                      <a:gd name="T41" fmla="*/ 346 h 383"/>
                      <a:gd name="T42" fmla="*/ 136 w 171"/>
                      <a:gd name="T43" fmla="*/ 355 h 383"/>
                      <a:gd name="T44" fmla="*/ 146 w 171"/>
                      <a:gd name="T45" fmla="*/ 364 h 383"/>
                      <a:gd name="T46" fmla="*/ 157 w 171"/>
                      <a:gd name="T47" fmla="*/ 374 h 383"/>
                      <a:gd name="T48" fmla="*/ 167 w 171"/>
                      <a:gd name="T49" fmla="*/ 382 h 383"/>
                      <a:gd name="T50" fmla="*/ 169 w 171"/>
                      <a:gd name="T51" fmla="*/ 383 h 383"/>
                      <a:gd name="T52" fmla="*/ 170 w 171"/>
                      <a:gd name="T53" fmla="*/ 381 h 383"/>
                      <a:gd name="T54" fmla="*/ 171 w 171"/>
                      <a:gd name="T55" fmla="*/ 380 h 383"/>
                      <a:gd name="T56" fmla="*/ 170 w 171"/>
                      <a:gd name="T57" fmla="*/ 378 h 383"/>
                      <a:gd name="T58" fmla="*/ 136 w 171"/>
                      <a:gd name="T59" fmla="*/ 343 h 383"/>
                      <a:gd name="T60" fmla="*/ 107 w 171"/>
                      <a:gd name="T61" fmla="*/ 309 h 383"/>
                      <a:gd name="T62" fmla="*/ 82 w 171"/>
                      <a:gd name="T63" fmla="*/ 275 h 383"/>
                      <a:gd name="T64" fmla="*/ 62 w 171"/>
                      <a:gd name="T65" fmla="*/ 241 h 383"/>
                      <a:gd name="T66" fmla="*/ 45 w 171"/>
                      <a:gd name="T67" fmla="*/ 208 h 383"/>
                      <a:gd name="T68" fmla="*/ 32 w 171"/>
                      <a:gd name="T69" fmla="*/ 177 h 383"/>
                      <a:gd name="T70" fmla="*/ 23 w 171"/>
                      <a:gd name="T71" fmla="*/ 147 h 383"/>
                      <a:gd name="T72" fmla="*/ 15 w 171"/>
                      <a:gd name="T73" fmla="*/ 120 h 383"/>
                      <a:gd name="T74" fmla="*/ 11 w 171"/>
                      <a:gd name="T75" fmla="*/ 94 h 383"/>
                      <a:gd name="T76" fmla="*/ 8 w 171"/>
                      <a:gd name="T77" fmla="*/ 71 h 383"/>
                      <a:gd name="T78" fmla="*/ 6 w 171"/>
                      <a:gd name="T79" fmla="*/ 51 h 383"/>
                      <a:gd name="T80" fmla="*/ 6 w 171"/>
                      <a:gd name="T81" fmla="*/ 33 h 383"/>
                      <a:gd name="T82" fmla="*/ 7 w 171"/>
                      <a:gd name="T83" fmla="*/ 19 h 383"/>
                      <a:gd name="T84" fmla="*/ 7 w 171"/>
                      <a:gd name="T85" fmla="*/ 9 h 383"/>
                      <a:gd name="T86" fmla="*/ 8 w 171"/>
                      <a:gd name="T87" fmla="*/ 2 h 383"/>
                      <a:gd name="T88" fmla="*/ 9 w 171"/>
                      <a:gd name="T89" fmla="*/ 0 h 383"/>
                      <a:gd name="T90" fmla="*/ 7 w 171"/>
                      <a:gd name="T91" fmla="*/ 12 h 383"/>
                      <a:gd name="T92" fmla="*/ 3 w 171"/>
                      <a:gd name="T93" fmla="*/ 41 h 383"/>
                      <a:gd name="T94" fmla="*/ 0 w 171"/>
                      <a:gd name="T95" fmla="*/ 77 h 383"/>
                      <a:gd name="T96" fmla="*/ 0 w 171"/>
                      <a:gd name="T97" fmla="*/ 109 h 3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1"/>
                      <a:gd name="T148" fmla="*/ 0 h 383"/>
                      <a:gd name="T149" fmla="*/ 171 w 171"/>
                      <a:gd name="T150" fmla="*/ 383 h 3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1" h="383">
                        <a:moveTo>
                          <a:pt x="0" y="109"/>
                        </a:moveTo>
                        <a:lnTo>
                          <a:pt x="2" y="123"/>
                        </a:lnTo>
                        <a:lnTo>
                          <a:pt x="5" y="137"/>
                        </a:lnTo>
                        <a:lnTo>
                          <a:pt x="8" y="150"/>
                        </a:lnTo>
                        <a:lnTo>
                          <a:pt x="12" y="163"/>
                        </a:lnTo>
                        <a:lnTo>
                          <a:pt x="16" y="176"/>
                        </a:lnTo>
                        <a:lnTo>
                          <a:pt x="20" y="190"/>
                        </a:lnTo>
                        <a:lnTo>
                          <a:pt x="25" y="202"/>
                        </a:lnTo>
                        <a:lnTo>
                          <a:pt x="31" y="215"/>
                        </a:lnTo>
                        <a:lnTo>
                          <a:pt x="37" y="227"/>
                        </a:lnTo>
                        <a:lnTo>
                          <a:pt x="44" y="239"/>
                        </a:lnTo>
                        <a:lnTo>
                          <a:pt x="50" y="251"/>
                        </a:lnTo>
                        <a:lnTo>
                          <a:pt x="58" y="262"/>
                        </a:lnTo>
                        <a:lnTo>
                          <a:pt x="65" y="274"/>
                        </a:lnTo>
                        <a:lnTo>
                          <a:pt x="73" y="285"/>
                        </a:lnTo>
                        <a:lnTo>
                          <a:pt x="81" y="296"/>
                        </a:lnTo>
                        <a:lnTo>
                          <a:pt x="90" y="306"/>
                        </a:lnTo>
                        <a:lnTo>
                          <a:pt x="99" y="317"/>
                        </a:lnTo>
                        <a:lnTo>
                          <a:pt x="108" y="326"/>
                        </a:lnTo>
                        <a:lnTo>
                          <a:pt x="117" y="336"/>
                        </a:lnTo>
                        <a:lnTo>
                          <a:pt x="127" y="346"/>
                        </a:lnTo>
                        <a:lnTo>
                          <a:pt x="136" y="355"/>
                        </a:lnTo>
                        <a:lnTo>
                          <a:pt x="146" y="364"/>
                        </a:lnTo>
                        <a:lnTo>
                          <a:pt x="157" y="374"/>
                        </a:lnTo>
                        <a:lnTo>
                          <a:pt x="167" y="382"/>
                        </a:lnTo>
                        <a:lnTo>
                          <a:pt x="169" y="383"/>
                        </a:lnTo>
                        <a:lnTo>
                          <a:pt x="170" y="381"/>
                        </a:lnTo>
                        <a:lnTo>
                          <a:pt x="171" y="380"/>
                        </a:lnTo>
                        <a:lnTo>
                          <a:pt x="170" y="378"/>
                        </a:lnTo>
                        <a:lnTo>
                          <a:pt x="136" y="343"/>
                        </a:lnTo>
                        <a:lnTo>
                          <a:pt x="107" y="309"/>
                        </a:lnTo>
                        <a:lnTo>
                          <a:pt x="82" y="275"/>
                        </a:lnTo>
                        <a:lnTo>
                          <a:pt x="62" y="241"/>
                        </a:lnTo>
                        <a:lnTo>
                          <a:pt x="45" y="208"/>
                        </a:lnTo>
                        <a:lnTo>
                          <a:pt x="32" y="177"/>
                        </a:lnTo>
                        <a:lnTo>
                          <a:pt x="23" y="147"/>
                        </a:lnTo>
                        <a:lnTo>
                          <a:pt x="15" y="120"/>
                        </a:lnTo>
                        <a:lnTo>
                          <a:pt x="11" y="94"/>
                        </a:lnTo>
                        <a:lnTo>
                          <a:pt x="8" y="71"/>
                        </a:lnTo>
                        <a:lnTo>
                          <a:pt x="6" y="51"/>
                        </a:lnTo>
                        <a:lnTo>
                          <a:pt x="6" y="33"/>
                        </a:lnTo>
                        <a:lnTo>
                          <a:pt x="7" y="19"/>
                        </a:lnTo>
                        <a:lnTo>
                          <a:pt x="7" y="9"/>
                        </a:lnTo>
                        <a:lnTo>
                          <a:pt x="8" y="2"/>
                        </a:lnTo>
                        <a:lnTo>
                          <a:pt x="9" y="0"/>
                        </a:lnTo>
                        <a:lnTo>
                          <a:pt x="7" y="12"/>
                        </a:lnTo>
                        <a:lnTo>
                          <a:pt x="3" y="41"/>
                        </a:lnTo>
                        <a:lnTo>
                          <a:pt x="0" y="77"/>
                        </a:lnTo>
                        <a:lnTo>
                          <a:pt x="0" y="10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51"/>
                  <p:cNvSpPr>
                    <a:spLocks/>
                  </p:cNvSpPr>
                  <p:nvPr/>
                </p:nvSpPr>
                <p:spPr bwMode="auto">
                  <a:xfrm>
                    <a:off x="993" y="2116"/>
                    <a:ext cx="209" cy="272"/>
                  </a:xfrm>
                  <a:custGeom>
                    <a:avLst/>
                    <a:gdLst>
                      <a:gd name="T0" fmla="*/ 95 w 209"/>
                      <a:gd name="T1" fmla="*/ 51 h 272"/>
                      <a:gd name="T2" fmla="*/ 106 w 209"/>
                      <a:gd name="T3" fmla="*/ 58 h 272"/>
                      <a:gd name="T4" fmla="*/ 116 w 209"/>
                      <a:gd name="T5" fmla="*/ 65 h 272"/>
                      <a:gd name="T6" fmla="*/ 126 w 209"/>
                      <a:gd name="T7" fmla="*/ 73 h 272"/>
                      <a:gd name="T8" fmla="*/ 136 w 209"/>
                      <a:gd name="T9" fmla="*/ 81 h 272"/>
                      <a:gd name="T10" fmla="*/ 145 w 209"/>
                      <a:gd name="T11" fmla="*/ 89 h 272"/>
                      <a:gd name="T12" fmla="*/ 154 w 209"/>
                      <a:gd name="T13" fmla="*/ 97 h 272"/>
                      <a:gd name="T14" fmla="*/ 163 w 209"/>
                      <a:gd name="T15" fmla="*/ 106 h 272"/>
                      <a:gd name="T16" fmla="*/ 174 w 209"/>
                      <a:gd name="T17" fmla="*/ 120 h 272"/>
                      <a:gd name="T18" fmla="*/ 187 w 209"/>
                      <a:gd name="T19" fmla="*/ 139 h 272"/>
                      <a:gd name="T20" fmla="*/ 196 w 209"/>
                      <a:gd name="T21" fmla="*/ 160 h 272"/>
                      <a:gd name="T22" fmla="*/ 199 w 209"/>
                      <a:gd name="T23" fmla="*/ 183 h 272"/>
                      <a:gd name="T24" fmla="*/ 195 w 209"/>
                      <a:gd name="T25" fmla="*/ 205 h 272"/>
                      <a:gd name="T26" fmla="*/ 185 w 209"/>
                      <a:gd name="T27" fmla="*/ 224 h 272"/>
                      <a:gd name="T28" fmla="*/ 174 w 209"/>
                      <a:gd name="T29" fmla="*/ 242 h 272"/>
                      <a:gd name="T30" fmla="*/ 164 w 209"/>
                      <a:gd name="T31" fmla="*/ 260 h 272"/>
                      <a:gd name="T32" fmla="*/ 160 w 209"/>
                      <a:gd name="T33" fmla="*/ 271 h 272"/>
                      <a:gd name="T34" fmla="*/ 163 w 209"/>
                      <a:gd name="T35" fmla="*/ 272 h 272"/>
                      <a:gd name="T36" fmla="*/ 169 w 209"/>
                      <a:gd name="T37" fmla="*/ 261 h 272"/>
                      <a:gd name="T38" fmla="*/ 182 w 209"/>
                      <a:gd name="T39" fmla="*/ 243 h 272"/>
                      <a:gd name="T40" fmla="*/ 195 w 209"/>
                      <a:gd name="T41" fmla="*/ 224 h 272"/>
                      <a:gd name="T42" fmla="*/ 205 w 209"/>
                      <a:gd name="T43" fmla="*/ 204 h 272"/>
                      <a:gd name="T44" fmla="*/ 209 w 209"/>
                      <a:gd name="T45" fmla="*/ 182 h 272"/>
                      <a:gd name="T46" fmla="*/ 206 w 209"/>
                      <a:gd name="T47" fmla="*/ 160 h 272"/>
                      <a:gd name="T48" fmla="*/ 198 w 209"/>
                      <a:gd name="T49" fmla="*/ 139 h 272"/>
                      <a:gd name="T50" fmla="*/ 185 w 209"/>
                      <a:gd name="T51" fmla="*/ 121 h 272"/>
                      <a:gd name="T52" fmla="*/ 175 w 209"/>
                      <a:gd name="T53" fmla="*/ 108 h 272"/>
                      <a:gd name="T54" fmla="*/ 165 w 209"/>
                      <a:gd name="T55" fmla="*/ 99 h 272"/>
                      <a:gd name="T56" fmla="*/ 155 w 209"/>
                      <a:gd name="T57" fmla="*/ 91 h 272"/>
                      <a:gd name="T58" fmla="*/ 145 w 209"/>
                      <a:gd name="T59" fmla="*/ 83 h 272"/>
                      <a:gd name="T60" fmla="*/ 135 w 209"/>
                      <a:gd name="T61" fmla="*/ 75 h 272"/>
                      <a:gd name="T62" fmla="*/ 124 w 209"/>
                      <a:gd name="T63" fmla="*/ 68 h 272"/>
                      <a:gd name="T64" fmla="*/ 113 w 209"/>
                      <a:gd name="T65" fmla="*/ 60 h 272"/>
                      <a:gd name="T66" fmla="*/ 103 w 209"/>
                      <a:gd name="T67" fmla="*/ 53 h 272"/>
                      <a:gd name="T68" fmla="*/ 90 w 209"/>
                      <a:gd name="T69" fmla="*/ 42 h 272"/>
                      <a:gd name="T70" fmla="*/ 74 w 209"/>
                      <a:gd name="T71" fmla="*/ 31 h 272"/>
                      <a:gd name="T72" fmla="*/ 57 w 209"/>
                      <a:gd name="T73" fmla="*/ 21 h 272"/>
                      <a:gd name="T74" fmla="*/ 41 w 209"/>
                      <a:gd name="T75" fmla="*/ 14 h 272"/>
                      <a:gd name="T76" fmla="*/ 27 w 209"/>
                      <a:gd name="T77" fmla="*/ 8 h 272"/>
                      <a:gd name="T78" fmla="*/ 14 w 209"/>
                      <a:gd name="T79" fmla="*/ 4 h 272"/>
                      <a:gd name="T80" fmla="*/ 5 w 209"/>
                      <a:gd name="T81" fmla="*/ 2 h 272"/>
                      <a:gd name="T82" fmla="*/ 0 w 209"/>
                      <a:gd name="T83" fmla="*/ 0 h 272"/>
                      <a:gd name="T84" fmla="*/ 1 w 209"/>
                      <a:gd name="T85" fmla="*/ 1 h 272"/>
                      <a:gd name="T86" fmla="*/ 6 w 209"/>
                      <a:gd name="T87" fmla="*/ 3 h 272"/>
                      <a:gd name="T88" fmla="*/ 15 w 209"/>
                      <a:gd name="T89" fmla="*/ 7 h 272"/>
                      <a:gd name="T90" fmla="*/ 28 w 209"/>
                      <a:gd name="T91" fmla="*/ 13 h 272"/>
                      <a:gd name="T92" fmla="*/ 42 w 209"/>
                      <a:gd name="T93" fmla="*/ 21 h 272"/>
                      <a:gd name="T94" fmla="*/ 57 w 209"/>
                      <a:gd name="T95" fmla="*/ 28 h 272"/>
                      <a:gd name="T96" fmla="*/ 72 w 209"/>
                      <a:gd name="T97" fmla="*/ 36 h 272"/>
                      <a:gd name="T98" fmla="*/ 85 w 209"/>
                      <a:gd name="T99" fmla="*/ 44 h 2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9"/>
                      <a:gd name="T151" fmla="*/ 0 h 272"/>
                      <a:gd name="T152" fmla="*/ 209 w 209"/>
                      <a:gd name="T153" fmla="*/ 272 h 27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9" h="272">
                        <a:moveTo>
                          <a:pt x="91" y="48"/>
                        </a:moveTo>
                        <a:lnTo>
                          <a:pt x="95" y="51"/>
                        </a:lnTo>
                        <a:lnTo>
                          <a:pt x="101" y="54"/>
                        </a:lnTo>
                        <a:lnTo>
                          <a:pt x="106" y="58"/>
                        </a:lnTo>
                        <a:lnTo>
                          <a:pt x="111" y="62"/>
                        </a:lnTo>
                        <a:lnTo>
                          <a:pt x="116" y="65"/>
                        </a:lnTo>
                        <a:lnTo>
                          <a:pt x="121" y="69"/>
                        </a:lnTo>
                        <a:lnTo>
                          <a:pt x="126" y="73"/>
                        </a:lnTo>
                        <a:lnTo>
                          <a:pt x="131" y="77"/>
                        </a:lnTo>
                        <a:lnTo>
                          <a:pt x="136" y="81"/>
                        </a:lnTo>
                        <a:lnTo>
                          <a:pt x="140" y="85"/>
                        </a:lnTo>
                        <a:lnTo>
                          <a:pt x="145" y="89"/>
                        </a:lnTo>
                        <a:lnTo>
                          <a:pt x="149" y="93"/>
                        </a:lnTo>
                        <a:lnTo>
                          <a:pt x="154" y="97"/>
                        </a:lnTo>
                        <a:lnTo>
                          <a:pt x="158" y="101"/>
                        </a:lnTo>
                        <a:lnTo>
                          <a:pt x="163" y="106"/>
                        </a:lnTo>
                        <a:lnTo>
                          <a:pt x="167" y="111"/>
                        </a:lnTo>
                        <a:lnTo>
                          <a:pt x="174" y="120"/>
                        </a:lnTo>
                        <a:lnTo>
                          <a:pt x="181" y="129"/>
                        </a:lnTo>
                        <a:lnTo>
                          <a:pt x="187" y="139"/>
                        </a:lnTo>
                        <a:lnTo>
                          <a:pt x="192" y="149"/>
                        </a:lnTo>
                        <a:lnTo>
                          <a:pt x="196" y="160"/>
                        </a:lnTo>
                        <a:lnTo>
                          <a:pt x="199" y="172"/>
                        </a:lnTo>
                        <a:lnTo>
                          <a:pt x="199" y="183"/>
                        </a:lnTo>
                        <a:lnTo>
                          <a:pt x="198" y="195"/>
                        </a:lnTo>
                        <a:lnTo>
                          <a:pt x="195" y="205"/>
                        </a:lnTo>
                        <a:lnTo>
                          <a:pt x="190" y="215"/>
                        </a:lnTo>
                        <a:lnTo>
                          <a:pt x="185" y="224"/>
                        </a:lnTo>
                        <a:lnTo>
                          <a:pt x="180" y="233"/>
                        </a:lnTo>
                        <a:lnTo>
                          <a:pt x="174" y="242"/>
                        </a:lnTo>
                        <a:lnTo>
                          <a:pt x="169" y="251"/>
                        </a:lnTo>
                        <a:lnTo>
                          <a:pt x="164" y="260"/>
                        </a:lnTo>
                        <a:lnTo>
                          <a:pt x="160" y="270"/>
                        </a:lnTo>
                        <a:lnTo>
                          <a:pt x="160" y="271"/>
                        </a:lnTo>
                        <a:lnTo>
                          <a:pt x="161" y="272"/>
                        </a:lnTo>
                        <a:lnTo>
                          <a:pt x="163" y="272"/>
                        </a:lnTo>
                        <a:lnTo>
                          <a:pt x="164" y="271"/>
                        </a:lnTo>
                        <a:lnTo>
                          <a:pt x="169" y="261"/>
                        </a:lnTo>
                        <a:lnTo>
                          <a:pt x="176" y="252"/>
                        </a:lnTo>
                        <a:lnTo>
                          <a:pt x="182" y="243"/>
                        </a:lnTo>
                        <a:lnTo>
                          <a:pt x="189" y="233"/>
                        </a:lnTo>
                        <a:lnTo>
                          <a:pt x="195" y="224"/>
                        </a:lnTo>
                        <a:lnTo>
                          <a:pt x="200" y="214"/>
                        </a:lnTo>
                        <a:lnTo>
                          <a:pt x="205" y="204"/>
                        </a:lnTo>
                        <a:lnTo>
                          <a:pt x="208" y="193"/>
                        </a:lnTo>
                        <a:lnTo>
                          <a:pt x="209" y="182"/>
                        </a:lnTo>
                        <a:lnTo>
                          <a:pt x="208" y="171"/>
                        </a:lnTo>
                        <a:lnTo>
                          <a:pt x="206" y="160"/>
                        </a:lnTo>
                        <a:lnTo>
                          <a:pt x="203" y="149"/>
                        </a:lnTo>
                        <a:lnTo>
                          <a:pt x="198" y="139"/>
                        </a:lnTo>
                        <a:lnTo>
                          <a:pt x="192" y="130"/>
                        </a:lnTo>
                        <a:lnTo>
                          <a:pt x="185" y="121"/>
                        </a:lnTo>
                        <a:lnTo>
                          <a:pt x="179" y="113"/>
                        </a:lnTo>
                        <a:lnTo>
                          <a:pt x="175" y="108"/>
                        </a:lnTo>
                        <a:lnTo>
                          <a:pt x="170" y="103"/>
                        </a:lnTo>
                        <a:lnTo>
                          <a:pt x="165" y="99"/>
                        </a:lnTo>
                        <a:lnTo>
                          <a:pt x="161" y="95"/>
                        </a:lnTo>
                        <a:lnTo>
                          <a:pt x="155" y="91"/>
                        </a:lnTo>
                        <a:lnTo>
                          <a:pt x="150" y="87"/>
                        </a:lnTo>
                        <a:lnTo>
                          <a:pt x="145" y="83"/>
                        </a:lnTo>
                        <a:lnTo>
                          <a:pt x="140" y="79"/>
                        </a:lnTo>
                        <a:lnTo>
                          <a:pt x="135" y="75"/>
                        </a:lnTo>
                        <a:lnTo>
                          <a:pt x="129" y="72"/>
                        </a:lnTo>
                        <a:lnTo>
                          <a:pt x="124" y="68"/>
                        </a:lnTo>
                        <a:lnTo>
                          <a:pt x="119" y="64"/>
                        </a:lnTo>
                        <a:lnTo>
                          <a:pt x="113" y="60"/>
                        </a:lnTo>
                        <a:lnTo>
                          <a:pt x="108" y="57"/>
                        </a:lnTo>
                        <a:lnTo>
                          <a:pt x="103" y="53"/>
                        </a:lnTo>
                        <a:lnTo>
                          <a:pt x="98" y="49"/>
                        </a:lnTo>
                        <a:lnTo>
                          <a:pt x="90" y="42"/>
                        </a:lnTo>
                        <a:lnTo>
                          <a:pt x="82" y="36"/>
                        </a:lnTo>
                        <a:lnTo>
                          <a:pt x="74" y="31"/>
                        </a:lnTo>
                        <a:lnTo>
                          <a:pt x="65" y="26"/>
                        </a:lnTo>
                        <a:lnTo>
                          <a:pt x="57" y="21"/>
                        </a:lnTo>
                        <a:lnTo>
                          <a:pt x="49" y="17"/>
                        </a:lnTo>
                        <a:lnTo>
                          <a:pt x="41" y="14"/>
                        </a:lnTo>
                        <a:lnTo>
                          <a:pt x="34" y="11"/>
                        </a:lnTo>
                        <a:lnTo>
                          <a:pt x="27" y="8"/>
                        </a:lnTo>
                        <a:lnTo>
                          <a:pt x="20" y="6"/>
                        </a:lnTo>
                        <a:lnTo>
                          <a:pt x="14" y="4"/>
                        </a:lnTo>
                        <a:lnTo>
                          <a:pt x="9" y="3"/>
                        </a:lnTo>
                        <a:lnTo>
                          <a:pt x="5" y="2"/>
                        </a:lnTo>
                        <a:lnTo>
                          <a:pt x="3" y="1"/>
                        </a:lnTo>
                        <a:lnTo>
                          <a:pt x="0" y="0"/>
                        </a:lnTo>
                        <a:lnTo>
                          <a:pt x="1" y="1"/>
                        </a:lnTo>
                        <a:lnTo>
                          <a:pt x="3" y="2"/>
                        </a:lnTo>
                        <a:lnTo>
                          <a:pt x="6" y="3"/>
                        </a:lnTo>
                        <a:lnTo>
                          <a:pt x="10" y="5"/>
                        </a:lnTo>
                        <a:lnTo>
                          <a:pt x="15" y="7"/>
                        </a:lnTo>
                        <a:lnTo>
                          <a:pt x="21" y="10"/>
                        </a:lnTo>
                        <a:lnTo>
                          <a:pt x="28" y="13"/>
                        </a:lnTo>
                        <a:lnTo>
                          <a:pt x="35" y="17"/>
                        </a:lnTo>
                        <a:lnTo>
                          <a:pt x="42" y="21"/>
                        </a:lnTo>
                        <a:lnTo>
                          <a:pt x="50" y="25"/>
                        </a:lnTo>
                        <a:lnTo>
                          <a:pt x="57" y="28"/>
                        </a:lnTo>
                        <a:lnTo>
                          <a:pt x="64" y="32"/>
                        </a:lnTo>
                        <a:lnTo>
                          <a:pt x="72" y="36"/>
                        </a:lnTo>
                        <a:lnTo>
                          <a:pt x="79" y="40"/>
                        </a:lnTo>
                        <a:lnTo>
                          <a:pt x="85" y="44"/>
                        </a:lnTo>
                        <a:lnTo>
                          <a:pt x="91" y="4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52"/>
                  <p:cNvSpPr>
                    <a:spLocks/>
                  </p:cNvSpPr>
                  <p:nvPr/>
                </p:nvSpPr>
                <p:spPr bwMode="auto">
                  <a:xfrm>
                    <a:off x="1216" y="2108"/>
                    <a:ext cx="119" cy="247"/>
                  </a:xfrm>
                  <a:custGeom>
                    <a:avLst/>
                    <a:gdLst>
                      <a:gd name="T0" fmla="*/ 0 w 119"/>
                      <a:gd name="T1" fmla="*/ 0 h 247"/>
                      <a:gd name="T2" fmla="*/ 6 w 119"/>
                      <a:gd name="T3" fmla="*/ 7 h 247"/>
                      <a:gd name="T4" fmla="*/ 11 w 119"/>
                      <a:gd name="T5" fmla="*/ 14 h 247"/>
                      <a:gd name="T6" fmla="*/ 17 w 119"/>
                      <a:gd name="T7" fmla="*/ 20 h 247"/>
                      <a:gd name="T8" fmla="*/ 22 w 119"/>
                      <a:gd name="T9" fmla="*/ 27 h 247"/>
                      <a:gd name="T10" fmla="*/ 28 w 119"/>
                      <a:gd name="T11" fmla="*/ 34 h 247"/>
                      <a:gd name="T12" fmla="*/ 33 w 119"/>
                      <a:gd name="T13" fmla="*/ 40 h 247"/>
                      <a:gd name="T14" fmla="*/ 39 w 119"/>
                      <a:gd name="T15" fmla="*/ 47 h 247"/>
                      <a:gd name="T16" fmla="*/ 44 w 119"/>
                      <a:gd name="T17" fmla="*/ 53 h 247"/>
                      <a:gd name="T18" fmla="*/ 48 w 119"/>
                      <a:gd name="T19" fmla="*/ 61 h 247"/>
                      <a:gd name="T20" fmla="*/ 53 w 119"/>
                      <a:gd name="T21" fmla="*/ 67 h 247"/>
                      <a:gd name="T22" fmla="*/ 58 w 119"/>
                      <a:gd name="T23" fmla="*/ 75 h 247"/>
                      <a:gd name="T24" fmla="*/ 63 w 119"/>
                      <a:gd name="T25" fmla="*/ 82 h 247"/>
                      <a:gd name="T26" fmla="*/ 67 w 119"/>
                      <a:gd name="T27" fmla="*/ 90 h 247"/>
                      <a:gd name="T28" fmla="*/ 71 w 119"/>
                      <a:gd name="T29" fmla="*/ 97 h 247"/>
                      <a:gd name="T30" fmla="*/ 75 w 119"/>
                      <a:gd name="T31" fmla="*/ 105 h 247"/>
                      <a:gd name="T32" fmla="*/ 79 w 119"/>
                      <a:gd name="T33" fmla="*/ 112 h 247"/>
                      <a:gd name="T34" fmla="*/ 87 w 119"/>
                      <a:gd name="T35" fmla="*/ 130 h 247"/>
                      <a:gd name="T36" fmla="*/ 94 w 119"/>
                      <a:gd name="T37" fmla="*/ 152 h 247"/>
                      <a:gd name="T38" fmla="*/ 101 w 119"/>
                      <a:gd name="T39" fmla="*/ 174 h 247"/>
                      <a:gd name="T40" fmla="*/ 107 w 119"/>
                      <a:gd name="T41" fmla="*/ 196 h 247"/>
                      <a:gd name="T42" fmla="*/ 111 w 119"/>
                      <a:gd name="T43" fmla="*/ 216 h 247"/>
                      <a:gd name="T44" fmla="*/ 116 w 119"/>
                      <a:gd name="T45" fmla="*/ 232 h 247"/>
                      <a:gd name="T46" fmla="*/ 118 w 119"/>
                      <a:gd name="T47" fmla="*/ 244 h 247"/>
                      <a:gd name="T48" fmla="*/ 119 w 119"/>
                      <a:gd name="T49" fmla="*/ 247 h 247"/>
                      <a:gd name="T50" fmla="*/ 117 w 119"/>
                      <a:gd name="T51" fmla="*/ 230 h 247"/>
                      <a:gd name="T52" fmla="*/ 114 w 119"/>
                      <a:gd name="T53" fmla="*/ 213 h 247"/>
                      <a:gd name="T54" fmla="*/ 111 w 119"/>
                      <a:gd name="T55" fmla="*/ 195 h 247"/>
                      <a:gd name="T56" fmla="*/ 107 w 119"/>
                      <a:gd name="T57" fmla="*/ 178 h 247"/>
                      <a:gd name="T58" fmla="*/ 102 w 119"/>
                      <a:gd name="T59" fmla="*/ 161 h 247"/>
                      <a:gd name="T60" fmla="*/ 98 w 119"/>
                      <a:gd name="T61" fmla="*/ 144 h 247"/>
                      <a:gd name="T62" fmla="*/ 92 w 119"/>
                      <a:gd name="T63" fmla="*/ 128 h 247"/>
                      <a:gd name="T64" fmla="*/ 85 w 119"/>
                      <a:gd name="T65" fmla="*/ 112 h 247"/>
                      <a:gd name="T66" fmla="*/ 81 w 119"/>
                      <a:gd name="T67" fmla="*/ 104 h 247"/>
                      <a:gd name="T68" fmla="*/ 77 w 119"/>
                      <a:gd name="T69" fmla="*/ 95 h 247"/>
                      <a:gd name="T70" fmla="*/ 73 w 119"/>
                      <a:gd name="T71" fmla="*/ 87 h 247"/>
                      <a:gd name="T72" fmla="*/ 69 w 119"/>
                      <a:gd name="T73" fmla="*/ 80 h 247"/>
                      <a:gd name="T74" fmla="*/ 64 w 119"/>
                      <a:gd name="T75" fmla="*/ 72 h 247"/>
                      <a:gd name="T76" fmla="*/ 59 w 119"/>
                      <a:gd name="T77" fmla="*/ 64 h 247"/>
                      <a:gd name="T78" fmla="*/ 54 w 119"/>
                      <a:gd name="T79" fmla="*/ 57 h 247"/>
                      <a:gd name="T80" fmla="*/ 48 w 119"/>
                      <a:gd name="T81" fmla="*/ 50 h 247"/>
                      <a:gd name="T82" fmla="*/ 43 w 119"/>
                      <a:gd name="T83" fmla="*/ 43 h 247"/>
                      <a:gd name="T84" fmla="*/ 37 w 119"/>
                      <a:gd name="T85" fmla="*/ 37 h 247"/>
                      <a:gd name="T86" fmla="*/ 31 w 119"/>
                      <a:gd name="T87" fmla="*/ 30 h 247"/>
                      <a:gd name="T88" fmla="*/ 26 w 119"/>
                      <a:gd name="T89" fmla="*/ 24 h 247"/>
                      <a:gd name="T90" fmla="*/ 19 w 119"/>
                      <a:gd name="T91" fmla="*/ 18 h 247"/>
                      <a:gd name="T92" fmla="*/ 13 w 119"/>
                      <a:gd name="T93" fmla="*/ 12 h 247"/>
                      <a:gd name="T94" fmla="*/ 7 w 119"/>
                      <a:gd name="T95" fmla="*/ 6 h 247"/>
                      <a:gd name="T96" fmla="*/ 1 w 119"/>
                      <a:gd name="T97" fmla="*/ 0 h 247"/>
                      <a:gd name="T98" fmla="*/ 1 w 119"/>
                      <a:gd name="T99" fmla="*/ 0 h 247"/>
                      <a:gd name="T100" fmla="*/ 1 w 119"/>
                      <a:gd name="T101" fmla="*/ 0 h 247"/>
                      <a:gd name="T102" fmla="*/ 0 w 119"/>
                      <a:gd name="T103" fmla="*/ 0 h 247"/>
                      <a:gd name="T104" fmla="*/ 0 w 119"/>
                      <a:gd name="T105" fmla="*/ 0 h 247"/>
                      <a:gd name="T106" fmla="*/ 0 w 119"/>
                      <a:gd name="T107" fmla="*/ 0 h 2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9"/>
                      <a:gd name="T163" fmla="*/ 0 h 247"/>
                      <a:gd name="T164" fmla="*/ 119 w 119"/>
                      <a:gd name="T165" fmla="*/ 247 h 2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9" h="247">
                        <a:moveTo>
                          <a:pt x="0" y="0"/>
                        </a:moveTo>
                        <a:lnTo>
                          <a:pt x="6" y="7"/>
                        </a:lnTo>
                        <a:lnTo>
                          <a:pt x="11" y="14"/>
                        </a:lnTo>
                        <a:lnTo>
                          <a:pt x="17" y="20"/>
                        </a:lnTo>
                        <a:lnTo>
                          <a:pt x="22" y="27"/>
                        </a:lnTo>
                        <a:lnTo>
                          <a:pt x="28" y="34"/>
                        </a:lnTo>
                        <a:lnTo>
                          <a:pt x="33" y="40"/>
                        </a:lnTo>
                        <a:lnTo>
                          <a:pt x="39" y="47"/>
                        </a:lnTo>
                        <a:lnTo>
                          <a:pt x="44" y="53"/>
                        </a:lnTo>
                        <a:lnTo>
                          <a:pt x="48" y="61"/>
                        </a:lnTo>
                        <a:lnTo>
                          <a:pt x="53" y="67"/>
                        </a:lnTo>
                        <a:lnTo>
                          <a:pt x="58" y="75"/>
                        </a:lnTo>
                        <a:lnTo>
                          <a:pt x="63" y="82"/>
                        </a:lnTo>
                        <a:lnTo>
                          <a:pt x="67" y="90"/>
                        </a:lnTo>
                        <a:lnTo>
                          <a:pt x="71" y="97"/>
                        </a:lnTo>
                        <a:lnTo>
                          <a:pt x="75" y="105"/>
                        </a:lnTo>
                        <a:lnTo>
                          <a:pt x="79" y="112"/>
                        </a:lnTo>
                        <a:lnTo>
                          <a:pt x="87" y="130"/>
                        </a:lnTo>
                        <a:lnTo>
                          <a:pt x="94" y="152"/>
                        </a:lnTo>
                        <a:lnTo>
                          <a:pt x="101" y="174"/>
                        </a:lnTo>
                        <a:lnTo>
                          <a:pt x="107" y="196"/>
                        </a:lnTo>
                        <a:lnTo>
                          <a:pt x="111" y="216"/>
                        </a:lnTo>
                        <a:lnTo>
                          <a:pt x="116" y="232"/>
                        </a:lnTo>
                        <a:lnTo>
                          <a:pt x="118" y="244"/>
                        </a:lnTo>
                        <a:lnTo>
                          <a:pt x="119" y="247"/>
                        </a:lnTo>
                        <a:lnTo>
                          <a:pt x="117" y="230"/>
                        </a:lnTo>
                        <a:lnTo>
                          <a:pt x="114" y="213"/>
                        </a:lnTo>
                        <a:lnTo>
                          <a:pt x="111" y="195"/>
                        </a:lnTo>
                        <a:lnTo>
                          <a:pt x="107" y="178"/>
                        </a:lnTo>
                        <a:lnTo>
                          <a:pt x="102" y="161"/>
                        </a:lnTo>
                        <a:lnTo>
                          <a:pt x="98" y="144"/>
                        </a:lnTo>
                        <a:lnTo>
                          <a:pt x="92" y="128"/>
                        </a:lnTo>
                        <a:lnTo>
                          <a:pt x="85" y="112"/>
                        </a:lnTo>
                        <a:lnTo>
                          <a:pt x="81" y="104"/>
                        </a:lnTo>
                        <a:lnTo>
                          <a:pt x="77" y="95"/>
                        </a:lnTo>
                        <a:lnTo>
                          <a:pt x="73" y="87"/>
                        </a:lnTo>
                        <a:lnTo>
                          <a:pt x="69" y="80"/>
                        </a:lnTo>
                        <a:lnTo>
                          <a:pt x="64" y="72"/>
                        </a:lnTo>
                        <a:lnTo>
                          <a:pt x="59" y="64"/>
                        </a:lnTo>
                        <a:lnTo>
                          <a:pt x="54" y="57"/>
                        </a:lnTo>
                        <a:lnTo>
                          <a:pt x="48" y="50"/>
                        </a:lnTo>
                        <a:lnTo>
                          <a:pt x="43" y="43"/>
                        </a:lnTo>
                        <a:lnTo>
                          <a:pt x="37" y="37"/>
                        </a:lnTo>
                        <a:lnTo>
                          <a:pt x="31" y="30"/>
                        </a:lnTo>
                        <a:lnTo>
                          <a:pt x="26" y="24"/>
                        </a:lnTo>
                        <a:lnTo>
                          <a:pt x="19" y="18"/>
                        </a:lnTo>
                        <a:lnTo>
                          <a:pt x="13" y="12"/>
                        </a:lnTo>
                        <a:lnTo>
                          <a:pt x="7" y="6"/>
                        </a:lnTo>
                        <a:lnTo>
                          <a:pt x="1"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Freeform 53"/>
                  <p:cNvSpPr>
                    <a:spLocks/>
                  </p:cNvSpPr>
                  <p:nvPr/>
                </p:nvSpPr>
                <p:spPr bwMode="auto">
                  <a:xfrm>
                    <a:off x="1106" y="2393"/>
                    <a:ext cx="270" cy="100"/>
                  </a:xfrm>
                  <a:custGeom>
                    <a:avLst/>
                    <a:gdLst>
                      <a:gd name="T0" fmla="*/ 28 w 270"/>
                      <a:gd name="T1" fmla="*/ 92 h 100"/>
                      <a:gd name="T2" fmla="*/ 29 w 270"/>
                      <a:gd name="T3" fmla="*/ 69 h 100"/>
                      <a:gd name="T4" fmla="*/ 29 w 270"/>
                      <a:gd name="T5" fmla="*/ 56 h 100"/>
                      <a:gd name="T6" fmla="*/ 32 w 270"/>
                      <a:gd name="T7" fmla="*/ 44 h 100"/>
                      <a:gd name="T8" fmla="*/ 37 w 270"/>
                      <a:gd name="T9" fmla="*/ 31 h 100"/>
                      <a:gd name="T10" fmla="*/ 50 w 270"/>
                      <a:gd name="T11" fmla="*/ 20 h 100"/>
                      <a:gd name="T12" fmla="*/ 66 w 270"/>
                      <a:gd name="T13" fmla="*/ 15 h 100"/>
                      <a:gd name="T14" fmla="*/ 80 w 270"/>
                      <a:gd name="T15" fmla="*/ 14 h 100"/>
                      <a:gd name="T16" fmla="*/ 94 w 270"/>
                      <a:gd name="T17" fmla="*/ 16 h 100"/>
                      <a:gd name="T18" fmla="*/ 108 w 270"/>
                      <a:gd name="T19" fmla="*/ 19 h 100"/>
                      <a:gd name="T20" fmla="*/ 121 w 270"/>
                      <a:gd name="T21" fmla="*/ 24 h 100"/>
                      <a:gd name="T22" fmla="*/ 133 w 270"/>
                      <a:gd name="T23" fmla="*/ 30 h 100"/>
                      <a:gd name="T24" fmla="*/ 145 w 270"/>
                      <a:gd name="T25" fmla="*/ 37 h 100"/>
                      <a:gd name="T26" fmla="*/ 157 w 270"/>
                      <a:gd name="T27" fmla="*/ 45 h 100"/>
                      <a:gd name="T28" fmla="*/ 168 w 270"/>
                      <a:gd name="T29" fmla="*/ 52 h 100"/>
                      <a:gd name="T30" fmla="*/ 181 w 270"/>
                      <a:gd name="T31" fmla="*/ 58 h 100"/>
                      <a:gd name="T32" fmla="*/ 194 w 270"/>
                      <a:gd name="T33" fmla="*/ 62 h 100"/>
                      <a:gd name="T34" fmla="*/ 207 w 270"/>
                      <a:gd name="T35" fmla="*/ 66 h 100"/>
                      <a:gd name="T36" fmla="*/ 220 w 270"/>
                      <a:gd name="T37" fmla="*/ 69 h 100"/>
                      <a:gd name="T38" fmla="*/ 234 w 270"/>
                      <a:gd name="T39" fmla="*/ 71 h 100"/>
                      <a:gd name="T40" fmla="*/ 248 w 270"/>
                      <a:gd name="T41" fmla="*/ 73 h 100"/>
                      <a:gd name="T42" fmla="*/ 262 w 270"/>
                      <a:gd name="T43" fmla="*/ 74 h 100"/>
                      <a:gd name="T44" fmla="*/ 269 w 270"/>
                      <a:gd name="T45" fmla="*/ 73 h 100"/>
                      <a:gd name="T46" fmla="*/ 270 w 270"/>
                      <a:gd name="T47" fmla="*/ 71 h 100"/>
                      <a:gd name="T48" fmla="*/ 262 w 270"/>
                      <a:gd name="T49" fmla="*/ 70 h 100"/>
                      <a:gd name="T50" fmla="*/ 249 w 270"/>
                      <a:gd name="T51" fmla="*/ 68 h 100"/>
                      <a:gd name="T52" fmla="*/ 235 w 270"/>
                      <a:gd name="T53" fmla="*/ 65 h 100"/>
                      <a:gd name="T54" fmla="*/ 222 w 270"/>
                      <a:gd name="T55" fmla="*/ 62 h 100"/>
                      <a:gd name="T56" fmla="*/ 209 w 270"/>
                      <a:gd name="T57" fmla="*/ 59 h 100"/>
                      <a:gd name="T58" fmla="*/ 197 w 270"/>
                      <a:gd name="T59" fmla="*/ 54 h 100"/>
                      <a:gd name="T60" fmla="*/ 185 w 270"/>
                      <a:gd name="T61" fmla="*/ 48 h 100"/>
                      <a:gd name="T62" fmla="*/ 173 w 270"/>
                      <a:gd name="T63" fmla="*/ 41 h 100"/>
                      <a:gd name="T64" fmla="*/ 162 w 270"/>
                      <a:gd name="T65" fmla="*/ 34 h 100"/>
                      <a:gd name="T66" fmla="*/ 151 w 270"/>
                      <a:gd name="T67" fmla="*/ 27 h 100"/>
                      <a:gd name="T68" fmla="*/ 140 w 270"/>
                      <a:gd name="T69" fmla="*/ 21 h 100"/>
                      <a:gd name="T70" fmla="*/ 130 w 270"/>
                      <a:gd name="T71" fmla="*/ 14 h 100"/>
                      <a:gd name="T72" fmla="*/ 118 w 270"/>
                      <a:gd name="T73" fmla="*/ 9 h 100"/>
                      <a:gd name="T74" fmla="*/ 107 w 270"/>
                      <a:gd name="T75" fmla="*/ 4 h 100"/>
                      <a:gd name="T76" fmla="*/ 95 w 270"/>
                      <a:gd name="T77" fmla="*/ 2 h 100"/>
                      <a:gd name="T78" fmla="*/ 82 w 270"/>
                      <a:gd name="T79" fmla="*/ 0 h 100"/>
                      <a:gd name="T80" fmla="*/ 70 w 270"/>
                      <a:gd name="T81" fmla="*/ 1 h 100"/>
                      <a:gd name="T82" fmla="*/ 60 w 270"/>
                      <a:gd name="T83" fmla="*/ 4 h 100"/>
                      <a:gd name="T84" fmla="*/ 50 w 270"/>
                      <a:gd name="T85" fmla="*/ 8 h 100"/>
                      <a:gd name="T86" fmla="*/ 41 w 270"/>
                      <a:gd name="T87" fmla="*/ 14 h 100"/>
                      <a:gd name="T88" fmla="*/ 33 w 270"/>
                      <a:gd name="T89" fmla="*/ 22 h 100"/>
                      <a:gd name="T90" fmla="*/ 28 w 270"/>
                      <a:gd name="T91" fmla="*/ 30 h 100"/>
                      <a:gd name="T92" fmla="*/ 25 w 270"/>
                      <a:gd name="T93" fmla="*/ 40 h 100"/>
                      <a:gd name="T94" fmla="*/ 24 w 270"/>
                      <a:gd name="T95" fmla="*/ 51 h 100"/>
                      <a:gd name="T96" fmla="*/ 25 w 270"/>
                      <a:gd name="T97" fmla="*/ 65 h 100"/>
                      <a:gd name="T98" fmla="*/ 24 w 270"/>
                      <a:gd name="T99" fmla="*/ 89 h 100"/>
                      <a:gd name="T100" fmla="*/ 15 w 270"/>
                      <a:gd name="T101" fmla="*/ 89 h 100"/>
                      <a:gd name="T102" fmla="*/ 9 w 270"/>
                      <a:gd name="T103" fmla="*/ 84 h 100"/>
                      <a:gd name="T104" fmla="*/ 4 w 270"/>
                      <a:gd name="T105" fmla="*/ 78 h 100"/>
                      <a:gd name="T106" fmla="*/ 0 w 270"/>
                      <a:gd name="T107" fmla="*/ 75 h 100"/>
                      <a:gd name="T108" fmla="*/ 1 w 270"/>
                      <a:gd name="T109" fmla="*/ 76 h 100"/>
                      <a:gd name="T110" fmla="*/ 6 w 270"/>
                      <a:gd name="T111" fmla="*/ 85 h 100"/>
                      <a:gd name="T112" fmla="*/ 14 w 270"/>
                      <a:gd name="T113" fmla="*/ 95 h 100"/>
                      <a:gd name="T114" fmla="*/ 23 w 270"/>
                      <a:gd name="T115" fmla="*/ 100 h 1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70"/>
                      <a:gd name="T175" fmla="*/ 0 h 100"/>
                      <a:gd name="T176" fmla="*/ 270 w 270"/>
                      <a:gd name="T177" fmla="*/ 100 h 10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70" h="100">
                        <a:moveTo>
                          <a:pt x="27" y="98"/>
                        </a:moveTo>
                        <a:lnTo>
                          <a:pt x="28" y="92"/>
                        </a:lnTo>
                        <a:lnTo>
                          <a:pt x="29" y="81"/>
                        </a:lnTo>
                        <a:lnTo>
                          <a:pt x="29" y="69"/>
                        </a:lnTo>
                        <a:lnTo>
                          <a:pt x="29" y="60"/>
                        </a:lnTo>
                        <a:lnTo>
                          <a:pt x="29" y="56"/>
                        </a:lnTo>
                        <a:lnTo>
                          <a:pt x="30" y="51"/>
                        </a:lnTo>
                        <a:lnTo>
                          <a:pt x="32" y="44"/>
                        </a:lnTo>
                        <a:lnTo>
                          <a:pt x="34" y="37"/>
                        </a:lnTo>
                        <a:lnTo>
                          <a:pt x="37" y="31"/>
                        </a:lnTo>
                        <a:lnTo>
                          <a:pt x="43" y="25"/>
                        </a:lnTo>
                        <a:lnTo>
                          <a:pt x="50" y="20"/>
                        </a:lnTo>
                        <a:lnTo>
                          <a:pt x="59" y="17"/>
                        </a:lnTo>
                        <a:lnTo>
                          <a:pt x="66" y="15"/>
                        </a:lnTo>
                        <a:lnTo>
                          <a:pt x="73" y="15"/>
                        </a:lnTo>
                        <a:lnTo>
                          <a:pt x="80" y="14"/>
                        </a:lnTo>
                        <a:lnTo>
                          <a:pt x="87" y="15"/>
                        </a:lnTo>
                        <a:lnTo>
                          <a:pt x="94" y="16"/>
                        </a:lnTo>
                        <a:lnTo>
                          <a:pt x="101" y="17"/>
                        </a:lnTo>
                        <a:lnTo>
                          <a:pt x="108" y="19"/>
                        </a:lnTo>
                        <a:lnTo>
                          <a:pt x="114" y="21"/>
                        </a:lnTo>
                        <a:lnTo>
                          <a:pt x="121" y="24"/>
                        </a:lnTo>
                        <a:lnTo>
                          <a:pt x="127" y="27"/>
                        </a:lnTo>
                        <a:lnTo>
                          <a:pt x="133" y="30"/>
                        </a:lnTo>
                        <a:lnTo>
                          <a:pt x="139" y="34"/>
                        </a:lnTo>
                        <a:lnTo>
                          <a:pt x="145" y="37"/>
                        </a:lnTo>
                        <a:lnTo>
                          <a:pt x="151" y="41"/>
                        </a:lnTo>
                        <a:lnTo>
                          <a:pt x="157" y="45"/>
                        </a:lnTo>
                        <a:lnTo>
                          <a:pt x="163" y="48"/>
                        </a:lnTo>
                        <a:lnTo>
                          <a:pt x="168" y="52"/>
                        </a:lnTo>
                        <a:lnTo>
                          <a:pt x="175" y="55"/>
                        </a:lnTo>
                        <a:lnTo>
                          <a:pt x="181" y="58"/>
                        </a:lnTo>
                        <a:lnTo>
                          <a:pt x="187" y="60"/>
                        </a:lnTo>
                        <a:lnTo>
                          <a:pt x="194" y="62"/>
                        </a:lnTo>
                        <a:lnTo>
                          <a:pt x="200" y="65"/>
                        </a:lnTo>
                        <a:lnTo>
                          <a:pt x="207" y="66"/>
                        </a:lnTo>
                        <a:lnTo>
                          <a:pt x="213" y="68"/>
                        </a:lnTo>
                        <a:lnTo>
                          <a:pt x="220" y="69"/>
                        </a:lnTo>
                        <a:lnTo>
                          <a:pt x="227" y="70"/>
                        </a:lnTo>
                        <a:lnTo>
                          <a:pt x="234" y="71"/>
                        </a:lnTo>
                        <a:lnTo>
                          <a:pt x="241" y="72"/>
                        </a:lnTo>
                        <a:lnTo>
                          <a:pt x="248" y="73"/>
                        </a:lnTo>
                        <a:lnTo>
                          <a:pt x="254" y="73"/>
                        </a:lnTo>
                        <a:lnTo>
                          <a:pt x="262" y="74"/>
                        </a:lnTo>
                        <a:lnTo>
                          <a:pt x="268" y="74"/>
                        </a:lnTo>
                        <a:lnTo>
                          <a:pt x="269" y="73"/>
                        </a:lnTo>
                        <a:lnTo>
                          <a:pt x="270" y="72"/>
                        </a:lnTo>
                        <a:lnTo>
                          <a:pt x="270" y="71"/>
                        </a:lnTo>
                        <a:lnTo>
                          <a:pt x="269" y="70"/>
                        </a:lnTo>
                        <a:lnTo>
                          <a:pt x="262" y="70"/>
                        </a:lnTo>
                        <a:lnTo>
                          <a:pt x="256" y="69"/>
                        </a:lnTo>
                        <a:lnTo>
                          <a:pt x="249" y="68"/>
                        </a:lnTo>
                        <a:lnTo>
                          <a:pt x="242" y="67"/>
                        </a:lnTo>
                        <a:lnTo>
                          <a:pt x="235" y="65"/>
                        </a:lnTo>
                        <a:lnTo>
                          <a:pt x="229" y="64"/>
                        </a:lnTo>
                        <a:lnTo>
                          <a:pt x="222" y="62"/>
                        </a:lnTo>
                        <a:lnTo>
                          <a:pt x="216" y="60"/>
                        </a:lnTo>
                        <a:lnTo>
                          <a:pt x="209" y="59"/>
                        </a:lnTo>
                        <a:lnTo>
                          <a:pt x="203" y="56"/>
                        </a:lnTo>
                        <a:lnTo>
                          <a:pt x="197" y="54"/>
                        </a:lnTo>
                        <a:lnTo>
                          <a:pt x="191" y="51"/>
                        </a:lnTo>
                        <a:lnTo>
                          <a:pt x="185" y="48"/>
                        </a:lnTo>
                        <a:lnTo>
                          <a:pt x="179" y="45"/>
                        </a:lnTo>
                        <a:lnTo>
                          <a:pt x="173" y="41"/>
                        </a:lnTo>
                        <a:lnTo>
                          <a:pt x="167" y="38"/>
                        </a:lnTo>
                        <a:lnTo>
                          <a:pt x="162" y="34"/>
                        </a:lnTo>
                        <a:lnTo>
                          <a:pt x="157" y="31"/>
                        </a:lnTo>
                        <a:lnTo>
                          <a:pt x="151" y="27"/>
                        </a:lnTo>
                        <a:lnTo>
                          <a:pt x="146" y="24"/>
                        </a:lnTo>
                        <a:lnTo>
                          <a:pt x="140" y="21"/>
                        </a:lnTo>
                        <a:lnTo>
                          <a:pt x="135" y="18"/>
                        </a:lnTo>
                        <a:lnTo>
                          <a:pt x="130" y="14"/>
                        </a:lnTo>
                        <a:lnTo>
                          <a:pt x="124" y="12"/>
                        </a:lnTo>
                        <a:lnTo>
                          <a:pt x="118" y="9"/>
                        </a:lnTo>
                        <a:lnTo>
                          <a:pt x="113" y="7"/>
                        </a:lnTo>
                        <a:lnTo>
                          <a:pt x="107" y="4"/>
                        </a:lnTo>
                        <a:lnTo>
                          <a:pt x="101" y="3"/>
                        </a:lnTo>
                        <a:lnTo>
                          <a:pt x="95" y="2"/>
                        </a:lnTo>
                        <a:lnTo>
                          <a:pt x="89" y="1"/>
                        </a:lnTo>
                        <a:lnTo>
                          <a:pt x="82" y="0"/>
                        </a:lnTo>
                        <a:lnTo>
                          <a:pt x="76" y="0"/>
                        </a:lnTo>
                        <a:lnTo>
                          <a:pt x="70" y="1"/>
                        </a:lnTo>
                        <a:lnTo>
                          <a:pt x="65" y="2"/>
                        </a:lnTo>
                        <a:lnTo>
                          <a:pt x="60" y="4"/>
                        </a:lnTo>
                        <a:lnTo>
                          <a:pt x="55" y="5"/>
                        </a:lnTo>
                        <a:lnTo>
                          <a:pt x="50" y="8"/>
                        </a:lnTo>
                        <a:lnTo>
                          <a:pt x="45" y="11"/>
                        </a:lnTo>
                        <a:lnTo>
                          <a:pt x="41" y="14"/>
                        </a:lnTo>
                        <a:lnTo>
                          <a:pt x="37" y="18"/>
                        </a:lnTo>
                        <a:lnTo>
                          <a:pt x="33" y="22"/>
                        </a:lnTo>
                        <a:lnTo>
                          <a:pt x="30" y="26"/>
                        </a:lnTo>
                        <a:lnTo>
                          <a:pt x="28" y="30"/>
                        </a:lnTo>
                        <a:lnTo>
                          <a:pt x="26" y="35"/>
                        </a:lnTo>
                        <a:lnTo>
                          <a:pt x="25" y="40"/>
                        </a:lnTo>
                        <a:lnTo>
                          <a:pt x="24" y="45"/>
                        </a:lnTo>
                        <a:lnTo>
                          <a:pt x="24" y="51"/>
                        </a:lnTo>
                        <a:lnTo>
                          <a:pt x="24" y="56"/>
                        </a:lnTo>
                        <a:lnTo>
                          <a:pt x="25" y="65"/>
                        </a:lnTo>
                        <a:lnTo>
                          <a:pt x="26" y="79"/>
                        </a:lnTo>
                        <a:lnTo>
                          <a:pt x="24" y="89"/>
                        </a:lnTo>
                        <a:lnTo>
                          <a:pt x="18" y="90"/>
                        </a:lnTo>
                        <a:lnTo>
                          <a:pt x="15" y="89"/>
                        </a:lnTo>
                        <a:lnTo>
                          <a:pt x="12" y="86"/>
                        </a:lnTo>
                        <a:lnTo>
                          <a:pt x="9" y="84"/>
                        </a:lnTo>
                        <a:lnTo>
                          <a:pt x="6" y="81"/>
                        </a:lnTo>
                        <a:lnTo>
                          <a:pt x="4" y="78"/>
                        </a:lnTo>
                        <a:lnTo>
                          <a:pt x="2" y="76"/>
                        </a:lnTo>
                        <a:lnTo>
                          <a:pt x="0" y="75"/>
                        </a:lnTo>
                        <a:lnTo>
                          <a:pt x="0" y="74"/>
                        </a:lnTo>
                        <a:lnTo>
                          <a:pt x="1" y="76"/>
                        </a:lnTo>
                        <a:lnTo>
                          <a:pt x="3" y="79"/>
                        </a:lnTo>
                        <a:lnTo>
                          <a:pt x="6" y="85"/>
                        </a:lnTo>
                        <a:lnTo>
                          <a:pt x="10" y="90"/>
                        </a:lnTo>
                        <a:lnTo>
                          <a:pt x="14" y="95"/>
                        </a:lnTo>
                        <a:lnTo>
                          <a:pt x="19" y="99"/>
                        </a:lnTo>
                        <a:lnTo>
                          <a:pt x="23" y="100"/>
                        </a:lnTo>
                        <a:lnTo>
                          <a:pt x="27" y="9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9" name="Freeform 54"/>
                  <p:cNvSpPr>
                    <a:spLocks/>
                  </p:cNvSpPr>
                  <p:nvPr/>
                </p:nvSpPr>
                <p:spPr bwMode="auto">
                  <a:xfrm>
                    <a:off x="1189" y="2016"/>
                    <a:ext cx="84" cy="102"/>
                  </a:xfrm>
                  <a:custGeom>
                    <a:avLst/>
                    <a:gdLst>
                      <a:gd name="T0" fmla="*/ 23 w 84"/>
                      <a:gd name="T1" fmla="*/ 62 h 102"/>
                      <a:gd name="T2" fmla="*/ 26 w 84"/>
                      <a:gd name="T3" fmla="*/ 66 h 102"/>
                      <a:gd name="T4" fmla="*/ 29 w 84"/>
                      <a:gd name="T5" fmla="*/ 69 h 102"/>
                      <a:gd name="T6" fmla="*/ 32 w 84"/>
                      <a:gd name="T7" fmla="*/ 73 h 102"/>
                      <a:gd name="T8" fmla="*/ 35 w 84"/>
                      <a:gd name="T9" fmla="*/ 76 h 102"/>
                      <a:gd name="T10" fmla="*/ 39 w 84"/>
                      <a:gd name="T11" fmla="*/ 79 h 102"/>
                      <a:gd name="T12" fmla="*/ 43 w 84"/>
                      <a:gd name="T13" fmla="*/ 83 h 102"/>
                      <a:gd name="T14" fmla="*/ 46 w 84"/>
                      <a:gd name="T15" fmla="*/ 85 h 102"/>
                      <a:gd name="T16" fmla="*/ 50 w 84"/>
                      <a:gd name="T17" fmla="*/ 88 h 102"/>
                      <a:gd name="T18" fmla="*/ 53 w 84"/>
                      <a:gd name="T19" fmla="*/ 90 h 102"/>
                      <a:gd name="T20" fmla="*/ 57 w 84"/>
                      <a:gd name="T21" fmla="*/ 93 h 102"/>
                      <a:gd name="T22" fmla="*/ 62 w 84"/>
                      <a:gd name="T23" fmla="*/ 94 h 102"/>
                      <a:gd name="T24" fmla="*/ 66 w 84"/>
                      <a:gd name="T25" fmla="*/ 96 h 102"/>
                      <a:gd name="T26" fmla="*/ 70 w 84"/>
                      <a:gd name="T27" fmla="*/ 97 h 102"/>
                      <a:gd name="T28" fmla="*/ 74 w 84"/>
                      <a:gd name="T29" fmla="*/ 99 h 102"/>
                      <a:gd name="T30" fmla="*/ 78 w 84"/>
                      <a:gd name="T31" fmla="*/ 100 h 102"/>
                      <a:gd name="T32" fmla="*/ 82 w 84"/>
                      <a:gd name="T33" fmla="*/ 102 h 102"/>
                      <a:gd name="T34" fmla="*/ 83 w 84"/>
                      <a:gd name="T35" fmla="*/ 102 h 102"/>
                      <a:gd name="T36" fmla="*/ 84 w 84"/>
                      <a:gd name="T37" fmla="*/ 101 h 102"/>
                      <a:gd name="T38" fmla="*/ 84 w 84"/>
                      <a:gd name="T39" fmla="*/ 100 h 102"/>
                      <a:gd name="T40" fmla="*/ 83 w 84"/>
                      <a:gd name="T41" fmla="*/ 100 h 102"/>
                      <a:gd name="T42" fmla="*/ 80 w 84"/>
                      <a:gd name="T43" fmla="*/ 98 h 102"/>
                      <a:gd name="T44" fmla="*/ 77 w 84"/>
                      <a:gd name="T45" fmla="*/ 97 h 102"/>
                      <a:gd name="T46" fmla="*/ 74 w 84"/>
                      <a:gd name="T47" fmla="*/ 96 h 102"/>
                      <a:gd name="T48" fmla="*/ 71 w 84"/>
                      <a:gd name="T49" fmla="*/ 94 h 102"/>
                      <a:gd name="T50" fmla="*/ 68 w 84"/>
                      <a:gd name="T51" fmla="*/ 93 h 102"/>
                      <a:gd name="T52" fmla="*/ 65 w 84"/>
                      <a:gd name="T53" fmla="*/ 92 h 102"/>
                      <a:gd name="T54" fmla="*/ 62 w 84"/>
                      <a:gd name="T55" fmla="*/ 90 h 102"/>
                      <a:gd name="T56" fmla="*/ 58 w 84"/>
                      <a:gd name="T57" fmla="*/ 89 h 102"/>
                      <a:gd name="T58" fmla="*/ 55 w 84"/>
                      <a:gd name="T59" fmla="*/ 87 h 102"/>
                      <a:gd name="T60" fmla="*/ 51 w 84"/>
                      <a:gd name="T61" fmla="*/ 84 h 102"/>
                      <a:gd name="T62" fmla="*/ 48 w 84"/>
                      <a:gd name="T63" fmla="*/ 82 h 102"/>
                      <a:gd name="T64" fmla="*/ 44 w 84"/>
                      <a:gd name="T65" fmla="*/ 79 h 102"/>
                      <a:gd name="T66" fmla="*/ 41 w 84"/>
                      <a:gd name="T67" fmla="*/ 76 h 102"/>
                      <a:gd name="T68" fmla="*/ 38 w 84"/>
                      <a:gd name="T69" fmla="*/ 73 h 102"/>
                      <a:gd name="T70" fmla="*/ 35 w 84"/>
                      <a:gd name="T71" fmla="*/ 69 h 102"/>
                      <a:gd name="T72" fmla="*/ 32 w 84"/>
                      <a:gd name="T73" fmla="*/ 66 h 102"/>
                      <a:gd name="T74" fmla="*/ 26 w 84"/>
                      <a:gd name="T75" fmla="*/ 59 h 102"/>
                      <a:gd name="T76" fmla="*/ 20 w 84"/>
                      <a:gd name="T77" fmla="*/ 49 h 102"/>
                      <a:gd name="T78" fmla="*/ 15 w 84"/>
                      <a:gd name="T79" fmla="*/ 38 h 102"/>
                      <a:gd name="T80" fmla="*/ 10 w 84"/>
                      <a:gd name="T81" fmla="*/ 27 h 102"/>
                      <a:gd name="T82" fmla="*/ 6 w 84"/>
                      <a:gd name="T83" fmla="*/ 17 h 102"/>
                      <a:gd name="T84" fmla="*/ 3 w 84"/>
                      <a:gd name="T85" fmla="*/ 8 h 102"/>
                      <a:gd name="T86" fmla="*/ 1 w 84"/>
                      <a:gd name="T87" fmla="*/ 2 h 102"/>
                      <a:gd name="T88" fmla="*/ 0 w 84"/>
                      <a:gd name="T89" fmla="*/ 0 h 102"/>
                      <a:gd name="T90" fmla="*/ 0 w 84"/>
                      <a:gd name="T91" fmla="*/ 2 h 102"/>
                      <a:gd name="T92" fmla="*/ 2 w 84"/>
                      <a:gd name="T93" fmla="*/ 7 h 102"/>
                      <a:gd name="T94" fmla="*/ 3 w 84"/>
                      <a:gd name="T95" fmla="*/ 15 h 102"/>
                      <a:gd name="T96" fmla="*/ 7 w 84"/>
                      <a:gd name="T97" fmla="*/ 25 h 102"/>
                      <a:gd name="T98" fmla="*/ 10 w 84"/>
                      <a:gd name="T99" fmla="*/ 35 h 102"/>
                      <a:gd name="T100" fmla="*/ 14 w 84"/>
                      <a:gd name="T101" fmla="*/ 46 h 102"/>
                      <a:gd name="T102" fmla="*/ 18 w 84"/>
                      <a:gd name="T103" fmla="*/ 55 h 102"/>
                      <a:gd name="T104" fmla="*/ 23 w 84"/>
                      <a:gd name="T105" fmla="*/ 62 h 1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4"/>
                      <a:gd name="T160" fmla="*/ 0 h 102"/>
                      <a:gd name="T161" fmla="*/ 84 w 84"/>
                      <a:gd name="T162" fmla="*/ 102 h 1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4" h="102">
                        <a:moveTo>
                          <a:pt x="23" y="62"/>
                        </a:moveTo>
                        <a:lnTo>
                          <a:pt x="26" y="66"/>
                        </a:lnTo>
                        <a:lnTo>
                          <a:pt x="29" y="69"/>
                        </a:lnTo>
                        <a:lnTo>
                          <a:pt x="32" y="73"/>
                        </a:lnTo>
                        <a:lnTo>
                          <a:pt x="35" y="76"/>
                        </a:lnTo>
                        <a:lnTo>
                          <a:pt x="39" y="79"/>
                        </a:lnTo>
                        <a:lnTo>
                          <a:pt x="43" y="83"/>
                        </a:lnTo>
                        <a:lnTo>
                          <a:pt x="46" y="85"/>
                        </a:lnTo>
                        <a:lnTo>
                          <a:pt x="50" y="88"/>
                        </a:lnTo>
                        <a:lnTo>
                          <a:pt x="53" y="90"/>
                        </a:lnTo>
                        <a:lnTo>
                          <a:pt x="57" y="93"/>
                        </a:lnTo>
                        <a:lnTo>
                          <a:pt x="62" y="94"/>
                        </a:lnTo>
                        <a:lnTo>
                          <a:pt x="66" y="96"/>
                        </a:lnTo>
                        <a:lnTo>
                          <a:pt x="70" y="97"/>
                        </a:lnTo>
                        <a:lnTo>
                          <a:pt x="74" y="99"/>
                        </a:lnTo>
                        <a:lnTo>
                          <a:pt x="78" y="100"/>
                        </a:lnTo>
                        <a:lnTo>
                          <a:pt x="82" y="102"/>
                        </a:lnTo>
                        <a:lnTo>
                          <a:pt x="83" y="102"/>
                        </a:lnTo>
                        <a:lnTo>
                          <a:pt x="84" y="101"/>
                        </a:lnTo>
                        <a:lnTo>
                          <a:pt x="84" y="100"/>
                        </a:lnTo>
                        <a:lnTo>
                          <a:pt x="83" y="100"/>
                        </a:lnTo>
                        <a:lnTo>
                          <a:pt x="80" y="98"/>
                        </a:lnTo>
                        <a:lnTo>
                          <a:pt x="77" y="97"/>
                        </a:lnTo>
                        <a:lnTo>
                          <a:pt x="74" y="96"/>
                        </a:lnTo>
                        <a:lnTo>
                          <a:pt x="71" y="94"/>
                        </a:lnTo>
                        <a:lnTo>
                          <a:pt x="68" y="93"/>
                        </a:lnTo>
                        <a:lnTo>
                          <a:pt x="65" y="92"/>
                        </a:lnTo>
                        <a:lnTo>
                          <a:pt x="62" y="90"/>
                        </a:lnTo>
                        <a:lnTo>
                          <a:pt x="58" y="89"/>
                        </a:lnTo>
                        <a:lnTo>
                          <a:pt x="55" y="87"/>
                        </a:lnTo>
                        <a:lnTo>
                          <a:pt x="51" y="84"/>
                        </a:lnTo>
                        <a:lnTo>
                          <a:pt x="48" y="82"/>
                        </a:lnTo>
                        <a:lnTo>
                          <a:pt x="44" y="79"/>
                        </a:lnTo>
                        <a:lnTo>
                          <a:pt x="41" y="76"/>
                        </a:lnTo>
                        <a:lnTo>
                          <a:pt x="38" y="73"/>
                        </a:lnTo>
                        <a:lnTo>
                          <a:pt x="35" y="69"/>
                        </a:lnTo>
                        <a:lnTo>
                          <a:pt x="32" y="66"/>
                        </a:lnTo>
                        <a:lnTo>
                          <a:pt x="26" y="59"/>
                        </a:lnTo>
                        <a:lnTo>
                          <a:pt x="20" y="49"/>
                        </a:lnTo>
                        <a:lnTo>
                          <a:pt x="15" y="38"/>
                        </a:lnTo>
                        <a:lnTo>
                          <a:pt x="10" y="27"/>
                        </a:lnTo>
                        <a:lnTo>
                          <a:pt x="6" y="17"/>
                        </a:lnTo>
                        <a:lnTo>
                          <a:pt x="3" y="8"/>
                        </a:lnTo>
                        <a:lnTo>
                          <a:pt x="1" y="2"/>
                        </a:lnTo>
                        <a:lnTo>
                          <a:pt x="0" y="0"/>
                        </a:lnTo>
                        <a:lnTo>
                          <a:pt x="0" y="2"/>
                        </a:lnTo>
                        <a:lnTo>
                          <a:pt x="2" y="7"/>
                        </a:lnTo>
                        <a:lnTo>
                          <a:pt x="3" y="15"/>
                        </a:lnTo>
                        <a:lnTo>
                          <a:pt x="7" y="25"/>
                        </a:lnTo>
                        <a:lnTo>
                          <a:pt x="10" y="35"/>
                        </a:lnTo>
                        <a:lnTo>
                          <a:pt x="14" y="46"/>
                        </a:lnTo>
                        <a:lnTo>
                          <a:pt x="18" y="55"/>
                        </a:lnTo>
                        <a:lnTo>
                          <a:pt x="23" y="6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55"/>
                  <p:cNvSpPr>
                    <a:spLocks/>
                  </p:cNvSpPr>
                  <p:nvPr/>
                </p:nvSpPr>
                <p:spPr bwMode="auto">
                  <a:xfrm>
                    <a:off x="1269" y="2113"/>
                    <a:ext cx="9" cy="71"/>
                  </a:xfrm>
                  <a:custGeom>
                    <a:avLst/>
                    <a:gdLst>
                      <a:gd name="T0" fmla="*/ 0 w 9"/>
                      <a:gd name="T1" fmla="*/ 69 h 71"/>
                      <a:gd name="T2" fmla="*/ 0 w 9"/>
                      <a:gd name="T3" fmla="*/ 70 h 71"/>
                      <a:gd name="T4" fmla="*/ 0 w 9"/>
                      <a:gd name="T5" fmla="*/ 71 h 71"/>
                      <a:gd name="T6" fmla="*/ 1 w 9"/>
                      <a:gd name="T7" fmla="*/ 71 h 71"/>
                      <a:gd name="T8" fmla="*/ 2 w 9"/>
                      <a:gd name="T9" fmla="*/ 70 h 71"/>
                      <a:gd name="T10" fmla="*/ 6 w 9"/>
                      <a:gd name="T11" fmla="*/ 61 h 71"/>
                      <a:gd name="T12" fmla="*/ 8 w 9"/>
                      <a:gd name="T13" fmla="*/ 50 h 71"/>
                      <a:gd name="T14" fmla="*/ 9 w 9"/>
                      <a:gd name="T15" fmla="*/ 39 h 71"/>
                      <a:gd name="T16" fmla="*/ 8 w 9"/>
                      <a:gd name="T17" fmla="*/ 27 h 71"/>
                      <a:gd name="T18" fmla="*/ 6 w 9"/>
                      <a:gd name="T19" fmla="*/ 17 h 71"/>
                      <a:gd name="T20" fmla="*/ 4 w 9"/>
                      <a:gd name="T21" fmla="*/ 8 h 71"/>
                      <a:gd name="T22" fmla="*/ 3 w 9"/>
                      <a:gd name="T23" fmla="*/ 2 h 71"/>
                      <a:gd name="T24" fmla="*/ 3 w 9"/>
                      <a:gd name="T25" fmla="*/ 0 h 71"/>
                      <a:gd name="T26" fmla="*/ 4 w 9"/>
                      <a:gd name="T27" fmla="*/ 8 h 71"/>
                      <a:gd name="T28" fmla="*/ 6 w 9"/>
                      <a:gd name="T29" fmla="*/ 27 h 71"/>
                      <a:gd name="T30" fmla="*/ 5 w 9"/>
                      <a:gd name="T31" fmla="*/ 50 h 71"/>
                      <a:gd name="T32" fmla="*/ 0 w 9"/>
                      <a:gd name="T33" fmla="*/ 69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71"/>
                      <a:gd name="T53" fmla="*/ 9 w 9"/>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71">
                        <a:moveTo>
                          <a:pt x="0" y="69"/>
                        </a:moveTo>
                        <a:lnTo>
                          <a:pt x="0" y="70"/>
                        </a:lnTo>
                        <a:lnTo>
                          <a:pt x="0" y="71"/>
                        </a:lnTo>
                        <a:lnTo>
                          <a:pt x="1" y="71"/>
                        </a:lnTo>
                        <a:lnTo>
                          <a:pt x="2" y="70"/>
                        </a:lnTo>
                        <a:lnTo>
                          <a:pt x="6" y="61"/>
                        </a:lnTo>
                        <a:lnTo>
                          <a:pt x="8" y="50"/>
                        </a:lnTo>
                        <a:lnTo>
                          <a:pt x="9" y="39"/>
                        </a:lnTo>
                        <a:lnTo>
                          <a:pt x="8" y="27"/>
                        </a:lnTo>
                        <a:lnTo>
                          <a:pt x="6" y="17"/>
                        </a:lnTo>
                        <a:lnTo>
                          <a:pt x="4" y="8"/>
                        </a:lnTo>
                        <a:lnTo>
                          <a:pt x="3" y="2"/>
                        </a:lnTo>
                        <a:lnTo>
                          <a:pt x="3" y="0"/>
                        </a:lnTo>
                        <a:lnTo>
                          <a:pt x="4" y="8"/>
                        </a:lnTo>
                        <a:lnTo>
                          <a:pt x="6" y="27"/>
                        </a:lnTo>
                        <a:lnTo>
                          <a:pt x="5" y="50"/>
                        </a:lnTo>
                        <a:lnTo>
                          <a:pt x="0" y="6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56"/>
                  <p:cNvSpPr>
                    <a:spLocks/>
                  </p:cNvSpPr>
                  <p:nvPr/>
                </p:nvSpPr>
                <p:spPr bwMode="auto">
                  <a:xfrm>
                    <a:off x="1156" y="2042"/>
                    <a:ext cx="49" cy="173"/>
                  </a:xfrm>
                  <a:custGeom>
                    <a:avLst/>
                    <a:gdLst>
                      <a:gd name="T0" fmla="*/ 0 w 49"/>
                      <a:gd name="T1" fmla="*/ 44 h 173"/>
                      <a:gd name="T2" fmla="*/ 1 w 49"/>
                      <a:gd name="T3" fmla="*/ 56 h 173"/>
                      <a:gd name="T4" fmla="*/ 1 w 49"/>
                      <a:gd name="T5" fmla="*/ 68 h 173"/>
                      <a:gd name="T6" fmla="*/ 2 w 49"/>
                      <a:gd name="T7" fmla="*/ 80 h 173"/>
                      <a:gd name="T8" fmla="*/ 4 w 49"/>
                      <a:gd name="T9" fmla="*/ 92 h 173"/>
                      <a:gd name="T10" fmla="*/ 6 w 49"/>
                      <a:gd name="T11" fmla="*/ 103 h 173"/>
                      <a:gd name="T12" fmla="*/ 9 w 49"/>
                      <a:gd name="T13" fmla="*/ 114 h 173"/>
                      <a:gd name="T14" fmla="*/ 13 w 49"/>
                      <a:gd name="T15" fmla="*/ 125 h 173"/>
                      <a:gd name="T16" fmla="*/ 18 w 49"/>
                      <a:gd name="T17" fmla="*/ 135 h 173"/>
                      <a:gd name="T18" fmla="*/ 24 w 49"/>
                      <a:gd name="T19" fmla="*/ 145 h 173"/>
                      <a:gd name="T20" fmla="*/ 30 w 49"/>
                      <a:gd name="T21" fmla="*/ 155 h 173"/>
                      <a:gd name="T22" fmla="*/ 37 w 49"/>
                      <a:gd name="T23" fmla="*/ 164 h 173"/>
                      <a:gd name="T24" fmla="*/ 45 w 49"/>
                      <a:gd name="T25" fmla="*/ 172 h 173"/>
                      <a:gd name="T26" fmla="*/ 47 w 49"/>
                      <a:gd name="T27" fmla="*/ 173 h 173"/>
                      <a:gd name="T28" fmla="*/ 48 w 49"/>
                      <a:gd name="T29" fmla="*/ 172 h 173"/>
                      <a:gd name="T30" fmla="*/ 49 w 49"/>
                      <a:gd name="T31" fmla="*/ 170 h 173"/>
                      <a:gd name="T32" fmla="*/ 49 w 49"/>
                      <a:gd name="T33" fmla="*/ 168 h 173"/>
                      <a:gd name="T34" fmla="*/ 43 w 49"/>
                      <a:gd name="T35" fmla="*/ 160 h 173"/>
                      <a:gd name="T36" fmla="*/ 37 w 49"/>
                      <a:gd name="T37" fmla="*/ 150 h 173"/>
                      <a:gd name="T38" fmla="*/ 32 w 49"/>
                      <a:gd name="T39" fmla="*/ 141 h 173"/>
                      <a:gd name="T40" fmla="*/ 27 w 49"/>
                      <a:gd name="T41" fmla="*/ 132 h 173"/>
                      <a:gd name="T42" fmla="*/ 22 w 49"/>
                      <a:gd name="T43" fmla="*/ 122 h 173"/>
                      <a:gd name="T44" fmla="*/ 18 w 49"/>
                      <a:gd name="T45" fmla="*/ 112 h 173"/>
                      <a:gd name="T46" fmla="*/ 15 w 49"/>
                      <a:gd name="T47" fmla="*/ 102 h 173"/>
                      <a:gd name="T48" fmla="*/ 12 w 49"/>
                      <a:gd name="T49" fmla="*/ 91 h 173"/>
                      <a:gd name="T50" fmla="*/ 9 w 49"/>
                      <a:gd name="T51" fmla="*/ 81 h 173"/>
                      <a:gd name="T52" fmla="*/ 8 w 49"/>
                      <a:gd name="T53" fmla="*/ 70 h 173"/>
                      <a:gd name="T54" fmla="*/ 6 w 49"/>
                      <a:gd name="T55" fmla="*/ 59 h 173"/>
                      <a:gd name="T56" fmla="*/ 4 w 49"/>
                      <a:gd name="T57" fmla="*/ 48 h 173"/>
                      <a:gd name="T58" fmla="*/ 3 w 49"/>
                      <a:gd name="T59" fmla="*/ 34 h 173"/>
                      <a:gd name="T60" fmla="*/ 2 w 49"/>
                      <a:gd name="T61" fmla="*/ 18 h 173"/>
                      <a:gd name="T62" fmla="*/ 2 w 49"/>
                      <a:gd name="T63" fmla="*/ 5 h 173"/>
                      <a:gd name="T64" fmla="*/ 2 w 49"/>
                      <a:gd name="T65" fmla="*/ 0 h 173"/>
                      <a:gd name="T66" fmla="*/ 1 w 49"/>
                      <a:gd name="T67" fmla="*/ 5 h 173"/>
                      <a:gd name="T68" fmla="*/ 0 w 49"/>
                      <a:gd name="T69" fmla="*/ 16 h 173"/>
                      <a:gd name="T70" fmla="*/ 0 w 49"/>
                      <a:gd name="T71" fmla="*/ 31 h 173"/>
                      <a:gd name="T72" fmla="*/ 0 w 49"/>
                      <a:gd name="T73" fmla="*/ 44 h 1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
                      <a:gd name="T112" fmla="*/ 0 h 173"/>
                      <a:gd name="T113" fmla="*/ 49 w 49"/>
                      <a:gd name="T114" fmla="*/ 173 h 1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 h="173">
                        <a:moveTo>
                          <a:pt x="0" y="44"/>
                        </a:moveTo>
                        <a:lnTo>
                          <a:pt x="1" y="56"/>
                        </a:lnTo>
                        <a:lnTo>
                          <a:pt x="1" y="68"/>
                        </a:lnTo>
                        <a:lnTo>
                          <a:pt x="2" y="80"/>
                        </a:lnTo>
                        <a:lnTo>
                          <a:pt x="4" y="92"/>
                        </a:lnTo>
                        <a:lnTo>
                          <a:pt x="6" y="103"/>
                        </a:lnTo>
                        <a:lnTo>
                          <a:pt x="9" y="114"/>
                        </a:lnTo>
                        <a:lnTo>
                          <a:pt x="13" y="125"/>
                        </a:lnTo>
                        <a:lnTo>
                          <a:pt x="18" y="135"/>
                        </a:lnTo>
                        <a:lnTo>
                          <a:pt x="24" y="145"/>
                        </a:lnTo>
                        <a:lnTo>
                          <a:pt x="30" y="155"/>
                        </a:lnTo>
                        <a:lnTo>
                          <a:pt x="37" y="164"/>
                        </a:lnTo>
                        <a:lnTo>
                          <a:pt x="45" y="172"/>
                        </a:lnTo>
                        <a:lnTo>
                          <a:pt x="47" y="173"/>
                        </a:lnTo>
                        <a:lnTo>
                          <a:pt x="48" y="172"/>
                        </a:lnTo>
                        <a:lnTo>
                          <a:pt x="49" y="170"/>
                        </a:lnTo>
                        <a:lnTo>
                          <a:pt x="49" y="168"/>
                        </a:lnTo>
                        <a:lnTo>
                          <a:pt x="43" y="160"/>
                        </a:lnTo>
                        <a:lnTo>
                          <a:pt x="37" y="150"/>
                        </a:lnTo>
                        <a:lnTo>
                          <a:pt x="32" y="141"/>
                        </a:lnTo>
                        <a:lnTo>
                          <a:pt x="27" y="132"/>
                        </a:lnTo>
                        <a:lnTo>
                          <a:pt x="22" y="122"/>
                        </a:lnTo>
                        <a:lnTo>
                          <a:pt x="18" y="112"/>
                        </a:lnTo>
                        <a:lnTo>
                          <a:pt x="15" y="102"/>
                        </a:lnTo>
                        <a:lnTo>
                          <a:pt x="12" y="91"/>
                        </a:lnTo>
                        <a:lnTo>
                          <a:pt x="9" y="81"/>
                        </a:lnTo>
                        <a:lnTo>
                          <a:pt x="8" y="70"/>
                        </a:lnTo>
                        <a:lnTo>
                          <a:pt x="6" y="59"/>
                        </a:lnTo>
                        <a:lnTo>
                          <a:pt x="4" y="48"/>
                        </a:lnTo>
                        <a:lnTo>
                          <a:pt x="3" y="34"/>
                        </a:lnTo>
                        <a:lnTo>
                          <a:pt x="2" y="18"/>
                        </a:lnTo>
                        <a:lnTo>
                          <a:pt x="2" y="5"/>
                        </a:lnTo>
                        <a:lnTo>
                          <a:pt x="2" y="0"/>
                        </a:lnTo>
                        <a:lnTo>
                          <a:pt x="1" y="5"/>
                        </a:lnTo>
                        <a:lnTo>
                          <a:pt x="0" y="16"/>
                        </a:lnTo>
                        <a:lnTo>
                          <a:pt x="0" y="31"/>
                        </a:lnTo>
                        <a:lnTo>
                          <a:pt x="0" y="4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57"/>
                  <p:cNvSpPr>
                    <a:spLocks/>
                  </p:cNvSpPr>
                  <p:nvPr/>
                </p:nvSpPr>
                <p:spPr bwMode="auto">
                  <a:xfrm>
                    <a:off x="1191" y="2206"/>
                    <a:ext cx="88" cy="5"/>
                  </a:xfrm>
                  <a:custGeom>
                    <a:avLst/>
                    <a:gdLst>
                      <a:gd name="T0" fmla="*/ 42 w 88"/>
                      <a:gd name="T1" fmla="*/ 2 h 5"/>
                      <a:gd name="T2" fmla="*/ 47 w 88"/>
                      <a:gd name="T3" fmla="*/ 2 h 5"/>
                      <a:gd name="T4" fmla="*/ 53 w 88"/>
                      <a:gd name="T5" fmla="*/ 2 h 5"/>
                      <a:gd name="T6" fmla="*/ 59 w 88"/>
                      <a:gd name="T7" fmla="*/ 2 h 5"/>
                      <a:gd name="T8" fmla="*/ 64 w 88"/>
                      <a:gd name="T9" fmla="*/ 3 h 5"/>
                      <a:gd name="T10" fmla="*/ 70 w 88"/>
                      <a:gd name="T11" fmla="*/ 3 h 5"/>
                      <a:gd name="T12" fmla="*/ 76 w 88"/>
                      <a:gd name="T13" fmla="*/ 4 h 5"/>
                      <a:gd name="T14" fmla="*/ 82 w 88"/>
                      <a:gd name="T15" fmla="*/ 4 h 5"/>
                      <a:gd name="T16" fmla="*/ 87 w 88"/>
                      <a:gd name="T17" fmla="*/ 5 h 5"/>
                      <a:gd name="T18" fmla="*/ 88 w 88"/>
                      <a:gd name="T19" fmla="*/ 5 h 5"/>
                      <a:gd name="T20" fmla="*/ 88 w 88"/>
                      <a:gd name="T21" fmla="*/ 4 h 5"/>
                      <a:gd name="T22" fmla="*/ 88 w 88"/>
                      <a:gd name="T23" fmla="*/ 4 h 5"/>
                      <a:gd name="T24" fmla="*/ 88 w 88"/>
                      <a:gd name="T25" fmla="*/ 3 h 5"/>
                      <a:gd name="T26" fmla="*/ 82 w 88"/>
                      <a:gd name="T27" fmla="*/ 2 h 5"/>
                      <a:gd name="T28" fmla="*/ 76 w 88"/>
                      <a:gd name="T29" fmla="*/ 2 h 5"/>
                      <a:gd name="T30" fmla="*/ 70 w 88"/>
                      <a:gd name="T31" fmla="*/ 1 h 5"/>
                      <a:gd name="T32" fmla="*/ 64 w 88"/>
                      <a:gd name="T33" fmla="*/ 0 h 5"/>
                      <a:gd name="T34" fmla="*/ 58 w 88"/>
                      <a:gd name="T35" fmla="*/ 0 h 5"/>
                      <a:gd name="T36" fmla="*/ 51 w 88"/>
                      <a:gd name="T37" fmla="*/ 0 h 5"/>
                      <a:gd name="T38" fmla="*/ 46 w 88"/>
                      <a:gd name="T39" fmla="*/ 0 h 5"/>
                      <a:gd name="T40" fmla="*/ 39 w 88"/>
                      <a:gd name="T41" fmla="*/ 0 h 5"/>
                      <a:gd name="T42" fmla="*/ 34 w 88"/>
                      <a:gd name="T43" fmla="*/ 0 h 5"/>
                      <a:gd name="T44" fmla="*/ 28 w 88"/>
                      <a:gd name="T45" fmla="*/ 1 h 5"/>
                      <a:gd name="T46" fmla="*/ 21 w 88"/>
                      <a:gd name="T47" fmla="*/ 1 h 5"/>
                      <a:gd name="T48" fmla="*/ 15 w 88"/>
                      <a:gd name="T49" fmla="*/ 2 h 5"/>
                      <a:gd name="T50" fmla="*/ 9 w 88"/>
                      <a:gd name="T51" fmla="*/ 3 h 5"/>
                      <a:gd name="T52" fmla="*/ 4 w 88"/>
                      <a:gd name="T53" fmla="*/ 3 h 5"/>
                      <a:gd name="T54" fmla="*/ 1 w 88"/>
                      <a:gd name="T55" fmla="*/ 4 h 5"/>
                      <a:gd name="T56" fmla="*/ 0 w 88"/>
                      <a:gd name="T57" fmla="*/ 4 h 5"/>
                      <a:gd name="T58" fmla="*/ 1 w 88"/>
                      <a:gd name="T59" fmla="*/ 4 h 5"/>
                      <a:gd name="T60" fmla="*/ 4 w 88"/>
                      <a:gd name="T61" fmla="*/ 4 h 5"/>
                      <a:gd name="T62" fmla="*/ 10 w 88"/>
                      <a:gd name="T63" fmla="*/ 3 h 5"/>
                      <a:gd name="T64" fmla="*/ 15 w 88"/>
                      <a:gd name="T65" fmla="*/ 3 h 5"/>
                      <a:gd name="T66" fmla="*/ 22 w 88"/>
                      <a:gd name="T67" fmla="*/ 3 h 5"/>
                      <a:gd name="T68" fmla="*/ 29 w 88"/>
                      <a:gd name="T69" fmla="*/ 2 h 5"/>
                      <a:gd name="T70" fmla="*/ 36 w 88"/>
                      <a:gd name="T71" fmla="*/ 2 h 5"/>
                      <a:gd name="T72" fmla="*/ 42 w 88"/>
                      <a:gd name="T73" fmla="*/ 2 h 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8"/>
                      <a:gd name="T112" fmla="*/ 0 h 5"/>
                      <a:gd name="T113" fmla="*/ 88 w 88"/>
                      <a:gd name="T114" fmla="*/ 5 h 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8" h="5">
                        <a:moveTo>
                          <a:pt x="42" y="2"/>
                        </a:moveTo>
                        <a:lnTo>
                          <a:pt x="47" y="2"/>
                        </a:lnTo>
                        <a:lnTo>
                          <a:pt x="53" y="2"/>
                        </a:lnTo>
                        <a:lnTo>
                          <a:pt x="59" y="2"/>
                        </a:lnTo>
                        <a:lnTo>
                          <a:pt x="64" y="3"/>
                        </a:lnTo>
                        <a:lnTo>
                          <a:pt x="70" y="3"/>
                        </a:lnTo>
                        <a:lnTo>
                          <a:pt x="76" y="4"/>
                        </a:lnTo>
                        <a:lnTo>
                          <a:pt x="82" y="4"/>
                        </a:lnTo>
                        <a:lnTo>
                          <a:pt x="87" y="5"/>
                        </a:lnTo>
                        <a:lnTo>
                          <a:pt x="88" y="5"/>
                        </a:lnTo>
                        <a:lnTo>
                          <a:pt x="88" y="4"/>
                        </a:lnTo>
                        <a:lnTo>
                          <a:pt x="88" y="3"/>
                        </a:lnTo>
                        <a:lnTo>
                          <a:pt x="82" y="2"/>
                        </a:lnTo>
                        <a:lnTo>
                          <a:pt x="76" y="2"/>
                        </a:lnTo>
                        <a:lnTo>
                          <a:pt x="70" y="1"/>
                        </a:lnTo>
                        <a:lnTo>
                          <a:pt x="64" y="0"/>
                        </a:lnTo>
                        <a:lnTo>
                          <a:pt x="58" y="0"/>
                        </a:lnTo>
                        <a:lnTo>
                          <a:pt x="51" y="0"/>
                        </a:lnTo>
                        <a:lnTo>
                          <a:pt x="46" y="0"/>
                        </a:lnTo>
                        <a:lnTo>
                          <a:pt x="39" y="0"/>
                        </a:lnTo>
                        <a:lnTo>
                          <a:pt x="34" y="0"/>
                        </a:lnTo>
                        <a:lnTo>
                          <a:pt x="28" y="1"/>
                        </a:lnTo>
                        <a:lnTo>
                          <a:pt x="21" y="1"/>
                        </a:lnTo>
                        <a:lnTo>
                          <a:pt x="15" y="2"/>
                        </a:lnTo>
                        <a:lnTo>
                          <a:pt x="9" y="3"/>
                        </a:lnTo>
                        <a:lnTo>
                          <a:pt x="4" y="3"/>
                        </a:lnTo>
                        <a:lnTo>
                          <a:pt x="1" y="4"/>
                        </a:lnTo>
                        <a:lnTo>
                          <a:pt x="0" y="4"/>
                        </a:lnTo>
                        <a:lnTo>
                          <a:pt x="1" y="4"/>
                        </a:lnTo>
                        <a:lnTo>
                          <a:pt x="4" y="4"/>
                        </a:lnTo>
                        <a:lnTo>
                          <a:pt x="10" y="3"/>
                        </a:lnTo>
                        <a:lnTo>
                          <a:pt x="15" y="3"/>
                        </a:lnTo>
                        <a:lnTo>
                          <a:pt x="22" y="3"/>
                        </a:lnTo>
                        <a:lnTo>
                          <a:pt x="29" y="2"/>
                        </a:lnTo>
                        <a:lnTo>
                          <a:pt x="36" y="2"/>
                        </a:lnTo>
                        <a:lnTo>
                          <a:pt x="42"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58"/>
                  <p:cNvSpPr>
                    <a:spLocks/>
                  </p:cNvSpPr>
                  <p:nvPr/>
                </p:nvSpPr>
                <p:spPr bwMode="auto">
                  <a:xfrm>
                    <a:off x="1240" y="2208"/>
                    <a:ext cx="35" cy="56"/>
                  </a:xfrm>
                  <a:custGeom>
                    <a:avLst/>
                    <a:gdLst>
                      <a:gd name="T0" fmla="*/ 15 w 35"/>
                      <a:gd name="T1" fmla="*/ 26 h 56"/>
                      <a:gd name="T2" fmla="*/ 13 w 35"/>
                      <a:gd name="T3" fmla="*/ 30 h 56"/>
                      <a:gd name="T4" fmla="*/ 11 w 35"/>
                      <a:gd name="T5" fmla="*/ 33 h 56"/>
                      <a:gd name="T6" fmla="*/ 9 w 35"/>
                      <a:gd name="T7" fmla="*/ 37 h 56"/>
                      <a:gd name="T8" fmla="*/ 7 w 35"/>
                      <a:gd name="T9" fmla="*/ 41 h 56"/>
                      <a:gd name="T10" fmla="*/ 5 w 35"/>
                      <a:gd name="T11" fmla="*/ 44 h 56"/>
                      <a:gd name="T12" fmla="*/ 3 w 35"/>
                      <a:gd name="T13" fmla="*/ 48 h 56"/>
                      <a:gd name="T14" fmla="*/ 1 w 35"/>
                      <a:gd name="T15" fmla="*/ 52 h 56"/>
                      <a:gd name="T16" fmla="*/ 0 w 35"/>
                      <a:gd name="T17" fmla="*/ 56 h 56"/>
                      <a:gd name="T18" fmla="*/ 0 w 35"/>
                      <a:gd name="T19" fmla="*/ 56 h 56"/>
                      <a:gd name="T20" fmla="*/ 0 w 35"/>
                      <a:gd name="T21" fmla="*/ 56 h 56"/>
                      <a:gd name="T22" fmla="*/ 1 w 35"/>
                      <a:gd name="T23" fmla="*/ 56 h 56"/>
                      <a:gd name="T24" fmla="*/ 2 w 35"/>
                      <a:gd name="T25" fmla="*/ 56 h 56"/>
                      <a:gd name="T26" fmla="*/ 4 w 35"/>
                      <a:gd name="T27" fmla="*/ 52 h 56"/>
                      <a:gd name="T28" fmla="*/ 6 w 35"/>
                      <a:gd name="T29" fmla="*/ 49 h 56"/>
                      <a:gd name="T30" fmla="*/ 8 w 35"/>
                      <a:gd name="T31" fmla="*/ 45 h 56"/>
                      <a:gd name="T32" fmla="*/ 10 w 35"/>
                      <a:gd name="T33" fmla="*/ 42 h 56"/>
                      <a:gd name="T34" fmla="*/ 12 w 35"/>
                      <a:gd name="T35" fmla="*/ 38 h 56"/>
                      <a:gd name="T36" fmla="*/ 14 w 35"/>
                      <a:gd name="T37" fmla="*/ 35 h 56"/>
                      <a:gd name="T38" fmla="*/ 16 w 35"/>
                      <a:gd name="T39" fmla="*/ 31 h 56"/>
                      <a:gd name="T40" fmla="*/ 19 w 35"/>
                      <a:gd name="T41" fmla="*/ 28 h 56"/>
                      <a:gd name="T42" fmla="*/ 21 w 35"/>
                      <a:gd name="T43" fmla="*/ 23 h 56"/>
                      <a:gd name="T44" fmla="*/ 24 w 35"/>
                      <a:gd name="T45" fmla="*/ 19 h 56"/>
                      <a:gd name="T46" fmla="*/ 26 w 35"/>
                      <a:gd name="T47" fmla="*/ 15 h 56"/>
                      <a:gd name="T48" fmla="*/ 29 w 35"/>
                      <a:gd name="T49" fmla="*/ 12 h 56"/>
                      <a:gd name="T50" fmla="*/ 31 w 35"/>
                      <a:gd name="T51" fmla="*/ 9 h 56"/>
                      <a:gd name="T52" fmla="*/ 33 w 35"/>
                      <a:gd name="T53" fmla="*/ 5 h 56"/>
                      <a:gd name="T54" fmla="*/ 35 w 35"/>
                      <a:gd name="T55" fmla="*/ 2 h 56"/>
                      <a:gd name="T56" fmla="*/ 35 w 35"/>
                      <a:gd name="T57" fmla="*/ 0 h 56"/>
                      <a:gd name="T58" fmla="*/ 35 w 35"/>
                      <a:gd name="T59" fmla="*/ 1 h 56"/>
                      <a:gd name="T60" fmla="*/ 33 w 35"/>
                      <a:gd name="T61" fmla="*/ 3 h 56"/>
                      <a:gd name="T62" fmla="*/ 31 w 35"/>
                      <a:gd name="T63" fmla="*/ 6 h 56"/>
                      <a:gd name="T64" fmla="*/ 28 w 35"/>
                      <a:gd name="T65" fmla="*/ 10 h 56"/>
                      <a:gd name="T66" fmla="*/ 24 w 35"/>
                      <a:gd name="T67" fmla="*/ 14 h 56"/>
                      <a:gd name="T68" fmla="*/ 21 w 35"/>
                      <a:gd name="T69" fmla="*/ 19 h 56"/>
                      <a:gd name="T70" fmla="*/ 18 w 35"/>
                      <a:gd name="T71" fmla="*/ 23 h 56"/>
                      <a:gd name="T72" fmla="*/ 15 w 35"/>
                      <a:gd name="T73" fmla="*/ 26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5"/>
                      <a:gd name="T112" fmla="*/ 0 h 56"/>
                      <a:gd name="T113" fmla="*/ 35 w 35"/>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5" h="56">
                        <a:moveTo>
                          <a:pt x="15" y="26"/>
                        </a:moveTo>
                        <a:lnTo>
                          <a:pt x="13" y="30"/>
                        </a:lnTo>
                        <a:lnTo>
                          <a:pt x="11" y="33"/>
                        </a:lnTo>
                        <a:lnTo>
                          <a:pt x="9" y="37"/>
                        </a:lnTo>
                        <a:lnTo>
                          <a:pt x="7" y="41"/>
                        </a:lnTo>
                        <a:lnTo>
                          <a:pt x="5" y="44"/>
                        </a:lnTo>
                        <a:lnTo>
                          <a:pt x="3" y="48"/>
                        </a:lnTo>
                        <a:lnTo>
                          <a:pt x="1" y="52"/>
                        </a:lnTo>
                        <a:lnTo>
                          <a:pt x="0" y="56"/>
                        </a:lnTo>
                        <a:lnTo>
                          <a:pt x="1" y="56"/>
                        </a:lnTo>
                        <a:lnTo>
                          <a:pt x="2" y="56"/>
                        </a:lnTo>
                        <a:lnTo>
                          <a:pt x="4" y="52"/>
                        </a:lnTo>
                        <a:lnTo>
                          <a:pt x="6" y="49"/>
                        </a:lnTo>
                        <a:lnTo>
                          <a:pt x="8" y="45"/>
                        </a:lnTo>
                        <a:lnTo>
                          <a:pt x="10" y="42"/>
                        </a:lnTo>
                        <a:lnTo>
                          <a:pt x="12" y="38"/>
                        </a:lnTo>
                        <a:lnTo>
                          <a:pt x="14" y="35"/>
                        </a:lnTo>
                        <a:lnTo>
                          <a:pt x="16" y="31"/>
                        </a:lnTo>
                        <a:lnTo>
                          <a:pt x="19" y="28"/>
                        </a:lnTo>
                        <a:lnTo>
                          <a:pt x="21" y="23"/>
                        </a:lnTo>
                        <a:lnTo>
                          <a:pt x="24" y="19"/>
                        </a:lnTo>
                        <a:lnTo>
                          <a:pt x="26" y="15"/>
                        </a:lnTo>
                        <a:lnTo>
                          <a:pt x="29" y="12"/>
                        </a:lnTo>
                        <a:lnTo>
                          <a:pt x="31" y="9"/>
                        </a:lnTo>
                        <a:lnTo>
                          <a:pt x="33" y="5"/>
                        </a:lnTo>
                        <a:lnTo>
                          <a:pt x="35" y="2"/>
                        </a:lnTo>
                        <a:lnTo>
                          <a:pt x="35" y="0"/>
                        </a:lnTo>
                        <a:lnTo>
                          <a:pt x="35" y="1"/>
                        </a:lnTo>
                        <a:lnTo>
                          <a:pt x="33" y="3"/>
                        </a:lnTo>
                        <a:lnTo>
                          <a:pt x="31" y="6"/>
                        </a:lnTo>
                        <a:lnTo>
                          <a:pt x="28" y="10"/>
                        </a:lnTo>
                        <a:lnTo>
                          <a:pt x="24" y="14"/>
                        </a:lnTo>
                        <a:lnTo>
                          <a:pt x="21" y="19"/>
                        </a:lnTo>
                        <a:lnTo>
                          <a:pt x="18" y="23"/>
                        </a:lnTo>
                        <a:lnTo>
                          <a:pt x="15" y="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59"/>
                  <p:cNvSpPr>
                    <a:spLocks/>
                  </p:cNvSpPr>
                  <p:nvPr/>
                </p:nvSpPr>
                <p:spPr bwMode="auto">
                  <a:xfrm>
                    <a:off x="1224" y="2254"/>
                    <a:ext cx="99" cy="184"/>
                  </a:xfrm>
                  <a:custGeom>
                    <a:avLst/>
                    <a:gdLst>
                      <a:gd name="T0" fmla="*/ 0 w 99"/>
                      <a:gd name="T1" fmla="*/ 0 h 184"/>
                      <a:gd name="T2" fmla="*/ 10 w 99"/>
                      <a:gd name="T3" fmla="*/ 7 h 184"/>
                      <a:gd name="T4" fmla="*/ 21 w 99"/>
                      <a:gd name="T5" fmla="*/ 15 h 184"/>
                      <a:gd name="T6" fmla="*/ 30 w 99"/>
                      <a:gd name="T7" fmla="*/ 25 h 184"/>
                      <a:gd name="T8" fmla="*/ 39 w 99"/>
                      <a:gd name="T9" fmla="*/ 34 h 184"/>
                      <a:gd name="T10" fmla="*/ 47 w 99"/>
                      <a:gd name="T11" fmla="*/ 44 h 184"/>
                      <a:gd name="T12" fmla="*/ 54 w 99"/>
                      <a:gd name="T13" fmla="*/ 55 h 184"/>
                      <a:gd name="T14" fmla="*/ 61 w 99"/>
                      <a:gd name="T15" fmla="*/ 67 h 184"/>
                      <a:gd name="T16" fmla="*/ 67 w 99"/>
                      <a:gd name="T17" fmla="*/ 79 h 184"/>
                      <a:gd name="T18" fmla="*/ 72 w 99"/>
                      <a:gd name="T19" fmla="*/ 91 h 184"/>
                      <a:gd name="T20" fmla="*/ 76 w 99"/>
                      <a:gd name="T21" fmla="*/ 104 h 184"/>
                      <a:gd name="T22" fmla="*/ 80 w 99"/>
                      <a:gd name="T23" fmla="*/ 117 h 184"/>
                      <a:gd name="T24" fmla="*/ 84 w 99"/>
                      <a:gd name="T25" fmla="*/ 130 h 184"/>
                      <a:gd name="T26" fmla="*/ 86 w 99"/>
                      <a:gd name="T27" fmla="*/ 143 h 184"/>
                      <a:gd name="T28" fmla="*/ 89 w 99"/>
                      <a:gd name="T29" fmla="*/ 156 h 184"/>
                      <a:gd name="T30" fmla="*/ 92 w 99"/>
                      <a:gd name="T31" fmla="*/ 170 h 184"/>
                      <a:gd name="T32" fmla="*/ 94 w 99"/>
                      <a:gd name="T33" fmla="*/ 183 h 184"/>
                      <a:gd name="T34" fmla="*/ 95 w 99"/>
                      <a:gd name="T35" fmla="*/ 184 h 184"/>
                      <a:gd name="T36" fmla="*/ 97 w 99"/>
                      <a:gd name="T37" fmla="*/ 184 h 184"/>
                      <a:gd name="T38" fmla="*/ 98 w 99"/>
                      <a:gd name="T39" fmla="*/ 183 h 184"/>
                      <a:gd name="T40" fmla="*/ 99 w 99"/>
                      <a:gd name="T41" fmla="*/ 181 h 184"/>
                      <a:gd name="T42" fmla="*/ 98 w 99"/>
                      <a:gd name="T43" fmla="*/ 167 h 184"/>
                      <a:gd name="T44" fmla="*/ 97 w 99"/>
                      <a:gd name="T45" fmla="*/ 153 h 184"/>
                      <a:gd name="T46" fmla="*/ 95 w 99"/>
                      <a:gd name="T47" fmla="*/ 139 h 184"/>
                      <a:gd name="T48" fmla="*/ 93 w 99"/>
                      <a:gd name="T49" fmla="*/ 125 h 184"/>
                      <a:gd name="T50" fmla="*/ 90 w 99"/>
                      <a:gd name="T51" fmla="*/ 111 h 184"/>
                      <a:gd name="T52" fmla="*/ 86 w 99"/>
                      <a:gd name="T53" fmla="*/ 98 h 184"/>
                      <a:gd name="T54" fmla="*/ 82 w 99"/>
                      <a:gd name="T55" fmla="*/ 84 h 184"/>
                      <a:gd name="T56" fmla="*/ 77 w 99"/>
                      <a:gd name="T57" fmla="*/ 71 h 184"/>
                      <a:gd name="T58" fmla="*/ 74 w 99"/>
                      <a:gd name="T59" fmla="*/ 65 h 184"/>
                      <a:gd name="T60" fmla="*/ 71 w 99"/>
                      <a:gd name="T61" fmla="*/ 59 h 184"/>
                      <a:gd name="T62" fmla="*/ 67 w 99"/>
                      <a:gd name="T63" fmla="*/ 53 h 184"/>
                      <a:gd name="T64" fmla="*/ 63 w 99"/>
                      <a:gd name="T65" fmla="*/ 47 h 184"/>
                      <a:gd name="T66" fmla="*/ 59 w 99"/>
                      <a:gd name="T67" fmla="*/ 42 h 184"/>
                      <a:gd name="T68" fmla="*/ 55 w 99"/>
                      <a:gd name="T69" fmla="*/ 37 h 184"/>
                      <a:gd name="T70" fmla="*/ 50 w 99"/>
                      <a:gd name="T71" fmla="*/ 32 h 184"/>
                      <a:gd name="T72" fmla="*/ 45 w 99"/>
                      <a:gd name="T73" fmla="*/ 28 h 184"/>
                      <a:gd name="T74" fmla="*/ 40 w 99"/>
                      <a:gd name="T75" fmla="*/ 23 h 184"/>
                      <a:gd name="T76" fmla="*/ 35 w 99"/>
                      <a:gd name="T77" fmla="*/ 19 h 184"/>
                      <a:gd name="T78" fmla="*/ 30 w 99"/>
                      <a:gd name="T79" fmla="*/ 15 h 184"/>
                      <a:gd name="T80" fmla="*/ 24 w 99"/>
                      <a:gd name="T81" fmla="*/ 12 h 184"/>
                      <a:gd name="T82" fmla="*/ 18 w 99"/>
                      <a:gd name="T83" fmla="*/ 8 h 184"/>
                      <a:gd name="T84" fmla="*/ 12 w 99"/>
                      <a:gd name="T85" fmla="*/ 5 h 184"/>
                      <a:gd name="T86" fmla="*/ 6 w 99"/>
                      <a:gd name="T87" fmla="*/ 2 h 184"/>
                      <a:gd name="T88" fmla="*/ 0 w 99"/>
                      <a:gd name="T89" fmla="*/ 0 h 184"/>
                      <a:gd name="T90" fmla="*/ 0 w 99"/>
                      <a:gd name="T91" fmla="*/ 0 h 184"/>
                      <a:gd name="T92" fmla="*/ 0 w 99"/>
                      <a:gd name="T93" fmla="*/ 0 h 184"/>
                      <a:gd name="T94" fmla="*/ 0 w 99"/>
                      <a:gd name="T95" fmla="*/ 0 h 184"/>
                      <a:gd name="T96" fmla="*/ 0 w 99"/>
                      <a:gd name="T97" fmla="*/ 0 h 184"/>
                      <a:gd name="T98" fmla="*/ 0 w 99"/>
                      <a:gd name="T99" fmla="*/ 0 h 18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9"/>
                      <a:gd name="T151" fmla="*/ 0 h 184"/>
                      <a:gd name="T152" fmla="*/ 99 w 99"/>
                      <a:gd name="T153" fmla="*/ 184 h 18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9" h="184">
                        <a:moveTo>
                          <a:pt x="0" y="0"/>
                        </a:moveTo>
                        <a:lnTo>
                          <a:pt x="10" y="7"/>
                        </a:lnTo>
                        <a:lnTo>
                          <a:pt x="21" y="15"/>
                        </a:lnTo>
                        <a:lnTo>
                          <a:pt x="30" y="25"/>
                        </a:lnTo>
                        <a:lnTo>
                          <a:pt x="39" y="34"/>
                        </a:lnTo>
                        <a:lnTo>
                          <a:pt x="47" y="44"/>
                        </a:lnTo>
                        <a:lnTo>
                          <a:pt x="54" y="55"/>
                        </a:lnTo>
                        <a:lnTo>
                          <a:pt x="61" y="67"/>
                        </a:lnTo>
                        <a:lnTo>
                          <a:pt x="67" y="79"/>
                        </a:lnTo>
                        <a:lnTo>
                          <a:pt x="72" y="91"/>
                        </a:lnTo>
                        <a:lnTo>
                          <a:pt x="76" y="104"/>
                        </a:lnTo>
                        <a:lnTo>
                          <a:pt x="80" y="117"/>
                        </a:lnTo>
                        <a:lnTo>
                          <a:pt x="84" y="130"/>
                        </a:lnTo>
                        <a:lnTo>
                          <a:pt x="86" y="143"/>
                        </a:lnTo>
                        <a:lnTo>
                          <a:pt x="89" y="156"/>
                        </a:lnTo>
                        <a:lnTo>
                          <a:pt x="92" y="170"/>
                        </a:lnTo>
                        <a:lnTo>
                          <a:pt x="94" y="183"/>
                        </a:lnTo>
                        <a:lnTo>
                          <a:pt x="95" y="184"/>
                        </a:lnTo>
                        <a:lnTo>
                          <a:pt x="97" y="184"/>
                        </a:lnTo>
                        <a:lnTo>
                          <a:pt x="98" y="183"/>
                        </a:lnTo>
                        <a:lnTo>
                          <a:pt x="99" y="181"/>
                        </a:lnTo>
                        <a:lnTo>
                          <a:pt x="98" y="167"/>
                        </a:lnTo>
                        <a:lnTo>
                          <a:pt x="97" y="153"/>
                        </a:lnTo>
                        <a:lnTo>
                          <a:pt x="95" y="139"/>
                        </a:lnTo>
                        <a:lnTo>
                          <a:pt x="93" y="125"/>
                        </a:lnTo>
                        <a:lnTo>
                          <a:pt x="90" y="111"/>
                        </a:lnTo>
                        <a:lnTo>
                          <a:pt x="86" y="98"/>
                        </a:lnTo>
                        <a:lnTo>
                          <a:pt x="82" y="84"/>
                        </a:lnTo>
                        <a:lnTo>
                          <a:pt x="77" y="71"/>
                        </a:lnTo>
                        <a:lnTo>
                          <a:pt x="74" y="65"/>
                        </a:lnTo>
                        <a:lnTo>
                          <a:pt x="71" y="59"/>
                        </a:lnTo>
                        <a:lnTo>
                          <a:pt x="67" y="53"/>
                        </a:lnTo>
                        <a:lnTo>
                          <a:pt x="63" y="47"/>
                        </a:lnTo>
                        <a:lnTo>
                          <a:pt x="59" y="42"/>
                        </a:lnTo>
                        <a:lnTo>
                          <a:pt x="55" y="37"/>
                        </a:lnTo>
                        <a:lnTo>
                          <a:pt x="50" y="32"/>
                        </a:lnTo>
                        <a:lnTo>
                          <a:pt x="45" y="28"/>
                        </a:lnTo>
                        <a:lnTo>
                          <a:pt x="40" y="23"/>
                        </a:lnTo>
                        <a:lnTo>
                          <a:pt x="35" y="19"/>
                        </a:lnTo>
                        <a:lnTo>
                          <a:pt x="30" y="15"/>
                        </a:lnTo>
                        <a:lnTo>
                          <a:pt x="24" y="12"/>
                        </a:lnTo>
                        <a:lnTo>
                          <a:pt x="18" y="8"/>
                        </a:lnTo>
                        <a:lnTo>
                          <a:pt x="12" y="5"/>
                        </a:lnTo>
                        <a:lnTo>
                          <a:pt x="6" y="2"/>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60"/>
                  <p:cNvSpPr>
                    <a:spLocks/>
                  </p:cNvSpPr>
                  <p:nvPr/>
                </p:nvSpPr>
                <p:spPr bwMode="auto">
                  <a:xfrm>
                    <a:off x="1286" y="2122"/>
                    <a:ext cx="59" cy="243"/>
                  </a:xfrm>
                  <a:custGeom>
                    <a:avLst/>
                    <a:gdLst>
                      <a:gd name="T0" fmla="*/ 23 w 59"/>
                      <a:gd name="T1" fmla="*/ 55 h 243"/>
                      <a:gd name="T2" fmla="*/ 25 w 59"/>
                      <a:gd name="T3" fmla="*/ 62 h 243"/>
                      <a:gd name="T4" fmla="*/ 28 w 59"/>
                      <a:gd name="T5" fmla="*/ 70 h 243"/>
                      <a:gd name="T6" fmla="*/ 29 w 59"/>
                      <a:gd name="T7" fmla="*/ 77 h 243"/>
                      <a:gd name="T8" fmla="*/ 31 w 59"/>
                      <a:gd name="T9" fmla="*/ 85 h 243"/>
                      <a:gd name="T10" fmla="*/ 33 w 59"/>
                      <a:gd name="T11" fmla="*/ 92 h 243"/>
                      <a:gd name="T12" fmla="*/ 34 w 59"/>
                      <a:gd name="T13" fmla="*/ 100 h 243"/>
                      <a:gd name="T14" fmla="*/ 36 w 59"/>
                      <a:gd name="T15" fmla="*/ 108 h 243"/>
                      <a:gd name="T16" fmla="*/ 37 w 59"/>
                      <a:gd name="T17" fmla="*/ 115 h 243"/>
                      <a:gd name="T18" fmla="*/ 41 w 59"/>
                      <a:gd name="T19" fmla="*/ 146 h 243"/>
                      <a:gd name="T20" fmla="*/ 42 w 59"/>
                      <a:gd name="T21" fmla="*/ 177 h 243"/>
                      <a:gd name="T22" fmla="*/ 43 w 59"/>
                      <a:gd name="T23" fmla="*/ 209 h 243"/>
                      <a:gd name="T24" fmla="*/ 44 w 59"/>
                      <a:gd name="T25" fmla="*/ 240 h 243"/>
                      <a:gd name="T26" fmla="*/ 46 w 59"/>
                      <a:gd name="T27" fmla="*/ 242 h 243"/>
                      <a:gd name="T28" fmla="*/ 48 w 59"/>
                      <a:gd name="T29" fmla="*/ 243 h 243"/>
                      <a:gd name="T30" fmla="*/ 51 w 59"/>
                      <a:gd name="T31" fmla="*/ 242 h 243"/>
                      <a:gd name="T32" fmla="*/ 52 w 59"/>
                      <a:gd name="T33" fmla="*/ 239 h 243"/>
                      <a:gd name="T34" fmla="*/ 57 w 59"/>
                      <a:gd name="T35" fmla="*/ 208 h 243"/>
                      <a:gd name="T36" fmla="*/ 59 w 59"/>
                      <a:gd name="T37" fmla="*/ 176 h 243"/>
                      <a:gd name="T38" fmla="*/ 57 w 59"/>
                      <a:gd name="T39" fmla="*/ 143 h 243"/>
                      <a:gd name="T40" fmla="*/ 51 w 59"/>
                      <a:gd name="T41" fmla="*/ 112 h 243"/>
                      <a:gd name="T42" fmla="*/ 49 w 59"/>
                      <a:gd name="T43" fmla="*/ 105 h 243"/>
                      <a:gd name="T44" fmla="*/ 47 w 59"/>
                      <a:gd name="T45" fmla="*/ 97 h 243"/>
                      <a:gd name="T46" fmla="*/ 45 w 59"/>
                      <a:gd name="T47" fmla="*/ 90 h 243"/>
                      <a:gd name="T48" fmla="*/ 42 w 59"/>
                      <a:gd name="T49" fmla="*/ 83 h 243"/>
                      <a:gd name="T50" fmla="*/ 39 w 59"/>
                      <a:gd name="T51" fmla="*/ 76 h 243"/>
                      <a:gd name="T52" fmla="*/ 37 w 59"/>
                      <a:gd name="T53" fmla="*/ 68 h 243"/>
                      <a:gd name="T54" fmla="*/ 33 w 59"/>
                      <a:gd name="T55" fmla="*/ 62 h 243"/>
                      <a:gd name="T56" fmla="*/ 30 w 59"/>
                      <a:gd name="T57" fmla="*/ 55 h 243"/>
                      <a:gd name="T58" fmla="*/ 28 w 59"/>
                      <a:gd name="T59" fmla="*/ 51 h 243"/>
                      <a:gd name="T60" fmla="*/ 26 w 59"/>
                      <a:gd name="T61" fmla="*/ 48 h 243"/>
                      <a:gd name="T62" fmla="*/ 24 w 59"/>
                      <a:gd name="T63" fmla="*/ 44 h 243"/>
                      <a:gd name="T64" fmla="*/ 22 w 59"/>
                      <a:gd name="T65" fmla="*/ 40 h 243"/>
                      <a:gd name="T66" fmla="*/ 19 w 59"/>
                      <a:gd name="T67" fmla="*/ 37 h 243"/>
                      <a:gd name="T68" fmla="*/ 18 w 59"/>
                      <a:gd name="T69" fmla="*/ 34 h 243"/>
                      <a:gd name="T70" fmla="*/ 15 w 59"/>
                      <a:gd name="T71" fmla="*/ 30 h 243"/>
                      <a:gd name="T72" fmla="*/ 14 w 59"/>
                      <a:gd name="T73" fmla="*/ 26 h 243"/>
                      <a:gd name="T74" fmla="*/ 12 w 59"/>
                      <a:gd name="T75" fmla="*/ 23 h 243"/>
                      <a:gd name="T76" fmla="*/ 10 w 59"/>
                      <a:gd name="T77" fmla="*/ 18 h 243"/>
                      <a:gd name="T78" fmla="*/ 7 w 59"/>
                      <a:gd name="T79" fmla="*/ 14 h 243"/>
                      <a:gd name="T80" fmla="*/ 5 w 59"/>
                      <a:gd name="T81" fmla="*/ 10 h 243"/>
                      <a:gd name="T82" fmla="*/ 3 w 59"/>
                      <a:gd name="T83" fmla="*/ 6 h 243"/>
                      <a:gd name="T84" fmla="*/ 1 w 59"/>
                      <a:gd name="T85" fmla="*/ 2 h 243"/>
                      <a:gd name="T86" fmla="*/ 0 w 59"/>
                      <a:gd name="T87" fmla="*/ 1 h 243"/>
                      <a:gd name="T88" fmla="*/ 0 w 59"/>
                      <a:gd name="T89" fmla="*/ 0 h 243"/>
                      <a:gd name="T90" fmla="*/ 1 w 59"/>
                      <a:gd name="T91" fmla="*/ 1 h 243"/>
                      <a:gd name="T92" fmla="*/ 2 w 59"/>
                      <a:gd name="T93" fmla="*/ 6 h 243"/>
                      <a:gd name="T94" fmla="*/ 5 w 59"/>
                      <a:gd name="T95" fmla="*/ 12 h 243"/>
                      <a:gd name="T96" fmla="*/ 9 w 59"/>
                      <a:gd name="T97" fmla="*/ 20 h 243"/>
                      <a:gd name="T98" fmla="*/ 12 w 59"/>
                      <a:gd name="T99" fmla="*/ 29 h 243"/>
                      <a:gd name="T100" fmla="*/ 16 w 59"/>
                      <a:gd name="T101" fmla="*/ 39 h 243"/>
                      <a:gd name="T102" fmla="*/ 19 w 59"/>
                      <a:gd name="T103" fmla="*/ 48 h 243"/>
                      <a:gd name="T104" fmla="*/ 23 w 59"/>
                      <a:gd name="T105" fmla="*/ 55 h 2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9"/>
                      <a:gd name="T160" fmla="*/ 0 h 243"/>
                      <a:gd name="T161" fmla="*/ 59 w 59"/>
                      <a:gd name="T162" fmla="*/ 243 h 2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9" h="243">
                        <a:moveTo>
                          <a:pt x="23" y="55"/>
                        </a:moveTo>
                        <a:lnTo>
                          <a:pt x="25" y="62"/>
                        </a:lnTo>
                        <a:lnTo>
                          <a:pt x="28" y="70"/>
                        </a:lnTo>
                        <a:lnTo>
                          <a:pt x="29" y="77"/>
                        </a:lnTo>
                        <a:lnTo>
                          <a:pt x="31" y="85"/>
                        </a:lnTo>
                        <a:lnTo>
                          <a:pt x="33" y="92"/>
                        </a:lnTo>
                        <a:lnTo>
                          <a:pt x="34" y="100"/>
                        </a:lnTo>
                        <a:lnTo>
                          <a:pt x="36" y="108"/>
                        </a:lnTo>
                        <a:lnTo>
                          <a:pt x="37" y="115"/>
                        </a:lnTo>
                        <a:lnTo>
                          <a:pt x="41" y="146"/>
                        </a:lnTo>
                        <a:lnTo>
                          <a:pt x="42" y="177"/>
                        </a:lnTo>
                        <a:lnTo>
                          <a:pt x="43" y="209"/>
                        </a:lnTo>
                        <a:lnTo>
                          <a:pt x="44" y="240"/>
                        </a:lnTo>
                        <a:lnTo>
                          <a:pt x="46" y="242"/>
                        </a:lnTo>
                        <a:lnTo>
                          <a:pt x="48" y="243"/>
                        </a:lnTo>
                        <a:lnTo>
                          <a:pt x="51" y="242"/>
                        </a:lnTo>
                        <a:lnTo>
                          <a:pt x="52" y="239"/>
                        </a:lnTo>
                        <a:lnTo>
                          <a:pt x="57" y="208"/>
                        </a:lnTo>
                        <a:lnTo>
                          <a:pt x="59" y="176"/>
                        </a:lnTo>
                        <a:lnTo>
                          <a:pt x="57" y="143"/>
                        </a:lnTo>
                        <a:lnTo>
                          <a:pt x="51" y="112"/>
                        </a:lnTo>
                        <a:lnTo>
                          <a:pt x="49" y="105"/>
                        </a:lnTo>
                        <a:lnTo>
                          <a:pt x="47" y="97"/>
                        </a:lnTo>
                        <a:lnTo>
                          <a:pt x="45" y="90"/>
                        </a:lnTo>
                        <a:lnTo>
                          <a:pt x="42" y="83"/>
                        </a:lnTo>
                        <a:lnTo>
                          <a:pt x="39" y="76"/>
                        </a:lnTo>
                        <a:lnTo>
                          <a:pt x="37" y="68"/>
                        </a:lnTo>
                        <a:lnTo>
                          <a:pt x="33" y="62"/>
                        </a:lnTo>
                        <a:lnTo>
                          <a:pt x="30" y="55"/>
                        </a:lnTo>
                        <a:lnTo>
                          <a:pt x="28" y="51"/>
                        </a:lnTo>
                        <a:lnTo>
                          <a:pt x="26" y="48"/>
                        </a:lnTo>
                        <a:lnTo>
                          <a:pt x="24" y="44"/>
                        </a:lnTo>
                        <a:lnTo>
                          <a:pt x="22" y="40"/>
                        </a:lnTo>
                        <a:lnTo>
                          <a:pt x="19" y="37"/>
                        </a:lnTo>
                        <a:lnTo>
                          <a:pt x="18" y="34"/>
                        </a:lnTo>
                        <a:lnTo>
                          <a:pt x="15" y="30"/>
                        </a:lnTo>
                        <a:lnTo>
                          <a:pt x="14" y="26"/>
                        </a:lnTo>
                        <a:lnTo>
                          <a:pt x="12" y="23"/>
                        </a:lnTo>
                        <a:lnTo>
                          <a:pt x="10" y="18"/>
                        </a:lnTo>
                        <a:lnTo>
                          <a:pt x="7" y="14"/>
                        </a:lnTo>
                        <a:lnTo>
                          <a:pt x="5" y="10"/>
                        </a:lnTo>
                        <a:lnTo>
                          <a:pt x="3" y="6"/>
                        </a:lnTo>
                        <a:lnTo>
                          <a:pt x="1" y="2"/>
                        </a:lnTo>
                        <a:lnTo>
                          <a:pt x="0" y="1"/>
                        </a:lnTo>
                        <a:lnTo>
                          <a:pt x="0" y="0"/>
                        </a:lnTo>
                        <a:lnTo>
                          <a:pt x="1" y="1"/>
                        </a:lnTo>
                        <a:lnTo>
                          <a:pt x="2" y="6"/>
                        </a:lnTo>
                        <a:lnTo>
                          <a:pt x="5" y="12"/>
                        </a:lnTo>
                        <a:lnTo>
                          <a:pt x="9" y="20"/>
                        </a:lnTo>
                        <a:lnTo>
                          <a:pt x="12" y="29"/>
                        </a:lnTo>
                        <a:lnTo>
                          <a:pt x="16" y="39"/>
                        </a:lnTo>
                        <a:lnTo>
                          <a:pt x="19" y="48"/>
                        </a:lnTo>
                        <a:lnTo>
                          <a:pt x="23" y="5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61"/>
                  <p:cNvSpPr>
                    <a:spLocks/>
                  </p:cNvSpPr>
                  <p:nvPr/>
                </p:nvSpPr>
                <p:spPr bwMode="auto">
                  <a:xfrm>
                    <a:off x="1331" y="2465"/>
                    <a:ext cx="60" cy="90"/>
                  </a:xfrm>
                  <a:custGeom>
                    <a:avLst/>
                    <a:gdLst>
                      <a:gd name="T0" fmla="*/ 14 w 60"/>
                      <a:gd name="T1" fmla="*/ 34 h 90"/>
                      <a:gd name="T2" fmla="*/ 12 w 60"/>
                      <a:gd name="T3" fmla="*/ 37 h 90"/>
                      <a:gd name="T4" fmla="*/ 10 w 60"/>
                      <a:gd name="T5" fmla="*/ 40 h 90"/>
                      <a:gd name="T6" fmla="*/ 7 w 60"/>
                      <a:gd name="T7" fmla="*/ 44 h 90"/>
                      <a:gd name="T8" fmla="*/ 6 w 60"/>
                      <a:gd name="T9" fmla="*/ 47 h 90"/>
                      <a:gd name="T10" fmla="*/ 4 w 60"/>
                      <a:gd name="T11" fmla="*/ 51 h 90"/>
                      <a:gd name="T12" fmla="*/ 2 w 60"/>
                      <a:gd name="T13" fmla="*/ 54 h 90"/>
                      <a:gd name="T14" fmla="*/ 1 w 60"/>
                      <a:gd name="T15" fmla="*/ 58 h 90"/>
                      <a:gd name="T16" fmla="*/ 0 w 60"/>
                      <a:gd name="T17" fmla="*/ 62 h 90"/>
                      <a:gd name="T18" fmla="*/ 0 w 60"/>
                      <a:gd name="T19" fmla="*/ 69 h 90"/>
                      <a:gd name="T20" fmla="*/ 1 w 60"/>
                      <a:gd name="T21" fmla="*/ 76 h 90"/>
                      <a:gd name="T22" fmla="*/ 3 w 60"/>
                      <a:gd name="T23" fmla="*/ 83 h 90"/>
                      <a:gd name="T24" fmla="*/ 6 w 60"/>
                      <a:gd name="T25" fmla="*/ 89 h 90"/>
                      <a:gd name="T26" fmla="*/ 6 w 60"/>
                      <a:gd name="T27" fmla="*/ 90 h 90"/>
                      <a:gd name="T28" fmla="*/ 7 w 60"/>
                      <a:gd name="T29" fmla="*/ 90 h 90"/>
                      <a:gd name="T30" fmla="*/ 8 w 60"/>
                      <a:gd name="T31" fmla="*/ 89 h 90"/>
                      <a:gd name="T32" fmla="*/ 8 w 60"/>
                      <a:gd name="T33" fmla="*/ 88 h 90"/>
                      <a:gd name="T34" fmla="*/ 6 w 60"/>
                      <a:gd name="T35" fmla="*/ 80 h 90"/>
                      <a:gd name="T36" fmla="*/ 5 w 60"/>
                      <a:gd name="T37" fmla="*/ 73 h 90"/>
                      <a:gd name="T38" fmla="*/ 5 w 60"/>
                      <a:gd name="T39" fmla="*/ 66 h 90"/>
                      <a:gd name="T40" fmla="*/ 6 w 60"/>
                      <a:gd name="T41" fmla="*/ 59 h 90"/>
                      <a:gd name="T42" fmla="*/ 8 w 60"/>
                      <a:gd name="T43" fmla="*/ 53 h 90"/>
                      <a:gd name="T44" fmla="*/ 11 w 60"/>
                      <a:gd name="T45" fmla="*/ 47 h 90"/>
                      <a:gd name="T46" fmla="*/ 15 w 60"/>
                      <a:gd name="T47" fmla="*/ 40 h 90"/>
                      <a:gd name="T48" fmla="*/ 19 w 60"/>
                      <a:gd name="T49" fmla="*/ 34 h 90"/>
                      <a:gd name="T50" fmla="*/ 23 w 60"/>
                      <a:gd name="T51" fmla="*/ 29 h 90"/>
                      <a:gd name="T52" fmla="*/ 29 w 60"/>
                      <a:gd name="T53" fmla="*/ 23 h 90"/>
                      <a:gd name="T54" fmla="*/ 36 w 60"/>
                      <a:gd name="T55" fmla="*/ 17 h 90"/>
                      <a:gd name="T56" fmla="*/ 43 w 60"/>
                      <a:gd name="T57" fmla="*/ 12 h 90"/>
                      <a:gd name="T58" fmla="*/ 50 w 60"/>
                      <a:gd name="T59" fmla="*/ 7 h 90"/>
                      <a:gd name="T60" fmla="*/ 55 w 60"/>
                      <a:gd name="T61" fmla="*/ 3 h 90"/>
                      <a:gd name="T62" fmla="*/ 59 w 60"/>
                      <a:gd name="T63" fmla="*/ 1 h 90"/>
                      <a:gd name="T64" fmla="*/ 60 w 60"/>
                      <a:gd name="T65" fmla="*/ 0 h 90"/>
                      <a:gd name="T66" fmla="*/ 59 w 60"/>
                      <a:gd name="T67" fmla="*/ 1 h 90"/>
                      <a:gd name="T68" fmla="*/ 54 w 60"/>
                      <a:gd name="T69" fmla="*/ 3 h 90"/>
                      <a:gd name="T70" fmla="*/ 48 w 60"/>
                      <a:gd name="T71" fmla="*/ 7 h 90"/>
                      <a:gd name="T72" fmla="*/ 41 w 60"/>
                      <a:gd name="T73" fmla="*/ 12 h 90"/>
                      <a:gd name="T74" fmla="*/ 33 w 60"/>
                      <a:gd name="T75" fmla="*/ 17 h 90"/>
                      <a:gd name="T76" fmla="*/ 26 w 60"/>
                      <a:gd name="T77" fmla="*/ 23 h 90"/>
                      <a:gd name="T78" fmla="*/ 19 w 60"/>
                      <a:gd name="T79" fmla="*/ 28 h 90"/>
                      <a:gd name="T80" fmla="*/ 14 w 60"/>
                      <a:gd name="T81" fmla="*/ 34 h 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0"/>
                      <a:gd name="T124" fmla="*/ 0 h 90"/>
                      <a:gd name="T125" fmla="*/ 60 w 60"/>
                      <a:gd name="T126" fmla="*/ 90 h 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0" h="90">
                        <a:moveTo>
                          <a:pt x="14" y="34"/>
                        </a:moveTo>
                        <a:lnTo>
                          <a:pt x="12" y="37"/>
                        </a:lnTo>
                        <a:lnTo>
                          <a:pt x="10" y="40"/>
                        </a:lnTo>
                        <a:lnTo>
                          <a:pt x="7" y="44"/>
                        </a:lnTo>
                        <a:lnTo>
                          <a:pt x="6" y="47"/>
                        </a:lnTo>
                        <a:lnTo>
                          <a:pt x="4" y="51"/>
                        </a:lnTo>
                        <a:lnTo>
                          <a:pt x="2" y="54"/>
                        </a:lnTo>
                        <a:lnTo>
                          <a:pt x="1" y="58"/>
                        </a:lnTo>
                        <a:lnTo>
                          <a:pt x="0" y="62"/>
                        </a:lnTo>
                        <a:lnTo>
                          <a:pt x="0" y="69"/>
                        </a:lnTo>
                        <a:lnTo>
                          <a:pt x="1" y="76"/>
                        </a:lnTo>
                        <a:lnTo>
                          <a:pt x="3" y="83"/>
                        </a:lnTo>
                        <a:lnTo>
                          <a:pt x="6" y="89"/>
                        </a:lnTo>
                        <a:lnTo>
                          <a:pt x="6" y="90"/>
                        </a:lnTo>
                        <a:lnTo>
                          <a:pt x="7" y="90"/>
                        </a:lnTo>
                        <a:lnTo>
                          <a:pt x="8" y="89"/>
                        </a:lnTo>
                        <a:lnTo>
                          <a:pt x="8" y="88"/>
                        </a:lnTo>
                        <a:lnTo>
                          <a:pt x="6" y="80"/>
                        </a:lnTo>
                        <a:lnTo>
                          <a:pt x="5" y="73"/>
                        </a:lnTo>
                        <a:lnTo>
                          <a:pt x="5" y="66"/>
                        </a:lnTo>
                        <a:lnTo>
                          <a:pt x="6" y="59"/>
                        </a:lnTo>
                        <a:lnTo>
                          <a:pt x="8" y="53"/>
                        </a:lnTo>
                        <a:lnTo>
                          <a:pt x="11" y="47"/>
                        </a:lnTo>
                        <a:lnTo>
                          <a:pt x="15" y="40"/>
                        </a:lnTo>
                        <a:lnTo>
                          <a:pt x="19" y="34"/>
                        </a:lnTo>
                        <a:lnTo>
                          <a:pt x="23" y="29"/>
                        </a:lnTo>
                        <a:lnTo>
                          <a:pt x="29" y="23"/>
                        </a:lnTo>
                        <a:lnTo>
                          <a:pt x="36" y="17"/>
                        </a:lnTo>
                        <a:lnTo>
                          <a:pt x="43" y="12"/>
                        </a:lnTo>
                        <a:lnTo>
                          <a:pt x="50" y="7"/>
                        </a:lnTo>
                        <a:lnTo>
                          <a:pt x="55" y="3"/>
                        </a:lnTo>
                        <a:lnTo>
                          <a:pt x="59" y="1"/>
                        </a:lnTo>
                        <a:lnTo>
                          <a:pt x="60" y="0"/>
                        </a:lnTo>
                        <a:lnTo>
                          <a:pt x="59" y="1"/>
                        </a:lnTo>
                        <a:lnTo>
                          <a:pt x="54" y="3"/>
                        </a:lnTo>
                        <a:lnTo>
                          <a:pt x="48" y="7"/>
                        </a:lnTo>
                        <a:lnTo>
                          <a:pt x="41" y="12"/>
                        </a:lnTo>
                        <a:lnTo>
                          <a:pt x="33" y="17"/>
                        </a:lnTo>
                        <a:lnTo>
                          <a:pt x="26" y="23"/>
                        </a:lnTo>
                        <a:lnTo>
                          <a:pt x="19" y="28"/>
                        </a:lnTo>
                        <a:lnTo>
                          <a:pt x="14" y="3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62"/>
                  <p:cNvSpPr>
                    <a:spLocks/>
                  </p:cNvSpPr>
                  <p:nvPr/>
                </p:nvSpPr>
                <p:spPr bwMode="auto">
                  <a:xfrm>
                    <a:off x="1369" y="2467"/>
                    <a:ext cx="48" cy="95"/>
                  </a:xfrm>
                  <a:custGeom>
                    <a:avLst/>
                    <a:gdLst>
                      <a:gd name="T0" fmla="*/ 11 w 48"/>
                      <a:gd name="T1" fmla="*/ 40 h 95"/>
                      <a:gd name="T2" fmla="*/ 7 w 48"/>
                      <a:gd name="T3" fmla="*/ 47 h 95"/>
                      <a:gd name="T4" fmla="*/ 4 w 48"/>
                      <a:gd name="T5" fmla="*/ 54 h 95"/>
                      <a:gd name="T6" fmla="*/ 2 w 48"/>
                      <a:gd name="T7" fmla="*/ 61 h 95"/>
                      <a:gd name="T8" fmla="*/ 0 w 48"/>
                      <a:gd name="T9" fmla="*/ 68 h 95"/>
                      <a:gd name="T10" fmla="*/ 0 w 48"/>
                      <a:gd name="T11" fmla="*/ 75 h 95"/>
                      <a:gd name="T12" fmla="*/ 1 w 48"/>
                      <a:gd name="T13" fmla="*/ 81 h 95"/>
                      <a:gd name="T14" fmla="*/ 2 w 48"/>
                      <a:gd name="T15" fmla="*/ 88 h 95"/>
                      <a:gd name="T16" fmla="*/ 4 w 48"/>
                      <a:gd name="T17" fmla="*/ 94 h 95"/>
                      <a:gd name="T18" fmla="*/ 4 w 48"/>
                      <a:gd name="T19" fmla="*/ 95 h 95"/>
                      <a:gd name="T20" fmla="*/ 5 w 48"/>
                      <a:gd name="T21" fmla="*/ 95 h 95"/>
                      <a:gd name="T22" fmla="*/ 6 w 48"/>
                      <a:gd name="T23" fmla="*/ 94 h 95"/>
                      <a:gd name="T24" fmla="*/ 6 w 48"/>
                      <a:gd name="T25" fmla="*/ 93 h 95"/>
                      <a:gd name="T26" fmla="*/ 5 w 48"/>
                      <a:gd name="T27" fmla="*/ 79 h 95"/>
                      <a:gd name="T28" fmla="*/ 6 w 48"/>
                      <a:gd name="T29" fmla="*/ 65 h 95"/>
                      <a:gd name="T30" fmla="*/ 9 w 48"/>
                      <a:gd name="T31" fmla="*/ 52 h 95"/>
                      <a:gd name="T32" fmla="*/ 15 w 48"/>
                      <a:gd name="T33" fmla="*/ 39 h 95"/>
                      <a:gd name="T34" fmla="*/ 19 w 48"/>
                      <a:gd name="T35" fmla="*/ 33 h 95"/>
                      <a:gd name="T36" fmla="*/ 24 w 48"/>
                      <a:gd name="T37" fmla="*/ 26 h 95"/>
                      <a:gd name="T38" fmla="*/ 29 w 48"/>
                      <a:gd name="T39" fmla="*/ 20 h 95"/>
                      <a:gd name="T40" fmla="*/ 35 w 48"/>
                      <a:gd name="T41" fmla="*/ 14 h 95"/>
                      <a:gd name="T42" fmla="*/ 40 w 48"/>
                      <a:gd name="T43" fmla="*/ 8 h 95"/>
                      <a:gd name="T44" fmla="*/ 44 w 48"/>
                      <a:gd name="T45" fmla="*/ 4 h 95"/>
                      <a:gd name="T46" fmla="*/ 47 w 48"/>
                      <a:gd name="T47" fmla="*/ 0 h 95"/>
                      <a:gd name="T48" fmla="*/ 48 w 48"/>
                      <a:gd name="T49" fmla="*/ 0 h 95"/>
                      <a:gd name="T50" fmla="*/ 47 w 48"/>
                      <a:gd name="T51" fmla="*/ 0 h 95"/>
                      <a:gd name="T52" fmla="*/ 44 w 48"/>
                      <a:gd name="T53" fmla="*/ 4 h 95"/>
                      <a:gd name="T54" fmla="*/ 39 w 48"/>
                      <a:gd name="T55" fmla="*/ 8 h 95"/>
                      <a:gd name="T56" fmla="*/ 33 w 48"/>
                      <a:gd name="T57" fmla="*/ 14 h 95"/>
                      <a:gd name="T58" fmla="*/ 27 w 48"/>
                      <a:gd name="T59" fmla="*/ 20 h 95"/>
                      <a:gd name="T60" fmla="*/ 21 w 48"/>
                      <a:gd name="T61" fmla="*/ 27 h 95"/>
                      <a:gd name="T62" fmla="*/ 15 w 48"/>
                      <a:gd name="T63" fmla="*/ 34 h 95"/>
                      <a:gd name="T64" fmla="*/ 11 w 48"/>
                      <a:gd name="T65" fmla="*/ 4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95"/>
                      <a:gd name="T101" fmla="*/ 48 w 48"/>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95">
                        <a:moveTo>
                          <a:pt x="11" y="40"/>
                        </a:moveTo>
                        <a:lnTo>
                          <a:pt x="7" y="47"/>
                        </a:lnTo>
                        <a:lnTo>
                          <a:pt x="4" y="54"/>
                        </a:lnTo>
                        <a:lnTo>
                          <a:pt x="2" y="61"/>
                        </a:lnTo>
                        <a:lnTo>
                          <a:pt x="0" y="68"/>
                        </a:lnTo>
                        <a:lnTo>
                          <a:pt x="0" y="75"/>
                        </a:lnTo>
                        <a:lnTo>
                          <a:pt x="1" y="81"/>
                        </a:lnTo>
                        <a:lnTo>
                          <a:pt x="2" y="88"/>
                        </a:lnTo>
                        <a:lnTo>
                          <a:pt x="4" y="94"/>
                        </a:lnTo>
                        <a:lnTo>
                          <a:pt x="4" y="95"/>
                        </a:lnTo>
                        <a:lnTo>
                          <a:pt x="5" y="95"/>
                        </a:lnTo>
                        <a:lnTo>
                          <a:pt x="6" y="94"/>
                        </a:lnTo>
                        <a:lnTo>
                          <a:pt x="6" y="93"/>
                        </a:lnTo>
                        <a:lnTo>
                          <a:pt x="5" y="79"/>
                        </a:lnTo>
                        <a:lnTo>
                          <a:pt x="6" y="65"/>
                        </a:lnTo>
                        <a:lnTo>
                          <a:pt x="9" y="52"/>
                        </a:lnTo>
                        <a:lnTo>
                          <a:pt x="15" y="39"/>
                        </a:lnTo>
                        <a:lnTo>
                          <a:pt x="19" y="33"/>
                        </a:lnTo>
                        <a:lnTo>
                          <a:pt x="24" y="26"/>
                        </a:lnTo>
                        <a:lnTo>
                          <a:pt x="29" y="20"/>
                        </a:lnTo>
                        <a:lnTo>
                          <a:pt x="35" y="14"/>
                        </a:lnTo>
                        <a:lnTo>
                          <a:pt x="40" y="8"/>
                        </a:lnTo>
                        <a:lnTo>
                          <a:pt x="44" y="4"/>
                        </a:lnTo>
                        <a:lnTo>
                          <a:pt x="47" y="0"/>
                        </a:lnTo>
                        <a:lnTo>
                          <a:pt x="48" y="0"/>
                        </a:lnTo>
                        <a:lnTo>
                          <a:pt x="47" y="0"/>
                        </a:lnTo>
                        <a:lnTo>
                          <a:pt x="44" y="4"/>
                        </a:lnTo>
                        <a:lnTo>
                          <a:pt x="39" y="8"/>
                        </a:lnTo>
                        <a:lnTo>
                          <a:pt x="33" y="14"/>
                        </a:lnTo>
                        <a:lnTo>
                          <a:pt x="27" y="20"/>
                        </a:lnTo>
                        <a:lnTo>
                          <a:pt x="21" y="27"/>
                        </a:lnTo>
                        <a:lnTo>
                          <a:pt x="15" y="34"/>
                        </a:lnTo>
                        <a:lnTo>
                          <a:pt x="11" y="4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63"/>
                  <p:cNvSpPr>
                    <a:spLocks/>
                  </p:cNvSpPr>
                  <p:nvPr/>
                </p:nvSpPr>
                <p:spPr bwMode="auto">
                  <a:xfrm>
                    <a:off x="1419" y="2420"/>
                    <a:ext cx="143" cy="66"/>
                  </a:xfrm>
                  <a:custGeom>
                    <a:avLst/>
                    <a:gdLst>
                      <a:gd name="T0" fmla="*/ 58 w 143"/>
                      <a:gd name="T1" fmla="*/ 20 h 66"/>
                      <a:gd name="T2" fmla="*/ 64 w 143"/>
                      <a:gd name="T3" fmla="*/ 14 h 66"/>
                      <a:gd name="T4" fmla="*/ 70 w 143"/>
                      <a:gd name="T5" fmla="*/ 8 h 66"/>
                      <a:gd name="T6" fmla="*/ 77 w 143"/>
                      <a:gd name="T7" fmla="*/ 6 h 66"/>
                      <a:gd name="T8" fmla="*/ 85 w 143"/>
                      <a:gd name="T9" fmla="*/ 8 h 66"/>
                      <a:gd name="T10" fmla="*/ 92 w 143"/>
                      <a:gd name="T11" fmla="*/ 10 h 66"/>
                      <a:gd name="T12" fmla="*/ 98 w 143"/>
                      <a:gd name="T13" fmla="*/ 14 h 66"/>
                      <a:gd name="T14" fmla="*/ 105 w 143"/>
                      <a:gd name="T15" fmla="*/ 16 h 66"/>
                      <a:gd name="T16" fmla="*/ 111 w 143"/>
                      <a:gd name="T17" fmla="*/ 18 h 66"/>
                      <a:gd name="T18" fmla="*/ 117 w 143"/>
                      <a:gd name="T19" fmla="*/ 20 h 66"/>
                      <a:gd name="T20" fmla="*/ 122 w 143"/>
                      <a:gd name="T21" fmla="*/ 23 h 66"/>
                      <a:gd name="T22" fmla="*/ 128 w 143"/>
                      <a:gd name="T23" fmla="*/ 25 h 66"/>
                      <a:gd name="T24" fmla="*/ 134 w 143"/>
                      <a:gd name="T25" fmla="*/ 28 h 66"/>
                      <a:gd name="T26" fmla="*/ 139 w 143"/>
                      <a:gd name="T27" fmla="*/ 31 h 66"/>
                      <a:gd name="T28" fmla="*/ 143 w 143"/>
                      <a:gd name="T29" fmla="*/ 32 h 66"/>
                      <a:gd name="T30" fmla="*/ 143 w 143"/>
                      <a:gd name="T31" fmla="*/ 31 h 66"/>
                      <a:gd name="T32" fmla="*/ 140 w 143"/>
                      <a:gd name="T33" fmla="*/ 29 h 66"/>
                      <a:gd name="T34" fmla="*/ 135 w 143"/>
                      <a:gd name="T35" fmla="*/ 26 h 66"/>
                      <a:gd name="T36" fmla="*/ 130 w 143"/>
                      <a:gd name="T37" fmla="*/ 23 h 66"/>
                      <a:gd name="T38" fmla="*/ 124 w 143"/>
                      <a:gd name="T39" fmla="*/ 20 h 66"/>
                      <a:gd name="T40" fmla="*/ 118 w 143"/>
                      <a:gd name="T41" fmla="*/ 18 h 66"/>
                      <a:gd name="T42" fmla="*/ 112 w 143"/>
                      <a:gd name="T43" fmla="*/ 15 h 66"/>
                      <a:gd name="T44" fmla="*/ 106 w 143"/>
                      <a:gd name="T45" fmla="*/ 13 h 66"/>
                      <a:gd name="T46" fmla="*/ 100 w 143"/>
                      <a:gd name="T47" fmla="*/ 10 h 66"/>
                      <a:gd name="T48" fmla="*/ 93 w 143"/>
                      <a:gd name="T49" fmla="*/ 6 h 66"/>
                      <a:gd name="T50" fmla="*/ 84 w 143"/>
                      <a:gd name="T51" fmla="*/ 2 h 66"/>
                      <a:gd name="T52" fmla="*/ 75 w 143"/>
                      <a:gd name="T53" fmla="*/ 0 h 66"/>
                      <a:gd name="T54" fmla="*/ 67 w 143"/>
                      <a:gd name="T55" fmla="*/ 3 h 66"/>
                      <a:gd name="T56" fmla="*/ 55 w 143"/>
                      <a:gd name="T57" fmla="*/ 17 h 66"/>
                      <a:gd name="T58" fmla="*/ 34 w 143"/>
                      <a:gd name="T59" fmla="*/ 37 h 66"/>
                      <a:gd name="T60" fmla="*/ 14 w 143"/>
                      <a:gd name="T61" fmla="*/ 54 h 66"/>
                      <a:gd name="T62" fmla="*/ 2 w 143"/>
                      <a:gd name="T63" fmla="*/ 65 h 66"/>
                      <a:gd name="T64" fmla="*/ 2 w 143"/>
                      <a:gd name="T65" fmla="*/ 65 h 66"/>
                      <a:gd name="T66" fmla="*/ 13 w 143"/>
                      <a:gd name="T67" fmla="*/ 57 h 66"/>
                      <a:gd name="T68" fmla="*/ 31 w 143"/>
                      <a:gd name="T69" fmla="*/ 45 h 66"/>
                      <a:gd name="T70" fmla="*/ 49 w 143"/>
                      <a:gd name="T71" fmla="*/ 31 h 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3"/>
                      <a:gd name="T109" fmla="*/ 0 h 66"/>
                      <a:gd name="T110" fmla="*/ 143 w 143"/>
                      <a:gd name="T111" fmla="*/ 66 h 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3" h="66">
                        <a:moveTo>
                          <a:pt x="56" y="24"/>
                        </a:moveTo>
                        <a:lnTo>
                          <a:pt x="58" y="20"/>
                        </a:lnTo>
                        <a:lnTo>
                          <a:pt x="61" y="17"/>
                        </a:lnTo>
                        <a:lnTo>
                          <a:pt x="64" y="14"/>
                        </a:lnTo>
                        <a:lnTo>
                          <a:pt x="67" y="10"/>
                        </a:lnTo>
                        <a:lnTo>
                          <a:pt x="70" y="8"/>
                        </a:lnTo>
                        <a:lnTo>
                          <a:pt x="73" y="6"/>
                        </a:lnTo>
                        <a:lnTo>
                          <a:pt x="77" y="6"/>
                        </a:lnTo>
                        <a:lnTo>
                          <a:pt x="81" y="6"/>
                        </a:lnTo>
                        <a:lnTo>
                          <a:pt x="85" y="8"/>
                        </a:lnTo>
                        <a:lnTo>
                          <a:pt x="89" y="9"/>
                        </a:lnTo>
                        <a:lnTo>
                          <a:pt x="92" y="10"/>
                        </a:lnTo>
                        <a:lnTo>
                          <a:pt x="96" y="12"/>
                        </a:lnTo>
                        <a:lnTo>
                          <a:pt x="98" y="14"/>
                        </a:lnTo>
                        <a:lnTo>
                          <a:pt x="102" y="15"/>
                        </a:lnTo>
                        <a:lnTo>
                          <a:pt x="105" y="16"/>
                        </a:lnTo>
                        <a:lnTo>
                          <a:pt x="108" y="17"/>
                        </a:lnTo>
                        <a:lnTo>
                          <a:pt x="111" y="18"/>
                        </a:lnTo>
                        <a:lnTo>
                          <a:pt x="114" y="19"/>
                        </a:lnTo>
                        <a:lnTo>
                          <a:pt x="117" y="20"/>
                        </a:lnTo>
                        <a:lnTo>
                          <a:pt x="120" y="22"/>
                        </a:lnTo>
                        <a:lnTo>
                          <a:pt x="122" y="23"/>
                        </a:lnTo>
                        <a:lnTo>
                          <a:pt x="125" y="24"/>
                        </a:lnTo>
                        <a:lnTo>
                          <a:pt x="128" y="25"/>
                        </a:lnTo>
                        <a:lnTo>
                          <a:pt x="131" y="27"/>
                        </a:lnTo>
                        <a:lnTo>
                          <a:pt x="134" y="28"/>
                        </a:lnTo>
                        <a:lnTo>
                          <a:pt x="137" y="29"/>
                        </a:lnTo>
                        <a:lnTo>
                          <a:pt x="139" y="31"/>
                        </a:lnTo>
                        <a:lnTo>
                          <a:pt x="142" y="32"/>
                        </a:lnTo>
                        <a:lnTo>
                          <a:pt x="143" y="32"/>
                        </a:lnTo>
                        <a:lnTo>
                          <a:pt x="143" y="31"/>
                        </a:lnTo>
                        <a:lnTo>
                          <a:pt x="143" y="30"/>
                        </a:lnTo>
                        <a:lnTo>
                          <a:pt x="140" y="29"/>
                        </a:lnTo>
                        <a:lnTo>
                          <a:pt x="138" y="27"/>
                        </a:lnTo>
                        <a:lnTo>
                          <a:pt x="135" y="26"/>
                        </a:lnTo>
                        <a:lnTo>
                          <a:pt x="132" y="24"/>
                        </a:lnTo>
                        <a:lnTo>
                          <a:pt x="130" y="23"/>
                        </a:lnTo>
                        <a:lnTo>
                          <a:pt x="127" y="22"/>
                        </a:lnTo>
                        <a:lnTo>
                          <a:pt x="124" y="20"/>
                        </a:lnTo>
                        <a:lnTo>
                          <a:pt x="121" y="19"/>
                        </a:lnTo>
                        <a:lnTo>
                          <a:pt x="118" y="18"/>
                        </a:lnTo>
                        <a:lnTo>
                          <a:pt x="115" y="16"/>
                        </a:lnTo>
                        <a:lnTo>
                          <a:pt x="112" y="15"/>
                        </a:lnTo>
                        <a:lnTo>
                          <a:pt x="109" y="14"/>
                        </a:lnTo>
                        <a:lnTo>
                          <a:pt x="106" y="13"/>
                        </a:lnTo>
                        <a:lnTo>
                          <a:pt x="103" y="11"/>
                        </a:lnTo>
                        <a:lnTo>
                          <a:pt x="100" y="10"/>
                        </a:lnTo>
                        <a:lnTo>
                          <a:pt x="98" y="9"/>
                        </a:lnTo>
                        <a:lnTo>
                          <a:pt x="93" y="6"/>
                        </a:lnTo>
                        <a:lnTo>
                          <a:pt x="89" y="4"/>
                        </a:lnTo>
                        <a:lnTo>
                          <a:pt x="84" y="2"/>
                        </a:lnTo>
                        <a:lnTo>
                          <a:pt x="80" y="1"/>
                        </a:lnTo>
                        <a:lnTo>
                          <a:pt x="75" y="0"/>
                        </a:lnTo>
                        <a:lnTo>
                          <a:pt x="71" y="1"/>
                        </a:lnTo>
                        <a:lnTo>
                          <a:pt x="67" y="3"/>
                        </a:lnTo>
                        <a:lnTo>
                          <a:pt x="63" y="7"/>
                        </a:lnTo>
                        <a:lnTo>
                          <a:pt x="55" y="17"/>
                        </a:lnTo>
                        <a:lnTo>
                          <a:pt x="45" y="27"/>
                        </a:lnTo>
                        <a:lnTo>
                          <a:pt x="34" y="37"/>
                        </a:lnTo>
                        <a:lnTo>
                          <a:pt x="24" y="46"/>
                        </a:lnTo>
                        <a:lnTo>
                          <a:pt x="14" y="54"/>
                        </a:lnTo>
                        <a:lnTo>
                          <a:pt x="7" y="60"/>
                        </a:lnTo>
                        <a:lnTo>
                          <a:pt x="2" y="65"/>
                        </a:lnTo>
                        <a:lnTo>
                          <a:pt x="0" y="66"/>
                        </a:lnTo>
                        <a:lnTo>
                          <a:pt x="2" y="65"/>
                        </a:lnTo>
                        <a:lnTo>
                          <a:pt x="7" y="62"/>
                        </a:lnTo>
                        <a:lnTo>
                          <a:pt x="13" y="57"/>
                        </a:lnTo>
                        <a:lnTo>
                          <a:pt x="22" y="52"/>
                        </a:lnTo>
                        <a:lnTo>
                          <a:pt x="31" y="45"/>
                        </a:lnTo>
                        <a:lnTo>
                          <a:pt x="40" y="38"/>
                        </a:lnTo>
                        <a:lnTo>
                          <a:pt x="49" y="31"/>
                        </a:lnTo>
                        <a:lnTo>
                          <a:pt x="56" y="2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64"/>
                  <p:cNvSpPr>
                    <a:spLocks/>
                  </p:cNvSpPr>
                  <p:nvPr/>
                </p:nvSpPr>
                <p:spPr bwMode="auto">
                  <a:xfrm>
                    <a:off x="1389" y="2500"/>
                    <a:ext cx="95" cy="38"/>
                  </a:xfrm>
                  <a:custGeom>
                    <a:avLst/>
                    <a:gdLst>
                      <a:gd name="T0" fmla="*/ 44 w 95"/>
                      <a:gd name="T1" fmla="*/ 38 h 38"/>
                      <a:gd name="T2" fmla="*/ 48 w 95"/>
                      <a:gd name="T3" fmla="*/ 38 h 38"/>
                      <a:gd name="T4" fmla="*/ 51 w 95"/>
                      <a:gd name="T5" fmla="*/ 36 h 38"/>
                      <a:gd name="T6" fmla="*/ 55 w 95"/>
                      <a:gd name="T7" fmla="*/ 35 h 38"/>
                      <a:gd name="T8" fmla="*/ 59 w 95"/>
                      <a:gd name="T9" fmla="*/ 33 h 38"/>
                      <a:gd name="T10" fmla="*/ 62 w 95"/>
                      <a:gd name="T11" fmla="*/ 31 h 38"/>
                      <a:gd name="T12" fmla="*/ 66 w 95"/>
                      <a:gd name="T13" fmla="*/ 29 h 38"/>
                      <a:gd name="T14" fmla="*/ 69 w 95"/>
                      <a:gd name="T15" fmla="*/ 27 h 38"/>
                      <a:gd name="T16" fmla="*/ 72 w 95"/>
                      <a:gd name="T17" fmla="*/ 25 h 38"/>
                      <a:gd name="T18" fmla="*/ 75 w 95"/>
                      <a:gd name="T19" fmla="*/ 24 h 38"/>
                      <a:gd name="T20" fmla="*/ 78 w 95"/>
                      <a:gd name="T21" fmla="*/ 21 h 38"/>
                      <a:gd name="T22" fmla="*/ 81 w 95"/>
                      <a:gd name="T23" fmla="*/ 19 h 38"/>
                      <a:gd name="T24" fmla="*/ 84 w 95"/>
                      <a:gd name="T25" fmla="*/ 16 h 38"/>
                      <a:gd name="T26" fmla="*/ 86 w 95"/>
                      <a:gd name="T27" fmla="*/ 14 h 38"/>
                      <a:gd name="T28" fmla="*/ 89 w 95"/>
                      <a:gd name="T29" fmla="*/ 11 h 38"/>
                      <a:gd name="T30" fmla="*/ 92 w 95"/>
                      <a:gd name="T31" fmla="*/ 8 h 38"/>
                      <a:gd name="T32" fmla="*/ 94 w 95"/>
                      <a:gd name="T33" fmla="*/ 5 h 38"/>
                      <a:gd name="T34" fmla="*/ 95 w 95"/>
                      <a:gd name="T35" fmla="*/ 3 h 38"/>
                      <a:gd name="T36" fmla="*/ 94 w 95"/>
                      <a:gd name="T37" fmla="*/ 1 h 38"/>
                      <a:gd name="T38" fmla="*/ 93 w 95"/>
                      <a:gd name="T39" fmla="*/ 0 h 38"/>
                      <a:gd name="T40" fmla="*/ 91 w 95"/>
                      <a:gd name="T41" fmla="*/ 0 h 38"/>
                      <a:gd name="T42" fmla="*/ 86 w 95"/>
                      <a:gd name="T43" fmla="*/ 3 h 38"/>
                      <a:gd name="T44" fmla="*/ 80 w 95"/>
                      <a:gd name="T45" fmla="*/ 5 h 38"/>
                      <a:gd name="T46" fmla="*/ 75 w 95"/>
                      <a:gd name="T47" fmla="*/ 7 h 38"/>
                      <a:gd name="T48" fmla="*/ 70 w 95"/>
                      <a:gd name="T49" fmla="*/ 10 h 38"/>
                      <a:gd name="T50" fmla="*/ 65 w 95"/>
                      <a:gd name="T51" fmla="*/ 12 h 38"/>
                      <a:gd name="T52" fmla="*/ 60 w 95"/>
                      <a:gd name="T53" fmla="*/ 15 h 38"/>
                      <a:gd name="T54" fmla="*/ 55 w 95"/>
                      <a:gd name="T55" fmla="*/ 17 h 38"/>
                      <a:gd name="T56" fmla="*/ 51 w 95"/>
                      <a:gd name="T57" fmla="*/ 21 h 38"/>
                      <a:gd name="T58" fmla="*/ 42 w 95"/>
                      <a:gd name="T59" fmla="*/ 26 h 38"/>
                      <a:gd name="T60" fmla="*/ 33 w 95"/>
                      <a:gd name="T61" fmla="*/ 28 h 38"/>
                      <a:gd name="T62" fmla="*/ 25 w 95"/>
                      <a:gd name="T63" fmla="*/ 27 h 38"/>
                      <a:gd name="T64" fmla="*/ 17 w 95"/>
                      <a:gd name="T65" fmla="*/ 25 h 38"/>
                      <a:gd name="T66" fmla="*/ 11 w 95"/>
                      <a:gd name="T67" fmla="*/ 23 h 38"/>
                      <a:gd name="T68" fmla="*/ 5 w 95"/>
                      <a:gd name="T69" fmla="*/ 20 h 38"/>
                      <a:gd name="T70" fmla="*/ 2 w 95"/>
                      <a:gd name="T71" fmla="*/ 18 h 38"/>
                      <a:gd name="T72" fmla="*/ 0 w 95"/>
                      <a:gd name="T73" fmla="*/ 17 h 38"/>
                      <a:gd name="T74" fmla="*/ 2 w 95"/>
                      <a:gd name="T75" fmla="*/ 18 h 38"/>
                      <a:gd name="T76" fmla="*/ 5 w 95"/>
                      <a:gd name="T77" fmla="*/ 21 h 38"/>
                      <a:gd name="T78" fmla="*/ 9 w 95"/>
                      <a:gd name="T79" fmla="*/ 25 h 38"/>
                      <a:gd name="T80" fmla="*/ 15 w 95"/>
                      <a:gd name="T81" fmla="*/ 29 h 38"/>
                      <a:gd name="T82" fmla="*/ 22 w 95"/>
                      <a:gd name="T83" fmla="*/ 33 h 38"/>
                      <a:gd name="T84" fmla="*/ 30 w 95"/>
                      <a:gd name="T85" fmla="*/ 37 h 38"/>
                      <a:gd name="T86" fmla="*/ 37 w 95"/>
                      <a:gd name="T87" fmla="*/ 38 h 38"/>
                      <a:gd name="T88" fmla="*/ 44 w 95"/>
                      <a:gd name="T89" fmla="*/ 38 h 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5"/>
                      <a:gd name="T136" fmla="*/ 0 h 38"/>
                      <a:gd name="T137" fmla="*/ 95 w 95"/>
                      <a:gd name="T138" fmla="*/ 38 h 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5" h="38">
                        <a:moveTo>
                          <a:pt x="44" y="38"/>
                        </a:moveTo>
                        <a:lnTo>
                          <a:pt x="48" y="38"/>
                        </a:lnTo>
                        <a:lnTo>
                          <a:pt x="51" y="36"/>
                        </a:lnTo>
                        <a:lnTo>
                          <a:pt x="55" y="35"/>
                        </a:lnTo>
                        <a:lnTo>
                          <a:pt x="59" y="33"/>
                        </a:lnTo>
                        <a:lnTo>
                          <a:pt x="62" y="31"/>
                        </a:lnTo>
                        <a:lnTo>
                          <a:pt x="66" y="29"/>
                        </a:lnTo>
                        <a:lnTo>
                          <a:pt x="69" y="27"/>
                        </a:lnTo>
                        <a:lnTo>
                          <a:pt x="72" y="25"/>
                        </a:lnTo>
                        <a:lnTo>
                          <a:pt x="75" y="24"/>
                        </a:lnTo>
                        <a:lnTo>
                          <a:pt x="78" y="21"/>
                        </a:lnTo>
                        <a:lnTo>
                          <a:pt x="81" y="19"/>
                        </a:lnTo>
                        <a:lnTo>
                          <a:pt x="84" y="16"/>
                        </a:lnTo>
                        <a:lnTo>
                          <a:pt x="86" y="14"/>
                        </a:lnTo>
                        <a:lnTo>
                          <a:pt x="89" y="11"/>
                        </a:lnTo>
                        <a:lnTo>
                          <a:pt x="92" y="8"/>
                        </a:lnTo>
                        <a:lnTo>
                          <a:pt x="94" y="5"/>
                        </a:lnTo>
                        <a:lnTo>
                          <a:pt x="95" y="3"/>
                        </a:lnTo>
                        <a:lnTo>
                          <a:pt x="94" y="1"/>
                        </a:lnTo>
                        <a:lnTo>
                          <a:pt x="93" y="0"/>
                        </a:lnTo>
                        <a:lnTo>
                          <a:pt x="91" y="0"/>
                        </a:lnTo>
                        <a:lnTo>
                          <a:pt x="86" y="3"/>
                        </a:lnTo>
                        <a:lnTo>
                          <a:pt x="80" y="5"/>
                        </a:lnTo>
                        <a:lnTo>
                          <a:pt x="75" y="7"/>
                        </a:lnTo>
                        <a:lnTo>
                          <a:pt x="70" y="10"/>
                        </a:lnTo>
                        <a:lnTo>
                          <a:pt x="65" y="12"/>
                        </a:lnTo>
                        <a:lnTo>
                          <a:pt x="60" y="15"/>
                        </a:lnTo>
                        <a:lnTo>
                          <a:pt x="55" y="17"/>
                        </a:lnTo>
                        <a:lnTo>
                          <a:pt x="51" y="21"/>
                        </a:lnTo>
                        <a:lnTo>
                          <a:pt x="42" y="26"/>
                        </a:lnTo>
                        <a:lnTo>
                          <a:pt x="33" y="28"/>
                        </a:lnTo>
                        <a:lnTo>
                          <a:pt x="25" y="27"/>
                        </a:lnTo>
                        <a:lnTo>
                          <a:pt x="17" y="25"/>
                        </a:lnTo>
                        <a:lnTo>
                          <a:pt x="11" y="23"/>
                        </a:lnTo>
                        <a:lnTo>
                          <a:pt x="5" y="20"/>
                        </a:lnTo>
                        <a:lnTo>
                          <a:pt x="2" y="18"/>
                        </a:lnTo>
                        <a:lnTo>
                          <a:pt x="0" y="17"/>
                        </a:lnTo>
                        <a:lnTo>
                          <a:pt x="2" y="18"/>
                        </a:lnTo>
                        <a:lnTo>
                          <a:pt x="5" y="21"/>
                        </a:lnTo>
                        <a:lnTo>
                          <a:pt x="9" y="25"/>
                        </a:lnTo>
                        <a:lnTo>
                          <a:pt x="15" y="29"/>
                        </a:lnTo>
                        <a:lnTo>
                          <a:pt x="22" y="33"/>
                        </a:lnTo>
                        <a:lnTo>
                          <a:pt x="30" y="37"/>
                        </a:lnTo>
                        <a:lnTo>
                          <a:pt x="37" y="38"/>
                        </a:lnTo>
                        <a:lnTo>
                          <a:pt x="44" y="3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65"/>
                  <p:cNvSpPr>
                    <a:spLocks/>
                  </p:cNvSpPr>
                  <p:nvPr/>
                </p:nvSpPr>
                <p:spPr bwMode="auto">
                  <a:xfrm>
                    <a:off x="1451" y="2524"/>
                    <a:ext cx="39" cy="11"/>
                  </a:xfrm>
                  <a:custGeom>
                    <a:avLst/>
                    <a:gdLst>
                      <a:gd name="T0" fmla="*/ 38 w 39"/>
                      <a:gd name="T1" fmla="*/ 11 h 11"/>
                      <a:gd name="T2" fmla="*/ 39 w 39"/>
                      <a:gd name="T3" fmla="*/ 11 h 11"/>
                      <a:gd name="T4" fmla="*/ 39 w 39"/>
                      <a:gd name="T5" fmla="*/ 10 h 11"/>
                      <a:gd name="T6" fmla="*/ 39 w 39"/>
                      <a:gd name="T7" fmla="*/ 10 h 11"/>
                      <a:gd name="T8" fmla="*/ 39 w 39"/>
                      <a:gd name="T9" fmla="*/ 9 h 11"/>
                      <a:gd name="T10" fmla="*/ 33 w 39"/>
                      <a:gd name="T11" fmla="*/ 9 h 11"/>
                      <a:gd name="T12" fmla="*/ 27 w 39"/>
                      <a:gd name="T13" fmla="*/ 7 h 11"/>
                      <a:gd name="T14" fmla="*/ 21 w 39"/>
                      <a:gd name="T15" fmla="*/ 6 h 11"/>
                      <a:gd name="T16" fmla="*/ 15 w 39"/>
                      <a:gd name="T17" fmla="*/ 4 h 11"/>
                      <a:gd name="T18" fmla="*/ 9 w 39"/>
                      <a:gd name="T19" fmla="*/ 3 h 11"/>
                      <a:gd name="T20" fmla="*/ 4 w 39"/>
                      <a:gd name="T21" fmla="*/ 1 h 11"/>
                      <a:gd name="T22" fmla="*/ 2 w 39"/>
                      <a:gd name="T23" fmla="*/ 0 h 11"/>
                      <a:gd name="T24" fmla="*/ 0 w 39"/>
                      <a:gd name="T25" fmla="*/ 0 h 11"/>
                      <a:gd name="T26" fmla="*/ 0 w 39"/>
                      <a:gd name="T27" fmla="*/ 0 h 11"/>
                      <a:gd name="T28" fmla="*/ 1 w 39"/>
                      <a:gd name="T29" fmla="*/ 2 h 11"/>
                      <a:gd name="T30" fmla="*/ 3 w 39"/>
                      <a:gd name="T31" fmla="*/ 4 h 11"/>
                      <a:gd name="T32" fmla="*/ 6 w 39"/>
                      <a:gd name="T33" fmla="*/ 6 h 11"/>
                      <a:gd name="T34" fmla="*/ 10 w 39"/>
                      <a:gd name="T35" fmla="*/ 9 h 11"/>
                      <a:gd name="T36" fmla="*/ 17 w 39"/>
                      <a:gd name="T37" fmla="*/ 10 h 11"/>
                      <a:gd name="T38" fmla="*/ 26 w 39"/>
                      <a:gd name="T39" fmla="*/ 11 h 11"/>
                      <a:gd name="T40" fmla="*/ 38 w 39"/>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11"/>
                      <a:gd name="T65" fmla="*/ 39 w 39"/>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11">
                        <a:moveTo>
                          <a:pt x="38" y="11"/>
                        </a:moveTo>
                        <a:lnTo>
                          <a:pt x="39" y="11"/>
                        </a:lnTo>
                        <a:lnTo>
                          <a:pt x="39" y="10"/>
                        </a:lnTo>
                        <a:lnTo>
                          <a:pt x="39" y="9"/>
                        </a:lnTo>
                        <a:lnTo>
                          <a:pt x="33" y="9"/>
                        </a:lnTo>
                        <a:lnTo>
                          <a:pt x="27" y="7"/>
                        </a:lnTo>
                        <a:lnTo>
                          <a:pt x="21" y="6"/>
                        </a:lnTo>
                        <a:lnTo>
                          <a:pt x="15" y="4"/>
                        </a:lnTo>
                        <a:lnTo>
                          <a:pt x="9" y="3"/>
                        </a:lnTo>
                        <a:lnTo>
                          <a:pt x="4" y="1"/>
                        </a:lnTo>
                        <a:lnTo>
                          <a:pt x="2" y="0"/>
                        </a:lnTo>
                        <a:lnTo>
                          <a:pt x="0" y="0"/>
                        </a:lnTo>
                        <a:lnTo>
                          <a:pt x="1" y="2"/>
                        </a:lnTo>
                        <a:lnTo>
                          <a:pt x="3" y="4"/>
                        </a:lnTo>
                        <a:lnTo>
                          <a:pt x="6" y="6"/>
                        </a:lnTo>
                        <a:lnTo>
                          <a:pt x="10" y="9"/>
                        </a:lnTo>
                        <a:lnTo>
                          <a:pt x="17" y="10"/>
                        </a:lnTo>
                        <a:lnTo>
                          <a:pt x="26" y="11"/>
                        </a:lnTo>
                        <a:lnTo>
                          <a:pt x="38" y="1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66"/>
                  <p:cNvSpPr>
                    <a:spLocks/>
                  </p:cNvSpPr>
                  <p:nvPr/>
                </p:nvSpPr>
                <p:spPr bwMode="auto">
                  <a:xfrm>
                    <a:off x="984" y="1964"/>
                    <a:ext cx="229" cy="195"/>
                  </a:xfrm>
                  <a:custGeom>
                    <a:avLst/>
                    <a:gdLst>
                      <a:gd name="T0" fmla="*/ 227 w 229"/>
                      <a:gd name="T1" fmla="*/ 10 h 195"/>
                      <a:gd name="T2" fmla="*/ 221 w 229"/>
                      <a:gd name="T3" fmla="*/ 29 h 195"/>
                      <a:gd name="T4" fmla="*/ 211 w 229"/>
                      <a:gd name="T5" fmla="*/ 46 h 195"/>
                      <a:gd name="T6" fmla="*/ 198 w 229"/>
                      <a:gd name="T7" fmla="*/ 60 h 195"/>
                      <a:gd name="T8" fmla="*/ 183 w 229"/>
                      <a:gd name="T9" fmla="*/ 74 h 195"/>
                      <a:gd name="T10" fmla="*/ 167 w 229"/>
                      <a:gd name="T11" fmla="*/ 85 h 195"/>
                      <a:gd name="T12" fmla="*/ 149 w 229"/>
                      <a:gd name="T13" fmla="*/ 95 h 195"/>
                      <a:gd name="T14" fmla="*/ 131 w 229"/>
                      <a:gd name="T15" fmla="*/ 104 h 195"/>
                      <a:gd name="T16" fmla="*/ 113 w 229"/>
                      <a:gd name="T17" fmla="*/ 112 h 195"/>
                      <a:gd name="T18" fmla="*/ 97 w 229"/>
                      <a:gd name="T19" fmla="*/ 120 h 195"/>
                      <a:gd name="T20" fmla="*/ 80 w 229"/>
                      <a:gd name="T21" fmla="*/ 129 h 195"/>
                      <a:gd name="T22" fmla="*/ 64 w 229"/>
                      <a:gd name="T23" fmla="*/ 138 h 195"/>
                      <a:gd name="T24" fmla="*/ 48 w 229"/>
                      <a:gd name="T25" fmla="*/ 148 h 195"/>
                      <a:gd name="T26" fmla="*/ 33 w 229"/>
                      <a:gd name="T27" fmla="*/ 159 h 195"/>
                      <a:gd name="T28" fmla="*/ 18 w 229"/>
                      <a:gd name="T29" fmla="*/ 171 h 195"/>
                      <a:gd name="T30" fmla="*/ 6 w 229"/>
                      <a:gd name="T31" fmla="*/ 184 h 195"/>
                      <a:gd name="T32" fmla="*/ 0 w 229"/>
                      <a:gd name="T33" fmla="*/ 193 h 195"/>
                      <a:gd name="T34" fmla="*/ 2 w 229"/>
                      <a:gd name="T35" fmla="*/ 195 h 195"/>
                      <a:gd name="T36" fmla="*/ 11 w 229"/>
                      <a:gd name="T37" fmla="*/ 187 h 195"/>
                      <a:gd name="T38" fmla="*/ 27 w 229"/>
                      <a:gd name="T39" fmla="*/ 174 h 195"/>
                      <a:gd name="T40" fmla="*/ 44 w 229"/>
                      <a:gd name="T41" fmla="*/ 162 h 195"/>
                      <a:gd name="T42" fmla="*/ 61 w 229"/>
                      <a:gd name="T43" fmla="*/ 150 h 195"/>
                      <a:gd name="T44" fmla="*/ 74 w 229"/>
                      <a:gd name="T45" fmla="*/ 142 h 195"/>
                      <a:gd name="T46" fmla="*/ 83 w 229"/>
                      <a:gd name="T47" fmla="*/ 136 h 195"/>
                      <a:gd name="T48" fmla="*/ 92 w 229"/>
                      <a:gd name="T49" fmla="*/ 131 h 195"/>
                      <a:gd name="T50" fmla="*/ 102 w 229"/>
                      <a:gd name="T51" fmla="*/ 127 h 195"/>
                      <a:gd name="T52" fmla="*/ 111 w 229"/>
                      <a:gd name="T53" fmla="*/ 122 h 195"/>
                      <a:gd name="T54" fmla="*/ 120 w 229"/>
                      <a:gd name="T55" fmla="*/ 118 h 195"/>
                      <a:gd name="T56" fmla="*/ 130 w 229"/>
                      <a:gd name="T57" fmla="*/ 113 h 195"/>
                      <a:gd name="T58" fmla="*/ 139 w 229"/>
                      <a:gd name="T59" fmla="*/ 108 h 195"/>
                      <a:gd name="T60" fmla="*/ 151 w 229"/>
                      <a:gd name="T61" fmla="*/ 101 h 195"/>
                      <a:gd name="T62" fmla="*/ 167 w 229"/>
                      <a:gd name="T63" fmla="*/ 92 h 195"/>
                      <a:gd name="T64" fmla="*/ 181 w 229"/>
                      <a:gd name="T65" fmla="*/ 81 h 195"/>
                      <a:gd name="T66" fmla="*/ 194 w 229"/>
                      <a:gd name="T67" fmla="*/ 69 h 195"/>
                      <a:gd name="T68" fmla="*/ 206 w 229"/>
                      <a:gd name="T69" fmla="*/ 56 h 195"/>
                      <a:gd name="T70" fmla="*/ 216 w 229"/>
                      <a:gd name="T71" fmla="*/ 42 h 195"/>
                      <a:gd name="T72" fmla="*/ 223 w 229"/>
                      <a:gd name="T73" fmla="*/ 27 h 195"/>
                      <a:gd name="T74" fmla="*/ 228 w 229"/>
                      <a:gd name="T75" fmla="*/ 9 h 195"/>
                      <a:gd name="T76" fmla="*/ 229 w 229"/>
                      <a:gd name="T77" fmla="*/ 0 h 195"/>
                      <a:gd name="T78" fmla="*/ 229 w 229"/>
                      <a:gd name="T79" fmla="*/ 0 h 195"/>
                      <a:gd name="T80" fmla="*/ 229 w 229"/>
                      <a:gd name="T81" fmla="*/ 0 h 19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9"/>
                      <a:gd name="T124" fmla="*/ 0 h 195"/>
                      <a:gd name="T125" fmla="*/ 229 w 229"/>
                      <a:gd name="T126" fmla="*/ 195 h 19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9" h="195">
                        <a:moveTo>
                          <a:pt x="229" y="0"/>
                        </a:moveTo>
                        <a:lnTo>
                          <a:pt x="227" y="10"/>
                        </a:lnTo>
                        <a:lnTo>
                          <a:pt x="225" y="20"/>
                        </a:lnTo>
                        <a:lnTo>
                          <a:pt x="221" y="29"/>
                        </a:lnTo>
                        <a:lnTo>
                          <a:pt x="216" y="38"/>
                        </a:lnTo>
                        <a:lnTo>
                          <a:pt x="211" y="46"/>
                        </a:lnTo>
                        <a:lnTo>
                          <a:pt x="205" y="53"/>
                        </a:lnTo>
                        <a:lnTo>
                          <a:pt x="198" y="60"/>
                        </a:lnTo>
                        <a:lnTo>
                          <a:pt x="191" y="67"/>
                        </a:lnTo>
                        <a:lnTo>
                          <a:pt x="183" y="74"/>
                        </a:lnTo>
                        <a:lnTo>
                          <a:pt x="175" y="79"/>
                        </a:lnTo>
                        <a:lnTo>
                          <a:pt x="167" y="85"/>
                        </a:lnTo>
                        <a:lnTo>
                          <a:pt x="158" y="90"/>
                        </a:lnTo>
                        <a:lnTo>
                          <a:pt x="149" y="95"/>
                        </a:lnTo>
                        <a:lnTo>
                          <a:pt x="140" y="99"/>
                        </a:lnTo>
                        <a:lnTo>
                          <a:pt x="131" y="104"/>
                        </a:lnTo>
                        <a:lnTo>
                          <a:pt x="122" y="108"/>
                        </a:lnTo>
                        <a:lnTo>
                          <a:pt x="113" y="112"/>
                        </a:lnTo>
                        <a:lnTo>
                          <a:pt x="105" y="116"/>
                        </a:lnTo>
                        <a:lnTo>
                          <a:pt x="97" y="120"/>
                        </a:lnTo>
                        <a:lnTo>
                          <a:pt x="88" y="124"/>
                        </a:lnTo>
                        <a:lnTo>
                          <a:pt x="80" y="129"/>
                        </a:lnTo>
                        <a:lnTo>
                          <a:pt x="72" y="133"/>
                        </a:lnTo>
                        <a:lnTo>
                          <a:pt x="64" y="138"/>
                        </a:lnTo>
                        <a:lnTo>
                          <a:pt x="56" y="143"/>
                        </a:lnTo>
                        <a:lnTo>
                          <a:pt x="48" y="148"/>
                        </a:lnTo>
                        <a:lnTo>
                          <a:pt x="41" y="153"/>
                        </a:lnTo>
                        <a:lnTo>
                          <a:pt x="33" y="159"/>
                        </a:lnTo>
                        <a:lnTo>
                          <a:pt x="26" y="164"/>
                        </a:lnTo>
                        <a:lnTo>
                          <a:pt x="18" y="171"/>
                        </a:lnTo>
                        <a:lnTo>
                          <a:pt x="12" y="177"/>
                        </a:lnTo>
                        <a:lnTo>
                          <a:pt x="6" y="184"/>
                        </a:lnTo>
                        <a:lnTo>
                          <a:pt x="0" y="192"/>
                        </a:lnTo>
                        <a:lnTo>
                          <a:pt x="0" y="193"/>
                        </a:lnTo>
                        <a:lnTo>
                          <a:pt x="1" y="194"/>
                        </a:lnTo>
                        <a:lnTo>
                          <a:pt x="2" y="195"/>
                        </a:lnTo>
                        <a:lnTo>
                          <a:pt x="4" y="194"/>
                        </a:lnTo>
                        <a:lnTo>
                          <a:pt x="11" y="187"/>
                        </a:lnTo>
                        <a:lnTo>
                          <a:pt x="19" y="181"/>
                        </a:lnTo>
                        <a:lnTo>
                          <a:pt x="27" y="174"/>
                        </a:lnTo>
                        <a:lnTo>
                          <a:pt x="36" y="168"/>
                        </a:lnTo>
                        <a:lnTo>
                          <a:pt x="44" y="162"/>
                        </a:lnTo>
                        <a:lnTo>
                          <a:pt x="52" y="156"/>
                        </a:lnTo>
                        <a:lnTo>
                          <a:pt x="61" y="150"/>
                        </a:lnTo>
                        <a:lnTo>
                          <a:pt x="69" y="145"/>
                        </a:lnTo>
                        <a:lnTo>
                          <a:pt x="74" y="142"/>
                        </a:lnTo>
                        <a:lnTo>
                          <a:pt x="78" y="139"/>
                        </a:lnTo>
                        <a:lnTo>
                          <a:pt x="83" y="136"/>
                        </a:lnTo>
                        <a:lnTo>
                          <a:pt x="88" y="134"/>
                        </a:lnTo>
                        <a:lnTo>
                          <a:pt x="92" y="131"/>
                        </a:lnTo>
                        <a:lnTo>
                          <a:pt x="97" y="129"/>
                        </a:lnTo>
                        <a:lnTo>
                          <a:pt x="102" y="127"/>
                        </a:lnTo>
                        <a:lnTo>
                          <a:pt x="106" y="125"/>
                        </a:lnTo>
                        <a:lnTo>
                          <a:pt x="111" y="122"/>
                        </a:lnTo>
                        <a:lnTo>
                          <a:pt x="116" y="120"/>
                        </a:lnTo>
                        <a:lnTo>
                          <a:pt x="120" y="118"/>
                        </a:lnTo>
                        <a:lnTo>
                          <a:pt x="125" y="115"/>
                        </a:lnTo>
                        <a:lnTo>
                          <a:pt x="130" y="113"/>
                        </a:lnTo>
                        <a:lnTo>
                          <a:pt x="135" y="111"/>
                        </a:lnTo>
                        <a:lnTo>
                          <a:pt x="139" y="108"/>
                        </a:lnTo>
                        <a:lnTo>
                          <a:pt x="144" y="106"/>
                        </a:lnTo>
                        <a:lnTo>
                          <a:pt x="151" y="101"/>
                        </a:lnTo>
                        <a:lnTo>
                          <a:pt x="159" y="97"/>
                        </a:lnTo>
                        <a:lnTo>
                          <a:pt x="167" y="92"/>
                        </a:lnTo>
                        <a:lnTo>
                          <a:pt x="174" y="87"/>
                        </a:lnTo>
                        <a:lnTo>
                          <a:pt x="181" y="81"/>
                        </a:lnTo>
                        <a:lnTo>
                          <a:pt x="188" y="75"/>
                        </a:lnTo>
                        <a:lnTo>
                          <a:pt x="194" y="69"/>
                        </a:lnTo>
                        <a:lnTo>
                          <a:pt x="200" y="63"/>
                        </a:lnTo>
                        <a:lnTo>
                          <a:pt x="206" y="56"/>
                        </a:lnTo>
                        <a:lnTo>
                          <a:pt x="211" y="50"/>
                        </a:lnTo>
                        <a:lnTo>
                          <a:pt x="216" y="42"/>
                        </a:lnTo>
                        <a:lnTo>
                          <a:pt x="220" y="35"/>
                        </a:lnTo>
                        <a:lnTo>
                          <a:pt x="223" y="27"/>
                        </a:lnTo>
                        <a:lnTo>
                          <a:pt x="226" y="18"/>
                        </a:lnTo>
                        <a:lnTo>
                          <a:pt x="228" y="9"/>
                        </a:lnTo>
                        <a:lnTo>
                          <a:pt x="22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67"/>
                  <p:cNvSpPr>
                    <a:spLocks/>
                  </p:cNvSpPr>
                  <p:nvPr/>
                </p:nvSpPr>
                <p:spPr bwMode="auto">
                  <a:xfrm>
                    <a:off x="1206" y="1805"/>
                    <a:ext cx="67" cy="156"/>
                  </a:xfrm>
                  <a:custGeom>
                    <a:avLst/>
                    <a:gdLst>
                      <a:gd name="T0" fmla="*/ 4 w 67"/>
                      <a:gd name="T1" fmla="*/ 156 h 156"/>
                      <a:gd name="T2" fmla="*/ 5 w 67"/>
                      <a:gd name="T3" fmla="*/ 145 h 156"/>
                      <a:gd name="T4" fmla="*/ 6 w 67"/>
                      <a:gd name="T5" fmla="*/ 134 h 156"/>
                      <a:gd name="T6" fmla="*/ 7 w 67"/>
                      <a:gd name="T7" fmla="*/ 124 h 156"/>
                      <a:gd name="T8" fmla="*/ 7 w 67"/>
                      <a:gd name="T9" fmla="*/ 113 h 156"/>
                      <a:gd name="T10" fmla="*/ 6 w 67"/>
                      <a:gd name="T11" fmla="*/ 99 h 156"/>
                      <a:gd name="T12" fmla="*/ 6 w 67"/>
                      <a:gd name="T13" fmla="*/ 86 h 156"/>
                      <a:gd name="T14" fmla="*/ 5 w 67"/>
                      <a:gd name="T15" fmla="*/ 73 h 156"/>
                      <a:gd name="T16" fmla="*/ 6 w 67"/>
                      <a:gd name="T17" fmla="*/ 59 h 156"/>
                      <a:gd name="T18" fmla="*/ 9 w 67"/>
                      <a:gd name="T19" fmla="*/ 49 h 156"/>
                      <a:gd name="T20" fmla="*/ 13 w 67"/>
                      <a:gd name="T21" fmla="*/ 39 h 156"/>
                      <a:gd name="T22" fmla="*/ 19 w 67"/>
                      <a:gd name="T23" fmla="*/ 30 h 156"/>
                      <a:gd name="T24" fmla="*/ 27 w 67"/>
                      <a:gd name="T25" fmla="*/ 21 h 156"/>
                      <a:gd name="T26" fmla="*/ 36 w 67"/>
                      <a:gd name="T27" fmla="*/ 14 h 156"/>
                      <a:gd name="T28" fmla="*/ 45 w 67"/>
                      <a:gd name="T29" fmla="*/ 9 h 156"/>
                      <a:gd name="T30" fmla="*/ 55 w 67"/>
                      <a:gd name="T31" fmla="*/ 5 h 156"/>
                      <a:gd name="T32" fmla="*/ 66 w 67"/>
                      <a:gd name="T33" fmla="*/ 3 h 156"/>
                      <a:gd name="T34" fmla="*/ 67 w 67"/>
                      <a:gd name="T35" fmla="*/ 2 h 156"/>
                      <a:gd name="T36" fmla="*/ 67 w 67"/>
                      <a:gd name="T37" fmla="*/ 1 h 156"/>
                      <a:gd name="T38" fmla="*/ 67 w 67"/>
                      <a:gd name="T39" fmla="*/ 0 h 156"/>
                      <a:gd name="T40" fmla="*/ 67 w 67"/>
                      <a:gd name="T41" fmla="*/ 0 h 156"/>
                      <a:gd name="T42" fmla="*/ 56 w 67"/>
                      <a:gd name="T43" fmla="*/ 0 h 156"/>
                      <a:gd name="T44" fmla="*/ 46 w 67"/>
                      <a:gd name="T45" fmla="*/ 2 h 156"/>
                      <a:gd name="T46" fmla="*/ 36 w 67"/>
                      <a:gd name="T47" fmla="*/ 6 h 156"/>
                      <a:gd name="T48" fmla="*/ 27 w 67"/>
                      <a:gd name="T49" fmla="*/ 11 h 156"/>
                      <a:gd name="T50" fmla="*/ 19 w 67"/>
                      <a:gd name="T51" fmla="*/ 18 h 156"/>
                      <a:gd name="T52" fmla="*/ 12 w 67"/>
                      <a:gd name="T53" fmla="*/ 26 h 156"/>
                      <a:gd name="T54" fmla="*/ 7 w 67"/>
                      <a:gd name="T55" fmla="*/ 35 h 156"/>
                      <a:gd name="T56" fmla="*/ 2 w 67"/>
                      <a:gd name="T57" fmla="*/ 45 h 156"/>
                      <a:gd name="T58" fmla="*/ 0 w 67"/>
                      <a:gd name="T59" fmla="*/ 58 h 156"/>
                      <a:gd name="T60" fmla="*/ 0 w 67"/>
                      <a:gd name="T61" fmla="*/ 71 h 156"/>
                      <a:gd name="T62" fmla="*/ 2 w 67"/>
                      <a:gd name="T63" fmla="*/ 84 h 156"/>
                      <a:gd name="T64" fmla="*/ 4 w 67"/>
                      <a:gd name="T65" fmla="*/ 97 h 156"/>
                      <a:gd name="T66" fmla="*/ 4 w 67"/>
                      <a:gd name="T67" fmla="*/ 103 h 156"/>
                      <a:gd name="T68" fmla="*/ 5 w 67"/>
                      <a:gd name="T69" fmla="*/ 110 h 156"/>
                      <a:gd name="T70" fmla="*/ 6 w 67"/>
                      <a:gd name="T71" fmla="*/ 117 h 156"/>
                      <a:gd name="T72" fmla="*/ 6 w 67"/>
                      <a:gd name="T73" fmla="*/ 123 h 156"/>
                      <a:gd name="T74" fmla="*/ 6 w 67"/>
                      <a:gd name="T75" fmla="*/ 131 h 156"/>
                      <a:gd name="T76" fmla="*/ 6 w 67"/>
                      <a:gd name="T77" fmla="*/ 139 h 156"/>
                      <a:gd name="T78" fmla="*/ 5 w 67"/>
                      <a:gd name="T79" fmla="*/ 148 h 156"/>
                      <a:gd name="T80" fmla="*/ 4 w 67"/>
                      <a:gd name="T81" fmla="*/ 156 h 156"/>
                      <a:gd name="T82" fmla="*/ 4 w 67"/>
                      <a:gd name="T83" fmla="*/ 156 h 156"/>
                      <a:gd name="T84" fmla="*/ 4 w 67"/>
                      <a:gd name="T85" fmla="*/ 156 h 156"/>
                      <a:gd name="T86" fmla="*/ 4 w 67"/>
                      <a:gd name="T87" fmla="*/ 156 h 156"/>
                      <a:gd name="T88" fmla="*/ 4 w 67"/>
                      <a:gd name="T89" fmla="*/ 156 h 156"/>
                      <a:gd name="T90" fmla="*/ 4 w 67"/>
                      <a:gd name="T91" fmla="*/ 156 h 15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7"/>
                      <a:gd name="T139" fmla="*/ 0 h 156"/>
                      <a:gd name="T140" fmla="*/ 67 w 67"/>
                      <a:gd name="T141" fmla="*/ 156 h 15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7" h="156">
                        <a:moveTo>
                          <a:pt x="4" y="156"/>
                        </a:moveTo>
                        <a:lnTo>
                          <a:pt x="5" y="145"/>
                        </a:lnTo>
                        <a:lnTo>
                          <a:pt x="6" y="134"/>
                        </a:lnTo>
                        <a:lnTo>
                          <a:pt x="7" y="124"/>
                        </a:lnTo>
                        <a:lnTo>
                          <a:pt x="7" y="113"/>
                        </a:lnTo>
                        <a:lnTo>
                          <a:pt x="6" y="99"/>
                        </a:lnTo>
                        <a:lnTo>
                          <a:pt x="6" y="86"/>
                        </a:lnTo>
                        <a:lnTo>
                          <a:pt x="5" y="73"/>
                        </a:lnTo>
                        <a:lnTo>
                          <a:pt x="6" y="59"/>
                        </a:lnTo>
                        <a:lnTo>
                          <a:pt x="9" y="49"/>
                        </a:lnTo>
                        <a:lnTo>
                          <a:pt x="13" y="39"/>
                        </a:lnTo>
                        <a:lnTo>
                          <a:pt x="19" y="30"/>
                        </a:lnTo>
                        <a:lnTo>
                          <a:pt x="27" y="21"/>
                        </a:lnTo>
                        <a:lnTo>
                          <a:pt x="36" y="14"/>
                        </a:lnTo>
                        <a:lnTo>
                          <a:pt x="45" y="9"/>
                        </a:lnTo>
                        <a:lnTo>
                          <a:pt x="55" y="5"/>
                        </a:lnTo>
                        <a:lnTo>
                          <a:pt x="66" y="3"/>
                        </a:lnTo>
                        <a:lnTo>
                          <a:pt x="67" y="2"/>
                        </a:lnTo>
                        <a:lnTo>
                          <a:pt x="67" y="1"/>
                        </a:lnTo>
                        <a:lnTo>
                          <a:pt x="67" y="0"/>
                        </a:lnTo>
                        <a:lnTo>
                          <a:pt x="56" y="0"/>
                        </a:lnTo>
                        <a:lnTo>
                          <a:pt x="46" y="2"/>
                        </a:lnTo>
                        <a:lnTo>
                          <a:pt x="36" y="6"/>
                        </a:lnTo>
                        <a:lnTo>
                          <a:pt x="27" y="11"/>
                        </a:lnTo>
                        <a:lnTo>
                          <a:pt x="19" y="18"/>
                        </a:lnTo>
                        <a:lnTo>
                          <a:pt x="12" y="26"/>
                        </a:lnTo>
                        <a:lnTo>
                          <a:pt x="7" y="35"/>
                        </a:lnTo>
                        <a:lnTo>
                          <a:pt x="2" y="45"/>
                        </a:lnTo>
                        <a:lnTo>
                          <a:pt x="0" y="58"/>
                        </a:lnTo>
                        <a:lnTo>
                          <a:pt x="0" y="71"/>
                        </a:lnTo>
                        <a:lnTo>
                          <a:pt x="2" y="84"/>
                        </a:lnTo>
                        <a:lnTo>
                          <a:pt x="4" y="97"/>
                        </a:lnTo>
                        <a:lnTo>
                          <a:pt x="4" y="103"/>
                        </a:lnTo>
                        <a:lnTo>
                          <a:pt x="5" y="110"/>
                        </a:lnTo>
                        <a:lnTo>
                          <a:pt x="6" y="117"/>
                        </a:lnTo>
                        <a:lnTo>
                          <a:pt x="6" y="123"/>
                        </a:lnTo>
                        <a:lnTo>
                          <a:pt x="6" y="131"/>
                        </a:lnTo>
                        <a:lnTo>
                          <a:pt x="6" y="139"/>
                        </a:lnTo>
                        <a:lnTo>
                          <a:pt x="5" y="148"/>
                        </a:lnTo>
                        <a:lnTo>
                          <a:pt x="4" y="15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68"/>
                  <p:cNvSpPr>
                    <a:spLocks/>
                  </p:cNvSpPr>
                  <p:nvPr/>
                </p:nvSpPr>
                <p:spPr bwMode="auto">
                  <a:xfrm>
                    <a:off x="1269" y="1803"/>
                    <a:ext cx="126" cy="90"/>
                  </a:xfrm>
                  <a:custGeom>
                    <a:avLst/>
                    <a:gdLst>
                      <a:gd name="T0" fmla="*/ 5 w 126"/>
                      <a:gd name="T1" fmla="*/ 5 h 90"/>
                      <a:gd name="T2" fmla="*/ 16 w 126"/>
                      <a:gd name="T3" fmla="*/ 3 h 90"/>
                      <a:gd name="T4" fmla="*/ 28 w 126"/>
                      <a:gd name="T5" fmla="*/ 3 h 90"/>
                      <a:gd name="T6" fmla="*/ 40 w 126"/>
                      <a:gd name="T7" fmla="*/ 4 h 90"/>
                      <a:gd name="T8" fmla="*/ 52 w 126"/>
                      <a:gd name="T9" fmla="*/ 6 h 90"/>
                      <a:gd name="T10" fmla="*/ 63 w 126"/>
                      <a:gd name="T11" fmla="*/ 9 h 90"/>
                      <a:gd name="T12" fmla="*/ 74 w 126"/>
                      <a:gd name="T13" fmla="*/ 13 h 90"/>
                      <a:gd name="T14" fmla="*/ 84 w 126"/>
                      <a:gd name="T15" fmla="*/ 19 h 90"/>
                      <a:gd name="T16" fmla="*/ 93 w 126"/>
                      <a:gd name="T17" fmla="*/ 26 h 90"/>
                      <a:gd name="T18" fmla="*/ 100 w 126"/>
                      <a:gd name="T19" fmla="*/ 32 h 90"/>
                      <a:gd name="T20" fmla="*/ 107 w 126"/>
                      <a:gd name="T21" fmla="*/ 40 h 90"/>
                      <a:gd name="T22" fmla="*/ 113 w 126"/>
                      <a:gd name="T23" fmla="*/ 48 h 90"/>
                      <a:gd name="T24" fmla="*/ 119 w 126"/>
                      <a:gd name="T25" fmla="*/ 62 h 90"/>
                      <a:gd name="T26" fmla="*/ 123 w 126"/>
                      <a:gd name="T27" fmla="*/ 80 h 90"/>
                      <a:gd name="T28" fmla="*/ 125 w 126"/>
                      <a:gd name="T29" fmla="*/ 90 h 90"/>
                      <a:gd name="T30" fmla="*/ 126 w 126"/>
                      <a:gd name="T31" fmla="*/ 90 h 90"/>
                      <a:gd name="T32" fmla="*/ 126 w 126"/>
                      <a:gd name="T33" fmla="*/ 79 h 90"/>
                      <a:gd name="T34" fmla="*/ 122 w 126"/>
                      <a:gd name="T35" fmla="*/ 60 h 90"/>
                      <a:gd name="T36" fmla="*/ 116 w 126"/>
                      <a:gd name="T37" fmla="*/ 46 h 90"/>
                      <a:gd name="T38" fmla="*/ 110 w 126"/>
                      <a:gd name="T39" fmla="*/ 36 h 90"/>
                      <a:gd name="T40" fmla="*/ 102 w 126"/>
                      <a:gd name="T41" fmla="*/ 28 h 90"/>
                      <a:gd name="T42" fmla="*/ 94 w 126"/>
                      <a:gd name="T43" fmla="*/ 21 h 90"/>
                      <a:gd name="T44" fmla="*/ 84 w 126"/>
                      <a:gd name="T45" fmla="*/ 14 h 90"/>
                      <a:gd name="T46" fmla="*/ 74 w 126"/>
                      <a:gd name="T47" fmla="*/ 9 h 90"/>
                      <a:gd name="T48" fmla="*/ 63 w 126"/>
                      <a:gd name="T49" fmla="*/ 5 h 90"/>
                      <a:gd name="T50" fmla="*/ 51 w 126"/>
                      <a:gd name="T51" fmla="*/ 2 h 90"/>
                      <a:gd name="T52" fmla="*/ 40 w 126"/>
                      <a:gd name="T53" fmla="*/ 0 h 90"/>
                      <a:gd name="T54" fmla="*/ 28 w 126"/>
                      <a:gd name="T55" fmla="*/ 0 h 90"/>
                      <a:gd name="T56" fmla="*/ 16 w 126"/>
                      <a:gd name="T57" fmla="*/ 2 h 90"/>
                      <a:gd name="T58" fmla="*/ 5 w 126"/>
                      <a:gd name="T59" fmla="*/ 4 h 90"/>
                      <a:gd name="T60" fmla="*/ 0 w 126"/>
                      <a:gd name="T61" fmla="*/ 6 h 90"/>
                      <a:gd name="T62" fmla="*/ 0 w 126"/>
                      <a:gd name="T63" fmla="*/ 6 h 90"/>
                      <a:gd name="T64" fmla="*/ 0 w 126"/>
                      <a:gd name="T65" fmla="*/ 6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90"/>
                      <a:gd name="T101" fmla="*/ 126 w 1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90">
                        <a:moveTo>
                          <a:pt x="0" y="6"/>
                        </a:moveTo>
                        <a:lnTo>
                          <a:pt x="5" y="5"/>
                        </a:lnTo>
                        <a:lnTo>
                          <a:pt x="11" y="4"/>
                        </a:lnTo>
                        <a:lnTo>
                          <a:pt x="16" y="3"/>
                        </a:lnTo>
                        <a:lnTo>
                          <a:pt x="22" y="3"/>
                        </a:lnTo>
                        <a:lnTo>
                          <a:pt x="28" y="3"/>
                        </a:lnTo>
                        <a:lnTo>
                          <a:pt x="34" y="3"/>
                        </a:lnTo>
                        <a:lnTo>
                          <a:pt x="40" y="4"/>
                        </a:lnTo>
                        <a:lnTo>
                          <a:pt x="46" y="4"/>
                        </a:lnTo>
                        <a:lnTo>
                          <a:pt x="52" y="6"/>
                        </a:lnTo>
                        <a:lnTo>
                          <a:pt x="57" y="7"/>
                        </a:lnTo>
                        <a:lnTo>
                          <a:pt x="63" y="9"/>
                        </a:lnTo>
                        <a:lnTo>
                          <a:pt x="68" y="11"/>
                        </a:lnTo>
                        <a:lnTo>
                          <a:pt x="74" y="13"/>
                        </a:lnTo>
                        <a:lnTo>
                          <a:pt x="79" y="16"/>
                        </a:lnTo>
                        <a:lnTo>
                          <a:pt x="84" y="19"/>
                        </a:lnTo>
                        <a:lnTo>
                          <a:pt x="89" y="23"/>
                        </a:lnTo>
                        <a:lnTo>
                          <a:pt x="93" y="26"/>
                        </a:lnTo>
                        <a:lnTo>
                          <a:pt x="97" y="29"/>
                        </a:lnTo>
                        <a:lnTo>
                          <a:pt x="100" y="32"/>
                        </a:lnTo>
                        <a:lnTo>
                          <a:pt x="104" y="36"/>
                        </a:lnTo>
                        <a:lnTo>
                          <a:pt x="107" y="40"/>
                        </a:lnTo>
                        <a:lnTo>
                          <a:pt x="110" y="44"/>
                        </a:lnTo>
                        <a:lnTo>
                          <a:pt x="113" y="48"/>
                        </a:lnTo>
                        <a:lnTo>
                          <a:pt x="116" y="53"/>
                        </a:lnTo>
                        <a:lnTo>
                          <a:pt x="119" y="62"/>
                        </a:lnTo>
                        <a:lnTo>
                          <a:pt x="122" y="71"/>
                        </a:lnTo>
                        <a:lnTo>
                          <a:pt x="123" y="80"/>
                        </a:lnTo>
                        <a:lnTo>
                          <a:pt x="125" y="90"/>
                        </a:lnTo>
                        <a:lnTo>
                          <a:pt x="126" y="90"/>
                        </a:lnTo>
                        <a:lnTo>
                          <a:pt x="126" y="89"/>
                        </a:lnTo>
                        <a:lnTo>
                          <a:pt x="126" y="79"/>
                        </a:lnTo>
                        <a:lnTo>
                          <a:pt x="124" y="70"/>
                        </a:lnTo>
                        <a:lnTo>
                          <a:pt x="122" y="60"/>
                        </a:lnTo>
                        <a:lnTo>
                          <a:pt x="119" y="51"/>
                        </a:lnTo>
                        <a:lnTo>
                          <a:pt x="116" y="46"/>
                        </a:lnTo>
                        <a:lnTo>
                          <a:pt x="113" y="41"/>
                        </a:lnTo>
                        <a:lnTo>
                          <a:pt x="110" y="36"/>
                        </a:lnTo>
                        <a:lnTo>
                          <a:pt x="106" y="32"/>
                        </a:lnTo>
                        <a:lnTo>
                          <a:pt x="102" y="28"/>
                        </a:lnTo>
                        <a:lnTo>
                          <a:pt x="98" y="24"/>
                        </a:lnTo>
                        <a:lnTo>
                          <a:pt x="94" y="21"/>
                        </a:lnTo>
                        <a:lnTo>
                          <a:pt x="89" y="18"/>
                        </a:lnTo>
                        <a:lnTo>
                          <a:pt x="84" y="14"/>
                        </a:lnTo>
                        <a:lnTo>
                          <a:pt x="79" y="11"/>
                        </a:lnTo>
                        <a:lnTo>
                          <a:pt x="74" y="9"/>
                        </a:lnTo>
                        <a:lnTo>
                          <a:pt x="68" y="7"/>
                        </a:lnTo>
                        <a:lnTo>
                          <a:pt x="63" y="5"/>
                        </a:lnTo>
                        <a:lnTo>
                          <a:pt x="57" y="3"/>
                        </a:lnTo>
                        <a:lnTo>
                          <a:pt x="51" y="2"/>
                        </a:lnTo>
                        <a:lnTo>
                          <a:pt x="45" y="1"/>
                        </a:lnTo>
                        <a:lnTo>
                          <a:pt x="40" y="0"/>
                        </a:lnTo>
                        <a:lnTo>
                          <a:pt x="34" y="0"/>
                        </a:lnTo>
                        <a:lnTo>
                          <a:pt x="28" y="0"/>
                        </a:lnTo>
                        <a:lnTo>
                          <a:pt x="22" y="1"/>
                        </a:lnTo>
                        <a:lnTo>
                          <a:pt x="16" y="2"/>
                        </a:lnTo>
                        <a:lnTo>
                          <a:pt x="10" y="3"/>
                        </a:lnTo>
                        <a:lnTo>
                          <a:pt x="5" y="4"/>
                        </a:lnTo>
                        <a:lnTo>
                          <a:pt x="0" y="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69"/>
                  <p:cNvSpPr>
                    <a:spLocks/>
                  </p:cNvSpPr>
                  <p:nvPr/>
                </p:nvSpPr>
                <p:spPr bwMode="auto">
                  <a:xfrm>
                    <a:off x="1317" y="1858"/>
                    <a:ext cx="41" cy="41"/>
                  </a:xfrm>
                  <a:custGeom>
                    <a:avLst/>
                    <a:gdLst>
                      <a:gd name="T0" fmla="*/ 29 w 41"/>
                      <a:gd name="T1" fmla="*/ 11 h 41"/>
                      <a:gd name="T2" fmla="*/ 33 w 41"/>
                      <a:gd name="T3" fmla="*/ 18 h 41"/>
                      <a:gd name="T4" fmla="*/ 36 w 41"/>
                      <a:gd name="T5" fmla="*/ 24 h 41"/>
                      <a:gd name="T6" fmla="*/ 38 w 41"/>
                      <a:gd name="T7" fmla="*/ 33 h 41"/>
                      <a:gd name="T8" fmla="*/ 38 w 41"/>
                      <a:gd name="T9" fmla="*/ 40 h 41"/>
                      <a:gd name="T10" fmla="*/ 39 w 41"/>
                      <a:gd name="T11" fmla="*/ 41 h 41"/>
                      <a:gd name="T12" fmla="*/ 40 w 41"/>
                      <a:gd name="T13" fmla="*/ 41 h 41"/>
                      <a:gd name="T14" fmla="*/ 40 w 41"/>
                      <a:gd name="T15" fmla="*/ 40 h 41"/>
                      <a:gd name="T16" fmla="*/ 41 w 41"/>
                      <a:gd name="T17" fmla="*/ 40 h 41"/>
                      <a:gd name="T18" fmla="*/ 41 w 41"/>
                      <a:gd name="T19" fmla="*/ 31 h 41"/>
                      <a:gd name="T20" fmla="*/ 40 w 41"/>
                      <a:gd name="T21" fmla="*/ 22 h 41"/>
                      <a:gd name="T22" fmla="*/ 37 w 41"/>
                      <a:gd name="T23" fmla="*/ 14 h 41"/>
                      <a:gd name="T24" fmla="*/ 31 w 41"/>
                      <a:gd name="T25" fmla="*/ 8 h 41"/>
                      <a:gd name="T26" fmla="*/ 26 w 41"/>
                      <a:gd name="T27" fmla="*/ 4 h 41"/>
                      <a:gd name="T28" fmla="*/ 20 w 41"/>
                      <a:gd name="T29" fmla="*/ 2 h 41"/>
                      <a:gd name="T30" fmla="*/ 15 w 41"/>
                      <a:gd name="T31" fmla="*/ 1 h 41"/>
                      <a:gd name="T32" fmla="*/ 10 w 41"/>
                      <a:gd name="T33" fmla="*/ 0 h 41"/>
                      <a:gd name="T34" fmla="*/ 6 w 41"/>
                      <a:gd name="T35" fmla="*/ 0 h 41"/>
                      <a:gd name="T36" fmla="*/ 2 w 41"/>
                      <a:gd name="T37" fmla="*/ 0 h 41"/>
                      <a:gd name="T38" fmla="*/ 1 w 41"/>
                      <a:gd name="T39" fmla="*/ 0 h 41"/>
                      <a:gd name="T40" fmla="*/ 0 w 41"/>
                      <a:gd name="T41" fmla="*/ 0 h 41"/>
                      <a:gd name="T42" fmla="*/ 1 w 41"/>
                      <a:gd name="T43" fmla="*/ 0 h 41"/>
                      <a:gd name="T44" fmla="*/ 3 w 41"/>
                      <a:gd name="T45" fmla="*/ 1 h 41"/>
                      <a:gd name="T46" fmla="*/ 7 w 41"/>
                      <a:gd name="T47" fmla="*/ 2 h 41"/>
                      <a:gd name="T48" fmla="*/ 11 w 41"/>
                      <a:gd name="T49" fmla="*/ 3 h 41"/>
                      <a:gd name="T50" fmla="*/ 16 w 41"/>
                      <a:gd name="T51" fmla="*/ 5 h 41"/>
                      <a:gd name="T52" fmla="*/ 21 w 41"/>
                      <a:gd name="T53" fmla="*/ 6 h 41"/>
                      <a:gd name="T54" fmla="*/ 25 w 41"/>
                      <a:gd name="T55" fmla="*/ 9 h 41"/>
                      <a:gd name="T56" fmla="*/ 29 w 41"/>
                      <a:gd name="T57" fmla="*/ 11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41"/>
                      <a:gd name="T89" fmla="*/ 41 w 41"/>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41">
                        <a:moveTo>
                          <a:pt x="29" y="11"/>
                        </a:moveTo>
                        <a:lnTo>
                          <a:pt x="33" y="18"/>
                        </a:lnTo>
                        <a:lnTo>
                          <a:pt x="36" y="24"/>
                        </a:lnTo>
                        <a:lnTo>
                          <a:pt x="38" y="33"/>
                        </a:lnTo>
                        <a:lnTo>
                          <a:pt x="38" y="40"/>
                        </a:lnTo>
                        <a:lnTo>
                          <a:pt x="39" y="41"/>
                        </a:lnTo>
                        <a:lnTo>
                          <a:pt x="40" y="41"/>
                        </a:lnTo>
                        <a:lnTo>
                          <a:pt x="40" y="40"/>
                        </a:lnTo>
                        <a:lnTo>
                          <a:pt x="41" y="40"/>
                        </a:lnTo>
                        <a:lnTo>
                          <a:pt x="41" y="31"/>
                        </a:lnTo>
                        <a:lnTo>
                          <a:pt x="40" y="22"/>
                        </a:lnTo>
                        <a:lnTo>
                          <a:pt x="37" y="14"/>
                        </a:lnTo>
                        <a:lnTo>
                          <a:pt x="31" y="8"/>
                        </a:lnTo>
                        <a:lnTo>
                          <a:pt x="26" y="4"/>
                        </a:lnTo>
                        <a:lnTo>
                          <a:pt x="20" y="2"/>
                        </a:lnTo>
                        <a:lnTo>
                          <a:pt x="15" y="1"/>
                        </a:lnTo>
                        <a:lnTo>
                          <a:pt x="10" y="0"/>
                        </a:lnTo>
                        <a:lnTo>
                          <a:pt x="6" y="0"/>
                        </a:lnTo>
                        <a:lnTo>
                          <a:pt x="2" y="0"/>
                        </a:lnTo>
                        <a:lnTo>
                          <a:pt x="1" y="0"/>
                        </a:lnTo>
                        <a:lnTo>
                          <a:pt x="0" y="0"/>
                        </a:lnTo>
                        <a:lnTo>
                          <a:pt x="1" y="0"/>
                        </a:lnTo>
                        <a:lnTo>
                          <a:pt x="3" y="1"/>
                        </a:lnTo>
                        <a:lnTo>
                          <a:pt x="7" y="2"/>
                        </a:lnTo>
                        <a:lnTo>
                          <a:pt x="11" y="3"/>
                        </a:lnTo>
                        <a:lnTo>
                          <a:pt x="16" y="5"/>
                        </a:lnTo>
                        <a:lnTo>
                          <a:pt x="21" y="6"/>
                        </a:lnTo>
                        <a:lnTo>
                          <a:pt x="25" y="9"/>
                        </a:lnTo>
                        <a:lnTo>
                          <a:pt x="29" y="1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70"/>
                  <p:cNvSpPr>
                    <a:spLocks/>
                  </p:cNvSpPr>
                  <p:nvPr/>
                </p:nvSpPr>
                <p:spPr bwMode="auto">
                  <a:xfrm>
                    <a:off x="1228" y="1851"/>
                    <a:ext cx="47" cy="127"/>
                  </a:xfrm>
                  <a:custGeom>
                    <a:avLst/>
                    <a:gdLst>
                      <a:gd name="T0" fmla="*/ 13 w 47"/>
                      <a:gd name="T1" fmla="*/ 10 h 127"/>
                      <a:gd name="T2" fmla="*/ 8 w 47"/>
                      <a:gd name="T3" fmla="*/ 17 h 127"/>
                      <a:gd name="T4" fmla="*/ 6 w 47"/>
                      <a:gd name="T5" fmla="*/ 23 h 127"/>
                      <a:gd name="T6" fmla="*/ 7 w 47"/>
                      <a:gd name="T7" fmla="*/ 31 h 127"/>
                      <a:gd name="T8" fmla="*/ 11 w 47"/>
                      <a:gd name="T9" fmla="*/ 36 h 127"/>
                      <a:gd name="T10" fmla="*/ 15 w 47"/>
                      <a:gd name="T11" fmla="*/ 41 h 127"/>
                      <a:gd name="T12" fmla="*/ 18 w 47"/>
                      <a:gd name="T13" fmla="*/ 48 h 127"/>
                      <a:gd name="T14" fmla="*/ 16 w 47"/>
                      <a:gd name="T15" fmla="*/ 56 h 127"/>
                      <a:gd name="T16" fmla="*/ 11 w 47"/>
                      <a:gd name="T17" fmla="*/ 64 h 127"/>
                      <a:gd name="T18" fmla="*/ 6 w 47"/>
                      <a:gd name="T19" fmla="*/ 75 h 127"/>
                      <a:gd name="T20" fmla="*/ 2 w 47"/>
                      <a:gd name="T21" fmla="*/ 92 h 127"/>
                      <a:gd name="T22" fmla="*/ 0 w 47"/>
                      <a:gd name="T23" fmla="*/ 115 h 127"/>
                      <a:gd name="T24" fmla="*/ 2 w 47"/>
                      <a:gd name="T25" fmla="*/ 122 h 127"/>
                      <a:gd name="T26" fmla="*/ 5 w 47"/>
                      <a:gd name="T27" fmla="*/ 97 h 127"/>
                      <a:gd name="T28" fmla="*/ 9 w 47"/>
                      <a:gd name="T29" fmla="*/ 80 h 127"/>
                      <a:gd name="T30" fmla="*/ 14 w 47"/>
                      <a:gd name="T31" fmla="*/ 72 h 127"/>
                      <a:gd name="T32" fmla="*/ 18 w 47"/>
                      <a:gd name="T33" fmla="*/ 64 h 127"/>
                      <a:gd name="T34" fmla="*/ 23 w 47"/>
                      <a:gd name="T35" fmla="*/ 55 h 127"/>
                      <a:gd name="T36" fmla="*/ 25 w 47"/>
                      <a:gd name="T37" fmla="*/ 45 h 127"/>
                      <a:gd name="T38" fmla="*/ 18 w 47"/>
                      <a:gd name="T39" fmla="*/ 34 h 127"/>
                      <a:gd name="T40" fmla="*/ 12 w 47"/>
                      <a:gd name="T41" fmla="*/ 26 h 127"/>
                      <a:gd name="T42" fmla="*/ 11 w 47"/>
                      <a:gd name="T43" fmla="*/ 19 h 127"/>
                      <a:gd name="T44" fmla="*/ 14 w 47"/>
                      <a:gd name="T45" fmla="*/ 13 h 127"/>
                      <a:gd name="T46" fmla="*/ 20 w 47"/>
                      <a:gd name="T47" fmla="*/ 8 h 127"/>
                      <a:gd name="T48" fmla="*/ 26 w 47"/>
                      <a:gd name="T49" fmla="*/ 4 h 127"/>
                      <a:gd name="T50" fmla="*/ 34 w 47"/>
                      <a:gd name="T51" fmla="*/ 3 h 127"/>
                      <a:gd name="T52" fmla="*/ 41 w 47"/>
                      <a:gd name="T53" fmla="*/ 2 h 127"/>
                      <a:gd name="T54" fmla="*/ 46 w 47"/>
                      <a:gd name="T55" fmla="*/ 2 h 127"/>
                      <a:gd name="T56" fmla="*/ 46 w 47"/>
                      <a:gd name="T57" fmla="*/ 2 h 127"/>
                      <a:gd name="T58" fmla="*/ 41 w 47"/>
                      <a:gd name="T59" fmla="*/ 1 h 127"/>
                      <a:gd name="T60" fmla="*/ 31 w 47"/>
                      <a:gd name="T61" fmla="*/ 1 h 127"/>
                      <a:gd name="T62" fmla="*/ 21 w 47"/>
                      <a:gd name="T63" fmla="*/ 4 h 1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
                      <a:gd name="T97" fmla="*/ 0 h 127"/>
                      <a:gd name="T98" fmla="*/ 47 w 47"/>
                      <a:gd name="T99" fmla="*/ 127 h 1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 h="127">
                        <a:moveTo>
                          <a:pt x="16" y="8"/>
                        </a:moveTo>
                        <a:lnTo>
                          <a:pt x="13" y="10"/>
                        </a:lnTo>
                        <a:lnTo>
                          <a:pt x="10" y="13"/>
                        </a:lnTo>
                        <a:lnTo>
                          <a:pt x="8" y="17"/>
                        </a:lnTo>
                        <a:lnTo>
                          <a:pt x="7" y="20"/>
                        </a:lnTo>
                        <a:lnTo>
                          <a:pt x="6" y="23"/>
                        </a:lnTo>
                        <a:lnTo>
                          <a:pt x="6" y="27"/>
                        </a:lnTo>
                        <a:lnTo>
                          <a:pt x="7" y="31"/>
                        </a:lnTo>
                        <a:lnTo>
                          <a:pt x="9" y="34"/>
                        </a:lnTo>
                        <a:lnTo>
                          <a:pt x="11" y="36"/>
                        </a:lnTo>
                        <a:lnTo>
                          <a:pt x="14" y="39"/>
                        </a:lnTo>
                        <a:lnTo>
                          <a:pt x="15" y="41"/>
                        </a:lnTo>
                        <a:lnTo>
                          <a:pt x="17" y="44"/>
                        </a:lnTo>
                        <a:lnTo>
                          <a:pt x="18" y="48"/>
                        </a:lnTo>
                        <a:lnTo>
                          <a:pt x="18" y="52"/>
                        </a:lnTo>
                        <a:lnTo>
                          <a:pt x="16" y="56"/>
                        </a:lnTo>
                        <a:lnTo>
                          <a:pt x="14" y="60"/>
                        </a:lnTo>
                        <a:lnTo>
                          <a:pt x="11" y="64"/>
                        </a:lnTo>
                        <a:lnTo>
                          <a:pt x="9" y="70"/>
                        </a:lnTo>
                        <a:lnTo>
                          <a:pt x="6" y="75"/>
                        </a:lnTo>
                        <a:lnTo>
                          <a:pt x="5" y="81"/>
                        </a:lnTo>
                        <a:lnTo>
                          <a:pt x="2" y="92"/>
                        </a:lnTo>
                        <a:lnTo>
                          <a:pt x="1" y="103"/>
                        </a:lnTo>
                        <a:lnTo>
                          <a:pt x="0" y="115"/>
                        </a:lnTo>
                        <a:lnTo>
                          <a:pt x="1" y="127"/>
                        </a:lnTo>
                        <a:lnTo>
                          <a:pt x="2" y="122"/>
                        </a:lnTo>
                        <a:lnTo>
                          <a:pt x="3" y="111"/>
                        </a:lnTo>
                        <a:lnTo>
                          <a:pt x="5" y="97"/>
                        </a:lnTo>
                        <a:lnTo>
                          <a:pt x="8" y="84"/>
                        </a:lnTo>
                        <a:lnTo>
                          <a:pt x="9" y="80"/>
                        </a:lnTo>
                        <a:lnTo>
                          <a:pt x="12" y="75"/>
                        </a:lnTo>
                        <a:lnTo>
                          <a:pt x="14" y="72"/>
                        </a:lnTo>
                        <a:lnTo>
                          <a:pt x="16" y="68"/>
                        </a:lnTo>
                        <a:lnTo>
                          <a:pt x="18" y="64"/>
                        </a:lnTo>
                        <a:lnTo>
                          <a:pt x="20" y="60"/>
                        </a:lnTo>
                        <a:lnTo>
                          <a:pt x="23" y="55"/>
                        </a:lnTo>
                        <a:lnTo>
                          <a:pt x="24" y="51"/>
                        </a:lnTo>
                        <a:lnTo>
                          <a:pt x="25" y="45"/>
                        </a:lnTo>
                        <a:lnTo>
                          <a:pt x="23" y="39"/>
                        </a:lnTo>
                        <a:lnTo>
                          <a:pt x="18" y="34"/>
                        </a:lnTo>
                        <a:lnTo>
                          <a:pt x="14" y="29"/>
                        </a:lnTo>
                        <a:lnTo>
                          <a:pt x="12" y="26"/>
                        </a:lnTo>
                        <a:lnTo>
                          <a:pt x="11" y="22"/>
                        </a:lnTo>
                        <a:lnTo>
                          <a:pt x="11" y="19"/>
                        </a:lnTo>
                        <a:lnTo>
                          <a:pt x="13" y="16"/>
                        </a:lnTo>
                        <a:lnTo>
                          <a:pt x="14" y="13"/>
                        </a:lnTo>
                        <a:lnTo>
                          <a:pt x="17" y="10"/>
                        </a:lnTo>
                        <a:lnTo>
                          <a:pt x="20" y="8"/>
                        </a:lnTo>
                        <a:lnTo>
                          <a:pt x="23" y="5"/>
                        </a:lnTo>
                        <a:lnTo>
                          <a:pt x="26" y="4"/>
                        </a:lnTo>
                        <a:lnTo>
                          <a:pt x="30" y="3"/>
                        </a:lnTo>
                        <a:lnTo>
                          <a:pt x="34" y="3"/>
                        </a:lnTo>
                        <a:lnTo>
                          <a:pt x="38" y="2"/>
                        </a:lnTo>
                        <a:lnTo>
                          <a:pt x="41" y="2"/>
                        </a:lnTo>
                        <a:lnTo>
                          <a:pt x="45" y="2"/>
                        </a:lnTo>
                        <a:lnTo>
                          <a:pt x="46" y="2"/>
                        </a:lnTo>
                        <a:lnTo>
                          <a:pt x="47" y="2"/>
                        </a:lnTo>
                        <a:lnTo>
                          <a:pt x="46" y="2"/>
                        </a:lnTo>
                        <a:lnTo>
                          <a:pt x="44" y="1"/>
                        </a:lnTo>
                        <a:lnTo>
                          <a:pt x="41" y="1"/>
                        </a:lnTo>
                        <a:lnTo>
                          <a:pt x="36" y="0"/>
                        </a:lnTo>
                        <a:lnTo>
                          <a:pt x="31" y="1"/>
                        </a:lnTo>
                        <a:lnTo>
                          <a:pt x="26" y="2"/>
                        </a:lnTo>
                        <a:lnTo>
                          <a:pt x="21" y="4"/>
                        </a:lnTo>
                        <a:lnTo>
                          <a:pt x="16"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71"/>
                  <p:cNvSpPr>
                    <a:spLocks/>
                  </p:cNvSpPr>
                  <p:nvPr/>
                </p:nvSpPr>
                <p:spPr bwMode="auto">
                  <a:xfrm>
                    <a:off x="1199" y="1892"/>
                    <a:ext cx="35" cy="78"/>
                  </a:xfrm>
                  <a:custGeom>
                    <a:avLst/>
                    <a:gdLst>
                      <a:gd name="T0" fmla="*/ 29 w 35"/>
                      <a:gd name="T1" fmla="*/ 4 h 78"/>
                      <a:gd name="T2" fmla="*/ 27 w 35"/>
                      <a:gd name="T3" fmla="*/ 2 h 78"/>
                      <a:gd name="T4" fmla="*/ 25 w 35"/>
                      <a:gd name="T5" fmla="*/ 0 h 78"/>
                      <a:gd name="T6" fmla="*/ 22 w 35"/>
                      <a:gd name="T7" fmla="*/ 0 h 78"/>
                      <a:gd name="T8" fmla="*/ 19 w 35"/>
                      <a:gd name="T9" fmla="*/ 0 h 78"/>
                      <a:gd name="T10" fmla="*/ 17 w 35"/>
                      <a:gd name="T11" fmla="*/ 1 h 78"/>
                      <a:gd name="T12" fmla="*/ 15 w 35"/>
                      <a:gd name="T13" fmla="*/ 3 h 78"/>
                      <a:gd name="T14" fmla="*/ 12 w 35"/>
                      <a:gd name="T15" fmla="*/ 4 h 78"/>
                      <a:gd name="T16" fmla="*/ 11 w 35"/>
                      <a:gd name="T17" fmla="*/ 7 h 78"/>
                      <a:gd name="T18" fmla="*/ 6 w 35"/>
                      <a:gd name="T19" fmla="*/ 15 h 78"/>
                      <a:gd name="T20" fmla="*/ 2 w 35"/>
                      <a:gd name="T21" fmla="*/ 25 h 78"/>
                      <a:gd name="T22" fmla="*/ 1 w 35"/>
                      <a:gd name="T23" fmla="*/ 35 h 78"/>
                      <a:gd name="T24" fmla="*/ 0 w 35"/>
                      <a:gd name="T25" fmla="*/ 45 h 78"/>
                      <a:gd name="T26" fmla="*/ 1 w 35"/>
                      <a:gd name="T27" fmla="*/ 50 h 78"/>
                      <a:gd name="T28" fmla="*/ 3 w 35"/>
                      <a:gd name="T29" fmla="*/ 56 h 78"/>
                      <a:gd name="T30" fmla="*/ 6 w 35"/>
                      <a:gd name="T31" fmla="*/ 62 h 78"/>
                      <a:gd name="T32" fmla="*/ 9 w 35"/>
                      <a:gd name="T33" fmla="*/ 67 h 78"/>
                      <a:gd name="T34" fmla="*/ 12 w 35"/>
                      <a:gd name="T35" fmla="*/ 72 h 78"/>
                      <a:gd name="T36" fmla="*/ 15 w 35"/>
                      <a:gd name="T37" fmla="*/ 75 h 78"/>
                      <a:gd name="T38" fmla="*/ 17 w 35"/>
                      <a:gd name="T39" fmla="*/ 77 h 78"/>
                      <a:gd name="T40" fmla="*/ 17 w 35"/>
                      <a:gd name="T41" fmla="*/ 78 h 78"/>
                      <a:gd name="T42" fmla="*/ 15 w 35"/>
                      <a:gd name="T43" fmla="*/ 73 h 78"/>
                      <a:gd name="T44" fmla="*/ 12 w 35"/>
                      <a:gd name="T45" fmla="*/ 67 h 78"/>
                      <a:gd name="T46" fmla="*/ 10 w 35"/>
                      <a:gd name="T47" fmla="*/ 62 h 78"/>
                      <a:gd name="T48" fmla="*/ 8 w 35"/>
                      <a:gd name="T49" fmla="*/ 57 h 78"/>
                      <a:gd name="T50" fmla="*/ 7 w 35"/>
                      <a:gd name="T51" fmla="*/ 50 h 78"/>
                      <a:gd name="T52" fmla="*/ 7 w 35"/>
                      <a:gd name="T53" fmla="*/ 42 h 78"/>
                      <a:gd name="T54" fmla="*/ 7 w 35"/>
                      <a:gd name="T55" fmla="*/ 34 h 78"/>
                      <a:gd name="T56" fmla="*/ 8 w 35"/>
                      <a:gd name="T57" fmla="*/ 27 h 78"/>
                      <a:gd name="T58" fmla="*/ 9 w 35"/>
                      <a:gd name="T59" fmla="*/ 23 h 78"/>
                      <a:gd name="T60" fmla="*/ 11 w 35"/>
                      <a:gd name="T61" fmla="*/ 19 h 78"/>
                      <a:gd name="T62" fmla="*/ 13 w 35"/>
                      <a:gd name="T63" fmla="*/ 14 h 78"/>
                      <a:gd name="T64" fmla="*/ 16 w 35"/>
                      <a:gd name="T65" fmla="*/ 9 h 78"/>
                      <a:gd name="T66" fmla="*/ 18 w 35"/>
                      <a:gd name="T67" fmla="*/ 6 h 78"/>
                      <a:gd name="T68" fmla="*/ 22 w 35"/>
                      <a:gd name="T69" fmla="*/ 5 h 78"/>
                      <a:gd name="T70" fmla="*/ 25 w 35"/>
                      <a:gd name="T71" fmla="*/ 6 h 78"/>
                      <a:gd name="T72" fmla="*/ 29 w 35"/>
                      <a:gd name="T73" fmla="*/ 10 h 78"/>
                      <a:gd name="T74" fmla="*/ 33 w 35"/>
                      <a:gd name="T75" fmla="*/ 14 h 78"/>
                      <a:gd name="T76" fmla="*/ 35 w 35"/>
                      <a:gd name="T77" fmla="*/ 15 h 78"/>
                      <a:gd name="T78" fmla="*/ 34 w 35"/>
                      <a:gd name="T79" fmla="*/ 12 h 78"/>
                      <a:gd name="T80" fmla="*/ 29 w 35"/>
                      <a:gd name="T81" fmla="*/ 4 h 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
                      <a:gd name="T124" fmla="*/ 0 h 78"/>
                      <a:gd name="T125" fmla="*/ 35 w 35"/>
                      <a:gd name="T126" fmla="*/ 78 h 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 h="78">
                        <a:moveTo>
                          <a:pt x="29" y="4"/>
                        </a:moveTo>
                        <a:lnTo>
                          <a:pt x="27" y="2"/>
                        </a:lnTo>
                        <a:lnTo>
                          <a:pt x="25" y="0"/>
                        </a:lnTo>
                        <a:lnTo>
                          <a:pt x="22" y="0"/>
                        </a:lnTo>
                        <a:lnTo>
                          <a:pt x="19" y="0"/>
                        </a:lnTo>
                        <a:lnTo>
                          <a:pt x="17" y="1"/>
                        </a:lnTo>
                        <a:lnTo>
                          <a:pt x="15" y="3"/>
                        </a:lnTo>
                        <a:lnTo>
                          <a:pt x="12" y="4"/>
                        </a:lnTo>
                        <a:lnTo>
                          <a:pt x="11" y="7"/>
                        </a:lnTo>
                        <a:lnTo>
                          <a:pt x="6" y="15"/>
                        </a:lnTo>
                        <a:lnTo>
                          <a:pt x="2" y="25"/>
                        </a:lnTo>
                        <a:lnTo>
                          <a:pt x="1" y="35"/>
                        </a:lnTo>
                        <a:lnTo>
                          <a:pt x="0" y="45"/>
                        </a:lnTo>
                        <a:lnTo>
                          <a:pt x="1" y="50"/>
                        </a:lnTo>
                        <a:lnTo>
                          <a:pt x="3" y="56"/>
                        </a:lnTo>
                        <a:lnTo>
                          <a:pt x="6" y="62"/>
                        </a:lnTo>
                        <a:lnTo>
                          <a:pt x="9" y="67"/>
                        </a:lnTo>
                        <a:lnTo>
                          <a:pt x="12" y="72"/>
                        </a:lnTo>
                        <a:lnTo>
                          <a:pt x="15" y="75"/>
                        </a:lnTo>
                        <a:lnTo>
                          <a:pt x="17" y="77"/>
                        </a:lnTo>
                        <a:lnTo>
                          <a:pt x="17" y="78"/>
                        </a:lnTo>
                        <a:lnTo>
                          <a:pt x="15" y="73"/>
                        </a:lnTo>
                        <a:lnTo>
                          <a:pt x="12" y="67"/>
                        </a:lnTo>
                        <a:lnTo>
                          <a:pt x="10" y="62"/>
                        </a:lnTo>
                        <a:lnTo>
                          <a:pt x="8" y="57"/>
                        </a:lnTo>
                        <a:lnTo>
                          <a:pt x="7" y="50"/>
                        </a:lnTo>
                        <a:lnTo>
                          <a:pt x="7" y="42"/>
                        </a:lnTo>
                        <a:lnTo>
                          <a:pt x="7" y="34"/>
                        </a:lnTo>
                        <a:lnTo>
                          <a:pt x="8" y="27"/>
                        </a:lnTo>
                        <a:lnTo>
                          <a:pt x="9" y="23"/>
                        </a:lnTo>
                        <a:lnTo>
                          <a:pt x="11" y="19"/>
                        </a:lnTo>
                        <a:lnTo>
                          <a:pt x="13" y="14"/>
                        </a:lnTo>
                        <a:lnTo>
                          <a:pt x="16" y="9"/>
                        </a:lnTo>
                        <a:lnTo>
                          <a:pt x="18" y="6"/>
                        </a:lnTo>
                        <a:lnTo>
                          <a:pt x="22" y="5"/>
                        </a:lnTo>
                        <a:lnTo>
                          <a:pt x="25" y="6"/>
                        </a:lnTo>
                        <a:lnTo>
                          <a:pt x="29" y="10"/>
                        </a:lnTo>
                        <a:lnTo>
                          <a:pt x="33" y="14"/>
                        </a:lnTo>
                        <a:lnTo>
                          <a:pt x="35" y="15"/>
                        </a:lnTo>
                        <a:lnTo>
                          <a:pt x="34" y="12"/>
                        </a:lnTo>
                        <a:lnTo>
                          <a:pt x="29"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72"/>
                  <p:cNvSpPr>
                    <a:spLocks/>
                  </p:cNvSpPr>
                  <p:nvPr/>
                </p:nvSpPr>
                <p:spPr bwMode="auto">
                  <a:xfrm>
                    <a:off x="1541" y="2052"/>
                    <a:ext cx="69" cy="345"/>
                  </a:xfrm>
                  <a:custGeom>
                    <a:avLst/>
                    <a:gdLst>
                      <a:gd name="T0" fmla="*/ 69 w 69"/>
                      <a:gd name="T1" fmla="*/ 0 h 345"/>
                      <a:gd name="T2" fmla="*/ 60 w 69"/>
                      <a:gd name="T3" fmla="*/ 21 h 345"/>
                      <a:gd name="T4" fmla="*/ 51 w 69"/>
                      <a:gd name="T5" fmla="*/ 41 h 345"/>
                      <a:gd name="T6" fmla="*/ 42 w 69"/>
                      <a:gd name="T7" fmla="*/ 61 h 345"/>
                      <a:gd name="T8" fmla="*/ 34 w 69"/>
                      <a:gd name="T9" fmla="*/ 82 h 345"/>
                      <a:gd name="T10" fmla="*/ 26 w 69"/>
                      <a:gd name="T11" fmla="*/ 103 h 345"/>
                      <a:gd name="T12" fmla="*/ 20 w 69"/>
                      <a:gd name="T13" fmla="*/ 124 h 345"/>
                      <a:gd name="T14" fmla="*/ 14 w 69"/>
                      <a:gd name="T15" fmla="*/ 146 h 345"/>
                      <a:gd name="T16" fmla="*/ 9 w 69"/>
                      <a:gd name="T17" fmla="*/ 167 h 345"/>
                      <a:gd name="T18" fmla="*/ 3 w 69"/>
                      <a:gd name="T19" fmla="*/ 211 h 345"/>
                      <a:gd name="T20" fmla="*/ 0 w 69"/>
                      <a:gd name="T21" fmla="*/ 255 h 345"/>
                      <a:gd name="T22" fmla="*/ 0 w 69"/>
                      <a:gd name="T23" fmla="*/ 300 h 345"/>
                      <a:gd name="T24" fmla="*/ 4 w 69"/>
                      <a:gd name="T25" fmla="*/ 344 h 345"/>
                      <a:gd name="T26" fmla="*/ 4 w 69"/>
                      <a:gd name="T27" fmla="*/ 345 h 345"/>
                      <a:gd name="T28" fmla="*/ 5 w 69"/>
                      <a:gd name="T29" fmla="*/ 345 h 345"/>
                      <a:gd name="T30" fmla="*/ 6 w 69"/>
                      <a:gd name="T31" fmla="*/ 344 h 345"/>
                      <a:gd name="T32" fmla="*/ 6 w 69"/>
                      <a:gd name="T33" fmla="*/ 343 h 345"/>
                      <a:gd name="T34" fmla="*/ 5 w 69"/>
                      <a:gd name="T35" fmla="*/ 322 h 345"/>
                      <a:gd name="T36" fmla="*/ 4 w 69"/>
                      <a:gd name="T37" fmla="*/ 301 h 345"/>
                      <a:gd name="T38" fmla="*/ 3 w 69"/>
                      <a:gd name="T39" fmla="*/ 280 h 345"/>
                      <a:gd name="T40" fmla="*/ 3 w 69"/>
                      <a:gd name="T41" fmla="*/ 259 h 345"/>
                      <a:gd name="T42" fmla="*/ 4 w 69"/>
                      <a:gd name="T43" fmla="*/ 236 h 345"/>
                      <a:gd name="T44" fmla="*/ 7 w 69"/>
                      <a:gd name="T45" fmla="*/ 214 h 345"/>
                      <a:gd name="T46" fmla="*/ 9 w 69"/>
                      <a:gd name="T47" fmla="*/ 192 h 345"/>
                      <a:gd name="T48" fmla="*/ 12 w 69"/>
                      <a:gd name="T49" fmla="*/ 170 h 345"/>
                      <a:gd name="T50" fmla="*/ 16 w 69"/>
                      <a:gd name="T51" fmla="*/ 148 h 345"/>
                      <a:gd name="T52" fmla="*/ 21 w 69"/>
                      <a:gd name="T53" fmla="*/ 126 h 345"/>
                      <a:gd name="T54" fmla="*/ 28 w 69"/>
                      <a:gd name="T55" fmla="*/ 105 h 345"/>
                      <a:gd name="T56" fmla="*/ 35 w 69"/>
                      <a:gd name="T57" fmla="*/ 84 h 345"/>
                      <a:gd name="T58" fmla="*/ 43 w 69"/>
                      <a:gd name="T59" fmla="*/ 62 h 345"/>
                      <a:gd name="T60" fmla="*/ 51 w 69"/>
                      <a:gd name="T61" fmla="*/ 42 h 345"/>
                      <a:gd name="T62" fmla="*/ 60 w 69"/>
                      <a:gd name="T63" fmla="*/ 21 h 345"/>
                      <a:gd name="T64" fmla="*/ 69 w 69"/>
                      <a:gd name="T65" fmla="*/ 0 h 345"/>
                      <a:gd name="T66" fmla="*/ 69 w 69"/>
                      <a:gd name="T67" fmla="*/ 0 h 345"/>
                      <a:gd name="T68" fmla="*/ 69 w 69"/>
                      <a:gd name="T69" fmla="*/ 0 h 345"/>
                      <a:gd name="T70" fmla="*/ 69 w 69"/>
                      <a:gd name="T71" fmla="*/ 0 h 345"/>
                      <a:gd name="T72" fmla="*/ 69 w 69"/>
                      <a:gd name="T73" fmla="*/ 0 h 345"/>
                      <a:gd name="T74" fmla="*/ 69 w 69"/>
                      <a:gd name="T75" fmla="*/ 0 h 3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9"/>
                      <a:gd name="T115" fmla="*/ 0 h 345"/>
                      <a:gd name="T116" fmla="*/ 69 w 69"/>
                      <a:gd name="T117" fmla="*/ 345 h 34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9" h="345">
                        <a:moveTo>
                          <a:pt x="69" y="0"/>
                        </a:moveTo>
                        <a:lnTo>
                          <a:pt x="60" y="21"/>
                        </a:lnTo>
                        <a:lnTo>
                          <a:pt x="51" y="41"/>
                        </a:lnTo>
                        <a:lnTo>
                          <a:pt x="42" y="61"/>
                        </a:lnTo>
                        <a:lnTo>
                          <a:pt x="34" y="82"/>
                        </a:lnTo>
                        <a:lnTo>
                          <a:pt x="26" y="103"/>
                        </a:lnTo>
                        <a:lnTo>
                          <a:pt x="20" y="124"/>
                        </a:lnTo>
                        <a:lnTo>
                          <a:pt x="14" y="146"/>
                        </a:lnTo>
                        <a:lnTo>
                          <a:pt x="9" y="167"/>
                        </a:lnTo>
                        <a:lnTo>
                          <a:pt x="3" y="211"/>
                        </a:lnTo>
                        <a:lnTo>
                          <a:pt x="0" y="255"/>
                        </a:lnTo>
                        <a:lnTo>
                          <a:pt x="0" y="300"/>
                        </a:lnTo>
                        <a:lnTo>
                          <a:pt x="4" y="344"/>
                        </a:lnTo>
                        <a:lnTo>
                          <a:pt x="4" y="345"/>
                        </a:lnTo>
                        <a:lnTo>
                          <a:pt x="5" y="345"/>
                        </a:lnTo>
                        <a:lnTo>
                          <a:pt x="6" y="344"/>
                        </a:lnTo>
                        <a:lnTo>
                          <a:pt x="6" y="343"/>
                        </a:lnTo>
                        <a:lnTo>
                          <a:pt x="5" y="322"/>
                        </a:lnTo>
                        <a:lnTo>
                          <a:pt x="4" y="301"/>
                        </a:lnTo>
                        <a:lnTo>
                          <a:pt x="3" y="280"/>
                        </a:lnTo>
                        <a:lnTo>
                          <a:pt x="3" y="259"/>
                        </a:lnTo>
                        <a:lnTo>
                          <a:pt x="4" y="236"/>
                        </a:lnTo>
                        <a:lnTo>
                          <a:pt x="7" y="214"/>
                        </a:lnTo>
                        <a:lnTo>
                          <a:pt x="9" y="192"/>
                        </a:lnTo>
                        <a:lnTo>
                          <a:pt x="12" y="170"/>
                        </a:lnTo>
                        <a:lnTo>
                          <a:pt x="16" y="148"/>
                        </a:lnTo>
                        <a:lnTo>
                          <a:pt x="21" y="126"/>
                        </a:lnTo>
                        <a:lnTo>
                          <a:pt x="28" y="105"/>
                        </a:lnTo>
                        <a:lnTo>
                          <a:pt x="35" y="84"/>
                        </a:lnTo>
                        <a:lnTo>
                          <a:pt x="43" y="62"/>
                        </a:lnTo>
                        <a:lnTo>
                          <a:pt x="51" y="42"/>
                        </a:lnTo>
                        <a:lnTo>
                          <a:pt x="60" y="21"/>
                        </a:lnTo>
                        <a:lnTo>
                          <a:pt x="6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73"/>
                  <p:cNvSpPr>
                    <a:spLocks/>
                  </p:cNvSpPr>
                  <p:nvPr/>
                </p:nvSpPr>
                <p:spPr bwMode="auto">
                  <a:xfrm>
                    <a:off x="1660" y="2059"/>
                    <a:ext cx="69" cy="375"/>
                  </a:xfrm>
                  <a:custGeom>
                    <a:avLst/>
                    <a:gdLst>
                      <a:gd name="T0" fmla="*/ 67 w 69"/>
                      <a:gd name="T1" fmla="*/ 5 h 375"/>
                      <a:gd name="T2" fmla="*/ 62 w 69"/>
                      <a:gd name="T3" fmla="*/ 15 h 375"/>
                      <a:gd name="T4" fmla="*/ 57 w 69"/>
                      <a:gd name="T5" fmla="*/ 25 h 375"/>
                      <a:gd name="T6" fmla="*/ 54 w 69"/>
                      <a:gd name="T7" fmla="*/ 35 h 375"/>
                      <a:gd name="T8" fmla="*/ 50 w 69"/>
                      <a:gd name="T9" fmla="*/ 46 h 375"/>
                      <a:gd name="T10" fmla="*/ 46 w 69"/>
                      <a:gd name="T11" fmla="*/ 58 h 375"/>
                      <a:gd name="T12" fmla="*/ 42 w 69"/>
                      <a:gd name="T13" fmla="*/ 69 h 375"/>
                      <a:gd name="T14" fmla="*/ 38 w 69"/>
                      <a:gd name="T15" fmla="*/ 81 h 375"/>
                      <a:gd name="T16" fmla="*/ 33 w 69"/>
                      <a:gd name="T17" fmla="*/ 98 h 375"/>
                      <a:gd name="T18" fmla="*/ 25 w 69"/>
                      <a:gd name="T19" fmla="*/ 122 h 375"/>
                      <a:gd name="T20" fmla="*/ 19 w 69"/>
                      <a:gd name="T21" fmla="*/ 146 h 375"/>
                      <a:gd name="T22" fmla="*/ 13 w 69"/>
                      <a:gd name="T23" fmla="*/ 169 h 375"/>
                      <a:gd name="T24" fmla="*/ 6 w 69"/>
                      <a:gd name="T25" fmla="*/ 205 h 375"/>
                      <a:gd name="T26" fmla="*/ 1 w 69"/>
                      <a:gd name="T27" fmla="*/ 253 h 375"/>
                      <a:gd name="T28" fmla="*/ 1 w 69"/>
                      <a:gd name="T29" fmla="*/ 301 h 375"/>
                      <a:gd name="T30" fmla="*/ 5 w 69"/>
                      <a:gd name="T31" fmla="*/ 349 h 375"/>
                      <a:gd name="T32" fmla="*/ 8 w 69"/>
                      <a:gd name="T33" fmla="*/ 375 h 375"/>
                      <a:gd name="T34" fmla="*/ 10 w 69"/>
                      <a:gd name="T35" fmla="*/ 374 h 375"/>
                      <a:gd name="T36" fmla="*/ 9 w 69"/>
                      <a:gd name="T37" fmla="*/ 349 h 375"/>
                      <a:gd name="T38" fmla="*/ 6 w 69"/>
                      <a:gd name="T39" fmla="*/ 302 h 375"/>
                      <a:gd name="T40" fmla="*/ 7 w 69"/>
                      <a:gd name="T41" fmla="*/ 254 h 375"/>
                      <a:gd name="T42" fmla="*/ 11 w 69"/>
                      <a:gd name="T43" fmla="*/ 206 h 375"/>
                      <a:gd name="T44" fmla="*/ 18 w 69"/>
                      <a:gd name="T45" fmla="*/ 170 h 375"/>
                      <a:gd name="T46" fmla="*/ 23 w 69"/>
                      <a:gd name="T47" fmla="*/ 147 h 375"/>
                      <a:gd name="T48" fmla="*/ 29 w 69"/>
                      <a:gd name="T49" fmla="*/ 124 h 375"/>
                      <a:gd name="T50" fmla="*/ 34 w 69"/>
                      <a:gd name="T51" fmla="*/ 102 h 375"/>
                      <a:gd name="T52" fmla="*/ 39 w 69"/>
                      <a:gd name="T53" fmla="*/ 85 h 375"/>
                      <a:gd name="T54" fmla="*/ 42 w 69"/>
                      <a:gd name="T55" fmla="*/ 73 h 375"/>
                      <a:gd name="T56" fmla="*/ 46 w 69"/>
                      <a:gd name="T57" fmla="*/ 63 h 375"/>
                      <a:gd name="T58" fmla="*/ 49 w 69"/>
                      <a:gd name="T59" fmla="*/ 52 h 375"/>
                      <a:gd name="T60" fmla="*/ 53 w 69"/>
                      <a:gd name="T61" fmla="*/ 41 h 375"/>
                      <a:gd name="T62" fmla="*/ 57 w 69"/>
                      <a:gd name="T63" fmla="*/ 29 h 375"/>
                      <a:gd name="T64" fmla="*/ 61 w 69"/>
                      <a:gd name="T65" fmla="*/ 17 h 375"/>
                      <a:gd name="T66" fmla="*/ 66 w 69"/>
                      <a:gd name="T67" fmla="*/ 6 h 375"/>
                      <a:gd name="T68" fmla="*/ 69 w 69"/>
                      <a:gd name="T69" fmla="*/ 0 h 375"/>
                      <a:gd name="T70" fmla="*/ 69 w 69"/>
                      <a:gd name="T71" fmla="*/ 0 h 375"/>
                      <a:gd name="T72" fmla="*/ 69 w 69"/>
                      <a:gd name="T73" fmla="*/ 0 h 3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
                      <a:gd name="T112" fmla="*/ 0 h 375"/>
                      <a:gd name="T113" fmla="*/ 69 w 69"/>
                      <a:gd name="T114" fmla="*/ 375 h 3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 h="375">
                        <a:moveTo>
                          <a:pt x="69" y="0"/>
                        </a:moveTo>
                        <a:lnTo>
                          <a:pt x="67" y="5"/>
                        </a:lnTo>
                        <a:lnTo>
                          <a:pt x="64" y="10"/>
                        </a:lnTo>
                        <a:lnTo>
                          <a:pt x="62" y="15"/>
                        </a:lnTo>
                        <a:lnTo>
                          <a:pt x="60" y="20"/>
                        </a:lnTo>
                        <a:lnTo>
                          <a:pt x="57" y="25"/>
                        </a:lnTo>
                        <a:lnTo>
                          <a:pt x="56" y="30"/>
                        </a:lnTo>
                        <a:lnTo>
                          <a:pt x="54" y="35"/>
                        </a:lnTo>
                        <a:lnTo>
                          <a:pt x="52" y="40"/>
                        </a:lnTo>
                        <a:lnTo>
                          <a:pt x="50" y="46"/>
                        </a:lnTo>
                        <a:lnTo>
                          <a:pt x="48" y="52"/>
                        </a:lnTo>
                        <a:lnTo>
                          <a:pt x="46" y="58"/>
                        </a:lnTo>
                        <a:lnTo>
                          <a:pt x="44" y="64"/>
                        </a:lnTo>
                        <a:lnTo>
                          <a:pt x="42" y="69"/>
                        </a:lnTo>
                        <a:lnTo>
                          <a:pt x="40" y="75"/>
                        </a:lnTo>
                        <a:lnTo>
                          <a:pt x="38" y="81"/>
                        </a:lnTo>
                        <a:lnTo>
                          <a:pt x="36" y="87"/>
                        </a:lnTo>
                        <a:lnTo>
                          <a:pt x="33" y="98"/>
                        </a:lnTo>
                        <a:lnTo>
                          <a:pt x="29" y="110"/>
                        </a:lnTo>
                        <a:lnTo>
                          <a:pt x="25" y="122"/>
                        </a:lnTo>
                        <a:lnTo>
                          <a:pt x="22" y="134"/>
                        </a:lnTo>
                        <a:lnTo>
                          <a:pt x="19" y="146"/>
                        </a:lnTo>
                        <a:lnTo>
                          <a:pt x="16" y="158"/>
                        </a:lnTo>
                        <a:lnTo>
                          <a:pt x="13" y="169"/>
                        </a:lnTo>
                        <a:lnTo>
                          <a:pt x="11" y="182"/>
                        </a:lnTo>
                        <a:lnTo>
                          <a:pt x="6" y="205"/>
                        </a:lnTo>
                        <a:lnTo>
                          <a:pt x="3" y="229"/>
                        </a:lnTo>
                        <a:lnTo>
                          <a:pt x="1" y="253"/>
                        </a:lnTo>
                        <a:lnTo>
                          <a:pt x="0" y="276"/>
                        </a:lnTo>
                        <a:lnTo>
                          <a:pt x="1" y="301"/>
                        </a:lnTo>
                        <a:lnTo>
                          <a:pt x="2" y="325"/>
                        </a:lnTo>
                        <a:lnTo>
                          <a:pt x="5" y="349"/>
                        </a:lnTo>
                        <a:lnTo>
                          <a:pt x="7" y="374"/>
                        </a:lnTo>
                        <a:lnTo>
                          <a:pt x="8" y="375"/>
                        </a:lnTo>
                        <a:lnTo>
                          <a:pt x="9" y="375"/>
                        </a:lnTo>
                        <a:lnTo>
                          <a:pt x="10" y="374"/>
                        </a:lnTo>
                        <a:lnTo>
                          <a:pt x="11" y="373"/>
                        </a:lnTo>
                        <a:lnTo>
                          <a:pt x="9" y="349"/>
                        </a:lnTo>
                        <a:lnTo>
                          <a:pt x="7" y="325"/>
                        </a:lnTo>
                        <a:lnTo>
                          <a:pt x="6" y="302"/>
                        </a:lnTo>
                        <a:lnTo>
                          <a:pt x="6" y="278"/>
                        </a:lnTo>
                        <a:lnTo>
                          <a:pt x="7" y="254"/>
                        </a:lnTo>
                        <a:lnTo>
                          <a:pt x="9" y="230"/>
                        </a:lnTo>
                        <a:lnTo>
                          <a:pt x="11" y="206"/>
                        </a:lnTo>
                        <a:lnTo>
                          <a:pt x="15" y="182"/>
                        </a:lnTo>
                        <a:lnTo>
                          <a:pt x="18" y="170"/>
                        </a:lnTo>
                        <a:lnTo>
                          <a:pt x="20" y="159"/>
                        </a:lnTo>
                        <a:lnTo>
                          <a:pt x="23" y="147"/>
                        </a:lnTo>
                        <a:lnTo>
                          <a:pt x="25" y="136"/>
                        </a:lnTo>
                        <a:lnTo>
                          <a:pt x="29" y="124"/>
                        </a:lnTo>
                        <a:lnTo>
                          <a:pt x="31" y="113"/>
                        </a:lnTo>
                        <a:lnTo>
                          <a:pt x="34" y="102"/>
                        </a:lnTo>
                        <a:lnTo>
                          <a:pt x="38" y="90"/>
                        </a:lnTo>
                        <a:lnTo>
                          <a:pt x="39" y="85"/>
                        </a:lnTo>
                        <a:lnTo>
                          <a:pt x="41" y="79"/>
                        </a:lnTo>
                        <a:lnTo>
                          <a:pt x="42" y="73"/>
                        </a:lnTo>
                        <a:lnTo>
                          <a:pt x="44" y="68"/>
                        </a:lnTo>
                        <a:lnTo>
                          <a:pt x="46" y="63"/>
                        </a:lnTo>
                        <a:lnTo>
                          <a:pt x="47" y="57"/>
                        </a:lnTo>
                        <a:lnTo>
                          <a:pt x="49" y="52"/>
                        </a:lnTo>
                        <a:lnTo>
                          <a:pt x="51" y="47"/>
                        </a:lnTo>
                        <a:lnTo>
                          <a:pt x="53" y="41"/>
                        </a:lnTo>
                        <a:lnTo>
                          <a:pt x="55" y="35"/>
                        </a:lnTo>
                        <a:lnTo>
                          <a:pt x="57" y="29"/>
                        </a:lnTo>
                        <a:lnTo>
                          <a:pt x="59" y="23"/>
                        </a:lnTo>
                        <a:lnTo>
                          <a:pt x="61" y="17"/>
                        </a:lnTo>
                        <a:lnTo>
                          <a:pt x="64" y="12"/>
                        </a:lnTo>
                        <a:lnTo>
                          <a:pt x="66" y="6"/>
                        </a:lnTo>
                        <a:lnTo>
                          <a:pt x="6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74"/>
                  <p:cNvSpPr>
                    <a:spLocks/>
                  </p:cNvSpPr>
                  <p:nvPr/>
                </p:nvSpPr>
                <p:spPr bwMode="auto">
                  <a:xfrm>
                    <a:off x="1560" y="2413"/>
                    <a:ext cx="119" cy="34"/>
                  </a:xfrm>
                  <a:custGeom>
                    <a:avLst/>
                    <a:gdLst>
                      <a:gd name="T0" fmla="*/ 52 w 119"/>
                      <a:gd name="T1" fmla="*/ 14 h 34"/>
                      <a:gd name="T2" fmla="*/ 60 w 119"/>
                      <a:gd name="T3" fmla="*/ 16 h 34"/>
                      <a:gd name="T4" fmla="*/ 68 w 119"/>
                      <a:gd name="T5" fmla="*/ 19 h 34"/>
                      <a:gd name="T6" fmla="*/ 76 w 119"/>
                      <a:gd name="T7" fmla="*/ 21 h 34"/>
                      <a:gd name="T8" fmla="*/ 84 w 119"/>
                      <a:gd name="T9" fmla="*/ 24 h 34"/>
                      <a:gd name="T10" fmla="*/ 93 w 119"/>
                      <a:gd name="T11" fmla="*/ 26 h 34"/>
                      <a:gd name="T12" fmla="*/ 101 w 119"/>
                      <a:gd name="T13" fmla="*/ 29 h 34"/>
                      <a:gd name="T14" fmla="*/ 109 w 119"/>
                      <a:gd name="T15" fmla="*/ 31 h 34"/>
                      <a:gd name="T16" fmla="*/ 117 w 119"/>
                      <a:gd name="T17" fmla="*/ 34 h 34"/>
                      <a:gd name="T18" fmla="*/ 118 w 119"/>
                      <a:gd name="T19" fmla="*/ 34 h 34"/>
                      <a:gd name="T20" fmla="*/ 119 w 119"/>
                      <a:gd name="T21" fmla="*/ 33 h 34"/>
                      <a:gd name="T22" fmla="*/ 119 w 119"/>
                      <a:gd name="T23" fmla="*/ 32 h 34"/>
                      <a:gd name="T24" fmla="*/ 118 w 119"/>
                      <a:gd name="T25" fmla="*/ 32 h 34"/>
                      <a:gd name="T26" fmla="*/ 109 w 119"/>
                      <a:gd name="T27" fmla="*/ 29 h 34"/>
                      <a:gd name="T28" fmla="*/ 101 w 119"/>
                      <a:gd name="T29" fmla="*/ 26 h 34"/>
                      <a:gd name="T30" fmla="*/ 92 w 119"/>
                      <a:gd name="T31" fmla="*/ 23 h 34"/>
                      <a:gd name="T32" fmla="*/ 83 w 119"/>
                      <a:gd name="T33" fmla="*/ 20 h 34"/>
                      <a:gd name="T34" fmla="*/ 74 w 119"/>
                      <a:gd name="T35" fmla="*/ 17 h 34"/>
                      <a:gd name="T36" fmla="*/ 65 w 119"/>
                      <a:gd name="T37" fmla="*/ 14 h 34"/>
                      <a:gd name="T38" fmla="*/ 56 w 119"/>
                      <a:gd name="T39" fmla="*/ 12 h 34"/>
                      <a:gd name="T40" fmla="*/ 47 w 119"/>
                      <a:gd name="T41" fmla="*/ 9 h 34"/>
                      <a:gd name="T42" fmla="*/ 43 w 119"/>
                      <a:gd name="T43" fmla="*/ 8 h 34"/>
                      <a:gd name="T44" fmla="*/ 40 w 119"/>
                      <a:gd name="T45" fmla="*/ 7 h 34"/>
                      <a:gd name="T46" fmla="*/ 36 w 119"/>
                      <a:gd name="T47" fmla="*/ 6 h 34"/>
                      <a:gd name="T48" fmla="*/ 33 w 119"/>
                      <a:gd name="T49" fmla="*/ 5 h 34"/>
                      <a:gd name="T50" fmla="*/ 29 w 119"/>
                      <a:gd name="T51" fmla="*/ 4 h 34"/>
                      <a:gd name="T52" fmla="*/ 26 w 119"/>
                      <a:gd name="T53" fmla="*/ 3 h 34"/>
                      <a:gd name="T54" fmla="*/ 22 w 119"/>
                      <a:gd name="T55" fmla="*/ 2 h 34"/>
                      <a:gd name="T56" fmla="*/ 19 w 119"/>
                      <a:gd name="T57" fmla="*/ 1 h 34"/>
                      <a:gd name="T58" fmla="*/ 16 w 119"/>
                      <a:gd name="T59" fmla="*/ 1 h 34"/>
                      <a:gd name="T60" fmla="*/ 13 w 119"/>
                      <a:gd name="T61" fmla="*/ 0 h 34"/>
                      <a:gd name="T62" fmla="*/ 10 w 119"/>
                      <a:gd name="T63" fmla="*/ 0 h 34"/>
                      <a:gd name="T64" fmla="*/ 7 w 119"/>
                      <a:gd name="T65" fmla="*/ 0 h 34"/>
                      <a:gd name="T66" fmla="*/ 4 w 119"/>
                      <a:gd name="T67" fmla="*/ 0 h 34"/>
                      <a:gd name="T68" fmla="*/ 2 w 119"/>
                      <a:gd name="T69" fmla="*/ 0 h 34"/>
                      <a:gd name="T70" fmla="*/ 1 w 119"/>
                      <a:gd name="T71" fmla="*/ 0 h 34"/>
                      <a:gd name="T72" fmla="*/ 0 w 119"/>
                      <a:gd name="T73" fmla="*/ 0 h 34"/>
                      <a:gd name="T74" fmla="*/ 2 w 119"/>
                      <a:gd name="T75" fmla="*/ 1 h 34"/>
                      <a:gd name="T76" fmla="*/ 7 w 119"/>
                      <a:gd name="T77" fmla="*/ 2 h 34"/>
                      <a:gd name="T78" fmla="*/ 14 w 119"/>
                      <a:gd name="T79" fmla="*/ 4 h 34"/>
                      <a:gd name="T80" fmla="*/ 22 w 119"/>
                      <a:gd name="T81" fmla="*/ 6 h 34"/>
                      <a:gd name="T82" fmla="*/ 31 w 119"/>
                      <a:gd name="T83" fmla="*/ 8 h 34"/>
                      <a:gd name="T84" fmla="*/ 39 w 119"/>
                      <a:gd name="T85" fmla="*/ 11 h 34"/>
                      <a:gd name="T86" fmla="*/ 47 w 119"/>
                      <a:gd name="T87" fmla="*/ 12 h 34"/>
                      <a:gd name="T88" fmla="*/ 52 w 119"/>
                      <a:gd name="T89" fmla="*/ 14 h 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9"/>
                      <a:gd name="T136" fmla="*/ 0 h 34"/>
                      <a:gd name="T137" fmla="*/ 119 w 119"/>
                      <a:gd name="T138" fmla="*/ 34 h 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9" h="34">
                        <a:moveTo>
                          <a:pt x="52" y="14"/>
                        </a:moveTo>
                        <a:lnTo>
                          <a:pt x="60" y="16"/>
                        </a:lnTo>
                        <a:lnTo>
                          <a:pt x="68" y="19"/>
                        </a:lnTo>
                        <a:lnTo>
                          <a:pt x="76" y="21"/>
                        </a:lnTo>
                        <a:lnTo>
                          <a:pt x="84" y="24"/>
                        </a:lnTo>
                        <a:lnTo>
                          <a:pt x="93" y="26"/>
                        </a:lnTo>
                        <a:lnTo>
                          <a:pt x="101" y="29"/>
                        </a:lnTo>
                        <a:lnTo>
                          <a:pt x="109" y="31"/>
                        </a:lnTo>
                        <a:lnTo>
                          <a:pt x="117" y="34"/>
                        </a:lnTo>
                        <a:lnTo>
                          <a:pt x="118" y="34"/>
                        </a:lnTo>
                        <a:lnTo>
                          <a:pt x="119" y="33"/>
                        </a:lnTo>
                        <a:lnTo>
                          <a:pt x="119" y="32"/>
                        </a:lnTo>
                        <a:lnTo>
                          <a:pt x="118" y="32"/>
                        </a:lnTo>
                        <a:lnTo>
                          <a:pt x="109" y="29"/>
                        </a:lnTo>
                        <a:lnTo>
                          <a:pt x="101" y="26"/>
                        </a:lnTo>
                        <a:lnTo>
                          <a:pt x="92" y="23"/>
                        </a:lnTo>
                        <a:lnTo>
                          <a:pt x="83" y="20"/>
                        </a:lnTo>
                        <a:lnTo>
                          <a:pt x="74" y="17"/>
                        </a:lnTo>
                        <a:lnTo>
                          <a:pt x="65" y="14"/>
                        </a:lnTo>
                        <a:lnTo>
                          <a:pt x="56" y="12"/>
                        </a:lnTo>
                        <a:lnTo>
                          <a:pt x="47" y="9"/>
                        </a:lnTo>
                        <a:lnTo>
                          <a:pt x="43" y="8"/>
                        </a:lnTo>
                        <a:lnTo>
                          <a:pt x="40" y="7"/>
                        </a:lnTo>
                        <a:lnTo>
                          <a:pt x="36" y="6"/>
                        </a:lnTo>
                        <a:lnTo>
                          <a:pt x="33" y="5"/>
                        </a:lnTo>
                        <a:lnTo>
                          <a:pt x="29" y="4"/>
                        </a:lnTo>
                        <a:lnTo>
                          <a:pt x="26" y="3"/>
                        </a:lnTo>
                        <a:lnTo>
                          <a:pt x="22" y="2"/>
                        </a:lnTo>
                        <a:lnTo>
                          <a:pt x="19" y="1"/>
                        </a:lnTo>
                        <a:lnTo>
                          <a:pt x="16" y="1"/>
                        </a:lnTo>
                        <a:lnTo>
                          <a:pt x="13" y="0"/>
                        </a:lnTo>
                        <a:lnTo>
                          <a:pt x="10" y="0"/>
                        </a:lnTo>
                        <a:lnTo>
                          <a:pt x="7" y="0"/>
                        </a:lnTo>
                        <a:lnTo>
                          <a:pt x="4" y="0"/>
                        </a:lnTo>
                        <a:lnTo>
                          <a:pt x="2" y="0"/>
                        </a:lnTo>
                        <a:lnTo>
                          <a:pt x="1" y="0"/>
                        </a:lnTo>
                        <a:lnTo>
                          <a:pt x="0" y="0"/>
                        </a:lnTo>
                        <a:lnTo>
                          <a:pt x="2" y="1"/>
                        </a:lnTo>
                        <a:lnTo>
                          <a:pt x="7" y="2"/>
                        </a:lnTo>
                        <a:lnTo>
                          <a:pt x="14" y="4"/>
                        </a:lnTo>
                        <a:lnTo>
                          <a:pt x="22" y="6"/>
                        </a:lnTo>
                        <a:lnTo>
                          <a:pt x="31" y="8"/>
                        </a:lnTo>
                        <a:lnTo>
                          <a:pt x="39" y="11"/>
                        </a:lnTo>
                        <a:lnTo>
                          <a:pt x="47" y="12"/>
                        </a:lnTo>
                        <a:lnTo>
                          <a:pt x="52"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75"/>
                  <p:cNvSpPr>
                    <a:spLocks/>
                  </p:cNvSpPr>
                  <p:nvPr/>
                </p:nvSpPr>
                <p:spPr bwMode="auto">
                  <a:xfrm>
                    <a:off x="1650" y="2405"/>
                    <a:ext cx="165" cy="8"/>
                  </a:xfrm>
                  <a:custGeom>
                    <a:avLst/>
                    <a:gdLst>
                      <a:gd name="T0" fmla="*/ 70 w 165"/>
                      <a:gd name="T1" fmla="*/ 8 h 8"/>
                      <a:gd name="T2" fmla="*/ 76 w 165"/>
                      <a:gd name="T3" fmla="*/ 8 h 8"/>
                      <a:gd name="T4" fmla="*/ 82 w 165"/>
                      <a:gd name="T5" fmla="*/ 7 h 8"/>
                      <a:gd name="T6" fmla="*/ 88 w 165"/>
                      <a:gd name="T7" fmla="*/ 7 h 8"/>
                      <a:gd name="T8" fmla="*/ 93 w 165"/>
                      <a:gd name="T9" fmla="*/ 7 h 8"/>
                      <a:gd name="T10" fmla="*/ 100 w 165"/>
                      <a:gd name="T11" fmla="*/ 7 h 8"/>
                      <a:gd name="T12" fmla="*/ 106 w 165"/>
                      <a:gd name="T13" fmla="*/ 6 h 8"/>
                      <a:gd name="T14" fmla="*/ 111 w 165"/>
                      <a:gd name="T15" fmla="*/ 6 h 8"/>
                      <a:gd name="T16" fmla="*/ 117 w 165"/>
                      <a:gd name="T17" fmla="*/ 6 h 8"/>
                      <a:gd name="T18" fmla="*/ 123 w 165"/>
                      <a:gd name="T19" fmla="*/ 6 h 8"/>
                      <a:gd name="T20" fmla="*/ 129 w 165"/>
                      <a:gd name="T21" fmla="*/ 6 h 8"/>
                      <a:gd name="T22" fmla="*/ 135 w 165"/>
                      <a:gd name="T23" fmla="*/ 5 h 8"/>
                      <a:gd name="T24" fmla="*/ 141 w 165"/>
                      <a:gd name="T25" fmla="*/ 5 h 8"/>
                      <a:gd name="T26" fmla="*/ 147 w 165"/>
                      <a:gd name="T27" fmla="*/ 4 h 8"/>
                      <a:gd name="T28" fmla="*/ 152 w 165"/>
                      <a:gd name="T29" fmla="*/ 4 h 8"/>
                      <a:gd name="T30" fmla="*/ 158 w 165"/>
                      <a:gd name="T31" fmla="*/ 3 h 8"/>
                      <a:gd name="T32" fmla="*/ 164 w 165"/>
                      <a:gd name="T33" fmla="*/ 2 h 8"/>
                      <a:gd name="T34" fmla="*/ 165 w 165"/>
                      <a:gd name="T35" fmla="*/ 2 h 8"/>
                      <a:gd name="T36" fmla="*/ 165 w 165"/>
                      <a:gd name="T37" fmla="*/ 1 h 8"/>
                      <a:gd name="T38" fmla="*/ 165 w 165"/>
                      <a:gd name="T39" fmla="*/ 0 h 8"/>
                      <a:gd name="T40" fmla="*/ 165 w 165"/>
                      <a:gd name="T41" fmla="*/ 0 h 8"/>
                      <a:gd name="T42" fmla="*/ 159 w 165"/>
                      <a:gd name="T43" fmla="*/ 0 h 8"/>
                      <a:gd name="T44" fmla="*/ 154 w 165"/>
                      <a:gd name="T45" fmla="*/ 0 h 8"/>
                      <a:gd name="T46" fmla="*/ 148 w 165"/>
                      <a:gd name="T47" fmla="*/ 0 h 8"/>
                      <a:gd name="T48" fmla="*/ 143 w 165"/>
                      <a:gd name="T49" fmla="*/ 1 h 8"/>
                      <a:gd name="T50" fmla="*/ 138 w 165"/>
                      <a:gd name="T51" fmla="*/ 1 h 8"/>
                      <a:gd name="T52" fmla="*/ 132 w 165"/>
                      <a:gd name="T53" fmla="*/ 1 h 8"/>
                      <a:gd name="T54" fmla="*/ 127 w 165"/>
                      <a:gd name="T55" fmla="*/ 1 h 8"/>
                      <a:gd name="T56" fmla="*/ 121 w 165"/>
                      <a:gd name="T57" fmla="*/ 1 h 8"/>
                      <a:gd name="T58" fmla="*/ 116 w 165"/>
                      <a:gd name="T59" fmla="*/ 1 h 8"/>
                      <a:gd name="T60" fmla="*/ 111 w 165"/>
                      <a:gd name="T61" fmla="*/ 1 h 8"/>
                      <a:gd name="T62" fmla="*/ 105 w 165"/>
                      <a:gd name="T63" fmla="*/ 1 h 8"/>
                      <a:gd name="T64" fmla="*/ 100 w 165"/>
                      <a:gd name="T65" fmla="*/ 2 h 8"/>
                      <a:gd name="T66" fmla="*/ 94 w 165"/>
                      <a:gd name="T67" fmla="*/ 2 h 8"/>
                      <a:gd name="T68" fmla="*/ 89 w 165"/>
                      <a:gd name="T69" fmla="*/ 2 h 8"/>
                      <a:gd name="T70" fmla="*/ 84 w 165"/>
                      <a:gd name="T71" fmla="*/ 2 h 8"/>
                      <a:gd name="T72" fmla="*/ 78 w 165"/>
                      <a:gd name="T73" fmla="*/ 2 h 8"/>
                      <a:gd name="T74" fmla="*/ 75 w 165"/>
                      <a:gd name="T75" fmla="*/ 2 h 8"/>
                      <a:gd name="T76" fmla="*/ 70 w 165"/>
                      <a:gd name="T77" fmla="*/ 3 h 8"/>
                      <a:gd name="T78" fmla="*/ 66 w 165"/>
                      <a:gd name="T79" fmla="*/ 3 h 8"/>
                      <a:gd name="T80" fmla="*/ 60 w 165"/>
                      <a:gd name="T81" fmla="*/ 3 h 8"/>
                      <a:gd name="T82" fmla="*/ 53 w 165"/>
                      <a:gd name="T83" fmla="*/ 3 h 8"/>
                      <a:gd name="T84" fmla="*/ 47 w 165"/>
                      <a:gd name="T85" fmla="*/ 3 h 8"/>
                      <a:gd name="T86" fmla="*/ 40 w 165"/>
                      <a:gd name="T87" fmla="*/ 3 h 8"/>
                      <a:gd name="T88" fmla="*/ 34 w 165"/>
                      <a:gd name="T89" fmla="*/ 4 h 8"/>
                      <a:gd name="T90" fmla="*/ 27 w 165"/>
                      <a:gd name="T91" fmla="*/ 4 h 8"/>
                      <a:gd name="T92" fmla="*/ 21 w 165"/>
                      <a:gd name="T93" fmla="*/ 4 h 8"/>
                      <a:gd name="T94" fmla="*/ 15 w 165"/>
                      <a:gd name="T95" fmla="*/ 4 h 8"/>
                      <a:gd name="T96" fmla="*/ 10 w 165"/>
                      <a:gd name="T97" fmla="*/ 4 h 8"/>
                      <a:gd name="T98" fmla="*/ 6 w 165"/>
                      <a:gd name="T99" fmla="*/ 5 h 8"/>
                      <a:gd name="T100" fmla="*/ 3 w 165"/>
                      <a:gd name="T101" fmla="*/ 5 h 8"/>
                      <a:gd name="T102" fmla="*/ 1 w 165"/>
                      <a:gd name="T103" fmla="*/ 5 h 8"/>
                      <a:gd name="T104" fmla="*/ 0 w 165"/>
                      <a:gd name="T105" fmla="*/ 5 h 8"/>
                      <a:gd name="T106" fmla="*/ 2 w 165"/>
                      <a:gd name="T107" fmla="*/ 5 h 8"/>
                      <a:gd name="T108" fmla="*/ 9 w 165"/>
                      <a:gd name="T109" fmla="*/ 5 h 8"/>
                      <a:gd name="T110" fmla="*/ 18 w 165"/>
                      <a:gd name="T111" fmla="*/ 6 h 8"/>
                      <a:gd name="T112" fmla="*/ 29 w 165"/>
                      <a:gd name="T113" fmla="*/ 6 h 8"/>
                      <a:gd name="T114" fmla="*/ 41 w 165"/>
                      <a:gd name="T115" fmla="*/ 7 h 8"/>
                      <a:gd name="T116" fmla="*/ 52 w 165"/>
                      <a:gd name="T117" fmla="*/ 7 h 8"/>
                      <a:gd name="T118" fmla="*/ 63 w 165"/>
                      <a:gd name="T119" fmla="*/ 8 h 8"/>
                      <a:gd name="T120" fmla="*/ 70 w 165"/>
                      <a:gd name="T121" fmla="*/ 8 h 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5"/>
                      <a:gd name="T184" fmla="*/ 0 h 8"/>
                      <a:gd name="T185" fmla="*/ 165 w 165"/>
                      <a:gd name="T186" fmla="*/ 8 h 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5" h="8">
                        <a:moveTo>
                          <a:pt x="70" y="8"/>
                        </a:moveTo>
                        <a:lnTo>
                          <a:pt x="76" y="8"/>
                        </a:lnTo>
                        <a:lnTo>
                          <a:pt x="82" y="7"/>
                        </a:lnTo>
                        <a:lnTo>
                          <a:pt x="88" y="7"/>
                        </a:lnTo>
                        <a:lnTo>
                          <a:pt x="93" y="7"/>
                        </a:lnTo>
                        <a:lnTo>
                          <a:pt x="100" y="7"/>
                        </a:lnTo>
                        <a:lnTo>
                          <a:pt x="106" y="6"/>
                        </a:lnTo>
                        <a:lnTo>
                          <a:pt x="111" y="6"/>
                        </a:lnTo>
                        <a:lnTo>
                          <a:pt x="117" y="6"/>
                        </a:lnTo>
                        <a:lnTo>
                          <a:pt x="123" y="6"/>
                        </a:lnTo>
                        <a:lnTo>
                          <a:pt x="129" y="6"/>
                        </a:lnTo>
                        <a:lnTo>
                          <a:pt x="135" y="5"/>
                        </a:lnTo>
                        <a:lnTo>
                          <a:pt x="141" y="5"/>
                        </a:lnTo>
                        <a:lnTo>
                          <a:pt x="147" y="4"/>
                        </a:lnTo>
                        <a:lnTo>
                          <a:pt x="152" y="4"/>
                        </a:lnTo>
                        <a:lnTo>
                          <a:pt x="158" y="3"/>
                        </a:lnTo>
                        <a:lnTo>
                          <a:pt x="164" y="2"/>
                        </a:lnTo>
                        <a:lnTo>
                          <a:pt x="165" y="2"/>
                        </a:lnTo>
                        <a:lnTo>
                          <a:pt x="165" y="1"/>
                        </a:lnTo>
                        <a:lnTo>
                          <a:pt x="165" y="0"/>
                        </a:lnTo>
                        <a:lnTo>
                          <a:pt x="159" y="0"/>
                        </a:lnTo>
                        <a:lnTo>
                          <a:pt x="154" y="0"/>
                        </a:lnTo>
                        <a:lnTo>
                          <a:pt x="148" y="0"/>
                        </a:lnTo>
                        <a:lnTo>
                          <a:pt x="143" y="1"/>
                        </a:lnTo>
                        <a:lnTo>
                          <a:pt x="138" y="1"/>
                        </a:lnTo>
                        <a:lnTo>
                          <a:pt x="132" y="1"/>
                        </a:lnTo>
                        <a:lnTo>
                          <a:pt x="127" y="1"/>
                        </a:lnTo>
                        <a:lnTo>
                          <a:pt x="121" y="1"/>
                        </a:lnTo>
                        <a:lnTo>
                          <a:pt x="116" y="1"/>
                        </a:lnTo>
                        <a:lnTo>
                          <a:pt x="111" y="1"/>
                        </a:lnTo>
                        <a:lnTo>
                          <a:pt x="105" y="1"/>
                        </a:lnTo>
                        <a:lnTo>
                          <a:pt x="100" y="2"/>
                        </a:lnTo>
                        <a:lnTo>
                          <a:pt x="94" y="2"/>
                        </a:lnTo>
                        <a:lnTo>
                          <a:pt x="89" y="2"/>
                        </a:lnTo>
                        <a:lnTo>
                          <a:pt x="84" y="2"/>
                        </a:lnTo>
                        <a:lnTo>
                          <a:pt x="78" y="2"/>
                        </a:lnTo>
                        <a:lnTo>
                          <a:pt x="75" y="2"/>
                        </a:lnTo>
                        <a:lnTo>
                          <a:pt x="70" y="3"/>
                        </a:lnTo>
                        <a:lnTo>
                          <a:pt x="66" y="3"/>
                        </a:lnTo>
                        <a:lnTo>
                          <a:pt x="60" y="3"/>
                        </a:lnTo>
                        <a:lnTo>
                          <a:pt x="53" y="3"/>
                        </a:lnTo>
                        <a:lnTo>
                          <a:pt x="47" y="3"/>
                        </a:lnTo>
                        <a:lnTo>
                          <a:pt x="40" y="3"/>
                        </a:lnTo>
                        <a:lnTo>
                          <a:pt x="34" y="4"/>
                        </a:lnTo>
                        <a:lnTo>
                          <a:pt x="27" y="4"/>
                        </a:lnTo>
                        <a:lnTo>
                          <a:pt x="21" y="4"/>
                        </a:lnTo>
                        <a:lnTo>
                          <a:pt x="15" y="4"/>
                        </a:lnTo>
                        <a:lnTo>
                          <a:pt x="10" y="4"/>
                        </a:lnTo>
                        <a:lnTo>
                          <a:pt x="6" y="5"/>
                        </a:lnTo>
                        <a:lnTo>
                          <a:pt x="3" y="5"/>
                        </a:lnTo>
                        <a:lnTo>
                          <a:pt x="1" y="5"/>
                        </a:lnTo>
                        <a:lnTo>
                          <a:pt x="0" y="5"/>
                        </a:lnTo>
                        <a:lnTo>
                          <a:pt x="2" y="5"/>
                        </a:lnTo>
                        <a:lnTo>
                          <a:pt x="9" y="5"/>
                        </a:lnTo>
                        <a:lnTo>
                          <a:pt x="18" y="6"/>
                        </a:lnTo>
                        <a:lnTo>
                          <a:pt x="29" y="6"/>
                        </a:lnTo>
                        <a:lnTo>
                          <a:pt x="41" y="7"/>
                        </a:lnTo>
                        <a:lnTo>
                          <a:pt x="52" y="7"/>
                        </a:lnTo>
                        <a:lnTo>
                          <a:pt x="63" y="8"/>
                        </a:lnTo>
                        <a:lnTo>
                          <a:pt x="70"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76"/>
                  <p:cNvSpPr>
                    <a:spLocks/>
                  </p:cNvSpPr>
                  <p:nvPr/>
                </p:nvSpPr>
                <p:spPr bwMode="auto">
                  <a:xfrm>
                    <a:off x="1431" y="2562"/>
                    <a:ext cx="159" cy="22"/>
                  </a:xfrm>
                  <a:custGeom>
                    <a:avLst/>
                    <a:gdLst>
                      <a:gd name="T0" fmla="*/ 18 w 159"/>
                      <a:gd name="T1" fmla="*/ 3 h 22"/>
                      <a:gd name="T2" fmla="*/ 32 w 159"/>
                      <a:gd name="T3" fmla="*/ 4 h 22"/>
                      <a:gd name="T4" fmla="*/ 51 w 159"/>
                      <a:gd name="T5" fmla="*/ 5 h 22"/>
                      <a:gd name="T6" fmla="*/ 68 w 159"/>
                      <a:gd name="T7" fmla="*/ 7 h 22"/>
                      <a:gd name="T8" fmla="*/ 79 w 159"/>
                      <a:gd name="T9" fmla="*/ 9 h 22"/>
                      <a:gd name="T10" fmla="*/ 90 w 159"/>
                      <a:gd name="T11" fmla="*/ 10 h 22"/>
                      <a:gd name="T12" fmla="*/ 100 w 159"/>
                      <a:gd name="T13" fmla="*/ 12 h 22"/>
                      <a:gd name="T14" fmla="*/ 111 w 159"/>
                      <a:gd name="T15" fmla="*/ 14 h 22"/>
                      <a:gd name="T16" fmla="*/ 122 w 159"/>
                      <a:gd name="T17" fmla="*/ 16 h 22"/>
                      <a:gd name="T18" fmla="*/ 132 w 159"/>
                      <a:gd name="T19" fmla="*/ 18 h 22"/>
                      <a:gd name="T20" fmla="*/ 142 w 159"/>
                      <a:gd name="T21" fmla="*/ 19 h 22"/>
                      <a:gd name="T22" fmla="*/ 153 w 159"/>
                      <a:gd name="T23" fmla="*/ 21 h 22"/>
                      <a:gd name="T24" fmla="*/ 159 w 159"/>
                      <a:gd name="T25" fmla="*/ 22 h 22"/>
                      <a:gd name="T26" fmla="*/ 159 w 159"/>
                      <a:gd name="T27" fmla="*/ 20 h 22"/>
                      <a:gd name="T28" fmla="*/ 154 w 159"/>
                      <a:gd name="T29" fmla="*/ 19 h 22"/>
                      <a:gd name="T30" fmla="*/ 144 w 159"/>
                      <a:gd name="T31" fmla="*/ 17 h 22"/>
                      <a:gd name="T32" fmla="*/ 134 w 159"/>
                      <a:gd name="T33" fmla="*/ 14 h 22"/>
                      <a:gd name="T34" fmla="*/ 124 w 159"/>
                      <a:gd name="T35" fmla="*/ 12 h 22"/>
                      <a:gd name="T36" fmla="*/ 114 w 159"/>
                      <a:gd name="T37" fmla="*/ 10 h 22"/>
                      <a:gd name="T38" fmla="*/ 104 w 159"/>
                      <a:gd name="T39" fmla="*/ 9 h 22"/>
                      <a:gd name="T40" fmla="*/ 94 w 159"/>
                      <a:gd name="T41" fmla="*/ 7 h 22"/>
                      <a:gd name="T42" fmla="*/ 83 w 159"/>
                      <a:gd name="T43" fmla="*/ 5 h 22"/>
                      <a:gd name="T44" fmla="*/ 75 w 159"/>
                      <a:gd name="T45" fmla="*/ 4 h 22"/>
                      <a:gd name="T46" fmla="*/ 66 w 159"/>
                      <a:gd name="T47" fmla="*/ 4 h 22"/>
                      <a:gd name="T48" fmla="*/ 54 w 159"/>
                      <a:gd name="T49" fmla="*/ 3 h 22"/>
                      <a:gd name="T50" fmla="*/ 41 w 159"/>
                      <a:gd name="T51" fmla="*/ 2 h 22"/>
                      <a:gd name="T52" fmla="*/ 27 w 159"/>
                      <a:gd name="T53" fmla="*/ 2 h 22"/>
                      <a:gd name="T54" fmla="*/ 15 w 159"/>
                      <a:gd name="T55" fmla="*/ 1 h 22"/>
                      <a:gd name="T56" fmla="*/ 6 w 159"/>
                      <a:gd name="T57" fmla="*/ 1 h 22"/>
                      <a:gd name="T58" fmla="*/ 0 w 159"/>
                      <a:gd name="T59" fmla="*/ 0 h 22"/>
                      <a:gd name="T60" fmla="*/ 0 w 159"/>
                      <a:gd name="T61" fmla="*/ 0 h 22"/>
                      <a:gd name="T62" fmla="*/ 3 w 159"/>
                      <a:gd name="T63" fmla="*/ 1 h 22"/>
                      <a:gd name="T64" fmla="*/ 8 w 159"/>
                      <a:gd name="T65" fmla="*/ 2 h 22"/>
                      <a:gd name="T66" fmla="*/ 13 w 159"/>
                      <a:gd name="T67" fmla="*/ 2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9"/>
                      <a:gd name="T103" fmla="*/ 0 h 22"/>
                      <a:gd name="T104" fmla="*/ 159 w 159"/>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9" h="22">
                        <a:moveTo>
                          <a:pt x="14" y="2"/>
                        </a:moveTo>
                        <a:lnTo>
                          <a:pt x="18" y="3"/>
                        </a:lnTo>
                        <a:lnTo>
                          <a:pt x="24" y="3"/>
                        </a:lnTo>
                        <a:lnTo>
                          <a:pt x="32" y="4"/>
                        </a:lnTo>
                        <a:lnTo>
                          <a:pt x="41" y="4"/>
                        </a:lnTo>
                        <a:lnTo>
                          <a:pt x="51" y="5"/>
                        </a:lnTo>
                        <a:lnTo>
                          <a:pt x="60" y="6"/>
                        </a:lnTo>
                        <a:lnTo>
                          <a:pt x="68" y="7"/>
                        </a:lnTo>
                        <a:lnTo>
                          <a:pt x="74" y="8"/>
                        </a:lnTo>
                        <a:lnTo>
                          <a:pt x="79" y="9"/>
                        </a:lnTo>
                        <a:lnTo>
                          <a:pt x="85" y="9"/>
                        </a:lnTo>
                        <a:lnTo>
                          <a:pt x="90" y="10"/>
                        </a:lnTo>
                        <a:lnTo>
                          <a:pt x="95" y="11"/>
                        </a:lnTo>
                        <a:lnTo>
                          <a:pt x="100" y="12"/>
                        </a:lnTo>
                        <a:lnTo>
                          <a:pt x="106" y="13"/>
                        </a:lnTo>
                        <a:lnTo>
                          <a:pt x="111" y="14"/>
                        </a:lnTo>
                        <a:lnTo>
                          <a:pt x="116" y="15"/>
                        </a:lnTo>
                        <a:lnTo>
                          <a:pt x="122" y="16"/>
                        </a:lnTo>
                        <a:lnTo>
                          <a:pt x="127" y="17"/>
                        </a:lnTo>
                        <a:lnTo>
                          <a:pt x="132" y="18"/>
                        </a:lnTo>
                        <a:lnTo>
                          <a:pt x="137" y="19"/>
                        </a:lnTo>
                        <a:lnTo>
                          <a:pt x="142" y="19"/>
                        </a:lnTo>
                        <a:lnTo>
                          <a:pt x="148" y="20"/>
                        </a:lnTo>
                        <a:lnTo>
                          <a:pt x="153" y="21"/>
                        </a:lnTo>
                        <a:lnTo>
                          <a:pt x="158" y="22"/>
                        </a:lnTo>
                        <a:lnTo>
                          <a:pt x="159" y="22"/>
                        </a:lnTo>
                        <a:lnTo>
                          <a:pt x="159" y="21"/>
                        </a:lnTo>
                        <a:lnTo>
                          <a:pt x="159" y="20"/>
                        </a:lnTo>
                        <a:lnTo>
                          <a:pt x="154" y="19"/>
                        </a:lnTo>
                        <a:lnTo>
                          <a:pt x="149" y="18"/>
                        </a:lnTo>
                        <a:lnTo>
                          <a:pt x="144" y="17"/>
                        </a:lnTo>
                        <a:lnTo>
                          <a:pt x="139" y="15"/>
                        </a:lnTo>
                        <a:lnTo>
                          <a:pt x="134" y="14"/>
                        </a:lnTo>
                        <a:lnTo>
                          <a:pt x="129" y="14"/>
                        </a:lnTo>
                        <a:lnTo>
                          <a:pt x="124" y="12"/>
                        </a:lnTo>
                        <a:lnTo>
                          <a:pt x="119" y="11"/>
                        </a:lnTo>
                        <a:lnTo>
                          <a:pt x="114" y="10"/>
                        </a:lnTo>
                        <a:lnTo>
                          <a:pt x="109" y="9"/>
                        </a:lnTo>
                        <a:lnTo>
                          <a:pt x="104" y="9"/>
                        </a:lnTo>
                        <a:lnTo>
                          <a:pt x="99" y="8"/>
                        </a:lnTo>
                        <a:lnTo>
                          <a:pt x="94" y="7"/>
                        </a:lnTo>
                        <a:lnTo>
                          <a:pt x="88" y="6"/>
                        </a:lnTo>
                        <a:lnTo>
                          <a:pt x="83" y="5"/>
                        </a:lnTo>
                        <a:lnTo>
                          <a:pt x="78" y="5"/>
                        </a:lnTo>
                        <a:lnTo>
                          <a:pt x="75" y="4"/>
                        </a:lnTo>
                        <a:lnTo>
                          <a:pt x="71" y="4"/>
                        </a:lnTo>
                        <a:lnTo>
                          <a:pt x="66" y="4"/>
                        </a:lnTo>
                        <a:lnTo>
                          <a:pt x="60" y="4"/>
                        </a:lnTo>
                        <a:lnTo>
                          <a:pt x="54" y="3"/>
                        </a:lnTo>
                        <a:lnTo>
                          <a:pt x="47" y="3"/>
                        </a:lnTo>
                        <a:lnTo>
                          <a:pt x="41" y="2"/>
                        </a:lnTo>
                        <a:lnTo>
                          <a:pt x="34" y="2"/>
                        </a:lnTo>
                        <a:lnTo>
                          <a:pt x="27" y="2"/>
                        </a:lnTo>
                        <a:lnTo>
                          <a:pt x="21" y="1"/>
                        </a:lnTo>
                        <a:lnTo>
                          <a:pt x="15" y="1"/>
                        </a:lnTo>
                        <a:lnTo>
                          <a:pt x="10" y="1"/>
                        </a:lnTo>
                        <a:lnTo>
                          <a:pt x="6" y="1"/>
                        </a:lnTo>
                        <a:lnTo>
                          <a:pt x="3" y="0"/>
                        </a:lnTo>
                        <a:lnTo>
                          <a:pt x="0" y="0"/>
                        </a:lnTo>
                        <a:lnTo>
                          <a:pt x="2" y="1"/>
                        </a:lnTo>
                        <a:lnTo>
                          <a:pt x="3" y="1"/>
                        </a:lnTo>
                        <a:lnTo>
                          <a:pt x="5" y="1"/>
                        </a:lnTo>
                        <a:lnTo>
                          <a:pt x="8" y="2"/>
                        </a:lnTo>
                        <a:lnTo>
                          <a:pt x="10" y="2"/>
                        </a:lnTo>
                        <a:lnTo>
                          <a:pt x="13" y="2"/>
                        </a:lnTo>
                        <a:lnTo>
                          <a:pt x="14"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77"/>
                  <p:cNvSpPr>
                    <a:spLocks/>
                  </p:cNvSpPr>
                  <p:nvPr/>
                </p:nvSpPr>
                <p:spPr bwMode="auto">
                  <a:xfrm>
                    <a:off x="1686" y="2090"/>
                    <a:ext cx="59" cy="281"/>
                  </a:xfrm>
                  <a:custGeom>
                    <a:avLst/>
                    <a:gdLst>
                      <a:gd name="T0" fmla="*/ 59 w 59"/>
                      <a:gd name="T1" fmla="*/ 0 h 281"/>
                      <a:gd name="T2" fmla="*/ 55 w 59"/>
                      <a:gd name="T3" fmla="*/ 8 h 281"/>
                      <a:gd name="T4" fmla="*/ 52 w 59"/>
                      <a:gd name="T5" fmla="*/ 15 h 281"/>
                      <a:gd name="T6" fmla="*/ 49 w 59"/>
                      <a:gd name="T7" fmla="*/ 23 h 281"/>
                      <a:gd name="T8" fmla="*/ 46 w 59"/>
                      <a:gd name="T9" fmla="*/ 30 h 281"/>
                      <a:gd name="T10" fmla="*/ 44 w 59"/>
                      <a:gd name="T11" fmla="*/ 38 h 281"/>
                      <a:gd name="T12" fmla="*/ 42 w 59"/>
                      <a:gd name="T13" fmla="*/ 46 h 281"/>
                      <a:gd name="T14" fmla="*/ 39 w 59"/>
                      <a:gd name="T15" fmla="*/ 54 h 281"/>
                      <a:gd name="T16" fmla="*/ 38 w 59"/>
                      <a:gd name="T17" fmla="*/ 61 h 281"/>
                      <a:gd name="T18" fmla="*/ 35 w 59"/>
                      <a:gd name="T19" fmla="*/ 71 h 281"/>
                      <a:gd name="T20" fmla="*/ 33 w 59"/>
                      <a:gd name="T21" fmla="*/ 80 h 281"/>
                      <a:gd name="T22" fmla="*/ 31 w 59"/>
                      <a:gd name="T23" fmla="*/ 89 h 281"/>
                      <a:gd name="T24" fmla="*/ 28 w 59"/>
                      <a:gd name="T25" fmla="*/ 97 h 281"/>
                      <a:gd name="T26" fmla="*/ 26 w 59"/>
                      <a:gd name="T27" fmla="*/ 106 h 281"/>
                      <a:gd name="T28" fmla="*/ 24 w 59"/>
                      <a:gd name="T29" fmla="*/ 115 h 281"/>
                      <a:gd name="T30" fmla="*/ 21 w 59"/>
                      <a:gd name="T31" fmla="*/ 124 h 281"/>
                      <a:gd name="T32" fmla="*/ 19 w 59"/>
                      <a:gd name="T33" fmla="*/ 133 h 281"/>
                      <a:gd name="T34" fmla="*/ 16 w 59"/>
                      <a:gd name="T35" fmla="*/ 141 h 281"/>
                      <a:gd name="T36" fmla="*/ 14 w 59"/>
                      <a:gd name="T37" fmla="*/ 150 h 281"/>
                      <a:gd name="T38" fmla="*/ 12 w 59"/>
                      <a:gd name="T39" fmla="*/ 159 h 281"/>
                      <a:gd name="T40" fmla="*/ 9 w 59"/>
                      <a:gd name="T41" fmla="*/ 167 h 281"/>
                      <a:gd name="T42" fmla="*/ 7 w 59"/>
                      <a:gd name="T43" fmla="*/ 176 h 281"/>
                      <a:gd name="T44" fmla="*/ 5 w 59"/>
                      <a:gd name="T45" fmla="*/ 184 h 281"/>
                      <a:gd name="T46" fmla="*/ 3 w 59"/>
                      <a:gd name="T47" fmla="*/ 193 h 281"/>
                      <a:gd name="T48" fmla="*/ 2 w 59"/>
                      <a:gd name="T49" fmla="*/ 202 h 281"/>
                      <a:gd name="T50" fmla="*/ 0 w 59"/>
                      <a:gd name="T51" fmla="*/ 222 h 281"/>
                      <a:gd name="T52" fmla="*/ 0 w 59"/>
                      <a:gd name="T53" fmla="*/ 241 h 281"/>
                      <a:gd name="T54" fmla="*/ 0 w 59"/>
                      <a:gd name="T55" fmla="*/ 260 h 281"/>
                      <a:gd name="T56" fmla="*/ 2 w 59"/>
                      <a:gd name="T57" fmla="*/ 280 h 281"/>
                      <a:gd name="T58" fmla="*/ 3 w 59"/>
                      <a:gd name="T59" fmla="*/ 281 h 281"/>
                      <a:gd name="T60" fmla="*/ 4 w 59"/>
                      <a:gd name="T61" fmla="*/ 281 h 281"/>
                      <a:gd name="T62" fmla="*/ 5 w 59"/>
                      <a:gd name="T63" fmla="*/ 280 h 281"/>
                      <a:gd name="T64" fmla="*/ 6 w 59"/>
                      <a:gd name="T65" fmla="*/ 279 h 281"/>
                      <a:gd name="T66" fmla="*/ 5 w 59"/>
                      <a:gd name="T67" fmla="*/ 261 h 281"/>
                      <a:gd name="T68" fmla="*/ 6 w 59"/>
                      <a:gd name="T69" fmla="*/ 243 h 281"/>
                      <a:gd name="T70" fmla="*/ 7 w 59"/>
                      <a:gd name="T71" fmla="*/ 226 h 281"/>
                      <a:gd name="T72" fmla="*/ 8 w 59"/>
                      <a:gd name="T73" fmla="*/ 208 h 281"/>
                      <a:gd name="T74" fmla="*/ 10 w 59"/>
                      <a:gd name="T75" fmla="*/ 198 h 281"/>
                      <a:gd name="T76" fmla="*/ 11 w 59"/>
                      <a:gd name="T77" fmla="*/ 189 h 281"/>
                      <a:gd name="T78" fmla="*/ 13 w 59"/>
                      <a:gd name="T79" fmla="*/ 179 h 281"/>
                      <a:gd name="T80" fmla="*/ 15 w 59"/>
                      <a:gd name="T81" fmla="*/ 170 h 281"/>
                      <a:gd name="T82" fmla="*/ 17 w 59"/>
                      <a:gd name="T83" fmla="*/ 161 h 281"/>
                      <a:gd name="T84" fmla="*/ 19 w 59"/>
                      <a:gd name="T85" fmla="*/ 152 h 281"/>
                      <a:gd name="T86" fmla="*/ 21 w 59"/>
                      <a:gd name="T87" fmla="*/ 142 h 281"/>
                      <a:gd name="T88" fmla="*/ 24 w 59"/>
                      <a:gd name="T89" fmla="*/ 133 h 281"/>
                      <a:gd name="T90" fmla="*/ 26 w 59"/>
                      <a:gd name="T91" fmla="*/ 123 h 281"/>
                      <a:gd name="T92" fmla="*/ 30 w 59"/>
                      <a:gd name="T93" fmla="*/ 106 h 281"/>
                      <a:gd name="T94" fmla="*/ 34 w 59"/>
                      <a:gd name="T95" fmla="*/ 87 h 281"/>
                      <a:gd name="T96" fmla="*/ 39 w 59"/>
                      <a:gd name="T97" fmla="*/ 67 h 281"/>
                      <a:gd name="T98" fmla="*/ 44 w 59"/>
                      <a:gd name="T99" fmla="*/ 46 h 281"/>
                      <a:gd name="T100" fmla="*/ 50 w 59"/>
                      <a:gd name="T101" fmla="*/ 27 h 281"/>
                      <a:gd name="T102" fmla="*/ 55 w 59"/>
                      <a:gd name="T103" fmla="*/ 11 h 281"/>
                      <a:gd name="T104" fmla="*/ 59 w 59"/>
                      <a:gd name="T105" fmla="*/ 0 h 281"/>
                      <a:gd name="T106" fmla="*/ 59 w 59"/>
                      <a:gd name="T107" fmla="*/ 0 h 281"/>
                      <a:gd name="T108" fmla="*/ 59 w 59"/>
                      <a:gd name="T109" fmla="*/ 0 h 281"/>
                      <a:gd name="T110" fmla="*/ 59 w 59"/>
                      <a:gd name="T111" fmla="*/ 0 h 281"/>
                      <a:gd name="T112" fmla="*/ 59 w 59"/>
                      <a:gd name="T113" fmla="*/ 0 h 281"/>
                      <a:gd name="T114" fmla="*/ 59 w 59"/>
                      <a:gd name="T115" fmla="*/ 0 h 2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9"/>
                      <a:gd name="T175" fmla="*/ 0 h 281"/>
                      <a:gd name="T176" fmla="*/ 59 w 59"/>
                      <a:gd name="T177" fmla="*/ 281 h 2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9" h="281">
                        <a:moveTo>
                          <a:pt x="59" y="0"/>
                        </a:moveTo>
                        <a:lnTo>
                          <a:pt x="55" y="8"/>
                        </a:lnTo>
                        <a:lnTo>
                          <a:pt x="52" y="15"/>
                        </a:lnTo>
                        <a:lnTo>
                          <a:pt x="49" y="23"/>
                        </a:lnTo>
                        <a:lnTo>
                          <a:pt x="46" y="30"/>
                        </a:lnTo>
                        <a:lnTo>
                          <a:pt x="44" y="38"/>
                        </a:lnTo>
                        <a:lnTo>
                          <a:pt x="42" y="46"/>
                        </a:lnTo>
                        <a:lnTo>
                          <a:pt x="39" y="54"/>
                        </a:lnTo>
                        <a:lnTo>
                          <a:pt x="38" y="61"/>
                        </a:lnTo>
                        <a:lnTo>
                          <a:pt x="35" y="71"/>
                        </a:lnTo>
                        <a:lnTo>
                          <a:pt x="33" y="80"/>
                        </a:lnTo>
                        <a:lnTo>
                          <a:pt x="31" y="89"/>
                        </a:lnTo>
                        <a:lnTo>
                          <a:pt x="28" y="97"/>
                        </a:lnTo>
                        <a:lnTo>
                          <a:pt x="26" y="106"/>
                        </a:lnTo>
                        <a:lnTo>
                          <a:pt x="24" y="115"/>
                        </a:lnTo>
                        <a:lnTo>
                          <a:pt x="21" y="124"/>
                        </a:lnTo>
                        <a:lnTo>
                          <a:pt x="19" y="133"/>
                        </a:lnTo>
                        <a:lnTo>
                          <a:pt x="16" y="141"/>
                        </a:lnTo>
                        <a:lnTo>
                          <a:pt x="14" y="150"/>
                        </a:lnTo>
                        <a:lnTo>
                          <a:pt x="12" y="159"/>
                        </a:lnTo>
                        <a:lnTo>
                          <a:pt x="9" y="167"/>
                        </a:lnTo>
                        <a:lnTo>
                          <a:pt x="7" y="176"/>
                        </a:lnTo>
                        <a:lnTo>
                          <a:pt x="5" y="184"/>
                        </a:lnTo>
                        <a:lnTo>
                          <a:pt x="3" y="193"/>
                        </a:lnTo>
                        <a:lnTo>
                          <a:pt x="2" y="202"/>
                        </a:lnTo>
                        <a:lnTo>
                          <a:pt x="0" y="222"/>
                        </a:lnTo>
                        <a:lnTo>
                          <a:pt x="0" y="241"/>
                        </a:lnTo>
                        <a:lnTo>
                          <a:pt x="0" y="260"/>
                        </a:lnTo>
                        <a:lnTo>
                          <a:pt x="2" y="280"/>
                        </a:lnTo>
                        <a:lnTo>
                          <a:pt x="3" y="281"/>
                        </a:lnTo>
                        <a:lnTo>
                          <a:pt x="4" y="281"/>
                        </a:lnTo>
                        <a:lnTo>
                          <a:pt x="5" y="280"/>
                        </a:lnTo>
                        <a:lnTo>
                          <a:pt x="6" y="279"/>
                        </a:lnTo>
                        <a:lnTo>
                          <a:pt x="5" y="261"/>
                        </a:lnTo>
                        <a:lnTo>
                          <a:pt x="6" y="243"/>
                        </a:lnTo>
                        <a:lnTo>
                          <a:pt x="7" y="226"/>
                        </a:lnTo>
                        <a:lnTo>
                          <a:pt x="8" y="208"/>
                        </a:lnTo>
                        <a:lnTo>
                          <a:pt x="10" y="198"/>
                        </a:lnTo>
                        <a:lnTo>
                          <a:pt x="11" y="189"/>
                        </a:lnTo>
                        <a:lnTo>
                          <a:pt x="13" y="179"/>
                        </a:lnTo>
                        <a:lnTo>
                          <a:pt x="15" y="170"/>
                        </a:lnTo>
                        <a:lnTo>
                          <a:pt x="17" y="161"/>
                        </a:lnTo>
                        <a:lnTo>
                          <a:pt x="19" y="152"/>
                        </a:lnTo>
                        <a:lnTo>
                          <a:pt x="21" y="142"/>
                        </a:lnTo>
                        <a:lnTo>
                          <a:pt x="24" y="133"/>
                        </a:lnTo>
                        <a:lnTo>
                          <a:pt x="26" y="123"/>
                        </a:lnTo>
                        <a:lnTo>
                          <a:pt x="30" y="106"/>
                        </a:lnTo>
                        <a:lnTo>
                          <a:pt x="34" y="87"/>
                        </a:lnTo>
                        <a:lnTo>
                          <a:pt x="39" y="67"/>
                        </a:lnTo>
                        <a:lnTo>
                          <a:pt x="44" y="46"/>
                        </a:lnTo>
                        <a:lnTo>
                          <a:pt x="50" y="27"/>
                        </a:lnTo>
                        <a:lnTo>
                          <a:pt x="55" y="11"/>
                        </a:lnTo>
                        <a:lnTo>
                          <a:pt x="5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78"/>
                  <p:cNvSpPr>
                    <a:spLocks/>
                  </p:cNvSpPr>
                  <p:nvPr/>
                </p:nvSpPr>
                <p:spPr bwMode="auto">
                  <a:xfrm>
                    <a:off x="1740" y="2089"/>
                    <a:ext cx="110" cy="58"/>
                  </a:xfrm>
                  <a:custGeom>
                    <a:avLst/>
                    <a:gdLst>
                      <a:gd name="T0" fmla="*/ 108 w 110"/>
                      <a:gd name="T1" fmla="*/ 58 h 58"/>
                      <a:gd name="T2" fmla="*/ 109 w 110"/>
                      <a:gd name="T3" fmla="*/ 58 h 58"/>
                      <a:gd name="T4" fmla="*/ 110 w 110"/>
                      <a:gd name="T5" fmla="*/ 58 h 58"/>
                      <a:gd name="T6" fmla="*/ 110 w 110"/>
                      <a:gd name="T7" fmla="*/ 57 h 58"/>
                      <a:gd name="T8" fmla="*/ 109 w 110"/>
                      <a:gd name="T9" fmla="*/ 56 h 58"/>
                      <a:gd name="T10" fmla="*/ 102 w 110"/>
                      <a:gd name="T11" fmla="*/ 52 h 58"/>
                      <a:gd name="T12" fmla="*/ 95 w 110"/>
                      <a:gd name="T13" fmla="*/ 48 h 58"/>
                      <a:gd name="T14" fmla="*/ 88 w 110"/>
                      <a:gd name="T15" fmla="*/ 44 h 58"/>
                      <a:gd name="T16" fmla="*/ 80 w 110"/>
                      <a:gd name="T17" fmla="*/ 41 h 58"/>
                      <a:gd name="T18" fmla="*/ 73 w 110"/>
                      <a:gd name="T19" fmla="*/ 37 h 58"/>
                      <a:gd name="T20" fmla="*/ 66 w 110"/>
                      <a:gd name="T21" fmla="*/ 34 h 58"/>
                      <a:gd name="T22" fmla="*/ 58 w 110"/>
                      <a:gd name="T23" fmla="*/ 29 h 58"/>
                      <a:gd name="T24" fmla="*/ 51 w 110"/>
                      <a:gd name="T25" fmla="*/ 26 h 58"/>
                      <a:gd name="T26" fmla="*/ 46 w 110"/>
                      <a:gd name="T27" fmla="*/ 23 h 58"/>
                      <a:gd name="T28" fmla="*/ 39 w 110"/>
                      <a:gd name="T29" fmla="*/ 20 h 58"/>
                      <a:gd name="T30" fmla="*/ 30 w 110"/>
                      <a:gd name="T31" fmla="*/ 15 h 58"/>
                      <a:gd name="T32" fmla="*/ 21 w 110"/>
                      <a:gd name="T33" fmla="*/ 11 h 58"/>
                      <a:gd name="T34" fmla="*/ 13 w 110"/>
                      <a:gd name="T35" fmla="*/ 7 h 58"/>
                      <a:gd name="T36" fmla="*/ 6 w 110"/>
                      <a:gd name="T37" fmla="*/ 3 h 58"/>
                      <a:gd name="T38" fmla="*/ 2 w 110"/>
                      <a:gd name="T39" fmla="*/ 1 h 58"/>
                      <a:gd name="T40" fmla="*/ 0 w 110"/>
                      <a:gd name="T41" fmla="*/ 0 h 58"/>
                      <a:gd name="T42" fmla="*/ 1 w 110"/>
                      <a:gd name="T43" fmla="*/ 1 h 58"/>
                      <a:gd name="T44" fmla="*/ 4 w 110"/>
                      <a:gd name="T45" fmla="*/ 2 h 58"/>
                      <a:gd name="T46" fmla="*/ 8 w 110"/>
                      <a:gd name="T47" fmla="*/ 5 h 58"/>
                      <a:gd name="T48" fmla="*/ 14 w 110"/>
                      <a:gd name="T49" fmla="*/ 8 h 58"/>
                      <a:gd name="T50" fmla="*/ 21 w 110"/>
                      <a:gd name="T51" fmla="*/ 12 h 58"/>
                      <a:gd name="T52" fmla="*/ 29 w 110"/>
                      <a:gd name="T53" fmla="*/ 16 h 58"/>
                      <a:gd name="T54" fmla="*/ 38 w 110"/>
                      <a:gd name="T55" fmla="*/ 21 h 58"/>
                      <a:gd name="T56" fmla="*/ 47 w 110"/>
                      <a:gd name="T57" fmla="*/ 25 h 58"/>
                      <a:gd name="T58" fmla="*/ 56 w 110"/>
                      <a:gd name="T59" fmla="*/ 31 h 58"/>
                      <a:gd name="T60" fmla="*/ 65 w 110"/>
                      <a:gd name="T61" fmla="*/ 36 h 58"/>
                      <a:gd name="T62" fmla="*/ 75 w 110"/>
                      <a:gd name="T63" fmla="*/ 40 h 58"/>
                      <a:gd name="T64" fmla="*/ 83 w 110"/>
                      <a:gd name="T65" fmla="*/ 45 h 58"/>
                      <a:gd name="T66" fmla="*/ 91 w 110"/>
                      <a:gd name="T67" fmla="*/ 49 h 58"/>
                      <a:gd name="T68" fmla="*/ 98 w 110"/>
                      <a:gd name="T69" fmla="*/ 53 h 58"/>
                      <a:gd name="T70" fmla="*/ 104 w 110"/>
                      <a:gd name="T71" fmla="*/ 56 h 58"/>
                      <a:gd name="T72" fmla="*/ 108 w 110"/>
                      <a:gd name="T73" fmla="*/ 58 h 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0"/>
                      <a:gd name="T112" fmla="*/ 0 h 58"/>
                      <a:gd name="T113" fmla="*/ 110 w 110"/>
                      <a:gd name="T114" fmla="*/ 58 h 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0" h="58">
                        <a:moveTo>
                          <a:pt x="108" y="58"/>
                        </a:moveTo>
                        <a:lnTo>
                          <a:pt x="109" y="58"/>
                        </a:lnTo>
                        <a:lnTo>
                          <a:pt x="110" y="58"/>
                        </a:lnTo>
                        <a:lnTo>
                          <a:pt x="110" y="57"/>
                        </a:lnTo>
                        <a:lnTo>
                          <a:pt x="109" y="56"/>
                        </a:lnTo>
                        <a:lnTo>
                          <a:pt x="102" y="52"/>
                        </a:lnTo>
                        <a:lnTo>
                          <a:pt x="95" y="48"/>
                        </a:lnTo>
                        <a:lnTo>
                          <a:pt x="88" y="44"/>
                        </a:lnTo>
                        <a:lnTo>
                          <a:pt x="80" y="41"/>
                        </a:lnTo>
                        <a:lnTo>
                          <a:pt x="73" y="37"/>
                        </a:lnTo>
                        <a:lnTo>
                          <a:pt x="66" y="34"/>
                        </a:lnTo>
                        <a:lnTo>
                          <a:pt x="58" y="29"/>
                        </a:lnTo>
                        <a:lnTo>
                          <a:pt x="51" y="26"/>
                        </a:lnTo>
                        <a:lnTo>
                          <a:pt x="46" y="23"/>
                        </a:lnTo>
                        <a:lnTo>
                          <a:pt x="39" y="20"/>
                        </a:lnTo>
                        <a:lnTo>
                          <a:pt x="30" y="15"/>
                        </a:lnTo>
                        <a:lnTo>
                          <a:pt x="21" y="11"/>
                        </a:lnTo>
                        <a:lnTo>
                          <a:pt x="13" y="7"/>
                        </a:lnTo>
                        <a:lnTo>
                          <a:pt x="6" y="3"/>
                        </a:lnTo>
                        <a:lnTo>
                          <a:pt x="2" y="1"/>
                        </a:lnTo>
                        <a:lnTo>
                          <a:pt x="0" y="0"/>
                        </a:lnTo>
                        <a:lnTo>
                          <a:pt x="1" y="1"/>
                        </a:lnTo>
                        <a:lnTo>
                          <a:pt x="4" y="2"/>
                        </a:lnTo>
                        <a:lnTo>
                          <a:pt x="8" y="5"/>
                        </a:lnTo>
                        <a:lnTo>
                          <a:pt x="14" y="8"/>
                        </a:lnTo>
                        <a:lnTo>
                          <a:pt x="21" y="12"/>
                        </a:lnTo>
                        <a:lnTo>
                          <a:pt x="29" y="16"/>
                        </a:lnTo>
                        <a:lnTo>
                          <a:pt x="38" y="21"/>
                        </a:lnTo>
                        <a:lnTo>
                          <a:pt x="47" y="25"/>
                        </a:lnTo>
                        <a:lnTo>
                          <a:pt x="56" y="31"/>
                        </a:lnTo>
                        <a:lnTo>
                          <a:pt x="65" y="36"/>
                        </a:lnTo>
                        <a:lnTo>
                          <a:pt x="75" y="40"/>
                        </a:lnTo>
                        <a:lnTo>
                          <a:pt x="83" y="45"/>
                        </a:lnTo>
                        <a:lnTo>
                          <a:pt x="91" y="49"/>
                        </a:lnTo>
                        <a:lnTo>
                          <a:pt x="98" y="53"/>
                        </a:lnTo>
                        <a:lnTo>
                          <a:pt x="104" y="56"/>
                        </a:lnTo>
                        <a:lnTo>
                          <a:pt x="108" y="5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79"/>
                  <p:cNvSpPr>
                    <a:spLocks/>
                  </p:cNvSpPr>
                  <p:nvPr/>
                </p:nvSpPr>
                <p:spPr bwMode="auto">
                  <a:xfrm>
                    <a:off x="1736" y="2066"/>
                    <a:ext cx="106" cy="21"/>
                  </a:xfrm>
                  <a:custGeom>
                    <a:avLst/>
                    <a:gdLst>
                      <a:gd name="T0" fmla="*/ 0 w 106"/>
                      <a:gd name="T1" fmla="*/ 21 h 21"/>
                      <a:gd name="T2" fmla="*/ 2 w 106"/>
                      <a:gd name="T3" fmla="*/ 21 h 21"/>
                      <a:gd name="T4" fmla="*/ 7 w 106"/>
                      <a:gd name="T5" fmla="*/ 20 h 21"/>
                      <a:gd name="T6" fmla="*/ 12 w 106"/>
                      <a:gd name="T7" fmla="*/ 19 h 21"/>
                      <a:gd name="T8" fmla="*/ 19 w 106"/>
                      <a:gd name="T9" fmla="*/ 18 h 21"/>
                      <a:gd name="T10" fmla="*/ 27 w 106"/>
                      <a:gd name="T11" fmla="*/ 16 h 21"/>
                      <a:gd name="T12" fmla="*/ 36 w 106"/>
                      <a:gd name="T13" fmla="*/ 14 h 21"/>
                      <a:gd name="T14" fmla="*/ 46 w 106"/>
                      <a:gd name="T15" fmla="*/ 12 h 21"/>
                      <a:gd name="T16" fmla="*/ 56 w 106"/>
                      <a:gd name="T17" fmla="*/ 10 h 21"/>
                      <a:gd name="T18" fmla="*/ 65 w 106"/>
                      <a:gd name="T19" fmla="*/ 9 h 21"/>
                      <a:gd name="T20" fmla="*/ 75 w 106"/>
                      <a:gd name="T21" fmla="*/ 6 h 21"/>
                      <a:gd name="T22" fmla="*/ 83 w 106"/>
                      <a:gd name="T23" fmla="*/ 5 h 21"/>
                      <a:gd name="T24" fmla="*/ 91 w 106"/>
                      <a:gd name="T25" fmla="*/ 3 h 21"/>
                      <a:gd name="T26" fmla="*/ 97 w 106"/>
                      <a:gd name="T27" fmla="*/ 1 h 21"/>
                      <a:gd name="T28" fmla="*/ 102 w 106"/>
                      <a:gd name="T29" fmla="*/ 0 h 21"/>
                      <a:gd name="T30" fmla="*/ 105 w 106"/>
                      <a:gd name="T31" fmla="*/ 0 h 21"/>
                      <a:gd name="T32" fmla="*/ 106 w 106"/>
                      <a:gd name="T33" fmla="*/ 0 h 21"/>
                      <a:gd name="T34" fmla="*/ 99 w 106"/>
                      <a:gd name="T35" fmla="*/ 0 h 21"/>
                      <a:gd name="T36" fmla="*/ 93 w 106"/>
                      <a:gd name="T37" fmla="*/ 2 h 21"/>
                      <a:gd name="T38" fmla="*/ 86 w 106"/>
                      <a:gd name="T39" fmla="*/ 3 h 21"/>
                      <a:gd name="T40" fmla="*/ 79 w 106"/>
                      <a:gd name="T41" fmla="*/ 4 h 21"/>
                      <a:gd name="T42" fmla="*/ 73 w 106"/>
                      <a:gd name="T43" fmla="*/ 5 h 21"/>
                      <a:gd name="T44" fmla="*/ 66 w 106"/>
                      <a:gd name="T45" fmla="*/ 6 h 21"/>
                      <a:gd name="T46" fmla="*/ 60 w 106"/>
                      <a:gd name="T47" fmla="*/ 7 h 21"/>
                      <a:gd name="T48" fmla="*/ 53 w 106"/>
                      <a:gd name="T49" fmla="*/ 8 h 21"/>
                      <a:gd name="T50" fmla="*/ 48 w 106"/>
                      <a:gd name="T51" fmla="*/ 9 h 21"/>
                      <a:gd name="T52" fmla="*/ 40 w 106"/>
                      <a:gd name="T53" fmla="*/ 11 h 21"/>
                      <a:gd name="T54" fmla="*/ 30 w 106"/>
                      <a:gd name="T55" fmla="*/ 13 h 21"/>
                      <a:gd name="T56" fmla="*/ 20 w 106"/>
                      <a:gd name="T57" fmla="*/ 15 h 21"/>
                      <a:gd name="T58" fmla="*/ 11 w 106"/>
                      <a:gd name="T59" fmla="*/ 17 h 21"/>
                      <a:gd name="T60" fmla="*/ 3 w 106"/>
                      <a:gd name="T61" fmla="*/ 19 h 21"/>
                      <a:gd name="T62" fmla="*/ 0 w 106"/>
                      <a:gd name="T63" fmla="*/ 20 h 21"/>
                      <a:gd name="T64" fmla="*/ 0 w 106"/>
                      <a:gd name="T65" fmla="*/ 21 h 21"/>
                      <a:gd name="T66" fmla="*/ 0 w 106"/>
                      <a:gd name="T67" fmla="*/ 21 h 21"/>
                      <a:gd name="T68" fmla="*/ 0 w 106"/>
                      <a:gd name="T69" fmla="*/ 21 h 21"/>
                      <a:gd name="T70" fmla="*/ 0 w 106"/>
                      <a:gd name="T71" fmla="*/ 21 h 21"/>
                      <a:gd name="T72" fmla="*/ 0 w 106"/>
                      <a:gd name="T73" fmla="*/ 21 h 21"/>
                      <a:gd name="T74" fmla="*/ 0 w 106"/>
                      <a:gd name="T75" fmla="*/ 21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6"/>
                      <a:gd name="T115" fmla="*/ 0 h 21"/>
                      <a:gd name="T116" fmla="*/ 106 w 106"/>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6" h="21">
                        <a:moveTo>
                          <a:pt x="0" y="21"/>
                        </a:moveTo>
                        <a:lnTo>
                          <a:pt x="2" y="21"/>
                        </a:lnTo>
                        <a:lnTo>
                          <a:pt x="7" y="20"/>
                        </a:lnTo>
                        <a:lnTo>
                          <a:pt x="12" y="19"/>
                        </a:lnTo>
                        <a:lnTo>
                          <a:pt x="19" y="18"/>
                        </a:lnTo>
                        <a:lnTo>
                          <a:pt x="27" y="16"/>
                        </a:lnTo>
                        <a:lnTo>
                          <a:pt x="36" y="14"/>
                        </a:lnTo>
                        <a:lnTo>
                          <a:pt x="46" y="12"/>
                        </a:lnTo>
                        <a:lnTo>
                          <a:pt x="56" y="10"/>
                        </a:lnTo>
                        <a:lnTo>
                          <a:pt x="65" y="9"/>
                        </a:lnTo>
                        <a:lnTo>
                          <a:pt x="75" y="6"/>
                        </a:lnTo>
                        <a:lnTo>
                          <a:pt x="83" y="5"/>
                        </a:lnTo>
                        <a:lnTo>
                          <a:pt x="91" y="3"/>
                        </a:lnTo>
                        <a:lnTo>
                          <a:pt x="97" y="1"/>
                        </a:lnTo>
                        <a:lnTo>
                          <a:pt x="102" y="0"/>
                        </a:lnTo>
                        <a:lnTo>
                          <a:pt x="105" y="0"/>
                        </a:lnTo>
                        <a:lnTo>
                          <a:pt x="106" y="0"/>
                        </a:lnTo>
                        <a:lnTo>
                          <a:pt x="99" y="0"/>
                        </a:lnTo>
                        <a:lnTo>
                          <a:pt x="93" y="2"/>
                        </a:lnTo>
                        <a:lnTo>
                          <a:pt x="86" y="3"/>
                        </a:lnTo>
                        <a:lnTo>
                          <a:pt x="79" y="4"/>
                        </a:lnTo>
                        <a:lnTo>
                          <a:pt x="73" y="5"/>
                        </a:lnTo>
                        <a:lnTo>
                          <a:pt x="66" y="6"/>
                        </a:lnTo>
                        <a:lnTo>
                          <a:pt x="60" y="7"/>
                        </a:lnTo>
                        <a:lnTo>
                          <a:pt x="53" y="8"/>
                        </a:lnTo>
                        <a:lnTo>
                          <a:pt x="48" y="9"/>
                        </a:lnTo>
                        <a:lnTo>
                          <a:pt x="40" y="11"/>
                        </a:lnTo>
                        <a:lnTo>
                          <a:pt x="30" y="13"/>
                        </a:lnTo>
                        <a:lnTo>
                          <a:pt x="20" y="15"/>
                        </a:lnTo>
                        <a:lnTo>
                          <a:pt x="11" y="17"/>
                        </a:lnTo>
                        <a:lnTo>
                          <a:pt x="3" y="19"/>
                        </a:lnTo>
                        <a:lnTo>
                          <a:pt x="0" y="20"/>
                        </a:lnTo>
                        <a:lnTo>
                          <a:pt x="0" y="2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80"/>
                  <p:cNvSpPr>
                    <a:spLocks/>
                  </p:cNvSpPr>
                  <p:nvPr/>
                </p:nvSpPr>
                <p:spPr bwMode="auto">
                  <a:xfrm>
                    <a:off x="1602" y="2035"/>
                    <a:ext cx="218" cy="7"/>
                  </a:xfrm>
                  <a:custGeom>
                    <a:avLst/>
                    <a:gdLst>
                      <a:gd name="T0" fmla="*/ 51 w 218"/>
                      <a:gd name="T1" fmla="*/ 4 h 7"/>
                      <a:gd name="T2" fmla="*/ 55 w 218"/>
                      <a:gd name="T3" fmla="*/ 4 h 7"/>
                      <a:gd name="T4" fmla="*/ 61 w 218"/>
                      <a:gd name="T5" fmla="*/ 4 h 7"/>
                      <a:gd name="T6" fmla="*/ 69 w 218"/>
                      <a:gd name="T7" fmla="*/ 3 h 7"/>
                      <a:gd name="T8" fmla="*/ 79 w 218"/>
                      <a:gd name="T9" fmla="*/ 3 h 7"/>
                      <a:gd name="T10" fmla="*/ 90 w 218"/>
                      <a:gd name="T11" fmla="*/ 3 h 7"/>
                      <a:gd name="T12" fmla="*/ 101 w 218"/>
                      <a:gd name="T13" fmla="*/ 3 h 7"/>
                      <a:gd name="T14" fmla="*/ 114 w 218"/>
                      <a:gd name="T15" fmla="*/ 2 h 7"/>
                      <a:gd name="T16" fmla="*/ 127 w 218"/>
                      <a:gd name="T17" fmla="*/ 2 h 7"/>
                      <a:gd name="T18" fmla="*/ 140 w 218"/>
                      <a:gd name="T19" fmla="*/ 2 h 7"/>
                      <a:gd name="T20" fmla="*/ 153 w 218"/>
                      <a:gd name="T21" fmla="*/ 2 h 7"/>
                      <a:gd name="T22" fmla="*/ 166 w 218"/>
                      <a:gd name="T23" fmla="*/ 1 h 7"/>
                      <a:gd name="T24" fmla="*/ 178 w 218"/>
                      <a:gd name="T25" fmla="*/ 1 h 7"/>
                      <a:gd name="T26" fmla="*/ 190 w 218"/>
                      <a:gd name="T27" fmla="*/ 1 h 7"/>
                      <a:gd name="T28" fmla="*/ 200 w 218"/>
                      <a:gd name="T29" fmla="*/ 2 h 7"/>
                      <a:gd name="T30" fmla="*/ 209 w 218"/>
                      <a:gd name="T31" fmla="*/ 2 h 7"/>
                      <a:gd name="T32" fmla="*/ 217 w 218"/>
                      <a:gd name="T33" fmla="*/ 2 h 7"/>
                      <a:gd name="T34" fmla="*/ 218 w 218"/>
                      <a:gd name="T35" fmla="*/ 2 h 7"/>
                      <a:gd name="T36" fmla="*/ 218 w 218"/>
                      <a:gd name="T37" fmla="*/ 2 h 7"/>
                      <a:gd name="T38" fmla="*/ 218 w 218"/>
                      <a:gd name="T39" fmla="*/ 1 h 7"/>
                      <a:gd name="T40" fmla="*/ 218 w 218"/>
                      <a:gd name="T41" fmla="*/ 1 h 7"/>
                      <a:gd name="T42" fmla="*/ 210 w 218"/>
                      <a:gd name="T43" fmla="*/ 1 h 7"/>
                      <a:gd name="T44" fmla="*/ 201 w 218"/>
                      <a:gd name="T45" fmla="*/ 0 h 7"/>
                      <a:gd name="T46" fmla="*/ 191 w 218"/>
                      <a:gd name="T47" fmla="*/ 0 h 7"/>
                      <a:gd name="T48" fmla="*/ 179 w 218"/>
                      <a:gd name="T49" fmla="*/ 0 h 7"/>
                      <a:gd name="T50" fmla="*/ 167 w 218"/>
                      <a:gd name="T51" fmla="*/ 0 h 7"/>
                      <a:gd name="T52" fmla="*/ 154 w 218"/>
                      <a:gd name="T53" fmla="*/ 0 h 7"/>
                      <a:gd name="T54" fmla="*/ 142 w 218"/>
                      <a:gd name="T55" fmla="*/ 0 h 7"/>
                      <a:gd name="T56" fmla="*/ 129 w 218"/>
                      <a:gd name="T57" fmla="*/ 0 h 7"/>
                      <a:gd name="T58" fmla="*/ 116 w 218"/>
                      <a:gd name="T59" fmla="*/ 0 h 7"/>
                      <a:gd name="T60" fmla="*/ 105 w 218"/>
                      <a:gd name="T61" fmla="*/ 0 h 7"/>
                      <a:gd name="T62" fmla="*/ 93 w 218"/>
                      <a:gd name="T63" fmla="*/ 0 h 7"/>
                      <a:gd name="T64" fmla="*/ 83 w 218"/>
                      <a:gd name="T65" fmla="*/ 0 h 7"/>
                      <a:gd name="T66" fmla="*/ 73 w 218"/>
                      <a:gd name="T67" fmla="*/ 0 h 7"/>
                      <a:gd name="T68" fmla="*/ 66 w 218"/>
                      <a:gd name="T69" fmla="*/ 1 h 7"/>
                      <a:gd name="T70" fmla="*/ 60 w 218"/>
                      <a:gd name="T71" fmla="*/ 1 h 7"/>
                      <a:gd name="T72" fmla="*/ 56 w 218"/>
                      <a:gd name="T73" fmla="*/ 1 h 7"/>
                      <a:gd name="T74" fmla="*/ 48 w 218"/>
                      <a:gd name="T75" fmla="*/ 2 h 7"/>
                      <a:gd name="T76" fmla="*/ 39 w 218"/>
                      <a:gd name="T77" fmla="*/ 3 h 7"/>
                      <a:gd name="T78" fmla="*/ 30 w 218"/>
                      <a:gd name="T79" fmla="*/ 4 h 7"/>
                      <a:gd name="T80" fmla="*/ 20 w 218"/>
                      <a:gd name="T81" fmla="*/ 5 h 7"/>
                      <a:gd name="T82" fmla="*/ 12 w 218"/>
                      <a:gd name="T83" fmla="*/ 6 h 7"/>
                      <a:gd name="T84" fmla="*/ 5 w 218"/>
                      <a:gd name="T85" fmla="*/ 7 h 7"/>
                      <a:gd name="T86" fmla="*/ 1 w 218"/>
                      <a:gd name="T87" fmla="*/ 7 h 7"/>
                      <a:gd name="T88" fmla="*/ 0 w 218"/>
                      <a:gd name="T89" fmla="*/ 7 h 7"/>
                      <a:gd name="T90" fmla="*/ 1 w 218"/>
                      <a:gd name="T91" fmla="*/ 7 h 7"/>
                      <a:gd name="T92" fmla="*/ 5 w 218"/>
                      <a:gd name="T93" fmla="*/ 7 h 7"/>
                      <a:gd name="T94" fmla="*/ 11 w 218"/>
                      <a:gd name="T95" fmla="*/ 7 h 7"/>
                      <a:gd name="T96" fmla="*/ 19 w 218"/>
                      <a:gd name="T97" fmla="*/ 6 h 7"/>
                      <a:gd name="T98" fmla="*/ 27 w 218"/>
                      <a:gd name="T99" fmla="*/ 6 h 7"/>
                      <a:gd name="T100" fmla="*/ 35 w 218"/>
                      <a:gd name="T101" fmla="*/ 5 h 7"/>
                      <a:gd name="T102" fmla="*/ 43 w 218"/>
                      <a:gd name="T103" fmla="*/ 5 h 7"/>
                      <a:gd name="T104" fmla="*/ 51 w 218"/>
                      <a:gd name="T105" fmla="*/ 4 h 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8"/>
                      <a:gd name="T160" fmla="*/ 0 h 7"/>
                      <a:gd name="T161" fmla="*/ 218 w 218"/>
                      <a:gd name="T162" fmla="*/ 7 h 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8" h="7">
                        <a:moveTo>
                          <a:pt x="51" y="4"/>
                        </a:moveTo>
                        <a:lnTo>
                          <a:pt x="55" y="4"/>
                        </a:lnTo>
                        <a:lnTo>
                          <a:pt x="61" y="4"/>
                        </a:lnTo>
                        <a:lnTo>
                          <a:pt x="69" y="3"/>
                        </a:lnTo>
                        <a:lnTo>
                          <a:pt x="79" y="3"/>
                        </a:lnTo>
                        <a:lnTo>
                          <a:pt x="90" y="3"/>
                        </a:lnTo>
                        <a:lnTo>
                          <a:pt x="101" y="3"/>
                        </a:lnTo>
                        <a:lnTo>
                          <a:pt x="114" y="2"/>
                        </a:lnTo>
                        <a:lnTo>
                          <a:pt x="127" y="2"/>
                        </a:lnTo>
                        <a:lnTo>
                          <a:pt x="140" y="2"/>
                        </a:lnTo>
                        <a:lnTo>
                          <a:pt x="153" y="2"/>
                        </a:lnTo>
                        <a:lnTo>
                          <a:pt x="166" y="1"/>
                        </a:lnTo>
                        <a:lnTo>
                          <a:pt x="178" y="1"/>
                        </a:lnTo>
                        <a:lnTo>
                          <a:pt x="190" y="1"/>
                        </a:lnTo>
                        <a:lnTo>
                          <a:pt x="200" y="2"/>
                        </a:lnTo>
                        <a:lnTo>
                          <a:pt x="209" y="2"/>
                        </a:lnTo>
                        <a:lnTo>
                          <a:pt x="217" y="2"/>
                        </a:lnTo>
                        <a:lnTo>
                          <a:pt x="218" y="2"/>
                        </a:lnTo>
                        <a:lnTo>
                          <a:pt x="218" y="1"/>
                        </a:lnTo>
                        <a:lnTo>
                          <a:pt x="210" y="1"/>
                        </a:lnTo>
                        <a:lnTo>
                          <a:pt x="201" y="0"/>
                        </a:lnTo>
                        <a:lnTo>
                          <a:pt x="191" y="0"/>
                        </a:lnTo>
                        <a:lnTo>
                          <a:pt x="179" y="0"/>
                        </a:lnTo>
                        <a:lnTo>
                          <a:pt x="167" y="0"/>
                        </a:lnTo>
                        <a:lnTo>
                          <a:pt x="154" y="0"/>
                        </a:lnTo>
                        <a:lnTo>
                          <a:pt x="142" y="0"/>
                        </a:lnTo>
                        <a:lnTo>
                          <a:pt x="129" y="0"/>
                        </a:lnTo>
                        <a:lnTo>
                          <a:pt x="116" y="0"/>
                        </a:lnTo>
                        <a:lnTo>
                          <a:pt x="105" y="0"/>
                        </a:lnTo>
                        <a:lnTo>
                          <a:pt x="93" y="0"/>
                        </a:lnTo>
                        <a:lnTo>
                          <a:pt x="83" y="0"/>
                        </a:lnTo>
                        <a:lnTo>
                          <a:pt x="73" y="0"/>
                        </a:lnTo>
                        <a:lnTo>
                          <a:pt x="66" y="1"/>
                        </a:lnTo>
                        <a:lnTo>
                          <a:pt x="60" y="1"/>
                        </a:lnTo>
                        <a:lnTo>
                          <a:pt x="56" y="1"/>
                        </a:lnTo>
                        <a:lnTo>
                          <a:pt x="48" y="2"/>
                        </a:lnTo>
                        <a:lnTo>
                          <a:pt x="39" y="3"/>
                        </a:lnTo>
                        <a:lnTo>
                          <a:pt x="30" y="4"/>
                        </a:lnTo>
                        <a:lnTo>
                          <a:pt x="20" y="5"/>
                        </a:lnTo>
                        <a:lnTo>
                          <a:pt x="12" y="6"/>
                        </a:lnTo>
                        <a:lnTo>
                          <a:pt x="5" y="7"/>
                        </a:lnTo>
                        <a:lnTo>
                          <a:pt x="1" y="7"/>
                        </a:lnTo>
                        <a:lnTo>
                          <a:pt x="0" y="7"/>
                        </a:lnTo>
                        <a:lnTo>
                          <a:pt x="1" y="7"/>
                        </a:lnTo>
                        <a:lnTo>
                          <a:pt x="5" y="7"/>
                        </a:lnTo>
                        <a:lnTo>
                          <a:pt x="11" y="7"/>
                        </a:lnTo>
                        <a:lnTo>
                          <a:pt x="19" y="6"/>
                        </a:lnTo>
                        <a:lnTo>
                          <a:pt x="27" y="6"/>
                        </a:lnTo>
                        <a:lnTo>
                          <a:pt x="35" y="5"/>
                        </a:lnTo>
                        <a:lnTo>
                          <a:pt x="43" y="5"/>
                        </a:lnTo>
                        <a:lnTo>
                          <a:pt x="51"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81"/>
                  <p:cNvSpPr>
                    <a:spLocks/>
                  </p:cNvSpPr>
                  <p:nvPr/>
                </p:nvSpPr>
                <p:spPr bwMode="auto">
                  <a:xfrm>
                    <a:off x="1705" y="2046"/>
                    <a:ext cx="133" cy="17"/>
                  </a:xfrm>
                  <a:custGeom>
                    <a:avLst/>
                    <a:gdLst>
                      <a:gd name="T0" fmla="*/ 59 w 133"/>
                      <a:gd name="T1" fmla="*/ 9 h 17"/>
                      <a:gd name="T2" fmla="*/ 64 w 133"/>
                      <a:gd name="T3" fmla="*/ 9 h 17"/>
                      <a:gd name="T4" fmla="*/ 68 w 133"/>
                      <a:gd name="T5" fmla="*/ 8 h 17"/>
                      <a:gd name="T6" fmla="*/ 73 w 133"/>
                      <a:gd name="T7" fmla="*/ 8 h 17"/>
                      <a:gd name="T8" fmla="*/ 77 w 133"/>
                      <a:gd name="T9" fmla="*/ 7 h 17"/>
                      <a:gd name="T10" fmla="*/ 82 w 133"/>
                      <a:gd name="T11" fmla="*/ 7 h 17"/>
                      <a:gd name="T12" fmla="*/ 86 w 133"/>
                      <a:gd name="T13" fmla="*/ 7 h 17"/>
                      <a:gd name="T14" fmla="*/ 91 w 133"/>
                      <a:gd name="T15" fmla="*/ 6 h 17"/>
                      <a:gd name="T16" fmla="*/ 95 w 133"/>
                      <a:gd name="T17" fmla="*/ 6 h 17"/>
                      <a:gd name="T18" fmla="*/ 100 w 133"/>
                      <a:gd name="T19" fmla="*/ 6 h 17"/>
                      <a:gd name="T20" fmla="*/ 104 w 133"/>
                      <a:gd name="T21" fmla="*/ 5 h 17"/>
                      <a:gd name="T22" fmla="*/ 109 w 133"/>
                      <a:gd name="T23" fmla="*/ 5 h 17"/>
                      <a:gd name="T24" fmla="*/ 114 w 133"/>
                      <a:gd name="T25" fmla="*/ 4 h 17"/>
                      <a:gd name="T26" fmla="*/ 118 w 133"/>
                      <a:gd name="T27" fmla="*/ 4 h 17"/>
                      <a:gd name="T28" fmla="*/ 123 w 133"/>
                      <a:gd name="T29" fmla="*/ 3 h 17"/>
                      <a:gd name="T30" fmla="*/ 127 w 133"/>
                      <a:gd name="T31" fmla="*/ 2 h 17"/>
                      <a:gd name="T32" fmla="*/ 132 w 133"/>
                      <a:gd name="T33" fmla="*/ 2 h 17"/>
                      <a:gd name="T34" fmla="*/ 132 w 133"/>
                      <a:gd name="T35" fmla="*/ 1 h 17"/>
                      <a:gd name="T36" fmla="*/ 133 w 133"/>
                      <a:gd name="T37" fmla="*/ 1 h 17"/>
                      <a:gd name="T38" fmla="*/ 133 w 133"/>
                      <a:gd name="T39" fmla="*/ 1 h 17"/>
                      <a:gd name="T40" fmla="*/ 132 w 133"/>
                      <a:gd name="T41" fmla="*/ 0 h 17"/>
                      <a:gd name="T42" fmla="*/ 127 w 133"/>
                      <a:gd name="T43" fmla="*/ 1 h 17"/>
                      <a:gd name="T44" fmla="*/ 123 w 133"/>
                      <a:gd name="T45" fmla="*/ 1 h 17"/>
                      <a:gd name="T46" fmla="*/ 118 w 133"/>
                      <a:gd name="T47" fmla="*/ 1 h 17"/>
                      <a:gd name="T48" fmla="*/ 114 w 133"/>
                      <a:gd name="T49" fmla="*/ 2 h 17"/>
                      <a:gd name="T50" fmla="*/ 109 w 133"/>
                      <a:gd name="T51" fmla="*/ 2 h 17"/>
                      <a:gd name="T52" fmla="*/ 105 w 133"/>
                      <a:gd name="T53" fmla="*/ 2 h 17"/>
                      <a:gd name="T54" fmla="*/ 100 w 133"/>
                      <a:gd name="T55" fmla="*/ 3 h 17"/>
                      <a:gd name="T56" fmla="*/ 96 w 133"/>
                      <a:gd name="T57" fmla="*/ 3 h 17"/>
                      <a:gd name="T58" fmla="*/ 91 w 133"/>
                      <a:gd name="T59" fmla="*/ 4 h 17"/>
                      <a:gd name="T60" fmla="*/ 87 w 133"/>
                      <a:gd name="T61" fmla="*/ 4 h 17"/>
                      <a:gd name="T62" fmla="*/ 82 w 133"/>
                      <a:gd name="T63" fmla="*/ 4 h 17"/>
                      <a:gd name="T64" fmla="*/ 78 w 133"/>
                      <a:gd name="T65" fmla="*/ 5 h 17"/>
                      <a:gd name="T66" fmla="*/ 73 w 133"/>
                      <a:gd name="T67" fmla="*/ 5 h 17"/>
                      <a:gd name="T68" fmla="*/ 69 w 133"/>
                      <a:gd name="T69" fmla="*/ 5 h 17"/>
                      <a:gd name="T70" fmla="*/ 64 w 133"/>
                      <a:gd name="T71" fmla="*/ 6 h 17"/>
                      <a:gd name="T72" fmla="*/ 60 w 133"/>
                      <a:gd name="T73" fmla="*/ 6 h 17"/>
                      <a:gd name="T74" fmla="*/ 54 w 133"/>
                      <a:gd name="T75" fmla="*/ 7 h 17"/>
                      <a:gd name="T76" fmla="*/ 46 w 133"/>
                      <a:gd name="T77" fmla="*/ 8 h 17"/>
                      <a:gd name="T78" fmla="*/ 36 w 133"/>
                      <a:gd name="T79" fmla="*/ 10 h 17"/>
                      <a:gd name="T80" fmla="*/ 26 w 133"/>
                      <a:gd name="T81" fmla="*/ 12 h 17"/>
                      <a:gd name="T82" fmla="*/ 16 w 133"/>
                      <a:gd name="T83" fmla="*/ 14 h 17"/>
                      <a:gd name="T84" fmla="*/ 8 w 133"/>
                      <a:gd name="T85" fmla="*/ 16 h 17"/>
                      <a:gd name="T86" fmla="*/ 2 w 133"/>
                      <a:gd name="T87" fmla="*/ 16 h 17"/>
                      <a:gd name="T88" fmla="*/ 0 w 133"/>
                      <a:gd name="T89" fmla="*/ 17 h 17"/>
                      <a:gd name="T90" fmla="*/ 2 w 133"/>
                      <a:gd name="T91" fmla="*/ 16 h 17"/>
                      <a:gd name="T92" fmla="*/ 8 w 133"/>
                      <a:gd name="T93" fmla="*/ 16 h 17"/>
                      <a:gd name="T94" fmla="*/ 16 w 133"/>
                      <a:gd name="T95" fmla="*/ 15 h 17"/>
                      <a:gd name="T96" fmla="*/ 25 w 133"/>
                      <a:gd name="T97" fmla="*/ 14 h 17"/>
                      <a:gd name="T98" fmla="*/ 35 w 133"/>
                      <a:gd name="T99" fmla="*/ 12 h 17"/>
                      <a:gd name="T100" fmla="*/ 45 w 133"/>
                      <a:gd name="T101" fmla="*/ 11 h 17"/>
                      <a:gd name="T102" fmla="*/ 53 w 133"/>
                      <a:gd name="T103" fmla="*/ 10 h 17"/>
                      <a:gd name="T104" fmla="*/ 59 w 133"/>
                      <a:gd name="T105" fmla="*/ 9 h 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3"/>
                      <a:gd name="T160" fmla="*/ 0 h 17"/>
                      <a:gd name="T161" fmla="*/ 133 w 133"/>
                      <a:gd name="T162" fmla="*/ 17 h 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3" h="17">
                        <a:moveTo>
                          <a:pt x="59" y="9"/>
                        </a:moveTo>
                        <a:lnTo>
                          <a:pt x="64" y="9"/>
                        </a:lnTo>
                        <a:lnTo>
                          <a:pt x="68" y="8"/>
                        </a:lnTo>
                        <a:lnTo>
                          <a:pt x="73" y="8"/>
                        </a:lnTo>
                        <a:lnTo>
                          <a:pt x="77" y="7"/>
                        </a:lnTo>
                        <a:lnTo>
                          <a:pt x="82" y="7"/>
                        </a:lnTo>
                        <a:lnTo>
                          <a:pt x="86" y="7"/>
                        </a:lnTo>
                        <a:lnTo>
                          <a:pt x="91" y="6"/>
                        </a:lnTo>
                        <a:lnTo>
                          <a:pt x="95" y="6"/>
                        </a:lnTo>
                        <a:lnTo>
                          <a:pt x="100" y="6"/>
                        </a:lnTo>
                        <a:lnTo>
                          <a:pt x="104" y="5"/>
                        </a:lnTo>
                        <a:lnTo>
                          <a:pt x="109" y="5"/>
                        </a:lnTo>
                        <a:lnTo>
                          <a:pt x="114" y="4"/>
                        </a:lnTo>
                        <a:lnTo>
                          <a:pt x="118" y="4"/>
                        </a:lnTo>
                        <a:lnTo>
                          <a:pt x="123" y="3"/>
                        </a:lnTo>
                        <a:lnTo>
                          <a:pt x="127" y="2"/>
                        </a:lnTo>
                        <a:lnTo>
                          <a:pt x="132" y="2"/>
                        </a:lnTo>
                        <a:lnTo>
                          <a:pt x="132" y="1"/>
                        </a:lnTo>
                        <a:lnTo>
                          <a:pt x="133" y="1"/>
                        </a:lnTo>
                        <a:lnTo>
                          <a:pt x="132" y="0"/>
                        </a:lnTo>
                        <a:lnTo>
                          <a:pt x="127" y="1"/>
                        </a:lnTo>
                        <a:lnTo>
                          <a:pt x="123" y="1"/>
                        </a:lnTo>
                        <a:lnTo>
                          <a:pt x="118" y="1"/>
                        </a:lnTo>
                        <a:lnTo>
                          <a:pt x="114" y="2"/>
                        </a:lnTo>
                        <a:lnTo>
                          <a:pt x="109" y="2"/>
                        </a:lnTo>
                        <a:lnTo>
                          <a:pt x="105" y="2"/>
                        </a:lnTo>
                        <a:lnTo>
                          <a:pt x="100" y="3"/>
                        </a:lnTo>
                        <a:lnTo>
                          <a:pt x="96" y="3"/>
                        </a:lnTo>
                        <a:lnTo>
                          <a:pt x="91" y="4"/>
                        </a:lnTo>
                        <a:lnTo>
                          <a:pt x="87" y="4"/>
                        </a:lnTo>
                        <a:lnTo>
                          <a:pt x="82" y="4"/>
                        </a:lnTo>
                        <a:lnTo>
                          <a:pt x="78" y="5"/>
                        </a:lnTo>
                        <a:lnTo>
                          <a:pt x="73" y="5"/>
                        </a:lnTo>
                        <a:lnTo>
                          <a:pt x="69" y="5"/>
                        </a:lnTo>
                        <a:lnTo>
                          <a:pt x="64" y="6"/>
                        </a:lnTo>
                        <a:lnTo>
                          <a:pt x="60" y="6"/>
                        </a:lnTo>
                        <a:lnTo>
                          <a:pt x="54" y="7"/>
                        </a:lnTo>
                        <a:lnTo>
                          <a:pt x="46" y="8"/>
                        </a:lnTo>
                        <a:lnTo>
                          <a:pt x="36" y="10"/>
                        </a:lnTo>
                        <a:lnTo>
                          <a:pt x="26" y="12"/>
                        </a:lnTo>
                        <a:lnTo>
                          <a:pt x="16" y="14"/>
                        </a:lnTo>
                        <a:lnTo>
                          <a:pt x="8" y="16"/>
                        </a:lnTo>
                        <a:lnTo>
                          <a:pt x="2" y="16"/>
                        </a:lnTo>
                        <a:lnTo>
                          <a:pt x="0" y="17"/>
                        </a:lnTo>
                        <a:lnTo>
                          <a:pt x="2" y="16"/>
                        </a:lnTo>
                        <a:lnTo>
                          <a:pt x="8" y="16"/>
                        </a:lnTo>
                        <a:lnTo>
                          <a:pt x="16" y="15"/>
                        </a:lnTo>
                        <a:lnTo>
                          <a:pt x="25" y="14"/>
                        </a:lnTo>
                        <a:lnTo>
                          <a:pt x="35" y="12"/>
                        </a:lnTo>
                        <a:lnTo>
                          <a:pt x="45" y="11"/>
                        </a:lnTo>
                        <a:lnTo>
                          <a:pt x="53" y="10"/>
                        </a:lnTo>
                        <a:lnTo>
                          <a:pt x="59" y="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7" name="Freeform 82"/>
                  <p:cNvSpPr>
                    <a:spLocks/>
                  </p:cNvSpPr>
                  <p:nvPr/>
                </p:nvSpPr>
                <p:spPr bwMode="auto">
                  <a:xfrm>
                    <a:off x="1421" y="2160"/>
                    <a:ext cx="111" cy="152"/>
                  </a:xfrm>
                  <a:custGeom>
                    <a:avLst/>
                    <a:gdLst>
                      <a:gd name="T0" fmla="*/ 16 w 111"/>
                      <a:gd name="T1" fmla="*/ 38 h 152"/>
                      <a:gd name="T2" fmla="*/ 19 w 111"/>
                      <a:gd name="T3" fmla="*/ 43 h 152"/>
                      <a:gd name="T4" fmla="*/ 22 w 111"/>
                      <a:gd name="T5" fmla="*/ 48 h 152"/>
                      <a:gd name="T6" fmla="*/ 25 w 111"/>
                      <a:gd name="T7" fmla="*/ 54 h 152"/>
                      <a:gd name="T8" fmla="*/ 29 w 111"/>
                      <a:gd name="T9" fmla="*/ 59 h 152"/>
                      <a:gd name="T10" fmla="*/ 33 w 111"/>
                      <a:gd name="T11" fmla="*/ 64 h 152"/>
                      <a:gd name="T12" fmla="*/ 36 w 111"/>
                      <a:gd name="T13" fmla="*/ 69 h 152"/>
                      <a:gd name="T14" fmla="*/ 40 w 111"/>
                      <a:gd name="T15" fmla="*/ 74 h 152"/>
                      <a:gd name="T16" fmla="*/ 43 w 111"/>
                      <a:gd name="T17" fmla="*/ 79 h 152"/>
                      <a:gd name="T18" fmla="*/ 51 w 111"/>
                      <a:gd name="T19" fmla="*/ 89 h 152"/>
                      <a:gd name="T20" fmla="*/ 59 w 111"/>
                      <a:gd name="T21" fmla="*/ 98 h 152"/>
                      <a:gd name="T22" fmla="*/ 67 w 111"/>
                      <a:gd name="T23" fmla="*/ 108 h 152"/>
                      <a:gd name="T24" fmla="*/ 75 w 111"/>
                      <a:gd name="T25" fmla="*/ 117 h 152"/>
                      <a:gd name="T26" fmla="*/ 83 w 111"/>
                      <a:gd name="T27" fmla="*/ 126 h 152"/>
                      <a:gd name="T28" fmla="*/ 92 w 111"/>
                      <a:gd name="T29" fmla="*/ 134 h 152"/>
                      <a:gd name="T30" fmla="*/ 100 w 111"/>
                      <a:gd name="T31" fmla="*/ 143 h 152"/>
                      <a:gd name="T32" fmla="*/ 109 w 111"/>
                      <a:gd name="T33" fmla="*/ 152 h 152"/>
                      <a:gd name="T34" fmla="*/ 110 w 111"/>
                      <a:gd name="T35" fmla="*/ 152 h 152"/>
                      <a:gd name="T36" fmla="*/ 110 w 111"/>
                      <a:gd name="T37" fmla="*/ 151 h 152"/>
                      <a:gd name="T38" fmla="*/ 111 w 111"/>
                      <a:gd name="T39" fmla="*/ 151 h 152"/>
                      <a:gd name="T40" fmla="*/ 110 w 111"/>
                      <a:gd name="T41" fmla="*/ 150 h 152"/>
                      <a:gd name="T42" fmla="*/ 102 w 111"/>
                      <a:gd name="T43" fmla="*/ 141 h 152"/>
                      <a:gd name="T44" fmla="*/ 95 w 111"/>
                      <a:gd name="T45" fmla="*/ 133 h 152"/>
                      <a:gd name="T46" fmla="*/ 87 w 111"/>
                      <a:gd name="T47" fmla="*/ 123 h 152"/>
                      <a:gd name="T48" fmla="*/ 79 w 111"/>
                      <a:gd name="T49" fmla="*/ 115 h 152"/>
                      <a:gd name="T50" fmla="*/ 71 w 111"/>
                      <a:gd name="T51" fmla="*/ 106 h 152"/>
                      <a:gd name="T52" fmla="*/ 64 w 111"/>
                      <a:gd name="T53" fmla="*/ 97 h 152"/>
                      <a:gd name="T54" fmla="*/ 56 w 111"/>
                      <a:gd name="T55" fmla="*/ 88 h 152"/>
                      <a:gd name="T56" fmla="*/ 49 w 111"/>
                      <a:gd name="T57" fmla="*/ 79 h 152"/>
                      <a:gd name="T58" fmla="*/ 46 w 111"/>
                      <a:gd name="T59" fmla="*/ 74 h 152"/>
                      <a:gd name="T60" fmla="*/ 42 w 111"/>
                      <a:gd name="T61" fmla="*/ 70 h 152"/>
                      <a:gd name="T62" fmla="*/ 38 w 111"/>
                      <a:gd name="T63" fmla="*/ 65 h 152"/>
                      <a:gd name="T64" fmla="*/ 35 w 111"/>
                      <a:gd name="T65" fmla="*/ 60 h 152"/>
                      <a:gd name="T66" fmla="*/ 32 w 111"/>
                      <a:gd name="T67" fmla="*/ 55 h 152"/>
                      <a:gd name="T68" fmla="*/ 28 w 111"/>
                      <a:gd name="T69" fmla="*/ 50 h 152"/>
                      <a:gd name="T70" fmla="*/ 25 w 111"/>
                      <a:gd name="T71" fmla="*/ 45 h 152"/>
                      <a:gd name="T72" fmla="*/ 22 w 111"/>
                      <a:gd name="T73" fmla="*/ 40 h 152"/>
                      <a:gd name="T74" fmla="*/ 19 w 111"/>
                      <a:gd name="T75" fmla="*/ 35 h 152"/>
                      <a:gd name="T76" fmla="*/ 15 w 111"/>
                      <a:gd name="T77" fmla="*/ 29 h 152"/>
                      <a:gd name="T78" fmla="*/ 11 w 111"/>
                      <a:gd name="T79" fmla="*/ 22 h 152"/>
                      <a:gd name="T80" fmla="*/ 8 w 111"/>
                      <a:gd name="T81" fmla="*/ 16 h 152"/>
                      <a:gd name="T82" fmla="*/ 5 w 111"/>
                      <a:gd name="T83" fmla="*/ 10 h 152"/>
                      <a:gd name="T84" fmla="*/ 2 w 111"/>
                      <a:gd name="T85" fmla="*/ 5 h 152"/>
                      <a:gd name="T86" fmla="*/ 0 w 111"/>
                      <a:gd name="T87" fmla="*/ 1 h 152"/>
                      <a:gd name="T88" fmla="*/ 0 w 111"/>
                      <a:gd name="T89" fmla="*/ 0 h 152"/>
                      <a:gd name="T90" fmla="*/ 0 w 111"/>
                      <a:gd name="T91" fmla="*/ 1 h 152"/>
                      <a:gd name="T92" fmla="*/ 1 w 111"/>
                      <a:gd name="T93" fmla="*/ 4 h 152"/>
                      <a:gd name="T94" fmla="*/ 3 w 111"/>
                      <a:gd name="T95" fmla="*/ 9 h 152"/>
                      <a:gd name="T96" fmla="*/ 6 w 111"/>
                      <a:gd name="T97" fmla="*/ 15 h 152"/>
                      <a:gd name="T98" fmla="*/ 8 w 111"/>
                      <a:gd name="T99" fmla="*/ 21 h 152"/>
                      <a:gd name="T100" fmla="*/ 10 w 111"/>
                      <a:gd name="T101" fmla="*/ 27 h 152"/>
                      <a:gd name="T102" fmla="*/ 13 w 111"/>
                      <a:gd name="T103" fmla="*/ 33 h 152"/>
                      <a:gd name="T104" fmla="*/ 16 w 111"/>
                      <a:gd name="T105" fmla="*/ 38 h 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1"/>
                      <a:gd name="T160" fmla="*/ 0 h 152"/>
                      <a:gd name="T161" fmla="*/ 111 w 111"/>
                      <a:gd name="T162" fmla="*/ 152 h 1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1" h="152">
                        <a:moveTo>
                          <a:pt x="16" y="38"/>
                        </a:moveTo>
                        <a:lnTo>
                          <a:pt x="19" y="43"/>
                        </a:lnTo>
                        <a:lnTo>
                          <a:pt x="22" y="48"/>
                        </a:lnTo>
                        <a:lnTo>
                          <a:pt x="25" y="54"/>
                        </a:lnTo>
                        <a:lnTo>
                          <a:pt x="29" y="59"/>
                        </a:lnTo>
                        <a:lnTo>
                          <a:pt x="33" y="64"/>
                        </a:lnTo>
                        <a:lnTo>
                          <a:pt x="36" y="69"/>
                        </a:lnTo>
                        <a:lnTo>
                          <a:pt x="40" y="74"/>
                        </a:lnTo>
                        <a:lnTo>
                          <a:pt x="43" y="79"/>
                        </a:lnTo>
                        <a:lnTo>
                          <a:pt x="51" y="89"/>
                        </a:lnTo>
                        <a:lnTo>
                          <a:pt x="59" y="98"/>
                        </a:lnTo>
                        <a:lnTo>
                          <a:pt x="67" y="108"/>
                        </a:lnTo>
                        <a:lnTo>
                          <a:pt x="75" y="117"/>
                        </a:lnTo>
                        <a:lnTo>
                          <a:pt x="83" y="126"/>
                        </a:lnTo>
                        <a:lnTo>
                          <a:pt x="92" y="134"/>
                        </a:lnTo>
                        <a:lnTo>
                          <a:pt x="100" y="143"/>
                        </a:lnTo>
                        <a:lnTo>
                          <a:pt x="109" y="152"/>
                        </a:lnTo>
                        <a:lnTo>
                          <a:pt x="110" y="152"/>
                        </a:lnTo>
                        <a:lnTo>
                          <a:pt x="110" y="151"/>
                        </a:lnTo>
                        <a:lnTo>
                          <a:pt x="111" y="151"/>
                        </a:lnTo>
                        <a:lnTo>
                          <a:pt x="110" y="150"/>
                        </a:lnTo>
                        <a:lnTo>
                          <a:pt x="102" y="141"/>
                        </a:lnTo>
                        <a:lnTo>
                          <a:pt x="95" y="133"/>
                        </a:lnTo>
                        <a:lnTo>
                          <a:pt x="87" y="123"/>
                        </a:lnTo>
                        <a:lnTo>
                          <a:pt x="79" y="115"/>
                        </a:lnTo>
                        <a:lnTo>
                          <a:pt x="71" y="106"/>
                        </a:lnTo>
                        <a:lnTo>
                          <a:pt x="64" y="97"/>
                        </a:lnTo>
                        <a:lnTo>
                          <a:pt x="56" y="88"/>
                        </a:lnTo>
                        <a:lnTo>
                          <a:pt x="49" y="79"/>
                        </a:lnTo>
                        <a:lnTo>
                          <a:pt x="46" y="74"/>
                        </a:lnTo>
                        <a:lnTo>
                          <a:pt x="42" y="70"/>
                        </a:lnTo>
                        <a:lnTo>
                          <a:pt x="38" y="65"/>
                        </a:lnTo>
                        <a:lnTo>
                          <a:pt x="35" y="60"/>
                        </a:lnTo>
                        <a:lnTo>
                          <a:pt x="32" y="55"/>
                        </a:lnTo>
                        <a:lnTo>
                          <a:pt x="28" y="50"/>
                        </a:lnTo>
                        <a:lnTo>
                          <a:pt x="25" y="45"/>
                        </a:lnTo>
                        <a:lnTo>
                          <a:pt x="22" y="40"/>
                        </a:lnTo>
                        <a:lnTo>
                          <a:pt x="19" y="35"/>
                        </a:lnTo>
                        <a:lnTo>
                          <a:pt x="15" y="29"/>
                        </a:lnTo>
                        <a:lnTo>
                          <a:pt x="11" y="22"/>
                        </a:lnTo>
                        <a:lnTo>
                          <a:pt x="8" y="16"/>
                        </a:lnTo>
                        <a:lnTo>
                          <a:pt x="5" y="10"/>
                        </a:lnTo>
                        <a:lnTo>
                          <a:pt x="2" y="5"/>
                        </a:lnTo>
                        <a:lnTo>
                          <a:pt x="0" y="1"/>
                        </a:lnTo>
                        <a:lnTo>
                          <a:pt x="0" y="0"/>
                        </a:lnTo>
                        <a:lnTo>
                          <a:pt x="0" y="1"/>
                        </a:lnTo>
                        <a:lnTo>
                          <a:pt x="1" y="4"/>
                        </a:lnTo>
                        <a:lnTo>
                          <a:pt x="3" y="9"/>
                        </a:lnTo>
                        <a:lnTo>
                          <a:pt x="6" y="15"/>
                        </a:lnTo>
                        <a:lnTo>
                          <a:pt x="8" y="21"/>
                        </a:lnTo>
                        <a:lnTo>
                          <a:pt x="10" y="27"/>
                        </a:lnTo>
                        <a:lnTo>
                          <a:pt x="13" y="33"/>
                        </a:lnTo>
                        <a:lnTo>
                          <a:pt x="16" y="3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8" name="Freeform 83"/>
                  <p:cNvSpPr>
                    <a:spLocks/>
                  </p:cNvSpPr>
                  <p:nvPr/>
                </p:nvSpPr>
                <p:spPr bwMode="auto">
                  <a:xfrm>
                    <a:off x="1372" y="2217"/>
                    <a:ext cx="54" cy="48"/>
                  </a:xfrm>
                  <a:custGeom>
                    <a:avLst/>
                    <a:gdLst>
                      <a:gd name="T0" fmla="*/ 23 w 54"/>
                      <a:gd name="T1" fmla="*/ 24 h 48"/>
                      <a:gd name="T2" fmla="*/ 27 w 54"/>
                      <a:gd name="T3" fmla="*/ 27 h 48"/>
                      <a:gd name="T4" fmla="*/ 31 w 54"/>
                      <a:gd name="T5" fmla="*/ 30 h 48"/>
                      <a:gd name="T6" fmla="*/ 34 w 54"/>
                      <a:gd name="T7" fmla="*/ 33 h 48"/>
                      <a:gd name="T8" fmla="*/ 38 w 54"/>
                      <a:gd name="T9" fmla="*/ 36 h 48"/>
                      <a:gd name="T10" fmla="*/ 42 w 54"/>
                      <a:gd name="T11" fmla="*/ 39 h 48"/>
                      <a:gd name="T12" fmla="*/ 46 w 54"/>
                      <a:gd name="T13" fmla="*/ 42 h 48"/>
                      <a:gd name="T14" fmla="*/ 50 w 54"/>
                      <a:gd name="T15" fmla="*/ 45 h 48"/>
                      <a:gd name="T16" fmla="*/ 54 w 54"/>
                      <a:gd name="T17" fmla="*/ 48 h 48"/>
                      <a:gd name="T18" fmla="*/ 54 w 54"/>
                      <a:gd name="T19" fmla="*/ 47 h 48"/>
                      <a:gd name="T20" fmla="*/ 54 w 54"/>
                      <a:gd name="T21" fmla="*/ 45 h 48"/>
                      <a:gd name="T22" fmla="*/ 54 w 54"/>
                      <a:gd name="T23" fmla="*/ 44 h 48"/>
                      <a:gd name="T24" fmla="*/ 54 w 54"/>
                      <a:gd name="T25" fmla="*/ 43 h 48"/>
                      <a:gd name="T26" fmla="*/ 47 w 54"/>
                      <a:gd name="T27" fmla="*/ 37 h 48"/>
                      <a:gd name="T28" fmla="*/ 38 w 54"/>
                      <a:gd name="T29" fmla="*/ 30 h 48"/>
                      <a:gd name="T30" fmla="*/ 29 w 54"/>
                      <a:gd name="T31" fmla="*/ 23 h 48"/>
                      <a:gd name="T32" fmla="*/ 21 w 54"/>
                      <a:gd name="T33" fmla="*/ 16 h 48"/>
                      <a:gd name="T34" fmla="*/ 13 w 54"/>
                      <a:gd name="T35" fmla="*/ 10 h 48"/>
                      <a:gd name="T36" fmla="*/ 6 w 54"/>
                      <a:gd name="T37" fmla="*/ 5 h 48"/>
                      <a:gd name="T38" fmla="*/ 2 w 54"/>
                      <a:gd name="T39" fmla="*/ 2 h 48"/>
                      <a:gd name="T40" fmla="*/ 0 w 54"/>
                      <a:gd name="T41" fmla="*/ 0 h 48"/>
                      <a:gd name="T42" fmla="*/ 1 w 54"/>
                      <a:gd name="T43" fmla="*/ 1 h 48"/>
                      <a:gd name="T44" fmla="*/ 2 w 54"/>
                      <a:gd name="T45" fmla="*/ 3 h 48"/>
                      <a:gd name="T46" fmla="*/ 5 w 54"/>
                      <a:gd name="T47" fmla="*/ 6 h 48"/>
                      <a:gd name="T48" fmla="*/ 9 w 54"/>
                      <a:gd name="T49" fmla="*/ 10 h 48"/>
                      <a:gd name="T50" fmla="*/ 12 w 54"/>
                      <a:gd name="T51" fmla="*/ 14 h 48"/>
                      <a:gd name="T52" fmla="*/ 16 w 54"/>
                      <a:gd name="T53" fmla="*/ 17 h 48"/>
                      <a:gd name="T54" fmla="*/ 20 w 54"/>
                      <a:gd name="T55" fmla="*/ 21 h 48"/>
                      <a:gd name="T56" fmla="*/ 23 w 54"/>
                      <a:gd name="T57" fmla="*/ 24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
                      <a:gd name="T88" fmla="*/ 0 h 48"/>
                      <a:gd name="T89" fmla="*/ 54 w 54"/>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 h="48">
                        <a:moveTo>
                          <a:pt x="23" y="24"/>
                        </a:moveTo>
                        <a:lnTo>
                          <a:pt x="27" y="27"/>
                        </a:lnTo>
                        <a:lnTo>
                          <a:pt x="31" y="30"/>
                        </a:lnTo>
                        <a:lnTo>
                          <a:pt x="34" y="33"/>
                        </a:lnTo>
                        <a:lnTo>
                          <a:pt x="38" y="36"/>
                        </a:lnTo>
                        <a:lnTo>
                          <a:pt x="42" y="39"/>
                        </a:lnTo>
                        <a:lnTo>
                          <a:pt x="46" y="42"/>
                        </a:lnTo>
                        <a:lnTo>
                          <a:pt x="50" y="45"/>
                        </a:lnTo>
                        <a:lnTo>
                          <a:pt x="54" y="48"/>
                        </a:lnTo>
                        <a:lnTo>
                          <a:pt x="54" y="47"/>
                        </a:lnTo>
                        <a:lnTo>
                          <a:pt x="54" y="45"/>
                        </a:lnTo>
                        <a:lnTo>
                          <a:pt x="54" y="44"/>
                        </a:lnTo>
                        <a:lnTo>
                          <a:pt x="54" y="43"/>
                        </a:lnTo>
                        <a:lnTo>
                          <a:pt x="47" y="37"/>
                        </a:lnTo>
                        <a:lnTo>
                          <a:pt x="38" y="30"/>
                        </a:lnTo>
                        <a:lnTo>
                          <a:pt x="29" y="23"/>
                        </a:lnTo>
                        <a:lnTo>
                          <a:pt x="21" y="16"/>
                        </a:lnTo>
                        <a:lnTo>
                          <a:pt x="13" y="10"/>
                        </a:lnTo>
                        <a:lnTo>
                          <a:pt x="6" y="5"/>
                        </a:lnTo>
                        <a:lnTo>
                          <a:pt x="2" y="2"/>
                        </a:lnTo>
                        <a:lnTo>
                          <a:pt x="0" y="0"/>
                        </a:lnTo>
                        <a:lnTo>
                          <a:pt x="1" y="1"/>
                        </a:lnTo>
                        <a:lnTo>
                          <a:pt x="2" y="3"/>
                        </a:lnTo>
                        <a:lnTo>
                          <a:pt x="5" y="6"/>
                        </a:lnTo>
                        <a:lnTo>
                          <a:pt x="9" y="10"/>
                        </a:lnTo>
                        <a:lnTo>
                          <a:pt x="12" y="14"/>
                        </a:lnTo>
                        <a:lnTo>
                          <a:pt x="16" y="17"/>
                        </a:lnTo>
                        <a:lnTo>
                          <a:pt x="20" y="21"/>
                        </a:lnTo>
                        <a:lnTo>
                          <a:pt x="23" y="2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9" name="Freeform 84"/>
                  <p:cNvSpPr>
                    <a:spLocks/>
                  </p:cNvSpPr>
                  <p:nvPr/>
                </p:nvSpPr>
                <p:spPr bwMode="auto">
                  <a:xfrm>
                    <a:off x="1335" y="2254"/>
                    <a:ext cx="84" cy="186"/>
                  </a:xfrm>
                  <a:custGeom>
                    <a:avLst/>
                    <a:gdLst>
                      <a:gd name="T0" fmla="*/ 58 w 84"/>
                      <a:gd name="T1" fmla="*/ 103 h 186"/>
                      <a:gd name="T2" fmla="*/ 52 w 84"/>
                      <a:gd name="T3" fmla="*/ 114 h 186"/>
                      <a:gd name="T4" fmla="*/ 46 w 84"/>
                      <a:gd name="T5" fmla="*/ 125 h 186"/>
                      <a:gd name="T6" fmla="*/ 39 w 84"/>
                      <a:gd name="T7" fmla="*/ 135 h 186"/>
                      <a:gd name="T8" fmla="*/ 32 w 84"/>
                      <a:gd name="T9" fmla="*/ 146 h 186"/>
                      <a:gd name="T10" fmla="*/ 24 w 84"/>
                      <a:gd name="T11" fmla="*/ 156 h 186"/>
                      <a:gd name="T12" fmla="*/ 16 w 84"/>
                      <a:gd name="T13" fmla="*/ 166 h 186"/>
                      <a:gd name="T14" fmla="*/ 9 w 84"/>
                      <a:gd name="T15" fmla="*/ 175 h 186"/>
                      <a:gd name="T16" fmla="*/ 0 w 84"/>
                      <a:gd name="T17" fmla="*/ 184 h 186"/>
                      <a:gd name="T18" fmla="*/ 0 w 84"/>
                      <a:gd name="T19" fmla="*/ 185 h 186"/>
                      <a:gd name="T20" fmla="*/ 0 w 84"/>
                      <a:gd name="T21" fmla="*/ 186 h 186"/>
                      <a:gd name="T22" fmla="*/ 1 w 84"/>
                      <a:gd name="T23" fmla="*/ 186 h 186"/>
                      <a:gd name="T24" fmla="*/ 2 w 84"/>
                      <a:gd name="T25" fmla="*/ 186 h 186"/>
                      <a:gd name="T26" fmla="*/ 11 w 84"/>
                      <a:gd name="T27" fmla="*/ 177 h 186"/>
                      <a:gd name="T28" fmla="*/ 19 w 84"/>
                      <a:gd name="T29" fmla="*/ 167 h 186"/>
                      <a:gd name="T30" fmla="*/ 27 w 84"/>
                      <a:gd name="T31" fmla="*/ 157 h 186"/>
                      <a:gd name="T32" fmla="*/ 35 w 84"/>
                      <a:gd name="T33" fmla="*/ 147 h 186"/>
                      <a:gd name="T34" fmla="*/ 42 w 84"/>
                      <a:gd name="T35" fmla="*/ 138 h 186"/>
                      <a:gd name="T36" fmla="*/ 50 w 84"/>
                      <a:gd name="T37" fmla="*/ 127 h 186"/>
                      <a:gd name="T38" fmla="*/ 56 w 84"/>
                      <a:gd name="T39" fmla="*/ 116 h 186"/>
                      <a:gd name="T40" fmla="*/ 62 w 84"/>
                      <a:gd name="T41" fmla="*/ 105 h 186"/>
                      <a:gd name="T42" fmla="*/ 67 w 84"/>
                      <a:gd name="T43" fmla="*/ 91 h 186"/>
                      <a:gd name="T44" fmla="*/ 72 w 84"/>
                      <a:gd name="T45" fmla="*/ 74 h 186"/>
                      <a:gd name="T46" fmla="*/ 76 w 84"/>
                      <a:gd name="T47" fmla="*/ 57 h 186"/>
                      <a:gd name="T48" fmla="*/ 79 w 84"/>
                      <a:gd name="T49" fmla="*/ 40 h 186"/>
                      <a:gd name="T50" fmla="*/ 81 w 84"/>
                      <a:gd name="T51" fmla="*/ 24 h 186"/>
                      <a:gd name="T52" fmla="*/ 83 w 84"/>
                      <a:gd name="T53" fmla="*/ 11 h 186"/>
                      <a:gd name="T54" fmla="*/ 83 w 84"/>
                      <a:gd name="T55" fmla="*/ 3 h 186"/>
                      <a:gd name="T56" fmla="*/ 84 w 84"/>
                      <a:gd name="T57" fmla="*/ 0 h 186"/>
                      <a:gd name="T58" fmla="*/ 83 w 84"/>
                      <a:gd name="T59" fmla="*/ 3 h 186"/>
                      <a:gd name="T60" fmla="*/ 82 w 84"/>
                      <a:gd name="T61" fmla="*/ 11 h 186"/>
                      <a:gd name="T62" fmla="*/ 80 w 84"/>
                      <a:gd name="T63" fmla="*/ 24 h 186"/>
                      <a:gd name="T64" fmla="*/ 77 w 84"/>
                      <a:gd name="T65" fmla="*/ 39 h 186"/>
                      <a:gd name="T66" fmla="*/ 73 w 84"/>
                      <a:gd name="T67" fmla="*/ 56 h 186"/>
                      <a:gd name="T68" fmla="*/ 69 w 84"/>
                      <a:gd name="T69" fmla="*/ 73 h 186"/>
                      <a:gd name="T70" fmla="*/ 64 w 84"/>
                      <a:gd name="T71" fmla="*/ 89 h 186"/>
                      <a:gd name="T72" fmla="*/ 58 w 84"/>
                      <a:gd name="T73" fmla="*/ 103 h 1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
                      <a:gd name="T112" fmla="*/ 0 h 186"/>
                      <a:gd name="T113" fmla="*/ 84 w 84"/>
                      <a:gd name="T114" fmla="*/ 186 h 18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 h="186">
                        <a:moveTo>
                          <a:pt x="58" y="103"/>
                        </a:moveTo>
                        <a:lnTo>
                          <a:pt x="52" y="114"/>
                        </a:lnTo>
                        <a:lnTo>
                          <a:pt x="46" y="125"/>
                        </a:lnTo>
                        <a:lnTo>
                          <a:pt x="39" y="135"/>
                        </a:lnTo>
                        <a:lnTo>
                          <a:pt x="32" y="146"/>
                        </a:lnTo>
                        <a:lnTo>
                          <a:pt x="24" y="156"/>
                        </a:lnTo>
                        <a:lnTo>
                          <a:pt x="16" y="166"/>
                        </a:lnTo>
                        <a:lnTo>
                          <a:pt x="9" y="175"/>
                        </a:lnTo>
                        <a:lnTo>
                          <a:pt x="0" y="184"/>
                        </a:lnTo>
                        <a:lnTo>
                          <a:pt x="0" y="185"/>
                        </a:lnTo>
                        <a:lnTo>
                          <a:pt x="0" y="186"/>
                        </a:lnTo>
                        <a:lnTo>
                          <a:pt x="1" y="186"/>
                        </a:lnTo>
                        <a:lnTo>
                          <a:pt x="2" y="186"/>
                        </a:lnTo>
                        <a:lnTo>
                          <a:pt x="11" y="177"/>
                        </a:lnTo>
                        <a:lnTo>
                          <a:pt x="19" y="167"/>
                        </a:lnTo>
                        <a:lnTo>
                          <a:pt x="27" y="157"/>
                        </a:lnTo>
                        <a:lnTo>
                          <a:pt x="35" y="147"/>
                        </a:lnTo>
                        <a:lnTo>
                          <a:pt x="42" y="138"/>
                        </a:lnTo>
                        <a:lnTo>
                          <a:pt x="50" y="127"/>
                        </a:lnTo>
                        <a:lnTo>
                          <a:pt x="56" y="116"/>
                        </a:lnTo>
                        <a:lnTo>
                          <a:pt x="62" y="105"/>
                        </a:lnTo>
                        <a:lnTo>
                          <a:pt x="67" y="91"/>
                        </a:lnTo>
                        <a:lnTo>
                          <a:pt x="72" y="74"/>
                        </a:lnTo>
                        <a:lnTo>
                          <a:pt x="76" y="57"/>
                        </a:lnTo>
                        <a:lnTo>
                          <a:pt x="79" y="40"/>
                        </a:lnTo>
                        <a:lnTo>
                          <a:pt x="81" y="24"/>
                        </a:lnTo>
                        <a:lnTo>
                          <a:pt x="83" y="11"/>
                        </a:lnTo>
                        <a:lnTo>
                          <a:pt x="83" y="3"/>
                        </a:lnTo>
                        <a:lnTo>
                          <a:pt x="84" y="0"/>
                        </a:lnTo>
                        <a:lnTo>
                          <a:pt x="83" y="3"/>
                        </a:lnTo>
                        <a:lnTo>
                          <a:pt x="82" y="11"/>
                        </a:lnTo>
                        <a:lnTo>
                          <a:pt x="80" y="24"/>
                        </a:lnTo>
                        <a:lnTo>
                          <a:pt x="77" y="39"/>
                        </a:lnTo>
                        <a:lnTo>
                          <a:pt x="73" y="56"/>
                        </a:lnTo>
                        <a:lnTo>
                          <a:pt x="69" y="73"/>
                        </a:lnTo>
                        <a:lnTo>
                          <a:pt x="64" y="89"/>
                        </a:lnTo>
                        <a:lnTo>
                          <a:pt x="58" y="10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85"/>
                  <p:cNvSpPr>
                    <a:spLocks/>
                  </p:cNvSpPr>
                  <p:nvPr/>
                </p:nvSpPr>
                <p:spPr bwMode="auto">
                  <a:xfrm>
                    <a:off x="1396" y="2175"/>
                    <a:ext cx="47" cy="285"/>
                  </a:xfrm>
                  <a:custGeom>
                    <a:avLst/>
                    <a:gdLst>
                      <a:gd name="T0" fmla="*/ 16 w 47"/>
                      <a:gd name="T1" fmla="*/ 0 h 285"/>
                      <a:gd name="T2" fmla="*/ 17 w 47"/>
                      <a:gd name="T3" fmla="*/ 9 h 285"/>
                      <a:gd name="T4" fmla="*/ 20 w 47"/>
                      <a:gd name="T5" fmla="*/ 17 h 285"/>
                      <a:gd name="T6" fmla="*/ 22 w 47"/>
                      <a:gd name="T7" fmla="*/ 24 h 285"/>
                      <a:gd name="T8" fmla="*/ 25 w 47"/>
                      <a:gd name="T9" fmla="*/ 32 h 285"/>
                      <a:gd name="T10" fmla="*/ 27 w 47"/>
                      <a:gd name="T11" fmla="*/ 40 h 285"/>
                      <a:gd name="T12" fmla="*/ 30 w 47"/>
                      <a:gd name="T13" fmla="*/ 48 h 285"/>
                      <a:gd name="T14" fmla="*/ 32 w 47"/>
                      <a:gd name="T15" fmla="*/ 56 h 285"/>
                      <a:gd name="T16" fmla="*/ 34 w 47"/>
                      <a:gd name="T17" fmla="*/ 64 h 285"/>
                      <a:gd name="T18" fmla="*/ 37 w 47"/>
                      <a:gd name="T19" fmla="*/ 83 h 285"/>
                      <a:gd name="T20" fmla="*/ 39 w 47"/>
                      <a:gd name="T21" fmla="*/ 103 h 285"/>
                      <a:gd name="T22" fmla="*/ 40 w 47"/>
                      <a:gd name="T23" fmla="*/ 123 h 285"/>
                      <a:gd name="T24" fmla="*/ 40 w 47"/>
                      <a:gd name="T25" fmla="*/ 142 h 285"/>
                      <a:gd name="T26" fmla="*/ 39 w 47"/>
                      <a:gd name="T27" fmla="*/ 161 h 285"/>
                      <a:gd name="T28" fmla="*/ 37 w 47"/>
                      <a:gd name="T29" fmla="*/ 179 h 285"/>
                      <a:gd name="T30" fmla="*/ 33 w 47"/>
                      <a:gd name="T31" fmla="*/ 197 h 285"/>
                      <a:gd name="T32" fmla="*/ 29 w 47"/>
                      <a:gd name="T33" fmla="*/ 215 h 285"/>
                      <a:gd name="T34" fmla="*/ 23 w 47"/>
                      <a:gd name="T35" fmla="*/ 232 h 285"/>
                      <a:gd name="T36" fmla="*/ 16 w 47"/>
                      <a:gd name="T37" fmla="*/ 249 h 285"/>
                      <a:gd name="T38" fmla="*/ 8 w 47"/>
                      <a:gd name="T39" fmla="*/ 266 h 285"/>
                      <a:gd name="T40" fmla="*/ 0 w 47"/>
                      <a:gd name="T41" fmla="*/ 283 h 285"/>
                      <a:gd name="T42" fmla="*/ 0 w 47"/>
                      <a:gd name="T43" fmla="*/ 284 h 285"/>
                      <a:gd name="T44" fmla="*/ 1 w 47"/>
                      <a:gd name="T45" fmla="*/ 285 h 285"/>
                      <a:gd name="T46" fmla="*/ 3 w 47"/>
                      <a:gd name="T47" fmla="*/ 285 h 285"/>
                      <a:gd name="T48" fmla="*/ 4 w 47"/>
                      <a:gd name="T49" fmla="*/ 284 h 285"/>
                      <a:gd name="T50" fmla="*/ 8 w 47"/>
                      <a:gd name="T51" fmla="*/ 276 h 285"/>
                      <a:gd name="T52" fmla="*/ 13 w 47"/>
                      <a:gd name="T53" fmla="*/ 268 h 285"/>
                      <a:gd name="T54" fmla="*/ 17 w 47"/>
                      <a:gd name="T55" fmla="*/ 260 h 285"/>
                      <a:gd name="T56" fmla="*/ 22 w 47"/>
                      <a:gd name="T57" fmla="*/ 251 h 285"/>
                      <a:gd name="T58" fmla="*/ 26 w 47"/>
                      <a:gd name="T59" fmla="*/ 243 h 285"/>
                      <a:gd name="T60" fmla="*/ 29 w 47"/>
                      <a:gd name="T61" fmla="*/ 235 h 285"/>
                      <a:gd name="T62" fmla="*/ 33 w 47"/>
                      <a:gd name="T63" fmla="*/ 226 h 285"/>
                      <a:gd name="T64" fmla="*/ 36 w 47"/>
                      <a:gd name="T65" fmla="*/ 217 h 285"/>
                      <a:gd name="T66" fmla="*/ 41 w 47"/>
                      <a:gd name="T67" fmla="*/ 199 h 285"/>
                      <a:gd name="T68" fmla="*/ 44 w 47"/>
                      <a:gd name="T69" fmla="*/ 181 h 285"/>
                      <a:gd name="T70" fmla="*/ 47 w 47"/>
                      <a:gd name="T71" fmla="*/ 163 h 285"/>
                      <a:gd name="T72" fmla="*/ 47 w 47"/>
                      <a:gd name="T73" fmla="*/ 144 h 285"/>
                      <a:gd name="T74" fmla="*/ 47 w 47"/>
                      <a:gd name="T75" fmla="*/ 125 h 285"/>
                      <a:gd name="T76" fmla="*/ 45 w 47"/>
                      <a:gd name="T77" fmla="*/ 106 h 285"/>
                      <a:gd name="T78" fmla="*/ 42 w 47"/>
                      <a:gd name="T79" fmla="*/ 87 h 285"/>
                      <a:gd name="T80" fmla="*/ 39 w 47"/>
                      <a:gd name="T81" fmla="*/ 69 h 285"/>
                      <a:gd name="T82" fmla="*/ 36 w 47"/>
                      <a:gd name="T83" fmla="*/ 60 h 285"/>
                      <a:gd name="T84" fmla="*/ 34 w 47"/>
                      <a:gd name="T85" fmla="*/ 52 h 285"/>
                      <a:gd name="T86" fmla="*/ 31 w 47"/>
                      <a:gd name="T87" fmla="*/ 43 h 285"/>
                      <a:gd name="T88" fmla="*/ 27 w 47"/>
                      <a:gd name="T89" fmla="*/ 34 h 285"/>
                      <a:gd name="T90" fmla="*/ 24 w 47"/>
                      <a:gd name="T91" fmla="*/ 26 h 285"/>
                      <a:gd name="T92" fmla="*/ 22 w 47"/>
                      <a:gd name="T93" fmla="*/ 18 h 285"/>
                      <a:gd name="T94" fmla="*/ 18 w 47"/>
                      <a:gd name="T95" fmla="*/ 9 h 285"/>
                      <a:gd name="T96" fmla="*/ 16 w 47"/>
                      <a:gd name="T97" fmla="*/ 0 h 285"/>
                      <a:gd name="T98" fmla="*/ 16 w 47"/>
                      <a:gd name="T99" fmla="*/ 0 h 285"/>
                      <a:gd name="T100" fmla="*/ 16 w 47"/>
                      <a:gd name="T101" fmla="*/ 0 h 285"/>
                      <a:gd name="T102" fmla="*/ 16 w 47"/>
                      <a:gd name="T103" fmla="*/ 0 h 285"/>
                      <a:gd name="T104" fmla="*/ 16 w 47"/>
                      <a:gd name="T105" fmla="*/ 0 h 285"/>
                      <a:gd name="T106" fmla="*/ 16 w 47"/>
                      <a:gd name="T107" fmla="*/ 0 h 28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285"/>
                      <a:gd name="T164" fmla="*/ 47 w 47"/>
                      <a:gd name="T165" fmla="*/ 285 h 28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285">
                        <a:moveTo>
                          <a:pt x="16" y="0"/>
                        </a:moveTo>
                        <a:lnTo>
                          <a:pt x="17" y="9"/>
                        </a:lnTo>
                        <a:lnTo>
                          <a:pt x="20" y="17"/>
                        </a:lnTo>
                        <a:lnTo>
                          <a:pt x="22" y="24"/>
                        </a:lnTo>
                        <a:lnTo>
                          <a:pt x="25" y="32"/>
                        </a:lnTo>
                        <a:lnTo>
                          <a:pt x="27" y="40"/>
                        </a:lnTo>
                        <a:lnTo>
                          <a:pt x="30" y="48"/>
                        </a:lnTo>
                        <a:lnTo>
                          <a:pt x="32" y="56"/>
                        </a:lnTo>
                        <a:lnTo>
                          <a:pt x="34" y="64"/>
                        </a:lnTo>
                        <a:lnTo>
                          <a:pt x="37" y="83"/>
                        </a:lnTo>
                        <a:lnTo>
                          <a:pt x="39" y="103"/>
                        </a:lnTo>
                        <a:lnTo>
                          <a:pt x="40" y="123"/>
                        </a:lnTo>
                        <a:lnTo>
                          <a:pt x="40" y="142"/>
                        </a:lnTo>
                        <a:lnTo>
                          <a:pt x="39" y="161"/>
                        </a:lnTo>
                        <a:lnTo>
                          <a:pt x="37" y="179"/>
                        </a:lnTo>
                        <a:lnTo>
                          <a:pt x="33" y="197"/>
                        </a:lnTo>
                        <a:lnTo>
                          <a:pt x="29" y="215"/>
                        </a:lnTo>
                        <a:lnTo>
                          <a:pt x="23" y="232"/>
                        </a:lnTo>
                        <a:lnTo>
                          <a:pt x="16" y="249"/>
                        </a:lnTo>
                        <a:lnTo>
                          <a:pt x="8" y="266"/>
                        </a:lnTo>
                        <a:lnTo>
                          <a:pt x="0" y="283"/>
                        </a:lnTo>
                        <a:lnTo>
                          <a:pt x="0" y="284"/>
                        </a:lnTo>
                        <a:lnTo>
                          <a:pt x="1" y="285"/>
                        </a:lnTo>
                        <a:lnTo>
                          <a:pt x="3" y="285"/>
                        </a:lnTo>
                        <a:lnTo>
                          <a:pt x="4" y="284"/>
                        </a:lnTo>
                        <a:lnTo>
                          <a:pt x="8" y="276"/>
                        </a:lnTo>
                        <a:lnTo>
                          <a:pt x="13" y="268"/>
                        </a:lnTo>
                        <a:lnTo>
                          <a:pt x="17" y="260"/>
                        </a:lnTo>
                        <a:lnTo>
                          <a:pt x="22" y="251"/>
                        </a:lnTo>
                        <a:lnTo>
                          <a:pt x="26" y="243"/>
                        </a:lnTo>
                        <a:lnTo>
                          <a:pt x="29" y="235"/>
                        </a:lnTo>
                        <a:lnTo>
                          <a:pt x="33" y="226"/>
                        </a:lnTo>
                        <a:lnTo>
                          <a:pt x="36" y="217"/>
                        </a:lnTo>
                        <a:lnTo>
                          <a:pt x="41" y="199"/>
                        </a:lnTo>
                        <a:lnTo>
                          <a:pt x="44" y="181"/>
                        </a:lnTo>
                        <a:lnTo>
                          <a:pt x="47" y="163"/>
                        </a:lnTo>
                        <a:lnTo>
                          <a:pt x="47" y="144"/>
                        </a:lnTo>
                        <a:lnTo>
                          <a:pt x="47" y="125"/>
                        </a:lnTo>
                        <a:lnTo>
                          <a:pt x="45" y="106"/>
                        </a:lnTo>
                        <a:lnTo>
                          <a:pt x="42" y="87"/>
                        </a:lnTo>
                        <a:lnTo>
                          <a:pt x="39" y="69"/>
                        </a:lnTo>
                        <a:lnTo>
                          <a:pt x="36" y="60"/>
                        </a:lnTo>
                        <a:lnTo>
                          <a:pt x="34" y="52"/>
                        </a:lnTo>
                        <a:lnTo>
                          <a:pt x="31" y="43"/>
                        </a:lnTo>
                        <a:lnTo>
                          <a:pt x="27" y="34"/>
                        </a:lnTo>
                        <a:lnTo>
                          <a:pt x="24" y="26"/>
                        </a:lnTo>
                        <a:lnTo>
                          <a:pt x="22" y="18"/>
                        </a:lnTo>
                        <a:lnTo>
                          <a:pt x="18" y="9"/>
                        </a:lnTo>
                        <a:lnTo>
                          <a:pt x="16"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86"/>
                  <p:cNvSpPr>
                    <a:spLocks/>
                  </p:cNvSpPr>
                  <p:nvPr/>
                </p:nvSpPr>
                <p:spPr bwMode="auto">
                  <a:xfrm>
                    <a:off x="1652" y="2472"/>
                    <a:ext cx="7" cy="95"/>
                  </a:xfrm>
                  <a:custGeom>
                    <a:avLst/>
                    <a:gdLst>
                      <a:gd name="T0" fmla="*/ 2 w 7"/>
                      <a:gd name="T1" fmla="*/ 45 h 95"/>
                      <a:gd name="T2" fmla="*/ 3 w 7"/>
                      <a:gd name="T3" fmla="*/ 57 h 95"/>
                      <a:gd name="T4" fmla="*/ 3 w 7"/>
                      <a:gd name="T5" fmla="*/ 70 h 95"/>
                      <a:gd name="T6" fmla="*/ 3 w 7"/>
                      <a:gd name="T7" fmla="*/ 82 h 95"/>
                      <a:gd name="T8" fmla="*/ 4 w 7"/>
                      <a:gd name="T9" fmla="*/ 94 h 95"/>
                      <a:gd name="T10" fmla="*/ 4 w 7"/>
                      <a:gd name="T11" fmla="*/ 95 h 95"/>
                      <a:gd name="T12" fmla="*/ 5 w 7"/>
                      <a:gd name="T13" fmla="*/ 95 h 95"/>
                      <a:gd name="T14" fmla="*/ 5 w 7"/>
                      <a:gd name="T15" fmla="*/ 94 h 95"/>
                      <a:gd name="T16" fmla="*/ 6 w 7"/>
                      <a:gd name="T17" fmla="*/ 94 h 95"/>
                      <a:gd name="T18" fmla="*/ 6 w 7"/>
                      <a:gd name="T19" fmla="*/ 80 h 95"/>
                      <a:gd name="T20" fmla="*/ 7 w 7"/>
                      <a:gd name="T21" fmla="*/ 67 h 95"/>
                      <a:gd name="T22" fmla="*/ 6 w 7"/>
                      <a:gd name="T23" fmla="*/ 54 h 95"/>
                      <a:gd name="T24" fmla="*/ 6 w 7"/>
                      <a:gd name="T25" fmla="*/ 41 h 95"/>
                      <a:gd name="T26" fmla="*/ 5 w 7"/>
                      <a:gd name="T27" fmla="*/ 28 h 95"/>
                      <a:gd name="T28" fmla="*/ 2 w 7"/>
                      <a:gd name="T29" fmla="*/ 15 h 95"/>
                      <a:gd name="T30" fmla="*/ 1 w 7"/>
                      <a:gd name="T31" fmla="*/ 5 h 95"/>
                      <a:gd name="T32" fmla="*/ 0 w 7"/>
                      <a:gd name="T33" fmla="*/ 0 h 95"/>
                      <a:gd name="T34" fmla="*/ 0 w 7"/>
                      <a:gd name="T35" fmla="*/ 5 h 95"/>
                      <a:gd name="T36" fmla="*/ 1 w 7"/>
                      <a:gd name="T37" fmla="*/ 17 h 95"/>
                      <a:gd name="T38" fmla="*/ 2 w 7"/>
                      <a:gd name="T39" fmla="*/ 32 h 95"/>
                      <a:gd name="T40" fmla="*/ 2 w 7"/>
                      <a:gd name="T41" fmla="*/ 4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
                      <a:gd name="T64" fmla="*/ 0 h 95"/>
                      <a:gd name="T65" fmla="*/ 7 w 7"/>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 h="95">
                        <a:moveTo>
                          <a:pt x="2" y="45"/>
                        </a:moveTo>
                        <a:lnTo>
                          <a:pt x="3" y="57"/>
                        </a:lnTo>
                        <a:lnTo>
                          <a:pt x="3" y="70"/>
                        </a:lnTo>
                        <a:lnTo>
                          <a:pt x="3" y="82"/>
                        </a:lnTo>
                        <a:lnTo>
                          <a:pt x="4" y="94"/>
                        </a:lnTo>
                        <a:lnTo>
                          <a:pt x="4" y="95"/>
                        </a:lnTo>
                        <a:lnTo>
                          <a:pt x="5" y="95"/>
                        </a:lnTo>
                        <a:lnTo>
                          <a:pt x="5" y="94"/>
                        </a:lnTo>
                        <a:lnTo>
                          <a:pt x="6" y="94"/>
                        </a:lnTo>
                        <a:lnTo>
                          <a:pt x="6" y="80"/>
                        </a:lnTo>
                        <a:lnTo>
                          <a:pt x="7" y="67"/>
                        </a:lnTo>
                        <a:lnTo>
                          <a:pt x="6" y="54"/>
                        </a:lnTo>
                        <a:lnTo>
                          <a:pt x="6" y="41"/>
                        </a:lnTo>
                        <a:lnTo>
                          <a:pt x="5" y="28"/>
                        </a:lnTo>
                        <a:lnTo>
                          <a:pt x="2" y="15"/>
                        </a:lnTo>
                        <a:lnTo>
                          <a:pt x="1" y="5"/>
                        </a:lnTo>
                        <a:lnTo>
                          <a:pt x="0" y="0"/>
                        </a:lnTo>
                        <a:lnTo>
                          <a:pt x="0" y="5"/>
                        </a:lnTo>
                        <a:lnTo>
                          <a:pt x="1" y="17"/>
                        </a:lnTo>
                        <a:lnTo>
                          <a:pt x="2" y="32"/>
                        </a:lnTo>
                        <a:lnTo>
                          <a:pt x="2" y="4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87"/>
                  <p:cNvSpPr>
                    <a:spLocks/>
                  </p:cNvSpPr>
                  <p:nvPr/>
                </p:nvSpPr>
                <p:spPr bwMode="auto">
                  <a:xfrm>
                    <a:off x="1653" y="2583"/>
                    <a:ext cx="178" cy="24"/>
                  </a:xfrm>
                  <a:custGeom>
                    <a:avLst/>
                    <a:gdLst>
                      <a:gd name="T0" fmla="*/ 3 w 178"/>
                      <a:gd name="T1" fmla="*/ 1 h 24"/>
                      <a:gd name="T2" fmla="*/ 13 w 178"/>
                      <a:gd name="T3" fmla="*/ 3 h 24"/>
                      <a:gd name="T4" fmla="*/ 25 w 178"/>
                      <a:gd name="T5" fmla="*/ 5 h 24"/>
                      <a:gd name="T6" fmla="*/ 35 w 178"/>
                      <a:gd name="T7" fmla="*/ 6 h 24"/>
                      <a:gd name="T8" fmla="*/ 45 w 178"/>
                      <a:gd name="T9" fmla="*/ 7 h 24"/>
                      <a:gd name="T10" fmla="*/ 56 w 178"/>
                      <a:gd name="T11" fmla="*/ 9 h 24"/>
                      <a:gd name="T12" fmla="*/ 67 w 178"/>
                      <a:gd name="T13" fmla="*/ 11 h 24"/>
                      <a:gd name="T14" fmla="*/ 79 w 178"/>
                      <a:gd name="T15" fmla="*/ 12 h 24"/>
                      <a:gd name="T16" fmla="*/ 90 w 178"/>
                      <a:gd name="T17" fmla="*/ 14 h 24"/>
                      <a:gd name="T18" fmla="*/ 102 w 178"/>
                      <a:gd name="T19" fmla="*/ 16 h 24"/>
                      <a:gd name="T20" fmla="*/ 113 w 178"/>
                      <a:gd name="T21" fmla="*/ 17 h 24"/>
                      <a:gd name="T22" fmla="*/ 125 w 178"/>
                      <a:gd name="T23" fmla="*/ 19 h 24"/>
                      <a:gd name="T24" fmla="*/ 136 w 178"/>
                      <a:gd name="T25" fmla="*/ 21 h 24"/>
                      <a:gd name="T26" fmla="*/ 148 w 178"/>
                      <a:gd name="T27" fmla="*/ 21 h 24"/>
                      <a:gd name="T28" fmla="*/ 159 w 178"/>
                      <a:gd name="T29" fmla="*/ 22 h 24"/>
                      <a:gd name="T30" fmla="*/ 171 w 178"/>
                      <a:gd name="T31" fmla="*/ 23 h 24"/>
                      <a:gd name="T32" fmla="*/ 177 w 178"/>
                      <a:gd name="T33" fmla="*/ 24 h 24"/>
                      <a:gd name="T34" fmla="*/ 178 w 178"/>
                      <a:gd name="T35" fmla="*/ 22 h 24"/>
                      <a:gd name="T36" fmla="*/ 171 w 178"/>
                      <a:gd name="T37" fmla="*/ 21 h 24"/>
                      <a:gd name="T38" fmla="*/ 161 w 178"/>
                      <a:gd name="T39" fmla="*/ 19 h 24"/>
                      <a:gd name="T40" fmla="*/ 149 w 178"/>
                      <a:gd name="T41" fmla="*/ 18 h 24"/>
                      <a:gd name="T42" fmla="*/ 139 w 178"/>
                      <a:gd name="T43" fmla="*/ 16 h 24"/>
                      <a:gd name="T44" fmla="*/ 128 w 178"/>
                      <a:gd name="T45" fmla="*/ 14 h 24"/>
                      <a:gd name="T46" fmla="*/ 117 w 178"/>
                      <a:gd name="T47" fmla="*/ 12 h 24"/>
                      <a:gd name="T48" fmla="*/ 106 w 178"/>
                      <a:gd name="T49" fmla="*/ 11 h 24"/>
                      <a:gd name="T50" fmla="*/ 95 w 178"/>
                      <a:gd name="T51" fmla="*/ 9 h 24"/>
                      <a:gd name="T52" fmla="*/ 86 w 178"/>
                      <a:gd name="T53" fmla="*/ 8 h 24"/>
                      <a:gd name="T54" fmla="*/ 76 w 178"/>
                      <a:gd name="T55" fmla="*/ 7 h 24"/>
                      <a:gd name="T56" fmla="*/ 64 w 178"/>
                      <a:gd name="T57" fmla="*/ 6 h 24"/>
                      <a:gd name="T58" fmla="*/ 49 w 178"/>
                      <a:gd name="T59" fmla="*/ 5 h 24"/>
                      <a:gd name="T60" fmla="*/ 35 w 178"/>
                      <a:gd name="T61" fmla="*/ 4 h 24"/>
                      <a:gd name="T62" fmla="*/ 22 w 178"/>
                      <a:gd name="T63" fmla="*/ 2 h 24"/>
                      <a:gd name="T64" fmla="*/ 10 w 178"/>
                      <a:gd name="T65" fmla="*/ 1 h 24"/>
                      <a:gd name="T66" fmla="*/ 3 w 178"/>
                      <a:gd name="T67" fmla="*/ 0 h 24"/>
                      <a:gd name="T68" fmla="*/ 0 w 178"/>
                      <a:gd name="T69" fmla="*/ 0 h 24"/>
                      <a:gd name="T70" fmla="*/ 0 w 178"/>
                      <a:gd name="T71" fmla="*/ 0 h 24"/>
                      <a:gd name="T72" fmla="*/ 0 w 178"/>
                      <a:gd name="T73" fmla="*/ 0 h 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8"/>
                      <a:gd name="T112" fmla="*/ 0 h 24"/>
                      <a:gd name="T113" fmla="*/ 178 w 178"/>
                      <a:gd name="T114" fmla="*/ 24 h 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8" h="24">
                        <a:moveTo>
                          <a:pt x="0" y="0"/>
                        </a:moveTo>
                        <a:lnTo>
                          <a:pt x="3" y="1"/>
                        </a:lnTo>
                        <a:lnTo>
                          <a:pt x="8" y="2"/>
                        </a:lnTo>
                        <a:lnTo>
                          <a:pt x="13" y="3"/>
                        </a:lnTo>
                        <a:lnTo>
                          <a:pt x="18" y="4"/>
                        </a:lnTo>
                        <a:lnTo>
                          <a:pt x="25" y="5"/>
                        </a:lnTo>
                        <a:lnTo>
                          <a:pt x="30" y="6"/>
                        </a:lnTo>
                        <a:lnTo>
                          <a:pt x="35" y="6"/>
                        </a:lnTo>
                        <a:lnTo>
                          <a:pt x="39" y="7"/>
                        </a:lnTo>
                        <a:lnTo>
                          <a:pt x="45" y="7"/>
                        </a:lnTo>
                        <a:lnTo>
                          <a:pt x="50" y="8"/>
                        </a:lnTo>
                        <a:lnTo>
                          <a:pt x="56" y="9"/>
                        </a:lnTo>
                        <a:lnTo>
                          <a:pt x="62" y="10"/>
                        </a:lnTo>
                        <a:lnTo>
                          <a:pt x="67" y="11"/>
                        </a:lnTo>
                        <a:lnTo>
                          <a:pt x="73" y="12"/>
                        </a:lnTo>
                        <a:lnTo>
                          <a:pt x="79" y="12"/>
                        </a:lnTo>
                        <a:lnTo>
                          <a:pt x="85" y="13"/>
                        </a:lnTo>
                        <a:lnTo>
                          <a:pt x="90" y="14"/>
                        </a:lnTo>
                        <a:lnTo>
                          <a:pt x="96" y="15"/>
                        </a:lnTo>
                        <a:lnTo>
                          <a:pt x="102" y="16"/>
                        </a:lnTo>
                        <a:lnTo>
                          <a:pt x="108" y="17"/>
                        </a:lnTo>
                        <a:lnTo>
                          <a:pt x="113" y="17"/>
                        </a:lnTo>
                        <a:lnTo>
                          <a:pt x="119" y="18"/>
                        </a:lnTo>
                        <a:lnTo>
                          <a:pt x="125" y="19"/>
                        </a:lnTo>
                        <a:lnTo>
                          <a:pt x="131" y="20"/>
                        </a:lnTo>
                        <a:lnTo>
                          <a:pt x="136" y="21"/>
                        </a:lnTo>
                        <a:lnTo>
                          <a:pt x="142" y="21"/>
                        </a:lnTo>
                        <a:lnTo>
                          <a:pt x="148" y="21"/>
                        </a:lnTo>
                        <a:lnTo>
                          <a:pt x="153" y="22"/>
                        </a:lnTo>
                        <a:lnTo>
                          <a:pt x="159" y="22"/>
                        </a:lnTo>
                        <a:lnTo>
                          <a:pt x="165" y="23"/>
                        </a:lnTo>
                        <a:lnTo>
                          <a:pt x="171" y="23"/>
                        </a:lnTo>
                        <a:lnTo>
                          <a:pt x="176" y="24"/>
                        </a:lnTo>
                        <a:lnTo>
                          <a:pt x="177" y="24"/>
                        </a:lnTo>
                        <a:lnTo>
                          <a:pt x="178" y="23"/>
                        </a:lnTo>
                        <a:lnTo>
                          <a:pt x="178" y="22"/>
                        </a:lnTo>
                        <a:lnTo>
                          <a:pt x="177" y="21"/>
                        </a:lnTo>
                        <a:lnTo>
                          <a:pt x="171" y="21"/>
                        </a:lnTo>
                        <a:lnTo>
                          <a:pt x="166" y="20"/>
                        </a:lnTo>
                        <a:lnTo>
                          <a:pt x="161" y="19"/>
                        </a:lnTo>
                        <a:lnTo>
                          <a:pt x="155" y="18"/>
                        </a:lnTo>
                        <a:lnTo>
                          <a:pt x="149" y="18"/>
                        </a:lnTo>
                        <a:lnTo>
                          <a:pt x="144" y="17"/>
                        </a:lnTo>
                        <a:lnTo>
                          <a:pt x="139" y="16"/>
                        </a:lnTo>
                        <a:lnTo>
                          <a:pt x="133" y="15"/>
                        </a:lnTo>
                        <a:lnTo>
                          <a:pt x="128" y="14"/>
                        </a:lnTo>
                        <a:lnTo>
                          <a:pt x="122" y="13"/>
                        </a:lnTo>
                        <a:lnTo>
                          <a:pt x="117" y="12"/>
                        </a:lnTo>
                        <a:lnTo>
                          <a:pt x="112" y="12"/>
                        </a:lnTo>
                        <a:lnTo>
                          <a:pt x="106" y="11"/>
                        </a:lnTo>
                        <a:lnTo>
                          <a:pt x="100" y="10"/>
                        </a:lnTo>
                        <a:lnTo>
                          <a:pt x="95" y="9"/>
                        </a:lnTo>
                        <a:lnTo>
                          <a:pt x="90" y="8"/>
                        </a:lnTo>
                        <a:lnTo>
                          <a:pt x="86" y="8"/>
                        </a:lnTo>
                        <a:lnTo>
                          <a:pt x="82" y="7"/>
                        </a:lnTo>
                        <a:lnTo>
                          <a:pt x="76" y="7"/>
                        </a:lnTo>
                        <a:lnTo>
                          <a:pt x="71" y="7"/>
                        </a:lnTo>
                        <a:lnTo>
                          <a:pt x="64" y="6"/>
                        </a:lnTo>
                        <a:lnTo>
                          <a:pt x="57" y="6"/>
                        </a:lnTo>
                        <a:lnTo>
                          <a:pt x="49" y="5"/>
                        </a:lnTo>
                        <a:lnTo>
                          <a:pt x="42" y="4"/>
                        </a:lnTo>
                        <a:lnTo>
                          <a:pt x="35" y="4"/>
                        </a:lnTo>
                        <a:lnTo>
                          <a:pt x="28" y="3"/>
                        </a:lnTo>
                        <a:lnTo>
                          <a:pt x="22" y="2"/>
                        </a:lnTo>
                        <a:lnTo>
                          <a:pt x="15" y="2"/>
                        </a:lnTo>
                        <a:lnTo>
                          <a:pt x="10" y="1"/>
                        </a:lnTo>
                        <a:lnTo>
                          <a:pt x="6" y="1"/>
                        </a:lnTo>
                        <a:lnTo>
                          <a:pt x="3"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88"/>
                  <p:cNvSpPr>
                    <a:spLocks/>
                  </p:cNvSpPr>
                  <p:nvPr/>
                </p:nvSpPr>
                <p:spPr bwMode="auto">
                  <a:xfrm>
                    <a:off x="1638" y="2481"/>
                    <a:ext cx="205" cy="29"/>
                  </a:xfrm>
                  <a:custGeom>
                    <a:avLst/>
                    <a:gdLst>
                      <a:gd name="T0" fmla="*/ 105 w 205"/>
                      <a:gd name="T1" fmla="*/ 15 h 29"/>
                      <a:gd name="T2" fmla="*/ 118 w 205"/>
                      <a:gd name="T3" fmla="*/ 16 h 29"/>
                      <a:gd name="T4" fmla="*/ 131 w 205"/>
                      <a:gd name="T5" fmla="*/ 18 h 29"/>
                      <a:gd name="T6" fmla="*/ 144 w 205"/>
                      <a:gd name="T7" fmla="*/ 19 h 29"/>
                      <a:gd name="T8" fmla="*/ 158 w 205"/>
                      <a:gd name="T9" fmla="*/ 21 h 29"/>
                      <a:gd name="T10" fmla="*/ 171 w 205"/>
                      <a:gd name="T11" fmla="*/ 24 h 29"/>
                      <a:gd name="T12" fmla="*/ 184 w 205"/>
                      <a:gd name="T13" fmla="*/ 25 h 29"/>
                      <a:gd name="T14" fmla="*/ 197 w 205"/>
                      <a:gd name="T15" fmla="*/ 28 h 29"/>
                      <a:gd name="T16" fmla="*/ 204 w 205"/>
                      <a:gd name="T17" fmla="*/ 29 h 29"/>
                      <a:gd name="T18" fmla="*/ 205 w 205"/>
                      <a:gd name="T19" fmla="*/ 27 h 29"/>
                      <a:gd name="T20" fmla="*/ 198 w 205"/>
                      <a:gd name="T21" fmla="*/ 24 h 29"/>
                      <a:gd name="T22" fmla="*/ 185 w 205"/>
                      <a:gd name="T23" fmla="*/ 22 h 29"/>
                      <a:gd name="T24" fmla="*/ 172 w 205"/>
                      <a:gd name="T25" fmla="*/ 19 h 29"/>
                      <a:gd name="T26" fmla="*/ 159 w 205"/>
                      <a:gd name="T27" fmla="*/ 17 h 29"/>
                      <a:gd name="T28" fmla="*/ 146 w 205"/>
                      <a:gd name="T29" fmla="*/ 15 h 29"/>
                      <a:gd name="T30" fmla="*/ 133 w 205"/>
                      <a:gd name="T31" fmla="*/ 13 h 29"/>
                      <a:gd name="T32" fmla="*/ 120 w 205"/>
                      <a:gd name="T33" fmla="*/ 11 h 29"/>
                      <a:gd name="T34" fmla="*/ 107 w 205"/>
                      <a:gd name="T35" fmla="*/ 9 h 29"/>
                      <a:gd name="T36" fmla="*/ 93 w 205"/>
                      <a:gd name="T37" fmla="*/ 7 h 29"/>
                      <a:gd name="T38" fmla="*/ 77 w 205"/>
                      <a:gd name="T39" fmla="*/ 5 h 29"/>
                      <a:gd name="T40" fmla="*/ 60 w 205"/>
                      <a:gd name="T41" fmla="*/ 4 h 29"/>
                      <a:gd name="T42" fmla="*/ 44 w 205"/>
                      <a:gd name="T43" fmla="*/ 3 h 29"/>
                      <a:gd name="T44" fmla="*/ 28 w 205"/>
                      <a:gd name="T45" fmla="*/ 1 h 29"/>
                      <a:gd name="T46" fmla="*/ 15 w 205"/>
                      <a:gd name="T47" fmla="*/ 1 h 29"/>
                      <a:gd name="T48" fmla="*/ 6 w 205"/>
                      <a:gd name="T49" fmla="*/ 0 h 29"/>
                      <a:gd name="T50" fmla="*/ 1 w 205"/>
                      <a:gd name="T51" fmla="*/ 0 h 29"/>
                      <a:gd name="T52" fmla="*/ 1 w 205"/>
                      <a:gd name="T53" fmla="*/ 0 h 29"/>
                      <a:gd name="T54" fmla="*/ 6 w 205"/>
                      <a:gd name="T55" fmla="*/ 1 h 29"/>
                      <a:gd name="T56" fmla="*/ 16 w 205"/>
                      <a:gd name="T57" fmla="*/ 2 h 29"/>
                      <a:gd name="T58" fmla="*/ 29 w 205"/>
                      <a:gd name="T59" fmla="*/ 4 h 29"/>
                      <a:gd name="T60" fmla="*/ 45 w 205"/>
                      <a:gd name="T61" fmla="*/ 6 h 29"/>
                      <a:gd name="T62" fmla="*/ 61 w 205"/>
                      <a:gd name="T63" fmla="*/ 9 h 29"/>
                      <a:gd name="T64" fmla="*/ 77 w 205"/>
                      <a:gd name="T65" fmla="*/ 11 h 29"/>
                      <a:gd name="T66" fmla="*/ 92 w 205"/>
                      <a:gd name="T67" fmla="*/ 13 h 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5"/>
                      <a:gd name="T103" fmla="*/ 0 h 29"/>
                      <a:gd name="T104" fmla="*/ 205 w 205"/>
                      <a:gd name="T105" fmla="*/ 29 h 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5" h="29">
                        <a:moveTo>
                          <a:pt x="98" y="14"/>
                        </a:moveTo>
                        <a:lnTo>
                          <a:pt x="105" y="15"/>
                        </a:lnTo>
                        <a:lnTo>
                          <a:pt x="111" y="15"/>
                        </a:lnTo>
                        <a:lnTo>
                          <a:pt x="118" y="16"/>
                        </a:lnTo>
                        <a:lnTo>
                          <a:pt x="125" y="17"/>
                        </a:lnTo>
                        <a:lnTo>
                          <a:pt x="131" y="18"/>
                        </a:lnTo>
                        <a:lnTo>
                          <a:pt x="138" y="19"/>
                        </a:lnTo>
                        <a:lnTo>
                          <a:pt x="144" y="19"/>
                        </a:lnTo>
                        <a:lnTo>
                          <a:pt x="151" y="20"/>
                        </a:lnTo>
                        <a:lnTo>
                          <a:pt x="158" y="21"/>
                        </a:lnTo>
                        <a:lnTo>
                          <a:pt x="164" y="22"/>
                        </a:lnTo>
                        <a:lnTo>
                          <a:pt x="171" y="24"/>
                        </a:lnTo>
                        <a:lnTo>
                          <a:pt x="177" y="24"/>
                        </a:lnTo>
                        <a:lnTo>
                          <a:pt x="184" y="25"/>
                        </a:lnTo>
                        <a:lnTo>
                          <a:pt x="191" y="27"/>
                        </a:lnTo>
                        <a:lnTo>
                          <a:pt x="197" y="28"/>
                        </a:lnTo>
                        <a:lnTo>
                          <a:pt x="204" y="29"/>
                        </a:lnTo>
                        <a:lnTo>
                          <a:pt x="205" y="28"/>
                        </a:lnTo>
                        <a:lnTo>
                          <a:pt x="205" y="27"/>
                        </a:lnTo>
                        <a:lnTo>
                          <a:pt x="204" y="26"/>
                        </a:lnTo>
                        <a:lnTo>
                          <a:pt x="198" y="24"/>
                        </a:lnTo>
                        <a:lnTo>
                          <a:pt x="191" y="23"/>
                        </a:lnTo>
                        <a:lnTo>
                          <a:pt x="185" y="22"/>
                        </a:lnTo>
                        <a:lnTo>
                          <a:pt x="178" y="20"/>
                        </a:lnTo>
                        <a:lnTo>
                          <a:pt x="172" y="19"/>
                        </a:lnTo>
                        <a:lnTo>
                          <a:pt x="165" y="18"/>
                        </a:lnTo>
                        <a:lnTo>
                          <a:pt x="159" y="17"/>
                        </a:lnTo>
                        <a:lnTo>
                          <a:pt x="152" y="16"/>
                        </a:lnTo>
                        <a:lnTo>
                          <a:pt x="146" y="15"/>
                        </a:lnTo>
                        <a:lnTo>
                          <a:pt x="139" y="14"/>
                        </a:lnTo>
                        <a:lnTo>
                          <a:pt x="133" y="13"/>
                        </a:lnTo>
                        <a:lnTo>
                          <a:pt x="126" y="12"/>
                        </a:lnTo>
                        <a:lnTo>
                          <a:pt x="120" y="11"/>
                        </a:lnTo>
                        <a:lnTo>
                          <a:pt x="113" y="10"/>
                        </a:lnTo>
                        <a:lnTo>
                          <a:pt x="107" y="9"/>
                        </a:lnTo>
                        <a:lnTo>
                          <a:pt x="100" y="8"/>
                        </a:lnTo>
                        <a:lnTo>
                          <a:pt x="93" y="7"/>
                        </a:lnTo>
                        <a:lnTo>
                          <a:pt x="85" y="6"/>
                        </a:lnTo>
                        <a:lnTo>
                          <a:pt x="77" y="5"/>
                        </a:lnTo>
                        <a:lnTo>
                          <a:pt x="69" y="5"/>
                        </a:lnTo>
                        <a:lnTo>
                          <a:pt x="60" y="4"/>
                        </a:lnTo>
                        <a:lnTo>
                          <a:pt x="52" y="3"/>
                        </a:lnTo>
                        <a:lnTo>
                          <a:pt x="44" y="3"/>
                        </a:lnTo>
                        <a:lnTo>
                          <a:pt x="36" y="2"/>
                        </a:lnTo>
                        <a:lnTo>
                          <a:pt x="28" y="1"/>
                        </a:lnTo>
                        <a:lnTo>
                          <a:pt x="22" y="1"/>
                        </a:lnTo>
                        <a:lnTo>
                          <a:pt x="15" y="1"/>
                        </a:lnTo>
                        <a:lnTo>
                          <a:pt x="10" y="0"/>
                        </a:lnTo>
                        <a:lnTo>
                          <a:pt x="6" y="0"/>
                        </a:lnTo>
                        <a:lnTo>
                          <a:pt x="2" y="0"/>
                        </a:lnTo>
                        <a:lnTo>
                          <a:pt x="1" y="0"/>
                        </a:lnTo>
                        <a:lnTo>
                          <a:pt x="0" y="0"/>
                        </a:lnTo>
                        <a:lnTo>
                          <a:pt x="1" y="0"/>
                        </a:lnTo>
                        <a:lnTo>
                          <a:pt x="2" y="0"/>
                        </a:lnTo>
                        <a:lnTo>
                          <a:pt x="6" y="1"/>
                        </a:lnTo>
                        <a:lnTo>
                          <a:pt x="10" y="1"/>
                        </a:lnTo>
                        <a:lnTo>
                          <a:pt x="16" y="2"/>
                        </a:lnTo>
                        <a:lnTo>
                          <a:pt x="22" y="3"/>
                        </a:lnTo>
                        <a:lnTo>
                          <a:pt x="29" y="4"/>
                        </a:lnTo>
                        <a:lnTo>
                          <a:pt x="37" y="5"/>
                        </a:lnTo>
                        <a:lnTo>
                          <a:pt x="45" y="6"/>
                        </a:lnTo>
                        <a:lnTo>
                          <a:pt x="53" y="8"/>
                        </a:lnTo>
                        <a:lnTo>
                          <a:pt x="61" y="9"/>
                        </a:lnTo>
                        <a:lnTo>
                          <a:pt x="69" y="10"/>
                        </a:lnTo>
                        <a:lnTo>
                          <a:pt x="77" y="11"/>
                        </a:lnTo>
                        <a:lnTo>
                          <a:pt x="85" y="12"/>
                        </a:lnTo>
                        <a:lnTo>
                          <a:pt x="92" y="13"/>
                        </a:lnTo>
                        <a:lnTo>
                          <a:pt x="98"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89"/>
                  <p:cNvSpPr>
                    <a:spLocks/>
                  </p:cNvSpPr>
                  <p:nvPr/>
                </p:nvSpPr>
                <p:spPr bwMode="auto">
                  <a:xfrm>
                    <a:off x="1734" y="2401"/>
                    <a:ext cx="108" cy="61"/>
                  </a:xfrm>
                  <a:custGeom>
                    <a:avLst/>
                    <a:gdLst>
                      <a:gd name="T0" fmla="*/ 108 w 108"/>
                      <a:gd name="T1" fmla="*/ 61 h 61"/>
                      <a:gd name="T2" fmla="*/ 108 w 108"/>
                      <a:gd name="T3" fmla="*/ 61 h 61"/>
                      <a:gd name="T4" fmla="*/ 108 w 108"/>
                      <a:gd name="T5" fmla="*/ 61 h 61"/>
                      <a:gd name="T6" fmla="*/ 108 w 108"/>
                      <a:gd name="T7" fmla="*/ 60 h 61"/>
                      <a:gd name="T8" fmla="*/ 108 w 108"/>
                      <a:gd name="T9" fmla="*/ 60 h 61"/>
                      <a:gd name="T10" fmla="*/ 100 w 108"/>
                      <a:gd name="T11" fmla="*/ 58 h 61"/>
                      <a:gd name="T12" fmla="*/ 91 w 108"/>
                      <a:gd name="T13" fmla="*/ 55 h 61"/>
                      <a:gd name="T14" fmla="*/ 83 w 108"/>
                      <a:gd name="T15" fmla="*/ 51 h 61"/>
                      <a:gd name="T16" fmla="*/ 74 w 108"/>
                      <a:gd name="T17" fmla="*/ 47 h 61"/>
                      <a:gd name="T18" fmla="*/ 65 w 108"/>
                      <a:gd name="T19" fmla="*/ 43 h 61"/>
                      <a:gd name="T20" fmla="*/ 56 w 108"/>
                      <a:gd name="T21" fmla="*/ 37 h 61"/>
                      <a:gd name="T22" fmla="*/ 47 w 108"/>
                      <a:gd name="T23" fmla="*/ 32 h 61"/>
                      <a:gd name="T24" fmla="*/ 39 w 108"/>
                      <a:gd name="T25" fmla="*/ 27 h 61"/>
                      <a:gd name="T26" fmla="*/ 31 w 108"/>
                      <a:gd name="T27" fmla="*/ 22 h 61"/>
                      <a:gd name="T28" fmla="*/ 23 w 108"/>
                      <a:gd name="T29" fmla="*/ 17 h 61"/>
                      <a:gd name="T30" fmla="*/ 17 w 108"/>
                      <a:gd name="T31" fmla="*/ 12 h 61"/>
                      <a:gd name="T32" fmla="*/ 11 w 108"/>
                      <a:gd name="T33" fmla="*/ 8 h 61"/>
                      <a:gd name="T34" fmla="*/ 7 w 108"/>
                      <a:gd name="T35" fmla="*/ 5 h 61"/>
                      <a:gd name="T36" fmla="*/ 3 w 108"/>
                      <a:gd name="T37" fmla="*/ 2 h 61"/>
                      <a:gd name="T38" fmla="*/ 1 w 108"/>
                      <a:gd name="T39" fmla="*/ 0 h 61"/>
                      <a:gd name="T40" fmla="*/ 0 w 108"/>
                      <a:gd name="T41" fmla="*/ 0 h 61"/>
                      <a:gd name="T42" fmla="*/ 1 w 108"/>
                      <a:gd name="T43" fmla="*/ 0 h 61"/>
                      <a:gd name="T44" fmla="*/ 2 w 108"/>
                      <a:gd name="T45" fmla="*/ 2 h 61"/>
                      <a:gd name="T46" fmla="*/ 4 w 108"/>
                      <a:gd name="T47" fmla="*/ 5 h 61"/>
                      <a:gd name="T48" fmla="*/ 6 w 108"/>
                      <a:gd name="T49" fmla="*/ 9 h 61"/>
                      <a:gd name="T50" fmla="*/ 9 w 108"/>
                      <a:gd name="T51" fmla="*/ 13 h 61"/>
                      <a:gd name="T52" fmla="*/ 13 w 108"/>
                      <a:gd name="T53" fmla="*/ 18 h 61"/>
                      <a:gd name="T54" fmla="*/ 18 w 108"/>
                      <a:gd name="T55" fmla="*/ 23 h 61"/>
                      <a:gd name="T56" fmla="*/ 24 w 108"/>
                      <a:gd name="T57" fmla="*/ 28 h 61"/>
                      <a:gd name="T58" fmla="*/ 31 w 108"/>
                      <a:gd name="T59" fmla="*/ 33 h 61"/>
                      <a:gd name="T60" fmla="*/ 39 w 108"/>
                      <a:gd name="T61" fmla="*/ 39 h 61"/>
                      <a:gd name="T62" fmla="*/ 48 w 108"/>
                      <a:gd name="T63" fmla="*/ 44 h 61"/>
                      <a:gd name="T64" fmla="*/ 58 w 108"/>
                      <a:gd name="T65" fmla="*/ 49 h 61"/>
                      <a:gd name="T66" fmla="*/ 68 w 108"/>
                      <a:gd name="T67" fmla="*/ 53 h 61"/>
                      <a:gd name="T68" fmla="*/ 80 w 108"/>
                      <a:gd name="T69" fmla="*/ 57 h 61"/>
                      <a:gd name="T70" fmla="*/ 93 w 108"/>
                      <a:gd name="T71" fmla="*/ 59 h 61"/>
                      <a:gd name="T72" fmla="*/ 108 w 108"/>
                      <a:gd name="T73" fmla="*/ 61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61"/>
                      <a:gd name="T113" fmla="*/ 108 w 108"/>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61">
                        <a:moveTo>
                          <a:pt x="108" y="61"/>
                        </a:moveTo>
                        <a:lnTo>
                          <a:pt x="108" y="61"/>
                        </a:lnTo>
                        <a:lnTo>
                          <a:pt x="108" y="60"/>
                        </a:lnTo>
                        <a:lnTo>
                          <a:pt x="100" y="58"/>
                        </a:lnTo>
                        <a:lnTo>
                          <a:pt x="91" y="55"/>
                        </a:lnTo>
                        <a:lnTo>
                          <a:pt x="83" y="51"/>
                        </a:lnTo>
                        <a:lnTo>
                          <a:pt x="74" y="47"/>
                        </a:lnTo>
                        <a:lnTo>
                          <a:pt x="65" y="43"/>
                        </a:lnTo>
                        <a:lnTo>
                          <a:pt x="56" y="37"/>
                        </a:lnTo>
                        <a:lnTo>
                          <a:pt x="47" y="32"/>
                        </a:lnTo>
                        <a:lnTo>
                          <a:pt x="39" y="27"/>
                        </a:lnTo>
                        <a:lnTo>
                          <a:pt x="31" y="22"/>
                        </a:lnTo>
                        <a:lnTo>
                          <a:pt x="23" y="17"/>
                        </a:lnTo>
                        <a:lnTo>
                          <a:pt x="17" y="12"/>
                        </a:lnTo>
                        <a:lnTo>
                          <a:pt x="11" y="8"/>
                        </a:lnTo>
                        <a:lnTo>
                          <a:pt x="7" y="5"/>
                        </a:lnTo>
                        <a:lnTo>
                          <a:pt x="3" y="2"/>
                        </a:lnTo>
                        <a:lnTo>
                          <a:pt x="1" y="0"/>
                        </a:lnTo>
                        <a:lnTo>
                          <a:pt x="0" y="0"/>
                        </a:lnTo>
                        <a:lnTo>
                          <a:pt x="1" y="0"/>
                        </a:lnTo>
                        <a:lnTo>
                          <a:pt x="2" y="2"/>
                        </a:lnTo>
                        <a:lnTo>
                          <a:pt x="4" y="5"/>
                        </a:lnTo>
                        <a:lnTo>
                          <a:pt x="6" y="9"/>
                        </a:lnTo>
                        <a:lnTo>
                          <a:pt x="9" y="13"/>
                        </a:lnTo>
                        <a:lnTo>
                          <a:pt x="13" y="18"/>
                        </a:lnTo>
                        <a:lnTo>
                          <a:pt x="18" y="23"/>
                        </a:lnTo>
                        <a:lnTo>
                          <a:pt x="24" y="28"/>
                        </a:lnTo>
                        <a:lnTo>
                          <a:pt x="31" y="33"/>
                        </a:lnTo>
                        <a:lnTo>
                          <a:pt x="39" y="39"/>
                        </a:lnTo>
                        <a:lnTo>
                          <a:pt x="48" y="44"/>
                        </a:lnTo>
                        <a:lnTo>
                          <a:pt x="58" y="49"/>
                        </a:lnTo>
                        <a:lnTo>
                          <a:pt x="68" y="53"/>
                        </a:lnTo>
                        <a:lnTo>
                          <a:pt x="80" y="57"/>
                        </a:lnTo>
                        <a:lnTo>
                          <a:pt x="93" y="59"/>
                        </a:lnTo>
                        <a:lnTo>
                          <a:pt x="108" y="6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90"/>
                  <p:cNvSpPr>
                    <a:spLocks/>
                  </p:cNvSpPr>
                  <p:nvPr/>
                </p:nvSpPr>
                <p:spPr bwMode="auto">
                  <a:xfrm>
                    <a:off x="1657" y="2416"/>
                    <a:ext cx="85" cy="30"/>
                  </a:xfrm>
                  <a:custGeom>
                    <a:avLst/>
                    <a:gdLst>
                      <a:gd name="T0" fmla="*/ 0 w 85"/>
                      <a:gd name="T1" fmla="*/ 30 h 30"/>
                      <a:gd name="T2" fmla="*/ 5 w 85"/>
                      <a:gd name="T3" fmla="*/ 28 h 30"/>
                      <a:gd name="T4" fmla="*/ 10 w 85"/>
                      <a:gd name="T5" fmla="*/ 26 h 30"/>
                      <a:gd name="T6" fmla="*/ 15 w 85"/>
                      <a:gd name="T7" fmla="*/ 24 h 30"/>
                      <a:gd name="T8" fmla="*/ 20 w 85"/>
                      <a:gd name="T9" fmla="*/ 22 h 30"/>
                      <a:gd name="T10" fmla="*/ 25 w 85"/>
                      <a:gd name="T11" fmla="*/ 20 h 30"/>
                      <a:gd name="T12" fmla="*/ 30 w 85"/>
                      <a:gd name="T13" fmla="*/ 18 h 30"/>
                      <a:gd name="T14" fmla="*/ 35 w 85"/>
                      <a:gd name="T15" fmla="*/ 17 h 30"/>
                      <a:gd name="T16" fmla="*/ 41 w 85"/>
                      <a:gd name="T17" fmla="*/ 15 h 30"/>
                      <a:gd name="T18" fmla="*/ 46 w 85"/>
                      <a:gd name="T19" fmla="*/ 14 h 30"/>
                      <a:gd name="T20" fmla="*/ 51 w 85"/>
                      <a:gd name="T21" fmla="*/ 12 h 30"/>
                      <a:gd name="T22" fmla="*/ 56 w 85"/>
                      <a:gd name="T23" fmla="*/ 11 h 30"/>
                      <a:gd name="T24" fmla="*/ 62 w 85"/>
                      <a:gd name="T25" fmla="*/ 9 h 30"/>
                      <a:gd name="T26" fmla="*/ 67 w 85"/>
                      <a:gd name="T27" fmla="*/ 8 h 30"/>
                      <a:gd name="T28" fmla="*/ 72 w 85"/>
                      <a:gd name="T29" fmla="*/ 7 h 30"/>
                      <a:gd name="T30" fmla="*/ 77 w 85"/>
                      <a:gd name="T31" fmla="*/ 6 h 30"/>
                      <a:gd name="T32" fmla="*/ 83 w 85"/>
                      <a:gd name="T33" fmla="*/ 4 h 30"/>
                      <a:gd name="T34" fmla="*/ 84 w 85"/>
                      <a:gd name="T35" fmla="*/ 4 h 30"/>
                      <a:gd name="T36" fmla="*/ 85 w 85"/>
                      <a:gd name="T37" fmla="*/ 2 h 30"/>
                      <a:gd name="T38" fmla="*/ 85 w 85"/>
                      <a:gd name="T39" fmla="*/ 0 h 30"/>
                      <a:gd name="T40" fmla="*/ 83 w 85"/>
                      <a:gd name="T41" fmla="*/ 0 h 30"/>
                      <a:gd name="T42" fmla="*/ 77 w 85"/>
                      <a:gd name="T43" fmla="*/ 1 h 30"/>
                      <a:gd name="T44" fmla="*/ 72 w 85"/>
                      <a:gd name="T45" fmla="*/ 1 h 30"/>
                      <a:gd name="T46" fmla="*/ 67 w 85"/>
                      <a:gd name="T47" fmla="*/ 2 h 30"/>
                      <a:gd name="T48" fmla="*/ 61 w 85"/>
                      <a:gd name="T49" fmla="*/ 3 h 30"/>
                      <a:gd name="T50" fmla="*/ 55 w 85"/>
                      <a:gd name="T51" fmla="*/ 4 h 30"/>
                      <a:gd name="T52" fmla="*/ 50 w 85"/>
                      <a:gd name="T53" fmla="*/ 5 h 30"/>
                      <a:gd name="T54" fmla="*/ 44 w 85"/>
                      <a:gd name="T55" fmla="*/ 6 h 30"/>
                      <a:gd name="T56" fmla="*/ 38 w 85"/>
                      <a:gd name="T57" fmla="*/ 8 h 30"/>
                      <a:gd name="T58" fmla="*/ 32 w 85"/>
                      <a:gd name="T59" fmla="*/ 9 h 30"/>
                      <a:gd name="T60" fmla="*/ 27 w 85"/>
                      <a:gd name="T61" fmla="*/ 11 h 30"/>
                      <a:gd name="T62" fmla="*/ 22 w 85"/>
                      <a:gd name="T63" fmla="*/ 14 h 30"/>
                      <a:gd name="T64" fmla="*/ 17 w 85"/>
                      <a:gd name="T65" fmla="*/ 16 h 30"/>
                      <a:gd name="T66" fmla="*/ 12 w 85"/>
                      <a:gd name="T67" fmla="*/ 19 h 30"/>
                      <a:gd name="T68" fmla="*/ 8 w 85"/>
                      <a:gd name="T69" fmla="*/ 22 h 30"/>
                      <a:gd name="T70" fmla="*/ 3 w 85"/>
                      <a:gd name="T71" fmla="*/ 26 h 30"/>
                      <a:gd name="T72" fmla="*/ 0 w 85"/>
                      <a:gd name="T73" fmla="*/ 30 h 30"/>
                      <a:gd name="T74" fmla="*/ 0 w 85"/>
                      <a:gd name="T75" fmla="*/ 30 h 30"/>
                      <a:gd name="T76" fmla="*/ 0 w 85"/>
                      <a:gd name="T77" fmla="*/ 30 h 30"/>
                      <a:gd name="T78" fmla="*/ 0 w 85"/>
                      <a:gd name="T79" fmla="*/ 30 h 30"/>
                      <a:gd name="T80" fmla="*/ 0 w 85"/>
                      <a:gd name="T81" fmla="*/ 30 h 30"/>
                      <a:gd name="T82" fmla="*/ 0 w 85"/>
                      <a:gd name="T83" fmla="*/ 30 h 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30"/>
                      <a:gd name="T128" fmla="*/ 85 w 85"/>
                      <a:gd name="T129" fmla="*/ 30 h 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30">
                        <a:moveTo>
                          <a:pt x="0" y="30"/>
                        </a:moveTo>
                        <a:lnTo>
                          <a:pt x="5" y="28"/>
                        </a:lnTo>
                        <a:lnTo>
                          <a:pt x="10" y="26"/>
                        </a:lnTo>
                        <a:lnTo>
                          <a:pt x="15" y="24"/>
                        </a:lnTo>
                        <a:lnTo>
                          <a:pt x="20" y="22"/>
                        </a:lnTo>
                        <a:lnTo>
                          <a:pt x="25" y="20"/>
                        </a:lnTo>
                        <a:lnTo>
                          <a:pt x="30" y="18"/>
                        </a:lnTo>
                        <a:lnTo>
                          <a:pt x="35" y="17"/>
                        </a:lnTo>
                        <a:lnTo>
                          <a:pt x="41" y="15"/>
                        </a:lnTo>
                        <a:lnTo>
                          <a:pt x="46" y="14"/>
                        </a:lnTo>
                        <a:lnTo>
                          <a:pt x="51" y="12"/>
                        </a:lnTo>
                        <a:lnTo>
                          <a:pt x="56" y="11"/>
                        </a:lnTo>
                        <a:lnTo>
                          <a:pt x="62" y="9"/>
                        </a:lnTo>
                        <a:lnTo>
                          <a:pt x="67" y="8"/>
                        </a:lnTo>
                        <a:lnTo>
                          <a:pt x="72" y="7"/>
                        </a:lnTo>
                        <a:lnTo>
                          <a:pt x="77" y="6"/>
                        </a:lnTo>
                        <a:lnTo>
                          <a:pt x="83" y="4"/>
                        </a:lnTo>
                        <a:lnTo>
                          <a:pt x="84" y="4"/>
                        </a:lnTo>
                        <a:lnTo>
                          <a:pt x="85" y="2"/>
                        </a:lnTo>
                        <a:lnTo>
                          <a:pt x="85" y="0"/>
                        </a:lnTo>
                        <a:lnTo>
                          <a:pt x="83" y="0"/>
                        </a:lnTo>
                        <a:lnTo>
                          <a:pt x="77" y="1"/>
                        </a:lnTo>
                        <a:lnTo>
                          <a:pt x="72" y="1"/>
                        </a:lnTo>
                        <a:lnTo>
                          <a:pt x="67" y="2"/>
                        </a:lnTo>
                        <a:lnTo>
                          <a:pt x="61" y="3"/>
                        </a:lnTo>
                        <a:lnTo>
                          <a:pt x="55" y="4"/>
                        </a:lnTo>
                        <a:lnTo>
                          <a:pt x="50" y="5"/>
                        </a:lnTo>
                        <a:lnTo>
                          <a:pt x="44" y="6"/>
                        </a:lnTo>
                        <a:lnTo>
                          <a:pt x="38" y="8"/>
                        </a:lnTo>
                        <a:lnTo>
                          <a:pt x="32" y="9"/>
                        </a:lnTo>
                        <a:lnTo>
                          <a:pt x="27" y="11"/>
                        </a:lnTo>
                        <a:lnTo>
                          <a:pt x="22" y="14"/>
                        </a:lnTo>
                        <a:lnTo>
                          <a:pt x="17" y="16"/>
                        </a:lnTo>
                        <a:lnTo>
                          <a:pt x="12" y="19"/>
                        </a:lnTo>
                        <a:lnTo>
                          <a:pt x="8" y="22"/>
                        </a:lnTo>
                        <a:lnTo>
                          <a:pt x="3" y="26"/>
                        </a:lnTo>
                        <a:lnTo>
                          <a:pt x="0" y="3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91"/>
                  <p:cNvSpPr>
                    <a:spLocks/>
                  </p:cNvSpPr>
                  <p:nvPr/>
                </p:nvSpPr>
                <p:spPr bwMode="auto">
                  <a:xfrm>
                    <a:off x="1430" y="2574"/>
                    <a:ext cx="313" cy="90"/>
                  </a:xfrm>
                  <a:custGeom>
                    <a:avLst/>
                    <a:gdLst>
                      <a:gd name="T0" fmla="*/ 56 w 313"/>
                      <a:gd name="T1" fmla="*/ 21 h 90"/>
                      <a:gd name="T2" fmla="*/ 48 w 313"/>
                      <a:gd name="T3" fmla="*/ 25 h 90"/>
                      <a:gd name="T4" fmla="*/ 42 w 313"/>
                      <a:gd name="T5" fmla="*/ 27 h 90"/>
                      <a:gd name="T6" fmla="*/ 35 w 313"/>
                      <a:gd name="T7" fmla="*/ 30 h 90"/>
                      <a:gd name="T8" fmla="*/ 26 w 313"/>
                      <a:gd name="T9" fmla="*/ 34 h 90"/>
                      <a:gd name="T10" fmla="*/ 16 w 313"/>
                      <a:gd name="T11" fmla="*/ 38 h 90"/>
                      <a:gd name="T12" fmla="*/ 8 w 313"/>
                      <a:gd name="T13" fmla="*/ 44 h 90"/>
                      <a:gd name="T14" fmla="*/ 1 w 313"/>
                      <a:gd name="T15" fmla="*/ 59 h 90"/>
                      <a:gd name="T16" fmla="*/ 3 w 313"/>
                      <a:gd name="T17" fmla="*/ 68 h 90"/>
                      <a:gd name="T18" fmla="*/ 10 w 313"/>
                      <a:gd name="T19" fmla="*/ 72 h 90"/>
                      <a:gd name="T20" fmla="*/ 17 w 313"/>
                      <a:gd name="T21" fmla="*/ 73 h 90"/>
                      <a:gd name="T22" fmla="*/ 40 w 313"/>
                      <a:gd name="T23" fmla="*/ 75 h 90"/>
                      <a:gd name="T24" fmla="*/ 64 w 313"/>
                      <a:gd name="T25" fmla="*/ 70 h 90"/>
                      <a:gd name="T26" fmla="*/ 87 w 313"/>
                      <a:gd name="T27" fmla="*/ 63 h 90"/>
                      <a:gd name="T28" fmla="*/ 110 w 313"/>
                      <a:gd name="T29" fmla="*/ 54 h 90"/>
                      <a:gd name="T30" fmla="*/ 133 w 313"/>
                      <a:gd name="T31" fmla="*/ 48 h 90"/>
                      <a:gd name="T32" fmla="*/ 148 w 313"/>
                      <a:gd name="T33" fmla="*/ 47 h 90"/>
                      <a:gd name="T34" fmla="*/ 159 w 313"/>
                      <a:gd name="T35" fmla="*/ 49 h 90"/>
                      <a:gd name="T36" fmla="*/ 168 w 313"/>
                      <a:gd name="T37" fmla="*/ 53 h 90"/>
                      <a:gd name="T38" fmla="*/ 179 w 313"/>
                      <a:gd name="T39" fmla="*/ 61 h 90"/>
                      <a:gd name="T40" fmla="*/ 189 w 313"/>
                      <a:gd name="T41" fmla="*/ 70 h 90"/>
                      <a:gd name="T42" fmla="*/ 202 w 313"/>
                      <a:gd name="T43" fmla="*/ 80 h 90"/>
                      <a:gd name="T44" fmla="*/ 221 w 313"/>
                      <a:gd name="T45" fmla="*/ 88 h 90"/>
                      <a:gd name="T46" fmla="*/ 242 w 313"/>
                      <a:gd name="T47" fmla="*/ 89 h 90"/>
                      <a:gd name="T48" fmla="*/ 262 w 313"/>
                      <a:gd name="T49" fmla="*/ 85 h 90"/>
                      <a:gd name="T50" fmla="*/ 281 w 313"/>
                      <a:gd name="T51" fmla="*/ 75 h 90"/>
                      <a:gd name="T52" fmla="*/ 296 w 313"/>
                      <a:gd name="T53" fmla="*/ 60 h 90"/>
                      <a:gd name="T54" fmla="*/ 303 w 313"/>
                      <a:gd name="T55" fmla="*/ 50 h 90"/>
                      <a:gd name="T56" fmla="*/ 309 w 313"/>
                      <a:gd name="T57" fmla="*/ 39 h 90"/>
                      <a:gd name="T58" fmla="*/ 313 w 313"/>
                      <a:gd name="T59" fmla="*/ 31 h 90"/>
                      <a:gd name="T60" fmla="*/ 310 w 313"/>
                      <a:gd name="T61" fmla="*/ 31 h 90"/>
                      <a:gd name="T62" fmla="*/ 298 w 313"/>
                      <a:gd name="T63" fmla="*/ 51 h 90"/>
                      <a:gd name="T64" fmla="*/ 282 w 313"/>
                      <a:gd name="T65" fmla="*/ 68 h 90"/>
                      <a:gd name="T66" fmla="*/ 262 w 313"/>
                      <a:gd name="T67" fmla="*/ 80 h 90"/>
                      <a:gd name="T68" fmla="*/ 236 w 313"/>
                      <a:gd name="T69" fmla="*/ 83 h 90"/>
                      <a:gd name="T70" fmla="*/ 209 w 313"/>
                      <a:gd name="T71" fmla="*/ 77 h 90"/>
                      <a:gd name="T72" fmla="*/ 195 w 313"/>
                      <a:gd name="T73" fmla="*/ 68 h 90"/>
                      <a:gd name="T74" fmla="*/ 187 w 313"/>
                      <a:gd name="T75" fmla="*/ 60 h 90"/>
                      <a:gd name="T76" fmla="*/ 178 w 313"/>
                      <a:gd name="T77" fmla="*/ 52 h 90"/>
                      <a:gd name="T78" fmla="*/ 169 w 313"/>
                      <a:gd name="T79" fmla="*/ 47 h 90"/>
                      <a:gd name="T80" fmla="*/ 160 w 313"/>
                      <a:gd name="T81" fmla="*/ 44 h 90"/>
                      <a:gd name="T82" fmla="*/ 147 w 313"/>
                      <a:gd name="T83" fmla="*/ 42 h 90"/>
                      <a:gd name="T84" fmla="*/ 126 w 313"/>
                      <a:gd name="T85" fmla="*/ 44 h 90"/>
                      <a:gd name="T86" fmla="*/ 105 w 313"/>
                      <a:gd name="T87" fmla="*/ 50 h 90"/>
                      <a:gd name="T88" fmla="*/ 82 w 313"/>
                      <a:gd name="T89" fmla="*/ 59 h 90"/>
                      <a:gd name="T90" fmla="*/ 57 w 313"/>
                      <a:gd name="T91" fmla="*/ 66 h 90"/>
                      <a:gd name="T92" fmla="*/ 30 w 313"/>
                      <a:gd name="T93" fmla="*/ 69 h 90"/>
                      <a:gd name="T94" fmla="*/ 24 w 313"/>
                      <a:gd name="T95" fmla="*/ 69 h 90"/>
                      <a:gd name="T96" fmla="*/ 18 w 313"/>
                      <a:gd name="T97" fmla="*/ 68 h 90"/>
                      <a:gd name="T98" fmla="*/ 9 w 313"/>
                      <a:gd name="T99" fmla="*/ 65 h 90"/>
                      <a:gd name="T100" fmla="*/ 7 w 313"/>
                      <a:gd name="T101" fmla="*/ 53 h 90"/>
                      <a:gd name="T102" fmla="*/ 16 w 313"/>
                      <a:gd name="T103" fmla="*/ 43 h 90"/>
                      <a:gd name="T104" fmla="*/ 27 w 313"/>
                      <a:gd name="T105" fmla="*/ 37 h 90"/>
                      <a:gd name="T106" fmla="*/ 38 w 313"/>
                      <a:gd name="T107" fmla="*/ 32 h 90"/>
                      <a:gd name="T108" fmla="*/ 51 w 313"/>
                      <a:gd name="T109" fmla="*/ 26 h 90"/>
                      <a:gd name="T110" fmla="*/ 62 w 313"/>
                      <a:gd name="T111" fmla="*/ 19 h 90"/>
                      <a:gd name="T112" fmla="*/ 61 w 313"/>
                      <a:gd name="T113" fmla="*/ 9 h 90"/>
                      <a:gd name="T114" fmla="*/ 42 w 313"/>
                      <a:gd name="T115" fmla="*/ 2 h 90"/>
                      <a:gd name="T116" fmla="*/ 26 w 313"/>
                      <a:gd name="T117" fmla="*/ 0 h 90"/>
                      <a:gd name="T118" fmla="*/ 26 w 313"/>
                      <a:gd name="T119" fmla="*/ 1 h 90"/>
                      <a:gd name="T120" fmla="*/ 33 w 313"/>
                      <a:gd name="T121" fmla="*/ 2 h 90"/>
                      <a:gd name="T122" fmla="*/ 53 w 313"/>
                      <a:gd name="T123" fmla="*/ 10 h 90"/>
                      <a:gd name="T124" fmla="*/ 61 w 313"/>
                      <a:gd name="T125" fmla="*/ 17 h 9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3"/>
                      <a:gd name="T190" fmla="*/ 0 h 90"/>
                      <a:gd name="T191" fmla="*/ 313 w 313"/>
                      <a:gd name="T192" fmla="*/ 90 h 9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3" h="90">
                        <a:moveTo>
                          <a:pt x="61" y="17"/>
                        </a:moveTo>
                        <a:lnTo>
                          <a:pt x="59" y="19"/>
                        </a:lnTo>
                        <a:lnTo>
                          <a:pt x="56" y="21"/>
                        </a:lnTo>
                        <a:lnTo>
                          <a:pt x="53" y="22"/>
                        </a:lnTo>
                        <a:lnTo>
                          <a:pt x="50" y="24"/>
                        </a:lnTo>
                        <a:lnTo>
                          <a:pt x="48" y="25"/>
                        </a:lnTo>
                        <a:lnTo>
                          <a:pt x="46" y="26"/>
                        </a:lnTo>
                        <a:lnTo>
                          <a:pt x="43" y="26"/>
                        </a:lnTo>
                        <a:lnTo>
                          <a:pt x="42" y="27"/>
                        </a:lnTo>
                        <a:lnTo>
                          <a:pt x="39" y="28"/>
                        </a:lnTo>
                        <a:lnTo>
                          <a:pt x="37" y="29"/>
                        </a:lnTo>
                        <a:lnTo>
                          <a:pt x="35" y="30"/>
                        </a:lnTo>
                        <a:lnTo>
                          <a:pt x="33" y="31"/>
                        </a:lnTo>
                        <a:lnTo>
                          <a:pt x="30" y="32"/>
                        </a:lnTo>
                        <a:lnTo>
                          <a:pt x="26" y="34"/>
                        </a:lnTo>
                        <a:lnTo>
                          <a:pt x="23" y="35"/>
                        </a:lnTo>
                        <a:lnTo>
                          <a:pt x="19" y="36"/>
                        </a:lnTo>
                        <a:lnTo>
                          <a:pt x="16" y="38"/>
                        </a:lnTo>
                        <a:lnTo>
                          <a:pt x="13" y="40"/>
                        </a:lnTo>
                        <a:lnTo>
                          <a:pt x="10" y="42"/>
                        </a:lnTo>
                        <a:lnTo>
                          <a:pt x="8" y="44"/>
                        </a:lnTo>
                        <a:lnTo>
                          <a:pt x="5" y="49"/>
                        </a:lnTo>
                        <a:lnTo>
                          <a:pt x="2" y="54"/>
                        </a:lnTo>
                        <a:lnTo>
                          <a:pt x="1" y="59"/>
                        </a:lnTo>
                        <a:lnTo>
                          <a:pt x="0" y="64"/>
                        </a:lnTo>
                        <a:lnTo>
                          <a:pt x="1" y="66"/>
                        </a:lnTo>
                        <a:lnTo>
                          <a:pt x="3" y="68"/>
                        </a:lnTo>
                        <a:lnTo>
                          <a:pt x="5" y="69"/>
                        </a:lnTo>
                        <a:lnTo>
                          <a:pt x="7" y="71"/>
                        </a:lnTo>
                        <a:lnTo>
                          <a:pt x="10" y="72"/>
                        </a:lnTo>
                        <a:lnTo>
                          <a:pt x="12" y="73"/>
                        </a:lnTo>
                        <a:lnTo>
                          <a:pt x="15" y="73"/>
                        </a:lnTo>
                        <a:lnTo>
                          <a:pt x="17" y="73"/>
                        </a:lnTo>
                        <a:lnTo>
                          <a:pt x="24" y="75"/>
                        </a:lnTo>
                        <a:lnTo>
                          <a:pt x="32" y="76"/>
                        </a:lnTo>
                        <a:lnTo>
                          <a:pt x="40" y="75"/>
                        </a:lnTo>
                        <a:lnTo>
                          <a:pt x="48" y="74"/>
                        </a:lnTo>
                        <a:lnTo>
                          <a:pt x="56" y="72"/>
                        </a:lnTo>
                        <a:lnTo>
                          <a:pt x="64" y="70"/>
                        </a:lnTo>
                        <a:lnTo>
                          <a:pt x="72" y="68"/>
                        </a:lnTo>
                        <a:lnTo>
                          <a:pt x="79" y="65"/>
                        </a:lnTo>
                        <a:lnTo>
                          <a:pt x="87" y="63"/>
                        </a:lnTo>
                        <a:lnTo>
                          <a:pt x="94" y="59"/>
                        </a:lnTo>
                        <a:lnTo>
                          <a:pt x="102" y="57"/>
                        </a:lnTo>
                        <a:lnTo>
                          <a:pt x="110" y="54"/>
                        </a:lnTo>
                        <a:lnTo>
                          <a:pt x="117" y="51"/>
                        </a:lnTo>
                        <a:lnTo>
                          <a:pt x="125" y="49"/>
                        </a:lnTo>
                        <a:lnTo>
                          <a:pt x="133" y="48"/>
                        </a:lnTo>
                        <a:lnTo>
                          <a:pt x="141" y="47"/>
                        </a:lnTo>
                        <a:lnTo>
                          <a:pt x="145" y="47"/>
                        </a:lnTo>
                        <a:lnTo>
                          <a:pt x="148" y="47"/>
                        </a:lnTo>
                        <a:lnTo>
                          <a:pt x="152" y="48"/>
                        </a:lnTo>
                        <a:lnTo>
                          <a:pt x="155" y="48"/>
                        </a:lnTo>
                        <a:lnTo>
                          <a:pt x="159" y="49"/>
                        </a:lnTo>
                        <a:lnTo>
                          <a:pt x="162" y="50"/>
                        </a:lnTo>
                        <a:lnTo>
                          <a:pt x="165" y="52"/>
                        </a:lnTo>
                        <a:lnTo>
                          <a:pt x="168" y="53"/>
                        </a:lnTo>
                        <a:lnTo>
                          <a:pt x="173" y="55"/>
                        </a:lnTo>
                        <a:lnTo>
                          <a:pt x="176" y="58"/>
                        </a:lnTo>
                        <a:lnTo>
                          <a:pt x="179" y="61"/>
                        </a:lnTo>
                        <a:lnTo>
                          <a:pt x="182" y="64"/>
                        </a:lnTo>
                        <a:lnTo>
                          <a:pt x="186" y="67"/>
                        </a:lnTo>
                        <a:lnTo>
                          <a:pt x="189" y="70"/>
                        </a:lnTo>
                        <a:lnTo>
                          <a:pt x="192" y="73"/>
                        </a:lnTo>
                        <a:lnTo>
                          <a:pt x="195" y="76"/>
                        </a:lnTo>
                        <a:lnTo>
                          <a:pt x="202" y="80"/>
                        </a:lnTo>
                        <a:lnTo>
                          <a:pt x="208" y="83"/>
                        </a:lnTo>
                        <a:lnTo>
                          <a:pt x="214" y="86"/>
                        </a:lnTo>
                        <a:lnTo>
                          <a:pt x="221" y="88"/>
                        </a:lnTo>
                        <a:lnTo>
                          <a:pt x="228" y="89"/>
                        </a:lnTo>
                        <a:lnTo>
                          <a:pt x="235" y="90"/>
                        </a:lnTo>
                        <a:lnTo>
                          <a:pt x="242" y="89"/>
                        </a:lnTo>
                        <a:lnTo>
                          <a:pt x="249" y="88"/>
                        </a:lnTo>
                        <a:lnTo>
                          <a:pt x="255" y="87"/>
                        </a:lnTo>
                        <a:lnTo>
                          <a:pt x="262" y="85"/>
                        </a:lnTo>
                        <a:lnTo>
                          <a:pt x="268" y="82"/>
                        </a:lnTo>
                        <a:lnTo>
                          <a:pt x="275" y="79"/>
                        </a:lnTo>
                        <a:lnTo>
                          <a:pt x="281" y="75"/>
                        </a:lnTo>
                        <a:lnTo>
                          <a:pt x="286" y="71"/>
                        </a:lnTo>
                        <a:lnTo>
                          <a:pt x="291" y="66"/>
                        </a:lnTo>
                        <a:lnTo>
                          <a:pt x="296" y="60"/>
                        </a:lnTo>
                        <a:lnTo>
                          <a:pt x="298" y="57"/>
                        </a:lnTo>
                        <a:lnTo>
                          <a:pt x="301" y="54"/>
                        </a:lnTo>
                        <a:lnTo>
                          <a:pt x="303" y="50"/>
                        </a:lnTo>
                        <a:lnTo>
                          <a:pt x="305" y="47"/>
                        </a:lnTo>
                        <a:lnTo>
                          <a:pt x="307" y="43"/>
                        </a:lnTo>
                        <a:lnTo>
                          <a:pt x="309" y="39"/>
                        </a:lnTo>
                        <a:lnTo>
                          <a:pt x="311" y="35"/>
                        </a:lnTo>
                        <a:lnTo>
                          <a:pt x="313" y="32"/>
                        </a:lnTo>
                        <a:lnTo>
                          <a:pt x="313" y="31"/>
                        </a:lnTo>
                        <a:lnTo>
                          <a:pt x="312" y="30"/>
                        </a:lnTo>
                        <a:lnTo>
                          <a:pt x="311" y="30"/>
                        </a:lnTo>
                        <a:lnTo>
                          <a:pt x="310" y="31"/>
                        </a:lnTo>
                        <a:lnTo>
                          <a:pt x="306" y="38"/>
                        </a:lnTo>
                        <a:lnTo>
                          <a:pt x="302" y="44"/>
                        </a:lnTo>
                        <a:lnTo>
                          <a:pt x="298" y="51"/>
                        </a:lnTo>
                        <a:lnTo>
                          <a:pt x="293" y="57"/>
                        </a:lnTo>
                        <a:lnTo>
                          <a:pt x="288" y="62"/>
                        </a:lnTo>
                        <a:lnTo>
                          <a:pt x="282" y="68"/>
                        </a:lnTo>
                        <a:lnTo>
                          <a:pt x="277" y="72"/>
                        </a:lnTo>
                        <a:lnTo>
                          <a:pt x="270" y="76"/>
                        </a:lnTo>
                        <a:lnTo>
                          <a:pt x="262" y="80"/>
                        </a:lnTo>
                        <a:lnTo>
                          <a:pt x="253" y="82"/>
                        </a:lnTo>
                        <a:lnTo>
                          <a:pt x="244" y="83"/>
                        </a:lnTo>
                        <a:lnTo>
                          <a:pt x="236" y="83"/>
                        </a:lnTo>
                        <a:lnTo>
                          <a:pt x="227" y="82"/>
                        </a:lnTo>
                        <a:lnTo>
                          <a:pt x="218" y="80"/>
                        </a:lnTo>
                        <a:lnTo>
                          <a:pt x="209" y="77"/>
                        </a:lnTo>
                        <a:lnTo>
                          <a:pt x="202" y="73"/>
                        </a:lnTo>
                        <a:lnTo>
                          <a:pt x="199" y="71"/>
                        </a:lnTo>
                        <a:lnTo>
                          <a:pt x="195" y="68"/>
                        </a:lnTo>
                        <a:lnTo>
                          <a:pt x="192" y="65"/>
                        </a:lnTo>
                        <a:lnTo>
                          <a:pt x="190" y="63"/>
                        </a:lnTo>
                        <a:lnTo>
                          <a:pt x="187" y="60"/>
                        </a:lnTo>
                        <a:lnTo>
                          <a:pt x="184" y="57"/>
                        </a:lnTo>
                        <a:lnTo>
                          <a:pt x="181" y="54"/>
                        </a:lnTo>
                        <a:lnTo>
                          <a:pt x="178" y="52"/>
                        </a:lnTo>
                        <a:lnTo>
                          <a:pt x="175" y="50"/>
                        </a:lnTo>
                        <a:lnTo>
                          <a:pt x="173" y="48"/>
                        </a:lnTo>
                        <a:lnTo>
                          <a:pt x="169" y="47"/>
                        </a:lnTo>
                        <a:lnTo>
                          <a:pt x="167" y="45"/>
                        </a:lnTo>
                        <a:lnTo>
                          <a:pt x="164" y="44"/>
                        </a:lnTo>
                        <a:lnTo>
                          <a:pt x="160" y="44"/>
                        </a:lnTo>
                        <a:lnTo>
                          <a:pt x="157" y="43"/>
                        </a:lnTo>
                        <a:lnTo>
                          <a:pt x="154" y="42"/>
                        </a:lnTo>
                        <a:lnTo>
                          <a:pt x="147" y="42"/>
                        </a:lnTo>
                        <a:lnTo>
                          <a:pt x="140" y="42"/>
                        </a:lnTo>
                        <a:lnTo>
                          <a:pt x="132" y="43"/>
                        </a:lnTo>
                        <a:lnTo>
                          <a:pt x="126" y="44"/>
                        </a:lnTo>
                        <a:lnTo>
                          <a:pt x="119" y="46"/>
                        </a:lnTo>
                        <a:lnTo>
                          <a:pt x="112" y="48"/>
                        </a:lnTo>
                        <a:lnTo>
                          <a:pt x="105" y="50"/>
                        </a:lnTo>
                        <a:lnTo>
                          <a:pt x="99" y="52"/>
                        </a:lnTo>
                        <a:lnTo>
                          <a:pt x="90" y="55"/>
                        </a:lnTo>
                        <a:lnTo>
                          <a:pt x="82" y="59"/>
                        </a:lnTo>
                        <a:lnTo>
                          <a:pt x="74" y="61"/>
                        </a:lnTo>
                        <a:lnTo>
                          <a:pt x="65" y="64"/>
                        </a:lnTo>
                        <a:lnTo>
                          <a:pt x="57" y="66"/>
                        </a:lnTo>
                        <a:lnTo>
                          <a:pt x="48" y="68"/>
                        </a:lnTo>
                        <a:lnTo>
                          <a:pt x="39" y="69"/>
                        </a:lnTo>
                        <a:lnTo>
                          <a:pt x="30" y="69"/>
                        </a:lnTo>
                        <a:lnTo>
                          <a:pt x="28" y="69"/>
                        </a:lnTo>
                        <a:lnTo>
                          <a:pt x="26" y="69"/>
                        </a:lnTo>
                        <a:lnTo>
                          <a:pt x="24" y="69"/>
                        </a:lnTo>
                        <a:lnTo>
                          <a:pt x="22" y="69"/>
                        </a:lnTo>
                        <a:lnTo>
                          <a:pt x="20" y="68"/>
                        </a:lnTo>
                        <a:lnTo>
                          <a:pt x="18" y="68"/>
                        </a:lnTo>
                        <a:lnTo>
                          <a:pt x="16" y="68"/>
                        </a:lnTo>
                        <a:lnTo>
                          <a:pt x="14" y="67"/>
                        </a:lnTo>
                        <a:lnTo>
                          <a:pt x="9" y="65"/>
                        </a:lnTo>
                        <a:lnTo>
                          <a:pt x="6" y="63"/>
                        </a:lnTo>
                        <a:lnTo>
                          <a:pt x="5" y="59"/>
                        </a:lnTo>
                        <a:lnTo>
                          <a:pt x="7" y="53"/>
                        </a:lnTo>
                        <a:lnTo>
                          <a:pt x="10" y="49"/>
                        </a:lnTo>
                        <a:lnTo>
                          <a:pt x="13" y="46"/>
                        </a:lnTo>
                        <a:lnTo>
                          <a:pt x="16" y="43"/>
                        </a:lnTo>
                        <a:lnTo>
                          <a:pt x="19" y="41"/>
                        </a:lnTo>
                        <a:lnTo>
                          <a:pt x="23" y="39"/>
                        </a:lnTo>
                        <a:lnTo>
                          <a:pt x="27" y="37"/>
                        </a:lnTo>
                        <a:lnTo>
                          <a:pt x="30" y="35"/>
                        </a:lnTo>
                        <a:lnTo>
                          <a:pt x="34" y="34"/>
                        </a:lnTo>
                        <a:lnTo>
                          <a:pt x="38" y="32"/>
                        </a:lnTo>
                        <a:lnTo>
                          <a:pt x="42" y="30"/>
                        </a:lnTo>
                        <a:lnTo>
                          <a:pt x="46" y="28"/>
                        </a:lnTo>
                        <a:lnTo>
                          <a:pt x="51" y="26"/>
                        </a:lnTo>
                        <a:lnTo>
                          <a:pt x="55" y="24"/>
                        </a:lnTo>
                        <a:lnTo>
                          <a:pt x="59" y="22"/>
                        </a:lnTo>
                        <a:lnTo>
                          <a:pt x="62" y="19"/>
                        </a:lnTo>
                        <a:lnTo>
                          <a:pt x="65" y="16"/>
                        </a:lnTo>
                        <a:lnTo>
                          <a:pt x="65" y="12"/>
                        </a:lnTo>
                        <a:lnTo>
                          <a:pt x="61" y="9"/>
                        </a:lnTo>
                        <a:lnTo>
                          <a:pt x="56" y="7"/>
                        </a:lnTo>
                        <a:lnTo>
                          <a:pt x="50" y="4"/>
                        </a:lnTo>
                        <a:lnTo>
                          <a:pt x="42" y="2"/>
                        </a:lnTo>
                        <a:lnTo>
                          <a:pt x="36" y="1"/>
                        </a:lnTo>
                        <a:lnTo>
                          <a:pt x="30" y="1"/>
                        </a:lnTo>
                        <a:lnTo>
                          <a:pt x="26" y="0"/>
                        </a:lnTo>
                        <a:lnTo>
                          <a:pt x="26" y="1"/>
                        </a:lnTo>
                        <a:lnTo>
                          <a:pt x="28" y="1"/>
                        </a:lnTo>
                        <a:lnTo>
                          <a:pt x="33" y="2"/>
                        </a:lnTo>
                        <a:lnTo>
                          <a:pt x="39" y="5"/>
                        </a:lnTo>
                        <a:lnTo>
                          <a:pt x="46" y="7"/>
                        </a:lnTo>
                        <a:lnTo>
                          <a:pt x="53" y="10"/>
                        </a:lnTo>
                        <a:lnTo>
                          <a:pt x="59" y="12"/>
                        </a:lnTo>
                        <a:lnTo>
                          <a:pt x="62" y="15"/>
                        </a:lnTo>
                        <a:lnTo>
                          <a:pt x="61" y="1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92"/>
                  <p:cNvSpPr>
                    <a:spLocks/>
                  </p:cNvSpPr>
                  <p:nvPr/>
                </p:nvSpPr>
                <p:spPr bwMode="auto">
                  <a:xfrm>
                    <a:off x="1596" y="2547"/>
                    <a:ext cx="8" cy="35"/>
                  </a:xfrm>
                  <a:custGeom>
                    <a:avLst/>
                    <a:gdLst>
                      <a:gd name="T0" fmla="*/ 1 w 8"/>
                      <a:gd name="T1" fmla="*/ 0 h 35"/>
                      <a:gd name="T2" fmla="*/ 2 w 8"/>
                      <a:gd name="T3" fmla="*/ 2 h 35"/>
                      <a:gd name="T4" fmla="*/ 3 w 8"/>
                      <a:gd name="T5" fmla="*/ 8 h 35"/>
                      <a:gd name="T6" fmla="*/ 3 w 8"/>
                      <a:gd name="T7" fmla="*/ 16 h 35"/>
                      <a:gd name="T8" fmla="*/ 2 w 8"/>
                      <a:gd name="T9" fmla="*/ 26 h 35"/>
                      <a:gd name="T10" fmla="*/ 0 w 8"/>
                      <a:gd name="T11" fmla="*/ 33 h 35"/>
                      <a:gd name="T12" fmla="*/ 1 w 8"/>
                      <a:gd name="T13" fmla="*/ 35 h 35"/>
                      <a:gd name="T14" fmla="*/ 2 w 8"/>
                      <a:gd name="T15" fmla="*/ 34 h 35"/>
                      <a:gd name="T16" fmla="*/ 5 w 8"/>
                      <a:gd name="T17" fmla="*/ 31 h 35"/>
                      <a:gd name="T18" fmla="*/ 7 w 8"/>
                      <a:gd name="T19" fmla="*/ 25 h 35"/>
                      <a:gd name="T20" fmla="*/ 8 w 8"/>
                      <a:gd name="T21" fmla="*/ 16 h 35"/>
                      <a:gd name="T22" fmla="*/ 6 w 8"/>
                      <a:gd name="T23" fmla="*/ 6 h 35"/>
                      <a:gd name="T24" fmla="*/ 1 w 8"/>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35"/>
                      <a:gd name="T41" fmla="*/ 8 w 8"/>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35">
                        <a:moveTo>
                          <a:pt x="1" y="0"/>
                        </a:moveTo>
                        <a:lnTo>
                          <a:pt x="2" y="2"/>
                        </a:lnTo>
                        <a:lnTo>
                          <a:pt x="3" y="8"/>
                        </a:lnTo>
                        <a:lnTo>
                          <a:pt x="3" y="16"/>
                        </a:lnTo>
                        <a:lnTo>
                          <a:pt x="2" y="26"/>
                        </a:lnTo>
                        <a:lnTo>
                          <a:pt x="0" y="33"/>
                        </a:lnTo>
                        <a:lnTo>
                          <a:pt x="1" y="35"/>
                        </a:lnTo>
                        <a:lnTo>
                          <a:pt x="2" y="34"/>
                        </a:lnTo>
                        <a:lnTo>
                          <a:pt x="5" y="31"/>
                        </a:lnTo>
                        <a:lnTo>
                          <a:pt x="7" y="25"/>
                        </a:lnTo>
                        <a:lnTo>
                          <a:pt x="8" y="16"/>
                        </a:lnTo>
                        <a:lnTo>
                          <a:pt x="6" y="6"/>
                        </a:lnTo>
                        <a:lnTo>
                          <a:pt x="1"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93"/>
                  <p:cNvSpPr>
                    <a:spLocks/>
                  </p:cNvSpPr>
                  <p:nvPr/>
                </p:nvSpPr>
                <p:spPr bwMode="auto">
                  <a:xfrm>
                    <a:off x="1499" y="2445"/>
                    <a:ext cx="32" cy="91"/>
                  </a:xfrm>
                  <a:custGeom>
                    <a:avLst/>
                    <a:gdLst>
                      <a:gd name="T0" fmla="*/ 6 w 32"/>
                      <a:gd name="T1" fmla="*/ 0 h 91"/>
                      <a:gd name="T2" fmla="*/ 6 w 32"/>
                      <a:gd name="T3" fmla="*/ 3 h 91"/>
                      <a:gd name="T4" fmla="*/ 6 w 32"/>
                      <a:gd name="T5" fmla="*/ 9 h 91"/>
                      <a:gd name="T6" fmla="*/ 9 w 32"/>
                      <a:gd name="T7" fmla="*/ 19 h 91"/>
                      <a:gd name="T8" fmla="*/ 15 w 32"/>
                      <a:gd name="T9" fmla="*/ 29 h 91"/>
                      <a:gd name="T10" fmla="*/ 19 w 32"/>
                      <a:gd name="T11" fmla="*/ 34 h 91"/>
                      <a:gd name="T12" fmla="*/ 23 w 32"/>
                      <a:gd name="T13" fmla="*/ 39 h 91"/>
                      <a:gd name="T14" fmla="*/ 26 w 32"/>
                      <a:gd name="T15" fmla="*/ 44 h 91"/>
                      <a:gd name="T16" fmla="*/ 27 w 32"/>
                      <a:gd name="T17" fmla="*/ 49 h 91"/>
                      <a:gd name="T18" fmla="*/ 28 w 32"/>
                      <a:gd name="T19" fmla="*/ 54 h 91"/>
                      <a:gd name="T20" fmla="*/ 28 w 32"/>
                      <a:gd name="T21" fmla="*/ 58 h 91"/>
                      <a:gd name="T22" fmla="*/ 27 w 32"/>
                      <a:gd name="T23" fmla="*/ 62 h 91"/>
                      <a:gd name="T24" fmla="*/ 24 w 32"/>
                      <a:gd name="T25" fmla="*/ 66 h 91"/>
                      <a:gd name="T26" fmla="*/ 21 w 32"/>
                      <a:gd name="T27" fmla="*/ 70 h 91"/>
                      <a:gd name="T28" fmla="*/ 18 w 32"/>
                      <a:gd name="T29" fmla="*/ 73 h 91"/>
                      <a:gd name="T30" fmla="*/ 14 w 32"/>
                      <a:gd name="T31" fmla="*/ 76 h 91"/>
                      <a:gd name="T32" fmla="*/ 11 w 32"/>
                      <a:gd name="T33" fmla="*/ 79 h 91"/>
                      <a:gd name="T34" fmla="*/ 8 w 32"/>
                      <a:gd name="T35" fmla="*/ 83 h 91"/>
                      <a:gd name="T36" fmla="*/ 5 w 32"/>
                      <a:gd name="T37" fmla="*/ 86 h 91"/>
                      <a:gd name="T38" fmla="*/ 2 w 32"/>
                      <a:gd name="T39" fmla="*/ 88 h 91"/>
                      <a:gd name="T40" fmla="*/ 0 w 32"/>
                      <a:gd name="T41" fmla="*/ 91 h 91"/>
                      <a:gd name="T42" fmla="*/ 1 w 32"/>
                      <a:gd name="T43" fmla="*/ 90 h 91"/>
                      <a:gd name="T44" fmla="*/ 4 w 32"/>
                      <a:gd name="T45" fmla="*/ 88 h 91"/>
                      <a:gd name="T46" fmla="*/ 7 w 32"/>
                      <a:gd name="T47" fmla="*/ 86 h 91"/>
                      <a:gd name="T48" fmla="*/ 11 w 32"/>
                      <a:gd name="T49" fmla="*/ 82 h 91"/>
                      <a:gd name="T50" fmla="*/ 15 w 32"/>
                      <a:gd name="T51" fmla="*/ 79 h 91"/>
                      <a:gd name="T52" fmla="*/ 19 w 32"/>
                      <a:gd name="T53" fmla="*/ 75 h 91"/>
                      <a:gd name="T54" fmla="*/ 23 w 32"/>
                      <a:gd name="T55" fmla="*/ 72 h 91"/>
                      <a:gd name="T56" fmla="*/ 25 w 32"/>
                      <a:gd name="T57" fmla="*/ 70 h 91"/>
                      <a:gd name="T58" fmla="*/ 29 w 32"/>
                      <a:gd name="T59" fmla="*/ 64 h 91"/>
                      <a:gd name="T60" fmla="*/ 31 w 32"/>
                      <a:gd name="T61" fmla="*/ 55 h 91"/>
                      <a:gd name="T62" fmla="*/ 32 w 32"/>
                      <a:gd name="T63" fmla="*/ 46 h 91"/>
                      <a:gd name="T64" fmla="*/ 28 w 32"/>
                      <a:gd name="T65" fmla="*/ 38 h 91"/>
                      <a:gd name="T66" fmla="*/ 26 w 32"/>
                      <a:gd name="T67" fmla="*/ 34 h 91"/>
                      <a:gd name="T68" fmla="*/ 23 w 32"/>
                      <a:gd name="T69" fmla="*/ 30 h 91"/>
                      <a:gd name="T70" fmla="*/ 19 w 32"/>
                      <a:gd name="T71" fmla="*/ 27 h 91"/>
                      <a:gd name="T72" fmla="*/ 16 w 32"/>
                      <a:gd name="T73" fmla="*/ 22 h 91"/>
                      <a:gd name="T74" fmla="*/ 13 w 32"/>
                      <a:gd name="T75" fmla="*/ 18 h 91"/>
                      <a:gd name="T76" fmla="*/ 10 w 32"/>
                      <a:gd name="T77" fmla="*/ 13 h 91"/>
                      <a:gd name="T78" fmla="*/ 8 w 32"/>
                      <a:gd name="T79" fmla="*/ 7 h 91"/>
                      <a:gd name="T80" fmla="*/ 6 w 32"/>
                      <a:gd name="T81" fmla="*/ 0 h 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
                      <a:gd name="T124" fmla="*/ 0 h 91"/>
                      <a:gd name="T125" fmla="*/ 32 w 32"/>
                      <a:gd name="T126" fmla="*/ 91 h 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 h="91">
                        <a:moveTo>
                          <a:pt x="6" y="0"/>
                        </a:moveTo>
                        <a:lnTo>
                          <a:pt x="6" y="3"/>
                        </a:lnTo>
                        <a:lnTo>
                          <a:pt x="6" y="9"/>
                        </a:lnTo>
                        <a:lnTo>
                          <a:pt x="9" y="19"/>
                        </a:lnTo>
                        <a:lnTo>
                          <a:pt x="15" y="29"/>
                        </a:lnTo>
                        <a:lnTo>
                          <a:pt x="19" y="34"/>
                        </a:lnTo>
                        <a:lnTo>
                          <a:pt x="23" y="39"/>
                        </a:lnTo>
                        <a:lnTo>
                          <a:pt x="26" y="44"/>
                        </a:lnTo>
                        <a:lnTo>
                          <a:pt x="27" y="49"/>
                        </a:lnTo>
                        <a:lnTo>
                          <a:pt x="28" y="54"/>
                        </a:lnTo>
                        <a:lnTo>
                          <a:pt x="28" y="58"/>
                        </a:lnTo>
                        <a:lnTo>
                          <a:pt x="27" y="62"/>
                        </a:lnTo>
                        <a:lnTo>
                          <a:pt x="24" y="66"/>
                        </a:lnTo>
                        <a:lnTo>
                          <a:pt x="21" y="70"/>
                        </a:lnTo>
                        <a:lnTo>
                          <a:pt x="18" y="73"/>
                        </a:lnTo>
                        <a:lnTo>
                          <a:pt x="14" y="76"/>
                        </a:lnTo>
                        <a:lnTo>
                          <a:pt x="11" y="79"/>
                        </a:lnTo>
                        <a:lnTo>
                          <a:pt x="8" y="83"/>
                        </a:lnTo>
                        <a:lnTo>
                          <a:pt x="5" y="86"/>
                        </a:lnTo>
                        <a:lnTo>
                          <a:pt x="2" y="88"/>
                        </a:lnTo>
                        <a:lnTo>
                          <a:pt x="0" y="91"/>
                        </a:lnTo>
                        <a:lnTo>
                          <a:pt x="1" y="90"/>
                        </a:lnTo>
                        <a:lnTo>
                          <a:pt x="4" y="88"/>
                        </a:lnTo>
                        <a:lnTo>
                          <a:pt x="7" y="86"/>
                        </a:lnTo>
                        <a:lnTo>
                          <a:pt x="11" y="82"/>
                        </a:lnTo>
                        <a:lnTo>
                          <a:pt x="15" y="79"/>
                        </a:lnTo>
                        <a:lnTo>
                          <a:pt x="19" y="75"/>
                        </a:lnTo>
                        <a:lnTo>
                          <a:pt x="23" y="72"/>
                        </a:lnTo>
                        <a:lnTo>
                          <a:pt x="25" y="70"/>
                        </a:lnTo>
                        <a:lnTo>
                          <a:pt x="29" y="64"/>
                        </a:lnTo>
                        <a:lnTo>
                          <a:pt x="31" y="55"/>
                        </a:lnTo>
                        <a:lnTo>
                          <a:pt x="32" y="46"/>
                        </a:lnTo>
                        <a:lnTo>
                          <a:pt x="28" y="38"/>
                        </a:lnTo>
                        <a:lnTo>
                          <a:pt x="26" y="34"/>
                        </a:lnTo>
                        <a:lnTo>
                          <a:pt x="23" y="30"/>
                        </a:lnTo>
                        <a:lnTo>
                          <a:pt x="19" y="27"/>
                        </a:lnTo>
                        <a:lnTo>
                          <a:pt x="16" y="22"/>
                        </a:lnTo>
                        <a:lnTo>
                          <a:pt x="13" y="18"/>
                        </a:lnTo>
                        <a:lnTo>
                          <a:pt x="10" y="13"/>
                        </a:lnTo>
                        <a:lnTo>
                          <a:pt x="8" y="7"/>
                        </a:lnTo>
                        <a:lnTo>
                          <a:pt x="6"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94"/>
                  <p:cNvSpPr>
                    <a:spLocks/>
                  </p:cNvSpPr>
                  <p:nvPr/>
                </p:nvSpPr>
                <p:spPr bwMode="auto">
                  <a:xfrm>
                    <a:off x="1500" y="2446"/>
                    <a:ext cx="85" cy="72"/>
                  </a:xfrm>
                  <a:custGeom>
                    <a:avLst/>
                    <a:gdLst>
                      <a:gd name="T0" fmla="*/ 2 w 85"/>
                      <a:gd name="T1" fmla="*/ 3 h 72"/>
                      <a:gd name="T2" fmla="*/ 4 w 85"/>
                      <a:gd name="T3" fmla="*/ 4 h 72"/>
                      <a:gd name="T4" fmla="*/ 7 w 85"/>
                      <a:gd name="T5" fmla="*/ 6 h 72"/>
                      <a:gd name="T6" fmla="*/ 12 w 85"/>
                      <a:gd name="T7" fmla="*/ 8 h 72"/>
                      <a:gd name="T8" fmla="*/ 19 w 85"/>
                      <a:gd name="T9" fmla="*/ 12 h 72"/>
                      <a:gd name="T10" fmla="*/ 26 w 85"/>
                      <a:gd name="T11" fmla="*/ 16 h 72"/>
                      <a:gd name="T12" fmla="*/ 34 w 85"/>
                      <a:gd name="T13" fmla="*/ 20 h 72"/>
                      <a:gd name="T14" fmla="*/ 41 w 85"/>
                      <a:gd name="T15" fmla="*/ 25 h 72"/>
                      <a:gd name="T16" fmla="*/ 47 w 85"/>
                      <a:gd name="T17" fmla="*/ 31 h 72"/>
                      <a:gd name="T18" fmla="*/ 53 w 85"/>
                      <a:gd name="T19" fmla="*/ 36 h 72"/>
                      <a:gd name="T20" fmla="*/ 57 w 85"/>
                      <a:gd name="T21" fmla="*/ 42 h 72"/>
                      <a:gd name="T22" fmla="*/ 60 w 85"/>
                      <a:gd name="T23" fmla="*/ 49 h 72"/>
                      <a:gd name="T24" fmla="*/ 64 w 85"/>
                      <a:gd name="T25" fmla="*/ 55 h 72"/>
                      <a:gd name="T26" fmla="*/ 67 w 85"/>
                      <a:gd name="T27" fmla="*/ 60 h 72"/>
                      <a:gd name="T28" fmla="*/ 72 w 85"/>
                      <a:gd name="T29" fmla="*/ 65 h 72"/>
                      <a:gd name="T30" fmla="*/ 78 w 85"/>
                      <a:gd name="T31" fmla="*/ 69 h 72"/>
                      <a:gd name="T32" fmla="*/ 85 w 85"/>
                      <a:gd name="T33" fmla="*/ 72 h 72"/>
                      <a:gd name="T34" fmla="*/ 85 w 85"/>
                      <a:gd name="T35" fmla="*/ 72 h 72"/>
                      <a:gd name="T36" fmla="*/ 84 w 85"/>
                      <a:gd name="T37" fmla="*/ 70 h 72"/>
                      <a:gd name="T38" fmla="*/ 82 w 85"/>
                      <a:gd name="T39" fmla="*/ 68 h 72"/>
                      <a:gd name="T40" fmla="*/ 79 w 85"/>
                      <a:gd name="T41" fmla="*/ 65 h 72"/>
                      <a:gd name="T42" fmla="*/ 76 w 85"/>
                      <a:gd name="T43" fmla="*/ 61 h 72"/>
                      <a:gd name="T44" fmla="*/ 73 w 85"/>
                      <a:gd name="T45" fmla="*/ 57 h 72"/>
                      <a:gd name="T46" fmla="*/ 71 w 85"/>
                      <a:gd name="T47" fmla="*/ 51 h 72"/>
                      <a:gd name="T48" fmla="*/ 67 w 85"/>
                      <a:gd name="T49" fmla="*/ 45 h 72"/>
                      <a:gd name="T50" fmla="*/ 64 w 85"/>
                      <a:gd name="T51" fmla="*/ 40 h 72"/>
                      <a:gd name="T52" fmla="*/ 61 w 85"/>
                      <a:gd name="T53" fmla="*/ 34 h 72"/>
                      <a:gd name="T54" fmla="*/ 58 w 85"/>
                      <a:gd name="T55" fmla="*/ 29 h 72"/>
                      <a:gd name="T56" fmla="*/ 55 w 85"/>
                      <a:gd name="T57" fmla="*/ 25 h 72"/>
                      <a:gd name="T58" fmla="*/ 52 w 85"/>
                      <a:gd name="T59" fmla="*/ 21 h 72"/>
                      <a:gd name="T60" fmla="*/ 48 w 85"/>
                      <a:gd name="T61" fmla="*/ 17 h 72"/>
                      <a:gd name="T62" fmla="*/ 44 w 85"/>
                      <a:gd name="T63" fmla="*/ 14 h 72"/>
                      <a:gd name="T64" fmla="*/ 40 w 85"/>
                      <a:gd name="T65" fmla="*/ 12 h 72"/>
                      <a:gd name="T66" fmla="*/ 35 w 85"/>
                      <a:gd name="T67" fmla="*/ 10 h 72"/>
                      <a:gd name="T68" fmla="*/ 28 w 85"/>
                      <a:gd name="T69" fmla="*/ 7 h 72"/>
                      <a:gd name="T70" fmla="*/ 21 w 85"/>
                      <a:gd name="T71" fmla="*/ 4 h 72"/>
                      <a:gd name="T72" fmla="*/ 13 w 85"/>
                      <a:gd name="T73" fmla="*/ 2 h 72"/>
                      <a:gd name="T74" fmla="*/ 7 w 85"/>
                      <a:gd name="T75" fmla="*/ 1 h 72"/>
                      <a:gd name="T76" fmla="*/ 2 w 85"/>
                      <a:gd name="T77" fmla="*/ 0 h 72"/>
                      <a:gd name="T78" fmla="*/ 0 w 85"/>
                      <a:gd name="T79" fmla="*/ 1 h 72"/>
                      <a:gd name="T80" fmla="*/ 2 w 85"/>
                      <a:gd name="T81" fmla="*/ 3 h 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5"/>
                      <a:gd name="T124" fmla="*/ 0 h 72"/>
                      <a:gd name="T125" fmla="*/ 85 w 85"/>
                      <a:gd name="T126" fmla="*/ 72 h 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5" h="72">
                        <a:moveTo>
                          <a:pt x="2" y="3"/>
                        </a:moveTo>
                        <a:lnTo>
                          <a:pt x="4" y="4"/>
                        </a:lnTo>
                        <a:lnTo>
                          <a:pt x="7" y="6"/>
                        </a:lnTo>
                        <a:lnTo>
                          <a:pt x="12" y="8"/>
                        </a:lnTo>
                        <a:lnTo>
                          <a:pt x="19" y="12"/>
                        </a:lnTo>
                        <a:lnTo>
                          <a:pt x="26" y="16"/>
                        </a:lnTo>
                        <a:lnTo>
                          <a:pt x="34" y="20"/>
                        </a:lnTo>
                        <a:lnTo>
                          <a:pt x="41" y="25"/>
                        </a:lnTo>
                        <a:lnTo>
                          <a:pt x="47" y="31"/>
                        </a:lnTo>
                        <a:lnTo>
                          <a:pt x="53" y="36"/>
                        </a:lnTo>
                        <a:lnTo>
                          <a:pt x="57" y="42"/>
                        </a:lnTo>
                        <a:lnTo>
                          <a:pt x="60" y="49"/>
                        </a:lnTo>
                        <a:lnTo>
                          <a:pt x="64" y="55"/>
                        </a:lnTo>
                        <a:lnTo>
                          <a:pt x="67" y="60"/>
                        </a:lnTo>
                        <a:lnTo>
                          <a:pt x="72" y="65"/>
                        </a:lnTo>
                        <a:lnTo>
                          <a:pt x="78" y="69"/>
                        </a:lnTo>
                        <a:lnTo>
                          <a:pt x="85" y="72"/>
                        </a:lnTo>
                        <a:lnTo>
                          <a:pt x="84" y="70"/>
                        </a:lnTo>
                        <a:lnTo>
                          <a:pt x="82" y="68"/>
                        </a:lnTo>
                        <a:lnTo>
                          <a:pt x="79" y="65"/>
                        </a:lnTo>
                        <a:lnTo>
                          <a:pt x="76" y="61"/>
                        </a:lnTo>
                        <a:lnTo>
                          <a:pt x="73" y="57"/>
                        </a:lnTo>
                        <a:lnTo>
                          <a:pt x="71" y="51"/>
                        </a:lnTo>
                        <a:lnTo>
                          <a:pt x="67" y="45"/>
                        </a:lnTo>
                        <a:lnTo>
                          <a:pt x="64" y="40"/>
                        </a:lnTo>
                        <a:lnTo>
                          <a:pt x="61" y="34"/>
                        </a:lnTo>
                        <a:lnTo>
                          <a:pt x="58" y="29"/>
                        </a:lnTo>
                        <a:lnTo>
                          <a:pt x="55" y="25"/>
                        </a:lnTo>
                        <a:lnTo>
                          <a:pt x="52" y="21"/>
                        </a:lnTo>
                        <a:lnTo>
                          <a:pt x="48" y="17"/>
                        </a:lnTo>
                        <a:lnTo>
                          <a:pt x="44" y="14"/>
                        </a:lnTo>
                        <a:lnTo>
                          <a:pt x="40" y="12"/>
                        </a:lnTo>
                        <a:lnTo>
                          <a:pt x="35" y="10"/>
                        </a:lnTo>
                        <a:lnTo>
                          <a:pt x="28" y="7"/>
                        </a:lnTo>
                        <a:lnTo>
                          <a:pt x="21" y="4"/>
                        </a:lnTo>
                        <a:lnTo>
                          <a:pt x="13" y="2"/>
                        </a:lnTo>
                        <a:lnTo>
                          <a:pt x="7" y="1"/>
                        </a:lnTo>
                        <a:lnTo>
                          <a:pt x="2" y="0"/>
                        </a:lnTo>
                        <a:lnTo>
                          <a:pt x="0" y="1"/>
                        </a:lnTo>
                        <a:lnTo>
                          <a:pt x="2"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95"/>
                  <p:cNvSpPr>
                    <a:spLocks/>
                  </p:cNvSpPr>
                  <p:nvPr/>
                </p:nvSpPr>
                <p:spPr bwMode="auto">
                  <a:xfrm>
                    <a:off x="1564" y="2454"/>
                    <a:ext cx="26" cy="54"/>
                  </a:xfrm>
                  <a:custGeom>
                    <a:avLst/>
                    <a:gdLst>
                      <a:gd name="T0" fmla="*/ 0 w 26"/>
                      <a:gd name="T1" fmla="*/ 3 h 54"/>
                      <a:gd name="T2" fmla="*/ 1 w 26"/>
                      <a:gd name="T3" fmla="*/ 3 h 54"/>
                      <a:gd name="T4" fmla="*/ 3 w 26"/>
                      <a:gd name="T5" fmla="*/ 3 h 54"/>
                      <a:gd name="T6" fmla="*/ 6 w 26"/>
                      <a:gd name="T7" fmla="*/ 6 h 54"/>
                      <a:gd name="T8" fmla="*/ 8 w 26"/>
                      <a:gd name="T9" fmla="*/ 13 h 54"/>
                      <a:gd name="T10" fmla="*/ 9 w 26"/>
                      <a:gd name="T11" fmla="*/ 18 h 54"/>
                      <a:gd name="T12" fmla="*/ 12 w 26"/>
                      <a:gd name="T13" fmla="*/ 25 h 54"/>
                      <a:gd name="T14" fmla="*/ 15 w 26"/>
                      <a:gd name="T15" fmla="*/ 32 h 54"/>
                      <a:gd name="T16" fmla="*/ 18 w 26"/>
                      <a:gd name="T17" fmla="*/ 38 h 54"/>
                      <a:gd name="T18" fmla="*/ 21 w 26"/>
                      <a:gd name="T19" fmla="*/ 44 h 54"/>
                      <a:gd name="T20" fmla="*/ 24 w 26"/>
                      <a:gd name="T21" fmla="*/ 49 h 54"/>
                      <a:gd name="T22" fmla="*/ 25 w 26"/>
                      <a:gd name="T23" fmla="*/ 52 h 54"/>
                      <a:gd name="T24" fmla="*/ 26 w 26"/>
                      <a:gd name="T25" fmla="*/ 54 h 54"/>
                      <a:gd name="T26" fmla="*/ 25 w 26"/>
                      <a:gd name="T27" fmla="*/ 49 h 54"/>
                      <a:gd name="T28" fmla="*/ 21 w 26"/>
                      <a:gd name="T29" fmla="*/ 38 h 54"/>
                      <a:gd name="T30" fmla="*/ 16 w 26"/>
                      <a:gd name="T31" fmla="*/ 25 h 54"/>
                      <a:gd name="T32" fmla="*/ 13 w 26"/>
                      <a:gd name="T33" fmla="*/ 17 h 54"/>
                      <a:gd name="T34" fmla="*/ 12 w 26"/>
                      <a:gd name="T35" fmla="*/ 14 h 54"/>
                      <a:gd name="T36" fmla="*/ 11 w 26"/>
                      <a:gd name="T37" fmla="*/ 10 h 54"/>
                      <a:gd name="T38" fmla="*/ 10 w 26"/>
                      <a:gd name="T39" fmla="*/ 7 h 54"/>
                      <a:gd name="T40" fmla="*/ 8 w 26"/>
                      <a:gd name="T41" fmla="*/ 4 h 54"/>
                      <a:gd name="T42" fmla="*/ 7 w 26"/>
                      <a:gd name="T43" fmla="*/ 1 h 54"/>
                      <a:gd name="T44" fmla="*/ 4 w 26"/>
                      <a:gd name="T45" fmla="*/ 0 h 54"/>
                      <a:gd name="T46" fmla="*/ 2 w 26"/>
                      <a:gd name="T47" fmla="*/ 0 h 54"/>
                      <a:gd name="T48" fmla="*/ 0 w 26"/>
                      <a:gd name="T49" fmla="*/ 3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54"/>
                      <a:gd name="T77" fmla="*/ 26 w 26"/>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54">
                        <a:moveTo>
                          <a:pt x="0" y="3"/>
                        </a:moveTo>
                        <a:lnTo>
                          <a:pt x="1" y="3"/>
                        </a:lnTo>
                        <a:lnTo>
                          <a:pt x="3" y="3"/>
                        </a:lnTo>
                        <a:lnTo>
                          <a:pt x="6" y="6"/>
                        </a:lnTo>
                        <a:lnTo>
                          <a:pt x="8" y="13"/>
                        </a:lnTo>
                        <a:lnTo>
                          <a:pt x="9" y="18"/>
                        </a:lnTo>
                        <a:lnTo>
                          <a:pt x="12" y="25"/>
                        </a:lnTo>
                        <a:lnTo>
                          <a:pt x="15" y="32"/>
                        </a:lnTo>
                        <a:lnTo>
                          <a:pt x="18" y="38"/>
                        </a:lnTo>
                        <a:lnTo>
                          <a:pt x="21" y="44"/>
                        </a:lnTo>
                        <a:lnTo>
                          <a:pt x="24" y="49"/>
                        </a:lnTo>
                        <a:lnTo>
                          <a:pt x="25" y="52"/>
                        </a:lnTo>
                        <a:lnTo>
                          <a:pt x="26" y="54"/>
                        </a:lnTo>
                        <a:lnTo>
                          <a:pt x="25" y="49"/>
                        </a:lnTo>
                        <a:lnTo>
                          <a:pt x="21" y="38"/>
                        </a:lnTo>
                        <a:lnTo>
                          <a:pt x="16" y="25"/>
                        </a:lnTo>
                        <a:lnTo>
                          <a:pt x="13" y="17"/>
                        </a:lnTo>
                        <a:lnTo>
                          <a:pt x="12" y="14"/>
                        </a:lnTo>
                        <a:lnTo>
                          <a:pt x="11" y="10"/>
                        </a:lnTo>
                        <a:lnTo>
                          <a:pt x="10" y="7"/>
                        </a:lnTo>
                        <a:lnTo>
                          <a:pt x="8" y="4"/>
                        </a:lnTo>
                        <a:lnTo>
                          <a:pt x="7" y="1"/>
                        </a:lnTo>
                        <a:lnTo>
                          <a:pt x="4" y="0"/>
                        </a:lnTo>
                        <a:lnTo>
                          <a:pt x="2" y="0"/>
                        </a:lnTo>
                        <a:lnTo>
                          <a:pt x="0"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96"/>
                  <p:cNvSpPr>
                    <a:spLocks/>
                  </p:cNvSpPr>
                  <p:nvPr/>
                </p:nvSpPr>
                <p:spPr bwMode="auto">
                  <a:xfrm>
                    <a:off x="1611" y="2047"/>
                    <a:ext cx="116" cy="23"/>
                  </a:xfrm>
                  <a:custGeom>
                    <a:avLst/>
                    <a:gdLst>
                      <a:gd name="T0" fmla="*/ 0 w 116"/>
                      <a:gd name="T1" fmla="*/ 0 h 23"/>
                      <a:gd name="T2" fmla="*/ 1 w 116"/>
                      <a:gd name="T3" fmla="*/ 0 h 23"/>
                      <a:gd name="T4" fmla="*/ 3 w 116"/>
                      <a:gd name="T5" fmla="*/ 0 h 23"/>
                      <a:gd name="T6" fmla="*/ 7 w 116"/>
                      <a:gd name="T7" fmla="*/ 1 h 23"/>
                      <a:gd name="T8" fmla="*/ 13 w 116"/>
                      <a:gd name="T9" fmla="*/ 2 h 23"/>
                      <a:gd name="T10" fmla="*/ 19 w 116"/>
                      <a:gd name="T11" fmla="*/ 3 h 23"/>
                      <a:gd name="T12" fmla="*/ 26 w 116"/>
                      <a:gd name="T13" fmla="*/ 4 h 23"/>
                      <a:gd name="T14" fmla="*/ 34 w 116"/>
                      <a:gd name="T15" fmla="*/ 5 h 23"/>
                      <a:gd name="T16" fmla="*/ 43 w 116"/>
                      <a:gd name="T17" fmla="*/ 7 h 23"/>
                      <a:gd name="T18" fmla="*/ 52 w 116"/>
                      <a:gd name="T19" fmla="*/ 9 h 23"/>
                      <a:gd name="T20" fmla="*/ 61 w 116"/>
                      <a:gd name="T21" fmla="*/ 10 h 23"/>
                      <a:gd name="T22" fmla="*/ 70 w 116"/>
                      <a:gd name="T23" fmla="*/ 12 h 23"/>
                      <a:gd name="T24" fmla="*/ 79 w 116"/>
                      <a:gd name="T25" fmla="*/ 14 h 23"/>
                      <a:gd name="T26" fmla="*/ 87 w 116"/>
                      <a:gd name="T27" fmla="*/ 16 h 23"/>
                      <a:gd name="T28" fmla="*/ 95 w 116"/>
                      <a:gd name="T29" fmla="*/ 18 h 23"/>
                      <a:gd name="T30" fmla="*/ 102 w 116"/>
                      <a:gd name="T31" fmla="*/ 20 h 23"/>
                      <a:gd name="T32" fmla="*/ 108 w 116"/>
                      <a:gd name="T33" fmla="*/ 23 h 23"/>
                      <a:gd name="T34" fmla="*/ 109 w 116"/>
                      <a:gd name="T35" fmla="*/ 23 h 23"/>
                      <a:gd name="T36" fmla="*/ 110 w 116"/>
                      <a:gd name="T37" fmla="*/ 23 h 23"/>
                      <a:gd name="T38" fmla="*/ 113 w 116"/>
                      <a:gd name="T39" fmla="*/ 23 h 23"/>
                      <a:gd name="T40" fmla="*/ 115 w 116"/>
                      <a:gd name="T41" fmla="*/ 23 h 23"/>
                      <a:gd name="T42" fmla="*/ 116 w 116"/>
                      <a:gd name="T43" fmla="*/ 22 h 23"/>
                      <a:gd name="T44" fmla="*/ 115 w 116"/>
                      <a:gd name="T45" fmla="*/ 21 h 23"/>
                      <a:gd name="T46" fmla="*/ 113 w 116"/>
                      <a:gd name="T47" fmla="*/ 19 h 23"/>
                      <a:gd name="T48" fmla="*/ 108 w 116"/>
                      <a:gd name="T49" fmla="*/ 17 h 23"/>
                      <a:gd name="T50" fmla="*/ 105 w 116"/>
                      <a:gd name="T51" fmla="*/ 16 h 23"/>
                      <a:gd name="T52" fmla="*/ 100 w 116"/>
                      <a:gd name="T53" fmla="*/ 15 h 23"/>
                      <a:gd name="T54" fmla="*/ 96 w 116"/>
                      <a:gd name="T55" fmla="*/ 13 h 23"/>
                      <a:gd name="T56" fmla="*/ 90 w 116"/>
                      <a:gd name="T57" fmla="*/ 11 h 23"/>
                      <a:gd name="T58" fmla="*/ 84 w 116"/>
                      <a:gd name="T59" fmla="*/ 10 h 23"/>
                      <a:gd name="T60" fmla="*/ 78 w 116"/>
                      <a:gd name="T61" fmla="*/ 8 h 23"/>
                      <a:gd name="T62" fmla="*/ 71 w 116"/>
                      <a:gd name="T63" fmla="*/ 6 h 23"/>
                      <a:gd name="T64" fmla="*/ 64 w 116"/>
                      <a:gd name="T65" fmla="*/ 5 h 23"/>
                      <a:gd name="T66" fmla="*/ 57 w 116"/>
                      <a:gd name="T67" fmla="*/ 4 h 23"/>
                      <a:gd name="T68" fmla="*/ 50 w 116"/>
                      <a:gd name="T69" fmla="*/ 3 h 23"/>
                      <a:gd name="T70" fmla="*/ 42 w 116"/>
                      <a:gd name="T71" fmla="*/ 1 h 23"/>
                      <a:gd name="T72" fmla="*/ 33 w 116"/>
                      <a:gd name="T73" fmla="*/ 1 h 23"/>
                      <a:gd name="T74" fmla="*/ 25 w 116"/>
                      <a:gd name="T75" fmla="*/ 0 h 23"/>
                      <a:gd name="T76" fmla="*/ 17 w 116"/>
                      <a:gd name="T77" fmla="*/ 0 h 23"/>
                      <a:gd name="T78" fmla="*/ 8 w 116"/>
                      <a:gd name="T79" fmla="*/ 0 h 23"/>
                      <a:gd name="T80" fmla="*/ 0 w 116"/>
                      <a:gd name="T81" fmla="*/ 0 h 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6"/>
                      <a:gd name="T124" fmla="*/ 0 h 23"/>
                      <a:gd name="T125" fmla="*/ 116 w 116"/>
                      <a:gd name="T126" fmla="*/ 23 h 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6" h="23">
                        <a:moveTo>
                          <a:pt x="0" y="0"/>
                        </a:moveTo>
                        <a:lnTo>
                          <a:pt x="1" y="0"/>
                        </a:lnTo>
                        <a:lnTo>
                          <a:pt x="3" y="0"/>
                        </a:lnTo>
                        <a:lnTo>
                          <a:pt x="7" y="1"/>
                        </a:lnTo>
                        <a:lnTo>
                          <a:pt x="13" y="2"/>
                        </a:lnTo>
                        <a:lnTo>
                          <a:pt x="19" y="3"/>
                        </a:lnTo>
                        <a:lnTo>
                          <a:pt x="26" y="4"/>
                        </a:lnTo>
                        <a:lnTo>
                          <a:pt x="34" y="5"/>
                        </a:lnTo>
                        <a:lnTo>
                          <a:pt x="43" y="7"/>
                        </a:lnTo>
                        <a:lnTo>
                          <a:pt x="52" y="9"/>
                        </a:lnTo>
                        <a:lnTo>
                          <a:pt x="61" y="10"/>
                        </a:lnTo>
                        <a:lnTo>
                          <a:pt x="70" y="12"/>
                        </a:lnTo>
                        <a:lnTo>
                          <a:pt x="79" y="14"/>
                        </a:lnTo>
                        <a:lnTo>
                          <a:pt x="87" y="16"/>
                        </a:lnTo>
                        <a:lnTo>
                          <a:pt x="95" y="18"/>
                        </a:lnTo>
                        <a:lnTo>
                          <a:pt x="102" y="20"/>
                        </a:lnTo>
                        <a:lnTo>
                          <a:pt x="108" y="23"/>
                        </a:lnTo>
                        <a:lnTo>
                          <a:pt x="109" y="23"/>
                        </a:lnTo>
                        <a:lnTo>
                          <a:pt x="110" y="23"/>
                        </a:lnTo>
                        <a:lnTo>
                          <a:pt x="113" y="23"/>
                        </a:lnTo>
                        <a:lnTo>
                          <a:pt x="115" y="23"/>
                        </a:lnTo>
                        <a:lnTo>
                          <a:pt x="116" y="22"/>
                        </a:lnTo>
                        <a:lnTo>
                          <a:pt x="115" y="21"/>
                        </a:lnTo>
                        <a:lnTo>
                          <a:pt x="113" y="19"/>
                        </a:lnTo>
                        <a:lnTo>
                          <a:pt x="108" y="17"/>
                        </a:lnTo>
                        <a:lnTo>
                          <a:pt x="105" y="16"/>
                        </a:lnTo>
                        <a:lnTo>
                          <a:pt x="100" y="15"/>
                        </a:lnTo>
                        <a:lnTo>
                          <a:pt x="96" y="13"/>
                        </a:lnTo>
                        <a:lnTo>
                          <a:pt x="90" y="11"/>
                        </a:lnTo>
                        <a:lnTo>
                          <a:pt x="84" y="10"/>
                        </a:lnTo>
                        <a:lnTo>
                          <a:pt x="78" y="8"/>
                        </a:lnTo>
                        <a:lnTo>
                          <a:pt x="71" y="6"/>
                        </a:lnTo>
                        <a:lnTo>
                          <a:pt x="64" y="5"/>
                        </a:lnTo>
                        <a:lnTo>
                          <a:pt x="57" y="4"/>
                        </a:lnTo>
                        <a:lnTo>
                          <a:pt x="50" y="3"/>
                        </a:lnTo>
                        <a:lnTo>
                          <a:pt x="42" y="1"/>
                        </a:lnTo>
                        <a:lnTo>
                          <a:pt x="33" y="1"/>
                        </a:lnTo>
                        <a:lnTo>
                          <a:pt x="25" y="0"/>
                        </a:lnTo>
                        <a:lnTo>
                          <a:pt x="17" y="0"/>
                        </a:lnTo>
                        <a:lnTo>
                          <a:pt x="8"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97"/>
                  <p:cNvSpPr>
                    <a:spLocks/>
                  </p:cNvSpPr>
                  <p:nvPr/>
                </p:nvSpPr>
                <p:spPr bwMode="auto">
                  <a:xfrm>
                    <a:off x="1142" y="2557"/>
                    <a:ext cx="220" cy="19"/>
                  </a:xfrm>
                  <a:custGeom>
                    <a:avLst/>
                    <a:gdLst>
                      <a:gd name="T0" fmla="*/ 0 w 220"/>
                      <a:gd name="T1" fmla="*/ 1 h 19"/>
                      <a:gd name="T2" fmla="*/ 1 w 220"/>
                      <a:gd name="T3" fmla="*/ 1 h 19"/>
                      <a:gd name="T4" fmla="*/ 6 w 220"/>
                      <a:gd name="T5" fmla="*/ 2 h 19"/>
                      <a:gd name="T6" fmla="*/ 13 w 220"/>
                      <a:gd name="T7" fmla="*/ 3 h 19"/>
                      <a:gd name="T8" fmla="*/ 23 w 220"/>
                      <a:gd name="T9" fmla="*/ 4 h 19"/>
                      <a:gd name="T10" fmla="*/ 34 w 220"/>
                      <a:gd name="T11" fmla="*/ 5 h 19"/>
                      <a:gd name="T12" fmla="*/ 48 w 220"/>
                      <a:gd name="T13" fmla="*/ 6 h 19"/>
                      <a:gd name="T14" fmla="*/ 63 w 220"/>
                      <a:gd name="T15" fmla="*/ 7 h 19"/>
                      <a:gd name="T16" fmla="*/ 78 w 220"/>
                      <a:gd name="T17" fmla="*/ 8 h 19"/>
                      <a:gd name="T18" fmla="*/ 95 w 220"/>
                      <a:gd name="T19" fmla="*/ 9 h 19"/>
                      <a:gd name="T20" fmla="*/ 112 w 220"/>
                      <a:gd name="T21" fmla="*/ 9 h 19"/>
                      <a:gd name="T22" fmla="*/ 130 w 220"/>
                      <a:gd name="T23" fmla="*/ 9 h 19"/>
                      <a:gd name="T24" fmla="*/ 147 w 220"/>
                      <a:gd name="T25" fmla="*/ 9 h 19"/>
                      <a:gd name="T26" fmla="*/ 163 w 220"/>
                      <a:gd name="T27" fmla="*/ 8 h 19"/>
                      <a:gd name="T28" fmla="*/ 179 w 220"/>
                      <a:gd name="T29" fmla="*/ 6 h 19"/>
                      <a:gd name="T30" fmla="*/ 194 w 220"/>
                      <a:gd name="T31" fmla="*/ 4 h 19"/>
                      <a:gd name="T32" fmla="*/ 208 w 220"/>
                      <a:gd name="T33" fmla="*/ 0 h 19"/>
                      <a:gd name="T34" fmla="*/ 208 w 220"/>
                      <a:gd name="T35" fmla="*/ 0 h 19"/>
                      <a:gd name="T36" fmla="*/ 211 w 220"/>
                      <a:gd name="T37" fmla="*/ 0 h 19"/>
                      <a:gd name="T38" fmla="*/ 214 w 220"/>
                      <a:gd name="T39" fmla="*/ 0 h 19"/>
                      <a:gd name="T40" fmla="*/ 217 w 220"/>
                      <a:gd name="T41" fmla="*/ 0 h 19"/>
                      <a:gd name="T42" fmla="*/ 219 w 220"/>
                      <a:gd name="T43" fmla="*/ 0 h 19"/>
                      <a:gd name="T44" fmla="*/ 220 w 220"/>
                      <a:gd name="T45" fmla="*/ 2 h 19"/>
                      <a:gd name="T46" fmla="*/ 218 w 220"/>
                      <a:gd name="T47" fmla="*/ 4 h 19"/>
                      <a:gd name="T48" fmla="*/ 214 w 220"/>
                      <a:gd name="T49" fmla="*/ 8 h 19"/>
                      <a:gd name="T50" fmla="*/ 211 w 220"/>
                      <a:gd name="T51" fmla="*/ 9 h 19"/>
                      <a:gd name="T52" fmla="*/ 206 w 220"/>
                      <a:gd name="T53" fmla="*/ 12 h 19"/>
                      <a:gd name="T54" fmla="*/ 200 w 220"/>
                      <a:gd name="T55" fmla="*/ 14 h 19"/>
                      <a:gd name="T56" fmla="*/ 193 w 220"/>
                      <a:gd name="T57" fmla="*/ 15 h 19"/>
                      <a:gd name="T58" fmla="*/ 184 w 220"/>
                      <a:gd name="T59" fmla="*/ 16 h 19"/>
                      <a:gd name="T60" fmla="*/ 174 w 220"/>
                      <a:gd name="T61" fmla="*/ 18 h 19"/>
                      <a:gd name="T62" fmla="*/ 163 w 220"/>
                      <a:gd name="T63" fmla="*/ 19 h 19"/>
                      <a:gd name="T64" fmla="*/ 150 w 220"/>
                      <a:gd name="T65" fmla="*/ 19 h 19"/>
                      <a:gd name="T66" fmla="*/ 136 w 220"/>
                      <a:gd name="T67" fmla="*/ 19 h 19"/>
                      <a:gd name="T68" fmla="*/ 121 w 220"/>
                      <a:gd name="T69" fmla="*/ 18 h 19"/>
                      <a:gd name="T70" fmla="*/ 104 w 220"/>
                      <a:gd name="T71" fmla="*/ 17 h 19"/>
                      <a:gd name="T72" fmla="*/ 86 w 220"/>
                      <a:gd name="T73" fmla="*/ 15 h 19"/>
                      <a:gd name="T74" fmla="*/ 66 w 220"/>
                      <a:gd name="T75" fmla="*/ 13 h 19"/>
                      <a:gd name="T76" fmla="*/ 46 w 220"/>
                      <a:gd name="T77" fmla="*/ 10 h 19"/>
                      <a:gd name="T78" fmla="*/ 23 w 220"/>
                      <a:gd name="T79" fmla="*/ 6 h 19"/>
                      <a:gd name="T80" fmla="*/ 0 w 220"/>
                      <a:gd name="T81" fmla="*/ 1 h 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0"/>
                      <a:gd name="T124" fmla="*/ 0 h 19"/>
                      <a:gd name="T125" fmla="*/ 220 w 220"/>
                      <a:gd name="T126" fmla="*/ 19 h 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0" h="19">
                        <a:moveTo>
                          <a:pt x="0" y="1"/>
                        </a:moveTo>
                        <a:lnTo>
                          <a:pt x="1" y="1"/>
                        </a:lnTo>
                        <a:lnTo>
                          <a:pt x="6" y="2"/>
                        </a:lnTo>
                        <a:lnTo>
                          <a:pt x="13" y="3"/>
                        </a:lnTo>
                        <a:lnTo>
                          <a:pt x="23" y="4"/>
                        </a:lnTo>
                        <a:lnTo>
                          <a:pt x="34" y="5"/>
                        </a:lnTo>
                        <a:lnTo>
                          <a:pt x="48" y="6"/>
                        </a:lnTo>
                        <a:lnTo>
                          <a:pt x="63" y="7"/>
                        </a:lnTo>
                        <a:lnTo>
                          <a:pt x="78" y="8"/>
                        </a:lnTo>
                        <a:lnTo>
                          <a:pt x="95" y="9"/>
                        </a:lnTo>
                        <a:lnTo>
                          <a:pt x="112" y="9"/>
                        </a:lnTo>
                        <a:lnTo>
                          <a:pt x="130" y="9"/>
                        </a:lnTo>
                        <a:lnTo>
                          <a:pt x="147" y="9"/>
                        </a:lnTo>
                        <a:lnTo>
                          <a:pt x="163" y="8"/>
                        </a:lnTo>
                        <a:lnTo>
                          <a:pt x="179" y="6"/>
                        </a:lnTo>
                        <a:lnTo>
                          <a:pt x="194" y="4"/>
                        </a:lnTo>
                        <a:lnTo>
                          <a:pt x="208" y="0"/>
                        </a:lnTo>
                        <a:lnTo>
                          <a:pt x="211" y="0"/>
                        </a:lnTo>
                        <a:lnTo>
                          <a:pt x="214" y="0"/>
                        </a:lnTo>
                        <a:lnTo>
                          <a:pt x="217" y="0"/>
                        </a:lnTo>
                        <a:lnTo>
                          <a:pt x="219" y="0"/>
                        </a:lnTo>
                        <a:lnTo>
                          <a:pt x="220" y="2"/>
                        </a:lnTo>
                        <a:lnTo>
                          <a:pt x="218" y="4"/>
                        </a:lnTo>
                        <a:lnTo>
                          <a:pt x="214" y="8"/>
                        </a:lnTo>
                        <a:lnTo>
                          <a:pt x="211" y="9"/>
                        </a:lnTo>
                        <a:lnTo>
                          <a:pt x="206" y="12"/>
                        </a:lnTo>
                        <a:lnTo>
                          <a:pt x="200" y="14"/>
                        </a:lnTo>
                        <a:lnTo>
                          <a:pt x="193" y="15"/>
                        </a:lnTo>
                        <a:lnTo>
                          <a:pt x="184" y="16"/>
                        </a:lnTo>
                        <a:lnTo>
                          <a:pt x="174" y="18"/>
                        </a:lnTo>
                        <a:lnTo>
                          <a:pt x="163" y="19"/>
                        </a:lnTo>
                        <a:lnTo>
                          <a:pt x="150" y="19"/>
                        </a:lnTo>
                        <a:lnTo>
                          <a:pt x="136" y="19"/>
                        </a:lnTo>
                        <a:lnTo>
                          <a:pt x="121" y="18"/>
                        </a:lnTo>
                        <a:lnTo>
                          <a:pt x="104" y="17"/>
                        </a:lnTo>
                        <a:lnTo>
                          <a:pt x="86" y="15"/>
                        </a:lnTo>
                        <a:lnTo>
                          <a:pt x="66" y="13"/>
                        </a:lnTo>
                        <a:lnTo>
                          <a:pt x="46" y="10"/>
                        </a:lnTo>
                        <a:lnTo>
                          <a:pt x="23" y="6"/>
                        </a:lnTo>
                        <a:lnTo>
                          <a:pt x="0"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98"/>
                  <p:cNvSpPr>
                    <a:spLocks/>
                  </p:cNvSpPr>
                  <p:nvPr/>
                </p:nvSpPr>
                <p:spPr bwMode="auto">
                  <a:xfrm>
                    <a:off x="1432" y="2543"/>
                    <a:ext cx="158" cy="12"/>
                  </a:xfrm>
                  <a:custGeom>
                    <a:avLst/>
                    <a:gdLst>
                      <a:gd name="T0" fmla="*/ 0 w 158"/>
                      <a:gd name="T1" fmla="*/ 12 h 12"/>
                      <a:gd name="T2" fmla="*/ 1 w 158"/>
                      <a:gd name="T3" fmla="*/ 12 h 12"/>
                      <a:gd name="T4" fmla="*/ 6 w 158"/>
                      <a:gd name="T5" fmla="*/ 12 h 12"/>
                      <a:gd name="T6" fmla="*/ 13 w 158"/>
                      <a:gd name="T7" fmla="*/ 11 h 12"/>
                      <a:gd name="T8" fmla="*/ 22 w 158"/>
                      <a:gd name="T9" fmla="*/ 10 h 12"/>
                      <a:gd name="T10" fmla="*/ 32 w 158"/>
                      <a:gd name="T11" fmla="*/ 10 h 12"/>
                      <a:gd name="T12" fmla="*/ 44 w 158"/>
                      <a:gd name="T13" fmla="*/ 9 h 12"/>
                      <a:gd name="T14" fmla="*/ 57 w 158"/>
                      <a:gd name="T15" fmla="*/ 8 h 12"/>
                      <a:gd name="T16" fmla="*/ 70 w 158"/>
                      <a:gd name="T17" fmla="*/ 7 h 12"/>
                      <a:gd name="T18" fmla="*/ 83 w 158"/>
                      <a:gd name="T19" fmla="*/ 6 h 12"/>
                      <a:gd name="T20" fmla="*/ 96 w 158"/>
                      <a:gd name="T21" fmla="*/ 5 h 12"/>
                      <a:gd name="T22" fmla="*/ 108 w 158"/>
                      <a:gd name="T23" fmla="*/ 4 h 12"/>
                      <a:gd name="T24" fmla="*/ 119 w 158"/>
                      <a:gd name="T25" fmla="*/ 3 h 12"/>
                      <a:gd name="T26" fmla="*/ 128 w 158"/>
                      <a:gd name="T27" fmla="*/ 2 h 12"/>
                      <a:gd name="T28" fmla="*/ 136 w 158"/>
                      <a:gd name="T29" fmla="*/ 1 h 12"/>
                      <a:gd name="T30" fmla="*/ 141 w 158"/>
                      <a:gd name="T31" fmla="*/ 0 h 12"/>
                      <a:gd name="T32" fmla="*/ 144 w 158"/>
                      <a:gd name="T33" fmla="*/ 0 h 12"/>
                      <a:gd name="T34" fmla="*/ 146 w 158"/>
                      <a:gd name="T35" fmla="*/ 0 h 12"/>
                      <a:gd name="T36" fmla="*/ 149 w 158"/>
                      <a:gd name="T37" fmla="*/ 0 h 12"/>
                      <a:gd name="T38" fmla="*/ 153 w 158"/>
                      <a:gd name="T39" fmla="*/ 0 h 12"/>
                      <a:gd name="T40" fmla="*/ 156 w 158"/>
                      <a:gd name="T41" fmla="*/ 1 h 12"/>
                      <a:gd name="T42" fmla="*/ 158 w 158"/>
                      <a:gd name="T43" fmla="*/ 3 h 12"/>
                      <a:gd name="T44" fmla="*/ 158 w 158"/>
                      <a:gd name="T45" fmla="*/ 4 h 12"/>
                      <a:gd name="T46" fmla="*/ 157 w 158"/>
                      <a:gd name="T47" fmla="*/ 5 h 12"/>
                      <a:gd name="T48" fmla="*/ 152 w 158"/>
                      <a:gd name="T49" fmla="*/ 7 h 12"/>
                      <a:gd name="T50" fmla="*/ 148 w 158"/>
                      <a:gd name="T51" fmla="*/ 7 h 12"/>
                      <a:gd name="T52" fmla="*/ 141 w 158"/>
                      <a:gd name="T53" fmla="*/ 8 h 12"/>
                      <a:gd name="T54" fmla="*/ 132 w 158"/>
                      <a:gd name="T55" fmla="*/ 9 h 12"/>
                      <a:gd name="T56" fmla="*/ 121 w 158"/>
                      <a:gd name="T57" fmla="*/ 9 h 12"/>
                      <a:gd name="T58" fmla="*/ 110 w 158"/>
                      <a:gd name="T59" fmla="*/ 9 h 12"/>
                      <a:gd name="T60" fmla="*/ 97 w 158"/>
                      <a:gd name="T61" fmla="*/ 10 h 12"/>
                      <a:gd name="T62" fmla="*/ 84 w 158"/>
                      <a:gd name="T63" fmla="*/ 10 h 12"/>
                      <a:gd name="T64" fmla="*/ 70 w 158"/>
                      <a:gd name="T65" fmla="*/ 11 h 12"/>
                      <a:gd name="T66" fmla="*/ 57 w 158"/>
                      <a:gd name="T67" fmla="*/ 11 h 12"/>
                      <a:gd name="T68" fmla="*/ 44 w 158"/>
                      <a:gd name="T69" fmla="*/ 11 h 12"/>
                      <a:gd name="T70" fmla="*/ 32 w 158"/>
                      <a:gd name="T71" fmla="*/ 12 h 12"/>
                      <a:gd name="T72" fmla="*/ 22 w 158"/>
                      <a:gd name="T73" fmla="*/ 12 h 12"/>
                      <a:gd name="T74" fmla="*/ 13 w 158"/>
                      <a:gd name="T75" fmla="*/ 12 h 12"/>
                      <a:gd name="T76" fmla="*/ 6 w 158"/>
                      <a:gd name="T77" fmla="*/ 12 h 12"/>
                      <a:gd name="T78" fmla="*/ 1 w 158"/>
                      <a:gd name="T79" fmla="*/ 12 h 12"/>
                      <a:gd name="T80" fmla="*/ 0 w 158"/>
                      <a:gd name="T81" fmla="*/ 12 h 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2"/>
                      <a:gd name="T125" fmla="*/ 158 w 158"/>
                      <a:gd name="T126" fmla="*/ 12 h 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2">
                        <a:moveTo>
                          <a:pt x="0" y="12"/>
                        </a:moveTo>
                        <a:lnTo>
                          <a:pt x="1" y="12"/>
                        </a:lnTo>
                        <a:lnTo>
                          <a:pt x="6" y="12"/>
                        </a:lnTo>
                        <a:lnTo>
                          <a:pt x="13" y="11"/>
                        </a:lnTo>
                        <a:lnTo>
                          <a:pt x="22" y="10"/>
                        </a:lnTo>
                        <a:lnTo>
                          <a:pt x="32" y="10"/>
                        </a:lnTo>
                        <a:lnTo>
                          <a:pt x="44" y="9"/>
                        </a:lnTo>
                        <a:lnTo>
                          <a:pt x="57" y="8"/>
                        </a:lnTo>
                        <a:lnTo>
                          <a:pt x="70" y="7"/>
                        </a:lnTo>
                        <a:lnTo>
                          <a:pt x="83" y="6"/>
                        </a:lnTo>
                        <a:lnTo>
                          <a:pt x="96" y="5"/>
                        </a:lnTo>
                        <a:lnTo>
                          <a:pt x="108" y="4"/>
                        </a:lnTo>
                        <a:lnTo>
                          <a:pt x="119" y="3"/>
                        </a:lnTo>
                        <a:lnTo>
                          <a:pt x="128" y="2"/>
                        </a:lnTo>
                        <a:lnTo>
                          <a:pt x="136" y="1"/>
                        </a:lnTo>
                        <a:lnTo>
                          <a:pt x="141" y="0"/>
                        </a:lnTo>
                        <a:lnTo>
                          <a:pt x="144" y="0"/>
                        </a:lnTo>
                        <a:lnTo>
                          <a:pt x="146" y="0"/>
                        </a:lnTo>
                        <a:lnTo>
                          <a:pt x="149" y="0"/>
                        </a:lnTo>
                        <a:lnTo>
                          <a:pt x="153" y="0"/>
                        </a:lnTo>
                        <a:lnTo>
                          <a:pt x="156" y="1"/>
                        </a:lnTo>
                        <a:lnTo>
                          <a:pt x="158" y="3"/>
                        </a:lnTo>
                        <a:lnTo>
                          <a:pt x="158" y="4"/>
                        </a:lnTo>
                        <a:lnTo>
                          <a:pt x="157" y="5"/>
                        </a:lnTo>
                        <a:lnTo>
                          <a:pt x="152" y="7"/>
                        </a:lnTo>
                        <a:lnTo>
                          <a:pt x="148" y="7"/>
                        </a:lnTo>
                        <a:lnTo>
                          <a:pt x="141" y="8"/>
                        </a:lnTo>
                        <a:lnTo>
                          <a:pt x="132" y="9"/>
                        </a:lnTo>
                        <a:lnTo>
                          <a:pt x="121" y="9"/>
                        </a:lnTo>
                        <a:lnTo>
                          <a:pt x="110" y="9"/>
                        </a:lnTo>
                        <a:lnTo>
                          <a:pt x="97" y="10"/>
                        </a:lnTo>
                        <a:lnTo>
                          <a:pt x="84" y="10"/>
                        </a:lnTo>
                        <a:lnTo>
                          <a:pt x="70" y="11"/>
                        </a:lnTo>
                        <a:lnTo>
                          <a:pt x="57" y="11"/>
                        </a:lnTo>
                        <a:lnTo>
                          <a:pt x="44" y="11"/>
                        </a:lnTo>
                        <a:lnTo>
                          <a:pt x="32" y="12"/>
                        </a:lnTo>
                        <a:lnTo>
                          <a:pt x="22" y="12"/>
                        </a:lnTo>
                        <a:lnTo>
                          <a:pt x="13" y="12"/>
                        </a:lnTo>
                        <a:lnTo>
                          <a:pt x="6" y="12"/>
                        </a:lnTo>
                        <a:lnTo>
                          <a:pt x="1" y="12"/>
                        </a:lnTo>
                        <a:lnTo>
                          <a:pt x="0" y="1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99"/>
                  <p:cNvSpPr>
                    <a:spLocks/>
                  </p:cNvSpPr>
                  <p:nvPr/>
                </p:nvSpPr>
                <p:spPr bwMode="auto">
                  <a:xfrm>
                    <a:off x="1602" y="2521"/>
                    <a:ext cx="54" cy="26"/>
                  </a:xfrm>
                  <a:custGeom>
                    <a:avLst/>
                    <a:gdLst>
                      <a:gd name="T0" fmla="*/ 0 w 54"/>
                      <a:gd name="T1" fmla="*/ 26 h 26"/>
                      <a:gd name="T2" fmla="*/ 2 w 54"/>
                      <a:gd name="T3" fmla="*/ 24 h 26"/>
                      <a:gd name="T4" fmla="*/ 9 w 54"/>
                      <a:gd name="T5" fmla="*/ 20 h 26"/>
                      <a:gd name="T6" fmla="*/ 18 w 54"/>
                      <a:gd name="T7" fmla="*/ 14 h 26"/>
                      <a:gd name="T8" fmla="*/ 29 w 54"/>
                      <a:gd name="T9" fmla="*/ 8 h 26"/>
                      <a:gd name="T10" fmla="*/ 39 w 54"/>
                      <a:gd name="T11" fmla="*/ 3 h 26"/>
                      <a:gd name="T12" fmla="*/ 48 w 54"/>
                      <a:gd name="T13" fmla="*/ 0 h 26"/>
                      <a:gd name="T14" fmla="*/ 53 w 54"/>
                      <a:gd name="T15" fmla="*/ 0 h 26"/>
                      <a:gd name="T16" fmla="*/ 54 w 54"/>
                      <a:gd name="T17" fmla="*/ 4 h 26"/>
                      <a:gd name="T18" fmla="*/ 50 w 54"/>
                      <a:gd name="T19" fmla="*/ 10 h 26"/>
                      <a:gd name="T20" fmla="*/ 43 w 54"/>
                      <a:gd name="T21" fmla="*/ 15 h 26"/>
                      <a:gd name="T22" fmla="*/ 34 w 54"/>
                      <a:gd name="T23" fmla="*/ 19 h 26"/>
                      <a:gd name="T24" fmla="*/ 25 w 54"/>
                      <a:gd name="T25" fmla="*/ 22 h 26"/>
                      <a:gd name="T26" fmla="*/ 15 w 54"/>
                      <a:gd name="T27" fmla="*/ 23 h 26"/>
                      <a:gd name="T28" fmla="*/ 7 w 54"/>
                      <a:gd name="T29" fmla="*/ 25 h 26"/>
                      <a:gd name="T30" fmla="*/ 2 w 54"/>
                      <a:gd name="T31" fmla="*/ 26 h 26"/>
                      <a:gd name="T32" fmla="*/ 0 w 54"/>
                      <a:gd name="T33" fmla="*/ 26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26"/>
                      <a:gd name="T53" fmla="*/ 54 w 54"/>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26">
                        <a:moveTo>
                          <a:pt x="0" y="26"/>
                        </a:moveTo>
                        <a:lnTo>
                          <a:pt x="2" y="24"/>
                        </a:lnTo>
                        <a:lnTo>
                          <a:pt x="9" y="20"/>
                        </a:lnTo>
                        <a:lnTo>
                          <a:pt x="18" y="14"/>
                        </a:lnTo>
                        <a:lnTo>
                          <a:pt x="29" y="8"/>
                        </a:lnTo>
                        <a:lnTo>
                          <a:pt x="39" y="3"/>
                        </a:lnTo>
                        <a:lnTo>
                          <a:pt x="48" y="0"/>
                        </a:lnTo>
                        <a:lnTo>
                          <a:pt x="53" y="0"/>
                        </a:lnTo>
                        <a:lnTo>
                          <a:pt x="54" y="4"/>
                        </a:lnTo>
                        <a:lnTo>
                          <a:pt x="50" y="10"/>
                        </a:lnTo>
                        <a:lnTo>
                          <a:pt x="43" y="15"/>
                        </a:lnTo>
                        <a:lnTo>
                          <a:pt x="34" y="19"/>
                        </a:lnTo>
                        <a:lnTo>
                          <a:pt x="25" y="22"/>
                        </a:lnTo>
                        <a:lnTo>
                          <a:pt x="15" y="23"/>
                        </a:lnTo>
                        <a:lnTo>
                          <a:pt x="7" y="25"/>
                        </a:lnTo>
                        <a:lnTo>
                          <a:pt x="2" y="26"/>
                        </a:lnTo>
                        <a:lnTo>
                          <a:pt x="0" y="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100"/>
                  <p:cNvSpPr>
                    <a:spLocks/>
                  </p:cNvSpPr>
                  <p:nvPr/>
                </p:nvSpPr>
                <p:spPr bwMode="auto">
                  <a:xfrm>
                    <a:off x="1595" y="2497"/>
                    <a:ext cx="68" cy="35"/>
                  </a:xfrm>
                  <a:custGeom>
                    <a:avLst/>
                    <a:gdLst>
                      <a:gd name="T0" fmla="*/ 0 w 68"/>
                      <a:gd name="T1" fmla="*/ 35 h 35"/>
                      <a:gd name="T2" fmla="*/ 68 w 68"/>
                      <a:gd name="T3" fmla="*/ 0 h 35"/>
                      <a:gd name="T4" fmla="*/ 67 w 68"/>
                      <a:gd name="T5" fmla="*/ 1 h 35"/>
                      <a:gd name="T6" fmla="*/ 62 w 68"/>
                      <a:gd name="T7" fmla="*/ 4 h 35"/>
                      <a:gd name="T8" fmla="*/ 55 w 68"/>
                      <a:gd name="T9" fmla="*/ 9 h 35"/>
                      <a:gd name="T10" fmla="*/ 47 w 68"/>
                      <a:gd name="T11" fmla="*/ 15 h 35"/>
                      <a:gd name="T12" fmla="*/ 36 w 68"/>
                      <a:gd name="T13" fmla="*/ 21 h 35"/>
                      <a:gd name="T14" fmla="*/ 25 w 68"/>
                      <a:gd name="T15" fmla="*/ 27 h 35"/>
                      <a:gd name="T16" fmla="*/ 12 w 68"/>
                      <a:gd name="T17" fmla="*/ 32 h 35"/>
                      <a:gd name="T18" fmla="*/ 0 w 68"/>
                      <a:gd name="T19" fmla="*/ 35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35"/>
                      <a:gd name="T32" fmla="*/ 68 w 68"/>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35">
                        <a:moveTo>
                          <a:pt x="0" y="35"/>
                        </a:moveTo>
                        <a:lnTo>
                          <a:pt x="68" y="0"/>
                        </a:lnTo>
                        <a:lnTo>
                          <a:pt x="67" y="1"/>
                        </a:lnTo>
                        <a:lnTo>
                          <a:pt x="62" y="4"/>
                        </a:lnTo>
                        <a:lnTo>
                          <a:pt x="55" y="9"/>
                        </a:lnTo>
                        <a:lnTo>
                          <a:pt x="47" y="15"/>
                        </a:lnTo>
                        <a:lnTo>
                          <a:pt x="36" y="21"/>
                        </a:lnTo>
                        <a:lnTo>
                          <a:pt x="25" y="27"/>
                        </a:lnTo>
                        <a:lnTo>
                          <a:pt x="12" y="32"/>
                        </a:lnTo>
                        <a:lnTo>
                          <a:pt x="0" y="3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101"/>
                  <p:cNvSpPr>
                    <a:spLocks/>
                  </p:cNvSpPr>
                  <p:nvPr/>
                </p:nvSpPr>
                <p:spPr bwMode="auto">
                  <a:xfrm>
                    <a:off x="1314" y="2089"/>
                    <a:ext cx="107" cy="65"/>
                  </a:xfrm>
                  <a:custGeom>
                    <a:avLst/>
                    <a:gdLst>
                      <a:gd name="T0" fmla="*/ 0 w 107"/>
                      <a:gd name="T1" fmla="*/ 0 h 65"/>
                      <a:gd name="T2" fmla="*/ 1 w 107"/>
                      <a:gd name="T3" fmla="*/ 1 h 65"/>
                      <a:gd name="T4" fmla="*/ 2 w 107"/>
                      <a:gd name="T5" fmla="*/ 2 h 65"/>
                      <a:gd name="T6" fmla="*/ 4 w 107"/>
                      <a:gd name="T7" fmla="*/ 5 h 65"/>
                      <a:gd name="T8" fmla="*/ 7 w 107"/>
                      <a:gd name="T9" fmla="*/ 7 h 65"/>
                      <a:gd name="T10" fmla="*/ 10 w 107"/>
                      <a:gd name="T11" fmla="*/ 11 h 65"/>
                      <a:gd name="T12" fmla="*/ 14 w 107"/>
                      <a:gd name="T13" fmla="*/ 15 h 65"/>
                      <a:gd name="T14" fmla="*/ 20 w 107"/>
                      <a:gd name="T15" fmla="*/ 20 h 65"/>
                      <a:gd name="T16" fmla="*/ 26 w 107"/>
                      <a:gd name="T17" fmla="*/ 25 h 65"/>
                      <a:gd name="T18" fmla="*/ 32 w 107"/>
                      <a:gd name="T19" fmla="*/ 31 h 65"/>
                      <a:gd name="T20" fmla="*/ 40 w 107"/>
                      <a:gd name="T21" fmla="*/ 36 h 65"/>
                      <a:gd name="T22" fmla="*/ 48 w 107"/>
                      <a:gd name="T23" fmla="*/ 42 h 65"/>
                      <a:gd name="T24" fmla="*/ 58 w 107"/>
                      <a:gd name="T25" fmla="*/ 47 h 65"/>
                      <a:gd name="T26" fmla="*/ 68 w 107"/>
                      <a:gd name="T27" fmla="*/ 52 h 65"/>
                      <a:gd name="T28" fmla="*/ 78 w 107"/>
                      <a:gd name="T29" fmla="*/ 57 h 65"/>
                      <a:gd name="T30" fmla="*/ 90 w 107"/>
                      <a:gd name="T31" fmla="*/ 61 h 65"/>
                      <a:gd name="T32" fmla="*/ 102 w 107"/>
                      <a:gd name="T33" fmla="*/ 65 h 65"/>
                      <a:gd name="T34" fmla="*/ 103 w 107"/>
                      <a:gd name="T35" fmla="*/ 65 h 65"/>
                      <a:gd name="T36" fmla="*/ 104 w 107"/>
                      <a:gd name="T37" fmla="*/ 65 h 65"/>
                      <a:gd name="T38" fmla="*/ 105 w 107"/>
                      <a:gd name="T39" fmla="*/ 64 h 65"/>
                      <a:gd name="T40" fmla="*/ 107 w 107"/>
                      <a:gd name="T41" fmla="*/ 62 h 65"/>
                      <a:gd name="T42" fmla="*/ 107 w 107"/>
                      <a:gd name="T43" fmla="*/ 62 h 65"/>
                      <a:gd name="T44" fmla="*/ 106 w 107"/>
                      <a:gd name="T45" fmla="*/ 60 h 65"/>
                      <a:gd name="T46" fmla="*/ 104 w 107"/>
                      <a:gd name="T47" fmla="*/ 58 h 65"/>
                      <a:gd name="T48" fmla="*/ 99 w 107"/>
                      <a:gd name="T49" fmla="*/ 56 h 65"/>
                      <a:gd name="T50" fmla="*/ 96 w 107"/>
                      <a:gd name="T51" fmla="*/ 55 h 65"/>
                      <a:gd name="T52" fmla="*/ 93 w 107"/>
                      <a:gd name="T53" fmla="*/ 54 h 65"/>
                      <a:gd name="T54" fmla="*/ 89 w 107"/>
                      <a:gd name="T55" fmla="*/ 53 h 65"/>
                      <a:gd name="T56" fmla="*/ 85 w 107"/>
                      <a:gd name="T57" fmla="*/ 52 h 65"/>
                      <a:gd name="T58" fmla="*/ 80 w 107"/>
                      <a:gd name="T59" fmla="*/ 50 h 65"/>
                      <a:gd name="T60" fmla="*/ 75 w 107"/>
                      <a:gd name="T61" fmla="*/ 48 h 65"/>
                      <a:gd name="T62" fmla="*/ 70 w 107"/>
                      <a:gd name="T63" fmla="*/ 46 h 65"/>
                      <a:gd name="T64" fmla="*/ 64 w 107"/>
                      <a:gd name="T65" fmla="*/ 43 h 65"/>
                      <a:gd name="T66" fmla="*/ 58 w 107"/>
                      <a:gd name="T67" fmla="*/ 40 h 65"/>
                      <a:gd name="T68" fmla="*/ 51 w 107"/>
                      <a:gd name="T69" fmla="*/ 37 h 65"/>
                      <a:gd name="T70" fmla="*/ 44 w 107"/>
                      <a:gd name="T71" fmla="*/ 32 h 65"/>
                      <a:gd name="T72" fmla="*/ 36 w 107"/>
                      <a:gd name="T73" fmla="*/ 27 h 65"/>
                      <a:gd name="T74" fmla="*/ 28 w 107"/>
                      <a:gd name="T75" fmla="*/ 22 h 65"/>
                      <a:gd name="T76" fmla="*/ 20 w 107"/>
                      <a:gd name="T77" fmla="*/ 15 h 65"/>
                      <a:gd name="T78" fmla="*/ 10 w 107"/>
                      <a:gd name="T79" fmla="*/ 8 h 65"/>
                      <a:gd name="T80" fmla="*/ 0 w 107"/>
                      <a:gd name="T81" fmla="*/ 0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
                      <a:gd name="T124" fmla="*/ 0 h 65"/>
                      <a:gd name="T125" fmla="*/ 107 w 10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 h="65">
                        <a:moveTo>
                          <a:pt x="0" y="0"/>
                        </a:moveTo>
                        <a:lnTo>
                          <a:pt x="1" y="1"/>
                        </a:lnTo>
                        <a:lnTo>
                          <a:pt x="2" y="2"/>
                        </a:lnTo>
                        <a:lnTo>
                          <a:pt x="4" y="5"/>
                        </a:lnTo>
                        <a:lnTo>
                          <a:pt x="7" y="7"/>
                        </a:lnTo>
                        <a:lnTo>
                          <a:pt x="10" y="11"/>
                        </a:lnTo>
                        <a:lnTo>
                          <a:pt x="14" y="15"/>
                        </a:lnTo>
                        <a:lnTo>
                          <a:pt x="20" y="20"/>
                        </a:lnTo>
                        <a:lnTo>
                          <a:pt x="26" y="25"/>
                        </a:lnTo>
                        <a:lnTo>
                          <a:pt x="32" y="31"/>
                        </a:lnTo>
                        <a:lnTo>
                          <a:pt x="40" y="36"/>
                        </a:lnTo>
                        <a:lnTo>
                          <a:pt x="48" y="42"/>
                        </a:lnTo>
                        <a:lnTo>
                          <a:pt x="58" y="47"/>
                        </a:lnTo>
                        <a:lnTo>
                          <a:pt x="68" y="52"/>
                        </a:lnTo>
                        <a:lnTo>
                          <a:pt x="78" y="57"/>
                        </a:lnTo>
                        <a:lnTo>
                          <a:pt x="90" y="61"/>
                        </a:lnTo>
                        <a:lnTo>
                          <a:pt x="102" y="65"/>
                        </a:lnTo>
                        <a:lnTo>
                          <a:pt x="103" y="65"/>
                        </a:lnTo>
                        <a:lnTo>
                          <a:pt x="104" y="65"/>
                        </a:lnTo>
                        <a:lnTo>
                          <a:pt x="105" y="64"/>
                        </a:lnTo>
                        <a:lnTo>
                          <a:pt x="107" y="62"/>
                        </a:lnTo>
                        <a:lnTo>
                          <a:pt x="106" y="60"/>
                        </a:lnTo>
                        <a:lnTo>
                          <a:pt x="104" y="58"/>
                        </a:lnTo>
                        <a:lnTo>
                          <a:pt x="99" y="56"/>
                        </a:lnTo>
                        <a:lnTo>
                          <a:pt x="96" y="55"/>
                        </a:lnTo>
                        <a:lnTo>
                          <a:pt x="93" y="54"/>
                        </a:lnTo>
                        <a:lnTo>
                          <a:pt x="89" y="53"/>
                        </a:lnTo>
                        <a:lnTo>
                          <a:pt x="85" y="52"/>
                        </a:lnTo>
                        <a:lnTo>
                          <a:pt x="80" y="50"/>
                        </a:lnTo>
                        <a:lnTo>
                          <a:pt x="75" y="48"/>
                        </a:lnTo>
                        <a:lnTo>
                          <a:pt x="70" y="46"/>
                        </a:lnTo>
                        <a:lnTo>
                          <a:pt x="64" y="43"/>
                        </a:lnTo>
                        <a:lnTo>
                          <a:pt x="58" y="40"/>
                        </a:lnTo>
                        <a:lnTo>
                          <a:pt x="51" y="37"/>
                        </a:lnTo>
                        <a:lnTo>
                          <a:pt x="44" y="32"/>
                        </a:lnTo>
                        <a:lnTo>
                          <a:pt x="36" y="27"/>
                        </a:lnTo>
                        <a:lnTo>
                          <a:pt x="28" y="22"/>
                        </a:lnTo>
                        <a:lnTo>
                          <a:pt x="20" y="15"/>
                        </a:lnTo>
                        <a:lnTo>
                          <a:pt x="10" y="8"/>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102"/>
                  <p:cNvSpPr>
                    <a:spLocks/>
                  </p:cNvSpPr>
                  <p:nvPr/>
                </p:nvSpPr>
                <p:spPr bwMode="auto">
                  <a:xfrm>
                    <a:off x="1320" y="2111"/>
                    <a:ext cx="41" cy="335"/>
                  </a:xfrm>
                  <a:custGeom>
                    <a:avLst/>
                    <a:gdLst>
                      <a:gd name="T0" fmla="*/ 2 w 41"/>
                      <a:gd name="T1" fmla="*/ 2 h 335"/>
                      <a:gd name="T2" fmla="*/ 3 w 41"/>
                      <a:gd name="T3" fmla="*/ 5 h 335"/>
                      <a:gd name="T4" fmla="*/ 5 w 41"/>
                      <a:gd name="T5" fmla="*/ 11 h 335"/>
                      <a:gd name="T6" fmla="*/ 8 w 41"/>
                      <a:gd name="T7" fmla="*/ 20 h 335"/>
                      <a:gd name="T8" fmla="*/ 12 w 41"/>
                      <a:gd name="T9" fmla="*/ 33 h 335"/>
                      <a:gd name="T10" fmla="*/ 17 w 41"/>
                      <a:gd name="T11" fmla="*/ 49 h 335"/>
                      <a:gd name="T12" fmla="*/ 21 w 41"/>
                      <a:gd name="T13" fmla="*/ 68 h 335"/>
                      <a:gd name="T14" fmla="*/ 26 w 41"/>
                      <a:gd name="T15" fmla="*/ 89 h 335"/>
                      <a:gd name="T16" fmla="*/ 29 w 41"/>
                      <a:gd name="T17" fmla="*/ 112 h 335"/>
                      <a:gd name="T18" fmla="*/ 32 w 41"/>
                      <a:gd name="T19" fmla="*/ 137 h 335"/>
                      <a:gd name="T20" fmla="*/ 34 w 41"/>
                      <a:gd name="T21" fmla="*/ 163 h 335"/>
                      <a:gd name="T22" fmla="*/ 34 w 41"/>
                      <a:gd name="T23" fmla="*/ 191 h 335"/>
                      <a:gd name="T24" fmla="*/ 32 w 41"/>
                      <a:gd name="T25" fmla="*/ 219 h 335"/>
                      <a:gd name="T26" fmla="*/ 28 w 41"/>
                      <a:gd name="T27" fmla="*/ 248 h 335"/>
                      <a:gd name="T28" fmla="*/ 21 w 41"/>
                      <a:gd name="T29" fmla="*/ 277 h 335"/>
                      <a:gd name="T30" fmla="*/ 12 w 41"/>
                      <a:gd name="T31" fmla="*/ 306 h 335"/>
                      <a:gd name="T32" fmla="*/ 0 w 41"/>
                      <a:gd name="T33" fmla="*/ 335 h 335"/>
                      <a:gd name="T34" fmla="*/ 1 w 41"/>
                      <a:gd name="T35" fmla="*/ 333 h 335"/>
                      <a:gd name="T36" fmla="*/ 3 w 41"/>
                      <a:gd name="T37" fmla="*/ 329 h 335"/>
                      <a:gd name="T38" fmla="*/ 7 w 41"/>
                      <a:gd name="T39" fmla="*/ 322 h 335"/>
                      <a:gd name="T40" fmla="*/ 12 w 41"/>
                      <a:gd name="T41" fmla="*/ 312 h 335"/>
                      <a:gd name="T42" fmla="*/ 17 w 41"/>
                      <a:gd name="T43" fmla="*/ 300 h 335"/>
                      <a:gd name="T44" fmla="*/ 23 w 41"/>
                      <a:gd name="T45" fmla="*/ 285 h 335"/>
                      <a:gd name="T46" fmla="*/ 29 w 41"/>
                      <a:gd name="T47" fmla="*/ 267 h 335"/>
                      <a:gd name="T48" fmla="*/ 34 w 41"/>
                      <a:gd name="T49" fmla="*/ 248 h 335"/>
                      <a:gd name="T50" fmla="*/ 38 w 41"/>
                      <a:gd name="T51" fmla="*/ 225 h 335"/>
                      <a:gd name="T52" fmla="*/ 40 w 41"/>
                      <a:gd name="T53" fmla="*/ 201 h 335"/>
                      <a:gd name="T54" fmla="*/ 41 w 41"/>
                      <a:gd name="T55" fmla="*/ 175 h 335"/>
                      <a:gd name="T56" fmla="*/ 41 w 41"/>
                      <a:gd name="T57" fmla="*/ 147 h 335"/>
                      <a:gd name="T58" fmla="*/ 38 w 41"/>
                      <a:gd name="T59" fmla="*/ 116 h 335"/>
                      <a:gd name="T60" fmla="*/ 32 w 41"/>
                      <a:gd name="T61" fmla="*/ 84 h 335"/>
                      <a:gd name="T62" fmla="*/ 23 w 41"/>
                      <a:gd name="T63" fmla="*/ 50 h 335"/>
                      <a:gd name="T64" fmla="*/ 11 w 41"/>
                      <a:gd name="T65" fmla="*/ 15 h 335"/>
                      <a:gd name="T66" fmla="*/ 10 w 41"/>
                      <a:gd name="T67" fmla="*/ 12 h 335"/>
                      <a:gd name="T68" fmla="*/ 8 w 41"/>
                      <a:gd name="T69" fmla="*/ 5 h 335"/>
                      <a:gd name="T70" fmla="*/ 5 w 41"/>
                      <a:gd name="T71" fmla="*/ 0 h 335"/>
                      <a:gd name="T72" fmla="*/ 2 w 41"/>
                      <a:gd name="T73" fmla="*/ 2 h 3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335"/>
                      <a:gd name="T113" fmla="*/ 41 w 41"/>
                      <a:gd name="T114" fmla="*/ 335 h 3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335">
                        <a:moveTo>
                          <a:pt x="2" y="2"/>
                        </a:moveTo>
                        <a:lnTo>
                          <a:pt x="3" y="5"/>
                        </a:lnTo>
                        <a:lnTo>
                          <a:pt x="5" y="11"/>
                        </a:lnTo>
                        <a:lnTo>
                          <a:pt x="8" y="20"/>
                        </a:lnTo>
                        <a:lnTo>
                          <a:pt x="12" y="33"/>
                        </a:lnTo>
                        <a:lnTo>
                          <a:pt x="17" y="49"/>
                        </a:lnTo>
                        <a:lnTo>
                          <a:pt x="21" y="68"/>
                        </a:lnTo>
                        <a:lnTo>
                          <a:pt x="26" y="89"/>
                        </a:lnTo>
                        <a:lnTo>
                          <a:pt x="29" y="112"/>
                        </a:lnTo>
                        <a:lnTo>
                          <a:pt x="32" y="137"/>
                        </a:lnTo>
                        <a:lnTo>
                          <a:pt x="34" y="163"/>
                        </a:lnTo>
                        <a:lnTo>
                          <a:pt x="34" y="191"/>
                        </a:lnTo>
                        <a:lnTo>
                          <a:pt x="32" y="219"/>
                        </a:lnTo>
                        <a:lnTo>
                          <a:pt x="28" y="248"/>
                        </a:lnTo>
                        <a:lnTo>
                          <a:pt x="21" y="277"/>
                        </a:lnTo>
                        <a:lnTo>
                          <a:pt x="12" y="306"/>
                        </a:lnTo>
                        <a:lnTo>
                          <a:pt x="0" y="335"/>
                        </a:lnTo>
                        <a:lnTo>
                          <a:pt x="1" y="333"/>
                        </a:lnTo>
                        <a:lnTo>
                          <a:pt x="3" y="329"/>
                        </a:lnTo>
                        <a:lnTo>
                          <a:pt x="7" y="322"/>
                        </a:lnTo>
                        <a:lnTo>
                          <a:pt x="12" y="312"/>
                        </a:lnTo>
                        <a:lnTo>
                          <a:pt x="17" y="300"/>
                        </a:lnTo>
                        <a:lnTo>
                          <a:pt x="23" y="285"/>
                        </a:lnTo>
                        <a:lnTo>
                          <a:pt x="29" y="267"/>
                        </a:lnTo>
                        <a:lnTo>
                          <a:pt x="34" y="248"/>
                        </a:lnTo>
                        <a:lnTo>
                          <a:pt x="38" y="225"/>
                        </a:lnTo>
                        <a:lnTo>
                          <a:pt x="40" y="201"/>
                        </a:lnTo>
                        <a:lnTo>
                          <a:pt x="41" y="175"/>
                        </a:lnTo>
                        <a:lnTo>
                          <a:pt x="41" y="147"/>
                        </a:lnTo>
                        <a:lnTo>
                          <a:pt x="38" y="116"/>
                        </a:lnTo>
                        <a:lnTo>
                          <a:pt x="32" y="84"/>
                        </a:lnTo>
                        <a:lnTo>
                          <a:pt x="23" y="50"/>
                        </a:lnTo>
                        <a:lnTo>
                          <a:pt x="11" y="15"/>
                        </a:lnTo>
                        <a:lnTo>
                          <a:pt x="10" y="12"/>
                        </a:lnTo>
                        <a:lnTo>
                          <a:pt x="8" y="5"/>
                        </a:lnTo>
                        <a:lnTo>
                          <a:pt x="5" y="0"/>
                        </a:lnTo>
                        <a:lnTo>
                          <a:pt x="2"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103"/>
                  <p:cNvSpPr>
                    <a:spLocks/>
                  </p:cNvSpPr>
                  <p:nvPr/>
                </p:nvSpPr>
                <p:spPr bwMode="auto">
                  <a:xfrm>
                    <a:off x="1282" y="1845"/>
                    <a:ext cx="67" cy="44"/>
                  </a:xfrm>
                  <a:custGeom>
                    <a:avLst/>
                    <a:gdLst>
                      <a:gd name="T0" fmla="*/ 0 w 67"/>
                      <a:gd name="T1" fmla="*/ 0 h 44"/>
                      <a:gd name="T2" fmla="*/ 1 w 67"/>
                      <a:gd name="T3" fmla="*/ 1 h 44"/>
                      <a:gd name="T4" fmla="*/ 3 w 67"/>
                      <a:gd name="T5" fmla="*/ 3 h 44"/>
                      <a:gd name="T6" fmla="*/ 6 w 67"/>
                      <a:gd name="T7" fmla="*/ 6 h 44"/>
                      <a:gd name="T8" fmla="*/ 9 w 67"/>
                      <a:gd name="T9" fmla="*/ 9 h 44"/>
                      <a:gd name="T10" fmla="*/ 14 w 67"/>
                      <a:gd name="T11" fmla="*/ 13 h 44"/>
                      <a:gd name="T12" fmla="*/ 19 w 67"/>
                      <a:gd name="T13" fmla="*/ 16 h 44"/>
                      <a:gd name="T14" fmla="*/ 25 w 67"/>
                      <a:gd name="T15" fmla="*/ 19 h 44"/>
                      <a:gd name="T16" fmla="*/ 31 w 67"/>
                      <a:gd name="T17" fmla="*/ 22 h 44"/>
                      <a:gd name="T18" fmla="*/ 37 w 67"/>
                      <a:gd name="T19" fmla="*/ 24 h 44"/>
                      <a:gd name="T20" fmla="*/ 43 w 67"/>
                      <a:gd name="T21" fmla="*/ 26 h 44"/>
                      <a:gd name="T22" fmla="*/ 48 w 67"/>
                      <a:gd name="T23" fmla="*/ 27 h 44"/>
                      <a:gd name="T24" fmla="*/ 53 w 67"/>
                      <a:gd name="T25" fmla="*/ 29 h 44"/>
                      <a:gd name="T26" fmla="*/ 58 w 67"/>
                      <a:gd name="T27" fmla="*/ 31 h 44"/>
                      <a:gd name="T28" fmla="*/ 62 w 67"/>
                      <a:gd name="T29" fmla="*/ 34 h 44"/>
                      <a:gd name="T30" fmla="*/ 65 w 67"/>
                      <a:gd name="T31" fmla="*/ 39 h 44"/>
                      <a:gd name="T32" fmla="*/ 67 w 67"/>
                      <a:gd name="T33" fmla="*/ 44 h 44"/>
                      <a:gd name="T34" fmla="*/ 67 w 67"/>
                      <a:gd name="T35" fmla="*/ 44 h 44"/>
                      <a:gd name="T36" fmla="*/ 67 w 67"/>
                      <a:gd name="T37" fmla="*/ 42 h 44"/>
                      <a:gd name="T38" fmla="*/ 67 w 67"/>
                      <a:gd name="T39" fmla="*/ 39 h 44"/>
                      <a:gd name="T40" fmla="*/ 65 w 67"/>
                      <a:gd name="T41" fmla="*/ 36 h 44"/>
                      <a:gd name="T42" fmla="*/ 61 w 67"/>
                      <a:gd name="T43" fmla="*/ 32 h 44"/>
                      <a:gd name="T44" fmla="*/ 55 w 67"/>
                      <a:gd name="T45" fmla="*/ 28 h 44"/>
                      <a:gd name="T46" fmla="*/ 46 w 67"/>
                      <a:gd name="T47" fmla="*/ 24 h 44"/>
                      <a:gd name="T48" fmla="*/ 34 w 67"/>
                      <a:gd name="T49" fmla="*/ 20 h 44"/>
                      <a:gd name="T50" fmla="*/ 33 w 67"/>
                      <a:gd name="T51" fmla="*/ 20 h 44"/>
                      <a:gd name="T52" fmla="*/ 31 w 67"/>
                      <a:gd name="T53" fmla="*/ 19 h 44"/>
                      <a:gd name="T54" fmla="*/ 28 w 67"/>
                      <a:gd name="T55" fmla="*/ 18 h 44"/>
                      <a:gd name="T56" fmla="*/ 24 w 67"/>
                      <a:gd name="T57" fmla="*/ 17 h 44"/>
                      <a:gd name="T58" fmla="*/ 19 w 67"/>
                      <a:gd name="T59" fmla="*/ 14 h 44"/>
                      <a:gd name="T60" fmla="*/ 14 w 67"/>
                      <a:gd name="T61" fmla="*/ 11 h 44"/>
                      <a:gd name="T62" fmla="*/ 8 w 67"/>
                      <a:gd name="T63" fmla="*/ 6 h 44"/>
                      <a:gd name="T64" fmla="*/ 0 w 67"/>
                      <a:gd name="T65" fmla="*/ 0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7"/>
                      <a:gd name="T100" fmla="*/ 0 h 44"/>
                      <a:gd name="T101" fmla="*/ 67 w 6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7" h="44">
                        <a:moveTo>
                          <a:pt x="0" y="0"/>
                        </a:moveTo>
                        <a:lnTo>
                          <a:pt x="1" y="1"/>
                        </a:lnTo>
                        <a:lnTo>
                          <a:pt x="3" y="3"/>
                        </a:lnTo>
                        <a:lnTo>
                          <a:pt x="6" y="6"/>
                        </a:lnTo>
                        <a:lnTo>
                          <a:pt x="9" y="9"/>
                        </a:lnTo>
                        <a:lnTo>
                          <a:pt x="14" y="13"/>
                        </a:lnTo>
                        <a:lnTo>
                          <a:pt x="19" y="16"/>
                        </a:lnTo>
                        <a:lnTo>
                          <a:pt x="25" y="19"/>
                        </a:lnTo>
                        <a:lnTo>
                          <a:pt x="31" y="22"/>
                        </a:lnTo>
                        <a:lnTo>
                          <a:pt x="37" y="24"/>
                        </a:lnTo>
                        <a:lnTo>
                          <a:pt x="43" y="26"/>
                        </a:lnTo>
                        <a:lnTo>
                          <a:pt x="48" y="27"/>
                        </a:lnTo>
                        <a:lnTo>
                          <a:pt x="53" y="29"/>
                        </a:lnTo>
                        <a:lnTo>
                          <a:pt x="58" y="31"/>
                        </a:lnTo>
                        <a:lnTo>
                          <a:pt x="62" y="34"/>
                        </a:lnTo>
                        <a:lnTo>
                          <a:pt x="65" y="39"/>
                        </a:lnTo>
                        <a:lnTo>
                          <a:pt x="67" y="44"/>
                        </a:lnTo>
                        <a:lnTo>
                          <a:pt x="67" y="42"/>
                        </a:lnTo>
                        <a:lnTo>
                          <a:pt x="67" y="39"/>
                        </a:lnTo>
                        <a:lnTo>
                          <a:pt x="65" y="36"/>
                        </a:lnTo>
                        <a:lnTo>
                          <a:pt x="61" y="32"/>
                        </a:lnTo>
                        <a:lnTo>
                          <a:pt x="55" y="28"/>
                        </a:lnTo>
                        <a:lnTo>
                          <a:pt x="46" y="24"/>
                        </a:lnTo>
                        <a:lnTo>
                          <a:pt x="34" y="20"/>
                        </a:lnTo>
                        <a:lnTo>
                          <a:pt x="33" y="20"/>
                        </a:lnTo>
                        <a:lnTo>
                          <a:pt x="31" y="19"/>
                        </a:lnTo>
                        <a:lnTo>
                          <a:pt x="28" y="18"/>
                        </a:lnTo>
                        <a:lnTo>
                          <a:pt x="24" y="17"/>
                        </a:lnTo>
                        <a:lnTo>
                          <a:pt x="19" y="14"/>
                        </a:lnTo>
                        <a:lnTo>
                          <a:pt x="14" y="11"/>
                        </a:lnTo>
                        <a:lnTo>
                          <a:pt x="8" y="6"/>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1698" name="Group 4"/>
                <p:cNvGrpSpPr>
                  <a:grpSpLocks noChangeAspect="1"/>
                </p:cNvGrpSpPr>
                <p:nvPr/>
              </p:nvGrpSpPr>
              <p:grpSpPr bwMode="auto">
                <a:xfrm>
                  <a:off x="3491880" y="3861048"/>
                  <a:ext cx="1114582" cy="1062488"/>
                  <a:chOff x="930" y="1797"/>
                  <a:chExt cx="920" cy="877"/>
                </a:xfrm>
              </p:grpSpPr>
              <p:sp>
                <p:nvSpPr>
                  <p:cNvPr id="71699" name="AutoShape 3"/>
                  <p:cNvSpPr>
                    <a:spLocks noChangeAspect="1" noChangeArrowheads="1" noTextEdit="1"/>
                  </p:cNvSpPr>
                  <p:nvPr/>
                </p:nvSpPr>
                <p:spPr bwMode="auto">
                  <a:xfrm>
                    <a:off x="930" y="1797"/>
                    <a:ext cx="920" cy="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00" name="Freeform 5"/>
                  <p:cNvSpPr>
                    <a:spLocks/>
                  </p:cNvSpPr>
                  <p:nvPr/>
                </p:nvSpPr>
                <p:spPr bwMode="auto">
                  <a:xfrm>
                    <a:off x="1564" y="2046"/>
                    <a:ext cx="280" cy="570"/>
                  </a:xfrm>
                  <a:custGeom>
                    <a:avLst/>
                    <a:gdLst>
                      <a:gd name="T0" fmla="*/ 65 w 280"/>
                      <a:gd name="T1" fmla="*/ 41 h 570"/>
                      <a:gd name="T2" fmla="*/ 57 w 280"/>
                      <a:gd name="T3" fmla="*/ 58 h 570"/>
                      <a:gd name="T4" fmla="*/ 43 w 280"/>
                      <a:gd name="T5" fmla="*/ 89 h 570"/>
                      <a:gd name="T6" fmla="*/ 27 w 280"/>
                      <a:gd name="T7" fmla="*/ 130 h 570"/>
                      <a:gd name="T8" fmla="*/ 12 w 280"/>
                      <a:gd name="T9" fmla="*/ 178 h 570"/>
                      <a:gd name="T10" fmla="*/ 3 w 280"/>
                      <a:gd name="T11" fmla="*/ 228 h 570"/>
                      <a:gd name="T12" fmla="*/ 0 w 280"/>
                      <a:gd name="T13" fmla="*/ 279 h 570"/>
                      <a:gd name="T14" fmla="*/ 8 w 280"/>
                      <a:gd name="T15" fmla="*/ 325 h 570"/>
                      <a:gd name="T16" fmla="*/ 36 w 280"/>
                      <a:gd name="T17" fmla="*/ 382 h 570"/>
                      <a:gd name="T18" fmla="*/ 52 w 280"/>
                      <a:gd name="T19" fmla="*/ 435 h 570"/>
                      <a:gd name="T20" fmla="*/ 48 w 280"/>
                      <a:gd name="T21" fmla="*/ 469 h 570"/>
                      <a:gd name="T22" fmla="*/ 34 w 280"/>
                      <a:gd name="T23" fmla="*/ 490 h 570"/>
                      <a:gd name="T24" fmla="*/ 25 w 280"/>
                      <a:gd name="T25" fmla="*/ 501 h 570"/>
                      <a:gd name="T26" fmla="*/ 24 w 280"/>
                      <a:gd name="T27" fmla="*/ 508 h 570"/>
                      <a:gd name="T28" fmla="*/ 27 w 280"/>
                      <a:gd name="T29" fmla="*/ 516 h 570"/>
                      <a:gd name="T30" fmla="*/ 35 w 280"/>
                      <a:gd name="T31" fmla="*/ 525 h 570"/>
                      <a:gd name="T32" fmla="*/ 47 w 280"/>
                      <a:gd name="T33" fmla="*/ 534 h 570"/>
                      <a:gd name="T34" fmla="*/ 62 w 280"/>
                      <a:gd name="T35" fmla="*/ 542 h 570"/>
                      <a:gd name="T36" fmla="*/ 80 w 280"/>
                      <a:gd name="T37" fmla="*/ 549 h 570"/>
                      <a:gd name="T38" fmla="*/ 101 w 280"/>
                      <a:gd name="T39" fmla="*/ 555 h 570"/>
                      <a:gd name="T40" fmla="*/ 124 w 280"/>
                      <a:gd name="T41" fmla="*/ 559 h 570"/>
                      <a:gd name="T42" fmla="*/ 150 w 280"/>
                      <a:gd name="T43" fmla="*/ 565 h 570"/>
                      <a:gd name="T44" fmla="*/ 178 w 280"/>
                      <a:gd name="T45" fmla="*/ 569 h 570"/>
                      <a:gd name="T46" fmla="*/ 206 w 280"/>
                      <a:gd name="T47" fmla="*/ 569 h 570"/>
                      <a:gd name="T48" fmla="*/ 233 w 280"/>
                      <a:gd name="T49" fmla="*/ 561 h 570"/>
                      <a:gd name="T50" fmla="*/ 255 w 280"/>
                      <a:gd name="T51" fmla="*/ 542 h 570"/>
                      <a:gd name="T52" fmla="*/ 271 w 280"/>
                      <a:gd name="T53" fmla="*/ 509 h 570"/>
                      <a:gd name="T54" fmla="*/ 279 w 280"/>
                      <a:gd name="T55" fmla="*/ 459 h 570"/>
                      <a:gd name="T56" fmla="*/ 278 w 280"/>
                      <a:gd name="T57" fmla="*/ 355 h 570"/>
                      <a:gd name="T58" fmla="*/ 274 w 280"/>
                      <a:gd name="T59" fmla="*/ 224 h 570"/>
                      <a:gd name="T60" fmla="*/ 264 w 280"/>
                      <a:gd name="T61" fmla="*/ 116 h 570"/>
                      <a:gd name="T62" fmla="*/ 243 w 280"/>
                      <a:gd name="T63" fmla="*/ 43 h 570"/>
                      <a:gd name="T64" fmla="*/ 218 w 280"/>
                      <a:gd name="T65" fmla="*/ 17 h 570"/>
                      <a:gd name="T66" fmla="*/ 197 w 280"/>
                      <a:gd name="T67" fmla="*/ 8 h 570"/>
                      <a:gd name="T68" fmla="*/ 173 w 280"/>
                      <a:gd name="T69" fmla="*/ 2 h 570"/>
                      <a:gd name="T70" fmla="*/ 149 w 280"/>
                      <a:gd name="T71" fmla="*/ 0 h 570"/>
                      <a:gd name="T72" fmla="*/ 125 w 280"/>
                      <a:gd name="T73" fmla="*/ 2 h 570"/>
                      <a:gd name="T74" fmla="*/ 103 w 280"/>
                      <a:gd name="T75" fmla="*/ 8 h 570"/>
                      <a:gd name="T76" fmla="*/ 84 w 280"/>
                      <a:gd name="T77" fmla="*/ 17 h 570"/>
                      <a:gd name="T78" fmla="*/ 71 w 280"/>
                      <a:gd name="T79" fmla="*/ 31 h 5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0"/>
                      <a:gd name="T121" fmla="*/ 0 h 570"/>
                      <a:gd name="T122" fmla="*/ 280 w 280"/>
                      <a:gd name="T123" fmla="*/ 570 h 5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0" h="570">
                        <a:moveTo>
                          <a:pt x="66" y="39"/>
                        </a:moveTo>
                        <a:lnTo>
                          <a:pt x="65" y="41"/>
                        </a:lnTo>
                        <a:lnTo>
                          <a:pt x="61" y="48"/>
                        </a:lnTo>
                        <a:lnTo>
                          <a:pt x="57" y="58"/>
                        </a:lnTo>
                        <a:lnTo>
                          <a:pt x="50" y="72"/>
                        </a:lnTo>
                        <a:lnTo>
                          <a:pt x="43" y="89"/>
                        </a:lnTo>
                        <a:lnTo>
                          <a:pt x="35" y="109"/>
                        </a:lnTo>
                        <a:lnTo>
                          <a:pt x="27" y="130"/>
                        </a:lnTo>
                        <a:lnTo>
                          <a:pt x="20" y="153"/>
                        </a:lnTo>
                        <a:lnTo>
                          <a:pt x="12" y="178"/>
                        </a:lnTo>
                        <a:lnTo>
                          <a:pt x="7" y="203"/>
                        </a:lnTo>
                        <a:lnTo>
                          <a:pt x="3" y="228"/>
                        </a:lnTo>
                        <a:lnTo>
                          <a:pt x="0" y="254"/>
                        </a:lnTo>
                        <a:lnTo>
                          <a:pt x="0" y="279"/>
                        </a:lnTo>
                        <a:lnTo>
                          <a:pt x="3" y="303"/>
                        </a:lnTo>
                        <a:lnTo>
                          <a:pt x="8" y="325"/>
                        </a:lnTo>
                        <a:lnTo>
                          <a:pt x="18" y="346"/>
                        </a:lnTo>
                        <a:lnTo>
                          <a:pt x="36" y="382"/>
                        </a:lnTo>
                        <a:lnTo>
                          <a:pt x="47" y="411"/>
                        </a:lnTo>
                        <a:lnTo>
                          <a:pt x="52" y="435"/>
                        </a:lnTo>
                        <a:lnTo>
                          <a:pt x="52" y="454"/>
                        </a:lnTo>
                        <a:lnTo>
                          <a:pt x="48" y="469"/>
                        </a:lnTo>
                        <a:lnTo>
                          <a:pt x="42" y="481"/>
                        </a:lnTo>
                        <a:lnTo>
                          <a:pt x="34" y="490"/>
                        </a:lnTo>
                        <a:lnTo>
                          <a:pt x="27" y="497"/>
                        </a:lnTo>
                        <a:lnTo>
                          <a:pt x="25" y="501"/>
                        </a:lnTo>
                        <a:lnTo>
                          <a:pt x="24" y="504"/>
                        </a:lnTo>
                        <a:lnTo>
                          <a:pt x="24" y="508"/>
                        </a:lnTo>
                        <a:lnTo>
                          <a:pt x="25" y="512"/>
                        </a:lnTo>
                        <a:lnTo>
                          <a:pt x="27" y="516"/>
                        </a:lnTo>
                        <a:lnTo>
                          <a:pt x="31" y="521"/>
                        </a:lnTo>
                        <a:lnTo>
                          <a:pt x="35" y="525"/>
                        </a:lnTo>
                        <a:lnTo>
                          <a:pt x="41" y="530"/>
                        </a:lnTo>
                        <a:lnTo>
                          <a:pt x="47" y="534"/>
                        </a:lnTo>
                        <a:lnTo>
                          <a:pt x="54" y="538"/>
                        </a:lnTo>
                        <a:lnTo>
                          <a:pt x="62" y="542"/>
                        </a:lnTo>
                        <a:lnTo>
                          <a:pt x="71" y="546"/>
                        </a:lnTo>
                        <a:lnTo>
                          <a:pt x="80" y="549"/>
                        </a:lnTo>
                        <a:lnTo>
                          <a:pt x="90" y="553"/>
                        </a:lnTo>
                        <a:lnTo>
                          <a:pt x="101" y="555"/>
                        </a:lnTo>
                        <a:lnTo>
                          <a:pt x="112" y="557"/>
                        </a:lnTo>
                        <a:lnTo>
                          <a:pt x="124" y="559"/>
                        </a:lnTo>
                        <a:lnTo>
                          <a:pt x="137" y="562"/>
                        </a:lnTo>
                        <a:lnTo>
                          <a:pt x="150" y="565"/>
                        </a:lnTo>
                        <a:lnTo>
                          <a:pt x="164" y="567"/>
                        </a:lnTo>
                        <a:lnTo>
                          <a:pt x="178" y="569"/>
                        </a:lnTo>
                        <a:lnTo>
                          <a:pt x="192" y="570"/>
                        </a:lnTo>
                        <a:lnTo>
                          <a:pt x="206" y="569"/>
                        </a:lnTo>
                        <a:lnTo>
                          <a:pt x="220" y="566"/>
                        </a:lnTo>
                        <a:lnTo>
                          <a:pt x="233" y="561"/>
                        </a:lnTo>
                        <a:lnTo>
                          <a:pt x="244" y="553"/>
                        </a:lnTo>
                        <a:lnTo>
                          <a:pt x="255" y="542"/>
                        </a:lnTo>
                        <a:lnTo>
                          <a:pt x="264" y="527"/>
                        </a:lnTo>
                        <a:lnTo>
                          <a:pt x="271" y="509"/>
                        </a:lnTo>
                        <a:lnTo>
                          <a:pt x="276" y="486"/>
                        </a:lnTo>
                        <a:lnTo>
                          <a:pt x="279" y="459"/>
                        </a:lnTo>
                        <a:lnTo>
                          <a:pt x="280" y="426"/>
                        </a:lnTo>
                        <a:lnTo>
                          <a:pt x="278" y="355"/>
                        </a:lnTo>
                        <a:lnTo>
                          <a:pt x="277" y="288"/>
                        </a:lnTo>
                        <a:lnTo>
                          <a:pt x="274" y="224"/>
                        </a:lnTo>
                        <a:lnTo>
                          <a:pt x="270" y="167"/>
                        </a:lnTo>
                        <a:lnTo>
                          <a:pt x="264" y="116"/>
                        </a:lnTo>
                        <a:lnTo>
                          <a:pt x="256" y="74"/>
                        </a:lnTo>
                        <a:lnTo>
                          <a:pt x="243" y="43"/>
                        </a:lnTo>
                        <a:lnTo>
                          <a:pt x="228" y="24"/>
                        </a:lnTo>
                        <a:lnTo>
                          <a:pt x="218" y="17"/>
                        </a:lnTo>
                        <a:lnTo>
                          <a:pt x="208" y="12"/>
                        </a:lnTo>
                        <a:lnTo>
                          <a:pt x="197" y="8"/>
                        </a:lnTo>
                        <a:lnTo>
                          <a:pt x="185" y="5"/>
                        </a:lnTo>
                        <a:lnTo>
                          <a:pt x="173" y="2"/>
                        </a:lnTo>
                        <a:lnTo>
                          <a:pt x="161" y="1"/>
                        </a:lnTo>
                        <a:lnTo>
                          <a:pt x="149" y="0"/>
                        </a:lnTo>
                        <a:lnTo>
                          <a:pt x="137" y="1"/>
                        </a:lnTo>
                        <a:lnTo>
                          <a:pt x="125" y="2"/>
                        </a:lnTo>
                        <a:lnTo>
                          <a:pt x="114" y="4"/>
                        </a:lnTo>
                        <a:lnTo>
                          <a:pt x="103" y="8"/>
                        </a:lnTo>
                        <a:lnTo>
                          <a:pt x="93" y="12"/>
                        </a:lnTo>
                        <a:lnTo>
                          <a:pt x="84" y="17"/>
                        </a:lnTo>
                        <a:lnTo>
                          <a:pt x="77" y="24"/>
                        </a:lnTo>
                        <a:lnTo>
                          <a:pt x="71" y="31"/>
                        </a:lnTo>
                        <a:lnTo>
                          <a:pt x="66"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1" name="Freeform 6"/>
                  <p:cNvSpPr>
                    <a:spLocks/>
                  </p:cNvSpPr>
                  <p:nvPr/>
                </p:nvSpPr>
                <p:spPr bwMode="auto">
                  <a:xfrm>
                    <a:off x="1571" y="2051"/>
                    <a:ext cx="269" cy="563"/>
                  </a:xfrm>
                  <a:custGeom>
                    <a:avLst/>
                    <a:gdLst>
                      <a:gd name="T0" fmla="*/ 62 w 269"/>
                      <a:gd name="T1" fmla="*/ 40 h 563"/>
                      <a:gd name="T2" fmla="*/ 54 w 269"/>
                      <a:gd name="T3" fmla="*/ 57 h 563"/>
                      <a:gd name="T4" fmla="*/ 41 w 269"/>
                      <a:gd name="T5" fmla="*/ 88 h 563"/>
                      <a:gd name="T6" fmla="*/ 26 w 269"/>
                      <a:gd name="T7" fmla="*/ 129 h 563"/>
                      <a:gd name="T8" fmla="*/ 12 w 269"/>
                      <a:gd name="T9" fmla="*/ 176 h 563"/>
                      <a:gd name="T10" fmla="*/ 2 w 269"/>
                      <a:gd name="T11" fmla="*/ 226 h 563"/>
                      <a:gd name="T12" fmla="*/ 0 w 269"/>
                      <a:gd name="T13" fmla="*/ 275 h 563"/>
                      <a:gd name="T14" fmla="*/ 8 w 269"/>
                      <a:gd name="T15" fmla="*/ 322 h 563"/>
                      <a:gd name="T16" fmla="*/ 34 w 269"/>
                      <a:gd name="T17" fmla="*/ 377 h 563"/>
                      <a:gd name="T18" fmla="*/ 50 w 269"/>
                      <a:gd name="T19" fmla="*/ 431 h 563"/>
                      <a:gd name="T20" fmla="*/ 46 w 269"/>
                      <a:gd name="T21" fmla="*/ 464 h 563"/>
                      <a:gd name="T22" fmla="*/ 33 w 269"/>
                      <a:gd name="T23" fmla="*/ 485 h 563"/>
                      <a:gd name="T24" fmla="*/ 23 w 269"/>
                      <a:gd name="T25" fmla="*/ 495 h 563"/>
                      <a:gd name="T26" fmla="*/ 21 w 269"/>
                      <a:gd name="T27" fmla="*/ 503 h 563"/>
                      <a:gd name="T28" fmla="*/ 25 w 269"/>
                      <a:gd name="T29" fmla="*/ 512 h 563"/>
                      <a:gd name="T30" fmla="*/ 32 w 269"/>
                      <a:gd name="T31" fmla="*/ 520 h 563"/>
                      <a:gd name="T32" fmla="*/ 44 w 269"/>
                      <a:gd name="T33" fmla="*/ 529 h 563"/>
                      <a:gd name="T34" fmla="*/ 59 w 269"/>
                      <a:gd name="T35" fmla="*/ 537 h 563"/>
                      <a:gd name="T36" fmla="*/ 77 w 269"/>
                      <a:gd name="T37" fmla="*/ 544 h 563"/>
                      <a:gd name="T38" fmla="*/ 97 w 269"/>
                      <a:gd name="T39" fmla="*/ 549 h 563"/>
                      <a:gd name="T40" fmla="*/ 119 w 269"/>
                      <a:gd name="T41" fmla="*/ 553 h 563"/>
                      <a:gd name="T42" fmla="*/ 144 w 269"/>
                      <a:gd name="T43" fmla="*/ 558 h 563"/>
                      <a:gd name="T44" fmla="*/ 172 w 269"/>
                      <a:gd name="T45" fmla="*/ 563 h 563"/>
                      <a:gd name="T46" fmla="*/ 199 w 269"/>
                      <a:gd name="T47" fmla="*/ 563 h 563"/>
                      <a:gd name="T48" fmla="*/ 224 w 269"/>
                      <a:gd name="T49" fmla="*/ 554 h 563"/>
                      <a:gd name="T50" fmla="*/ 245 w 269"/>
                      <a:gd name="T51" fmla="*/ 536 h 563"/>
                      <a:gd name="T52" fmla="*/ 261 w 269"/>
                      <a:gd name="T53" fmla="*/ 503 h 563"/>
                      <a:gd name="T54" fmla="*/ 269 w 269"/>
                      <a:gd name="T55" fmla="*/ 453 h 563"/>
                      <a:gd name="T56" fmla="*/ 268 w 269"/>
                      <a:gd name="T57" fmla="*/ 351 h 563"/>
                      <a:gd name="T58" fmla="*/ 264 w 269"/>
                      <a:gd name="T59" fmla="*/ 221 h 563"/>
                      <a:gd name="T60" fmla="*/ 254 w 269"/>
                      <a:gd name="T61" fmla="*/ 114 h 563"/>
                      <a:gd name="T62" fmla="*/ 235 w 269"/>
                      <a:gd name="T63" fmla="*/ 42 h 563"/>
                      <a:gd name="T64" fmla="*/ 210 w 269"/>
                      <a:gd name="T65" fmla="*/ 17 h 563"/>
                      <a:gd name="T66" fmla="*/ 190 w 269"/>
                      <a:gd name="T67" fmla="*/ 7 h 563"/>
                      <a:gd name="T68" fmla="*/ 167 w 269"/>
                      <a:gd name="T69" fmla="*/ 2 h 563"/>
                      <a:gd name="T70" fmla="*/ 143 w 269"/>
                      <a:gd name="T71" fmla="*/ 0 h 563"/>
                      <a:gd name="T72" fmla="*/ 120 w 269"/>
                      <a:gd name="T73" fmla="*/ 2 h 563"/>
                      <a:gd name="T74" fmla="*/ 99 w 269"/>
                      <a:gd name="T75" fmla="*/ 7 h 563"/>
                      <a:gd name="T76" fmla="*/ 81 w 269"/>
                      <a:gd name="T77" fmla="*/ 17 h 563"/>
                      <a:gd name="T78" fmla="*/ 68 w 269"/>
                      <a:gd name="T79" fmla="*/ 30 h 5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9"/>
                      <a:gd name="T121" fmla="*/ 0 h 563"/>
                      <a:gd name="T122" fmla="*/ 269 w 269"/>
                      <a:gd name="T123" fmla="*/ 563 h 56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9" h="563">
                        <a:moveTo>
                          <a:pt x="63" y="38"/>
                        </a:moveTo>
                        <a:lnTo>
                          <a:pt x="62" y="40"/>
                        </a:lnTo>
                        <a:lnTo>
                          <a:pt x="59" y="47"/>
                        </a:lnTo>
                        <a:lnTo>
                          <a:pt x="54" y="57"/>
                        </a:lnTo>
                        <a:lnTo>
                          <a:pt x="48" y="71"/>
                        </a:lnTo>
                        <a:lnTo>
                          <a:pt x="41" y="88"/>
                        </a:lnTo>
                        <a:lnTo>
                          <a:pt x="33" y="107"/>
                        </a:lnTo>
                        <a:lnTo>
                          <a:pt x="26" y="129"/>
                        </a:lnTo>
                        <a:lnTo>
                          <a:pt x="18" y="151"/>
                        </a:lnTo>
                        <a:lnTo>
                          <a:pt x="12" y="176"/>
                        </a:lnTo>
                        <a:lnTo>
                          <a:pt x="6" y="200"/>
                        </a:lnTo>
                        <a:lnTo>
                          <a:pt x="2" y="226"/>
                        </a:lnTo>
                        <a:lnTo>
                          <a:pt x="0" y="251"/>
                        </a:lnTo>
                        <a:lnTo>
                          <a:pt x="0" y="275"/>
                        </a:lnTo>
                        <a:lnTo>
                          <a:pt x="2" y="299"/>
                        </a:lnTo>
                        <a:lnTo>
                          <a:pt x="8" y="322"/>
                        </a:lnTo>
                        <a:lnTo>
                          <a:pt x="17" y="342"/>
                        </a:lnTo>
                        <a:lnTo>
                          <a:pt x="34" y="377"/>
                        </a:lnTo>
                        <a:lnTo>
                          <a:pt x="45" y="407"/>
                        </a:lnTo>
                        <a:lnTo>
                          <a:pt x="50" y="431"/>
                        </a:lnTo>
                        <a:lnTo>
                          <a:pt x="50" y="449"/>
                        </a:lnTo>
                        <a:lnTo>
                          <a:pt x="46" y="464"/>
                        </a:lnTo>
                        <a:lnTo>
                          <a:pt x="40" y="476"/>
                        </a:lnTo>
                        <a:lnTo>
                          <a:pt x="33" y="485"/>
                        </a:lnTo>
                        <a:lnTo>
                          <a:pt x="26" y="492"/>
                        </a:lnTo>
                        <a:lnTo>
                          <a:pt x="23" y="495"/>
                        </a:lnTo>
                        <a:lnTo>
                          <a:pt x="22" y="499"/>
                        </a:lnTo>
                        <a:lnTo>
                          <a:pt x="21" y="503"/>
                        </a:lnTo>
                        <a:lnTo>
                          <a:pt x="23" y="507"/>
                        </a:lnTo>
                        <a:lnTo>
                          <a:pt x="25" y="512"/>
                        </a:lnTo>
                        <a:lnTo>
                          <a:pt x="28" y="516"/>
                        </a:lnTo>
                        <a:lnTo>
                          <a:pt x="32" y="520"/>
                        </a:lnTo>
                        <a:lnTo>
                          <a:pt x="38" y="525"/>
                        </a:lnTo>
                        <a:lnTo>
                          <a:pt x="44" y="529"/>
                        </a:lnTo>
                        <a:lnTo>
                          <a:pt x="51" y="533"/>
                        </a:lnTo>
                        <a:lnTo>
                          <a:pt x="59" y="537"/>
                        </a:lnTo>
                        <a:lnTo>
                          <a:pt x="68" y="540"/>
                        </a:lnTo>
                        <a:lnTo>
                          <a:pt x="77" y="544"/>
                        </a:lnTo>
                        <a:lnTo>
                          <a:pt x="87" y="546"/>
                        </a:lnTo>
                        <a:lnTo>
                          <a:pt x="97" y="549"/>
                        </a:lnTo>
                        <a:lnTo>
                          <a:pt x="108" y="551"/>
                        </a:lnTo>
                        <a:lnTo>
                          <a:pt x="119" y="553"/>
                        </a:lnTo>
                        <a:lnTo>
                          <a:pt x="131" y="556"/>
                        </a:lnTo>
                        <a:lnTo>
                          <a:pt x="144" y="558"/>
                        </a:lnTo>
                        <a:lnTo>
                          <a:pt x="158" y="561"/>
                        </a:lnTo>
                        <a:lnTo>
                          <a:pt x="172" y="563"/>
                        </a:lnTo>
                        <a:lnTo>
                          <a:pt x="185" y="563"/>
                        </a:lnTo>
                        <a:lnTo>
                          <a:pt x="199" y="563"/>
                        </a:lnTo>
                        <a:lnTo>
                          <a:pt x="212" y="559"/>
                        </a:lnTo>
                        <a:lnTo>
                          <a:pt x="224" y="554"/>
                        </a:lnTo>
                        <a:lnTo>
                          <a:pt x="235" y="547"/>
                        </a:lnTo>
                        <a:lnTo>
                          <a:pt x="245" y="536"/>
                        </a:lnTo>
                        <a:lnTo>
                          <a:pt x="253" y="521"/>
                        </a:lnTo>
                        <a:lnTo>
                          <a:pt x="261" y="503"/>
                        </a:lnTo>
                        <a:lnTo>
                          <a:pt x="266" y="480"/>
                        </a:lnTo>
                        <a:lnTo>
                          <a:pt x="269" y="453"/>
                        </a:lnTo>
                        <a:lnTo>
                          <a:pt x="269" y="421"/>
                        </a:lnTo>
                        <a:lnTo>
                          <a:pt x="268" y="351"/>
                        </a:lnTo>
                        <a:lnTo>
                          <a:pt x="267" y="284"/>
                        </a:lnTo>
                        <a:lnTo>
                          <a:pt x="264" y="221"/>
                        </a:lnTo>
                        <a:lnTo>
                          <a:pt x="260" y="164"/>
                        </a:lnTo>
                        <a:lnTo>
                          <a:pt x="254" y="114"/>
                        </a:lnTo>
                        <a:lnTo>
                          <a:pt x="246" y="73"/>
                        </a:lnTo>
                        <a:lnTo>
                          <a:pt x="235" y="42"/>
                        </a:lnTo>
                        <a:lnTo>
                          <a:pt x="219" y="23"/>
                        </a:lnTo>
                        <a:lnTo>
                          <a:pt x="210" y="17"/>
                        </a:lnTo>
                        <a:lnTo>
                          <a:pt x="200" y="11"/>
                        </a:lnTo>
                        <a:lnTo>
                          <a:pt x="190" y="7"/>
                        </a:lnTo>
                        <a:lnTo>
                          <a:pt x="178" y="4"/>
                        </a:lnTo>
                        <a:lnTo>
                          <a:pt x="167" y="2"/>
                        </a:lnTo>
                        <a:lnTo>
                          <a:pt x="155" y="1"/>
                        </a:lnTo>
                        <a:lnTo>
                          <a:pt x="143" y="0"/>
                        </a:lnTo>
                        <a:lnTo>
                          <a:pt x="131" y="1"/>
                        </a:lnTo>
                        <a:lnTo>
                          <a:pt x="120" y="2"/>
                        </a:lnTo>
                        <a:lnTo>
                          <a:pt x="109" y="4"/>
                        </a:lnTo>
                        <a:lnTo>
                          <a:pt x="99" y="7"/>
                        </a:lnTo>
                        <a:lnTo>
                          <a:pt x="90" y="11"/>
                        </a:lnTo>
                        <a:lnTo>
                          <a:pt x="81" y="17"/>
                        </a:lnTo>
                        <a:lnTo>
                          <a:pt x="74" y="23"/>
                        </a:lnTo>
                        <a:lnTo>
                          <a:pt x="68" y="30"/>
                        </a:lnTo>
                        <a:lnTo>
                          <a:pt x="63" y="38"/>
                        </a:lnTo>
                        <a:close/>
                      </a:path>
                    </a:pathLst>
                  </a:custGeom>
                  <a:solidFill>
                    <a:srgbClr val="FCF9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2" name="Freeform 7"/>
                  <p:cNvSpPr>
                    <a:spLocks/>
                  </p:cNvSpPr>
                  <p:nvPr/>
                </p:nvSpPr>
                <p:spPr bwMode="auto">
                  <a:xfrm>
                    <a:off x="1577" y="2056"/>
                    <a:ext cx="260" cy="557"/>
                  </a:xfrm>
                  <a:custGeom>
                    <a:avLst/>
                    <a:gdLst>
                      <a:gd name="T0" fmla="*/ 61 w 260"/>
                      <a:gd name="T1" fmla="*/ 40 h 557"/>
                      <a:gd name="T2" fmla="*/ 53 w 260"/>
                      <a:gd name="T3" fmla="*/ 57 h 557"/>
                      <a:gd name="T4" fmla="*/ 40 w 260"/>
                      <a:gd name="T5" fmla="*/ 87 h 557"/>
                      <a:gd name="T6" fmla="*/ 26 w 260"/>
                      <a:gd name="T7" fmla="*/ 127 h 557"/>
                      <a:gd name="T8" fmla="*/ 12 w 260"/>
                      <a:gd name="T9" fmla="*/ 174 h 557"/>
                      <a:gd name="T10" fmla="*/ 3 w 260"/>
                      <a:gd name="T11" fmla="*/ 223 h 557"/>
                      <a:gd name="T12" fmla="*/ 0 w 260"/>
                      <a:gd name="T13" fmla="*/ 273 h 557"/>
                      <a:gd name="T14" fmla="*/ 8 w 260"/>
                      <a:gd name="T15" fmla="*/ 318 h 557"/>
                      <a:gd name="T16" fmla="*/ 34 w 260"/>
                      <a:gd name="T17" fmla="*/ 373 h 557"/>
                      <a:gd name="T18" fmla="*/ 48 w 260"/>
                      <a:gd name="T19" fmla="*/ 426 h 557"/>
                      <a:gd name="T20" fmla="*/ 45 w 260"/>
                      <a:gd name="T21" fmla="*/ 459 h 557"/>
                      <a:gd name="T22" fmla="*/ 33 w 260"/>
                      <a:gd name="T23" fmla="*/ 479 h 557"/>
                      <a:gd name="T24" fmla="*/ 23 w 260"/>
                      <a:gd name="T25" fmla="*/ 490 h 557"/>
                      <a:gd name="T26" fmla="*/ 20 w 260"/>
                      <a:gd name="T27" fmla="*/ 498 h 557"/>
                      <a:gd name="T28" fmla="*/ 23 w 260"/>
                      <a:gd name="T29" fmla="*/ 506 h 557"/>
                      <a:gd name="T30" fmla="*/ 31 w 260"/>
                      <a:gd name="T31" fmla="*/ 515 h 557"/>
                      <a:gd name="T32" fmla="*/ 42 w 260"/>
                      <a:gd name="T33" fmla="*/ 523 h 557"/>
                      <a:gd name="T34" fmla="*/ 57 w 260"/>
                      <a:gd name="T35" fmla="*/ 531 h 557"/>
                      <a:gd name="T36" fmla="*/ 75 w 260"/>
                      <a:gd name="T37" fmla="*/ 537 h 557"/>
                      <a:gd name="T38" fmla="*/ 94 w 260"/>
                      <a:gd name="T39" fmla="*/ 543 h 557"/>
                      <a:gd name="T40" fmla="*/ 115 w 260"/>
                      <a:gd name="T41" fmla="*/ 547 h 557"/>
                      <a:gd name="T42" fmla="*/ 139 w 260"/>
                      <a:gd name="T43" fmla="*/ 552 h 557"/>
                      <a:gd name="T44" fmla="*/ 166 w 260"/>
                      <a:gd name="T45" fmla="*/ 556 h 557"/>
                      <a:gd name="T46" fmla="*/ 192 w 260"/>
                      <a:gd name="T47" fmla="*/ 556 h 557"/>
                      <a:gd name="T48" fmla="*/ 216 w 260"/>
                      <a:gd name="T49" fmla="*/ 548 h 557"/>
                      <a:gd name="T50" fmla="*/ 237 w 260"/>
                      <a:gd name="T51" fmla="*/ 529 h 557"/>
                      <a:gd name="T52" fmla="*/ 252 w 260"/>
                      <a:gd name="T53" fmla="*/ 497 h 557"/>
                      <a:gd name="T54" fmla="*/ 260 w 260"/>
                      <a:gd name="T55" fmla="*/ 448 h 557"/>
                      <a:gd name="T56" fmla="*/ 259 w 260"/>
                      <a:gd name="T57" fmla="*/ 347 h 557"/>
                      <a:gd name="T58" fmla="*/ 255 w 260"/>
                      <a:gd name="T59" fmla="*/ 219 h 557"/>
                      <a:gd name="T60" fmla="*/ 246 w 260"/>
                      <a:gd name="T61" fmla="*/ 113 h 557"/>
                      <a:gd name="T62" fmla="*/ 227 w 260"/>
                      <a:gd name="T63" fmla="*/ 41 h 557"/>
                      <a:gd name="T64" fmla="*/ 203 w 260"/>
                      <a:gd name="T65" fmla="*/ 16 h 557"/>
                      <a:gd name="T66" fmla="*/ 183 w 260"/>
                      <a:gd name="T67" fmla="*/ 7 h 557"/>
                      <a:gd name="T68" fmla="*/ 161 w 260"/>
                      <a:gd name="T69" fmla="*/ 1 h 557"/>
                      <a:gd name="T70" fmla="*/ 139 w 260"/>
                      <a:gd name="T71" fmla="*/ 0 h 557"/>
                      <a:gd name="T72" fmla="*/ 116 w 260"/>
                      <a:gd name="T73" fmla="*/ 1 h 557"/>
                      <a:gd name="T74" fmla="*/ 96 w 260"/>
                      <a:gd name="T75" fmla="*/ 7 h 557"/>
                      <a:gd name="T76" fmla="*/ 79 w 260"/>
                      <a:gd name="T77" fmla="*/ 16 h 557"/>
                      <a:gd name="T78" fmla="*/ 66 w 260"/>
                      <a:gd name="T79" fmla="*/ 29 h 5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0"/>
                      <a:gd name="T121" fmla="*/ 0 h 557"/>
                      <a:gd name="T122" fmla="*/ 260 w 260"/>
                      <a:gd name="T123" fmla="*/ 557 h 5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0" h="557">
                        <a:moveTo>
                          <a:pt x="62" y="38"/>
                        </a:moveTo>
                        <a:lnTo>
                          <a:pt x="61" y="40"/>
                        </a:lnTo>
                        <a:lnTo>
                          <a:pt x="58" y="46"/>
                        </a:lnTo>
                        <a:lnTo>
                          <a:pt x="53" y="57"/>
                        </a:lnTo>
                        <a:lnTo>
                          <a:pt x="47" y="70"/>
                        </a:lnTo>
                        <a:lnTo>
                          <a:pt x="40" y="87"/>
                        </a:lnTo>
                        <a:lnTo>
                          <a:pt x="33" y="106"/>
                        </a:lnTo>
                        <a:lnTo>
                          <a:pt x="26" y="127"/>
                        </a:lnTo>
                        <a:lnTo>
                          <a:pt x="18" y="150"/>
                        </a:lnTo>
                        <a:lnTo>
                          <a:pt x="12" y="174"/>
                        </a:lnTo>
                        <a:lnTo>
                          <a:pt x="7" y="198"/>
                        </a:lnTo>
                        <a:lnTo>
                          <a:pt x="3" y="223"/>
                        </a:lnTo>
                        <a:lnTo>
                          <a:pt x="1" y="248"/>
                        </a:lnTo>
                        <a:lnTo>
                          <a:pt x="0" y="273"/>
                        </a:lnTo>
                        <a:lnTo>
                          <a:pt x="3" y="296"/>
                        </a:lnTo>
                        <a:lnTo>
                          <a:pt x="8" y="318"/>
                        </a:lnTo>
                        <a:lnTo>
                          <a:pt x="17" y="338"/>
                        </a:lnTo>
                        <a:lnTo>
                          <a:pt x="34" y="373"/>
                        </a:lnTo>
                        <a:lnTo>
                          <a:pt x="44" y="402"/>
                        </a:lnTo>
                        <a:lnTo>
                          <a:pt x="48" y="426"/>
                        </a:lnTo>
                        <a:lnTo>
                          <a:pt x="48" y="444"/>
                        </a:lnTo>
                        <a:lnTo>
                          <a:pt x="45" y="459"/>
                        </a:lnTo>
                        <a:lnTo>
                          <a:pt x="39" y="470"/>
                        </a:lnTo>
                        <a:lnTo>
                          <a:pt x="33" y="479"/>
                        </a:lnTo>
                        <a:lnTo>
                          <a:pt x="26" y="486"/>
                        </a:lnTo>
                        <a:lnTo>
                          <a:pt x="23" y="490"/>
                        </a:lnTo>
                        <a:lnTo>
                          <a:pt x="21" y="494"/>
                        </a:lnTo>
                        <a:lnTo>
                          <a:pt x="20" y="498"/>
                        </a:lnTo>
                        <a:lnTo>
                          <a:pt x="21" y="502"/>
                        </a:lnTo>
                        <a:lnTo>
                          <a:pt x="23" y="506"/>
                        </a:lnTo>
                        <a:lnTo>
                          <a:pt x="26" y="511"/>
                        </a:lnTo>
                        <a:lnTo>
                          <a:pt x="31" y="515"/>
                        </a:lnTo>
                        <a:lnTo>
                          <a:pt x="36" y="519"/>
                        </a:lnTo>
                        <a:lnTo>
                          <a:pt x="42" y="523"/>
                        </a:lnTo>
                        <a:lnTo>
                          <a:pt x="49" y="527"/>
                        </a:lnTo>
                        <a:lnTo>
                          <a:pt x="57" y="531"/>
                        </a:lnTo>
                        <a:lnTo>
                          <a:pt x="66" y="534"/>
                        </a:lnTo>
                        <a:lnTo>
                          <a:pt x="75" y="537"/>
                        </a:lnTo>
                        <a:lnTo>
                          <a:pt x="84" y="540"/>
                        </a:lnTo>
                        <a:lnTo>
                          <a:pt x="94" y="543"/>
                        </a:lnTo>
                        <a:lnTo>
                          <a:pt x="104" y="544"/>
                        </a:lnTo>
                        <a:lnTo>
                          <a:pt x="115" y="547"/>
                        </a:lnTo>
                        <a:lnTo>
                          <a:pt x="127" y="549"/>
                        </a:lnTo>
                        <a:lnTo>
                          <a:pt x="139" y="552"/>
                        </a:lnTo>
                        <a:lnTo>
                          <a:pt x="152" y="554"/>
                        </a:lnTo>
                        <a:lnTo>
                          <a:pt x="166" y="556"/>
                        </a:lnTo>
                        <a:lnTo>
                          <a:pt x="179" y="557"/>
                        </a:lnTo>
                        <a:lnTo>
                          <a:pt x="192" y="556"/>
                        </a:lnTo>
                        <a:lnTo>
                          <a:pt x="204" y="553"/>
                        </a:lnTo>
                        <a:lnTo>
                          <a:pt x="216" y="548"/>
                        </a:lnTo>
                        <a:lnTo>
                          <a:pt x="227" y="540"/>
                        </a:lnTo>
                        <a:lnTo>
                          <a:pt x="237" y="529"/>
                        </a:lnTo>
                        <a:lnTo>
                          <a:pt x="245" y="515"/>
                        </a:lnTo>
                        <a:lnTo>
                          <a:pt x="252" y="497"/>
                        </a:lnTo>
                        <a:lnTo>
                          <a:pt x="256" y="475"/>
                        </a:lnTo>
                        <a:lnTo>
                          <a:pt x="260" y="448"/>
                        </a:lnTo>
                        <a:lnTo>
                          <a:pt x="260" y="416"/>
                        </a:lnTo>
                        <a:lnTo>
                          <a:pt x="259" y="347"/>
                        </a:lnTo>
                        <a:lnTo>
                          <a:pt x="257" y="281"/>
                        </a:lnTo>
                        <a:lnTo>
                          <a:pt x="255" y="219"/>
                        </a:lnTo>
                        <a:lnTo>
                          <a:pt x="252" y="162"/>
                        </a:lnTo>
                        <a:lnTo>
                          <a:pt x="246" y="113"/>
                        </a:lnTo>
                        <a:lnTo>
                          <a:pt x="238" y="72"/>
                        </a:lnTo>
                        <a:lnTo>
                          <a:pt x="227" y="41"/>
                        </a:lnTo>
                        <a:lnTo>
                          <a:pt x="212" y="22"/>
                        </a:lnTo>
                        <a:lnTo>
                          <a:pt x="203" y="16"/>
                        </a:lnTo>
                        <a:lnTo>
                          <a:pt x="193" y="11"/>
                        </a:lnTo>
                        <a:lnTo>
                          <a:pt x="183" y="7"/>
                        </a:lnTo>
                        <a:lnTo>
                          <a:pt x="172" y="4"/>
                        </a:lnTo>
                        <a:lnTo>
                          <a:pt x="161" y="1"/>
                        </a:lnTo>
                        <a:lnTo>
                          <a:pt x="150" y="0"/>
                        </a:lnTo>
                        <a:lnTo>
                          <a:pt x="139" y="0"/>
                        </a:lnTo>
                        <a:lnTo>
                          <a:pt x="127" y="0"/>
                        </a:lnTo>
                        <a:lnTo>
                          <a:pt x="116" y="1"/>
                        </a:lnTo>
                        <a:lnTo>
                          <a:pt x="106" y="4"/>
                        </a:lnTo>
                        <a:lnTo>
                          <a:pt x="96" y="7"/>
                        </a:lnTo>
                        <a:lnTo>
                          <a:pt x="87" y="11"/>
                        </a:lnTo>
                        <a:lnTo>
                          <a:pt x="79" y="16"/>
                        </a:lnTo>
                        <a:lnTo>
                          <a:pt x="72" y="22"/>
                        </a:lnTo>
                        <a:lnTo>
                          <a:pt x="66" y="29"/>
                        </a:lnTo>
                        <a:lnTo>
                          <a:pt x="62" y="38"/>
                        </a:lnTo>
                        <a:close/>
                      </a:path>
                    </a:pathLst>
                  </a:custGeom>
                  <a:solidFill>
                    <a:srgbClr val="FCF7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3" name="Freeform 8"/>
                  <p:cNvSpPr>
                    <a:spLocks/>
                  </p:cNvSpPr>
                  <p:nvPr/>
                </p:nvSpPr>
                <p:spPr bwMode="auto">
                  <a:xfrm>
                    <a:off x="1584" y="2061"/>
                    <a:ext cx="249" cy="551"/>
                  </a:xfrm>
                  <a:custGeom>
                    <a:avLst/>
                    <a:gdLst>
                      <a:gd name="T0" fmla="*/ 58 w 249"/>
                      <a:gd name="T1" fmla="*/ 39 h 551"/>
                      <a:gd name="T2" fmla="*/ 51 w 249"/>
                      <a:gd name="T3" fmla="*/ 56 h 551"/>
                      <a:gd name="T4" fmla="*/ 38 w 249"/>
                      <a:gd name="T5" fmla="*/ 85 h 551"/>
                      <a:gd name="T6" fmla="*/ 24 w 249"/>
                      <a:gd name="T7" fmla="*/ 125 h 551"/>
                      <a:gd name="T8" fmla="*/ 11 w 249"/>
                      <a:gd name="T9" fmla="*/ 171 h 551"/>
                      <a:gd name="T10" fmla="*/ 2 w 249"/>
                      <a:gd name="T11" fmla="*/ 220 h 551"/>
                      <a:gd name="T12" fmla="*/ 0 w 249"/>
                      <a:gd name="T13" fmla="*/ 269 h 551"/>
                      <a:gd name="T14" fmla="*/ 8 w 249"/>
                      <a:gd name="T15" fmla="*/ 314 h 551"/>
                      <a:gd name="T16" fmla="*/ 32 w 249"/>
                      <a:gd name="T17" fmla="*/ 369 h 551"/>
                      <a:gd name="T18" fmla="*/ 46 w 249"/>
                      <a:gd name="T19" fmla="*/ 421 h 551"/>
                      <a:gd name="T20" fmla="*/ 43 w 249"/>
                      <a:gd name="T21" fmla="*/ 454 h 551"/>
                      <a:gd name="T22" fmla="*/ 32 w 249"/>
                      <a:gd name="T23" fmla="*/ 474 h 551"/>
                      <a:gd name="T24" fmla="*/ 21 w 249"/>
                      <a:gd name="T25" fmla="*/ 484 h 551"/>
                      <a:gd name="T26" fmla="*/ 18 w 249"/>
                      <a:gd name="T27" fmla="*/ 493 h 551"/>
                      <a:gd name="T28" fmla="*/ 21 w 249"/>
                      <a:gd name="T29" fmla="*/ 501 h 551"/>
                      <a:gd name="T30" fmla="*/ 28 w 249"/>
                      <a:gd name="T31" fmla="*/ 510 h 551"/>
                      <a:gd name="T32" fmla="*/ 40 w 249"/>
                      <a:gd name="T33" fmla="*/ 518 h 551"/>
                      <a:gd name="T34" fmla="*/ 54 w 249"/>
                      <a:gd name="T35" fmla="*/ 525 h 551"/>
                      <a:gd name="T36" fmla="*/ 71 w 249"/>
                      <a:gd name="T37" fmla="*/ 531 h 551"/>
                      <a:gd name="T38" fmla="*/ 90 w 249"/>
                      <a:gd name="T39" fmla="*/ 537 h 551"/>
                      <a:gd name="T40" fmla="*/ 110 w 249"/>
                      <a:gd name="T41" fmla="*/ 541 h 551"/>
                      <a:gd name="T42" fmla="*/ 134 w 249"/>
                      <a:gd name="T43" fmla="*/ 546 h 551"/>
                      <a:gd name="T44" fmla="*/ 159 w 249"/>
                      <a:gd name="T45" fmla="*/ 550 h 551"/>
                      <a:gd name="T46" fmla="*/ 184 w 249"/>
                      <a:gd name="T47" fmla="*/ 550 h 551"/>
                      <a:gd name="T48" fmla="*/ 208 w 249"/>
                      <a:gd name="T49" fmla="*/ 542 h 551"/>
                      <a:gd name="T50" fmla="*/ 227 w 249"/>
                      <a:gd name="T51" fmla="*/ 524 h 551"/>
                      <a:gd name="T52" fmla="*/ 242 w 249"/>
                      <a:gd name="T53" fmla="*/ 492 h 551"/>
                      <a:gd name="T54" fmla="*/ 249 w 249"/>
                      <a:gd name="T55" fmla="*/ 443 h 551"/>
                      <a:gd name="T56" fmla="*/ 249 w 249"/>
                      <a:gd name="T57" fmla="*/ 343 h 551"/>
                      <a:gd name="T58" fmla="*/ 245 w 249"/>
                      <a:gd name="T59" fmla="*/ 216 h 551"/>
                      <a:gd name="T60" fmla="*/ 236 w 249"/>
                      <a:gd name="T61" fmla="*/ 111 h 551"/>
                      <a:gd name="T62" fmla="*/ 218 w 249"/>
                      <a:gd name="T63" fmla="*/ 41 h 551"/>
                      <a:gd name="T64" fmla="*/ 195 w 249"/>
                      <a:gd name="T65" fmla="*/ 16 h 551"/>
                      <a:gd name="T66" fmla="*/ 176 w 249"/>
                      <a:gd name="T67" fmla="*/ 7 h 551"/>
                      <a:gd name="T68" fmla="*/ 154 w 249"/>
                      <a:gd name="T69" fmla="*/ 1 h 551"/>
                      <a:gd name="T70" fmla="*/ 133 w 249"/>
                      <a:gd name="T71" fmla="*/ 0 h 551"/>
                      <a:gd name="T72" fmla="*/ 112 w 249"/>
                      <a:gd name="T73" fmla="*/ 1 h 551"/>
                      <a:gd name="T74" fmla="*/ 92 w 249"/>
                      <a:gd name="T75" fmla="*/ 7 h 551"/>
                      <a:gd name="T76" fmla="*/ 76 w 249"/>
                      <a:gd name="T77" fmla="*/ 16 h 551"/>
                      <a:gd name="T78" fmla="*/ 63 w 249"/>
                      <a:gd name="T79" fmla="*/ 29 h 5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9"/>
                      <a:gd name="T121" fmla="*/ 0 h 551"/>
                      <a:gd name="T122" fmla="*/ 249 w 249"/>
                      <a:gd name="T123" fmla="*/ 551 h 55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9" h="551">
                        <a:moveTo>
                          <a:pt x="59" y="37"/>
                        </a:moveTo>
                        <a:lnTo>
                          <a:pt x="58" y="39"/>
                        </a:lnTo>
                        <a:lnTo>
                          <a:pt x="55" y="45"/>
                        </a:lnTo>
                        <a:lnTo>
                          <a:pt x="51" y="56"/>
                        </a:lnTo>
                        <a:lnTo>
                          <a:pt x="45" y="69"/>
                        </a:lnTo>
                        <a:lnTo>
                          <a:pt x="38" y="85"/>
                        </a:lnTo>
                        <a:lnTo>
                          <a:pt x="32" y="104"/>
                        </a:lnTo>
                        <a:lnTo>
                          <a:pt x="24" y="125"/>
                        </a:lnTo>
                        <a:lnTo>
                          <a:pt x="18" y="147"/>
                        </a:lnTo>
                        <a:lnTo>
                          <a:pt x="11" y="171"/>
                        </a:lnTo>
                        <a:lnTo>
                          <a:pt x="6" y="195"/>
                        </a:lnTo>
                        <a:lnTo>
                          <a:pt x="2" y="220"/>
                        </a:lnTo>
                        <a:lnTo>
                          <a:pt x="0" y="245"/>
                        </a:lnTo>
                        <a:lnTo>
                          <a:pt x="0" y="269"/>
                        </a:lnTo>
                        <a:lnTo>
                          <a:pt x="2" y="292"/>
                        </a:lnTo>
                        <a:lnTo>
                          <a:pt x="8" y="314"/>
                        </a:lnTo>
                        <a:lnTo>
                          <a:pt x="16" y="334"/>
                        </a:lnTo>
                        <a:lnTo>
                          <a:pt x="32" y="369"/>
                        </a:lnTo>
                        <a:lnTo>
                          <a:pt x="42" y="397"/>
                        </a:lnTo>
                        <a:lnTo>
                          <a:pt x="46" y="421"/>
                        </a:lnTo>
                        <a:lnTo>
                          <a:pt x="47" y="439"/>
                        </a:lnTo>
                        <a:lnTo>
                          <a:pt x="43" y="454"/>
                        </a:lnTo>
                        <a:lnTo>
                          <a:pt x="38" y="465"/>
                        </a:lnTo>
                        <a:lnTo>
                          <a:pt x="32" y="474"/>
                        </a:lnTo>
                        <a:lnTo>
                          <a:pt x="25" y="480"/>
                        </a:lnTo>
                        <a:lnTo>
                          <a:pt x="21" y="484"/>
                        </a:lnTo>
                        <a:lnTo>
                          <a:pt x="19" y="489"/>
                        </a:lnTo>
                        <a:lnTo>
                          <a:pt x="18" y="493"/>
                        </a:lnTo>
                        <a:lnTo>
                          <a:pt x="19" y="497"/>
                        </a:lnTo>
                        <a:lnTo>
                          <a:pt x="21" y="501"/>
                        </a:lnTo>
                        <a:lnTo>
                          <a:pt x="24" y="506"/>
                        </a:lnTo>
                        <a:lnTo>
                          <a:pt x="28" y="510"/>
                        </a:lnTo>
                        <a:lnTo>
                          <a:pt x="33" y="514"/>
                        </a:lnTo>
                        <a:lnTo>
                          <a:pt x="40" y="518"/>
                        </a:lnTo>
                        <a:lnTo>
                          <a:pt x="46" y="522"/>
                        </a:lnTo>
                        <a:lnTo>
                          <a:pt x="54" y="525"/>
                        </a:lnTo>
                        <a:lnTo>
                          <a:pt x="63" y="529"/>
                        </a:lnTo>
                        <a:lnTo>
                          <a:pt x="71" y="531"/>
                        </a:lnTo>
                        <a:lnTo>
                          <a:pt x="81" y="534"/>
                        </a:lnTo>
                        <a:lnTo>
                          <a:pt x="90" y="537"/>
                        </a:lnTo>
                        <a:lnTo>
                          <a:pt x="100" y="539"/>
                        </a:lnTo>
                        <a:lnTo>
                          <a:pt x="110" y="541"/>
                        </a:lnTo>
                        <a:lnTo>
                          <a:pt x="122" y="543"/>
                        </a:lnTo>
                        <a:lnTo>
                          <a:pt x="134" y="546"/>
                        </a:lnTo>
                        <a:lnTo>
                          <a:pt x="146" y="548"/>
                        </a:lnTo>
                        <a:lnTo>
                          <a:pt x="159" y="550"/>
                        </a:lnTo>
                        <a:lnTo>
                          <a:pt x="172" y="551"/>
                        </a:lnTo>
                        <a:lnTo>
                          <a:pt x="184" y="550"/>
                        </a:lnTo>
                        <a:lnTo>
                          <a:pt x="196" y="547"/>
                        </a:lnTo>
                        <a:lnTo>
                          <a:pt x="208" y="542"/>
                        </a:lnTo>
                        <a:lnTo>
                          <a:pt x="218" y="534"/>
                        </a:lnTo>
                        <a:lnTo>
                          <a:pt x="227" y="524"/>
                        </a:lnTo>
                        <a:lnTo>
                          <a:pt x="235" y="510"/>
                        </a:lnTo>
                        <a:lnTo>
                          <a:pt x="242" y="492"/>
                        </a:lnTo>
                        <a:lnTo>
                          <a:pt x="246" y="470"/>
                        </a:lnTo>
                        <a:lnTo>
                          <a:pt x="249" y="443"/>
                        </a:lnTo>
                        <a:lnTo>
                          <a:pt x="249" y="411"/>
                        </a:lnTo>
                        <a:lnTo>
                          <a:pt x="249" y="343"/>
                        </a:lnTo>
                        <a:lnTo>
                          <a:pt x="247" y="278"/>
                        </a:lnTo>
                        <a:lnTo>
                          <a:pt x="245" y="216"/>
                        </a:lnTo>
                        <a:lnTo>
                          <a:pt x="241" y="160"/>
                        </a:lnTo>
                        <a:lnTo>
                          <a:pt x="236" y="111"/>
                        </a:lnTo>
                        <a:lnTo>
                          <a:pt x="228" y="71"/>
                        </a:lnTo>
                        <a:lnTo>
                          <a:pt x="218" y="41"/>
                        </a:lnTo>
                        <a:lnTo>
                          <a:pt x="203" y="22"/>
                        </a:lnTo>
                        <a:lnTo>
                          <a:pt x="195" y="16"/>
                        </a:lnTo>
                        <a:lnTo>
                          <a:pt x="186" y="11"/>
                        </a:lnTo>
                        <a:lnTo>
                          <a:pt x="176" y="7"/>
                        </a:lnTo>
                        <a:lnTo>
                          <a:pt x="165" y="4"/>
                        </a:lnTo>
                        <a:lnTo>
                          <a:pt x="154" y="1"/>
                        </a:lnTo>
                        <a:lnTo>
                          <a:pt x="144" y="0"/>
                        </a:lnTo>
                        <a:lnTo>
                          <a:pt x="133" y="0"/>
                        </a:lnTo>
                        <a:lnTo>
                          <a:pt x="122" y="0"/>
                        </a:lnTo>
                        <a:lnTo>
                          <a:pt x="112" y="1"/>
                        </a:lnTo>
                        <a:lnTo>
                          <a:pt x="102" y="4"/>
                        </a:lnTo>
                        <a:lnTo>
                          <a:pt x="92" y="7"/>
                        </a:lnTo>
                        <a:lnTo>
                          <a:pt x="83" y="11"/>
                        </a:lnTo>
                        <a:lnTo>
                          <a:pt x="76" y="16"/>
                        </a:lnTo>
                        <a:lnTo>
                          <a:pt x="69" y="22"/>
                        </a:lnTo>
                        <a:lnTo>
                          <a:pt x="63" y="29"/>
                        </a:lnTo>
                        <a:lnTo>
                          <a:pt x="59" y="37"/>
                        </a:lnTo>
                        <a:close/>
                      </a:path>
                    </a:pathLst>
                  </a:custGeom>
                  <a:solidFill>
                    <a:srgbClr val="F9F2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4" name="Freeform 9"/>
                  <p:cNvSpPr>
                    <a:spLocks/>
                  </p:cNvSpPr>
                  <p:nvPr/>
                </p:nvSpPr>
                <p:spPr bwMode="auto">
                  <a:xfrm>
                    <a:off x="1591" y="2065"/>
                    <a:ext cx="239" cy="545"/>
                  </a:xfrm>
                  <a:custGeom>
                    <a:avLst/>
                    <a:gdLst>
                      <a:gd name="T0" fmla="*/ 55 w 239"/>
                      <a:gd name="T1" fmla="*/ 39 h 545"/>
                      <a:gd name="T2" fmla="*/ 48 w 239"/>
                      <a:gd name="T3" fmla="*/ 56 h 545"/>
                      <a:gd name="T4" fmla="*/ 36 w 239"/>
                      <a:gd name="T5" fmla="*/ 85 h 545"/>
                      <a:gd name="T6" fmla="*/ 23 w 239"/>
                      <a:gd name="T7" fmla="*/ 124 h 545"/>
                      <a:gd name="T8" fmla="*/ 11 w 239"/>
                      <a:gd name="T9" fmla="*/ 170 h 545"/>
                      <a:gd name="T10" fmla="*/ 2 w 239"/>
                      <a:gd name="T11" fmla="*/ 218 h 545"/>
                      <a:gd name="T12" fmla="*/ 0 w 239"/>
                      <a:gd name="T13" fmla="*/ 267 h 545"/>
                      <a:gd name="T14" fmla="*/ 7 w 239"/>
                      <a:gd name="T15" fmla="*/ 311 h 545"/>
                      <a:gd name="T16" fmla="*/ 31 w 239"/>
                      <a:gd name="T17" fmla="*/ 365 h 545"/>
                      <a:gd name="T18" fmla="*/ 44 w 239"/>
                      <a:gd name="T19" fmla="*/ 417 h 545"/>
                      <a:gd name="T20" fmla="*/ 41 w 239"/>
                      <a:gd name="T21" fmla="*/ 450 h 545"/>
                      <a:gd name="T22" fmla="*/ 30 w 239"/>
                      <a:gd name="T23" fmla="*/ 469 h 545"/>
                      <a:gd name="T24" fmla="*/ 19 w 239"/>
                      <a:gd name="T25" fmla="*/ 480 h 545"/>
                      <a:gd name="T26" fmla="*/ 16 w 239"/>
                      <a:gd name="T27" fmla="*/ 489 h 545"/>
                      <a:gd name="T28" fmla="*/ 18 w 239"/>
                      <a:gd name="T29" fmla="*/ 498 h 545"/>
                      <a:gd name="T30" fmla="*/ 25 w 239"/>
                      <a:gd name="T31" fmla="*/ 506 h 545"/>
                      <a:gd name="T32" fmla="*/ 37 w 239"/>
                      <a:gd name="T33" fmla="*/ 514 h 545"/>
                      <a:gd name="T34" fmla="*/ 51 w 239"/>
                      <a:gd name="T35" fmla="*/ 520 h 545"/>
                      <a:gd name="T36" fmla="*/ 68 w 239"/>
                      <a:gd name="T37" fmla="*/ 526 h 545"/>
                      <a:gd name="T38" fmla="*/ 86 w 239"/>
                      <a:gd name="T39" fmla="*/ 531 h 545"/>
                      <a:gd name="T40" fmla="*/ 106 w 239"/>
                      <a:gd name="T41" fmla="*/ 535 h 545"/>
                      <a:gd name="T42" fmla="*/ 128 w 239"/>
                      <a:gd name="T43" fmla="*/ 540 h 545"/>
                      <a:gd name="T44" fmla="*/ 152 w 239"/>
                      <a:gd name="T45" fmla="*/ 544 h 545"/>
                      <a:gd name="T46" fmla="*/ 176 w 239"/>
                      <a:gd name="T47" fmla="*/ 544 h 545"/>
                      <a:gd name="T48" fmla="*/ 199 w 239"/>
                      <a:gd name="T49" fmla="*/ 537 h 545"/>
                      <a:gd name="T50" fmla="*/ 218 w 239"/>
                      <a:gd name="T51" fmla="*/ 519 h 545"/>
                      <a:gd name="T52" fmla="*/ 232 w 239"/>
                      <a:gd name="T53" fmla="*/ 487 h 545"/>
                      <a:gd name="T54" fmla="*/ 239 w 239"/>
                      <a:gd name="T55" fmla="*/ 439 h 545"/>
                      <a:gd name="T56" fmla="*/ 238 w 239"/>
                      <a:gd name="T57" fmla="*/ 340 h 545"/>
                      <a:gd name="T58" fmla="*/ 234 w 239"/>
                      <a:gd name="T59" fmla="*/ 214 h 545"/>
                      <a:gd name="T60" fmla="*/ 226 w 239"/>
                      <a:gd name="T61" fmla="*/ 111 h 545"/>
                      <a:gd name="T62" fmla="*/ 208 w 239"/>
                      <a:gd name="T63" fmla="*/ 41 h 545"/>
                      <a:gd name="T64" fmla="*/ 187 w 239"/>
                      <a:gd name="T65" fmla="*/ 16 h 545"/>
                      <a:gd name="T66" fmla="*/ 168 w 239"/>
                      <a:gd name="T67" fmla="*/ 7 h 545"/>
                      <a:gd name="T68" fmla="*/ 148 w 239"/>
                      <a:gd name="T69" fmla="*/ 2 h 545"/>
                      <a:gd name="T70" fmla="*/ 127 w 239"/>
                      <a:gd name="T71" fmla="*/ 0 h 545"/>
                      <a:gd name="T72" fmla="*/ 107 w 239"/>
                      <a:gd name="T73" fmla="*/ 2 h 545"/>
                      <a:gd name="T74" fmla="*/ 88 w 239"/>
                      <a:gd name="T75" fmla="*/ 7 h 545"/>
                      <a:gd name="T76" fmla="*/ 72 w 239"/>
                      <a:gd name="T77" fmla="*/ 16 h 545"/>
                      <a:gd name="T78" fmla="*/ 60 w 239"/>
                      <a:gd name="T79" fmla="*/ 30 h 5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39"/>
                      <a:gd name="T121" fmla="*/ 0 h 545"/>
                      <a:gd name="T122" fmla="*/ 239 w 239"/>
                      <a:gd name="T123" fmla="*/ 545 h 5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39" h="545">
                        <a:moveTo>
                          <a:pt x="56" y="37"/>
                        </a:moveTo>
                        <a:lnTo>
                          <a:pt x="55" y="39"/>
                        </a:lnTo>
                        <a:lnTo>
                          <a:pt x="52" y="46"/>
                        </a:lnTo>
                        <a:lnTo>
                          <a:pt x="48" y="56"/>
                        </a:lnTo>
                        <a:lnTo>
                          <a:pt x="43" y="69"/>
                        </a:lnTo>
                        <a:lnTo>
                          <a:pt x="36" y="85"/>
                        </a:lnTo>
                        <a:lnTo>
                          <a:pt x="30" y="104"/>
                        </a:lnTo>
                        <a:lnTo>
                          <a:pt x="23" y="124"/>
                        </a:lnTo>
                        <a:lnTo>
                          <a:pt x="16" y="147"/>
                        </a:lnTo>
                        <a:lnTo>
                          <a:pt x="11" y="170"/>
                        </a:lnTo>
                        <a:lnTo>
                          <a:pt x="6" y="194"/>
                        </a:lnTo>
                        <a:lnTo>
                          <a:pt x="2" y="218"/>
                        </a:lnTo>
                        <a:lnTo>
                          <a:pt x="0" y="243"/>
                        </a:lnTo>
                        <a:lnTo>
                          <a:pt x="0" y="267"/>
                        </a:lnTo>
                        <a:lnTo>
                          <a:pt x="2" y="290"/>
                        </a:lnTo>
                        <a:lnTo>
                          <a:pt x="7" y="311"/>
                        </a:lnTo>
                        <a:lnTo>
                          <a:pt x="15" y="331"/>
                        </a:lnTo>
                        <a:lnTo>
                          <a:pt x="31" y="365"/>
                        </a:lnTo>
                        <a:lnTo>
                          <a:pt x="40" y="394"/>
                        </a:lnTo>
                        <a:lnTo>
                          <a:pt x="44" y="417"/>
                        </a:lnTo>
                        <a:lnTo>
                          <a:pt x="44" y="435"/>
                        </a:lnTo>
                        <a:lnTo>
                          <a:pt x="41" y="450"/>
                        </a:lnTo>
                        <a:lnTo>
                          <a:pt x="36" y="461"/>
                        </a:lnTo>
                        <a:lnTo>
                          <a:pt x="30" y="469"/>
                        </a:lnTo>
                        <a:lnTo>
                          <a:pt x="23" y="476"/>
                        </a:lnTo>
                        <a:lnTo>
                          <a:pt x="19" y="480"/>
                        </a:lnTo>
                        <a:lnTo>
                          <a:pt x="16" y="485"/>
                        </a:lnTo>
                        <a:lnTo>
                          <a:pt x="16" y="489"/>
                        </a:lnTo>
                        <a:lnTo>
                          <a:pt x="16" y="493"/>
                        </a:lnTo>
                        <a:lnTo>
                          <a:pt x="18" y="498"/>
                        </a:lnTo>
                        <a:lnTo>
                          <a:pt x="21" y="502"/>
                        </a:lnTo>
                        <a:lnTo>
                          <a:pt x="25" y="506"/>
                        </a:lnTo>
                        <a:lnTo>
                          <a:pt x="30" y="510"/>
                        </a:lnTo>
                        <a:lnTo>
                          <a:pt x="37" y="514"/>
                        </a:lnTo>
                        <a:lnTo>
                          <a:pt x="44" y="517"/>
                        </a:lnTo>
                        <a:lnTo>
                          <a:pt x="51" y="520"/>
                        </a:lnTo>
                        <a:lnTo>
                          <a:pt x="59" y="524"/>
                        </a:lnTo>
                        <a:lnTo>
                          <a:pt x="68" y="526"/>
                        </a:lnTo>
                        <a:lnTo>
                          <a:pt x="77" y="529"/>
                        </a:lnTo>
                        <a:lnTo>
                          <a:pt x="86" y="531"/>
                        </a:lnTo>
                        <a:lnTo>
                          <a:pt x="96" y="533"/>
                        </a:lnTo>
                        <a:lnTo>
                          <a:pt x="106" y="535"/>
                        </a:lnTo>
                        <a:lnTo>
                          <a:pt x="117" y="538"/>
                        </a:lnTo>
                        <a:lnTo>
                          <a:pt x="128" y="540"/>
                        </a:lnTo>
                        <a:lnTo>
                          <a:pt x="140" y="543"/>
                        </a:lnTo>
                        <a:lnTo>
                          <a:pt x="152" y="544"/>
                        </a:lnTo>
                        <a:lnTo>
                          <a:pt x="165" y="545"/>
                        </a:lnTo>
                        <a:lnTo>
                          <a:pt x="176" y="544"/>
                        </a:lnTo>
                        <a:lnTo>
                          <a:pt x="188" y="542"/>
                        </a:lnTo>
                        <a:lnTo>
                          <a:pt x="199" y="537"/>
                        </a:lnTo>
                        <a:lnTo>
                          <a:pt x="209" y="529"/>
                        </a:lnTo>
                        <a:lnTo>
                          <a:pt x="218" y="519"/>
                        </a:lnTo>
                        <a:lnTo>
                          <a:pt x="225" y="505"/>
                        </a:lnTo>
                        <a:lnTo>
                          <a:pt x="232" y="487"/>
                        </a:lnTo>
                        <a:lnTo>
                          <a:pt x="236" y="465"/>
                        </a:lnTo>
                        <a:lnTo>
                          <a:pt x="239" y="439"/>
                        </a:lnTo>
                        <a:lnTo>
                          <a:pt x="239" y="407"/>
                        </a:lnTo>
                        <a:lnTo>
                          <a:pt x="238" y="340"/>
                        </a:lnTo>
                        <a:lnTo>
                          <a:pt x="237" y="275"/>
                        </a:lnTo>
                        <a:lnTo>
                          <a:pt x="234" y="214"/>
                        </a:lnTo>
                        <a:lnTo>
                          <a:pt x="231" y="159"/>
                        </a:lnTo>
                        <a:lnTo>
                          <a:pt x="226" y="111"/>
                        </a:lnTo>
                        <a:lnTo>
                          <a:pt x="219" y="71"/>
                        </a:lnTo>
                        <a:lnTo>
                          <a:pt x="208" y="41"/>
                        </a:lnTo>
                        <a:lnTo>
                          <a:pt x="195" y="22"/>
                        </a:lnTo>
                        <a:lnTo>
                          <a:pt x="187" y="16"/>
                        </a:lnTo>
                        <a:lnTo>
                          <a:pt x="178" y="11"/>
                        </a:lnTo>
                        <a:lnTo>
                          <a:pt x="168" y="7"/>
                        </a:lnTo>
                        <a:lnTo>
                          <a:pt x="158" y="4"/>
                        </a:lnTo>
                        <a:lnTo>
                          <a:pt x="148" y="2"/>
                        </a:lnTo>
                        <a:lnTo>
                          <a:pt x="138" y="1"/>
                        </a:lnTo>
                        <a:lnTo>
                          <a:pt x="127" y="0"/>
                        </a:lnTo>
                        <a:lnTo>
                          <a:pt x="117" y="1"/>
                        </a:lnTo>
                        <a:lnTo>
                          <a:pt x="107" y="2"/>
                        </a:lnTo>
                        <a:lnTo>
                          <a:pt x="97" y="4"/>
                        </a:lnTo>
                        <a:lnTo>
                          <a:pt x="88" y="7"/>
                        </a:lnTo>
                        <a:lnTo>
                          <a:pt x="80" y="11"/>
                        </a:lnTo>
                        <a:lnTo>
                          <a:pt x="72" y="16"/>
                        </a:lnTo>
                        <a:lnTo>
                          <a:pt x="66" y="22"/>
                        </a:lnTo>
                        <a:lnTo>
                          <a:pt x="60" y="30"/>
                        </a:lnTo>
                        <a:lnTo>
                          <a:pt x="56" y="37"/>
                        </a:lnTo>
                        <a:close/>
                      </a:path>
                    </a:pathLst>
                  </a:custGeom>
                  <a:solidFill>
                    <a:srgbClr val="F9EF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5" name="Freeform 10"/>
                  <p:cNvSpPr>
                    <a:spLocks/>
                  </p:cNvSpPr>
                  <p:nvPr/>
                </p:nvSpPr>
                <p:spPr bwMode="auto">
                  <a:xfrm>
                    <a:off x="1598" y="2070"/>
                    <a:ext cx="229" cy="539"/>
                  </a:xfrm>
                  <a:custGeom>
                    <a:avLst/>
                    <a:gdLst>
                      <a:gd name="T0" fmla="*/ 53 w 229"/>
                      <a:gd name="T1" fmla="*/ 39 h 539"/>
                      <a:gd name="T2" fmla="*/ 46 w 229"/>
                      <a:gd name="T3" fmla="*/ 55 h 539"/>
                      <a:gd name="T4" fmla="*/ 35 w 229"/>
                      <a:gd name="T5" fmla="*/ 84 h 539"/>
                      <a:gd name="T6" fmla="*/ 22 w 229"/>
                      <a:gd name="T7" fmla="*/ 123 h 539"/>
                      <a:gd name="T8" fmla="*/ 10 w 229"/>
                      <a:gd name="T9" fmla="*/ 168 h 539"/>
                      <a:gd name="T10" fmla="*/ 2 w 229"/>
                      <a:gd name="T11" fmla="*/ 216 h 539"/>
                      <a:gd name="T12" fmla="*/ 0 w 229"/>
                      <a:gd name="T13" fmla="*/ 264 h 539"/>
                      <a:gd name="T14" fmla="*/ 7 w 229"/>
                      <a:gd name="T15" fmla="*/ 308 h 539"/>
                      <a:gd name="T16" fmla="*/ 29 w 229"/>
                      <a:gd name="T17" fmla="*/ 361 h 539"/>
                      <a:gd name="T18" fmla="*/ 42 w 229"/>
                      <a:gd name="T19" fmla="*/ 412 h 539"/>
                      <a:gd name="T20" fmla="*/ 40 w 229"/>
                      <a:gd name="T21" fmla="*/ 445 h 539"/>
                      <a:gd name="T22" fmla="*/ 28 w 229"/>
                      <a:gd name="T23" fmla="*/ 464 h 539"/>
                      <a:gd name="T24" fmla="*/ 18 w 229"/>
                      <a:gd name="T25" fmla="*/ 475 h 539"/>
                      <a:gd name="T26" fmla="*/ 14 w 229"/>
                      <a:gd name="T27" fmla="*/ 484 h 539"/>
                      <a:gd name="T28" fmla="*/ 16 w 229"/>
                      <a:gd name="T29" fmla="*/ 493 h 539"/>
                      <a:gd name="T30" fmla="*/ 23 w 229"/>
                      <a:gd name="T31" fmla="*/ 501 h 539"/>
                      <a:gd name="T32" fmla="*/ 34 w 229"/>
                      <a:gd name="T33" fmla="*/ 508 h 539"/>
                      <a:gd name="T34" fmla="*/ 48 w 229"/>
                      <a:gd name="T35" fmla="*/ 515 h 539"/>
                      <a:gd name="T36" fmla="*/ 64 w 229"/>
                      <a:gd name="T37" fmla="*/ 520 h 539"/>
                      <a:gd name="T38" fmla="*/ 82 w 229"/>
                      <a:gd name="T39" fmla="*/ 525 h 539"/>
                      <a:gd name="T40" fmla="*/ 101 w 229"/>
                      <a:gd name="T41" fmla="*/ 529 h 539"/>
                      <a:gd name="T42" fmla="*/ 122 w 229"/>
                      <a:gd name="T43" fmla="*/ 534 h 539"/>
                      <a:gd name="T44" fmla="*/ 145 w 229"/>
                      <a:gd name="T45" fmla="*/ 538 h 539"/>
                      <a:gd name="T46" fmla="*/ 169 w 229"/>
                      <a:gd name="T47" fmla="*/ 538 h 539"/>
                      <a:gd name="T48" fmla="*/ 190 w 229"/>
                      <a:gd name="T49" fmla="*/ 530 h 539"/>
                      <a:gd name="T50" fmla="*/ 208 w 229"/>
                      <a:gd name="T51" fmla="*/ 513 h 539"/>
                      <a:gd name="T52" fmla="*/ 222 w 229"/>
                      <a:gd name="T53" fmla="*/ 482 h 539"/>
                      <a:gd name="T54" fmla="*/ 228 w 229"/>
                      <a:gd name="T55" fmla="*/ 434 h 539"/>
                      <a:gd name="T56" fmla="*/ 228 w 229"/>
                      <a:gd name="T57" fmla="*/ 336 h 539"/>
                      <a:gd name="T58" fmla="*/ 224 w 229"/>
                      <a:gd name="T59" fmla="*/ 212 h 539"/>
                      <a:gd name="T60" fmla="*/ 216 w 229"/>
                      <a:gd name="T61" fmla="*/ 110 h 539"/>
                      <a:gd name="T62" fmla="*/ 199 w 229"/>
                      <a:gd name="T63" fmla="*/ 40 h 539"/>
                      <a:gd name="T64" fmla="*/ 179 w 229"/>
                      <a:gd name="T65" fmla="*/ 16 h 539"/>
                      <a:gd name="T66" fmla="*/ 161 w 229"/>
                      <a:gd name="T67" fmla="*/ 7 h 539"/>
                      <a:gd name="T68" fmla="*/ 141 w 229"/>
                      <a:gd name="T69" fmla="*/ 2 h 539"/>
                      <a:gd name="T70" fmla="*/ 122 w 229"/>
                      <a:gd name="T71" fmla="*/ 0 h 539"/>
                      <a:gd name="T72" fmla="*/ 102 w 229"/>
                      <a:gd name="T73" fmla="*/ 1 h 539"/>
                      <a:gd name="T74" fmla="*/ 84 w 229"/>
                      <a:gd name="T75" fmla="*/ 7 h 539"/>
                      <a:gd name="T76" fmla="*/ 69 w 229"/>
                      <a:gd name="T77" fmla="*/ 16 h 539"/>
                      <a:gd name="T78" fmla="*/ 58 w 229"/>
                      <a:gd name="T79" fmla="*/ 29 h 5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9"/>
                      <a:gd name="T121" fmla="*/ 0 h 539"/>
                      <a:gd name="T122" fmla="*/ 229 w 229"/>
                      <a:gd name="T123" fmla="*/ 539 h 53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9" h="539">
                        <a:moveTo>
                          <a:pt x="54" y="36"/>
                        </a:moveTo>
                        <a:lnTo>
                          <a:pt x="53" y="39"/>
                        </a:lnTo>
                        <a:lnTo>
                          <a:pt x="50" y="45"/>
                        </a:lnTo>
                        <a:lnTo>
                          <a:pt x="46" y="55"/>
                        </a:lnTo>
                        <a:lnTo>
                          <a:pt x="41" y="68"/>
                        </a:lnTo>
                        <a:lnTo>
                          <a:pt x="35" y="84"/>
                        </a:lnTo>
                        <a:lnTo>
                          <a:pt x="28" y="102"/>
                        </a:lnTo>
                        <a:lnTo>
                          <a:pt x="22" y="123"/>
                        </a:lnTo>
                        <a:lnTo>
                          <a:pt x="16" y="145"/>
                        </a:lnTo>
                        <a:lnTo>
                          <a:pt x="10" y="168"/>
                        </a:lnTo>
                        <a:lnTo>
                          <a:pt x="5" y="192"/>
                        </a:lnTo>
                        <a:lnTo>
                          <a:pt x="2" y="216"/>
                        </a:lnTo>
                        <a:lnTo>
                          <a:pt x="0" y="240"/>
                        </a:lnTo>
                        <a:lnTo>
                          <a:pt x="0" y="264"/>
                        </a:lnTo>
                        <a:lnTo>
                          <a:pt x="2" y="286"/>
                        </a:lnTo>
                        <a:lnTo>
                          <a:pt x="7" y="308"/>
                        </a:lnTo>
                        <a:lnTo>
                          <a:pt x="14" y="327"/>
                        </a:lnTo>
                        <a:lnTo>
                          <a:pt x="29" y="361"/>
                        </a:lnTo>
                        <a:lnTo>
                          <a:pt x="38" y="389"/>
                        </a:lnTo>
                        <a:lnTo>
                          <a:pt x="42" y="412"/>
                        </a:lnTo>
                        <a:lnTo>
                          <a:pt x="43" y="430"/>
                        </a:lnTo>
                        <a:lnTo>
                          <a:pt x="40" y="445"/>
                        </a:lnTo>
                        <a:lnTo>
                          <a:pt x="35" y="456"/>
                        </a:lnTo>
                        <a:lnTo>
                          <a:pt x="28" y="464"/>
                        </a:lnTo>
                        <a:lnTo>
                          <a:pt x="22" y="470"/>
                        </a:lnTo>
                        <a:lnTo>
                          <a:pt x="18" y="475"/>
                        </a:lnTo>
                        <a:lnTo>
                          <a:pt x="15" y="480"/>
                        </a:lnTo>
                        <a:lnTo>
                          <a:pt x="14" y="484"/>
                        </a:lnTo>
                        <a:lnTo>
                          <a:pt x="14" y="488"/>
                        </a:lnTo>
                        <a:lnTo>
                          <a:pt x="16" y="493"/>
                        </a:lnTo>
                        <a:lnTo>
                          <a:pt x="18" y="497"/>
                        </a:lnTo>
                        <a:lnTo>
                          <a:pt x="23" y="501"/>
                        </a:lnTo>
                        <a:lnTo>
                          <a:pt x="28" y="505"/>
                        </a:lnTo>
                        <a:lnTo>
                          <a:pt x="34" y="508"/>
                        </a:lnTo>
                        <a:lnTo>
                          <a:pt x="41" y="511"/>
                        </a:lnTo>
                        <a:lnTo>
                          <a:pt x="48" y="515"/>
                        </a:lnTo>
                        <a:lnTo>
                          <a:pt x="56" y="518"/>
                        </a:lnTo>
                        <a:lnTo>
                          <a:pt x="64" y="520"/>
                        </a:lnTo>
                        <a:lnTo>
                          <a:pt x="73" y="523"/>
                        </a:lnTo>
                        <a:lnTo>
                          <a:pt x="82" y="525"/>
                        </a:lnTo>
                        <a:lnTo>
                          <a:pt x="91" y="527"/>
                        </a:lnTo>
                        <a:lnTo>
                          <a:pt x="101" y="529"/>
                        </a:lnTo>
                        <a:lnTo>
                          <a:pt x="112" y="531"/>
                        </a:lnTo>
                        <a:lnTo>
                          <a:pt x="122" y="534"/>
                        </a:lnTo>
                        <a:lnTo>
                          <a:pt x="134" y="536"/>
                        </a:lnTo>
                        <a:lnTo>
                          <a:pt x="145" y="538"/>
                        </a:lnTo>
                        <a:lnTo>
                          <a:pt x="157" y="539"/>
                        </a:lnTo>
                        <a:lnTo>
                          <a:pt x="169" y="538"/>
                        </a:lnTo>
                        <a:lnTo>
                          <a:pt x="180" y="535"/>
                        </a:lnTo>
                        <a:lnTo>
                          <a:pt x="190" y="530"/>
                        </a:lnTo>
                        <a:lnTo>
                          <a:pt x="199" y="523"/>
                        </a:lnTo>
                        <a:lnTo>
                          <a:pt x="208" y="513"/>
                        </a:lnTo>
                        <a:lnTo>
                          <a:pt x="216" y="499"/>
                        </a:lnTo>
                        <a:lnTo>
                          <a:pt x="222" y="482"/>
                        </a:lnTo>
                        <a:lnTo>
                          <a:pt x="226" y="460"/>
                        </a:lnTo>
                        <a:lnTo>
                          <a:pt x="228" y="434"/>
                        </a:lnTo>
                        <a:lnTo>
                          <a:pt x="229" y="402"/>
                        </a:lnTo>
                        <a:lnTo>
                          <a:pt x="228" y="336"/>
                        </a:lnTo>
                        <a:lnTo>
                          <a:pt x="226" y="272"/>
                        </a:lnTo>
                        <a:lnTo>
                          <a:pt x="224" y="212"/>
                        </a:lnTo>
                        <a:lnTo>
                          <a:pt x="221" y="157"/>
                        </a:lnTo>
                        <a:lnTo>
                          <a:pt x="216" y="110"/>
                        </a:lnTo>
                        <a:lnTo>
                          <a:pt x="209" y="70"/>
                        </a:lnTo>
                        <a:lnTo>
                          <a:pt x="199" y="40"/>
                        </a:lnTo>
                        <a:lnTo>
                          <a:pt x="186" y="22"/>
                        </a:lnTo>
                        <a:lnTo>
                          <a:pt x="179" y="16"/>
                        </a:lnTo>
                        <a:lnTo>
                          <a:pt x="170" y="11"/>
                        </a:lnTo>
                        <a:lnTo>
                          <a:pt x="161" y="7"/>
                        </a:lnTo>
                        <a:lnTo>
                          <a:pt x="151" y="4"/>
                        </a:lnTo>
                        <a:lnTo>
                          <a:pt x="141" y="2"/>
                        </a:lnTo>
                        <a:lnTo>
                          <a:pt x="131" y="0"/>
                        </a:lnTo>
                        <a:lnTo>
                          <a:pt x="122" y="0"/>
                        </a:lnTo>
                        <a:lnTo>
                          <a:pt x="112" y="0"/>
                        </a:lnTo>
                        <a:lnTo>
                          <a:pt x="102" y="1"/>
                        </a:lnTo>
                        <a:lnTo>
                          <a:pt x="93" y="4"/>
                        </a:lnTo>
                        <a:lnTo>
                          <a:pt x="84" y="7"/>
                        </a:lnTo>
                        <a:lnTo>
                          <a:pt x="76" y="11"/>
                        </a:lnTo>
                        <a:lnTo>
                          <a:pt x="69" y="16"/>
                        </a:lnTo>
                        <a:lnTo>
                          <a:pt x="63" y="22"/>
                        </a:lnTo>
                        <a:lnTo>
                          <a:pt x="58" y="29"/>
                        </a:lnTo>
                        <a:lnTo>
                          <a:pt x="54" y="36"/>
                        </a:lnTo>
                        <a:close/>
                      </a:path>
                    </a:pathLst>
                  </a:custGeom>
                  <a:solidFill>
                    <a:srgbClr val="F7EA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6" name="Freeform 11"/>
                  <p:cNvSpPr>
                    <a:spLocks/>
                  </p:cNvSpPr>
                  <p:nvPr/>
                </p:nvSpPr>
                <p:spPr bwMode="auto">
                  <a:xfrm>
                    <a:off x="1604" y="2075"/>
                    <a:ext cx="220" cy="532"/>
                  </a:xfrm>
                  <a:custGeom>
                    <a:avLst/>
                    <a:gdLst>
                      <a:gd name="T0" fmla="*/ 51 w 220"/>
                      <a:gd name="T1" fmla="*/ 38 h 532"/>
                      <a:gd name="T2" fmla="*/ 44 w 220"/>
                      <a:gd name="T3" fmla="*/ 54 h 532"/>
                      <a:gd name="T4" fmla="*/ 34 w 220"/>
                      <a:gd name="T5" fmla="*/ 83 h 532"/>
                      <a:gd name="T6" fmla="*/ 21 w 220"/>
                      <a:gd name="T7" fmla="*/ 121 h 532"/>
                      <a:gd name="T8" fmla="*/ 10 w 220"/>
                      <a:gd name="T9" fmla="*/ 166 h 532"/>
                      <a:gd name="T10" fmla="*/ 2 w 220"/>
                      <a:gd name="T11" fmla="*/ 213 h 532"/>
                      <a:gd name="T12" fmla="*/ 0 w 220"/>
                      <a:gd name="T13" fmla="*/ 260 h 532"/>
                      <a:gd name="T14" fmla="*/ 7 w 220"/>
                      <a:gd name="T15" fmla="*/ 304 h 532"/>
                      <a:gd name="T16" fmla="*/ 29 w 220"/>
                      <a:gd name="T17" fmla="*/ 357 h 532"/>
                      <a:gd name="T18" fmla="*/ 42 w 220"/>
                      <a:gd name="T19" fmla="*/ 407 h 532"/>
                      <a:gd name="T20" fmla="*/ 39 w 220"/>
                      <a:gd name="T21" fmla="*/ 440 h 532"/>
                      <a:gd name="T22" fmla="*/ 28 w 220"/>
                      <a:gd name="T23" fmla="*/ 458 h 532"/>
                      <a:gd name="T24" fmla="*/ 17 w 220"/>
                      <a:gd name="T25" fmla="*/ 469 h 532"/>
                      <a:gd name="T26" fmla="*/ 12 w 220"/>
                      <a:gd name="T27" fmla="*/ 479 h 532"/>
                      <a:gd name="T28" fmla="*/ 14 w 220"/>
                      <a:gd name="T29" fmla="*/ 487 h 532"/>
                      <a:gd name="T30" fmla="*/ 21 w 220"/>
                      <a:gd name="T31" fmla="*/ 496 h 532"/>
                      <a:gd name="T32" fmla="*/ 31 w 220"/>
                      <a:gd name="T33" fmla="*/ 503 h 532"/>
                      <a:gd name="T34" fmla="*/ 46 w 220"/>
                      <a:gd name="T35" fmla="*/ 509 h 532"/>
                      <a:gd name="T36" fmla="*/ 62 w 220"/>
                      <a:gd name="T37" fmla="*/ 514 h 532"/>
                      <a:gd name="T38" fmla="*/ 79 w 220"/>
                      <a:gd name="T39" fmla="*/ 519 h 532"/>
                      <a:gd name="T40" fmla="*/ 97 w 220"/>
                      <a:gd name="T41" fmla="*/ 523 h 532"/>
                      <a:gd name="T42" fmla="*/ 118 w 220"/>
                      <a:gd name="T43" fmla="*/ 528 h 532"/>
                      <a:gd name="T44" fmla="*/ 140 w 220"/>
                      <a:gd name="T45" fmla="*/ 532 h 532"/>
                      <a:gd name="T46" fmla="*/ 162 w 220"/>
                      <a:gd name="T47" fmla="*/ 532 h 532"/>
                      <a:gd name="T48" fmla="*/ 182 w 220"/>
                      <a:gd name="T49" fmla="*/ 524 h 532"/>
                      <a:gd name="T50" fmla="*/ 200 w 220"/>
                      <a:gd name="T51" fmla="*/ 506 h 532"/>
                      <a:gd name="T52" fmla="*/ 212 w 220"/>
                      <a:gd name="T53" fmla="*/ 476 h 532"/>
                      <a:gd name="T54" fmla="*/ 219 w 220"/>
                      <a:gd name="T55" fmla="*/ 428 h 532"/>
                      <a:gd name="T56" fmla="*/ 219 w 220"/>
                      <a:gd name="T57" fmla="*/ 331 h 532"/>
                      <a:gd name="T58" fmla="*/ 215 w 220"/>
                      <a:gd name="T59" fmla="*/ 209 h 532"/>
                      <a:gd name="T60" fmla="*/ 207 w 220"/>
                      <a:gd name="T61" fmla="*/ 108 h 532"/>
                      <a:gd name="T62" fmla="*/ 191 w 220"/>
                      <a:gd name="T63" fmla="*/ 39 h 532"/>
                      <a:gd name="T64" fmla="*/ 171 w 220"/>
                      <a:gd name="T65" fmla="*/ 15 h 532"/>
                      <a:gd name="T66" fmla="*/ 154 w 220"/>
                      <a:gd name="T67" fmla="*/ 7 h 532"/>
                      <a:gd name="T68" fmla="*/ 136 w 220"/>
                      <a:gd name="T69" fmla="*/ 1 h 532"/>
                      <a:gd name="T70" fmla="*/ 117 w 220"/>
                      <a:gd name="T71" fmla="*/ 0 h 532"/>
                      <a:gd name="T72" fmla="*/ 98 w 220"/>
                      <a:gd name="T73" fmla="*/ 1 h 532"/>
                      <a:gd name="T74" fmla="*/ 81 w 220"/>
                      <a:gd name="T75" fmla="*/ 7 h 532"/>
                      <a:gd name="T76" fmla="*/ 67 w 220"/>
                      <a:gd name="T77" fmla="*/ 15 h 532"/>
                      <a:gd name="T78" fmla="*/ 56 w 220"/>
                      <a:gd name="T79" fmla="*/ 28 h 5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0"/>
                      <a:gd name="T121" fmla="*/ 0 h 532"/>
                      <a:gd name="T122" fmla="*/ 220 w 220"/>
                      <a:gd name="T123" fmla="*/ 532 h 5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0" h="532">
                        <a:moveTo>
                          <a:pt x="52" y="36"/>
                        </a:moveTo>
                        <a:lnTo>
                          <a:pt x="51" y="38"/>
                        </a:lnTo>
                        <a:lnTo>
                          <a:pt x="49" y="44"/>
                        </a:lnTo>
                        <a:lnTo>
                          <a:pt x="44" y="54"/>
                        </a:lnTo>
                        <a:lnTo>
                          <a:pt x="40" y="67"/>
                        </a:lnTo>
                        <a:lnTo>
                          <a:pt x="34" y="83"/>
                        </a:lnTo>
                        <a:lnTo>
                          <a:pt x="28" y="101"/>
                        </a:lnTo>
                        <a:lnTo>
                          <a:pt x="21" y="121"/>
                        </a:lnTo>
                        <a:lnTo>
                          <a:pt x="16" y="143"/>
                        </a:lnTo>
                        <a:lnTo>
                          <a:pt x="10" y="166"/>
                        </a:lnTo>
                        <a:lnTo>
                          <a:pt x="6" y="189"/>
                        </a:lnTo>
                        <a:lnTo>
                          <a:pt x="2" y="213"/>
                        </a:lnTo>
                        <a:lnTo>
                          <a:pt x="0" y="237"/>
                        </a:lnTo>
                        <a:lnTo>
                          <a:pt x="0" y="260"/>
                        </a:lnTo>
                        <a:lnTo>
                          <a:pt x="3" y="283"/>
                        </a:lnTo>
                        <a:lnTo>
                          <a:pt x="7" y="304"/>
                        </a:lnTo>
                        <a:lnTo>
                          <a:pt x="14" y="323"/>
                        </a:lnTo>
                        <a:lnTo>
                          <a:pt x="29" y="357"/>
                        </a:lnTo>
                        <a:lnTo>
                          <a:pt x="38" y="385"/>
                        </a:lnTo>
                        <a:lnTo>
                          <a:pt x="42" y="407"/>
                        </a:lnTo>
                        <a:lnTo>
                          <a:pt x="42" y="425"/>
                        </a:lnTo>
                        <a:lnTo>
                          <a:pt x="39" y="440"/>
                        </a:lnTo>
                        <a:lnTo>
                          <a:pt x="34" y="450"/>
                        </a:lnTo>
                        <a:lnTo>
                          <a:pt x="28" y="458"/>
                        </a:lnTo>
                        <a:lnTo>
                          <a:pt x="22" y="464"/>
                        </a:lnTo>
                        <a:lnTo>
                          <a:pt x="17" y="469"/>
                        </a:lnTo>
                        <a:lnTo>
                          <a:pt x="14" y="474"/>
                        </a:lnTo>
                        <a:lnTo>
                          <a:pt x="12" y="479"/>
                        </a:lnTo>
                        <a:lnTo>
                          <a:pt x="12" y="483"/>
                        </a:lnTo>
                        <a:lnTo>
                          <a:pt x="14" y="487"/>
                        </a:lnTo>
                        <a:lnTo>
                          <a:pt x="17" y="491"/>
                        </a:lnTo>
                        <a:lnTo>
                          <a:pt x="21" y="496"/>
                        </a:lnTo>
                        <a:lnTo>
                          <a:pt x="26" y="499"/>
                        </a:lnTo>
                        <a:lnTo>
                          <a:pt x="31" y="503"/>
                        </a:lnTo>
                        <a:lnTo>
                          <a:pt x="38" y="506"/>
                        </a:lnTo>
                        <a:lnTo>
                          <a:pt x="46" y="509"/>
                        </a:lnTo>
                        <a:lnTo>
                          <a:pt x="53" y="512"/>
                        </a:lnTo>
                        <a:lnTo>
                          <a:pt x="62" y="514"/>
                        </a:lnTo>
                        <a:lnTo>
                          <a:pt x="71" y="516"/>
                        </a:lnTo>
                        <a:lnTo>
                          <a:pt x="79" y="519"/>
                        </a:lnTo>
                        <a:lnTo>
                          <a:pt x="88" y="520"/>
                        </a:lnTo>
                        <a:lnTo>
                          <a:pt x="97" y="523"/>
                        </a:lnTo>
                        <a:lnTo>
                          <a:pt x="107" y="525"/>
                        </a:lnTo>
                        <a:lnTo>
                          <a:pt x="118" y="528"/>
                        </a:lnTo>
                        <a:lnTo>
                          <a:pt x="129" y="530"/>
                        </a:lnTo>
                        <a:lnTo>
                          <a:pt x="140" y="532"/>
                        </a:lnTo>
                        <a:lnTo>
                          <a:pt x="151" y="532"/>
                        </a:lnTo>
                        <a:lnTo>
                          <a:pt x="162" y="532"/>
                        </a:lnTo>
                        <a:lnTo>
                          <a:pt x="172" y="529"/>
                        </a:lnTo>
                        <a:lnTo>
                          <a:pt x="182" y="524"/>
                        </a:lnTo>
                        <a:lnTo>
                          <a:pt x="192" y="517"/>
                        </a:lnTo>
                        <a:lnTo>
                          <a:pt x="200" y="506"/>
                        </a:lnTo>
                        <a:lnTo>
                          <a:pt x="207" y="493"/>
                        </a:lnTo>
                        <a:lnTo>
                          <a:pt x="212" y="476"/>
                        </a:lnTo>
                        <a:lnTo>
                          <a:pt x="216" y="454"/>
                        </a:lnTo>
                        <a:lnTo>
                          <a:pt x="219" y="428"/>
                        </a:lnTo>
                        <a:lnTo>
                          <a:pt x="220" y="397"/>
                        </a:lnTo>
                        <a:lnTo>
                          <a:pt x="219" y="331"/>
                        </a:lnTo>
                        <a:lnTo>
                          <a:pt x="217" y="268"/>
                        </a:lnTo>
                        <a:lnTo>
                          <a:pt x="215" y="209"/>
                        </a:lnTo>
                        <a:lnTo>
                          <a:pt x="212" y="155"/>
                        </a:lnTo>
                        <a:lnTo>
                          <a:pt x="207" y="108"/>
                        </a:lnTo>
                        <a:lnTo>
                          <a:pt x="201" y="69"/>
                        </a:lnTo>
                        <a:lnTo>
                          <a:pt x="191" y="39"/>
                        </a:lnTo>
                        <a:lnTo>
                          <a:pt x="179" y="21"/>
                        </a:lnTo>
                        <a:lnTo>
                          <a:pt x="171" y="15"/>
                        </a:lnTo>
                        <a:lnTo>
                          <a:pt x="163" y="11"/>
                        </a:lnTo>
                        <a:lnTo>
                          <a:pt x="154" y="7"/>
                        </a:lnTo>
                        <a:lnTo>
                          <a:pt x="145" y="4"/>
                        </a:lnTo>
                        <a:lnTo>
                          <a:pt x="136" y="1"/>
                        </a:lnTo>
                        <a:lnTo>
                          <a:pt x="126" y="0"/>
                        </a:lnTo>
                        <a:lnTo>
                          <a:pt x="117" y="0"/>
                        </a:lnTo>
                        <a:lnTo>
                          <a:pt x="107" y="0"/>
                        </a:lnTo>
                        <a:lnTo>
                          <a:pt x="98" y="1"/>
                        </a:lnTo>
                        <a:lnTo>
                          <a:pt x="89" y="4"/>
                        </a:lnTo>
                        <a:lnTo>
                          <a:pt x="81" y="7"/>
                        </a:lnTo>
                        <a:lnTo>
                          <a:pt x="74" y="10"/>
                        </a:lnTo>
                        <a:lnTo>
                          <a:pt x="67" y="15"/>
                        </a:lnTo>
                        <a:lnTo>
                          <a:pt x="61" y="21"/>
                        </a:lnTo>
                        <a:lnTo>
                          <a:pt x="56" y="28"/>
                        </a:lnTo>
                        <a:lnTo>
                          <a:pt x="52" y="36"/>
                        </a:lnTo>
                        <a:close/>
                      </a:path>
                    </a:pathLst>
                  </a:custGeom>
                  <a:solidFill>
                    <a:srgbClr val="F4E5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7" name="Freeform 12"/>
                  <p:cNvSpPr>
                    <a:spLocks/>
                  </p:cNvSpPr>
                  <p:nvPr/>
                </p:nvSpPr>
                <p:spPr bwMode="auto">
                  <a:xfrm>
                    <a:off x="1612" y="2079"/>
                    <a:ext cx="208" cy="527"/>
                  </a:xfrm>
                  <a:custGeom>
                    <a:avLst/>
                    <a:gdLst>
                      <a:gd name="T0" fmla="*/ 48 w 208"/>
                      <a:gd name="T1" fmla="*/ 38 h 527"/>
                      <a:gd name="T2" fmla="*/ 41 w 208"/>
                      <a:gd name="T3" fmla="*/ 54 h 527"/>
                      <a:gd name="T4" fmla="*/ 32 w 208"/>
                      <a:gd name="T5" fmla="*/ 82 h 527"/>
                      <a:gd name="T6" fmla="*/ 19 w 208"/>
                      <a:gd name="T7" fmla="*/ 120 h 527"/>
                      <a:gd name="T8" fmla="*/ 9 w 208"/>
                      <a:gd name="T9" fmla="*/ 164 h 527"/>
                      <a:gd name="T10" fmla="*/ 1 w 208"/>
                      <a:gd name="T11" fmla="*/ 211 h 527"/>
                      <a:gd name="T12" fmla="*/ 0 w 208"/>
                      <a:gd name="T13" fmla="*/ 258 h 527"/>
                      <a:gd name="T14" fmla="*/ 6 w 208"/>
                      <a:gd name="T15" fmla="*/ 301 h 527"/>
                      <a:gd name="T16" fmla="*/ 27 w 208"/>
                      <a:gd name="T17" fmla="*/ 354 h 527"/>
                      <a:gd name="T18" fmla="*/ 39 w 208"/>
                      <a:gd name="T19" fmla="*/ 403 h 527"/>
                      <a:gd name="T20" fmla="*/ 36 w 208"/>
                      <a:gd name="T21" fmla="*/ 436 h 527"/>
                      <a:gd name="T22" fmla="*/ 26 w 208"/>
                      <a:gd name="T23" fmla="*/ 454 h 527"/>
                      <a:gd name="T24" fmla="*/ 14 w 208"/>
                      <a:gd name="T25" fmla="*/ 465 h 527"/>
                      <a:gd name="T26" fmla="*/ 9 w 208"/>
                      <a:gd name="T27" fmla="*/ 475 h 527"/>
                      <a:gd name="T28" fmla="*/ 10 w 208"/>
                      <a:gd name="T29" fmla="*/ 483 h 527"/>
                      <a:gd name="T30" fmla="*/ 17 w 208"/>
                      <a:gd name="T31" fmla="*/ 492 h 527"/>
                      <a:gd name="T32" fmla="*/ 27 w 208"/>
                      <a:gd name="T33" fmla="*/ 498 h 527"/>
                      <a:gd name="T34" fmla="*/ 41 w 208"/>
                      <a:gd name="T35" fmla="*/ 504 h 527"/>
                      <a:gd name="T36" fmla="*/ 58 w 208"/>
                      <a:gd name="T37" fmla="*/ 510 h 527"/>
                      <a:gd name="T38" fmla="*/ 74 w 208"/>
                      <a:gd name="T39" fmla="*/ 514 h 527"/>
                      <a:gd name="T40" fmla="*/ 92 w 208"/>
                      <a:gd name="T41" fmla="*/ 518 h 527"/>
                      <a:gd name="T42" fmla="*/ 111 w 208"/>
                      <a:gd name="T43" fmla="*/ 523 h 527"/>
                      <a:gd name="T44" fmla="*/ 132 w 208"/>
                      <a:gd name="T45" fmla="*/ 527 h 527"/>
                      <a:gd name="T46" fmla="*/ 153 w 208"/>
                      <a:gd name="T47" fmla="*/ 526 h 527"/>
                      <a:gd name="T48" fmla="*/ 173 w 208"/>
                      <a:gd name="T49" fmla="*/ 519 h 527"/>
                      <a:gd name="T50" fmla="*/ 190 w 208"/>
                      <a:gd name="T51" fmla="*/ 502 h 527"/>
                      <a:gd name="T52" fmla="*/ 201 w 208"/>
                      <a:gd name="T53" fmla="*/ 471 h 527"/>
                      <a:gd name="T54" fmla="*/ 208 w 208"/>
                      <a:gd name="T55" fmla="*/ 424 h 527"/>
                      <a:gd name="T56" fmla="*/ 207 w 208"/>
                      <a:gd name="T57" fmla="*/ 328 h 527"/>
                      <a:gd name="T58" fmla="*/ 204 w 208"/>
                      <a:gd name="T59" fmla="*/ 207 h 527"/>
                      <a:gd name="T60" fmla="*/ 197 w 208"/>
                      <a:gd name="T61" fmla="*/ 107 h 527"/>
                      <a:gd name="T62" fmla="*/ 181 w 208"/>
                      <a:gd name="T63" fmla="*/ 40 h 527"/>
                      <a:gd name="T64" fmla="*/ 162 w 208"/>
                      <a:gd name="T65" fmla="*/ 16 h 527"/>
                      <a:gd name="T66" fmla="*/ 146 w 208"/>
                      <a:gd name="T67" fmla="*/ 7 h 527"/>
                      <a:gd name="T68" fmla="*/ 128 w 208"/>
                      <a:gd name="T69" fmla="*/ 2 h 527"/>
                      <a:gd name="T70" fmla="*/ 110 w 208"/>
                      <a:gd name="T71" fmla="*/ 0 h 527"/>
                      <a:gd name="T72" fmla="*/ 93 w 208"/>
                      <a:gd name="T73" fmla="*/ 2 h 527"/>
                      <a:gd name="T74" fmla="*/ 77 w 208"/>
                      <a:gd name="T75" fmla="*/ 7 h 527"/>
                      <a:gd name="T76" fmla="*/ 63 w 208"/>
                      <a:gd name="T77" fmla="*/ 16 h 527"/>
                      <a:gd name="T78" fmla="*/ 52 w 208"/>
                      <a:gd name="T79" fmla="*/ 28 h 52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8"/>
                      <a:gd name="T121" fmla="*/ 0 h 527"/>
                      <a:gd name="T122" fmla="*/ 208 w 208"/>
                      <a:gd name="T123" fmla="*/ 527 h 52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8" h="527">
                        <a:moveTo>
                          <a:pt x="49" y="36"/>
                        </a:moveTo>
                        <a:lnTo>
                          <a:pt x="48" y="38"/>
                        </a:lnTo>
                        <a:lnTo>
                          <a:pt x="45" y="44"/>
                        </a:lnTo>
                        <a:lnTo>
                          <a:pt x="41" y="54"/>
                        </a:lnTo>
                        <a:lnTo>
                          <a:pt x="37" y="67"/>
                        </a:lnTo>
                        <a:lnTo>
                          <a:pt x="32" y="82"/>
                        </a:lnTo>
                        <a:lnTo>
                          <a:pt x="26" y="101"/>
                        </a:lnTo>
                        <a:lnTo>
                          <a:pt x="19" y="120"/>
                        </a:lnTo>
                        <a:lnTo>
                          <a:pt x="14" y="142"/>
                        </a:lnTo>
                        <a:lnTo>
                          <a:pt x="9" y="164"/>
                        </a:lnTo>
                        <a:lnTo>
                          <a:pt x="4" y="188"/>
                        </a:lnTo>
                        <a:lnTo>
                          <a:pt x="1" y="211"/>
                        </a:lnTo>
                        <a:lnTo>
                          <a:pt x="0" y="235"/>
                        </a:lnTo>
                        <a:lnTo>
                          <a:pt x="0" y="258"/>
                        </a:lnTo>
                        <a:lnTo>
                          <a:pt x="1" y="280"/>
                        </a:lnTo>
                        <a:lnTo>
                          <a:pt x="6" y="301"/>
                        </a:lnTo>
                        <a:lnTo>
                          <a:pt x="13" y="320"/>
                        </a:lnTo>
                        <a:lnTo>
                          <a:pt x="27" y="354"/>
                        </a:lnTo>
                        <a:lnTo>
                          <a:pt x="35" y="381"/>
                        </a:lnTo>
                        <a:lnTo>
                          <a:pt x="39" y="403"/>
                        </a:lnTo>
                        <a:lnTo>
                          <a:pt x="39" y="421"/>
                        </a:lnTo>
                        <a:lnTo>
                          <a:pt x="36" y="436"/>
                        </a:lnTo>
                        <a:lnTo>
                          <a:pt x="32" y="446"/>
                        </a:lnTo>
                        <a:lnTo>
                          <a:pt x="26" y="454"/>
                        </a:lnTo>
                        <a:lnTo>
                          <a:pt x="20" y="460"/>
                        </a:lnTo>
                        <a:lnTo>
                          <a:pt x="14" y="465"/>
                        </a:lnTo>
                        <a:lnTo>
                          <a:pt x="11" y="470"/>
                        </a:lnTo>
                        <a:lnTo>
                          <a:pt x="9" y="475"/>
                        </a:lnTo>
                        <a:lnTo>
                          <a:pt x="9" y="479"/>
                        </a:lnTo>
                        <a:lnTo>
                          <a:pt x="10" y="483"/>
                        </a:lnTo>
                        <a:lnTo>
                          <a:pt x="13" y="487"/>
                        </a:lnTo>
                        <a:lnTo>
                          <a:pt x="17" y="492"/>
                        </a:lnTo>
                        <a:lnTo>
                          <a:pt x="22" y="495"/>
                        </a:lnTo>
                        <a:lnTo>
                          <a:pt x="27" y="498"/>
                        </a:lnTo>
                        <a:lnTo>
                          <a:pt x="34" y="502"/>
                        </a:lnTo>
                        <a:lnTo>
                          <a:pt x="41" y="504"/>
                        </a:lnTo>
                        <a:lnTo>
                          <a:pt x="50" y="507"/>
                        </a:lnTo>
                        <a:lnTo>
                          <a:pt x="58" y="510"/>
                        </a:lnTo>
                        <a:lnTo>
                          <a:pt x="66" y="512"/>
                        </a:lnTo>
                        <a:lnTo>
                          <a:pt x="74" y="514"/>
                        </a:lnTo>
                        <a:lnTo>
                          <a:pt x="83" y="516"/>
                        </a:lnTo>
                        <a:lnTo>
                          <a:pt x="92" y="518"/>
                        </a:lnTo>
                        <a:lnTo>
                          <a:pt x="101" y="520"/>
                        </a:lnTo>
                        <a:lnTo>
                          <a:pt x="111" y="523"/>
                        </a:lnTo>
                        <a:lnTo>
                          <a:pt x="122" y="525"/>
                        </a:lnTo>
                        <a:lnTo>
                          <a:pt x="132" y="527"/>
                        </a:lnTo>
                        <a:lnTo>
                          <a:pt x="143" y="527"/>
                        </a:lnTo>
                        <a:lnTo>
                          <a:pt x="153" y="526"/>
                        </a:lnTo>
                        <a:lnTo>
                          <a:pt x="163" y="524"/>
                        </a:lnTo>
                        <a:lnTo>
                          <a:pt x="173" y="519"/>
                        </a:lnTo>
                        <a:lnTo>
                          <a:pt x="181" y="512"/>
                        </a:lnTo>
                        <a:lnTo>
                          <a:pt x="190" y="502"/>
                        </a:lnTo>
                        <a:lnTo>
                          <a:pt x="196" y="488"/>
                        </a:lnTo>
                        <a:lnTo>
                          <a:pt x="201" y="471"/>
                        </a:lnTo>
                        <a:lnTo>
                          <a:pt x="205" y="450"/>
                        </a:lnTo>
                        <a:lnTo>
                          <a:pt x="208" y="424"/>
                        </a:lnTo>
                        <a:lnTo>
                          <a:pt x="208" y="393"/>
                        </a:lnTo>
                        <a:lnTo>
                          <a:pt x="207" y="328"/>
                        </a:lnTo>
                        <a:lnTo>
                          <a:pt x="206" y="266"/>
                        </a:lnTo>
                        <a:lnTo>
                          <a:pt x="204" y="207"/>
                        </a:lnTo>
                        <a:lnTo>
                          <a:pt x="201" y="154"/>
                        </a:lnTo>
                        <a:lnTo>
                          <a:pt x="197" y="107"/>
                        </a:lnTo>
                        <a:lnTo>
                          <a:pt x="190" y="69"/>
                        </a:lnTo>
                        <a:lnTo>
                          <a:pt x="181" y="40"/>
                        </a:lnTo>
                        <a:lnTo>
                          <a:pt x="169" y="22"/>
                        </a:lnTo>
                        <a:lnTo>
                          <a:pt x="162" y="16"/>
                        </a:lnTo>
                        <a:lnTo>
                          <a:pt x="154" y="11"/>
                        </a:lnTo>
                        <a:lnTo>
                          <a:pt x="146" y="7"/>
                        </a:lnTo>
                        <a:lnTo>
                          <a:pt x="137" y="4"/>
                        </a:lnTo>
                        <a:lnTo>
                          <a:pt x="128" y="2"/>
                        </a:lnTo>
                        <a:lnTo>
                          <a:pt x="119" y="1"/>
                        </a:lnTo>
                        <a:lnTo>
                          <a:pt x="110" y="0"/>
                        </a:lnTo>
                        <a:lnTo>
                          <a:pt x="101" y="1"/>
                        </a:lnTo>
                        <a:lnTo>
                          <a:pt x="93" y="2"/>
                        </a:lnTo>
                        <a:lnTo>
                          <a:pt x="84" y="4"/>
                        </a:lnTo>
                        <a:lnTo>
                          <a:pt x="77" y="7"/>
                        </a:lnTo>
                        <a:lnTo>
                          <a:pt x="69" y="11"/>
                        </a:lnTo>
                        <a:lnTo>
                          <a:pt x="63" y="16"/>
                        </a:lnTo>
                        <a:lnTo>
                          <a:pt x="57" y="21"/>
                        </a:lnTo>
                        <a:lnTo>
                          <a:pt x="52" y="28"/>
                        </a:lnTo>
                        <a:lnTo>
                          <a:pt x="49" y="36"/>
                        </a:lnTo>
                        <a:close/>
                      </a:path>
                    </a:pathLst>
                  </a:custGeom>
                  <a:solidFill>
                    <a:srgbClr val="F4E2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8" name="Freeform 13"/>
                  <p:cNvSpPr>
                    <a:spLocks/>
                  </p:cNvSpPr>
                  <p:nvPr/>
                </p:nvSpPr>
                <p:spPr bwMode="auto">
                  <a:xfrm>
                    <a:off x="1618" y="2084"/>
                    <a:ext cx="199" cy="521"/>
                  </a:xfrm>
                  <a:custGeom>
                    <a:avLst/>
                    <a:gdLst>
                      <a:gd name="T0" fmla="*/ 46 w 199"/>
                      <a:gd name="T1" fmla="*/ 38 h 521"/>
                      <a:gd name="T2" fmla="*/ 40 w 199"/>
                      <a:gd name="T3" fmla="*/ 53 h 521"/>
                      <a:gd name="T4" fmla="*/ 30 w 199"/>
                      <a:gd name="T5" fmla="*/ 81 h 521"/>
                      <a:gd name="T6" fmla="*/ 19 w 199"/>
                      <a:gd name="T7" fmla="*/ 119 h 521"/>
                      <a:gd name="T8" fmla="*/ 9 w 199"/>
                      <a:gd name="T9" fmla="*/ 162 h 521"/>
                      <a:gd name="T10" fmla="*/ 2 w 199"/>
                      <a:gd name="T11" fmla="*/ 209 h 521"/>
                      <a:gd name="T12" fmla="*/ 0 w 199"/>
                      <a:gd name="T13" fmla="*/ 255 h 521"/>
                      <a:gd name="T14" fmla="*/ 6 w 199"/>
                      <a:gd name="T15" fmla="*/ 297 h 521"/>
                      <a:gd name="T16" fmla="*/ 26 w 199"/>
                      <a:gd name="T17" fmla="*/ 349 h 521"/>
                      <a:gd name="T18" fmla="*/ 38 w 199"/>
                      <a:gd name="T19" fmla="*/ 399 h 521"/>
                      <a:gd name="T20" fmla="*/ 35 w 199"/>
                      <a:gd name="T21" fmla="*/ 431 h 521"/>
                      <a:gd name="T22" fmla="*/ 25 w 199"/>
                      <a:gd name="T23" fmla="*/ 449 h 521"/>
                      <a:gd name="T24" fmla="*/ 13 w 199"/>
                      <a:gd name="T25" fmla="*/ 460 h 521"/>
                      <a:gd name="T26" fmla="*/ 8 w 199"/>
                      <a:gd name="T27" fmla="*/ 470 h 521"/>
                      <a:gd name="T28" fmla="*/ 9 w 199"/>
                      <a:gd name="T29" fmla="*/ 478 h 521"/>
                      <a:gd name="T30" fmla="*/ 15 w 199"/>
                      <a:gd name="T31" fmla="*/ 486 h 521"/>
                      <a:gd name="T32" fmla="*/ 26 w 199"/>
                      <a:gd name="T33" fmla="*/ 493 h 521"/>
                      <a:gd name="T34" fmla="*/ 39 w 199"/>
                      <a:gd name="T35" fmla="*/ 498 h 521"/>
                      <a:gd name="T36" fmla="*/ 55 w 199"/>
                      <a:gd name="T37" fmla="*/ 503 h 521"/>
                      <a:gd name="T38" fmla="*/ 71 w 199"/>
                      <a:gd name="T39" fmla="*/ 507 h 521"/>
                      <a:gd name="T40" fmla="*/ 88 w 199"/>
                      <a:gd name="T41" fmla="*/ 511 h 521"/>
                      <a:gd name="T42" fmla="*/ 107 w 199"/>
                      <a:gd name="T43" fmla="*/ 516 h 521"/>
                      <a:gd name="T44" fmla="*/ 126 w 199"/>
                      <a:gd name="T45" fmla="*/ 520 h 521"/>
                      <a:gd name="T46" fmla="*/ 147 w 199"/>
                      <a:gd name="T47" fmla="*/ 520 h 521"/>
                      <a:gd name="T48" fmla="*/ 165 w 199"/>
                      <a:gd name="T49" fmla="*/ 513 h 521"/>
                      <a:gd name="T50" fmla="*/ 181 w 199"/>
                      <a:gd name="T51" fmla="*/ 496 h 521"/>
                      <a:gd name="T52" fmla="*/ 193 w 199"/>
                      <a:gd name="T53" fmla="*/ 465 h 521"/>
                      <a:gd name="T54" fmla="*/ 198 w 199"/>
                      <a:gd name="T55" fmla="*/ 419 h 521"/>
                      <a:gd name="T56" fmla="*/ 198 w 199"/>
                      <a:gd name="T57" fmla="*/ 325 h 521"/>
                      <a:gd name="T58" fmla="*/ 195 w 199"/>
                      <a:gd name="T59" fmla="*/ 204 h 521"/>
                      <a:gd name="T60" fmla="*/ 188 w 199"/>
                      <a:gd name="T61" fmla="*/ 106 h 521"/>
                      <a:gd name="T62" fmla="*/ 173 w 199"/>
                      <a:gd name="T63" fmla="*/ 39 h 521"/>
                      <a:gd name="T64" fmla="*/ 155 w 199"/>
                      <a:gd name="T65" fmla="*/ 16 h 521"/>
                      <a:gd name="T66" fmla="*/ 140 w 199"/>
                      <a:gd name="T67" fmla="*/ 7 h 521"/>
                      <a:gd name="T68" fmla="*/ 123 w 199"/>
                      <a:gd name="T69" fmla="*/ 2 h 521"/>
                      <a:gd name="T70" fmla="*/ 106 w 199"/>
                      <a:gd name="T71" fmla="*/ 0 h 521"/>
                      <a:gd name="T72" fmla="*/ 89 w 199"/>
                      <a:gd name="T73" fmla="*/ 1 h 521"/>
                      <a:gd name="T74" fmla="*/ 73 w 199"/>
                      <a:gd name="T75" fmla="*/ 7 h 521"/>
                      <a:gd name="T76" fmla="*/ 60 w 199"/>
                      <a:gd name="T77" fmla="*/ 15 h 521"/>
                      <a:gd name="T78" fmla="*/ 50 w 199"/>
                      <a:gd name="T79" fmla="*/ 28 h 5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21"/>
                      <a:gd name="T122" fmla="*/ 199 w 199"/>
                      <a:gd name="T123" fmla="*/ 521 h 52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21">
                        <a:moveTo>
                          <a:pt x="47" y="35"/>
                        </a:moveTo>
                        <a:lnTo>
                          <a:pt x="46" y="38"/>
                        </a:lnTo>
                        <a:lnTo>
                          <a:pt x="44" y="44"/>
                        </a:lnTo>
                        <a:lnTo>
                          <a:pt x="40" y="53"/>
                        </a:lnTo>
                        <a:lnTo>
                          <a:pt x="35" y="66"/>
                        </a:lnTo>
                        <a:lnTo>
                          <a:pt x="30" y="81"/>
                        </a:lnTo>
                        <a:lnTo>
                          <a:pt x="25" y="99"/>
                        </a:lnTo>
                        <a:lnTo>
                          <a:pt x="19" y="119"/>
                        </a:lnTo>
                        <a:lnTo>
                          <a:pt x="14" y="140"/>
                        </a:lnTo>
                        <a:lnTo>
                          <a:pt x="9" y="162"/>
                        </a:lnTo>
                        <a:lnTo>
                          <a:pt x="5" y="185"/>
                        </a:lnTo>
                        <a:lnTo>
                          <a:pt x="2" y="209"/>
                        </a:lnTo>
                        <a:lnTo>
                          <a:pt x="0" y="232"/>
                        </a:lnTo>
                        <a:lnTo>
                          <a:pt x="0" y="255"/>
                        </a:lnTo>
                        <a:lnTo>
                          <a:pt x="2" y="277"/>
                        </a:lnTo>
                        <a:lnTo>
                          <a:pt x="6" y="297"/>
                        </a:lnTo>
                        <a:lnTo>
                          <a:pt x="12" y="316"/>
                        </a:lnTo>
                        <a:lnTo>
                          <a:pt x="26" y="349"/>
                        </a:lnTo>
                        <a:lnTo>
                          <a:pt x="34" y="376"/>
                        </a:lnTo>
                        <a:lnTo>
                          <a:pt x="38" y="399"/>
                        </a:lnTo>
                        <a:lnTo>
                          <a:pt x="38" y="416"/>
                        </a:lnTo>
                        <a:lnTo>
                          <a:pt x="35" y="431"/>
                        </a:lnTo>
                        <a:lnTo>
                          <a:pt x="31" y="441"/>
                        </a:lnTo>
                        <a:lnTo>
                          <a:pt x="25" y="449"/>
                        </a:lnTo>
                        <a:lnTo>
                          <a:pt x="19" y="454"/>
                        </a:lnTo>
                        <a:lnTo>
                          <a:pt x="13" y="460"/>
                        </a:lnTo>
                        <a:lnTo>
                          <a:pt x="10" y="465"/>
                        </a:lnTo>
                        <a:lnTo>
                          <a:pt x="8" y="470"/>
                        </a:lnTo>
                        <a:lnTo>
                          <a:pt x="7" y="474"/>
                        </a:lnTo>
                        <a:lnTo>
                          <a:pt x="9" y="478"/>
                        </a:lnTo>
                        <a:lnTo>
                          <a:pt x="11" y="482"/>
                        </a:lnTo>
                        <a:lnTo>
                          <a:pt x="15" y="486"/>
                        </a:lnTo>
                        <a:lnTo>
                          <a:pt x="20" y="490"/>
                        </a:lnTo>
                        <a:lnTo>
                          <a:pt x="26" y="493"/>
                        </a:lnTo>
                        <a:lnTo>
                          <a:pt x="32" y="496"/>
                        </a:lnTo>
                        <a:lnTo>
                          <a:pt x="39" y="498"/>
                        </a:lnTo>
                        <a:lnTo>
                          <a:pt x="47" y="501"/>
                        </a:lnTo>
                        <a:lnTo>
                          <a:pt x="55" y="503"/>
                        </a:lnTo>
                        <a:lnTo>
                          <a:pt x="63" y="506"/>
                        </a:lnTo>
                        <a:lnTo>
                          <a:pt x="71" y="507"/>
                        </a:lnTo>
                        <a:lnTo>
                          <a:pt x="80" y="509"/>
                        </a:lnTo>
                        <a:lnTo>
                          <a:pt x="88" y="511"/>
                        </a:lnTo>
                        <a:lnTo>
                          <a:pt x="97" y="514"/>
                        </a:lnTo>
                        <a:lnTo>
                          <a:pt x="107" y="516"/>
                        </a:lnTo>
                        <a:lnTo>
                          <a:pt x="116" y="519"/>
                        </a:lnTo>
                        <a:lnTo>
                          <a:pt x="126" y="520"/>
                        </a:lnTo>
                        <a:lnTo>
                          <a:pt x="137" y="521"/>
                        </a:lnTo>
                        <a:lnTo>
                          <a:pt x="147" y="520"/>
                        </a:lnTo>
                        <a:lnTo>
                          <a:pt x="156" y="517"/>
                        </a:lnTo>
                        <a:lnTo>
                          <a:pt x="165" y="513"/>
                        </a:lnTo>
                        <a:lnTo>
                          <a:pt x="174" y="506"/>
                        </a:lnTo>
                        <a:lnTo>
                          <a:pt x="181" y="496"/>
                        </a:lnTo>
                        <a:lnTo>
                          <a:pt x="187" y="482"/>
                        </a:lnTo>
                        <a:lnTo>
                          <a:pt x="193" y="465"/>
                        </a:lnTo>
                        <a:lnTo>
                          <a:pt x="196" y="444"/>
                        </a:lnTo>
                        <a:lnTo>
                          <a:pt x="198" y="419"/>
                        </a:lnTo>
                        <a:lnTo>
                          <a:pt x="199" y="389"/>
                        </a:lnTo>
                        <a:lnTo>
                          <a:pt x="198" y="325"/>
                        </a:lnTo>
                        <a:lnTo>
                          <a:pt x="197" y="263"/>
                        </a:lnTo>
                        <a:lnTo>
                          <a:pt x="195" y="204"/>
                        </a:lnTo>
                        <a:lnTo>
                          <a:pt x="192" y="152"/>
                        </a:lnTo>
                        <a:lnTo>
                          <a:pt x="188" y="106"/>
                        </a:lnTo>
                        <a:lnTo>
                          <a:pt x="182" y="68"/>
                        </a:lnTo>
                        <a:lnTo>
                          <a:pt x="173" y="39"/>
                        </a:lnTo>
                        <a:lnTo>
                          <a:pt x="162" y="21"/>
                        </a:lnTo>
                        <a:lnTo>
                          <a:pt x="155" y="16"/>
                        </a:lnTo>
                        <a:lnTo>
                          <a:pt x="148" y="11"/>
                        </a:lnTo>
                        <a:lnTo>
                          <a:pt x="140" y="7"/>
                        </a:lnTo>
                        <a:lnTo>
                          <a:pt x="132" y="4"/>
                        </a:lnTo>
                        <a:lnTo>
                          <a:pt x="123" y="2"/>
                        </a:lnTo>
                        <a:lnTo>
                          <a:pt x="115" y="1"/>
                        </a:lnTo>
                        <a:lnTo>
                          <a:pt x="106" y="0"/>
                        </a:lnTo>
                        <a:lnTo>
                          <a:pt x="97" y="1"/>
                        </a:lnTo>
                        <a:lnTo>
                          <a:pt x="89" y="1"/>
                        </a:lnTo>
                        <a:lnTo>
                          <a:pt x="81" y="4"/>
                        </a:lnTo>
                        <a:lnTo>
                          <a:pt x="73" y="7"/>
                        </a:lnTo>
                        <a:lnTo>
                          <a:pt x="66" y="11"/>
                        </a:lnTo>
                        <a:lnTo>
                          <a:pt x="60" y="15"/>
                        </a:lnTo>
                        <a:lnTo>
                          <a:pt x="55" y="21"/>
                        </a:lnTo>
                        <a:lnTo>
                          <a:pt x="50" y="28"/>
                        </a:lnTo>
                        <a:lnTo>
                          <a:pt x="47" y="35"/>
                        </a:lnTo>
                        <a:close/>
                      </a:path>
                    </a:pathLst>
                  </a:custGeom>
                  <a:solidFill>
                    <a:srgbClr val="F2DD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14"/>
                  <p:cNvSpPr>
                    <a:spLocks/>
                  </p:cNvSpPr>
                  <p:nvPr/>
                </p:nvSpPr>
                <p:spPr bwMode="auto">
                  <a:xfrm>
                    <a:off x="1212" y="1812"/>
                    <a:ext cx="169" cy="80"/>
                  </a:xfrm>
                  <a:custGeom>
                    <a:avLst/>
                    <a:gdLst>
                      <a:gd name="T0" fmla="*/ 76 w 169"/>
                      <a:gd name="T1" fmla="*/ 33 h 80"/>
                      <a:gd name="T2" fmla="*/ 79 w 169"/>
                      <a:gd name="T3" fmla="*/ 34 h 80"/>
                      <a:gd name="T4" fmla="*/ 85 w 169"/>
                      <a:gd name="T5" fmla="*/ 36 h 80"/>
                      <a:gd name="T6" fmla="*/ 95 w 169"/>
                      <a:gd name="T7" fmla="*/ 39 h 80"/>
                      <a:gd name="T8" fmla="*/ 107 w 169"/>
                      <a:gd name="T9" fmla="*/ 43 h 80"/>
                      <a:gd name="T10" fmla="*/ 120 w 169"/>
                      <a:gd name="T11" fmla="*/ 49 h 80"/>
                      <a:gd name="T12" fmla="*/ 131 w 169"/>
                      <a:gd name="T13" fmla="*/ 55 h 80"/>
                      <a:gd name="T14" fmla="*/ 141 w 169"/>
                      <a:gd name="T15" fmla="*/ 63 h 80"/>
                      <a:gd name="T16" fmla="*/ 147 w 169"/>
                      <a:gd name="T17" fmla="*/ 71 h 80"/>
                      <a:gd name="T18" fmla="*/ 152 w 169"/>
                      <a:gd name="T19" fmla="*/ 77 h 80"/>
                      <a:gd name="T20" fmla="*/ 158 w 169"/>
                      <a:gd name="T21" fmla="*/ 77 h 80"/>
                      <a:gd name="T22" fmla="*/ 163 w 169"/>
                      <a:gd name="T23" fmla="*/ 74 h 80"/>
                      <a:gd name="T24" fmla="*/ 167 w 169"/>
                      <a:gd name="T25" fmla="*/ 66 h 80"/>
                      <a:gd name="T26" fmla="*/ 169 w 169"/>
                      <a:gd name="T27" fmla="*/ 57 h 80"/>
                      <a:gd name="T28" fmla="*/ 169 w 169"/>
                      <a:gd name="T29" fmla="*/ 47 h 80"/>
                      <a:gd name="T30" fmla="*/ 165 w 169"/>
                      <a:gd name="T31" fmla="*/ 37 h 80"/>
                      <a:gd name="T32" fmla="*/ 156 w 169"/>
                      <a:gd name="T33" fmla="*/ 27 h 80"/>
                      <a:gd name="T34" fmla="*/ 150 w 169"/>
                      <a:gd name="T35" fmla="*/ 23 h 80"/>
                      <a:gd name="T36" fmla="*/ 143 w 169"/>
                      <a:gd name="T37" fmla="*/ 18 h 80"/>
                      <a:gd name="T38" fmla="*/ 136 w 169"/>
                      <a:gd name="T39" fmla="*/ 14 h 80"/>
                      <a:gd name="T40" fmla="*/ 128 w 169"/>
                      <a:gd name="T41" fmla="*/ 11 h 80"/>
                      <a:gd name="T42" fmla="*/ 120 w 169"/>
                      <a:gd name="T43" fmla="*/ 8 h 80"/>
                      <a:gd name="T44" fmla="*/ 111 w 169"/>
                      <a:gd name="T45" fmla="*/ 5 h 80"/>
                      <a:gd name="T46" fmla="*/ 101 w 169"/>
                      <a:gd name="T47" fmla="*/ 3 h 80"/>
                      <a:gd name="T48" fmla="*/ 92 w 169"/>
                      <a:gd name="T49" fmla="*/ 1 h 80"/>
                      <a:gd name="T50" fmla="*/ 82 w 169"/>
                      <a:gd name="T51" fmla="*/ 0 h 80"/>
                      <a:gd name="T52" fmla="*/ 73 w 169"/>
                      <a:gd name="T53" fmla="*/ 0 h 80"/>
                      <a:gd name="T54" fmla="*/ 64 w 169"/>
                      <a:gd name="T55" fmla="*/ 0 h 80"/>
                      <a:gd name="T56" fmla="*/ 55 w 169"/>
                      <a:gd name="T57" fmla="*/ 2 h 80"/>
                      <a:gd name="T58" fmla="*/ 46 w 169"/>
                      <a:gd name="T59" fmla="*/ 4 h 80"/>
                      <a:gd name="T60" fmla="*/ 38 w 169"/>
                      <a:gd name="T61" fmla="*/ 7 h 80"/>
                      <a:gd name="T62" fmla="*/ 30 w 169"/>
                      <a:gd name="T63" fmla="*/ 12 h 80"/>
                      <a:gd name="T64" fmla="*/ 24 w 169"/>
                      <a:gd name="T65" fmla="*/ 17 h 80"/>
                      <a:gd name="T66" fmla="*/ 13 w 169"/>
                      <a:gd name="T67" fmla="*/ 29 h 80"/>
                      <a:gd name="T68" fmla="*/ 6 w 169"/>
                      <a:gd name="T69" fmla="*/ 39 h 80"/>
                      <a:gd name="T70" fmla="*/ 2 w 169"/>
                      <a:gd name="T71" fmla="*/ 49 h 80"/>
                      <a:gd name="T72" fmla="*/ 0 w 169"/>
                      <a:gd name="T73" fmla="*/ 57 h 80"/>
                      <a:gd name="T74" fmla="*/ 1 w 169"/>
                      <a:gd name="T75" fmla="*/ 64 h 80"/>
                      <a:gd name="T76" fmla="*/ 3 w 169"/>
                      <a:gd name="T77" fmla="*/ 70 h 80"/>
                      <a:gd name="T78" fmla="*/ 6 w 169"/>
                      <a:gd name="T79" fmla="*/ 74 h 80"/>
                      <a:gd name="T80" fmla="*/ 10 w 169"/>
                      <a:gd name="T81" fmla="*/ 77 h 80"/>
                      <a:gd name="T82" fmla="*/ 13 w 169"/>
                      <a:gd name="T83" fmla="*/ 79 h 80"/>
                      <a:gd name="T84" fmla="*/ 16 w 169"/>
                      <a:gd name="T85" fmla="*/ 80 h 80"/>
                      <a:gd name="T86" fmla="*/ 19 w 169"/>
                      <a:gd name="T87" fmla="*/ 80 h 80"/>
                      <a:gd name="T88" fmla="*/ 21 w 169"/>
                      <a:gd name="T89" fmla="*/ 78 h 80"/>
                      <a:gd name="T90" fmla="*/ 22 w 169"/>
                      <a:gd name="T91" fmla="*/ 75 h 80"/>
                      <a:gd name="T92" fmla="*/ 24 w 169"/>
                      <a:gd name="T93" fmla="*/ 71 h 80"/>
                      <a:gd name="T94" fmla="*/ 24 w 169"/>
                      <a:gd name="T95" fmla="*/ 66 h 80"/>
                      <a:gd name="T96" fmla="*/ 24 w 169"/>
                      <a:gd name="T97" fmla="*/ 60 h 80"/>
                      <a:gd name="T98" fmla="*/ 24 w 169"/>
                      <a:gd name="T99" fmla="*/ 54 h 80"/>
                      <a:gd name="T100" fmla="*/ 25 w 169"/>
                      <a:gd name="T101" fmla="*/ 47 h 80"/>
                      <a:gd name="T102" fmla="*/ 29 w 169"/>
                      <a:gd name="T103" fmla="*/ 42 h 80"/>
                      <a:gd name="T104" fmla="*/ 34 w 169"/>
                      <a:gd name="T105" fmla="*/ 38 h 80"/>
                      <a:gd name="T106" fmla="*/ 42 w 169"/>
                      <a:gd name="T107" fmla="*/ 35 h 80"/>
                      <a:gd name="T108" fmla="*/ 51 w 169"/>
                      <a:gd name="T109" fmla="*/ 33 h 80"/>
                      <a:gd name="T110" fmla="*/ 62 w 169"/>
                      <a:gd name="T111" fmla="*/ 32 h 80"/>
                      <a:gd name="T112" fmla="*/ 76 w 169"/>
                      <a:gd name="T113" fmla="*/ 33 h 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9"/>
                      <a:gd name="T172" fmla="*/ 0 h 80"/>
                      <a:gd name="T173" fmla="*/ 169 w 169"/>
                      <a:gd name="T174" fmla="*/ 80 h 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9" h="80">
                        <a:moveTo>
                          <a:pt x="76" y="33"/>
                        </a:moveTo>
                        <a:lnTo>
                          <a:pt x="79" y="34"/>
                        </a:lnTo>
                        <a:lnTo>
                          <a:pt x="85" y="36"/>
                        </a:lnTo>
                        <a:lnTo>
                          <a:pt x="95" y="39"/>
                        </a:lnTo>
                        <a:lnTo>
                          <a:pt x="107" y="43"/>
                        </a:lnTo>
                        <a:lnTo>
                          <a:pt x="120" y="49"/>
                        </a:lnTo>
                        <a:lnTo>
                          <a:pt x="131" y="55"/>
                        </a:lnTo>
                        <a:lnTo>
                          <a:pt x="141" y="63"/>
                        </a:lnTo>
                        <a:lnTo>
                          <a:pt x="147" y="71"/>
                        </a:lnTo>
                        <a:lnTo>
                          <a:pt x="152" y="77"/>
                        </a:lnTo>
                        <a:lnTo>
                          <a:pt x="158" y="77"/>
                        </a:lnTo>
                        <a:lnTo>
                          <a:pt x="163" y="74"/>
                        </a:lnTo>
                        <a:lnTo>
                          <a:pt x="167" y="66"/>
                        </a:lnTo>
                        <a:lnTo>
                          <a:pt x="169" y="57"/>
                        </a:lnTo>
                        <a:lnTo>
                          <a:pt x="169" y="47"/>
                        </a:lnTo>
                        <a:lnTo>
                          <a:pt x="165" y="37"/>
                        </a:lnTo>
                        <a:lnTo>
                          <a:pt x="156" y="27"/>
                        </a:lnTo>
                        <a:lnTo>
                          <a:pt x="150" y="23"/>
                        </a:lnTo>
                        <a:lnTo>
                          <a:pt x="143" y="18"/>
                        </a:lnTo>
                        <a:lnTo>
                          <a:pt x="136" y="14"/>
                        </a:lnTo>
                        <a:lnTo>
                          <a:pt x="128" y="11"/>
                        </a:lnTo>
                        <a:lnTo>
                          <a:pt x="120" y="8"/>
                        </a:lnTo>
                        <a:lnTo>
                          <a:pt x="111" y="5"/>
                        </a:lnTo>
                        <a:lnTo>
                          <a:pt x="101" y="3"/>
                        </a:lnTo>
                        <a:lnTo>
                          <a:pt x="92" y="1"/>
                        </a:lnTo>
                        <a:lnTo>
                          <a:pt x="82" y="0"/>
                        </a:lnTo>
                        <a:lnTo>
                          <a:pt x="73" y="0"/>
                        </a:lnTo>
                        <a:lnTo>
                          <a:pt x="64" y="0"/>
                        </a:lnTo>
                        <a:lnTo>
                          <a:pt x="55" y="2"/>
                        </a:lnTo>
                        <a:lnTo>
                          <a:pt x="46" y="4"/>
                        </a:lnTo>
                        <a:lnTo>
                          <a:pt x="38" y="7"/>
                        </a:lnTo>
                        <a:lnTo>
                          <a:pt x="30" y="12"/>
                        </a:lnTo>
                        <a:lnTo>
                          <a:pt x="24" y="17"/>
                        </a:lnTo>
                        <a:lnTo>
                          <a:pt x="13" y="29"/>
                        </a:lnTo>
                        <a:lnTo>
                          <a:pt x="6" y="39"/>
                        </a:lnTo>
                        <a:lnTo>
                          <a:pt x="2" y="49"/>
                        </a:lnTo>
                        <a:lnTo>
                          <a:pt x="0" y="57"/>
                        </a:lnTo>
                        <a:lnTo>
                          <a:pt x="1" y="64"/>
                        </a:lnTo>
                        <a:lnTo>
                          <a:pt x="3" y="70"/>
                        </a:lnTo>
                        <a:lnTo>
                          <a:pt x="6" y="74"/>
                        </a:lnTo>
                        <a:lnTo>
                          <a:pt x="10" y="77"/>
                        </a:lnTo>
                        <a:lnTo>
                          <a:pt x="13" y="79"/>
                        </a:lnTo>
                        <a:lnTo>
                          <a:pt x="16" y="80"/>
                        </a:lnTo>
                        <a:lnTo>
                          <a:pt x="19" y="80"/>
                        </a:lnTo>
                        <a:lnTo>
                          <a:pt x="21" y="78"/>
                        </a:lnTo>
                        <a:lnTo>
                          <a:pt x="22" y="75"/>
                        </a:lnTo>
                        <a:lnTo>
                          <a:pt x="24" y="71"/>
                        </a:lnTo>
                        <a:lnTo>
                          <a:pt x="24" y="66"/>
                        </a:lnTo>
                        <a:lnTo>
                          <a:pt x="24" y="60"/>
                        </a:lnTo>
                        <a:lnTo>
                          <a:pt x="24" y="54"/>
                        </a:lnTo>
                        <a:lnTo>
                          <a:pt x="25" y="47"/>
                        </a:lnTo>
                        <a:lnTo>
                          <a:pt x="29" y="42"/>
                        </a:lnTo>
                        <a:lnTo>
                          <a:pt x="34" y="38"/>
                        </a:lnTo>
                        <a:lnTo>
                          <a:pt x="42" y="35"/>
                        </a:lnTo>
                        <a:lnTo>
                          <a:pt x="51" y="33"/>
                        </a:lnTo>
                        <a:lnTo>
                          <a:pt x="62" y="32"/>
                        </a:lnTo>
                        <a:lnTo>
                          <a:pt x="7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15"/>
                  <p:cNvSpPr>
                    <a:spLocks/>
                  </p:cNvSpPr>
                  <p:nvPr/>
                </p:nvSpPr>
                <p:spPr bwMode="auto">
                  <a:xfrm>
                    <a:off x="1214" y="1814"/>
                    <a:ext cx="163" cy="75"/>
                  </a:xfrm>
                  <a:custGeom>
                    <a:avLst/>
                    <a:gdLst>
                      <a:gd name="T0" fmla="*/ 20 w 163"/>
                      <a:gd name="T1" fmla="*/ 48 h 75"/>
                      <a:gd name="T2" fmla="*/ 27 w 163"/>
                      <a:gd name="T3" fmla="*/ 37 h 75"/>
                      <a:gd name="T4" fmla="*/ 41 w 163"/>
                      <a:gd name="T5" fmla="*/ 29 h 75"/>
                      <a:gd name="T6" fmla="*/ 61 w 163"/>
                      <a:gd name="T7" fmla="*/ 27 h 75"/>
                      <a:gd name="T8" fmla="*/ 79 w 163"/>
                      <a:gd name="T9" fmla="*/ 31 h 75"/>
                      <a:gd name="T10" fmla="*/ 97 w 163"/>
                      <a:gd name="T11" fmla="*/ 37 h 75"/>
                      <a:gd name="T12" fmla="*/ 120 w 163"/>
                      <a:gd name="T13" fmla="*/ 46 h 75"/>
                      <a:gd name="T14" fmla="*/ 139 w 163"/>
                      <a:gd name="T15" fmla="*/ 58 h 75"/>
                      <a:gd name="T16" fmla="*/ 148 w 163"/>
                      <a:gd name="T17" fmla="*/ 69 h 75"/>
                      <a:gd name="T18" fmla="*/ 154 w 163"/>
                      <a:gd name="T19" fmla="*/ 72 h 75"/>
                      <a:gd name="T20" fmla="*/ 159 w 163"/>
                      <a:gd name="T21" fmla="*/ 69 h 75"/>
                      <a:gd name="T22" fmla="*/ 163 w 163"/>
                      <a:gd name="T23" fmla="*/ 61 h 75"/>
                      <a:gd name="T24" fmla="*/ 163 w 163"/>
                      <a:gd name="T25" fmla="*/ 53 h 75"/>
                      <a:gd name="T26" fmla="*/ 163 w 163"/>
                      <a:gd name="T27" fmla="*/ 45 h 75"/>
                      <a:gd name="T28" fmla="*/ 159 w 163"/>
                      <a:gd name="T29" fmla="*/ 37 h 75"/>
                      <a:gd name="T30" fmla="*/ 154 w 163"/>
                      <a:gd name="T31" fmla="*/ 29 h 75"/>
                      <a:gd name="T32" fmla="*/ 144 w 163"/>
                      <a:gd name="T33" fmla="*/ 21 h 75"/>
                      <a:gd name="T34" fmla="*/ 129 w 163"/>
                      <a:gd name="T35" fmla="*/ 12 h 75"/>
                      <a:gd name="T36" fmla="*/ 112 w 163"/>
                      <a:gd name="T37" fmla="*/ 6 h 75"/>
                      <a:gd name="T38" fmla="*/ 93 w 163"/>
                      <a:gd name="T39" fmla="*/ 2 h 75"/>
                      <a:gd name="T40" fmla="*/ 75 w 163"/>
                      <a:gd name="T41" fmla="*/ 0 h 75"/>
                      <a:gd name="T42" fmla="*/ 58 w 163"/>
                      <a:gd name="T43" fmla="*/ 2 h 75"/>
                      <a:gd name="T44" fmla="*/ 43 w 163"/>
                      <a:gd name="T45" fmla="*/ 5 h 75"/>
                      <a:gd name="T46" fmla="*/ 29 w 163"/>
                      <a:gd name="T47" fmla="*/ 12 h 75"/>
                      <a:gd name="T48" fmla="*/ 19 w 163"/>
                      <a:gd name="T49" fmla="*/ 20 h 75"/>
                      <a:gd name="T50" fmla="*/ 14 w 163"/>
                      <a:gd name="T51" fmla="*/ 26 h 75"/>
                      <a:gd name="T52" fmla="*/ 9 w 163"/>
                      <a:gd name="T53" fmla="*/ 33 h 75"/>
                      <a:gd name="T54" fmla="*/ 5 w 163"/>
                      <a:gd name="T55" fmla="*/ 39 h 75"/>
                      <a:gd name="T56" fmla="*/ 1 w 163"/>
                      <a:gd name="T57" fmla="*/ 49 h 75"/>
                      <a:gd name="T58" fmla="*/ 0 w 163"/>
                      <a:gd name="T59" fmla="*/ 59 h 75"/>
                      <a:gd name="T60" fmla="*/ 2 w 163"/>
                      <a:gd name="T61" fmla="*/ 66 h 75"/>
                      <a:gd name="T62" fmla="*/ 5 w 163"/>
                      <a:gd name="T63" fmla="*/ 71 h 75"/>
                      <a:gd name="T64" fmla="*/ 13 w 163"/>
                      <a:gd name="T65" fmla="*/ 75 h 75"/>
                      <a:gd name="T66" fmla="*/ 19 w 163"/>
                      <a:gd name="T67" fmla="*/ 65 h 7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
                      <a:gd name="T103" fmla="*/ 0 h 75"/>
                      <a:gd name="T104" fmla="*/ 163 w 163"/>
                      <a:gd name="T105" fmla="*/ 75 h 7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 h="75">
                        <a:moveTo>
                          <a:pt x="19" y="54"/>
                        </a:moveTo>
                        <a:lnTo>
                          <a:pt x="20" y="48"/>
                        </a:lnTo>
                        <a:lnTo>
                          <a:pt x="23" y="42"/>
                        </a:lnTo>
                        <a:lnTo>
                          <a:pt x="27" y="37"/>
                        </a:lnTo>
                        <a:lnTo>
                          <a:pt x="33" y="32"/>
                        </a:lnTo>
                        <a:lnTo>
                          <a:pt x="41" y="29"/>
                        </a:lnTo>
                        <a:lnTo>
                          <a:pt x="50" y="27"/>
                        </a:lnTo>
                        <a:lnTo>
                          <a:pt x="61" y="27"/>
                        </a:lnTo>
                        <a:lnTo>
                          <a:pt x="74" y="30"/>
                        </a:lnTo>
                        <a:lnTo>
                          <a:pt x="79" y="31"/>
                        </a:lnTo>
                        <a:lnTo>
                          <a:pt x="87" y="33"/>
                        </a:lnTo>
                        <a:lnTo>
                          <a:pt x="97" y="37"/>
                        </a:lnTo>
                        <a:lnTo>
                          <a:pt x="109" y="41"/>
                        </a:lnTo>
                        <a:lnTo>
                          <a:pt x="120" y="46"/>
                        </a:lnTo>
                        <a:lnTo>
                          <a:pt x="131" y="52"/>
                        </a:lnTo>
                        <a:lnTo>
                          <a:pt x="139" y="58"/>
                        </a:lnTo>
                        <a:lnTo>
                          <a:pt x="145" y="65"/>
                        </a:lnTo>
                        <a:lnTo>
                          <a:pt x="148" y="69"/>
                        </a:lnTo>
                        <a:lnTo>
                          <a:pt x="150" y="71"/>
                        </a:lnTo>
                        <a:lnTo>
                          <a:pt x="154" y="72"/>
                        </a:lnTo>
                        <a:lnTo>
                          <a:pt x="156" y="71"/>
                        </a:lnTo>
                        <a:lnTo>
                          <a:pt x="159" y="69"/>
                        </a:lnTo>
                        <a:lnTo>
                          <a:pt x="161" y="66"/>
                        </a:lnTo>
                        <a:lnTo>
                          <a:pt x="163" y="61"/>
                        </a:lnTo>
                        <a:lnTo>
                          <a:pt x="163" y="56"/>
                        </a:lnTo>
                        <a:lnTo>
                          <a:pt x="163" y="53"/>
                        </a:lnTo>
                        <a:lnTo>
                          <a:pt x="163" y="49"/>
                        </a:lnTo>
                        <a:lnTo>
                          <a:pt x="163" y="45"/>
                        </a:lnTo>
                        <a:lnTo>
                          <a:pt x="161" y="40"/>
                        </a:lnTo>
                        <a:lnTo>
                          <a:pt x="159" y="37"/>
                        </a:lnTo>
                        <a:lnTo>
                          <a:pt x="157" y="33"/>
                        </a:lnTo>
                        <a:lnTo>
                          <a:pt x="154" y="29"/>
                        </a:lnTo>
                        <a:lnTo>
                          <a:pt x="150" y="25"/>
                        </a:lnTo>
                        <a:lnTo>
                          <a:pt x="144" y="21"/>
                        </a:lnTo>
                        <a:lnTo>
                          <a:pt x="136" y="16"/>
                        </a:lnTo>
                        <a:lnTo>
                          <a:pt x="129" y="12"/>
                        </a:lnTo>
                        <a:lnTo>
                          <a:pt x="121" y="9"/>
                        </a:lnTo>
                        <a:lnTo>
                          <a:pt x="112" y="6"/>
                        </a:lnTo>
                        <a:lnTo>
                          <a:pt x="102" y="3"/>
                        </a:lnTo>
                        <a:lnTo>
                          <a:pt x="93" y="2"/>
                        </a:lnTo>
                        <a:lnTo>
                          <a:pt x="83" y="1"/>
                        </a:lnTo>
                        <a:lnTo>
                          <a:pt x="75" y="0"/>
                        </a:lnTo>
                        <a:lnTo>
                          <a:pt x="66" y="1"/>
                        </a:lnTo>
                        <a:lnTo>
                          <a:pt x="58" y="2"/>
                        </a:lnTo>
                        <a:lnTo>
                          <a:pt x="50" y="3"/>
                        </a:lnTo>
                        <a:lnTo>
                          <a:pt x="43" y="5"/>
                        </a:lnTo>
                        <a:lnTo>
                          <a:pt x="36" y="8"/>
                        </a:lnTo>
                        <a:lnTo>
                          <a:pt x="29" y="12"/>
                        </a:lnTo>
                        <a:lnTo>
                          <a:pt x="23" y="16"/>
                        </a:lnTo>
                        <a:lnTo>
                          <a:pt x="19" y="20"/>
                        </a:lnTo>
                        <a:lnTo>
                          <a:pt x="16" y="23"/>
                        </a:lnTo>
                        <a:lnTo>
                          <a:pt x="14" y="26"/>
                        </a:lnTo>
                        <a:lnTo>
                          <a:pt x="11" y="30"/>
                        </a:lnTo>
                        <a:lnTo>
                          <a:pt x="9" y="33"/>
                        </a:lnTo>
                        <a:lnTo>
                          <a:pt x="6" y="36"/>
                        </a:lnTo>
                        <a:lnTo>
                          <a:pt x="5" y="39"/>
                        </a:lnTo>
                        <a:lnTo>
                          <a:pt x="3" y="42"/>
                        </a:lnTo>
                        <a:lnTo>
                          <a:pt x="1" y="49"/>
                        </a:lnTo>
                        <a:lnTo>
                          <a:pt x="0" y="54"/>
                        </a:lnTo>
                        <a:lnTo>
                          <a:pt x="0" y="59"/>
                        </a:lnTo>
                        <a:lnTo>
                          <a:pt x="1" y="63"/>
                        </a:lnTo>
                        <a:lnTo>
                          <a:pt x="2" y="66"/>
                        </a:lnTo>
                        <a:lnTo>
                          <a:pt x="4" y="68"/>
                        </a:lnTo>
                        <a:lnTo>
                          <a:pt x="5" y="71"/>
                        </a:lnTo>
                        <a:lnTo>
                          <a:pt x="8" y="73"/>
                        </a:lnTo>
                        <a:lnTo>
                          <a:pt x="13" y="75"/>
                        </a:lnTo>
                        <a:lnTo>
                          <a:pt x="17" y="72"/>
                        </a:lnTo>
                        <a:lnTo>
                          <a:pt x="19" y="65"/>
                        </a:lnTo>
                        <a:lnTo>
                          <a:pt x="19" y="54"/>
                        </a:lnTo>
                        <a:close/>
                      </a:path>
                    </a:pathLst>
                  </a:custGeom>
                  <a:solidFill>
                    <a:srgbClr val="D1BA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16"/>
                  <p:cNvSpPr>
                    <a:spLocks/>
                  </p:cNvSpPr>
                  <p:nvPr/>
                </p:nvSpPr>
                <p:spPr bwMode="auto">
                  <a:xfrm>
                    <a:off x="1216" y="1816"/>
                    <a:ext cx="160" cy="69"/>
                  </a:xfrm>
                  <a:custGeom>
                    <a:avLst/>
                    <a:gdLst>
                      <a:gd name="T0" fmla="*/ 17 w 160"/>
                      <a:gd name="T1" fmla="*/ 43 h 69"/>
                      <a:gd name="T2" fmla="*/ 26 w 160"/>
                      <a:gd name="T3" fmla="*/ 32 h 69"/>
                      <a:gd name="T4" fmla="*/ 40 w 160"/>
                      <a:gd name="T5" fmla="*/ 24 h 69"/>
                      <a:gd name="T6" fmla="*/ 61 w 160"/>
                      <a:gd name="T7" fmla="*/ 23 h 69"/>
                      <a:gd name="T8" fmla="*/ 81 w 160"/>
                      <a:gd name="T9" fmla="*/ 28 h 69"/>
                      <a:gd name="T10" fmla="*/ 100 w 160"/>
                      <a:gd name="T11" fmla="*/ 33 h 69"/>
                      <a:gd name="T12" fmla="*/ 121 w 160"/>
                      <a:gd name="T13" fmla="*/ 43 h 69"/>
                      <a:gd name="T14" fmla="*/ 138 w 160"/>
                      <a:gd name="T15" fmla="*/ 53 h 69"/>
                      <a:gd name="T16" fmla="*/ 146 w 160"/>
                      <a:gd name="T17" fmla="*/ 63 h 69"/>
                      <a:gd name="T18" fmla="*/ 152 w 160"/>
                      <a:gd name="T19" fmla="*/ 66 h 69"/>
                      <a:gd name="T20" fmla="*/ 157 w 160"/>
                      <a:gd name="T21" fmla="*/ 63 h 69"/>
                      <a:gd name="T22" fmla="*/ 160 w 160"/>
                      <a:gd name="T23" fmla="*/ 56 h 69"/>
                      <a:gd name="T24" fmla="*/ 159 w 160"/>
                      <a:gd name="T25" fmla="*/ 47 h 69"/>
                      <a:gd name="T26" fmla="*/ 157 w 160"/>
                      <a:gd name="T27" fmla="*/ 40 h 69"/>
                      <a:gd name="T28" fmla="*/ 153 w 160"/>
                      <a:gd name="T29" fmla="*/ 33 h 69"/>
                      <a:gd name="T30" fmla="*/ 148 w 160"/>
                      <a:gd name="T31" fmla="*/ 26 h 69"/>
                      <a:gd name="T32" fmla="*/ 138 w 160"/>
                      <a:gd name="T33" fmla="*/ 18 h 69"/>
                      <a:gd name="T34" fmla="*/ 124 w 160"/>
                      <a:gd name="T35" fmla="*/ 10 h 69"/>
                      <a:gd name="T36" fmla="*/ 108 w 160"/>
                      <a:gd name="T37" fmla="*/ 5 h 69"/>
                      <a:gd name="T38" fmla="*/ 90 w 160"/>
                      <a:gd name="T39" fmla="*/ 1 h 69"/>
                      <a:gd name="T40" fmla="*/ 72 w 160"/>
                      <a:gd name="T41" fmla="*/ 0 h 69"/>
                      <a:gd name="T42" fmla="*/ 56 w 160"/>
                      <a:gd name="T43" fmla="*/ 2 h 69"/>
                      <a:gd name="T44" fmla="*/ 42 w 160"/>
                      <a:gd name="T45" fmla="*/ 5 h 69"/>
                      <a:gd name="T46" fmla="*/ 29 w 160"/>
                      <a:gd name="T47" fmla="*/ 11 h 69"/>
                      <a:gd name="T48" fmla="*/ 21 w 160"/>
                      <a:gd name="T49" fmla="*/ 18 h 69"/>
                      <a:gd name="T50" fmla="*/ 15 w 160"/>
                      <a:gd name="T51" fmla="*/ 24 h 69"/>
                      <a:gd name="T52" fmla="*/ 10 w 160"/>
                      <a:gd name="T53" fmla="*/ 29 h 69"/>
                      <a:gd name="T54" fmla="*/ 6 w 160"/>
                      <a:gd name="T55" fmla="*/ 35 h 69"/>
                      <a:gd name="T56" fmla="*/ 2 w 160"/>
                      <a:gd name="T57" fmla="*/ 44 h 69"/>
                      <a:gd name="T58" fmla="*/ 0 w 160"/>
                      <a:gd name="T59" fmla="*/ 55 h 69"/>
                      <a:gd name="T60" fmla="*/ 2 w 160"/>
                      <a:gd name="T61" fmla="*/ 60 h 69"/>
                      <a:gd name="T62" fmla="*/ 4 w 160"/>
                      <a:gd name="T63" fmla="*/ 66 h 69"/>
                      <a:gd name="T64" fmla="*/ 11 w 160"/>
                      <a:gd name="T65" fmla="*/ 69 h 69"/>
                      <a:gd name="T66" fmla="*/ 15 w 160"/>
                      <a:gd name="T67" fmla="*/ 58 h 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69"/>
                      <a:gd name="T104" fmla="*/ 160 w 160"/>
                      <a:gd name="T105" fmla="*/ 69 h 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69">
                        <a:moveTo>
                          <a:pt x="16" y="48"/>
                        </a:moveTo>
                        <a:lnTo>
                          <a:pt x="17" y="43"/>
                        </a:lnTo>
                        <a:lnTo>
                          <a:pt x="21" y="37"/>
                        </a:lnTo>
                        <a:lnTo>
                          <a:pt x="26" y="32"/>
                        </a:lnTo>
                        <a:lnTo>
                          <a:pt x="32" y="28"/>
                        </a:lnTo>
                        <a:lnTo>
                          <a:pt x="40" y="24"/>
                        </a:lnTo>
                        <a:lnTo>
                          <a:pt x="49" y="23"/>
                        </a:lnTo>
                        <a:lnTo>
                          <a:pt x="61" y="23"/>
                        </a:lnTo>
                        <a:lnTo>
                          <a:pt x="73" y="25"/>
                        </a:lnTo>
                        <a:lnTo>
                          <a:pt x="81" y="28"/>
                        </a:lnTo>
                        <a:lnTo>
                          <a:pt x="90" y="30"/>
                        </a:lnTo>
                        <a:lnTo>
                          <a:pt x="100" y="33"/>
                        </a:lnTo>
                        <a:lnTo>
                          <a:pt x="111" y="38"/>
                        </a:lnTo>
                        <a:lnTo>
                          <a:pt x="121" y="43"/>
                        </a:lnTo>
                        <a:lnTo>
                          <a:pt x="131" y="47"/>
                        </a:lnTo>
                        <a:lnTo>
                          <a:pt x="138" y="53"/>
                        </a:lnTo>
                        <a:lnTo>
                          <a:pt x="143" y="59"/>
                        </a:lnTo>
                        <a:lnTo>
                          <a:pt x="146" y="63"/>
                        </a:lnTo>
                        <a:lnTo>
                          <a:pt x="148" y="65"/>
                        </a:lnTo>
                        <a:lnTo>
                          <a:pt x="152" y="66"/>
                        </a:lnTo>
                        <a:lnTo>
                          <a:pt x="154" y="65"/>
                        </a:lnTo>
                        <a:lnTo>
                          <a:pt x="157" y="63"/>
                        </a:lnTo>
                        <a:lnTo>
                          <a:pt x="158" y="60"/>
                        </a:lnTo>
                        <a:lnTo>
                          <a:pt x="160" y="56"/>
                        </a:lnTo>
                        <a:lnTo>
                          <a:pt x="160" y="51"/>
                        </a:lnTo>
                        <a:lnTo>
                          <a:pt x="159" y="47"/>
                        </a:lnTo>
                        <a:lnTo>
                          <a:pt x="158" y="44"/>
                        </a:lnTo>
                        <a:lnTo>
                          <a:pt x="157" y="40"/>
                        </a:lnTo>
                        <a:lnTo>
                          <a:pt x="156" y="37"/>
                        </a:lnTo>
                        <a:lnTo>
                          <a:pt x="153" y="33"/>
                        </a:lnTo>
                        <a:lnTo>
                          <a:pt x="151" y="29"/>
                        </a:lnTo>
                        <a:lnTo>
                          <a:pt x="148" y="26"/>
                        </a:lnTo>
                        <a:lnTo>
                          <a:pt x="144" y="23"/>
                        </a:lnTo>
                        <a:lnTo>
                          <a:pt x="138" y="18"/>
                        </a:lnTo>
                        <a:lnTo>
                          <a:pt x="131" y="14"/>
                        </a:lnTo>
                        <a:lnTo>
                          <a:pt x="124" y="10"/>
                        </a:lnTo>
                        <a:lnTo>
                          <a:pt x="116" y="7"/>
                        </a:lnTo>
                        <a:lnTo>
                          <a:pt x="108" y="5"/>
                        </a:lnTo>
                        <a:lnTo>
                          <a:pt x="99" y="2"/>
                        </a:lnTo>
                        <a:lnTo>
                          <a:pt x="90" y="1"/>
                        </a:lnTo>
                        <a:lnTo>
                          <a:pt x="81" y="0"/>
                        </a:lnTo>
                        <a:lnTo>
                          <a:pt x="72" y="0"/>
                        </a:lnTo>
                        <a:lnTo>
                          <a:pt x="64" y="1"/>
                        </a:lnTo>
                        <a:lnTo>
                          <a:pt x="56" y="2"/>
                        </a:lnTo>
                        <a:lnTo>
                          <a:pt x="49" y="3"/>
                        </a:lnTo>
                        <a:lnTo>
                          <a:pt x="42" y="5"/>
                        </a:lnTo>
                        <a:lnTo>
                          <a:pt x="35" y="8"/>
                        </a:lnTo>
                        <a:lnTo>
                          <a:pt x="29" y="11"/>
                        </a:lnTo>
                        <a:lnTo>
                          <a:pt x="24" y="15"/>
                        </a:lnTo>
                        <a:lnTo>
                          <a:pt x="21" y="18"/>
                        </a:lnTo>
                        <a:lnTo>
                          <a:pt x="17" y="21"/>
                        </a:lnTo>
                        <a:lnTo>
                          <a:pt x="15" y="24"/>
                        </a:lnTo>
                        <a:lnTo>
                          <a:pt x="12" y="26"/>
                        </a:lnTo>
                        <a:lnTo>
                          <a:pt x="10" y="29"/>
                        </a:lnTo>
                        <a:lnTo>
                          <a:pt x="8" y="32"/>
                        </a:lnTo>
                        <a:lnTo>
                          <a:pt x="6" y="35"/>
                        </a:lnTo>
                        <a:lnTo>
                          <a:pt x="4" y="38"/>
                        </a:lnTo>
                        <a:lnTo>
                          <a:pt x="2" y="44"/>
                        </a:lnTo>
                        <a:lnTo>
                          <a:pt x="0" y="50"/>
                        </a:lnTo>
                        <a:lnTo>
                          <a:pt x="0" y="55"/>
                        </a:lnTo>
                        <a:lnTo>
                          <a:pt x="1" y="58"/>
                        </a:lnTo>
                        <a:lnTo>
                          <a:pt x="2" y="60"/>
                        </a:lnTo>
                        <a:lnTo>
                          <a:pt x="3" y="63"/>
                        </a:lnTo>
                        <a:lnTo>
                          <a:pt x="4" y="66"/>
                        </a:lnTo>
                        <a:lnTo>
                          <a:pt x="7" y="68"/>
                        </a:lnTo>
                        <a:lnTo>
                          <a:pt x="11" y="69"/>
                        </a:lnTo>
                        <a:lnTo>
                          <a:pt x="13" y="65"/>
                        </a:lnTo>
                        <a:lnTo>
                          <a:pt x="15" y="58"/>
                        </a:lnTo>
                        <a:lnTo>
                          <a:pt x="16" y="48"/>
                        </a:lnTo>
                        <a:close/>
                      </a:path>
                    </a:pathLst>
                  </a:custGeom>
                  <a:solidFill>
                    <a:srgbClr val="A072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17"/>
                  <p:cNvSpPr>
                    <a:spLocks/>
                  </p:cNvSpPr>
                  <p:nvPr/>
                </p:nvSpPr>
                <p:spPr bwMode="auto">
                  <a:xfrm>
                    <a:off x="1218" y="1818"/>
                    <a:ext cx="156" cy="64"/>
                  </a:xfrm>
                  <a:custGeom>
                    <a:avLst/>
                    <a:gdLst>
                      <a:gd name="T0" fmla="*/ 15 w 156"/>
                      <a:gd name="T1" fmla="*/ 36 h 64"/>
                      <a:gd name="T2" fmla="*/ 24 w 156"/>
                      <a:gd name="T3" fmla="*/ 26 h 64"/>
                      <a:gd name="T4" fmla="*/ 39 w 156"/>
                      <a:gd name="T5" fmla="*/ 20 h 64"/>
                      <a:gd name="T6" fmla="*/ 60 w 156"/>
                      <a:gd name="T7" fmla="*/ 18 h 64"/>
                      <a:gd name="T8" fmla="*/ 82 w 156"/>
                      <a:gd name="T9" fmla="*/ 24 h 64"/>
                      <a:gd name="T10" fmla="*/ 103 w 156"/>
                      <a:gd name="T11" fmla="*/ 31 h 64"/>
                      <a:gd name="T12" fmla="*/ 123 w 156"/>
                      <a:gd name="T13" fmla="*/ 39 h 64"/>
                      <a:gd name="T14" fmla="*/ 137 w 156"/>
                      <a:gd name="T15" fmla="*/ 48 h 64"/>
                      <a:gd name="T16" fmla="*/ 144 w 156"/>
                      <a:gd name="T17" fmla="*/ 56 h 64"/>
                      <a:gd name="T18" fmla="*/ 150 w 156"/>
                      <a:gd name="T19" fmla="*/ 60 h 64"/>
                      <a:gd name="T20" fmla="*/ 154 w 156"/>
                      <a:gd name="T21" fmla="*/ 57 h 64"/>
                      <a:gd name="T22" fmla="*/ 156 w 156"/>
                      <a:gd name="T23" fmla="*/ 50 h 64"/>
                      <a:gd name="T24" fmla="*/ 155 w 156"/>
                      <a:gd name="T25" fmla="*/ 42 h 64"/>
                      <a:gd name="T26" fmla="*/ 152 w 156"/>
                      <a:gd name="T27" fmla="*/ 36 h 64"/>
                      <a:gd name="T28" fmla="*/ 148 w 156"/>
                      <a:gd name="T29" fmla="*/ 29 h 64"/>
                      <a:gd name="T30" fmla="*/ 142 w 156"/>
                      <a:gd name="T31" fmla="*/ 23 h 64"/>
                      <a:gd name="T32" fmla="*/ 132 w 156"/>
                      <a:gd name="T33" fmla="*/ 16 h 64"/>
                      <a:gd name="T34" fmla="*/ 119 w 156"/>
                      <a:gd name="T35" fmla="*/ 8 h 64"/>
                      <a:gd name="T36" fmla="*/ 104 w 156"/>
                      <a:gd name="T37" fmla="*/ 3 h 64"/>
                      <a:gd name="T38" fmla="*/ 87 w 156"/>
                      <a:gd name="T39" fmla="*/ 0 h 64"/>
                      <a:gd name="T40" fmla="*/ 70 w 156"/>
                      <a:gd name="T41" fmla="*/ 0 h 64"/>
                      <a:gd name="T42" fmla="*/ 55 w 156"/>
                      <a:gd name="T43" fmla="*/ 2 h 64"/>
                      <a:gd name="T44" fmla="*/ 41 w 156"/>
                      <a:gd name="T45" fmla="*/ 5 h 64"/>
                      <a:gd name="T46" fmla="*/ 29 w 156"/>
                      <a:gd name="T47" fmla="*/ 10 h 64"/>
                      <a:gd name="T48" fmla="*/ 21 w 156"/>
                      <a:gd name="T49" fmla="*/ 16 h 64"/>
                      <a:gd name="T50" fmla="*/ 16 w 156"/>
                      <a:gd name="T51" fmla="*/ 21 h 64"/>
                      <a:gd name="T52" fmla="*/ 11 w 156"/>
                      <a:gd name="T53" fmla="*/ 26 h 64"/>
                      <a:gd name="T54" fmla="*/ 7 w 156"/>
                      <a:gd name="T55" fmla="*/ 31 h 64"/>
                      <a:gd name="T56" fmla="*/ 2 w 156"/>
                      <a:gd name="T57" fmla="*/ 41 h 64"/>
                      <a:gd name="T58" fmla="*/ 0 w 156"/>
                      <a:gd name="T59" fmla="*/ 50 h 64"/>
                      <a:gd name="T60" fmla="*/ 1 w 156"/>
                      <a:gd name="T61" fmla="*/ 55 h 64"/>
                      <a:gd name="T62" fmla="*/ 3 w 156"/>
                      <a:gd name="T63" fmla="*/ 61 h 64"/>
                      <a:gd name="T64" fmla="*/ 9 w 156"/>
                      <a:gd name="T65" fmla="*/ 64 h 64"/>
                      <a:gd name="T66" fmla="*/ 10 w 156"/>
                      <a:gd name="T67" fmla="*/ 51 h 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6"/>
                      <a:gd name="T103" fmla="*/ 0 h 64"/>
                      <a:gd name="T104" fmla="*/ 156 w 156"/>
                      <a:gd name="T105" fmla="*/ 64 h 6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6" h="64">
                        <a:moveTo>
                          <a:pt x="13" y="41"/>
                        </a:moveTo>
                        <a:lnTo>
                          <a:pt x="15" y="36"/>
                        </a:lnTo>
                        <a:lnTo>
                          <a:pt x="19" y="31"/>
                        </a:lnTo>
                        <a:lnTo>
                          <a:pt x="24" y="26"/>
                        </a:lnTo>
                        <a:lnTo>
                          <a:pt x="31" y="22"/>
                        </a:lnTo>
                        <a:lnTo>
                          <a:pt x="39" y="20"/>
                        </a:lnTo>
                        <a:lnTo>
                          <a:pt x="49" y="18"/>
                        </a:lnTo>
                        <a:lnTo>
                          <a:pt x="60" y="18"/>
                        </a:lnTo>
                        <a:lnTo>
                          <a:pt x="72" y="21"/>
                        </a:lnTo>
                        <a:lnTo>
                          <a:pt x="82" y="24"/>
                        </a:lnTo>
                        <a:lnTo>
                          <a:pt x="93" y="27"/>
                        </a:lnTo>
                        <a:lnTo>
                          <a:pt x="103" y="31"/>
                        </a:lnTo>
                        <a:lnTo>
                          <a:pt x="114" y="35"/>
                        </a:lnTo>
                        <a:lnTo>
                          <a:pt x="123" y="39"/>
                        </a:lnTo>
                        <a:lnTo>
                          <a:pt x="131" y="44"/>
                        </a:lnTo>
                        <a:lnTo>
                          <a:pt x="137" y="48"/>
                        </a:lnTo>
                        <a:lnTo>
                          <a:pt x="141" y="53"/>
                        </a:lnTo>
                        <a:lnTo>
                          <a:pt x="144" y="56"/>
                        </a:lnTo>
                        <a:lnTo>
                          <a:pt x="147" y="59"/>
                        </a:lnTo>
                        <a:lnTo>
                          <a:pt x="150" y="60"/>
                        </a:lnTo>
                        <a:lnTo>
                          <a:pt x="152" y="59"/>
                        </a:lnTo>
                        <a:lnTo>
                          <a:pt x="154" y="57"/>
                        </a:lnTo>
                        <a:lnTo>
                          <a:pt x="156" y="55"/>
                        </a:lnTo>
                        <a:lnTo>
                          <a:pt x="156" y="50"/>
                        </a:lnTo>
                        <a:lnTo>
                          <a:pt x="155" y="45"/>
                        </a:lnTo>
                        <a:lnTo>
                          <a:pt x="155" y="42"/>
                        </a:lnTo>
                        <a:lnTo>
                          <a:pt x="153" y="39"/>
                        </a:lnTo>
                        <a:lnTo>
                          <a:pt x="152" y="36"/>
                        </a:lnTo>
                        <a:lnTo>
                          <a:pt x="150" y="32"/>
                        </a:lnTo>
                        <a:lnTo>
                          <a:pt x="148" y="29"/>
                        </a:lnTo>
                        <a:lnTo>
                          <a:pt x="145" y="26"/>
                        </a:lnTo>
                        <a:lnTo>
                          <a:pt x="142" y="23"/>
                        </a:lnTo>
                        <a:lnTo>
                          <a:pt x="138" y="20"/>
                        </a:lnTo>
                        <a:lnTo>
                          <a:pt x="132" y="16"/>
                        </a:lnTo>
                        <a:lnTo>
                          <a:pt x="126" y="12"/>
                        </a:lnTo>
                        <a:lnTo>
                          <a:pt x="119" y="8"/>
                        </a:lnTo>
                        <a:lnTo>
                          <a:pt x="112" y="5"/>
                        </a:lnTo>
                        <a:lnTo>
                          <a:pt x="104" y="3"/>
                        </a:lnTo>
                        <a:lnTo>
                          <a:pt x="96" y="1"/>
                        </a:lnTo>
                        <a:lnTo>
                          <a:pt x="87" y="0"/>
                        </a:lnTo>
                        <a:lnTo>
                          <a:pt x="79" y="0"/>
                        </a:lnTo>
                        <a:lnTo>
                          <a:pt x="70" y="0"/>
                        </a:lnTo>
                        <a:lnTo>
                          <a:pt x="62" y="1"/>
                        </a:lnTo>
                        <a:lnTo>
                          <a:pt x="55" y="2"/>
                        </a:lnTo>
                        <a:lnTo>
                          <a:pt x="48" y="3"/>
                        </a:lnTo>
                        <a:lnTo>
                          <a:pt x="41" y="5"/>
                        </a:lnTo>
                        <a:lnTo>
                          <a:pt x="35" y="8"/>
                        </a:lnTo>
                        <a:lnTo>
                          <a:pt x="29" y="10"/>
                        </a:lnTo>
                        <a:lnTo>
                          <a:pt x="24" y="14"/>
                        </a:lnTo>
                        <a:lnTo>
                          <a:pt x="21" y="16"/>
                        </a:lnTo>
                        <a:lnTo>
                          <a:pt x="19" y="18"/>
                        </a:lnTo>
                        <a:lnTo>
                          <a:pt x="16" y="21"/>
                        </a:lnTo>
                        <a:lnTo>
                          <a:pt x="14" y="23"/>
                        </a:lnTo>
                        <a:lnTo>
                          <a:pt x="11" y="26"/>
                        </a:lnTo>
                        <a:lnTo>
                          <a:pt x="10" y="28"/>
                        </a:lnTo>
                        <a:lnTo>
                          <a:pt x="7" y="31"/>
                        </a:lnTo>
                        <a:lnTo>
                          <a:pt x="6" y="34"/>
                        </a:lnTo>
                        <a:lnTo>
                          <a:pt x="2" y="41"/>
                        </a:lnTo>
                        <a:lnTo>
                          <a:pt x="1" y="46"/>
                        </a:lnTo>
                        <a:lnTo>
                          <a:pt x="0" y="50"/>
                        </a:lnTo>
                        <a:lnTo>
                          <a:pt x="1" y="53"/>
                        </a:lnTo>
                        <a:lnTo>
                          <a:pt x="1" y="55"/>
                        </a:lnTo>
                        <a:lnTo>
                          <a:pt x="1" y="58"/>
                        </a:lnTo>
                        <a:lnTo>
                          <a:pt x="3" y="61"/>
                        </a:lnTo>
                        <a:lnTo>
                          <a:pt x="6" y="64"/>
                        </a:lnTo>
                        <a:lnTo>
                          <a:pt x="9" y="64"/>
                        </a:lnTo>
                        <a:lnTo>
                          <a:pt x="10" y="59"/>
                        </a:lnTo>
                        <a:lnTo>
                          <a:pt x="10" y="51"/>
                        </a:lnTo>
                        <a:lnTo>
                          <a:pt x="13" y="41"/>
                        </a:lnTo>
                        <a:close/>
                      </a:path>
                    </a:pathLst>
                  </a:custGeom>
                  <a:solidFill>
                    <a:srgbClr val="722B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18"/>
                  <p:cNvSpPr>
                    <a:spLocks/>
                  </p:cNvSpPr>
                  <p:nvPr/>
                </p:nvSpPr>
                <p:spPr bwMode="auto">
                  <a:xfrm>
                    <a:off x="1220" y="1819"/>
                    <a:ext cx="153" cy="60"/>
                  </a:xfrm>
                  <a:custGeom>
                    <a:avLst/>
                    <a:gdLst>
                      <a:gd name="T0" fmla="*/ 0 w 153"/>
                      <a:gd name="T1" fmla="*/ 49 h 60"/>
                      <a:gd name="T2" fmla="*/ 0 w 153"/>
                      <a:gd name="T3" fmla="*/ 50 h 60"/>
                      <a:gd name="T4" fmla="*/ 1 w 153"/>
                      <a:gd name="T5" fmla="*/ 54 h 60"/>
                      <a:gd name="T6" fmla="*/ 2 w 153"/>
                      <a:gd name="T7" fmla="*/ 57 h 60"/>
                      <a:gd name="T8" fmla="*/ 5 w 153"/>
                      <a:gd name="T9" fmla="*/ 60 h 60"/>
                      <a:gd name="T10" fmla="*/ 7 w 153"/>
                      <a:gd name="T11" fmla="*/ 59 h 60"/>
                      <a:gd name="T12" fmla="*/ 7 w 153"/>
                      <a:gd name="T13" fmla="*/ 53 h 60"/>
                      <a:gd name="T14" fmla="*/ 6 w 153"/>
                      <a:gd name="T15" fmla="*/ 45 h 60"/>
                      <a:gd name="T16" fmla="*/ 9 w 153"/>
                      <a:gd name="T17" fmla="*/ 36 h 60"/>
                      <a:gd name="T18" fmla="*/ 12 w 153"/>
                      <a:gd name="T19" fmla="*/ 31 h 60"/>
                      <a:gd name="T20" fmla="*/ 17 w 153"/>
                      <a:gd name="T21" fmla="*/ 26 h 60"/>
                      <a:gd name="T22" fmla="*/ 22 w 153"/>
                      <a:gd name="T23" fmla="*/ 22 h 60"/>
                      <a:gd name="T24" fmla="*/ 30 w 153"/>
                      <a:gd name="T25" fmla="*/ 18 h 60"/>
                      <a:gd name="T26" fmla="*/ 38 w 153"/>
                      <a:gd name="T27" fmla="*/ 16 h 60"/>
                      <a:gd name="T28" fmla="*/ 48 w 153"/>
                      <a:gd name="T29" fmla="*/ 14 h 60"/>
                      <a:gd name="T30" fmla="*/ 59 w 153"/>
                      <a:gd name="T31" fmla="*/ 15 h 60"/>
                      <a:gd name="T32" fmla="*/ 71 w 153"/>
                      <a:gd name="T33" fmla="*/ 18 h 60"/>
                      <a:gd name="T34" fmla="*/ 84 w 153"/>
                      <a:gd name="T35" fmla="*/ 22 h 60"/>
                      <a:gd name="T36" fmla="*/ 95 w 153"/>
                      <a:gd name="T37" fmla="*/ 25 h 60"/>
                      <a:gd name="T38" fmla="*/ 106 w 153"/>
                      <a:gd name="T39" fmla="*/ 30 h 60"/>
                      <a:gd name="T40" fmla="*/ 116 w 153"/>
                      <a:gd name="T41" fmla="*/ 33 h 60"/>
                      <a:gd name="T42" fmla="*/ 124 w 153"/>
                      <a:gd name="T43" fmla="*/ 37 h 60"/>
                      <a:gd name="T44" fmla="*/ 131 w 153"/>
                      <a:gd name="T45" fmla="*/ 40 h 60"/>
                      <a:gd name="T46" fmla="*/ 136 w 153"/>
                      <a:gd name="T47" fmla="*/ 44 h 60"/>
                      <a:gd name="T48" fmla="*/ 139 w 153"/>
                      <a:gd name="T49" fmla="*/ 48 h 60"/>
                      <a:gd name="T50" fmla="*/ 142 w 153"/>
                      <a:gd name="T51" fmla="*/ 51 h 60"/>
                      <a:gd name="T52" fmla="*/ 145 w 153"/>
                      <a:gd name="T53" fmla="*/ 53 h 60"/>
                      <a:gd name="T54" fmla="*/ 148 w 153"/>
                      <a:gd name="T55" fmla="*/ 54 h 60"/>
                      <a:gd name="T56" fmla="*/ 150 w 153"/>
                      <a:gd name="T57" fmla="*/ 54 h 60"/>
                      <a:gd name="T58" fmla="*/ 152 w 153"/>
                      <a:gd name="T59" fmla="*/ 52 h 60"/>
                      <a:gd name="T60" fmla="*/ 153 w 153"/>
                      <a:gd name="T61" fmla="*/ 49 h 60"/>
                      <a:gd name="T62" fmla="*/ 153 w 153"/>
                      <a:gd name="T63" fmla="*/ 46 h 60"/>
                      <a:gd name="T64" fmla="*/ 151 w 153"/>
                      <a:gd name="T65" fmla="*/ 40 h 60"/>
                      <a:gd name="T66" fmla="*/ 150 w 153"/>
                      <a:gd name="T67" fmla="*/ 37 h 60"/>
                      <a:gd name="T68" fmla="*/ 148 w 153"/>
                      <a:gd name="T69" fmla="*/ 34 h 60"/>
                      <a:gd name="T70" fmla="*/ 145 w 153"/>
                      <a:gd name="T71" fmla="*/ 30 h 60"/>
                      <a:gd name="T72" fmla="*/ 142 w 153"/>
                      <a:gd name="T73" fmla="*/ 27 h 60"/>
                      <a:gd name="T74" fmla="*/ 139 w 153"/>
                      <a:gd name="T75" fmla="*/ 23 h 60"/>
                      <a:gd name="T76" fmla="*/ 135 w 153"/>
                      <a:gd name="T77" fmla="*/ 20 h 60"/>
                      <a:gd name="T78" fmla="*/ 130 w 153"/>
                      <a:gd name="T79" fmla="*/ 16 h 60"/>
                      <a:gd name="T80" fmla="*/ 125 w 153"/>
                      <a:gd name="T81" fmla="*/ 13 h 60"/>
                      <a:gd name="T82" fmla="*/ 120 w 153"/>
                      <a:gd name="T83" fmla="*/ 10 h 60"/>
                      <a:gd name="T84" fmla="*/ 114 w 153"/>
                      <a:gd name="T85" fmla="*/ 7 h 60"/>
                      <a:gd name="T86" fmla="*/ 109 w 153"/>
                      <a:gd name="T87" fmla="*/ 5 h 60"/>
                      <a:gd name="T88" fmla="*/ 103 w 153"/>
                      <a:gd name="T89" fmla="*/ 3 h 60"/>
                      <a:gd name="T90" fmla="*/ 96 w 153"/>
                      <a:gd name="T91" fmla="*/ 2 h 60"/>
                      <a:gd name="T92" fmla="*/ 90 w 153"/>
                      <a:gd name="T93" fmla="*/ 1 h 60"/>
                      <a:gd name="T94" fmla="*/ 83 w 153"/>
                      <a:gd name="T95" fmla="*/ 0 h 60"/>
                      <a:gd name="T96" fmla="*/ 76 w 153"/>
                      <a:gd name="T97" fmla="*/ 1 h 60"/>
                      <a:gd name="T98" fmla="*/ 64 w 153"/>
                      <a:gd name="T99" fmla="*/ 2 h 60"/>
                      <a:gd name="T100" fmla="*/ 53 w 153"/>
                      <a:gd name="T101" fmla="*/ 4 h 60"/>
                      <a:gd name="T102" fmla="*/ 43 w 153"/>
                      <a:gd name="T103" fmla="*/ 6 h 60"/>
                      <a:gd name="T104" fmla="*/ 34 w 153"/>
                      <a:gd name="T105" fmla="*/ 9 h 60"/>
                      <a:gd name="T106" fmla="*/ 26 w 153"/>
                      <a:gd name="T107" fmla="*/ 12 h 60"/>
                      <a:gd name="T108" fmla="*/ 19 w 153"/>
                      <a:gd name="T109" fmla="*/ 17 h 60"/>
                      <a:gd name="T110" fmla="*/ 13 w 153"/>
                      <a:gd name="T111" fmla="*/ 23 h 60"/>
                      <a:gd name="T112" fmla="*/ 7 w 153"/>
                      <a:gd name="T113" fmla="*/ 30 h 60"/>
                      <a:gd name="T114" fmla="*/ 3 w 153"/>
                      <a:gd name="T115" fmla="*/ 38 h 60"/>
                      <a:gd name="T116" fmla="*/ 1 w 153"/>
                      <a:gd name="T117" fmla="*/ 44 h 60"/>
                      <a:gd name="T118" fmla="*/ 0 w 153"/>
                      <a:gd name="T119" fmla="*/ 48 h 60"/>
                      <a:gd name="T120" fmla="*/ 0 w 153"/>
                      <a:gd name="T121" fmla="*/ 49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
                      <a:gd name="T184" fmla="*/ 0 h 60"/>
                      <a:gd name="T185" fmla="*/ 153 w 153"/>
                      <a:gd name="T186" fmla="*/ 60 h 6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 h="60">
                        <a:moveTo>
                          <a:pt x="0" y="49"/>
                        </a:moveTo>
                        <a:lnTo>
                          <a:pt x="0" y="50"/>
                        </a:lnTo>
                        <a:lnTo>
                          <a:pt x="1" y="54"/>
                        </a:lnTo>
                        <a:lnTo>
                          <a:pt x="2" y="57"/>
                        </a:lnTo>
                        <a:lnTo>
                          <a:pt x="5" y="60"/>
                        </a:lnTo>
                        <a:lnTo>
                          <a:pt x="7" y="59"/>
                        </a:lnTo>
                        <a:lnTo>
                          <a:pt x="7" y="53"/>
                        </a:lnTo>
                        <a:lnTo>
                          <a:pt x="6" y="45"/>
                        </a:lnTo>
                        <a:lnTo>
                          <a:pt x="9" y="36"/>
                        </a:lnTo>
                        <a:lnTo>
                          <a:pt x="12" y="31"/>
                        </a:lnTo>
                        <a:lnTo>
                          <a:pt x="17" y="26"/>
                        </a:lnTo>
                        <a:lnTo>
                          <a:pt x="22" y="22"/>
                        </a:lnTo>
                        <a:lnTo>
                          <a:pt x="30" y="18"/>
                        </a:lnTo>
                        <a:lnTo>
                          <a:pt x="38" y="16"/>
                        </a:lnTo>
                        <a:lnTo>
                          <a:pt x="48" y="14"/>
                        </a:lnTo>
                        <a:lnTo>
                          <a:pt x="59" y="15"/>
                        </a:lnTo>
                        <a:lnTo>
                          <a:pt x="71" y="18"/>
                        </a:lnTo>
                        <a:lnTo>
                          <a:pt x="84" y="22"/>
                        </a:lnTo>
                        <a:lnTo>
                          <a:pt x="95" y="25"/>
                        </a:lnTo>
                        <a:lnTo>
                          <a:pt x="106" y="30"/>
                        </a:lnTo>
                        <a:lnTo>
                          <a:pt x="116" y="33"/>
                        </a:lnTo>
                        <a:lnTo>
                          <a:pt x="124" y="37"/>
                        </a:lnTo>
                        <a:lnTo>
                          <a:pt x="131" y="40"/>
                        </a:lnTo>
                        <a:lnTo>
                          <a:pt x="136" y="44"/>
                        </a:lnTo>
                        <a:lnTo>
                          <a:pt x="139" y="48"/>
                        </a:lnTo>
                        <a:lnTo>
                          <a:pt x="142" y="51"/>
                        </a:lnTo>
                        <a:lnTo>
                          <a:pt x="145" y="53"/>
                        </a:lnTo>
                        <a:lnTo>
                          <a:pt x="148" y="54"/>
                        </a:lnTo>
                        <a:lnTo>
                          <a:pt x="150" y="54"/>
                        </a:lnTo>
                        <a:lnTo>
                          <a:pt x="152" y="52"/>
                        </a:lnTo>
                        <a:lnTo>
                          <a:pt x="153" y="49"/>
                        </a:lnTo>
                        <a:lnTo>
                          <a:pt x="153" y="46"/>
                        </a:lnTo>
                        <a:lnTo>
                          <a:pt x="151" y="40"/>
                        </a:lnTo>
                        <a:lnTo>
                          <a:pt x="150" y="37"/>
                        </a:lnTo>
                        <a:lnTo>
                          <a:pt x="148" y="34"/>
                        </a:lnTo>
                        <a:lnTo>
                          <a:pt x="145" y="30"/>
                        </a:lnTo>
                        <a:lnTo>
                          <a:pt x="142" y="27"/>
                        </a:lnTo>
                        <a:lnTo>
                          <a:pt x="139" y="23"/>
                        </a:lnTo>
                        <a:lnTo>
                          <a:pt x="135" y="20"/>
                        </a:lnTo>
                        <a:lnTo>
                          <a:pt x="130" y="16"/>
                        </a:lnTo>
                        <a:lnTo>
                          <a:pt x="125" y="13"/>
                        </a:lnTo>
                        <a:lnTo>
                          <a:pt x="120" y="10"/>
                        </a:lnTo>
                        <a:lnTo>
                          <a:pt x="114" y="7"/>
                        </a:lnTo>
                        <a:lnTo>
                          <a:pt x="109" y="5"/>
                        </a:lnTo>
                        <a:lnTo>
                          <a:pt x="103" y="3"/>
                        </a:lnTo>
                        <a:lnTo>
                          <a:pt x="96" y="2"/>
                        </a:lnTo>
                        <a:lnTo>
                          <a:pt x="90" y="1"/>
                        </a:lnTo>
                        <a:lnTo>
                          <a:pt x="83" y="0"/>
                        </a:lnTo>
                        <a:lnTo>
                          <a:pt x="76" y="1"/>
                        </a:lnTo>
                        <a:lnTo>
                          <a:pt x="64" y="2"/>
                        </a:lnTo>
                        <a:lnTo>
                          <a:pt x="53" y="4"/>
                        </a:lnTo>
                        <a:lnTo>
                          <a:pt x="43" y="6"/>
                        </a:lnTo>
                        <a:lnTo>
                          <a:pt x="34" y="9"/>
                        </a:lnTo>
                        <a:lnTo>
                          <a:pt x="26" y="12"/>
                        </a:lnTo>
                        <a:lnTo>
                          <a:pt x="19" y="17"/>
                        </a:lnTo>
                        <a:lnTo>
                          <a:pt x="13" y="23"/>
                        </a:lnTo>
                        <a:lnTo>
                          <a:pt x="7" y="30"/>
                        </a:lnTo>
                        <a:lnTo>
                          <a:pt x="3" y="38"/>
                        </a:lnTo>
                        <a:lnTo>
                          <a:pt x="1" y="44"/>
                        </a:lnTo>
                        <a:lnTo>
                          <a:pt x="0" y="48"/>
                        </a:lnTo>
                        <a:lnTo>
                          <a:pt x="0" y="49"/>
                        </a:lnTo>
                        <a:close/>
                      </a:path>
                    </a:pathLst>
                  </a:custGeom>
                  <a:solidFill>
                    <a:srgbClr val="4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19"/>
                  <p:cNvSpPr>
                    <a:spLocks/>
                  </p:cNvSpPr>
                  <p:nvPr/>
                </p:nvSpPr>
                <p:spPr bwMode="auto">
                  <a:xfrm>
                    <a:off x="1409" y="2443"/>
                    <a:ext cx="128" cy="97"/>
                  </a:xfrm>
                  <a:custGeom>
                    <a:avLst/>
                    <a:gdLst>
                      <a:gd name="T0" fmla="*/ 4 w 128"/>
                      <a:gd name="T1" fmla="*/ 59 h 97"/>
                      <a:gd name="T2" fmla="*/ 4 w 128"/>
                      <a:gd name="T3" fmla="*/ 59 h 97"/>
                      <a:gd name="T4" fmla="*/ 5 w 128"/>
                      <a:gd name="T5" fmla="*/ 57 h 97"/>
                      <a:gd name="T6" fmla="*/ 7 w 128"/>
                      <a:gd name="T7" fmla="*/ 55 h 97"/>
                      <a:gd name="T8" fmla="*/ 9 w 128"/>
                      <a:gd name="T9" fmla="*/ 52 h 97"/>
                      <a:gd name="T10" fmla="*/ 12 w 128"/>
                      <a:gd name="T11" fmla="*/ 48 h 97"/>
                      <a:gd name="T12" fmla="*/ 15 w 128"/>
                      <a:gd name="T13" fmla="*/ 43 h 97"/>
                      <a:gd name="T14" fmla="*/ 20 w 128"/>
                      <a:gd name="T15" fmla="*/ 39 h 97"/>
                      <a:gd name="T16" fmla="*/ 24 w 128"/>
                      <a:gd name="T17" fmla="*/ 34 h 97"/>
                      <a:gd name="T18" fmla="*/ 29 w 128"/>
                      <a:gd name="T19" fmla="*/ 29 h 97"/>
                      <a:gd name="T20" fmla="*/ 35 w 128"/>
                      <a:gd name="T21" fmla="*/ 24 h 97"/>
                      <a:gd name="T22" fmla="*/ 41 w 128"/>
                      <a:gd name="T23" fmla="*/ 19 h 97"/>
                      <a:gd name="T24" fmla="*/ 47 w 128"/>
                      <a:gd name="T25" fmla="*/ 15 h 97"/>
                      <a:gd name="T26" fmla="*/ 54 w 128"/>
                      <a:gd name="T27" fmla="*/ 10 h 97"/>
                      <a:gd name="T28" fmla="*/ 61 w 128"/>
                      <a:gd name="T29" fmla="*/ 7 h 97"/>
                      <a:gd name="T30" fmla="*/ 69 w 128"/>
                      <a:gd name="T31" fmla="*/ 4 h 97"/>
                      <a:gd name="T32" fmla="*/ 77 w 128"/>
                      <a:gd name="T33" fmla="*/ 1 h 97"/>
                      <a:gd name="T34" fmla="*/ 84 w 128"/>
                      <a:gd name="T35" fmla="*/ 0 h 97"/>
                      <a:gd name="T36" fmla="*/ 92 w 128"/>
                      <a:gd name="T37" fmla="*/ 0 h 97"/>
                      <a:gd name="T38" fmla="*/ 99 w 128"/>
                      <a:gd name="T39" fmla="*/ 1 h 97"/>
                      <a:gd name="T40" fmla="*/ 105 w 128"/>
                      <a:gd name="T41" fmla="*/ 3 h 97"/>
                      <a:gd name="T42" fmla="*/ 111 w 128"/>
                      <a:gd name="T43" fmla="*/ 6 h 97"/>
                      <a:gd name="T44" fmla="*/ 117 w 128"/>
                      <a:gd name="T45" fmla="*/ 9 h 97"/>
                      <a:gd name="T46" fmla="*/ 121 w 128"/>
                      <a:gd name="T47" fmla="*/ 13 h 97"/>
                      <a:gd name="T48" fmla="*/ 124 w 128"/>
                      <a:gd name="T49" fmla="*/ 18 h 97"/>
                      <a:gd name="T50" fmla="*/ 126 w 128"/>
                      <a:gd name="T51" fmla="*/ 24 h 97"/>
                      <a:gd name="T52" fmla="*/ 128 w 128"/>
                      <a:gd name="T53" fmla="*/ 29 h 97"/>
                      <a:gd name="T54" fmla="*/ 128 w 128"/>
                      <a:gd name="T55" fmla="*/ 36 h 97"/>
                      <a:gd name="T56" fmla="*/ 126 w 128"/>
                      <a:gd name="T57" fmla="*/ 43 h 97"/>
                      <a:gd name="T58" fmla="*/ 123 w 128"/>
                      <a:gd name="T59" fmla="*/ 49 h 97"/>
                      <a:gd name="T60" fmla="*/ 119 w 128"/>
                      <a:gd name="T61" fmla="*/ 57 h 97"/>
                      <a:gd name="T62" fmla="*/ 113 w 128"/>
                      <a:gd name="T63" fmla="*/ 64 h 97"/>
                      <a:gd name="T64" fmla="*/ 105 w 128"/>
                      <a:gd name="T65" fmla="*/ 71 h 97"/>
                      <a:gd name="T66" fmla="*/ 96 w 128"/>
                      <a:gd name="T67" fmla="*/ 78 h 97"/>
                      <a:gd name="T68" fmla="*/ 87 w 128"/>
                      <a:gd name="T69" fmla="*/ 83 h 97"/>
                      <a:gd name="T70" fmla="*/ 77 w 128"/>
                      <a:gd name="T71" fmla="*/ 88 h 97"/>
                      <a:gd name="T72" fmla="*/ 67 w 128"/>
                      <a:gd name="T73" fmla="*/ 92 h 97"/>
                      <a:gd name="T74" fmla="*/ 57 w 128"/>
                      <a:gd name="T75" fmla="*/ 95 h 97"/>
                      <a:gd name="T76" fmla="*/ 47 w 128"/>
                      <a:gd name="T77" fmla="*/ 96 h 97"/>
                      <a:gd name="T78" fmla="*/ 38 w 128"/>
                      <a:gd name="T79" fmla="*/ 97 h 97"/>
                      <a:gd name="T80" fmla="*/ 29 w 128"/>
                      <a:gd name="T81" fmla="*/ 96 h 97"/>
                      <a:gd name="T82" fmla="*/ 21 w 128"/>
                      <a:gd name="T83" fmla="*/ 95 h 97"/>
                      <a:gd name="T84" fmla="*/ 14 w 128"/>
                      <a:gd name="T85" fmla="*/ 93 h 97"/>
                      <a:gd name="T86" fmla="*/ 9 w 128"/>
                      <a:gd name="T87" fmla="*/ 90 h 97"/>
                      <a:gd name="T88" fmla="*/ 4 w 128"/>
                      <a:gd name="T89" fmla="*/ 86 h 97"/>
                      <a:gd name="T90" fmla="*/ 1 w 128"/>
                      <a:gd name="T91" fmla="*/ 80 h 97"/>
                      <a:gd name="T92" fmla="*/ 0 w 128"/>
                      <a:gd name="T93" fmla="*/ 74 h 97"/>
                      <a:gd name="T94" fmla="*/ 1 w 128"/>
                      <a:gd name="T95" fmla="*/ 67 h 97"/>
                      <a:gd name="T96" fmla="*/ 4 w 128"/>
                      <a:gd name="T97" fmla="*/ 59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8"/>
                      <a:gd name="T148" fmla="*/ 0 h 97"/>
                      <a:gd name="T149" fmla="*/ 128 w 128"/>
                      <a:gd name="T150" fmla="*/ 97 h 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8" h="97">
                        <a:moveTo>
                          <a:pt x="4" y="59"/>
                        </a:moveTo>
                        <a:lnTo>
                          <a:pt x="4" y="59"/>
                        </a:lnTo>
                        <a:lnTo>
                          <a:pt x="5" y="57"/>
                        </a:lnTo>
                        <a:lnTo>
                          <a:pt x="7" y="55"/>
                        </a:lnTo>
                        <a:lnTo>
                          <a:pt x="9" y="52"/>
                        </a:lnTo>
                        <a:lnTo>
                          <a:pt x="12" y="48"/>
                        </a:lnTo>
                        <a:lnTo>
                          <a:pt x="15" y="43"/>
                        </a:lnTo>
                        <a:lnTo>
                          <a:pt x="20" y="39"/>
                        </a:lnTo>
                        <a:lnTo>
                          <a:pt x="24" y="34"/>
                        </a:lnTo>
                        <a:lnTo>
                          <a:pt x="29" y="29"/>
                        </a:lnTo>
                        <a:lnTo>
                          <a:pt x="35" y="24"/>
                        </a:lnTo>
                        <a:lnTo>
                          <a:pt x="41" y="19"/>
                        </a:lnTo>
                        <a:lnTo>
                          <a:pt x="47" y="15"/>
                        </a:lnTo>
                        <a:lnTo>
                          <a:pt x="54" y="10"/>
                        </a:lnTo>
                        <a:lnTo>
                          <a:pt x="61" y="7"/>
                        </a:lnTo>
                        <a:lnTo>
                          <a:pt x="69" y="4"/>
                        </a:lnTo>
                        <a:lnTo>
                          <a:pt x="77" y="1"/>
                        </a:lnTo>
                        <a:lnTo>
                          <a:pt x="84" y="0"/>
                        </a:lnTo>
                        <a:lnTo>
                          <a:pt x="92" y="0"/>
                        </a:lnTo>
                        <a:lnTo>
                          <a:pt x="99" y="1"/>
                        </a:lnTo>
                        <a:lnTo>
                          <a:pt x="105" y="3"/>
                        </a:lnTo>
                        <a:lnTo>
                          <a:pt x="111" y="6"/>
                        </a:lnTo>
                        <a:lnTo>
                          <a:pt x="117" y="9"/>
                        </a:lnTo>
                        <a:lnTo>
                          <a:pt x="121" y="13"/>
                        </a:lnTo>
                        <a:lnTo>
                          <a:pt x="124" y="18"/>
                        </a:lnTo>
                        <a:lnTo>
                          <a:pt x="126" y="24"/>
                        </a:lnTo>
                        <a:lnTo>
                          <a:pt x="128" y="29"/>
                        </a:lnTo>
                        <a:lnTo>
                          <a:pt x="128" y="36"/>
                        </a:lnTo>
                        <a:lnTo>
                          <a:pt x="126" y="43"/>
                        </a:lnTo>
                        <a:lnTo>
                          <a:pt x="123" y="49"/>
                        </a:lnTo>
                        <a:lnTo>
                          <a:pt x="119" y="57"/>
                        </a:lnTo>
                        <a:lnTo>
                          <a:pt x="113" y="64"/>
                        </a:lnTo>
                        <a:lnTo>
                          <a:pt x="105" y="71"/>
                        </a:lnTo>
                        <a:lnTo>
                          <a:pt x="96" y="78"/>
                        </a:lnTo>
                        <a:lnTo>
                          <a:pt x="87" y="83"/>
                        </a:lnTo>
                        <a:lnTo>
                          <a:pt x="77" y="88"/>
                        </a:lnTo>
                        <a:lnTo>
                          <a:pt x="67" y="92"/>
                        </a:lnTo>
                        <a:lnTo>
                          <a:pt x="57" y="95"/>
                        </a:lnTo>
                        <a:lnTo>
                          <a:pt x="47" y="96"/>
                        </a:lnTo>
                        <a:lnTo>
                          <a:pt x="38" y="97"/>
                        </a:lnTo>
                        <a:lnTo>
                          <a:pt x="29" y="96"/>
                        </a:lnTo>
                        <a:lnTo>
                          <a:pt x="21" y="95"/>
                        </a:lnTo>
                        <a:lnTo>
                          <a:pt x="14" y="93"/>
                        </a:lnTo>
                        <a:lnTo>
                          <a:pt x="9" y="90"/>
                        </a:lnTo>
                        <a:lnTo>
                          <a:pt x="4" y="86"/>
                        </a:lnTo>
                        <a:lnTo>
                          <a:pt x="1" y="80"/>
                        </a:lnTo>
                        <a:lnTo>
                          <a:pt x="0" y="74"/>
                        </a:lnTo>
                        <a:lnTo>
                          <a:pt x="1" y="67"/>
                        </a:lnTo>
                        <a:lnTo>
                          <a:pt x="4"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20"/>
                  <p:cNvSpPr>
                    <a:spLocks/>
                  </p:cNvSpPr>
                  <p:nvPr/>
                </p:nvSpPr>
                <p:spPr bwMode="auto">
                  <a:xfrm>
                    <a:off x="1416" y="2447"/>
                    <a:ext cx="117" cy="88"/>
                  </a:xfrm>
                  <a:custGeom>
                    <a:avLst/>
                    <a:gdLst>
                      <a:gd name="T0" fmla="*/ 3 w 117"/>
                      <a:gd name="T1" fmla="*/ 54 h 88"/>
                      <a:gd name="T2" fmla="*/ 5 w 117"/>
                      <a:gd name="T3" fmla="*/ 53 h 88"/>
                      <a:gd name="T4" fmla="*/ 8 w 117"/>
                      <a:gd name="T5" fmla="*/ 48 h 88"/>
                      <a:gd name="T6" fmla="*/ 14 w 117"/>
                      <a:gd name="T7" fmla="*/ 40 h 88"/>
                      <a:gd name="T8" fmla="*/ 22 w 117"/>
                      <a:gd name="T9" fmla="*/ 31 h 88"/>
                      <a:gd name="T10" fmla="*/ 32 w 117"/>
                      <a:gd name="T11" fmla="*/ 22 h 88"/>
                      <a:gd name="T12" fmla="*/ 43 w 117"/>
                      <a:gd name="T13" fmla="*/ 14 h 88"/>
                      <a:gd name="T14" fmla="*/ 56 w 117"/>
                      <a:gd name="T15" fmla="*/ 6 h 88"/>
                      <a:gd name="T16" fmla="*/ 70 w 117"/>
                      <a:gd name="T17" fmla="*/ 2 h 88"/>
                      <a:gd name="T18" fmla="*/ 84 w 117"/>
                      <a:gd name="T19" fmla="*/ 0 h 88"/>
                      <a:gd name="T20" fmla="*/ 97 w 117"/>
                      <a:gd name="T21" fmla="*/ 3 h 88"/>
                      <a:gd name="T22" fmla="*/ 107 w 117"/>
                      <a:gd name="T23" fmla="*/ 8 h 88"/>
                      <a:gd name="T24" fmla="*/ 114 w 117"/>
                      <a:gd name="T25" fmla="*/ 17 h 88"/>
                      <a:gd name="T26" fmla="*/ 117 w 117"/>
                      <a:gd name="T27" fmla="*/ 27 h 88"/>
                      <a:gd name="T28" fmla="*/ 116 w 117"/>
                      <a:gd name="T29" fmla="*/ 39 h 88"/>
                      <a:gd name="T30" fmla="*/ 109 w 117"/>
                      <a:gd name="T31" fmla="*/ 52 h 88"/>
                      <a:gd name="T32" fmla="*/ 97 w 117"/>
                      <a:gd name="T33" fmla="*/ 65 h 88"/>
                      <a:gd name="T34" fmla="*/ 88 w 117"/>
                      <a:gd name="T35" fmla="*/ 71 h 88"/>
                      <a:gd name="T36" fmla="*/ 79 w 117"/>
                      <a:gd name="T37" fmla="*/ 76 h 88"/>
                      <a:gd name="T38" fmla="*/ 70 w 117"/>
                      <a:gd name="T39" fmla="*/ 81 h 88"/>
                      <a:gd name="T40" fmla="*/ 61 w 117"/>
                      <a:gd name="T41" fmla="*/ 84 h 88"/>
                      <a:gd name="T42" fmla="*/ 52 w 117"/>
                      <a:gd name="T43" fmla="*/ 86 h 88"/>
                      <a:gd name="T44" fmla="*/ 43 w 117"/>
                      <a:gd name="T45" fmla="*/ 88 h 88"/>
                      <a:gd name="T46" fmla="*/ 35 w 117"/>
                      <a:gd name="T47" fmla="*/ 88 h 88"/>
                      <a:gd name="T48" fmla="*/ 27 w 117"/>
                      <a:gd name="T49" fmla="*/ 88 h 88"/>
                      <a:gd name="T50" fmla="*/ 20 w 117"/>
                      <a:gd name="T51" fmla="*/ 87 h 88"/>
                      <a:gd name="T52" fmla="*/ 13 w 117"/>
                      <a:gd name="T53" fmla="*/ 85 h 88"/>
                      <a:gd name="T54" fmla="*/ 8 w 117"/>
                      <a:gd name="T55" fmla="*/ 82 h 88"/>
                      <a:gd name="T56" fmla="*/ 4 w 117"/>
                      <a:gd name="T57" fmla="*/ 78 h 88"/>
                      <a:gd name="T58" fmla="*/ 1 w 117"/>
                      <a:gd name="T59" fmla="*/ 73 h 88"/>
                      <a:gd name="T60" fmla="*/ 0 w 117"/>
                      <a:gd name="T61" fmla="*/ 68 h 88"/>
                      <a:gd name="T62" fmla="*/ 1 w 117"/>
                      <a:gd name="T63" fmla="*/ 62 h 88"/>
                      <a:gd name="T64" fmla="*/ 3 w 117"/>
                      <a:gd name="T65" fmla="*/ 54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88"/>
                      <a:gd name="T101" fmla="*/ 117 w 117"/>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88">
                        <a:moveTo>
                          <a:pt x="3" y="54"/>
                        </a:moveTo>
                        <a:lnTo>
                          <a:pt x="5" y="53"/>
                        </a:lnTo>
                        <a:lnTo>
                          <a:pt x="8" y="48"/>
                        </a:lnTo>
                        <a:lnTo>
                          <a:pt x="14" y="40"/>
                        </a:lnTo>
                        <a:lnTo>
                          <a:pt x="22" y="31"/>
                        </a:lnTo>
                        <a:lnTo>
                          <a:pt x="32" y="22"/>
                        </a:lnTo>
                        <a:lnTo>
                          <a:pt x="43" y="14"/>
                        </a:lnTo>
                        <a:lnTo>
                          <a:pt x="56" y="6"/>
                        </a:lnTo>
                        <a:lnTo>
                          <a:pt x="70" y="2"/>
                        </a:lnTo>
                        <a:lnTo>
                          <a:pt x="84" y="0"/>
                        </a:lnTo>
                        <a:lnTo>
                          <a:pt x="97" y="3"/>
                        </a:lnTo>
                        <a:lnTo>
                          <a:pt x="107" y="8"/>
                        </a:lnTo>
                        <a:lnTo>
                          <a:pt x="114" y="17"/>
                        </a:lnTo>
                        <a:lnTo>
                          <a:pt x="117" y="27"/>
                        </a:lnTo>
                        <a:lnTo>
                          <a:pt x="116" y="39"/>
                        </a:lnTo>
                        <a:lnTo>
                          <a:pt x="109" y="52"/>
                        </a:lnTo>
                        <a:lnTo>
                          <a:pt x="97" y="65"/>
                        </a:lnTo>
                        <a:lnTo>
                          <a:pt x="88" y="71"/>
                        </a:lnTo>
                        <a:lnTo>
                          <a:pt x="79" y="76"/>
                        </a:lnTo>
                        <a:lnTo>
                          <a:pt x="70" y="81"/>
                        </a:lnTo>
                        <a:lnTo>
                          <a:pt x="61" y="84"/>
                        </a:lnTo>
                        <a:lnTo>
                          <a:pt x="52" y="86"/>
                        </a:lnTo>
                        <a:lnTo>
                          <a:pt x="43" y="88"/>
                        </a:lnTo>
                        <a:lnTo>
                          <a:pt x="35" y="88"/>
                        </a:lnTo>
                        <a:lnTo>
                          <a:pt x="27" y="88"/>
                        </a:lnTo>
                        <a:lnTo>
                          <a:pt x="20" y="87"/>
                        </a:lnTo>
                        <a:lnTo>
                          <a:pt x="13" y="85"/>
                        </a:lnTo>
                        <a:lnTo>
                          <a:pt x="8" y="82"/>
                        </a:lnTo>
                        <a:lnTo>
                          <a:pt x="4" y="78"/>
                        </a:lnTo>
                        <a:lnTo>
                          <a:pt x="1" y="73"/>
                        </a:lnTo>
                        <a:lnTo>
                          <a:pt x="0" y="68"/>
                        </a:lnTo>
                        <a:lnTo>
                          <a:pt x="1" y="62"/>
                        </a:lnTo>
                        <a:lnTo>
                          <a:pt x="3" y="54"/>
                        </a:lnTo>
                        <a:close/>
                      </a:path>
                    </a:pathLst>
                  </a:custGeom>
                  <a:solidFill>
                    <a:srgbClr val="EDD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21"/>
                  <p:cNvSpPr>
                    <a:spLocks/>
                  </p:cNvSpPr>
                  <p:nvPr/>
                </p:nvSpPr>
                <p:spPr bwMode="auto">
                  <a:xfrm>
                    <a:off x="1420" y="2452"/>
                    <a:ext cx="106" cy="79"/>
                  </a:xfrm>
                  <a:custGeom>
                    <a:avLst/>
                    <a:gdLst>
                      <a:gd name="T0" fmla="*/ 3 w 106"/>
                      <a:gd name="T1" fmla="*/ 48 h 79"/>
                      <a:gd name="T2" fmla="*/ 4 w 106"/>
                      <a:gd name="T3" fmla="*/ 47 h 79"/>
                      <a:gd name="T4" fmla="*/ 7 w 106"/>
                      <a:gd name="T5" fmla="*/ 42 h 79"/>
                      <a:gd name="T6" fmla="*/ 13 w 106"/>
                      <a:gd name="T7" fmla="*/ 35 h 79"/>
                      <a:gd name="T8" fmla="*/ 20 w 106"/>
                      <a:gd name="T9" fmla="*/ 28 h 79"/>
                      <a:gd name="T10" fmla="*/ 29 w 106"/>
                      <a:gd name="T11" fmla="*/ 19 h 79"/>
                      <a:gd name="T12" fmla="*/ 39 w 106"/>
                      <a:gd name="T13" fmla="*/ 11 h 79"/>
                      <a:gd name="T14" fmla="*/ 51 w 106"/>
                      <a:gd name="T15" fmla="*/ 5 h 79"/>
                      <a:gd name="T16" fmla="*/ 63 w 106"/>
                      <a:gd name="T17" fmla="*/ 1 h 79"/>
                      <a:gd name="T18" fmla="*/ 76 w 106"/>
                      <a:gd name="T19" fmla="*/ 0 h 79"/>
                      <a:gd name="T20" fmla="*/ 88 w 106"/>
                      <a:gd name="T21" fmla="*/ 2 h 79"/>
                      <a:gd name="T22" fmla="*/ 97 w 106"/>
                      <a:gd name="T23" fmla="*/ 7 h 79"/>
                      <a:gd name="T24" fmla="*/ 103 w 106"/>
                      <a:gd name="T25" fmla="*/ 15 h 79"/>
                      <a:gd name="T26" fmla="*/ 106 w 106"/>
                      <a:gd name="T27" fmla="*/ 24 h 79"/>
                      <a:gd name="T28" fmla="*/ 105 w 106"/>
                      <a:gd name="T29" fmla="*/ 34 h 79"/>
                      <a:gd name="T30" fmla="*/ 99 w 106"/>
                      <a:gd name="T31" fmla="*/ 46 h 79"/>
                      <a:gd name="T32" fmla="*/ 88 w 106"/>
                      <a:gd name="T33" fmla="*/ 58 h 79"/>
                      <a:gd name="T34" fmla="*/ 80 w 106"/>
                      <a:gd name="T35" fmla="*/ 63 h 79"/>
                      <a:gd name="T36" fmla="*/ 72 w 106"/>
                      <a:gd name="T37" fmla="*/ 68 h 79"/>
                      <a:gd name="T38" fmla="*/ 64 w 106"/>
                      <a:gd name="T39" fmla="*/ 72 h 79"/>
                      <a:gd name="T40" fmla="*/ 56 w 106"/>
                      <a:gd name="T41" fmla="*/ 75 h 79"/>
                      <a:gd name="T42" fmla="*/ 47 w 106"/>
                      <a:gd name="T43" fmla="*/ 77 h 79"/>
                      <a:gd name="T44" fmla="*/ 39 w 106"/>
                      <a:gd name="T45" fmla="*/ 78 h 79"/>
                      <a:gd name="T46" fmla="*/ 31 w 106"/>
                      <a:gd name="T47" fmla="*/ 79 h 79"/>
                      <a:gd name="T48" fmla="*/ 24 w 106"/>
                      <a:gd name="T49" fmla="*/ 79 h 79"/>
                      <a:gd name="T50" fmla="*/ 17 w 106"/>
                      <a:gd name="T51" fmla="*/ 78 h 79"/>
                      <a:gd name="T52" fmla="*/ 12 w 106"/>
                      <a:gd name="T53" fmla="*/ 76 h 79"/>
                      <a:gd name="T54" fmla="*/ 7 w 106"/>
                      <a:gd name="T55" fmla="*/ 73 h 79"/>
                      <a:gd name="T56" fmla="*/ 3 w 106"/>
                      <a:gd name="T57" fmla="*/ 70 h 79"/>
                      <a:gd name="T58" fmla="*/ 1 w 106"/>
                      <a:gd name="T59" fmla="*/ 66 h 79"/>
                      <a:gd name="T60" fmla="*/ 0 w 106"/>
                      <a:gd name="T61" fmla="*/ 61 h 79"/>
                      <a:gd name="T62" fmla="*/ 1 w 106"/>
                      <a:gd name="T63" fmla="*/ 55 h 79"/>
                      <a:gd name="T64" fmla="*/ 3 w 106"/>
                      <a:gd name="T65" fmla="*/ 48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79"/>
                      <a:gd name="T101" fmla="*/ 106 w 106"/>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79">
                        <a:moveTo>
                          <a:pt x="3" y="48"/>
                        </a:moveTo>
                        <a:lnTo>
                          <a:pt x="4" y="47"/>
                        </a:lnTo>
                        <a:lnTo>
                          <a:pt x="7" y="42"/>
                        </a:lnTo>
                        <a:lnTo>
                          <a:pt x="13" y="35"/>
                        </a:lnTo>
                        <a:lnTo>
                          <a:pt x="20" y="28"/>
                        </a:lnTo>
                        <a:lnTo>
                          <a:pt x="29" y="19"/>
                        </a:lnTo>
                        <a:lnTo>
                          <a:pt x="39" y="11"/>
                        </a:lnTo>
                        <a:lnTo>
                          <a:pt x="51" y="5"/>
                        </a:lnTo>
                        <a:lnTo>
                          <a:pt x="63" y="1"/>
                        </a:lnTo>
                        <a:lnTo>
                          <a:pt x="76" y="0"/>
                        </a:lnTo>
                        <a:lnTo>
                          <a:pt x="88" y="2"/>
                        </a:lnTo>
                        <a:lnTo>
                          <a:pt x="97" y="7"/>
                        </a:lnTo>
                        <a:lnTo>
                          <a:pt x="103" y="15"/>
                        </a:lnTo>
                        <a:lnTo>
                          <a:pt x="106" y="24"/>
                        </a:lnTo>
                        <a:lnTo>
                          <a:pt x="105" y="34"/>
                        </a:lnTo>
                        <a:lnTo>
                          <a:pt x="99" y="46"/>
                        </a:lnTo>
                        <a:lnTo>
                          <a:pt x="88" y="58"/>
                        </a:lnTo>
                        <a:lnTo>
                          <a:pt x="80" y="63"/>
                        </a:lnTo>
                        <a:lnTo>
                          <a:pt x="72" y="68"/>
                        </a:lnTo>
                        <a:lnTo>
                          <a:pt x="64" y="72"/>
                        </a:lnTo>
                        <a:lnTo>
                          <a:pt x="56" y="75"/>
                        </a:lnTo>
                        <a:lnTo>
                          <a:pt x="47" y="77"/>
                        </a:lnTo>
                        <a:lnTo>
                          <a:pt x="39" y="78"/>
                        </a:lnTo>
                        <a:lnTo>
                          <a:pt x="31" y="79"/>
                        </a:lnTo>
                        <a:lnTo>
                          <a:pt x="24" y="79"/>
                        </a:lnTo>
                        <a:lnTo>
                          <a:pt x="17" y="78"/>
                        </a:lnTo>
                        <a:lnTo>
                          <a:pt x="12" y="76"/>
                        </a:lnTo>
                        <a:lnTo>
                          <a:pt x="7" y="73"/>
                        </a:lnTo>
                        <a:lnTo>
                          <a:pt x="3" y="70"/>
                        </a:lnTo>
                        <a:lnTo>
                          <a:pt x="1" y="66"/>
                        </a:lnTo>
                        <a:lnTo>
                          <a:pt x="0" y="61"/>
                        </a:lnTo>
                        <a:lnTo>
                          <a:pt x="1" y="55"/>
                        </a:lnTo>
                        <a:lnTo>
                          <a:pt x="3" y="48"/>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22"/>
                  <p:cNvSpPr>
                    <a:spLocks/>
                  </p:cNvSpPr>
                  <p:nvPr/>
                </p:nvSpPr>
                <p:spPr bwMode="auto">
                  <a:xfrm>
                    <a:off x="1425" y="2456"/>
                    <a:ext cx="96" cy="71"/>
                  </a:xfrm>
                  <a:custGeom>
                    <a:avLst/>
                    <a:gdLst>
                      <a:gd name="T0" fmla="*/ 3 w 96"/>
                      <a:gd name="T1" fmla="*/ 44 h 71"/>
                      <a:gd name="T2" fmla="*/ 4 w 96"/>
                      <a:gd name="T3" fmla="*/ 42 h 71"/>
                      <a:gd name="T4" fmla="*/ 7 w 96"/>
                      <a:gd name="T5" fmla="*/ 38 h 71"/>
                      <a:gd name="T6" fmla="*/ 12 w 96"/>
                      <a:gd name="T7" fmla="*/ 32 h 71"/>
                      <a:gd name="T8" fmla="*/ 18 w 96"/>
                      <a:gd name="T9" fmla="*/ 25 h 71"/>
                      <a:gd name="T10" fmla="*/ 26 w 96"/>
                      <a:gd name="T11" fmla="*/ 17 h 71"/>
                      <a:gd name="T12" fmla="*/ 36 w 96"/>
                      <a:gd name="T13" fmla="*/ 11 h 71"/>
                      <a:gd name="T14" fmla="*/ 46 w 96"/>
                      <a:gd name="T15" fmla="*/ 5 h 71"/>
                      <a:gd name="T16" fmla="*/ 57 w 96"/>
                      <a:gd name="T17" fmla="*/ 1 h 71"/>
                      <a:gd name="T18" fmla="*/ 69 w 96"/>
                      <a:gd name="T19" fmla="*/ 0 h 71"/>
                      <a:gd name="T20" fmla="*/ 79 w 96"/>
                      <a:gd name="T21" fmla="*/ 2 h 71"/>
                      <a:gd name="T22" fmla="*/ 88 w 96"/>
                      <a:gd name="T23" fmla="*/ 7 h 71"/>
                      <a:gd name="T24" fmla="*/ 93 w 96"/>
                      <a:gd name="T25" fmla="*/ 13 h 71"/>
                      <a:gd name="T26" fmla="*/ 96 w 96"/>
                      <a:gd name="T27" fmla="*/ 21 h 71"/>
                      <a:gd name="T28" fmla="*/ 95 w 96"/>
                      <a:gd name="T29" fmla="*/ 31 h 71"/>
                      <a:gd name="T30" fmla="*/ 89 w 96"/>
                      <a:gd name="T31" fmla="*/ 41 h 71"/>
                      <a:gd name="T32" fmla="*/ 79 w 96"/>
                      <a:gd name="T33" fmla="*/ 52 h 71"/>
                      <a:gd name="T34" fmla="*/ 72 w 96"/>
                      <a:gd name="T35" fmla="*/ 57 h 71"/>
                      <a:gd name="T36" fmla="*/ 65 w 96"/>
                      <a:gd name="T37" fmla="*/ 61 h 71"/>
                      <a:gd name="T38" fmla="*/ 58 w 96"/>
                      <a:gd name="T39" fmla="*/ 64 h 71"/>
                      <a:gd name="T40" fmla="*/ 50 w 96"/>
                      <a:gd name="T41" fmla="*/ 67 h 71"/>
                      <a:gd name="T42" fmla="*/ 43 w 96"/>
                      <a:gd name="T43" fmla="*/ 69 h 71"/>
                      <a:gd name="T44" fmla="*/ 35 w 96"/>
                      <a:gd name="T45" fmla="*/ 70 h 71"/>
                      <a:gd name="T46" fmla="*/ 29 w 96"/>
                      <a:gd name="T47" fmla="*/ 71 h 71"/>
                      <a:gd name="T48" fmla="*/ 22 w 96"/>
                      <a:gd name="T49" fmla="*/ 71 h 71"/>
                      <a:gd name="T50" fmla="*/ 16 w 96"/>
                      <a:gd name="T51" fmla="*/ 70 h 71"/>
                      <a:gd name="T52" fmla="*/ 11 w 96"/>
                      <a:gd name="T53" fmla="*/ 68 h 71"/>
                      <a:gd name="T54" fmla="*/ 6 w 96"/>
                      <a:gd name="T55" fmla="*/ 66 h 71"/>
                      <a:gd name="T56" fmla="*/ 3 w 96"/>
                      <a:gd name="T57" fmla="*/ 63 h 71"/>
                      <a:gd name="T58" fmla="*/ 1 w 96"/>
                      <a:gd name="T59" fmla="*/ 59 h 71"/>
                      <a:gd name="T60" fmla="*/ 0 w 96"/>
                      <a:gd name="T61" fmla="*/ 54 h 71"/>
                      <a:gd name="T62" fmla="*/ 1 w 96"/>
                      <a:gd name="T63" fmla="*/ 49 h 71"/>
                      <a:gd name="T64" fmla="*/ 3 w 96"/>
                      <a:gd name="T65" fmla="*/ 44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71"/>
                      <a:gd name="T101" fmla="*/ 96 w 96"/>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71">
                        <a:moveTo>
                          <a:pt x="3" y="44"/>
                        </a:moveTo>
                        <a:lnTo>
                          <a:pt x="4" y="42"/>
                        </a:lnTo>
                        <a:lnTo>
                          <a:pt x="7" y="38"/>
                        </a:lnTo>
                        <a:lnTo>
                          <a:pt x="12" y="32"/>
                        </a:lnTo>
                        <a:lnTo>
                          <a:pt x="18" y="25"/>
                        </a:lnTo>
                        <a:lnTo>
                          <a:pt x="26" y="17"/>
                        </a:lnTo>
                        <a:lnTo>
                          <a:pt x="36" y="11"/>
                        </a:lnTo>
                        <a:lnTo>
                          <a:pt x="46" y="5"/>
                        </a:lnTo>
                        <a:lnTo>
                          <a:pt x="57" y="1"/>
                        </a:lnTo>
                        <a:lnTo>
                          <a:pt x="69" y="0"/>
                        </a:lnTo>
                        <a:lnTo>
                          <a:pt x="79" y="2"/>
                        </a:lnTo>
                        <a:lnTo>
                          <a:pt x="88" y="7"/>
                        </a:lnTo>
                        <a:lnTo>
                          <a:pt x="93" y="13"/>
                        </a:lnTo>
                        <a:lnTo>
                          <a:pt x="96" y="21"/>
                        </a:lnTo>
                        <a:lnTo>
                          <a:pt x="95" y="31"/>
                        </a:lnTo>
                        <a:lnTo>
                          <a:pt x="89" y="41"/>
                        </a:lnTo>
                        <a:lnTo>
                          <a:pt x="79" y="52"/>
                        </a:lnTo>
                        <a:lnTo>
                          <a:pt x="72" y="57"/>
                        </a:lnTo>
                        <a:lnTo>
                          <a:pt x="65" y="61"/>
                        </a:lnTo>
                        <a:lnTo>
                          <a:pt x="58" y="64"/>
                        </a:lnTo>
                        <a:lnTo>
                          <a:pt x="50" y="67"/>
                        </a:lnTo>
                        <a:lnTo>
                          <a:pt x="43" y="69"/>
                        </a:lnTo>
                        <a:lnTo>
                          <a:pt x="35" y="70"/>
                        </a:lnTo>
                        <a:lnTo>
                          <a:pt x="29" y="71"/>
                        </a:lnTo>
                        <a:lnTo>
                          <a:pt x="22" y="71"/>
                        </a:lnTo>
                        <a:lnTo>
                          <a:pt x="16" y="70"/>
                        </a:lnTo>
                        <a:lnTo>
                          <a:pt x="11" y="68"/>
                        </a:lnTo>
                        <a:lnTo>
                          <a:pt x="6" y="66"/>
                        </a:lnTo>
                        <a:lnTo>
                          <a:pt x="3" y="63"/>
                        </a:lnTo>
                        <a:lnTo>
                          <a:pt x="1" y="59"/>
                        </a:lnTo>
                        <a:lnTo>
                          <a:pt x="0" y="54"/>
                        </a:lnTo>
                        <a:lnTo>
                          <a:pt x="1" y="49"/>
                        </a:lnTo>
                        <a:lnTo>
                          <a:pt x="3" y="44"/>
                        </a:lnTo>
                        <a:close/>
                      </a:path>
                    </a:pathLst>
                  </a:custGeom>
                  <a:solidFill>
                    <a:srgbClr val="C196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23"/>
                  <p:cNvSpPr>
                    <a:spLocks/>
                  </p:cNvSpPr>
                  <p:nvPr/>
                </p:nvSpPr>
                <p:spPr bwMode="auto">
                  <a:xfrm>
                    <a:off x="1431" y="2460"/>
                    <a:ext cx="85" cy="63"/>
                  </a:xfrm>
                  <a:custGeom>
                    <a:avLst/>
                    <a:gdLst>
                      <a:gd name="T0" fmla="*/ 2 w 85"/>
                      <a:gd name="T1" fmla="*/ 39 h 63"/>
                      <a:gd name="T2" fmla="*/ 3 w 85"/>
                      <a:gd name="T3" fmla="*/ 37 h 63"/>
                      <a:gd name="T4" fmla="*/ 6 w 85"/>
                      <a:gd name="T5" fmla="*/ 34 h 63"/>
                      <a:gd name="T6" fmla="*/ 10 w 85"/>
                      <a:gd name="T7" fmla="*/ 28 h 63"/>
                      <a:gd name="T8" fmla="*/ 16 w 85"/>
                      <a:gd name="T9" fmla="*/ 22 h 63"/>
                      <a:gd name="T10" fmla="*/ 23 w 85"/>
                      <a:gd name="T11" fmla="*/ 16 h 63"/>
                      <a:gd name="T12" fmla="*/ 31 w 85"/>
                      <a:gd name="T13" fmla="*/ 10 h 63"/>
                      <a:gd name="T14" fmla="*/ 40 w 85"/>
                      <a:gd name="T15" fmla="*/ 5 h 63"/>
                      <a:gd name="T16" fmla="*/ 50 w 85"/>
                      <a:gd name="T17" fmla="*/ 1 h 63"/>
                      <a:gd name="T18" fmla="*/ 61 w 85"/>
                      <a:gd name="T19" fmla="*/ 0 h 63"/>
                      <a:gd name="T20" fmla="*/ 70 w 85"/>
                      <a:gd name="T21" fmla="*/ 2 h 63"/>
                      <a:gd name="T22" fmla="*/ 77 w 85"/>
                      <a:gd name="T23" fmla="*/ 6 h 63"/>
                      <a:gd name="T24" fmla="*/ 82 w 85"/>
                      <a:gd name="T25" fmla="*/ 12 h 63"/>
                      <a:gd name="T26" fmla="*/ 85 w 85"/>
                      <a:gd name="T27" fmla="*/ 19 h 63"/>
                      <a:gd name="T28" fmla="*/ 84 w 85"/>
                      <a:gd name="T29" fmla="*/ 27 h 63"/>
                      <a:gd name="T30" fmla="*/ 79 w 85"/>
                      <a:gd name="T31" fmla="*/ 36 h 63"/>
                      <a:gd name="T32" fmla="*/ 70 w 85"/>
                      <a:gd name="T33" fmla="*/ 46 h 63"/>
                      <a:gd name="T34" fmla="*/ 64 w 85"/>
                      <a:gd name="T35" fmla="*/ 50 h 63"/>
                      <a:gd name="T36" fmla="*/ 57 w 85"/>
                      <a:gd name="T37" fmla="*/ 54 h 63"/>
                      <a:gd name="T38" fmla="*/ 51 w 85"/>
                      <a:gd name="T39" fmla="*/ 57 h 63"/>
                      <a:gd name="T40" fmla="*/ 44 w 85"/>
                      <a:gd name="T41" fmla="*/ 59 h 63"/>
                      <a:gd name="T42" fmla="*/ 37 w 85"/>
                      <a:gd name="T43" fmla="*/ 61 h 63"/>
                      <a:gd name="T44" fmla="*/ 31 w 85"/>
                      <a:gd name="T45" fmla="*/ 62 h 63"/>
                      <a:gd name="T46" fmla="*/ 25 w 85"/>
                      <a:gd name="T47" fmla="*/ 63 h 63"/>
                      <a:gd name="T48" fmla="*/ 19 w 85"/>
                      <a:gd name="T49" fmla="*/ 62 h 63"/>
                      <a:gd name="T50" fmla="*/ 14 w 85"/>
                      <a:gd name="T51" fmla="*/ 61 h 63"/>
                      <a:gd name="T52" fmla="*/ 9 w 85"/>
                      <a:gd name="T53" fmla="*/ 60 h 63"/>
                      <a:gd name="T54" fmla="*/ 5 w 85"/>
                      <a:gd name="T55" fmla="*/ 58 h 63"/>
                      <a:gd name="T56" fmla="*/ 2 w 85"/>
                      <a:gd name="T57" fmla="*/ 55 h 63"/>
                      <a:gd name="T58" fmla="*/ 0 w 85"/>
                      <a:gd name="T59" fmla="*/ 52 h 63"/>
                      <a:gd name="T60" fmla="*/ 0 w 85"/>
                      <a:gd name="T61" fmla="*/ 48 h 63"/>
                      <a:gd name="T62" fmla="*/ 0 w 85"/>
                      <a:gd name="T63" fmla="*/ 44 h 63"/>
                      <a:gd name="T64" fmla="*/ 2 w 85"/>
                      <a:gd name="T65" fmla="*/ 39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63"/>
                      <a:gd name="T101" fmla="*/ 85 w 85"/>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63">
                        <a:moveTo>
                          <a:pt x="2" y="39"/>
                        </a:moveTo>
                        <a:lnTo>
                          <a:pt x="3" y="37"/>
                        </a:lnTo>
                        <a:lnTo>
                          <a:pt x="6" y="34"/>
                        </a:lnTo>
                        <a:lnTo>
                          <a:pt x="10" y="28"/>
                        </a:lnTo>
                        <a:lnTo>
                          <a:pt x="16" y="22"/>
                        </a:lnTo>
                        <a:lnTo>
                          <a:pt x="23" y="16"/>
                        </a:lnTo>
                        <a:lnTo>
                          <a:pt x="31" y="10"/>
                        </a:lnTo>
                        <a:lnTo>
                          <a:pt x="40" y="5"/>
                        </a:lnTo>
                        <a:lnTo>
                          <a:pt x="50" y="1"/>
                        </a:lnTo>
                        <a:lnTo>
                          <a:pt x="61" y="0"/>
                        </a:lnTo>
                        <a:lnTo>
                          <a:pt x="70" y="2"/>
                        </a:lnTo>
                        <a:lnTo>
                          <a:pt x="77" y="6"/>
                        </a:lnTo>
                        <a:lnTo>
                          <a:pt x="82" y="12"/>
                        </a:lnTo>
                        <a:lnTo>
                          <a:pt x="85" y="19"/>
                        </a:lnTo>
                        <a:lnTo>
                          <a:pt x="84" y="27"/>
                        </a:lnTo>
                        <a:lnTo>
                          <a:pt x="79" y="36"/>
                        </a:lnTo>
                        <a:lnTo>
                          <a:pt x="70" y="46"/>
                        </a:lnTo>
                        <a:lnTo>
                          <a:pt x="64" y="50"/>
                        </a:lnTo>
                        <a:lnTo>
                          <a:pt x="57" y="54"/>
                        </a:lnTo>
                        <a:lnTo>
                          <a:pt x="51" y="57"/>
                        </a:lnTo>
                        <a:lnTo>
                          <a:pt x="44" y="59"/>
                        </a:lnTo>
                        <a:lnTo>
                          <a:pt x="37" y="61"/>
                        </a:lnTo>
                        <a:lnTo>
                          <a:pt x="31" y="62"/>
                        </a:lnTo>
                        <a:lnTo>
                          <a:pt x="25" y="63"/>
                        </a:lnTo>
                        <a:lnTo>
                          <a:pt x="19" y="62"/>
                        </a:lnTo>
                        <a:lnTo>
                          <a:pt x="14" y="61"/>
                        </a:lnTo>
                        <a:lnTo>
                          <a:pt x="9" y="60"/>
                        </a:lnTo>
                        <a:lnTo>
                          <a:pt x="5" y="58"/>
                        </a:lnTo>
                        <a:lnTo>
                          <a:pt x="2" y="55"/>
                        </a:lnTo>
                        <a:lnTo>
                          <a:pt x="0" y="52"/>
                        </a:lnTo>
                        <a:lnTo>
                          <a:pt x="0" y="48"/>
                        </a:lnTo>
                        <a:lnTo>
                          <a:pt x="0" y="44"/>
                        </a:lnTo>
                        <a:lnTo>
                          <a:pt x="2" y="39"/>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24"/>
                  <p:cNvSpPr>
                    <a:spLocks/>
                  </p:cNvSpPr>
                  <p:nvPr/>
                </p:nvSpPr>
                <p:spPr bwMode="auto">
                  <a:xfrm>
                    <a:off x="973" y="2062"/>
                    <a:ext cx="556" cy="486"/>
                  </a:xfrm>
                  <a:custGeom>
                    <a:avLst/>
                    <a:gdLst>
                      <a:gd name="T0" fmla="*/ 0 w 556"/>
                      <a:gd name="T1" fmla="*/ 250 h 486"/>
                      <a:gd name="T2" fmla="*/ 1 w 556"/>
                      <a:gd name="T3" fmla="*/ 239 h 486"/>
                      <a:gd name="T4" fmla="*/ 4 w 556"/>
                      <a:gd name="T5" fmla="*/ 220 h 486"/>
                      <a:gd name="T6" fmla="*/ 10 w 556"/>
                      <a:gd name="T7" fmla="*/ 194 h 486"/>
                      <a:gd name="T8" fmla="*/ 21 w 556"/>
                      <a:gd name="T9" fmla="*/ 164 h 486"/>
                      <a:gd name="T10" fmla="*/ 38 w 556"/>
                      <a:gd name="T11" fmla="*/ 131 h 486"/>
                      <a:gd name="T12" fmla="*/ 61 w 556"/>
                      <a:gd name="T13" fmla="*/ 96 h 486"/>
                      <a:gd name="T14" fmla="*/ 94 w 556"/>
                      <a:gd name="T15" fmla="*/ 63 h 486"/>
                      <a:gd name="T16" fmla="*/ 142 w 556"/>
                      <a:gd name="T17" fmla="*/ 30 h 486"/>
                      <a:gd name="T18" fmla="*/ 194 w 556"/>
                      <a:gd name="T19" fmla="*/ 7 h 486"/>
                      <a:gd name="T20" fmla="*/ 238 w 556"/>
                      <a:gd name="T21" fmla="*/ 0 h 486"/>
                      <a:gd name="T22" fmla="*/ 277 w 556"/>
                      <a:gd name="T23" fmla="*/ 6 h 486"/>
                      <a:gd name="T24" fmla="*/ 310 w 556"/>
                      <a:gd name="T25" fmla="*/ 20 h 486"/>
                      <a:gd name="T26" fmla="*/ 340 w 556"/>
                      <a:gd name="T27" fmla="*/ 39 h 486"/>
                      <a:gd name="T28" fmla="*/ 365 w 556"/>
                      <a:gd name="T29" fmla="*/ 59 h 486"/>
                      <a:gd name="T30" fmla="*/ 388 w 556"/>
                      <a:gd name="T31" fmla="*/ 78 h 486"/>
                      <a:gd name="T32" fmla="*/ 410 w 556"/>
                      <a:gd name="T33" fmla="*/ 93 h 486"/>
                      <a:gd name="T34" fmla="*/ 433 w 556"/>
                      <a:gd name="T35" fmla="*/ 114 h 486"/>
                      <a:gd name="T36" fmla="*/ 457 w 556"/>
                      <a:gd name="T37" fmla="*/ 141 h 486"/>
                      <a:gd name="T38" fmla="*/ 481 w 556"/>
                      <a:gd name="T39" fmla="*/ 172 h 486"/>
                      <a:gd name="T40" fmla="*/ 503 w 556"/>
                      <a:gd name="T41" fmla="*/ 205 h 486"/>
                      <a:gd name="T42" fmla="*/ 523 w 556"/>
                      <a:gd name="T43" fmla="*/ 237 h 486"/>
                      <a:gd name="T44" fmla="*/ 540 w 556"/>
                      <a:gd name="T45" fmla="*/ 267 h 486"/>
                      <a:gd name="T46" fmla="*/ 551 w 556"/>
                      <a:gd name="T47" fmla="*/ 292 h 486"/>
                      <a:gd name="T48" fmla="*/ 556 w 556"/>
                      <a:gd name="T49" fmla="*/ 312 h 486"/>
                      <a:gd name="T50" fmla="*/ 549 w 556"/>
                      <a:gd name="T51" fmla="*/ 331 h 486"/>
                      <a:gd name="T52" fmla="*/ 532 w 556"/>
                      <a:gd name="T53" fmla="*/ 349 h 486"/>
                      <a:gd name="T54" fmla="*/ 509 w 556"/>
                      <a:gd name="T55" fmla="*/ 366 h 486"/>
                      <a:gd name="T56" fmla="*/ 481 w 556"/>
                      <a:gd name="T57" fmla="*/ 384 h 486"/>
                      <a:gd name="T58" fmla="*/ 453 w 556"/>
                      <a:gd name="T59" fmla="*/ 401 h 486"/>
                      <a:gd name="T60" fmla="*/ 427 w 556"/>
                      <a:gd name="T61" fmla="*/ 418 h 486"/>
                      <a:gd name="T62" fmla="*/ 407 w 556"/>
                      <a:gd name="T63" fmla="*/ 436 h 486"/>
                      <a:gd name="T64" fmla="*/ 392 w 556"/>
                      <a:gd name="T65" fmla="*/ 453 h 486"/>
                      <a:gd name="T66" fmla="*/ 373 w 556"/>
                      <a:gd name="T67" fmla="*/ 466 h 486"/>
                      <a:gd name="T68" fmla="*/ 347 w 556"/>
                      <a:gd name="T69" fmla="*/ 476 h 486"/>
                      <a:gd name="T70" fmla="*/ 318 w 556"/>
                      <a:gd name="T71" fmla="*/ 482 h 486"/>
                      <a:gd name="T72" fmla="*/ 286 w 556"/>
                      <a:gd name="T73" fmla="*/ 486 h 486"/>
                      <a:gd name="T74" fmla="*/ 253 w 556"/>
                      <a:gd name="T75" fmla="*/ 486 h 486"/>
                      <a:gd name="T76" fmla="*/ 219 w 556"/>
                      <a:gd name="T77" fmla="*/ 484 h 486"/>
                      <a:gd name="T78" fmla="*/ 188 w 556"/>
                      <a:gd name="T79" fmla="*/ 478 h 486"/>
                      <a:gd name="T80" fmla="*/ 160 w 556"/>
                      <a:gd name="T81" fmla="*/ 471 h 486"/>
                      <a:gd name="T82" fmla="*/ 133 w 556"/>
                      <a:gd name="T83" fmla="*/ 455 h 486"/>
                      <a:gd name="T84" fmla="*/ 106 w 556"/>
                      <a:gd name="T85" fmla="*/ 433 h 486"/>
                      <a:gd name="T86" fmla="*/ 81 w 556"/>
                      <a:gd name="T87" fmla="*/ 405 h 486"/>
                      <a:gd name="T88" fmla="*/ 58 w 556"/>
                      <a:gd name="T89" fmla="*/ 373 h 486"/>
                      <a:gd name="T90" fmla="*/ 37 w 556"/>
                      <a:gd name="T91" fmla="*/ 339 h 486"/>
                      <a:gd name="T92" fmla="*/ 20 w 556"/>
                      <a:gd name="T93" fmla="*/ 304 h 486"/>
                      <a:gd name="T94" fmla="*/ 6 w 556"/>
                      <a:gd name="T95" fmla="*/ 268 h 4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56"/>
                      <a:gd name="T145" fmla="*/ 0 h 486"/>
                      <a:gd name="T146" fmla="*/ 556 w 556"/>
                      <a:gd name="T147" fmla="*/ 486 h 48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6" h="486">
                        <a:moveTo>
                          <a:pt x="0" y="251"/>
                        </a:moveTo>
                        <a:lnTo>
                          <a:pt x="0" y="250"/>
                        </a:lnTo>
                        <a:lnTo>
                          <a:pt x="1" y="245"/>
                        </a:lnTo>
                        <a:lnTo>
                          <a:pt x="1" y="239"/>
                        </a:lnTo>
                        <a:lnTo>
                          <a:pt x="2" y="231"/>
                        </a:lnTo>
                        <a:lnTo>
                          <a:pt x="4" y="220"/>
                        </a:lnTo>
                        <a:lnTo>
                          <a:pt x="7" y="208"/>
                        </a:lnTo>
                        <a:lnTo>
                          <a:pt x="10" y="194"/>
                        </a:lnTo>
                        <a:lnTo>
                          <a:pt x="15" y="179"/>
                        </a:lnTo>
                        <a:lnTo>
                          <a:pt x="21" y="164"/>
                        </a:lnTo>
                        <a:lnTo>
                          <a:pt x="29" y="147"/>
                        </a:lnTo>
                        <a:lnTo>
                          <a:pt x="38" y="131"/>
                        </a:lnTo>
                        <a:lnTo>
                          <a:pt x="49" y="113"/>
                        </a:lnTo>
                        <a:lnTo>
                          <a:pt x="61" y="96"/>
                        </a:lnTo>
                        <a:lnTo>
                          <a:pt x="77" y="80"/>
                        </a:lnTo>
                        <a:lnTo>
                          <a:pt x="94" y="63"/>
                        </a:lnTo>
                        <a:lnTo>
                          <a:pt x="114" y="48"/>
                        </a:lnTo>
                        <a:lnTo>
                          <a:pt x="142" y="30"/>
                        </a:lnTo>
                        <a:lnTo>
                          <a:pt x="169" y="16"/>
                        </a:lnTo>
                        <a:lnTo>
                          <a:pt x="194" y="7"/>
                        </a:lnTo>
                        <a:lnTo>
                          <a:pt x="217" y="2"/>
                        </a:lnTo>
                        <a:lnTo>
                          <a:pt x="238" y="0"/>
                        </a:lnTo>
                        <a:lnTo>
                          <a:pt x="258" y="2"/>
                        </a:lnTo>
                        <a:lnTo>
                          <a:pt x="277" y="6"/>
                        </a:lnTo>
                        <a:lnTo>
                          <a:pt x="294" y="12"/>
                        </a:lnTo>
                        <a:lnTo>
                          <a:pt x="310" y="20"/>
                        </a:lnTo>
                        <a:lnTo>
                          <a:pt x="326" y="29"/>
                        </a:lnTo>
                        <a:lnTo>
                          <a:pt x="340" y="39"/>
                        </a:lnTo>
                        <a:lnTo>
                          <a:pt x="353" y="49"/>
                        </a:lnTo>
                        <a:lnTo>
                          <a:pt x="365" y="59"/>
                        </a:lnTo>
                        <a:lnTo>
                          <a:pt x="377" y="69"/>
                        </a:lnTo>
                        <a:lnTo>
                          <a:pt x="388" y="78"/>
                        </a:lnTo>
                        <a:lnTo>
                          <a:pt x="399" y="85"/>
                        </a:lnTo>
                        <a:lnTo>
                          <a:pt x="410" y="93"/>
                        </a:lnTo>
                        <a:lnTo>
                          <a:pt x="421" y="102"/>
                        </a:lnTo>
                        <a:lnTo>
                          <a:pt x="433" y="114"/>
                        </a:lnTo>
                        <a:lnTo>
                          <a:pt x="445" y="127"/>
                        </a:lnTo>
                        <a:lnTo>
                          <a:pt x="457" y="141"/>
                        </a:lnTo>
                        <a:lnTo>
                          <a:pt x="469" y="156"/>
                        </a:lnTo>
                        <a:lnTo>
                          <a:pt x="481" y="172"/>
                        </a:lnTo>
                        <a:lnTo>
                          <a:pt x="492" y="188"/>
                        </a:lnTo>
                        <a:lnTo>
                          <a:pt x="503" y="205"/>
                        </a:lnTo>
                        <a:lnTo>
                          <a:pt x="513" y="221"/>
                        </a:lnTo>
                        <a:lnTo>
                          <a:pt x="523" y="237"/>
                        </a:lnTo>
                        <a:lnTo>
                          <a:pt x="532" y="253"/>
                        </a:lnTo>
                        <a:lnTo>
                          <a:pt x="540" y="267"/>
                        </a:lnTo>
                        <a:lnTo>
                          <a:pt x="546" y="281"/>
                        </a:lnTo>
                        <a:lnTo>
                          <a:pt x="551" y="292"/>
                        </a:lnTo>
                        <a:lnTo>
                          <a:pt x="555" y="303"/>
                        </a:lnTo>
                        <a:lnTo>
                          <a:pt x="556" y="312"/>
                        </a:lnTo>
                        <a:lnTo>
                          <a:pt x="554" y="321"/>
                        </a:lnTo>
                        <a:lnTo>
                          <a:pt x="549" y="331"/>
                        </a:lnTo>
                        <a:lnTo>
                          <a:pt x="542" y="340"/>
                        </a:lnTo>
                        <a:lnTo>
                          <a:pt x="532" y="349"/>
                        </a:lnTo>
                        <a:lnTo>
                          <a:pt x="521" y="358"/>
                        </a:lnTo>
                        <a:lnTo>
                          <a:pt x="509" y="366"/>
                        </a:lnTo>
                        <a:lnTo>
                          <a:pt x="495" y="375"/>
                        </a:lnTo>
                        <a:lnTo>
                          <a:pt x="481" y="384"/>
                        </a:lnTo>
                        <a:lnTo>
                          <a:pt x="467" y="392"/>
                        </a:lnTo>
                        <a:lnTo>
                          <a:pt x="453" y="401"/>
                        </a:lnTo>
                        <a:lnTo>
                          <a:pt x="440" y="410"/>
                        </a:lnTo>
                        <a:lnTo>
                          <a:pt x="427" y="418"/>
                        </a:lnTo>
                        <a:lnTo>
                          <a:pt x="416" y="427"/>
                        </a:lnTo>
                        <a:lnTo>
                          <a:pt x="407" y="436"/>
                        </a:lnTo>
                        <a:lnTo>
                          <a:pt x="399" y="444"/>
                        </a:lnTo>
                        <a:lnTo>
                          <a:pt x="392" y="453"/>
                        </a:lnTo>
                        <a:lnTo>
                          <a:pt x="383" y="460"/>
                        </a:lnTo>
                        <a:lnTo>
                          <a:pt x="373" y="466"/>
                        </a:lnTo>
                        <a:lnTo>
                          <a:pt x="360" y="471"/>
                        </a:lnTo>
                        <a:lnTo>
                          <a:pt x="347" y="476"/>
                        </a:lnTo>
                        <a:lnTo>
                          <a:pt x="333" y="480"/>
                        </a:lnTo>
                        <a:lnTo>
                          <a:pt x="318" y="482"/>
                        </a:lnTo>
                        <a:lnTo>
                          <a:pt x="302" y="485"/>
                        </a:lnTo>
                        <a:lnTo>
                          <a:pt x="286" y="486"/>
                        </a:lnTo>
                        <a:lnTo>
                          <a:pt x="269" y="486"/>
                        </a:lnTo>
                        <a:lnTo>
                          <a:pt x="253" y="486"/>
                        </a:lnTo>
                        <a:lnTo>
                          <a:pt x="236" y="485"/>
                        </a:lnTo>
                        <a:lnTo>
                          <a:pt x="219" y="484"/>
                        </a:lnTo>
                        <a:lnTo>
                          <a:pt x="204" y="481"/>
                        </a:lnTo>
                        <a:lnTo>
                          <a:pt x="188" y="478"/>
                        </a:lnTo>
                        <a:lnTo>
                          <a:pt x="174" y="475"/>
                        </a:lnTo>
                        <a:lnTo>
                          <a:pt x="160" y="471"/>
                        </a:lnTo>
                        <a:lnTo>
                          <a:pt x="146" y="464"/>
                        </a:lnTo>
                        <a:lnTo>
                          <a:pt x="133" y="455"/>
                        </a:lnTo>
                        <a:lnTo>
                          <a:pt x="119" y="445"/>
                        </a:lnTo>
                        <a:lnTo>
                          <a:pt x="106" y="433"/>
                        </a:lnTo>
                        <a:lnTo>
                          <a:pt x="93" y="420"/>
                        </a:lnTo>
                        <a:lnTo>
                          <a:pt x="81" y="405"/>
                        </a:lnTo>
                        <a:lnTo>
                          <a:pt x="69" y="390"/>
                        </a:lnTo>
                        <a:lnTo>
                          <a:pt x="58" y="373"/>
                        </a:lnTo>
                        <a:lnTo>
                          <a:pt x="47" y="357"/>
                        </a:lnTo>
                        <a:lnTo>
                          <a:pt x="37" y="339"/>
                        </a:lnTo>
                        <a:lnTo>
                          <a:pt x="28" y="321"/>
                        </a:lnTo>
                        <a:lnTo>
                          <a:pt x="20" y="304"/>
                        </a:lnTo>
                        <a:lnTo>
                          <a:pt x="12" y="286"/>
                        </a:lnTo>
                        <a:lnTo>
                          <a:pt x="6" y="268"/>
                        </a:lnTo>
                        <a:lnTo>
                          <a:pt x="0" y="2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25"/>
                  <p:cNvSpPr>
                    <a:spLocks/>
                  </p:cNvSpPr>
                  <p:nvPr/>
                </p:nvSpPr>
                <p:spPr bwMode="auto">
                  <a:xfrm>
                    <a:off x="982" y="2076"/>
                    <a:ext cx="538" cy="465"/>
                  </a:xfrm>
                  <a:custGeom>
                    <a:avLst/>
                    <a:gdLst>
                      <a:gd name="T0" fmla="*/ 136 w 538"/>
                      <a:gd name="T1" fmla="*/ 25 h 465"/>
                      <a:gd name="T2" fmla="*/ 184 w 538"/>
                      <a:gd name="T3" fmla="*/ 5 h 465"/>
                      <a:gd name="T4" fmla="*/ 227 w 538"/>
                      <a:gd name="T5" fmla="*/ 0 h 465"/>
                      <a:gd name="T6" fmla="*/ 264 w 538"/>
                      <a:gd name="T7" fmla="*/ 4 h 465"/>
                      <a:gd name="T8" fmla="*/ 298 w 538"/>
                      <a:gd name="T9" fmla="*/ 17 h 465"/>
                      <a:gd name="T10" fmla="*/ 327 w 538"/>
                      <a:gd name="T11" fmla="*/ 34 h 465"/>
                      <a:gd name="T12" fmla="*/ 353 w 538"/>
                      <a:gd name="T13" fmla="*/ 52 h 465"/>
                      <a:gd name="T14" fmla="*/ 376 w 538"/>
                      <a:gd name="T15" fmla="*/ 69 h 465"/>
                      <a:gd name="T16" fmla="*/ 397 w 538"/>
                      <a:gd name="T17" fmla="*/ 84 h 465"/>
                      <a:gd name="T18" fmla="*/ 419 w 538"/>
                      <a:gd name="T19" fmla="*/ 104 h 465"/>
                      <a:gd name="T20" fmla="*/ 442 w 538"/>
                      <a:gd name="T21" fmla="*/ 130 h 465"/>
                      <a:gd name="T22" fmla="*/ 465 w 538"/>
                      <a:gd name="T23" fmla="*/ 160 h 465"/>
                      <a:gd name="T24" fmla="*/ 487 w 538"/>
                      <a:gd name="T25" fmla="*/ 192 h 465"/>
                      <a:gd name="T26" fmla="*/ 506 w 538"/>
                      <a:gd name="T27" fmla="*/ 224 h 465"/>
                      <a:gd name="T28" fmla="*/ 522 w 538"/>
                      <a:gd name="T29" fmla="*/ 253 h 465"/>
                      <a:gd name="T30" fmla="*/ 534 w 538"/>
                      <a:gd name="T31" fmla="*/ 278 h 465"/>
                      <a:gd name="T32" fmla="*/ 538 w 538"/>
                      <a:gd name="T33" fmla="*/ 297 h 465"/>
                      <a:gd name="T34" fmla="*/ 532 w 538"/>
                      <a:gd name="T35" fmla="*/ 314 h 465"/>
                      <a:gd name="T36" fmla="*/ 515 w 538"/>
                      <a:gd name="T37" fmla="*/ 332 h 465"/>
                      <a:gd name="T38" fmla="*/ 493 w 538"/>
                      <a:gd name="T39" fmla="*/ 349 h 465"/>
                      <a:gd name="T40" fmla="*/ 466 w 538"/>
                      <a:gd name="T41" fmla="*/ 366 h 465"/>
                      <a:gd name="T42" fmla="*/ 439 w 538"/>
                      <a:gd name="T43" fmla="*/ 382 h 465"/>
                      <a:gd name="T44" fmla="*/ 413 w 538"/>
                      <a:gd name="T45" fmla="*/ 399 h 465"/>
                      <a:gd name="T46" fmla="*/ 394 w 538"/>
                      <a:gd name="T47" fmla="*/ 416 h 465"/>
                      <a:gd name="T48" fmla="*/ 379 w 538"/>
                      <a:gd name="T49" fmla="*/ 433 h 465"/>
                      <a:gd name="T50" fmla="*/ 360 w 538"/>
                      <a:gd name="T51" fmla="*/ 446 h 465"/>
                      <a:gd name="T52" fmla="*/ 336 w 538"/>
                      <a:gd name="T53" fmla="*/ 455 h 465"/>
                      <a:gd name="T54" fmla="*/ 308 w 538"/>
                      <a:gd name="T55" fmla="*/ 462 h 465"/>
                      <a:gd name="T56" fmla="*/ 277 w 538"/>
                      <a:gd name="T57" fmla="*/ 465 h 465"/>
                      <a:gd name="T58" fmla="*/ 244 w 538"/>
                      <a:gd name="T59" fmla="*/ 465 h 465"/>
                      <a:gd name="T60" fmla="*/ 212 w 538"/>
                      <a:gd name="T61" fmla="*/ 462 h 465"/>
                      <a:gd name="T62" fmla="*/ 182 w 538"/>
                      <a:gd name="T63" fmla="*/ 457 h 465"/>
                      <a:gd name="T64" fmla="*/ 155 w 538"/>
                      <a:gd name="T65" fmla="*/ 450 h 465"/>
                      <a:gd name="T66" fmla="*/ 129 w 538"/>
                      <a:gd name="T67" fmla="*/ 436 h 465"/>
                      <a:gd name="T68" fmla="*/ 104 w 538"/>
                      <a:gd name="T69" fmla="*/ 415 h 465"/>
                      <a:gd name="T70" fmla="*/ 80 w 538"/>
                      <a:gd name="T71" fmla="*/ 389 h 465"/>
                      <a:gd name="T72" fmla="*/ 58 w 538"/>
                      <a:gd name="T73" fmla="*/ 359 h 465"/>
                      <a:gd name="T74" fmla="*/ 38 w 538"/>
                      <a:gd name="T75" fmla="*/ 327 h 465"/>
                      <a:gd name="T76" fmla="*/ 21 w 538"/>
                      <a:gd name="T77" fmla="*/ 293 h 465"/>
                      <a:gd name="T78" fmla="*/ 7 w 538"/>
                      <a:gd name="T79" fmla="*/ 259 h 465"/>
                      <a:gd name="T80" fmla="*/ 2 w 538"/>
                      <a:gd name="T81" fmla="*/ 241 h 465"/>
                      <a:gd name="T82" fmla="*/ 1 w 538"/>
                      <a:gd name="T83" fmla="*/ 239 h 465"/>
                      <a:gd name="T84" fmla="*/ 0 w 538"/>
                      <a:gd name="T85" fmla="*/ 235 h 465"/>
                      <a:gd name="T86" fmla="*/ 1 w 538"/>
                      <a:gd name="T87" fmla="*/ 225 h 465"/>
                      <a:gd name="T88" fmla="*/ 3 w 538"/>
                      <a:gd name="T89" fmla="*/ 206 h 465"/>
                      <a:gd name="T90" fmla="*/ 9 w 538"/>
                      <a:gd name="T91" fmla="*/ 180 h 465"/>
                      <a:gd name="T92" fmla="*/ 20 w 538"/>
                      <a:gd name="T93" fmla="*/ 151 h 465"/>
                      <a:gd name="T94" fmla="*/ 36 w 538"/>
                      <a:gd name="T95" fmla="*/ 119 h 465"/>
                      <a:gd name="T96" fmla="*/ 59 w 538"/>
                      <a:gd name="T97" fmla="*/ 86 h 465"/>
                      <a:gd name="T98" fmla="*/ 91 w 538"/>
                      <a:gd name="T99" fmla="*/ 55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8"/>
                      <a:gd name="T151" fmla="*/ 0 h 465"/>
                      <a:gd name="T152" fmla="*/ 538 w 538"/>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8" h="465">
                        <a:moveTo>
                          <a:pt x="110" y="41"/>
                        </a:moveTo>
                        <a:lnTo>
                          <a:pt x="136" y="25"/>
                        </a:lnTo>
                        <a:lnTo>
                          <a:pt x="161" y="13"/>
                        </a:lnTo>
                        <a:lnTo>
                          <a:pt x="184" y="5"/>
                        </a:lnTo>
                        <a:lnTo>
                          <a:pt x="206" y="1"/>
                        </a:lnTo>
                        <a:lnTo>
                          <a:pt x="227" y="0"/>
                        </a:lnTo>
                        <a:lnTo>
                          <a:pt x="246" y="1"/>
                        </a:lnTo>
                        <a:lnTo>
                          <a:pt x="264" y="4"/>
                        </a:lnTo>
                        <a:lnTo>
                          <a:pt x="282" y="9"/>
                        </a:lnTo>
                        <a:lnTo>
                          <a:pt x="298" y="17"/>
                        </a:lnTo>
                        <a:lnTo>
                          <a:pt x="313" y="25"/>
                        </a:lnTo>
                        <a:lnTo>
                          <a:pt x="327" y="34"/>
                        </a:lnTo>
                        <a:lnTo>
                          <a:pt x="341" y="43"/>
                        </a:lnTo>
                        <a:lnTo>
                          <a:pt x="353" y="52"/>
                        </a:lnTo>
                        <a:lnTo>
                          <a:pt x="365" y="61"/>
                        </a:lnTo>
                        <a:lnTo>
                          <a:pt x="376" y="69"/>
                        </a:lnTo>
                        <a:lnTo>
                          <a:pt x="386" y="76"/>
                        </a:lnTo>
                        <a:lnTo>
                          <a:pt x="397" y="84"/>
                        </a:lnTo>
                        <a:lnTo>
                          <a:pt x="408" y="93"/>
                        </a:lnTo>
                        <a:lnTo>
                          <a:pt x="419" y="104"/>
                        </a:lnTo>
                        <a:lnTo>
                          <a:pt x="431" y="117"/>
                        </a:lnTo>
                        <a:lnTo>
                          <a:pt x="442" y="130"/>
                        </a:lnTo>
                        <a:lnTo>
                          <a:pt x="454" y="145"/>
                        </a:lnTo>
                        <a:lnTo>
                          <a:pt x="465" y="160"/>
                        </a:lnTo>
                        <a:lnTo>
                          <a:pt x="476" y="176"/>
                        </a:lnTo>
                        <a:lnTo>
                          <a:pt x="487" y="192"/>
                        </a:lnTo>
                        <a:lnTo>
                          <a:pt x="497" y="208"/>
                        </a:lnTo>
                        <a:lnTo>
                          <a:pt x="506" y="224"/>
                        </a:lnTo>
                        <a:lnTo>
                          <a:pt x="515" y="239"/>
                        </a:lnTo>
                        <a:lnTo>
                          <a:pt x="522" y="253"/>
                        </a:lnTo>
                        <a:lnTo>
                          <a:pt x="529" y="266"/>
                        </a:lnTo>
                        <a:lnTo>
                          <a:pt x="534" y="278"/>
                        </a:lnTo>
                        <a:lnTo>
                          <a:pt x="537" y="288"/>
                        </a:lnTo>
                        <a:lnTo>
                          <a:pt x="538" y="297"/>
                        </a:lnTo>
                        <a:lnTo>
                          <a:pt x="536" y="306"/>
                        </a:lnTo>
                        <a:lnTo>
                          <a:pt x="532" y="314"/>
                        </a:lnTo>
                        <a:lnTo>
                          <a:pt x="525" y="323"/>
                        </a:lnTo>
                        <a:lnTo>
                          <a:pt x="515" y="332"/>
                        </a:lnTo>
                        <a:lnTo>
                          <a:pt x="504" y="340"/>
                        </a:lnTo>
                        <a:lnTo>
                          <a:pt x="493" y="349"/>
                        </a:lnTo>
                        <a:lnTo>
                          <a:pt x="480" y="357"/>
                        </a:lnTo>
                        <a:lnTo>
                          <a:pt x="466" y="366"/>
                        </a:lnTo>
                        <a:lnTo>
                          <a:pt x="452" y="374"/>
                        </a:lnTo>
                        <a:lnTo>
                          <a:pt x="439" y="382"/>
                        </a:lnTo>
                        <a:lnTo>
                          <a:pt x="426" y="391"/>
                        </a:lnTo>
                        <a:lnTo>
                          <a:pt x="413" y="399"/>
                        </a:lnTo>
                        <a:lnTo>
                          <a:pt x="403" y="407"/>
                        </a:lnTo>
                        <a:lnTo>
                          <a:pt x="394" y="416"/>
                        </a:lnTo>
                        <a:lnTo>
                          <a:pt x="386" y="424"/>
                        </a:lnTo>
                        <a:lnTo>
                          <a:pt x="379" y="433"/>
                        </a:lnTo>
                        <a:lnTo>
                          <a:pt x="371" y="439"/>
                        </a:lnTo>
                        <a:lnTo>
                          <a:pt x="360" y="446"/>
                        </a:lnTo>
                        <a:lnTo>
                          <a:pt x="349" y="451"/>
                        </a:lnTo>
                        <a:lnTo>
                          <a:pt x="336" y="455"/>
                        </a:lnTo>
                        <a:lnTo>
                          <a:pt x="322" y="459"/>
                        </a:lnTo>
                        <a:lnTo>
                          <a:pt x="308" y="462"/>
                        </a:lnTo>
                        <a:lnTo>
                          <a:pt x="292" y="463"/>
                        </a:lnTo>
                        <a:lnTo>
                          <a:pt x="277" y="465"/>
                        </a:lnTo>
                        <a:lnTo>
                          <a:pt x="260" y="465"/>
                        </a:lnTo>
                        <a:lnTo>
                          <a:pt x="244" y="465"/>
                        </a:lnTo>
                        <a:lnTo>
                          <a:pt x="228" y="464"/>
                        </a:lnTo>
                        <a:lnTo>
                          <a:pt x="212" y="462"/>
                        </a:lnTo>
                        <a:lnTo>
                          <a:pt x="197" y="460"/>
                        </a:lnTo>
                        <a:lnTo>
                          <a:pt x="182" y="457"/>
                        </a:lnTo>
                        <a:lnTo>
                          <a:pt x="168" y="454"/>
                        </a:lnTo>
                        <a:lnTo>
                          <a:pt x="155" y="450"/>
                        </a:lnTo>
                        <a:lnTo>
                          <a:pt x="142" y="443"/>
                        </a:lnTo>
                        <a:lnTo>
                          <a:pt x="129" y="436"/>
                        </a:lnTo>
                        <a:lnTo>
                          <a:pt x="116" y="426"/>
                        </a:lnTo>
                        <a:lnTo>
                          <a:pt x="104" y="415"/>
                        </a:lnTo>
                        <a:lnTo>
                          <a:pt x="92" y="402"/>
                        </a:lnTo>
                        <a:lnTo>
                          <a:pt x="80" y="389"/>
                        </a:lnTo>
                        <a:lnTo>
                          <a:pt x="69" y="374"/>
                        </a:lnTo>
                        <a:lnTo>
                          <a:pt x="58" y="359"/>
                        </a:lnTo>
                        <a:lnTo>
                          <a:pt x="48" y="344"/>
                        </a:lnTo>
                        <a:lnTo>
                          <a:pt x="38" y="327"/>
                        </a:lnTo>
                        <a:lnTo>
                          <a:pt x="29" y="310"/>
                        </a:lnTo>
                        <a:lnTo>
                          <a:pt x="21" y="293"/>
                        </a:lnTo>
                        <a:lnTo>
                          <a:pt x="14" y="277"/>
                        </a:lnTo>
                        <a:lnTo>
                          <a:pt x="7" y="259"/>
                        </a:lnTo>
                        <a:lnTo>
                          <a:pt x="2" y="243"/>
                        </a:lnTo>
                        <a:lnTo>
                          <a:pt x="2" y="241"/>
                        </a:lnTo>
                        <a:lnTo>
                          <a:pt x="1" y="240"/>
                        </a:lnTo>
                        <a:lnTo>
                          <a:pt x="1" y="239"/>
                        </a:lnTo>
                        <a:lnTo>
                          <a:pt x="0" y="237"/>
                        </a:lnTo>
                        <a:lnTo>
                          <a:pt x="0" y="235"/>
                        </a:lnTo>
                        <a:lnTo>
                          <a:pt x="0" y="231"/>
                        </a:lnTo>
                        <a:lnTo>
                          <a:pt x="1" y="225"/>
                        </a:lnTo>
                        <a:lnTo>
                          <a:pt x="2" y="216"/>
                        </a:lnTo>
                        <a:lnTo>
                          <a:pt x="3" y="206"/>
                        </a:lnTo>
                        <a:lnTo>
                          <a:pt x="6" y="194"/>
                        </a:lnTo>
                        <a:lnTo>
                          <a:pt x="9" y="180"/>
                        </a:lnTo>
                        <a:lnTo>
                          <a:pt x="14" y="166"/>
                        </a:lnTo>
                        <a:lnTo>
                          <a:pt x="20" y="151"/>
                        </a:lnTo>
                        <a:lnTo>
                          <a:pt x="27" y="135"/>
                        </a:lnTo>
                        <a:lnTo>
                          <a:pt x="36" y="119"/>
                        </a:lnTo>
                        <a:lnTo>
                          <a:pt x="46" y="103"/>
                        </a:lnTo>
                        <a:lnTo>
                          <a:pt x="59" y="86"/>
                        </a:lnTo>
                        <a:lnTo>
                          <a:pt x="74" y="71"/>
                        </a:lnTo>
                        <a:lnTo>
                          <a:pt x="91" y="55"/>
                        </a:lnTo>
                        <a:lnTo>
                          <a:pt x="110" y="41"/>
                        </a:lnTo>
                        <a:close/>
                      </a:path>
                    </a:pathLst>
                  </a:custGeom>
                  <a:solidFill>
                    <a:srgbClr val="F7EF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26"/>
                  <p:cNvSpPr>
                    <a:spLocks/>
                  </p:cNvSpPr>
                  <p:nvPr/>
                </p:nvSpPr>
                <p:spPr bwMode="auto">
                  <a:xfrm>
                    <a:off x="991" y="2088"/>
                    <a:ext cx="520" cy="446"/>
                  </a:xfrm>
                  <a:custGeom>
                    <a:avLst/>
                    <a:gdLst>
                      <a:gd name="T0" fmla="*/ 130 w 520"/>
                      <a:gd name="T1" fmla="*/ 22 h 446"/>
                      <a:gd name="T2" fmla="*/ 175 w 520"/>
                      <a:gd name="T3" fmla="*/ 5 h 446"/>
                      <a:gd name="T4" fmla="*/ 215 w 520"/>
                      <a:gd name="T5" fmla="*/ 0 h 446"/>
                      <a:gd name="T6" fmla="*/ 252 w 520"/>
                      <a:gd name="T7" fmla="*/ 5 h 446"/>
                      <a:gd name="T8" fmla="*/ 285 w 520"/>
                      <a:gd name="T9" fmla="*/ 16 h 446"/>
                      <a:gd name="T10" fmla="*/ 314 w 520"/>
                      <a:gd name="T11" fmla="*/ 31 h 446"/>
                      <a:gd name="T12" fmla="*/ 341 w 520"/>
                      <a:gd name="T13" fmla="*/ 48 h 446"/>
                      <a:gd name="T14" fmla="*/ 363 w 520"/>
                      <a:gd name="T15" fmla="*/ 63 h 446"/>
                      <a:gd name="T16" fmla="*/ 384 w 520"/>
                      <a:gd name="T17" fmla="*/ 77 h 446"/>
                      <a:gd name="T18" fmla="*/ 405 w 520"/>
                      <a:gd name="T19" fmla="*/ 97 h 446"/>
                      <a:gd name="T20" fmla="*/ 428 w 520"/>
                      <a:gd name="T21" fmla="*/ 122 h 446"/>
                      <a:gd name="T22" fmla="*/ 450 w 520"/>
                      <a:gd name="T23" fmla="*/ 151 h 446"/>
                      <a:gd name="T24" fmla="*/ 471 w 520"/>
                      <a:gd name="T25" fmla="*/ 182 h 446"/>
                      <a:gd name="T26" fmla="*/ 490 w 520"/>
                      <a:gd name="T27" fmla="*/ 213 h 446"/>
                      <a:gd name="T28" fmla="*/ 505 w 520"/>
                      <a:gd name="T29" fmla="*/ 241 h 446"/>
                      <a:gd name="T30" fmla="*/ 516 w 520"/>
                      <a:gd name="T31" fmla="*/ 265 h 446"/>
                      <a:gd name="T32" fmla="*/ 520 w 520"/>
                      <a:gd name="T33" fmla="*/ 283 h 446"/>
                      <a:gd name="T34" fmla="*/ 514 w 520"/>
                      <a:gd name="T35" fmla="*/ 300 h 446"/>
                      <a:gd name="T36" fmla="*/ 498 w 520"/>
                      <a:gd name="T37" fmla="*/ 317 h 446"/>
                      <a:gd name="T38" fmla="*/ 476 w 520"/>
                      <a:gd name="T39" fmla="*/ 333 h 446"/>
                      <a:gd name="T40" fmla="*/ 450 w 520"/>
                      <a:gd name="T41" fmla="*/ 350 h 446"/>
                      <a:gd name="T42" fmla="*/ 424 w 520"/>
                      <a:gd name="T43" fmla="*/ 366 h 446"/>
                      <a:gd name="T44" fmla="*/ 400 w 520"/>
                      <a:gd name="T45" fmla="*/ 382 h 446"/>
                      <a:gd name="T46" fmla="*/ 381 w 520"/>
                      <a:gd name="T47" fmla="*/ 398 h 446"/>
                      <a:gd name="T48" fmla="*/ 367 w 520"/>
                      <a:gd name="T49" fmla="*/ 414 h 446"/>
                      <a:gd name="T50" fmla="*/ 348 w 520"/>
                      <a:gd name="T51" fmla="*/ 427 h 446"/>
                      <a:gd name="T52" fmla="*/ 325 w 520"/>
                      <a:gd name="T53" fmla="*/ 436 h 446"/>
                      <a:gd name="T54" fmla="*/ 297 w 520"/>
                      <a:gd name="T55" fmla="*/ 442 h 446"/>
                      <a:gd name="T56" fmla="*/ 267 w 520"/>
                      <a:gd name="T57" fmla="*/ 445 h 446"/>
                      <a:gd name="T58" fmla="*/ 236 w 520"/>
                      <a:gd name="T59" fmla="*/ 445 h 446"/>
                      <a:gd name="T60" fmla="*/ 205 w 520"/>
                      <a:gd name="T61" fmla="*/ 443 h 446"/>
                      <a:gd name="T62" fmla="*/ 176 w 520"/>
                      <a:gd name="T63" fmla="*/ 439 h 446"/>
                      <a:gd name="T64" fmla="*/ 149 w 520"/>
                      <a:gd name="T65" fmla="*/ 431 h 446"/>
                      <a:gd name="T66" fmla="*/ 124 w 520"/>
                      <a:gd name="T67" fmla="*/ 417 h 446"/>
                      <a:gd name="T68" fmla="*/ 100 w 520"/>
                      <a:gd name="T69" fmla="*/ 397 h 446"/>
                      <a:gd name="T70" fmla="*/ 77 w 520"/>
                      <a:gd name="T71" fmla="*/ 372 h 446"/>
                      <a:gd name="T72" fmla="*/ 56 w 520"/>
                      <a:gd name="T73" fmla="*/ 343 h 446"/>
                      <a:gd name="T74" fmla="*/ 37 w 520"/>
                      <a:gd name="T75" fmla="*/ 312 h 446"/>
                      <a:gd name="T76" fmla="*/ 20 w 520"/>
                      <a:gd name="T77" fmla="*/ 280 h 446"/>
                      <a:gd name="T78" fmla="*/ 7 w 520"/>
                      <a:gd name="T79" fmla="*/ 247 h 446"/>
                      <a:gd name="T80" fmla="*/ 1 w 520"/>
                      <a:gd name="T81" fmla="*/ 229 h 446"/>
                      <a:gd name="T82" fmla="*/ 0 w 520"/>
                      <a:gd name="T83" fmla="*/ 227 h 446"/>
                      <a:gd name="T84" fmla="*/ 0 w 520"/>
                      <a:gd name="T85" fmla="*/ 223 h 446"/>
                      <a:gd name="T86" fmla="*/ 0 w 520"/>
                      <a:gd name="T87" fmla="*/ 212 h 446"/>
                      <a:gd name="T88" fmla="*/ 2 w 520"/>
                      <a:gd name="T89" fmla="*/ 194 h 446"/>
                      <a:gd name="T90" fmla="*/ 8 w 520"/>
                      <a:gd name="T91" fmla="*/ 169 h 446"/>
                      <a:gd name="T92" fmla="*/ 18 w 520"/>
                      <a:gd name="T93" fmla="*/ 140 h 446"/>
                      <a:gd name="T94" fmla="*/ 34 w 520"/>
                      <a:gd name="T95" fmla="*/ 109 h 446"/>
                      <a:gd name="T96" fmla="*/ 57 w 520"/>
                      <a:gd name="T97" fmla="*/ 78 h 446"/>
                      <a:gd name="T98" fmla="*/ 88 w 520"/>
                      <a:gd name="T99" fmla="*/ 49 h 4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20"/>
                      <a:gd name="T151" fmla="*/ 0 h 446"/>
                      <a:gd name="T152" fmla="*/ 520 w 520"/>
                      <a:gd name="T153" fmla="*/ 446 h 4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20" h="446">
                        <a:moveTo>
                          <a:pt x="106" y="35"/>
                        </a:moveTo>
                        <a:lnTo>
                          <a:pt x="130" y="22"/>
                        </a:lnTo>
                        <a:lnTo>
                          <a:pt x="153" y="12"/>
                        </a:lnTo>
                        <a:lnTo>
                          <a:pt x="175" y="5"/>
                        </a:lnTo>
                        <a:lnTo>
                          <a:pt x="196" y="2"/>
                        </a:lnTo>
                        <a:lnTo>
                          <a:pt x="215" y="0"/>
                        </a:lnTo>
                        <a:lnTo>
                          <a:pt x="234" y="2"/>
                        </a:lnTo>
                        <a:lnTo>
                          <a:pt x="252" y="5"/>
                        </a:lnTo>
                        <a:lnTo>
                          <a:pt x="269" y="9"/>
                        </a:lnTo>
                        <a:lnTo>
                          <a:pt x="285" y="16"/>
                        </a:lnTo>
                        <a:lnTo>
                          <a:pt x="300" y="23"/>
                        </a:lnTo>
                        <a:lnTo>
                          <a:pt x="314" y="31"/>
                        </a:lnTo>
                        <a:lnTo>
                          <a:pt x="328" y="39"/>
                        </a:lnTo>
                        <a:lnTo>
                          <a:pt x="341" y="48"/>
                        </a:lnTo>
                        <a:lnTo>
                          <a:pt x="352" y="56"/>
                        </a:lnTo>
                        <a:lnTo>
                          <a:pt x="363" y="63"/>
                        </a:lnTo>
                        <a:lnTo>
                          <a:pt x="373" y="70"/>
                        </a:lnTo>
                        <a:lnTo>
                          <a:pt x="384" y="77"/>
                        </a:lnTo>
                        <a:lnTo>
                          <a:pt x="394" y="86"/>
                        </a:lnTo>
                        <a:lnTo>
                          <a:pt x="405" y="97"/>
                        </a:lnTo>
                        <a:lnTo>
                          <a:pt x="416" y="109"/>
                        </a:lnTo>
                        <a:lnTo>
                          <a:pt x="428" y="122"/>
                        </a:lnTo>
                        <a:lnTo>
                          <a:pt x="439" y="136"/>
                        </a:lnTo>
                        <a:lnTo>
                          <a:pt x="450" y="151"/>
                        </a:lnTo>
                        <a:lnTo>
                          <a:pt x="461" y="167"/>
                        </a:lnTo>
                        <a:lnTo>
                          <a:pt x="471" y="182"/>
                        </a:lnTo>
                        <a:lnTo>
                          <a:pt x="481" y="197"/>
                        </a:lnTo>
                        <a:lnTo>
                          <a:pt x="490" y="213"/>
                        </a:lnTo>
                        <a:lnTo>
                          <a:pt x="498" y="227"/>
                        </a:lnTo>
                        <a:lnTo>
                          <a:pt x="505" y="241"/>
                        </a:lnTo>
                        <a:lnTo>
                          <a:pt x="511" y="253"/>
                        </a:lnTo>
                        <a:lnTo>
                          <a:pt x="516" y="265"/>
                        </a:lnTo>
                        <a:lnTo>
                          <a:pt x="519" y="274"/>
                        </a:lnTo>
                        <a:lnTo>
                          <a:pt x="520" y="283"/>
                        </a:lnTo>
                        <a:lnTo>
                          <a:pt x="518" y="291"/>
                        </a:lnTo>
                        <a:lnTo>
                          <a:pt x="514" y="300"/>
                        </a:lnTo>
                        <a:lnTo>
                          <a:pt x="507" y="309"/>
                        </a:lnTo>
                        <a:lnTo>
                          <a:pt x="498" y="317"/>
                        </a:lnTo>
                        <a:lnTo>
                          <a:pt x="488" y="325"/>
                        </a:lnTo>
                        <a:lnTo>
                          <a:pt x="476" y="333"/>
                        </a:lnTo>
                        <a:lnTo>
                          <a:pt x="463" y="342"/>
                        </a:lnTo>
                        <a:lnTo>
                          <a:pt x="450" y="350"/>
                        </a:lnTo>
                        <a:lnTo>
                          <a:pt x="437" y="358"/>
                        </a:lnTo>
                        <a:lnTo>
                          <a:pt x="424" y="366"/>
                        </a:lnTo>
                        <a:lnTo>
                          <a:pt x="412" y="374"/>
                        </a:lnTo>
                        <a:lnTo>
                          <a:pt x="400" y="382"/>
                        </a:lnTo>
                        <a:lnTo>
                          <a:pt x="389" y="390"/>
                        </a:lnTo>
                        <a:lnTo>
                          <a:pt x="381" y="398"/>
                        </a:lnTo>
                        <a:lnTo>
                          <a:pt x="373" y="407"/>
                        </a:lnTo>
                        <a:lnTo>
                          <a:pt x="367" y="414"/>
                        </a:lnTo>
                        <a:lnTo>
                          <a:pt x="358" y="421"/>
                        </a:lnTo>
                        <a:lnTo>
                          <a:pt x="348" y="427"/>
                        </a:lnTo>
                        <a:lnTo>
                          <a:pt x="337" y="432"/>
                        </a:lnTo>
                        <a:lnTo>
                          <a:pt x="325" y="436"/>
                        </a:lnTo>
                        <a:lnTo>
                          <a:pt x="311" y="440"/>
                        </a:lnTo>
                        <a:lnTo>
                          <a:pt x="297" y="442"/>
                        </a:lnTo>
                        <a:lnTo>
                          <a:pt x="282" y="444"/>
                        </a:lnTo>
                        <a:lnTo>
                          <a:pt x="267" y="445"/>
                        </a:lnTo>
                        <a:lnTo>
                          <a:pt x="252" y="446"/>
                        </a:lnTo>
                        <a:lnTo>
                          <a:pt x="236" y="445"/>
                        </a:lnTo>
                        <a:lnTo>
                          <a:pt x="220" y="445"/>
                        </a:lnTo>
                        <a:lnTo>
                          <a:pt x="205" y="443"/>
                        </a:lnTo>
                        <a:lnTo>
                          <a:pt x="190" y="441"/>
                        </a:lnTo>
                        <a:lnTo>
                          <a:pt x="176" y="439"/>
                        </a:lnTo>
                        <a:lnTo>
                          <a:pt x="162" y="436"/>
                        </a:lnTo>
                        <a:lnTo>
                          <a:pt x="149" y="431"/>
                        </a:lnTo>
                        <a:lnTo>
                          <a:pt x="137" y="425"/>
                        </a:lnTo>
                        <a:lnTo>
                          <a:pt x="124" y="417"/>
                        </a:lnTo>
                        <a:lnTo>
                          <a:pt x="112" y="408"/>
                        </a:lnTo>
                        <a:lnTo>
                          <a:pt x="100" y="397"/>
                        </a:lnTo>
                        <a:lnTo>
                          <a:pt x="88" y="385"/>
                        </a:lnTo>
                        <a:lnTo>
                          <a:pt x="77" y="372"/>
                        </a:lnTo>
                        <a:lnTo>
                          <a:pt x="66" y="358"/>
                        </a:lnTo>
                        <a:lnTo>
                          <a:pt x="56" y="343"/>
                        </a:lnTo>
                        <a:lnTo>
                          <a:pt x="46" y="328"/>
                        </a:lnTo>
                        <a:lnTo>
                          <a:pt x="37" y="312"/>
                        </a:lnTo>
                        <a:lnTo>
                          <a:pt x="28" y="296"/>
                        </a:lnTo>
                        <a:lnTo>
                          <a:pt x="20" y="280"/>
                        </a:lnTo>
                        <a:lnTo>
                          <a:pt x="13" y="263"/>
                        </a:lnTo>
                        <a:lnTo>
                          <a:pt x="7" y="247"/>
                        </a:lnTo>
                        <a:lnTo>
                          <a:pt x="2" y="231"/>
                        </a:lnTo>
                        <a:lnTo>
                          <a:pt x="1" y="229"/>
                        </a:lnTo>
                        <a:lnTo>
                          <a:pt x="1" y="228"/>
                        </a:lnTo>
                        <a:lnTo>
                          <a:pt x="0" y="227"/>
                        </a:lnTo>
                        <a:lnTo>
                          <a:pt x="0" y="225"/>
                        </a:lnTo>
                        <a:lnTo>
                          <a:pt x="0" y="223"/>
                        </a:lnTo>
                        <a:lnTo>
                          <a:pt x="0" y="219"/>
                        </a:lnTo>
                        <a:lnTo>
                          <a:pt x="0" y="212"/>
                        </a:lnTo>
                        <a:lnTo>
                          <a:pt x="1" y="204"/>
                        </a:lnTo>
                        <a:lnTo>
                          <a:pt x="2" y="194"/>
                        </a:lnTo>
                        <a:lnTo>
                          <a:pt x="5" y="182"/>
                        </a:lnTo>
                        <a:lnTo>
                          <a:pt x="8" y="169"/>
                        </a:lnTo>
                        <a:lnTo>
                          <a:pt x="13" y="155"/>
                        </a:lnTo>
                        <a:lnTo>
                          <a:pt x="18" y="140"/>
                        </a:lnTo>
                        <a:lnTo>
                          <a:pt x="25" y="125"/>
                        </a:lnTo>
                        <a:lnTo>
                          <a:pt x="34" y="109"/>
                        </a:lnTo>
                        <a:lnTo>
                          <a:pt x="44" y="93"/>
                        </a:lnTo>
                        <a:lnTo>
                          <a:pt x="57" y="78"/>
                        </a:lnTo>
                        <a:lnTo>
                          <a:pt x="71" y="63"/>
                        </a:lnTo>
                        <a:lnTo>
                          <a:pt x="88" y="49"/>
                        </a:lnTo>
                        <a:lnTo>
                          <a:pt x="106" y="35"/>
                        </a:lnTo>
                        <a:close/>
                      </a:path>
                    </a:pathLst>
                  </a:custGeom>
                  <a:solidFill>
                    <a:srgbClr val="F2E2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27"/>
                  <p:cNvSpPr>
                    <a:spLocks/>
                  </p:cNvSpPr>
                  <p:nvPr/>
                </p:nvSpPr>
                <p:spPr bwMode="auto">
                  <a:xfrm>
                    <a:off x="999" y="2101"/>
                    <a:ext cx="504" cy="426"/>
                  </a:xfrm>
                  <a:custGeom>
                    <a:avLst/>
                    <a:gdLst>
                      <a:gd name="T0" fmla="*/ 125 w 504"/>
                      <a:gd name="T1" fmla="*/ 18 h 426"/>
                      <a:gd name="T2" fmla="*/ 166 w 504"/>
                      <a:gd name="T3" fmla="*/ 4 h 426"/>
                      <a:gd name="T4" fmla="*/ 205 w 504"/>
                      <a:gd name="T5" fmla="*/ 0 h 426"/>
                      <a:gd name="T6" fmla="*/ 241 w 504"/>
                      <a:gd name="T7" fmla="*/ 4 h 426"/>
                      <a:gd name="T8" fmla="*/ 274 w 504"/>
                      <a:gd name="T9" fmla="*/ 13 h 426"/>
                      <a:gd name="T10" fmla="*/ 303 w 504"/>
                      <a:gd name="T11" fmla="*/ 27 h 426"/>
                      <a:gd name="T12" fmla="*/ 329 w 504"/>
                      <a:gd name="T13" fmla="*/ 41 h 426"/>
                      <a:gd name="T14" fmla="*/ 352 w 504"/>
                      <a:gd name="T15" fmla="*/ 56 h 426"/>
                      <a:gd name="T16" fmla="*/ 372 w 504"/>
                      <a:gd name="T17" fmla="*/ 69 h 426"/>
                      <a:gd name="T18" fmla="*/ 392 w 504"/>
                      <a:gd name="T19" fmla="*/ 88 h 426"/>
                      <a:gd name="T20" fmla="*/ 414 w 504"/>
                      <a:gd name="T21" fmla="*/ 113 h 426"/>
                      <a:gd name="T22" fmla="*/ 436 w 504"/>
                      <a:gd name="T23" fmla="*/ 141 h 426"/>
                      <a:gd name="T24" fmla="*/ 456 w 504"/>
                      <a:gd name="T25" fmla="*/ 171 h 426"/>
                      <a:gd name="T26" fmla="*/ 474 w 504"/>
                      <a:gd name="T27" fmla="*/ 200 h 426"/>
                      <a:gd name="T28" fmla="*/ 489 w 504"/>
                      <a:gd name="T29" fmla="*/ 228 h 426"/>
                      <a:gd name="T30" fmla="*/ 500 w 504"/>
                      <a:gd name="T31" fmla="*/ 250 h 426"/>
                      <a:gd name="T32" fmla="*/ 504 w 504"/>
                      <a:gd name="T33" fmla="*/ 268 h 426"/>
                      <a:gd name="T34" fmla="*/ 497 w 504"/>
                      <a:gd name="T35" fmla="*/ 285 h 426"/>
                      <a:gd name="T36" fmla="*/ 482 w 504"/>
                      <a:gd name="T37" fmla="*/ 301 h 426"/>
                      <a:gd name="T38" fmla="*/ 461 w 504"/>
                      <a:gd name="T39" fmla="*/ 317 h 426"/>
                      <a:gd name="T40" fmla="*/ 436 w 504"/>
                      <a:gd name="T41" fmla="*/ 333 h 426"/>
                      <a:gd name="T42" fmla="*/ 411 w 504"/>
                      <a:gd name="T43" fmla="*/ 349 h 426"/>
                      <a:gd name="T44" fmla="*/ 387 w 504"/>
                      <a:gd name="T45" fmla="*/ 365 h 426"/>
                      <a:gd name="T46" fmla="*/ 369 w 504"/>
                      <a:gd name="T47" fmla="*/ 380 h 426"/>
                      <a:gd name="T48" fmla="*/ 356 w 504"/>
                      <a:gd name="T49" fmla="*/ 395 h 426"/>
                      <a:gd name="T50" fmla="*/ 338 w 504"/>
                      <a:gd name="T51" fmla="*/ 408 h 426"/>
                      <a:gd name="T52" fmla="*/ 315 w 504"/>
                      <a:gd name="T53" fmla="*/ 417 h 426"/>
                      <a:gd name="T54" fmla="*/ 288 w 504"/>
                      <a:gd name="T55" fmla="*/ 423 h 426"/>
                      <a:gd name="T56" fmla="*/ 259 w 504"/>
                      <a:gd name="T57" fmla="*/ 426 h 426"/>
                      <a:gd name="T58" fmla="*/ 229 w 504"/>
                      <a:gd name="T59" fmla="*/ 426 h 426"/>
                      <a:gd name="T60" fmla="*/ 199 w 504"/>
                      <a:gd name="T61" fmla="*/ 423 h 426"/>
                      <a:gd name="T62" fmla="*/ 170 w 504"/>
                      <a:gd name="T63" fmla="*/ 419 h 426"/>
                      <a:gd name="T64" fmla="*/ 145 w 504"/>
                      <a:gd name="T65" fmla="*/ 412 h 426"/>
                      <a:gd name="T66" fmla="*/ 121 w 504"/>
                      <a:gd name="T67" fmla="*/ 399 h 426"/>
                      <a:gd name="T68" fmla="*/ 97 w 504"/>
                      <a:gd name="T69" fmla="*/ 379 h 426"/>
                      <a:gd name="T70" fmla="*/ 75 w 504"/>
                      <a:gd name="T71" fmla="*/ 354 h 426"/>
                      <a:gd name="T72" fmla="*/ 54 w 504"/>
                      <a:gd name="T73" fmla="*/ 326 h 426"/>
                      <a:gd name="T74" fmla="*/ 36 w 504"/>
                      <a:gd name="T75" fmla="*/ 296 h 426"/>
                      <a:gd name="T76" fmla="*/ 20 w 504"/>
                      <a:gd name="T77" fmla="*/ 264 h 426"/>
                      <a:gd name="T78" fmla="*/ 7 w 504"/>
                      <a:gd name="T79" fmla="*/ 233 h 426"/>
                      <a:gd name="T80" fmla="*/ 1 w 504"/>
                      <a:gd name="T81" fmla="*/ 216 h 426"/>
                      <a:gd name="T82" fmla="*/ 1 w 504"/>
                      <a:gd name="T83" fmla="*/ 214 h 426"/>
                      <a:gd name="T84" fmla="*/ 0 w 504"/>
                      <a:gd name="T85" fmla="*/ 211 h 426"/>
                      <a:gd name="T86" fmla="*/ 0 w 504"/>
                      <a:gd name="T87" fmla="*/ 199 h 426"/>
                      <a:gd name="T88" fmla="*/ 3 w 504"/>
                      <a:gd name="T89" fmla="*/ 181 h 426"/>
                      <a:gd name="T90" fmla="*/ 8 w 504"/>
                      <a:gd name="T91" fmla="*/ 156 h 426"/>
                      <a:gd name="T92" fmla="*/ 17 w 504"/>
                      <a:gd name="T93" fmla="*/ 128 h 426"/>
                      <a:gd name="T94" fmla="*/ 33 w 504"/>
                      <a:gd name="T95" fmla="*/ 98 h 426"/>
                      <a:gd name="T96" fmla="*/ 55 w 504"/>
                      <a:gd name="T97" fmla="*/ 69 h 426"/>
                      <a:gd name="T98" fmla="*/ 85 w 504"/>
                      <a:gd name="T99" fmla="*/ 41 h 4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04"/>
                      <a:gd name="T151" fmla="*/ 0 h 426"/>
                      <a:gd name="T152" fmla="*/ 504 w 504"/>
                      <a:gd name="T153" fmla="*/ 426 h 4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04" h="426">
                        <a:moveTo>
                          <a:pt x="103" y="29"/>
                        </a:moveTo>
                        <a:lnTo>
                          <a:pt x="125" y="18"/>
                        </a:lnTo>
                        <a:lnTo>
                          <a:pt x="146" y="9"/>
                        </a:lnTo>
                        <a:lnTo>
                          <a:pt x="166" y="4"/>
                        </a:lnTo>
                        <a:lnTo>
                          <a:pt x="186" y="1"/>
                        </a:lnTo>
                        <a:lnTo>
                          <a:pt x="205" y="0"/>
                        </a:lnTo>
                        <a:lnTo>
                          <a:pt x="223" y="1"/>
                        </a:lnTo>
                        <a:lnTo>
                          <a:pt x="241" y="4"/>
                        </a:lnTo>
                        <a:lnTo>
                          <a:pt x="257" y="8"/>
                        </a:lnTo>
                        <a:lnTo>
                          <a:pt x="274" y="13"/>
                        </a:lnTo>
                        <a:lnTo>
                          <a:pt x="288" y="20"/>
                        </a:lnTo>
                        <a:lnTo>
                          <a:pt x="303" y="27"/>
                        </a:lnTo>
                        <a:lnTo>
                          <a:pt x="316" y="34"/>
                        </a:lnTo>
                        <a:lnTo>
                          <a:pt x="329" y="41"/>
                        </a:lnTo>
                        <a:lnTo>
                          <a:pt x="341" y="49"/>
                        </a:lnTo>
                        <a:lnTo>
                          <a:pt x="352" y="56"/>
                        </a:lnTo>
                        <a:lnTo>
                          <a:pt x="362" y="62"/>
                        </a:lnTo>
                        <a:lnTo>
                          <a:pt x="372" y="69"/>
                        </a:lnTo>
                        <a:lnTo>
                          <a:pt x="382" y="78"/>
                        </a:lnTo>
                        <a:lnTo>
                          <a:pt x="392" y="88"/>
                        </a:lnTo>
                        <a:lnTo>
                          <a:pt x="403" y="100"/>
                        </a:lnTo>
                        <a:lnTo>
                          <a:pt x="414" y="113"/>
                        </a:lnTo>
                        <a:lnTo>
                          <a:pt x="425" y="127"/>
                        </a:lnTo>
                        <a:lnTo>
                          <a:pt x="436" y="141"/>
                        </a:lnTo>
                        <a:lnTo>
                          <a:pt x="446" y="156"/>
                        </a:lnTo>
                        <a:lnTo>
                          <a:pt x="456" y="171"/>
                        </a:lnTo>
                        <a:lnTo>
                          <a:pt x="465" y="186"/>
                        </a:lnTo>
                        <a:lnTo>
                          <a:pt x="474" y="200"/>
                        </a:lnTo>
                        <a:lnTo>
                          <a:pt x="482" y="214"/>
                        </a:lnTo>
                        <a:lnTo>
                          <a:pt x="489" y="228"/>
                        </a:lnTo>
                        <a:lnTo>
                          <a:pt x="495" y="239"/>
                        </a:lnTo>
                        <a:lnTo>
                          <a:pt x="500" y="250"/>
                        </a:lnTo>
                        <a:lnTo>
                          <a:pt x="503" y="260"/>
                        </a:lnTo>
                        <a:lnTo>
                          <a:pt x="504" y="268"/>
                        </a:lnTo>
                        <a:lnTo>
                          <a:pt x="502" y="277"/>
                        </a:lnTo>
                        <a:lnTo>
                          <a:pt x="497" y="285"/>
                        </a:lnTo>
                        <a:lnTo>
                          <a:pt x="491" y="293"/>
                        </a:lnTo>
                        <a:lnTo>
                          <a:pt x="482" y="301"/>
                        </a:lnTo>
                        <a:lnTo>
                          <a:pt x="472" y="309"/>
                        </a:lnTo>
                        <a:lnTo>
                          <a:pt x="461" y="317"/>
                        </a:lnTo>
                        <a:lnTo>
                          <a:pt x="449" y="325"/>
                        </a:lnTo>
                        <a:lnTo>
                          <a:pt x="436" y="333"/>
                        </a:lnTo>
                        <a:lnTo>
                          <a:pt x="423" y="341"/>
                        </a:lnTo>
                        <a:lnTo>
                          <a:pt x="411" y="349"/>
                        </a:lnTo>
                        <a:lnTo>
                          <a:pt x="399" y="357"/>
                        </a:lnTo>
                        <a:lnTo>
                          <a:pt x="387" y="365"/>
                        </a:lnTo>
                        <a:lnTo>
                          <a:pt x="377" y="372"/>
                        </a:lnTo>
                        <a:lnTo>
                          <a:pt x="369" y="380"/>
                        </a:lnTo>
                        <a:lnTo>
                          <a:pt x="362" y="388"/>
                        </a:lnTo>
                        <a:lnTo>
                          <a:pt x="356" y="395"/>
                        </a:lnTo>
                        <a:lnTo>
                          <a:pt x="347" y="402"/>
                        </a:lnTo>
                        <a:lnTo>
                          <a:pt x="338" y="408"/>
                        </a:lnTo>
                        <a:lnTo>
                          <a:pt x="327" y="413"/>
                        </a:lnTo>
                        <a:lnTo>
                          <a:pt x="315" y="417"/>
                        </a:lnTo>
                        <a:lnTo>
                          <a:pt x="302" y="420"/>
                        </a:lnTo>
                        <a:lnTo>
                          <a:pt x="288" y="423"/>
                        </a:lnTo>
                        <a:lnTo>
                          <a:pt x="274" y="424"/>
                        </a:lnTo>
                        <a:lnTo>
                          <a:pt x="259" y="426"/>
                        </a:lnTo>
                        <a:lnTo>
                          <a:pt x="244" y="426"/>
                        </a:lnTo>
                        <a:lnTo>
                          <a:pt x="229" y="426"/>
                        </a:lnTo>
                        <a:lnTo>
                          <a:pt x="214" y="425"/>
                        </a:lnTo>
                        <a:lnTo>
                          <a:pt x="199" y="423"/>
                        </a:lnTo>
                        <a:lnTo>
                          <a:pt x="184" y="422"/>
                        </a:lnTo>
                        <a:lnTo>
                          <a:pt x="170" y="419"/>
                        </a:lnTo>
                        <a:lnTo>
                          <a:pt x="157" y="416"/>
                        </a:lnTo>
                        <a:lnTo>
                          <a:pt x="145" y="412"/>
                        </a:lnTo>
                        <a:lnTo>
                          <a:pt x="133" y="406"/>
                        </a:lnTo>
                        <a:lnTo>
                          <a:pt x="121" y="399"/>
                        </a:lnTo>
                        <a:lnTo>
                          <a:pt x="109" y="390"/>
                        </a:lnTo>
                        <a:lnTo>
                          <a:pt x="97" y="379"/>
                        </a:lnTo>
                        <a:lnTo>
                          <a:pt x="86" y="367"/>
                        </a:lnTo>
                        <a:lnTo>
                          <a:pt x="75" y="354"/>
                        </a:lnTo>
                        <a:lnTo>
                          <a:pt x="64" y="341"/>
                        </a:lnTo>
                        <a:lnTo>
                          <a:pt x="54" y="326"/>
                        </a:lnTo>
                        <a:lnTo>
                          <a:pt x="45" y="311"/>
                        </a:lnTo>
                        <a:lnTo>
                          <a:pt x="36" y="296"/>
                        </a:lnTo>
                        <a:lnTo>
                          <a:pt x="27" y="280"/>
                        </a:lnTo>
                        <a:lnTo>
                          <a:pt x="20" y="264"/>
                        </a:lnTo>
                        <a:lnTo>
                          <a:pt x="13" y="248"/>
                        </a:lnTo>
                        <a:lnTo>
                          <a:pt x="7" y="233"/>
                        </a:lnTo>
                        <a:lnTo>
                          <a:pt x="2" y="217"/>
                        </a:lnTo>
                        <a:lnTo>
                          <a:pt x="1" y="216"/>
                        </a:lnTo>
                        <a:lnTo>
                          <a:pt x="1" y="215"/>
                        </a:lnTo>
                        <a:lnTo>
                          <a:pt x="1" y="214"/>
                        </a:lnTo>
                        <a:lnTo>
                          <a:pt x="0" y="212"/>
                        </a:lnTo>
                        <a:lnTo>
                          <a:pt x="0" y="211"/>
                        </a:lnTo>
                        <a:lnTo>
                          <a:pt x="0" y="206"/>
                        </a:lnTo>
                        <a:lnTo>
                          <a:pt x="0" y="199"/>
                        </a:lnTo>
                        <a:lnTo>
                          <a:pt x="1" y="191"/>
                        </a:lnTo>
                        <a:lnTo>
                          <a:pt x="3" y="181"/>
                        </a:lnTo>
                        <a:lnTo>
                          <a:pt x="5" y="169"/>
                        </a:lnTo>
                        <a:lnTo>
                          <a:pt x="8" y="156"/>
                        </a:lnTo>
                        <a:lnTo>
                          <a:pt x="12" y="142"/>
                        </a:lnTo>
                        <a:lnTo>
                          <a:pt x="17" y="128"/>
                        </a:lnTo>
                        <a:lnTo>
                          <a:pt x="25" y="113"/>
                        </a:lnTo>
                        <a:lnTo>
                          <a:pt x="33" y="98"/>
                        </a:lnTo>
                        <a:lnTo>
                          <a:pt x="43" y="83"/>
                        </a:lnTo>
                        <a:lnTo>
                          <a:pt x="55" y="69"/>
                        </a:lnTo>
                        <a:lnTo>
                          <a:pt x="69" y="55"/>
                        </a:lnTo>
                        <a:lnTo>
                          <a:pt x="85" y="41"/>
                        </a:lnTo>
                        <a:lnTo>
                          <a:pt x="103" y="29"/>
                        </a:lnTo>
                        <a:close/>
                      </a:path>
                    </a:pathLst>
                  </a:custGeom>
                  <a:solidFill>
                    <a:srgbClr val="EAD3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28"/>
                  <p:cNvSpPr>
                    <a:spLocks/>
                  </p:cNvSpPr>
                  <p:nvPr/>
                </p:nvSpPr>
                <p:spPr bwMode="auto">
                  <a:xfrm>
                    <a:off x="1008" y="2113"/>
                    <a:ext cx="486" cy="407"/>
                  </a:xfrm>
                  <a:custGeom>
                    <a:avLst/>
                    <a:gdLst>
                      <a:gd name="T0" fmla="*/ 119 w 486"/>
                      <a:gd name="T1" fmla="*/ 15 h 407"/>
                      <a:gd name="T2" fmla="*/ 157 w 486"/>
                      <a:gd name="T3" fmla="*/ 4 h 407"/>
                      <a:gd name="T4" fmla="*/ 193 w 486"/>
                      <a:gd name="T5" fmla="*/ 0 h 407"/>
                      <a:gd name="T6" fmla="*/ 228 w 486"/>
                      <a:gd name="T7" fmla="*/ 4 h 407"/>
                      <a:gd name="T8" fmla="*/ 261 w 486"/>
                      <a:gd name="T9" fmla="*/ 12 h 407"/>
                      <a:gd name="T10" fmla="*/ 290 w 486"/>
                      <a:gd name="T11" fmla="*/ 24 h 407"/>
                      <a:gd name="T12" fmla="*/ 316 w 486"/>
                      <a:gd name="T13" fmla="*/ 37 h 407"/>
                      <a:gd name="T14" fmla="*/ 339 w 486"/>
                      <a:gd name="T15" fmla="*/ 50 h 407"/>
                      <a:gd name="T16" fmla="*/ 358 w 486"/>
                      <a:gd name="T17" fmla="*/ 63 h 407"/>
                      <a:gd name="T18" fmla="*/ 378 w 486"/>
                      <a:gd name="T19" fmla="*/ 81 h 407"/>
                      <a:gd name="T20" fmla="*/ 400 w 486"/>
                      <a:gd name="T21" fmla="*/ 105 h 407"/>
                      <a:gd name="T22" fmla="*/ 420 w 486"/>
                      <a:gd name="T23" fmla="*/ 132 h 407"/>
                      <a:gd name="T24" fmla="*/ 440 w 486"/>
                      <a:gd name="T25" fmla="*/ 161 h 407"/>
                      <a:gd name="T26" fmla="*/ 457 w 486"/>
                      <a:gd name="T27" fmla="*/ 189 h 407"/>
                      <a:gd name="T28" fmla="*/ 472 w 486"/>
                      <a:gd name="T29" fmla="*/ 216 h 407"/>
                      <a:gd name="T30" fmla="*/ 482 w 486"/>
                      <a:gd name="T31" fmla="*/ 238 h 407"/>
                      <a:gd name="T32" fmla="*/ 486 w 486"/>
                      <a:gd name="T33" fmla="*/ 255 h 407"/>
                      <a:gd name="T34" fmla="*/ 480 w 486"/>
                      <a:gd name="T35" fmla="*/ 271 h 407"/>
                      <a:gd name="T36" fmla="*/ 465 w 486"/>
                      <a:gd name="T37" fmla="*/ 287 h 407"/>
                      <a:gd name="T38" fmla="*/ 445 w 486"/>
                      <a:gd name="T39" fmla="*/ 302 h 407"/>
                      <a:gd name="T40" fmla="*/ 421 w 486"/>
                      <a:gd name="T41" fmla="*/ 317 h 407"/>
                      <a:gd name="T42" fmla="*/ 396 w 486"/>
                      <a:gd name="T43" fmla="*/ 332 h 407"/>
                      <a:gd name="T44" fmla="*/ 374 w 486"/>
                      <a:gd name="T45" fmla="*/ 348 h 407"/>
                      <a:gd name="T46" fmla="*/ 355 w 486"/>
                      <a:gd name="T47" fmla="*/ 363 h 407"/>
                      <a:gd name="T48" fmla="*/ 342 w 486"/>
                      <a:gd name="T49" fmla="*/ 378 h 407"/>
                      <a:gd name="T50" fmla="*/ 325 w 486"/>
                      <a:gd name="T51" fmla="*/ 390 h 407"/>
                      <a:gd name="T52" fmla="*/ 303 w 486"/>
                      <a:gd name="T53" fmla="*/ 398 h 407"/>
                      <a:gd name="T54" fmla="*/ 278 w 486"/>
                      <a:gd name="T55" fmla="*/ 404 h 407"/>
                      <a:gd name="T56" fmla="*/ 250 w 486"/>
                      <a:gd name="T57" fmla="*/ 407 h 407"/>
                      <a:gd name="T58" fmla="*/ 220 w 486"/>
                      <a:gd name="T59" fmla="*/ 407 h 407"/>
                      <a:gd name="T60" fmla="*/ 192 w 486"/>
                      <a:gd name="T61" fmla="*/ 405 h 407"/>
                      <a:gd name="T62" fmla="*/ 164 w 486"/>
                      <a:gd name="T63" fmla="*/ 401 h 407"/>
                      <a:gd name="T64" fmla="*/ 139 w 486"/>
                      <a:gd name="T65" fmla="*/ 393 h 407"/>
                      <a:gd name="T66" fmla="*/ 116 w 486"/>
                      <a:gd name="T67" fmla="*/ 380 h 407"/>
                      <a:gd name="T68" fmla="*/ 93 w 486"/>
                      <a:gd name="T69" fmla="*/ 361 h 407"/>
                      <a:gd name="T70" fmla="*/ 71 w 486"/>
                      <a:gd name="T71" fmla="*/ 338 h 407"/>
                      <a:gd name="T72" fmla="*/ 52 w 486"/>
                      <a:gd name="T73" fmla="*/ 311 h 407"/>
                      <a:gd name="T74" fmla="*/ 34 w 486"/>
                      <a:gd name="T75" fmla="*/ 281 h 407"/>
                      <a:gd name="T76" fmla="*/ 19 w 486"/>
                      <a:gd name="T77" fmla="*/ 251 h 407"/>
                      <a:gd name="T78" fmla="*/ 6 w 486"/>
                      <a:gd name="T79" fmla="*/ 220 h 407"/>
                      <a:gd name="T80" fmla="*/ 1 w 486"/>
                      <a:gd name="T81" fmla="*/ 204 h 407"/>
                      <a:gd name="T82" fmla="*/ 0 w 486"/>
                      <a:gd name="T83" fmla="*/ 202 h 407"/>
                      <a:gd name="T84" fmla="*/ 0 w 486"/>
                      <a:gd name="T85" fmla="*/ 199 h 407"/>
                      <a:gd name="T86" fmla="*/ 0 w 486"/>
                      <a:gd name="T87" fmla="*/ 187 h 407"/>
                      <a:gd name="T88" fmla="*/ 2 w 486"/>
                      <a:gd name="T89" fmla="*/ 169 h 407"/>
                      <a:gd name="T90" fmla="*/ 7 w 486"/>
                      <a:gd name="T91" fmla="*/ 145 h 407"/>
                      <a:gd name="T92" fmla="*/ 16 w 486"/>
                      <a:gd name="T93" fmla="*/ 118 h 407"/>
                      <a:gd name="T94" fmla="*/ 31 w 486"/>
                      <a:gd name="T95" fmla="*/ 89 h 407"/>
                      <a:gd name="T96" fmla="*/ 52 w 486"/>
                      <a:gd name="T97" fmla="*/ 61 h 407"/>
                      <a:gd name="T98" fmla="*/ 81 w 486"/>
                      <a:gd name="T99" fmla="*/ 35 h 4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6"/>
                      <a:gd name="T151" fmla="*/ 0 h 407"/>
                      <a:gd name="T152" fmla="*/ 486 w 486"/>
                      <a:gd name="T153" fmla="*/ 407 h 40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6" h="407">
                        <a:moveTo>
                          <a:pt x="99" y="24"/>
                        </a:moveTo>
                        <a:lnTo>
                          <a:pt x="119" y="15"/>
                        </a:lnTo>
                        <a:lnTo>
                          <a:pt x="138" y="8"/>
                        </a:lnTo>
                        <a:lnTo>
                          <a:pt x="157" y="4"/>
                        </a:lnTo>
                        <a:lnTo>
                          <a:pt x="175" y="1"/>
                        </a:lnTo>
                        <a:lnTo>
                          <a:pt x="193" y="0"/>
                        </a:lnTo>
                        <a:lnTo>
                          <a:pt x="211" y="1"/>
                        </a:lnTo>
                        <a:lnTo>
                          <a:pt x="228" y="4"/>
                        </a:lnTo>
                        <a:lnTo>
                          <a:pt x="245" y="7"/>
                        </a:lnTo>
                        <a:lnTo>
                          <a:pt x="261" y="12"/>
                        </a:lnTo>
                        <a:lnTo>
                          <a:pt x="276" y="18"/>
                        </a:lnTo>
                        <a:lnTo>
                          <a:pt x="290" y="24"/>
                        </a:lnTo>
                        <a:lnTo>
                          <a:pt x="304" y="30"/>
                        </a:lnTo>
                        <a:lnTo>
                          <a:pt x="316" y="37"/>
                        </a:lnTo>
                        <a:lnTo>
                          <a:pt x="329" y="43"/>
                        </a:lnTo>
                        <a:lnTo>
                          <a:pt x="339" y="50"/>
                        </a:lnTo>
                        <a:lnTo>
                          <a:pt x="349" y="56"/>
                        </a:lnTo>
                        <a:lnTo>
                          <a:pt x="358" y="63"/>
                        </a:lnTo>
                        <a:lnTo>
                          <a:pt x="368" y="71"/>
                        </a:lnTo>
                        <a:lnTo>
                          <a:pt x="378" y="81"/>
                        </a:lnTo>
                        <a:lnTo>
                          <a:pt x="389" y="93"/>
                        </a:lnTo>
                        <a:lnTo>
                          <a:pt x="400" y="105"/>
                        </a:lnTo>
                        <a:lnTo>
                          <a:pt x="410" y="118"/>
                        </a:lnTo>
                        <a:lnTo>
                          <a:pt x="420" y="132"/>
                        </a:lnTo>
                        <a:lnTo>
                          <a:pt x="430" y="147"/>
                        </a:lnTo>
                        <a:lnTo>
                          <a:pt x="440" y="161"/>
                        </a:lnTo>
                        <a:lnTo>
                          <a:pt x="449" y="175"/>
                        </a:lnTo>
                        <a:lnTo>
                          <a:pt x="457" y="189"/>
                        </a:lnTo>
                        <a:lnTo>
                          <a:pt x="465" y="203"/>
                        </a:lnTo>
                        <a:lnTo>
                          <a:pt x="472" y="216"/>
                        </a:lnTo>
                        <a:lnTo>
                          <a:pt x="478" y="227"/>
                        </a:lnTo>
                        <a:lnTo>
                          <a:pt x="482" y="238"/>
                        </a:lnTo>
                        <a:lnTo>
                          <a:pt x="485" y="247"/>
                        </a:lnTo>
                        <a:lnTo>
                          <a:pt x="486" y="255"/>
                        </a:lnTo>
                        <a:lnTo>
                          <a:pt x="484" y="263"/>
                        </a:lnTo>
                        <a:lnTo>
                          <a:pt x="480" y="271"/>
                        </a:lnTo>
                        <a:lnTo>
                          <a:pt x="473" y="279"/>
                        </a:lnTo>
                        <a:lnTo>
                          <a:pt x="465" y="287"/>
                        </a:lnTo>
                        <a:lnTo>
                          <a:pt x="455" y="294"/>
                        </a:lnTo>
                        <a:lnTo>
                          <a:pt x="445" y="302"/>
                        </a:lnTo>
                        <a:lnTo>
                          <a:pt x="433" y="310"/>
                        </a:lnTo>
                        <a:lnTo>
                          <a:pt x="421" y="317"/>
                        </a:lnTo>
                        <a:lnTo>
                          <a:pt x="408" y="325"/>
                        </a:lnTo>
                        <a:lnTo>
                          <a:pt x="396" y="332"/>
                        </a:lnTo>
                        <a:lnTo>
                          <a:pt x="384" y="340"/>
                        </a:lnTo>
                        <a:lnTo>
                          <a:pt x="374" y="348"/>
                        </a:lnTo>
                        <a:lnTo>
                          <a:pt x="364" y="355"/>
                        </a:lnTo>
                        <a:lnTo>
                          <a:pt x="355" y="363"/>
                        </a:lnTo>
                        <a:lnTo>
                          <a:pt x="349" y="370"/>
                        </a:lnTo>
                        <a:lnTo>
                          <a:pt x="342" y="378"/>
                        </a:lnTo>
                        <a:lnTo>
                          <a:pt x="335" y="384"/>
                        </a:lnTo>
                        <a:lnTo>
                          <a:pt x="325" y="390"/>
                        </a:lnTo>
                        <a:lnTo>
                          <a:pt x="315" y="394"/>
                        </a:lnTo>
                        <a:lnTo>
                          <a:pt x="303" y="398"/>
                        </a:lnTo>
                        <a:lnTo>
                          <a:pt x="291" y="402"/>
                        </a:lnTo>
                        <a:lnTo>
                          <a:pt x="278" y="404"/>
                        </a:lnTo>
                        <a:lnTo>
                          <a:pt x="264" y="406"/>
                        </a:lnTo>
                        <a:lnTo>
                          <a:pt x="250" y="407"/>
                        </a:lnTo>
                        <a:lnTo>
                          <a:pt x="235" y="407"/>
                        </a:lnTo>
                        <a:lnTo>
                          <a:pt x="220" y="407"/>
                        </a:lnTo>
                        <a:lnTo>
                          <a:pt x="206" y="406"/>
                        </a:lnTo>
                        <a:lnTo>
                          <a:pt x="192" y="405"/>
                        </a:lnTo>
                        <a:lnTo>
                          <a:pt x="178" y="403"/>
                        </a:lnTo>
                        <a:lnTo>
                          <a:pt x="164" y="401"/>
                        </a:lnTo>
                        <a:lnTo>
                          <a:pt x="152" y="397"/>
                        </a:lnTo>
                        <a:lnTo>
                          <a:pt x="139" y="393"/>
                        </a:lnTo>
                        <a:lnTo>
                          <a:pt x="128" y="387"/>
                        </a:lnTo>
                        <a:lnTo>
                          <a:pt x="116" y="380"/>
                        </a:lnTo>
                        <a:lnTo>
                          <a:pt x="104" y="371"/>
                        </a:lnTo>
                        <a:lnTo>
                          <a:pt x="93" y="361"/>
                        </a:lnTo>
                        <a:lnTo>
                          <a:pt x="82" y="350"/>
                        </a:lnTo>
                        <a:lnTo>
                          <a:pt x="71" y="338"/>
                        </a:lnTo>
                        <a:lnTo>
                          <a:pt x="62" y="324"/>
                        </a:lnTo>
                        <a:lnTo>
                          <a:pt x="52" y="311"/>
                        </a:lnTo>
                        <a:lnTo>
                          <a:pt x="43" y="296"/>
                        </a:lnTo>
                        <a:lnTo>
                          <a:pt x="34" y="281"/>
                        </a:lnTo>
                        <a:lnTo>
                          <a:pt x="26" y="266"/>
                        </a:lnTo>
                        <a:lnTo>
                          <a:pt x="19" y="251"/>
                        </a:lnTo>
                        <a:lnTo>
                          <a:pt x="12" y="235"/>
                        </a:lnTo>
                        <a:lnTo>
                          <a:pt x="6" y="220"/>
                        </a:lnTo>
                        <a:lnTo>
                          <a:pt x="1" y="205"/>
                        </a:lnTo>
                        <a:lnTo>
                          <a:pt x="1" y="204"/>
                        </a:lnTo>
                        <a:lnTo>
                          <a:pt x="1" y="203"/>
                        </a:lnTo>
                        <a:lnTo>
                          <a:pt x="0" y="202"/>
                        </a:lnTo>
                        <a:lnTo>
                          <a:pt x="0" y="201"/>
                        </a:lnTo>
                        <a:lnTo>
                          <a:pt x="0" y="199"/>
                        </a:lnTo>
                        <a:lnTo>
                          <a:pt x="0" y="194"/>
                        </a:lnTo>
                        <a:lnTo>
                          <a:pt x="0" y="187"/>
                        </a:lnTo>
                        <a:lnTo>
                          <a:pt x="1" y="179"/>
                        </a:lnTo>
                        <a:lnTo>
                          <a:pt x="2" y="169"/>
                        </a:lnTo>
                        <a:lnTo>
                          <a:pt x="4" y="157"/>
                        </a:lnTo>
                        <a:lnTo>
                          <a:pt x="7" y="145"/>
                        </a:lnTo>
                        <a:lnTo>
                          <a:pt x="11" y="131"/>
                        </a:lnTo>
                        <a:lnTo>
                          <a:pt x="16" y="118"/>
                        </a:lnTo>
                        <a:lnTo>
                          <a:pt x="22" y="103"/>
                        </a:lnTo>
                        <a:lnTo>
                          <a:pt x="31" y="89"/>
                        </a:lnTo>
                        <a:lnTo>
                          <a:pt x="40" y="74"/>
                        </a:lnTo>
                        <a:lnTo>
                          <a:pt x="52" y="61"/>
                        </a:lnTo>
                        <a:lnTo>
                          <a:pt x="66" y="48"/>
                        </a:lnTo>
                        <a:lnTo>
                          <a:pt x="81" y="35"/>
                        </a:lnTo>
                        <a:lnTo>
                          <a:pt x="99" y="24"/>
                        </a:lnTo>
                        <a:close/>
                      </a:path>
                    </a:pathLst>
                  </a:custGeom>
                  <a:solidFill>
                    <a:srgbClr val="E2C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29"/>
                  <p:cNvSpPr>
                    <a:spLocks/>
                  </p:cNvSpPr>
                  <p:nvPr/>
                </p:nvSpPr>
                <p:spPr bwMode="auto">
                  <a:xfrm>
                    <a:off x="1016" y="2126"/>
                    <a:ext cx="469" cy="388"/>
                  </a:xfrm>
                  <a:custGeom>
                    <a:avLst/>
                    <a:gdLst>
                      <a:gd name="T0" fmla="*/ 113 w 469"/>
                      <a:gd name="T1" fmla="*/ 11 h 388"/>
                      <a:gd name="T2" fmla="*/ 148 w 469"/>
                      <a:gd name="T3" fmla="*/ 2 h 388"/>
                      <a:gd name="T4" fmla="*/ 182 w 469"/>
                      <a:gd name="T5" fmla="*/ 0 h 388"/>
                      <a:gd name="T6" fmla="*/ 217 w 469"/>
                      <a:gd name="T7" fmla="*/ 3 h 388"/>
                      <a:gd name="T8" fmla="*/ 248 w 469"/>
                      <a:gd name="T9" fmla="*/ 10 h 388"/>
                      <a:gd name="T10" fmla="*/ 279 w 469"/>
                      <a:gd name="T11" fmla="*/ 20 h 388"/>
                      <a:gd name="T12" fmla="*/ 305 w 469"/>
                      <a:gd name="T13" fmla="*/ 31 h 388"/>
                      <a:gd name="T14" fmla="*/ 328 w 469"/>
                      <a:gd name="T15" fmla="*/ 43 h 388"/>
                      <a:gd name="T16" fmla="*/ 346 w 469"/>
                      <a:gd name="T17" fmla="*/ 55 h 388"/>
                      <a:gd name="T18" fmla="*/ 366 w 469"/>
                      <a:gd name="T19" fmla="*/ 73 h 388"/>
                      <a:gd name="T20" fmla="*/ 386 w 469"/>
                      <a:gd name="T21" fmla="*/ 96 h 388"/>
                      <a:gd name="T22" fmla="*/ 406 w 469"/>
                      <a:gd name="T23" fmla="*/ 122 h 388"/>
                      <a:gd name="T24" fmla="*/ 425 w 469"/>
                      <a:gd name="T25" fmla="*/ 150 h 388"/>
                      <a:gd name="T26" fmla="*/ 442 w 469"/>
                      <a:gd name="T27" fmla="*/ 177 h 388"/>
                      <a:gd name="T28" fmla="*/ 456 w 469"/>
                      <a:gd name="T29" fmla="*/ 203 h 388"/>
                      <a:gd name="T30" fmla="*/ 465 w 469"/>
                      <a:gd name="T31" fmla="*/ 224 h 388"/>
                      <a:gd name="T32" fmla="*/ 469 w 469"/>
                      <a:gd name="T33" fmla="*/ 241 h 388"/>
                      <a:gd name="T34" fmla="*/ 463 w 469"/>
                      <a:gd name="T35" fmla="*/ 256 h 388"/>
                      <a:gd name="T36" fmla="*/ 449 w 469"/>
                      <a:gd name="T37" fmla="*/ 271 h 388"/>
                      <a:gd name="T38" fmla="*/ 429 w 469"/>
                      <a:gd name="T39" fmla="*/ 286 h 388"/>
                      <a:gd name="T40" fmla="*/ 406 w 469"/>
                      <a:gd name="T41" fmla="*/ 301 h 388"/>
                      <a:gd name="T42" fmla="*/ 383 w 469"/>
                      <a:gd name="T43" fmla="*/ 315 h 388"/>
                      <a:gd name="T44" fmla="*/ 361 w 469"/>
                      <a:gd name="T45" fmla="*/ 330 h 388"/>
                      <a:gd name="T46" fmla="*/ 343 w 469"/>
                      <a:gd name="T47" fmla="*/ 345 h 388"/>
                      <a:gd name="T48" fmla="*/ 331 w 469"/>
                      <a:gd name="T49" fmla="*/ 359 h 388"/>
                      <a:gd name="T50" fmla="*/ 315 w 469"/>
                      <a:gd name="T51" fmla="*/ 370 h 388"/>
                      <a:gd name="T52" fmla="*/ 293 w 469"/>
                      <a:gd name="T53" fmla="*/ 379 h 388"/>
                      <a:gd name="T54" fmla="*/ 268 w 469"/>
                      <a:gd name="T55" fmla="*/ 384 h 388"/>
                      <a:gd name="T56" fmla="*/ 241 w 469"/>
                      <a:gd name="T57" fmla="*/ 387 h 388"/>
                      <a:gd name="T58" fmla="*/ 213 w 469"/>
                      <a:gd name="T59" fmla="*/ 387 h 388"/>
                      <a:gd name="T60" fmla="*/ 186 w 469"/>
                      <a:gd name="T61" fmla="*/ 385 h 388"/>
                      <a:gd name="T62" fmla="*/ 159 w 469"/>
                      <a:gd name="T63" fmla="*/ 381 h 388"/>
                      <a:gd name="T64" fmla="*/ 135 w 469"/>
                      <a:gd name="T65" fmla="*/ 374 h 388"/>
                      <a:gd name="T66" fmla="*/ 113 w 469"/>
                      <a:gd name="T67" fmla="*/ 361 h 388"/>
                      <a:gd name="T68" fmla="*/ 90 w 469"/>
                      <a:gd name="T69" fmla="*/ 343 h 388"/>
                      <a:gd name="T70" fmla="*/ 69 w 469"/>
                      <a:gd name="T71" fmla="*/ 320 h 388"/>
                      <a:gd name="T72" fmla="*/ 50 w 469"/>
                      <a:gd name="T73" fmla="*/ 294 h 388"/>
                      <a:gd name="T74" fmla="*/ 33 w 469"/>
                      <a:gd name="T75" fmla="*/ 265 h 388"/>
                      <a:gd name="T76" fmla="*/ 18 w 469"/>
                      <a:gd name="T77" fmla="*/ 236 h 388"/>
                      <a:gd name="T78" fmla="*/ 6 w 469"/>
                      <a:gd name="T79" fmla="*/ 206 h 388"/>
                      <a:gd name="T80" fmla="*/ 1 w 469"/>
                      <a:gd name="T81" fmla="*/ 190 h 388"/>
                      <a:gd name="T82" fmla="*/ 1 w 469"/>
                      <a:gd name="T83" fmla="*/ 189 h 388"/>
                      <a:gd name="T84" fmla="*/ 0 w 469"/>
                      <a:gd name="T85" fmla="*/ 186 h 388"/>
                      <a:gd name="T86" fmla="*/ 0 w 469"/>
                      <a:gd name="T87" fmla="*/ 174 h 388"/>
                      <a:gd name="T88" fmla="*/ 2 w 469"/>
                      <a:gd name="T89" fmla="*/ 156 h 388"/>
                      <a:gd name="T90" fmla="*/ 7 w 469"/>
                      <a:gd name="T91" fmla="*/ 132 h 388"/>
                      <a:gd name="T92" fmla="*/ 15 w 469"/>
                      <a:gd name="T93" fmla="*/ 105 h 388"/>
                      <a:gd name="T94" fmla="*/ 30 w 469"/>
                      <a:gd name="T95" fmla="*/ 78 h 388"/>
                      <a:gd name="T96" fmla="*/ 50 w 469"/>
                      <a:gd name="T97" fmla="*/ 51 h 388"/>
                      <a:gd name="T98" fmla="*/ 79 w 469"/>
                      <a:gd name="T99" fmla="*/ 28 h 3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9"/>
                      <a:gd name="T151" fmla="*/ 0 h 388"/>
                      <a:gd name="T152" fmla="*/ 469 w 469"/>
                      <a:gd name="T153" fmla="*/ 388 h 3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9" h="388">
                        <a:moveTo>
                          <a:pt x="97" y="18"/>
                        </a:moveTo>
                        <a:lnTo>
                          <a:pt x="113" y="11"/>
                        </a:lnTo>
                        <a:lnTo>
                          <a:pt x="131" y="6"/>
                        </a:lnTo>
                        <a:lnTo>
                          <a:pt x="148" y="2"/>
                        </a:lnTo>
                        <a:lnTo>
                          <a:pt x="165" y="0"/>
                        </a:lnTo>
                        <a:lnTo>
                          <a:pt x="182" y="0"/>
                        </a:lnTo>
                        <a:lnTo>
                          <a:pt x="199" y="1"/>
                        </a:lnTo>
                        <a:lnTo>
                          <a:pt x="217" y="3"/>
                        </a:lnTo>
                        <a:lnTo>
                          <a:pt x="233" y="6"/>
                        </a:lnTo>
                        <a:lnTo>
                          <a:pt x="248" y="10"/>
                        </a:lnTo>
                        <a:lnTo>
                          <a:pt x="264" y="15"/>
                        </a:lnTo>
                        <a:lnTo>
                          <a:pt x="279" y="20"/>
                        </a:lnTo>
                        <a:lnTo>
                          <a:pt x="292" y="25"/>
                        </a:lnTo>
                        <a:lnTo>
                          <a:pt x="305" y="31"/>
                        </a:lnTo>
                        <a:lnTo>
                          <a:pt x="317" y="37"/>
                        </a:lnTo>
                        <a:lnTo>
                          <a:pt x="328" y="43"/>
                        </a:lnTo>
                        <a:lnTo>
                          <a:pt x="337" y="49"/>
                        </a:lnTo>
                        <a:lnTo>
                          <a:pt x="346" y="55"/>
                        </a:lnTo>
                        <a:lnTo>
                          <a:pt x="356" y="63"/>
                        </a:lnTo>
                        <a:lnTo>
                          <a:pt x="366" y="73"/>
                        </a:lnTo>
                        <a:lnTo>
                          <a:pt x="376" y="84"/>
                        </a:lnTo>
                        <a:lnTo>
                          <a:pt x="386" y="96"/>
                        </a:lnTo>
                        <a:lnTo>
                          <a:pt x="396" y="109"/>
                        </a:lnTo>
                        <a:lnTo>
                          <a:pt x="406" y="122"/>
                        </a:lnTo>
                        <a:lnTo>
                          <a:pt x="415" y="136"/>
                        </a:lnTo>
                        <a:lnTo>
                          <a:pt x="425" y="150"/>
                        </a:lnTo>
                        <a:lnTo>
                          <a:pt x="433" y="164"/>
                        </a:lnTo>
                        <a:lnTo>
                          <a:pt x="442" y="177"/>
                        </a:lnTo>
                        <a:lnTo>
                          <a:pt x="449" y="190"/>
                        </a:lnTo>
                        <a:lnTo>
                          <a:pt x="456" y="203"/>
                        </a:lnTo>
                        <a:lnTo>
                          <a:pt x="461" y="214"/>
                        </a:lnTo>
                        <a:lnTo>
                          <a:pt x="465" y="224"/>
                        </a:lnTo>
                        <a:lnTo>
                          <a:pt x="468" y="233"/>
                        </a:lnTo>
                        <a:lnTo>
                          <a:pt x="469" y="241"/>
                        </a:lnTo>
                        <a:lnTo>
                          <a:pt x="467" y="249"/>
                        </a:lnTo>
                        <a:lnTo>
                          <a:pt x="463" y="256"/>
                        </a:lnTo>
                        <a:lnTo>
                          <a:pt x="457" y="264"/>
                        </a:lnTo>
                        <a:lnTo>
                          <a:pt x="449" y="271"/>
                        </a:lnTo>
                        <a:lnTo>
                          <a:pt x="440" y="279"/>
                        </a:lnTo>
                        <a:lnTo>
                          <a:pt x="429" y="286"/>
                        </a:lnTo>
                        <a:lnTo>
                          <a:pt x="418" y="294"/>
                        </a:lnTo>
                        <a:lnTo>
                          <a:pt x="406" y="301"/>
                        </a:lnTo>
                        <a:lnTo>
                          <a:pt x="394" y="308"/>
                        </a:lnTo>
                        <a:lnTo>
                          <a:pt x="383" y="315"/>
                        </a:lnTo>
                        <a:lnTo>
                          <a:pt x="371" y="323"/>
                        </a:lnTo>
                        <a:lnTo>
                          <a:pt x="361" y="330"/>
                        </a:lnTo>
                        <a:lnTo>
                          <a:pt x="352" y="337"/>
                        </a:lnTo>
                        <a:lnTo>
                          <a:pt x="343" y="345"/>
                        </a:lnTo>
                        <a:lnTo>
                          <a:pt x="337" y="352"/>
                        </a:lnTo>
                        <a:lnTo>
                          <a:pt x="331" y="359"/>
                        </a:lnTo>
                        <a:lnTo>
                          <a:pt x="324" y="365"/>
                        </a:lnTo>
                        <a:lnTo>
                          <a:pt x="315" y="370"/>
                        </a:lnTo>
                        <a:lnTo>
                          <a:pt x="304" y="375"/>
                        </a:lnTo>
                        <a:lnTo>
                          <a:pt x="293" y="379"/>
                        </a:lnTo>
                        <a:lnTo>
                          <a:pt x="281" y="382"/>
                        </a:lnTo>
                        <a:lnTo>
                          <a:pt x="268" y="384"/>
                        </a:lnTo>
                        <a:lnTo>
                          <a:pt x="255" y="386"/>
                        </a:lnTo>
                        <a:lnTo>
                          <a:pt x="241" y="387"/>
                        </a:lnTo>
                        <a:lnTo>
                          <a:pt x="227" y="388"/>
                        </a:lnTo>
                        <a:lnTo>
                          <a:pt x="213" y="387"/>
                        </a:lnTo>
                        <a:lnTo>
                          <a:pt x="199" y="386"/>
                        </a:lnTo>
                        <a:lnTo>
                          <a:pt x="186" y="385"/>
                        </a:lnTo>
                        <a:lnTo>
                          <a:pt x="172" y="383"/>
                        </a:lnTo>
                        <a:lnTo>
                          <a:pt x="159" y="381"/>
                        </a:lnTo>
                        <a:lnTo>
                          <a:pt x="147" y="378"/>
                        </a:lnTo>
                        <a:lnTo>
                          <a:pt x="135" y="374"/>
                        </a:lnTo>
                        <a:lnTo>
                          <a:pt x="124" y="369"/>
                        </a:lnTo>
                        <a:lnTo>
                          <a:pt x="113" y="361"/>
                        </a:lnTo>
                        <a:lnTo>
                          <a:pt x="101" y="353"/>
                        </a:lnTo>
                        <a:lnTo>
                          <a:pt x="90" y="343"/>
                        </a:lnTo>
                        <a:lnTo>
                          <a:pt x="80" y="332"/>
                        </a:lnTo>
                        <a:lnTo>
                          <a:pt x="69" y="320"/>
                        </a:lnTo>
                        <a:lnTo>
                          <a:pt x="59" y="307"/>
                        </a:lnTo>
                        <a:lnTo>
                          <a:pt x="50" y="294"/>
                        </a:lnTo>
                        <a:lnTo>
                          <a:pt x="41" y="280"/>
                        </a:lnTo>
                        <a:lnTo>
                          <a:pt x="33" y="265"/>
                        </a:lnTo>
                        <a:lnTo>
                          <a:pt x="25" y="251"/>
                        </a:lnTo>
                        <a:lnTo>
                          <a:pt x="18" y="236"/>
                        </a:lnTo>
                        <a:lnTo>
                          <a:pt x="12" y="221"/>
                        </a:lnTo>
                        <a:lnTo>
                          <a:pt x="6" y="206"/>
                        </a:lnTo>
                        <a:lnTo>
                          <a:pt x="1" y="191"/>
                        </a:lnTo>
                        <a:lnTo>
                          <a:pt x="1" y="190"/>
                        </a:lnTo>
                        <a:lnTo>
                          <a:pt x="1" y="189"/>
                        </a:lnTo>
                        <a:lnTo>
                          <a:pt x="0" y="188"/>
                        </a:lnTo>
                        <a:lnTo>
                          <a:pt x="0" y="186"/>
                        </a:lnTo>
                        <a:lnTo>
                          <a:pt x="0" y="181"/>
                        </a:lnTo>
                        <a:lnTo>
                          <a:pt x="0" y="174"/>
                        </a:lnTo>
                        <a:lnTo>
                          <a:pt x="1" y="166"/>
                        </a:lnTo>
                        <a:lnTo>
                          <a:pt x="2" y="156"/>
                        </a:lnTo>
                        <a:lnTo>
                          <a:pt x="4" y="144"/>
                        </a:lnTo>
                        <a:lnTo>
                          <a:pt x="7" y="132"/>
                        </a:lnTo>
                        <a:lnTo>
                          <a:pt x="10" y="119"/>
                        </a:lnTo>
                        <a:lnTo>
                          <a:pt x="15" y="105"/>
                        </a:lnTo>
                        <a:lnTo>
                          <a:pt x="22" y="91"/>
                        </a:lnTo>
                        <a:lnTo>
                          <a:pt x="30" y="78"/>
                        </a:lnTo>
                        <a:lnTo>
                          <a:pt x="39" y="64"/>
                        </a:lnTo>
                        <a:lnTo>
                          <a:pt x="50" y="51"/>
                        </a:lnTo>
                        <a:lnTo>
                          <a:pt x="63" y="39"/>
                        </a:lnTo>
                        <a:lnTo>
                          <a:pt x="79" y="28"/>
                        </a:lnTo>
                        <a:lnTo>
                          <a:pt x="97" y="18"/>
                        </a:lnTo>
                        <a:close/>
                      </a:path>
                    </a:pathLst>
                  </a:custGeom>
                  <a:solidFill>
                    <a:srgbClr val="DB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30"/>
                  <p:cNvSpPr>
                    <a:spLocks/>
                  </p:cNvSpPr>
                  <p:nvPr/>
                </p:nvSpPr>
                <p:spPr bwMode="auto">
                  <a:xfrm>
                    <a:off x="1025" y="2138"/>
                    <a:ext cx="451" cy="369"/>
                  </a:xfrm>
                  <a:custGeom>
                    <a:avLst/>
                    <a:gdLst>
                      <a:gd name="T0" fmla="*/ 107 w 451"/>
                      <a:gd name="T1" fmla="*/ 8 h 369"/>
                      <a:gd name="T2" fmla="*/ 138 w 451"/>
                      <a:gd name="T3" fmla="*/ 2 h 369"/>
                      <a:gd name="T4" fmla="*/ 171 w 451"/>
                      <a:gd name="T5" fmla="*/ 0 h 369"/>
                      <a:gd name="T6" fmla="*/ 203 w 451"/>
                      <a:gd name="T7" fmla="*/ 3 h 369"/>
                      <a:gd name="T8" fmla="*/ 235 w 451"/>
                      <a:gd name="T9" fmla="*/ 9 h 369"/>
                      <a:gd name="T10" fmla="*/ 266 w 451"/>
                      <a:gd name="T11" fmla="*/ 18 h 369"/>
                      <a:gd name="T12" fmla="*/ 293 w 451"/>
                      <a:gd name="T13" fmla="*/ 27 h 369"/>
                      <a:gd name="T14" fmla="*/ 315 w 451"/>
                      <a:gd name="T15" fmla="*/ 38 h 369"/>
                      <a:gd name="T16" fmla="*/ 333 w 451"/>
                      <a:gd name="T17" fmla="*/ 50 h 369"/>
                      <a:gd name="T18" fmla="*/ 352 w 451"/>
                      <a:gd name="T19" fmla="*/ 66 h 369"/>
                      <a:gd name="T20" fmla="*/ 371 w 451"/>
                      <a:gd name="T21" fmla="*/ 89 h 369"/>
                      <a:gd name="T22" fmla="*/ 390 w 451"/>
                      <a:gd name="T23" fmla="*/ 114 h 369"/>
                      <a:gd name="T24" fmla="*/ 409 w 451"/>
                      <a:gd name="T25" fmla="*/ 141 h 369"/>
                      <a:gd name="T26" fmla="*/ 425 w 451"/>
                      <a:gd name="T27" fmla="*/ 167 h 369"/>
                      <a:gd name="T28" fmla="*/ 438 w 451"/>
                      <a:gd name="T29" fmla="*/ 191 h 369"/>
                      <a:gd name="T30" fmla="*/ 447 w 451"/>
                      <a:gd name="T31" fmla="*/ 211 h 369"/>
                      <a:gd name="T32" fmla="*/ 451 w 451"/>
                      <a:gd name="T33" fmla="*/ 228 h 369"/>
                      <a:gd name="T34" fmla="*/ 446 w 451"/>
                      <a:gd name="T35" fmla="*/ 243 h 369"/>
                      <a:gd name="T36" fmla="*/ 433 w 451"/>
                      <a:gd name="T37" fmla="*/ 257 h 369"/>
                      <a:gd name="T38" fmla="*/ 413 w 451"/>
                      <a:gd name="T39" fmla="*/ 272 h 369"/>
                      <a:gd name="T40" fmla="*/ 391 w 451"/>
                      <a:gd name="T41" fmla="*/ 286 h 369"/>
                      <a:gd name="T42" fmla="*/ 368 w 451"/>
                      <a:gd name="T43" fmla="*/ 300 h 369"/>
                      <a:gd name="T44" fmla="*/ 348 w 451"/>
                      <a:gd name="T45" fmla="*/ 314 h 369"/>
                      <a:gd name="T46" fmla="*/ 330 w 451"/>
                      <a:gd name="T47" fmla="*/ 328 h 369"/>
                      <a:gd name="T48" fmla="*/ 319 w 451"/>
                      <a:gd name="T49" fmla="*/ 342 h 369"/>
                      <a:gd name="T50" fmla="*/ 302 w 451"/>
                      <a:gd name="T51" fmla="*/ 353 h 369"/>
                      <a:gd name="T52" fmla="*/ 282 w 451"/>
                      <a:gd name="T53" fmla="*/ 361 h 369"/>
                      <a:gd name="T54" fmla="*/ 258 w 451"/>
                      <a:gd name="T55" fmla="*/ 366 h 369"/>
                      <a:gd name="T56" fmla="*/ 232 w 451"/>
                      <a:gd name="T57" fmla="*/ 369 h 369"/>
                      <a:gd name="T58" fmla="*/ 205 w 451"/>
                      <a:gd name="T59" fmla="*/ 369 h 369"/>
                      <a:gd name="T60" fmla="*/ 178 w 451"/>
                      <a:gd name="T61" fmla="*/ 367 h 369"/>
                      <a:gd name="T62" fmla="*/ 153 w 451"/>
                      <a:gd name="T63" fmla="*/ 363 h 369"/>
                      <a:gd name="T64" fmla="*/ 130 w 451"/>
                      <a:gd name="T65" fmla="*/ 357 h 369"/>
                      <a:gd name="T66" fmla="*/ 108 w 451"/>
                      <a:gd name="T67" fmla="*/ 344 h 369"/>
                      <a:gd name="T68" fmla="*/ 86 w 451"/>
                      <a:gd name="T69" fmla="*/ 326 h 369"/>
                      <a:gd name="T70" fmla="*/ 66 w 451"/>
                      <a:gd name="T71" fmla="*/ 304 h 369"/>
                      <a:gd name="T72" fmla="*/ 48 w 451"/>
                      <a:gd name="T73" fmla="*/ 278 h 369"/>
                      <a:gd name="T74" fmla="*/ 31 w 451"/>
                      <a:gd name="T75" fmla="*/ 251 h 369"/>
                      <a:gd name="T76" fmla="*/ 17 w 451"/>
                      <a:gd name="T77" fmla="*/ 222 h 369"/>
                      <a:gd name="T78" fmla="*/ 5 w 451"/>
                      <a:gd name="T79" fmla="*/ 194 h 369"/>
                      <a:gd name="T80" fmla="*/ 1 w 451"/>
                      <a:gd name="T81" fmla="*/ 179 h 369"/>
                      <a:gd name="T82" fmla="*/ 0 w 451"/>
                      <a:gd name="T83" fmla="*/ 178 h 369"/>
                      <a:gd name="T84" fmla="*/ 0 w 451"/>
                      <a:gd name="T85" fmla="*/ 174 h 369"/>
                      <a:gd name="T86" fmla="*/ 0 w 451"/>
                      <a:gd name="T87" fmla="*/ 163 h 369"/>
                      <a:gd name="T88" fmla="*/ 1 w 451"/>
                      <a:gd name="T89" fmla="*/ 144 h 369"/>
                      <a:gd name="T90" fmla="*/ 5 w 451"/>
                      <a:gd name="T91" fmla="*/ 121 h 369"/>
                      <a:gd name="T92" fmla="*/ 14 w 451"/>
                      <a:gd name="T93" fmla="*/ 95 h 369"/>
                      <a:gd name="T94" fmla="*/ 27 w 451"/>
                      <a:gd name="T95" fmla="*/ 68 h 369"/>
                      <a:gd name="T96" fmla="*/ 47 w 451"/>
                      <a:gd name="T97" fmla="*/ 43 h 369"/>
                      <a:gd name="T98" fmla="*/ 75 w 451"/>
                      <a:gd name="T99" fmla="*/ 22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51"/>
                      <a:gd name="T151" fmla="*/ 0 h 369"/>
                      <a:gd name="T152" fmla="*/ 451 w 451"/>
                      <a:gd name="T153" fmla="*/ 369 h 3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51" h="369">
                        <a:moveTo>
                          <a:pt x="93" y="13"/>
                        </a:moveTo>
                        <a:lnTo>
                          <a:pt x="107" y="8"/>
                        </a:lnTo>
                        <a:lnTo>
                          <a:pt x="122" y="4"/>
                        </a:lnTo>
                        <a:lnTo>
                          <a:pt x="138" y="2"/>
                        </a:lnTo>
                        <a:lnTo>
                          <a:pt x="154" y="0"/>
                        </a:lnTo>
                        <a:lnTo>
                          <a:pt x="171" y="0"/>
                        </a:lnTo>
                        <a:lnTo>
                          <a:pt x="187" y="1"/>
                        </a:lnTo>
                        <a:lnTo>
                          <a:pt x="203" y="3"/>
                        </a:lnTo>
                        <a:lnTo>
                          <a:pt x="220" y="6"/>
                        </a:lnTo>
                        <a:lnTo>
                          <a:pt x="235" y="9"/>
                        </a:lnTo>
                        <a:lnTo>
                          <a:pt x="251" y="13"/>
                        </a:lnTo>
                        <a:lnTo>
                          <a:pt x="266" y="18"/>
                        </a:lnTo>
                        <a:lnTo>
                          <a:pt x="280" y="22"/>
                        </a:lnTo>
                        <a:lnTo>
                          <a:pt x="293" y="27"/>
                        </a:lnTo>
                        <a:lnTo>
                          <a:pt x="305" y="32"/>
                        </a:lnTo>
                        <a:lnTo>
                          <a:pt x="315" y="38"/>
                        </a:lnTo>
                        <a:lnTo>
                          <a:pt x="325" y="43"/>
                        </a:lnTo>
                        <a:lnTo>
                          <a:pt x="333" y="50"/>
                        </a:lnTo>
                        <a:lnTo>
                          <a:pt x="343" y="57"/>
                        </a:lnTo>
                        <a:lnTo>
                          <a:pt x="352" y="66"/>
                        </a:lnTo>
                        <a:lnTo>
                          <a:pt x="361" y="77"/>
                        </a:lnTo>
                        <a:lnTo>
                          <a:pt x="371" y="89"/>
                        </a:lnTo>
                        <a:lnTo>
                          <a:pt x="381" y="101"/>
                        </a:lnTo>
                        <a:lnTo>
                          <a:pt x="390" y="114"/>
                        </a:lnTo>
                        <a:lnTo>
                          <a:pt x="400" y="127"/>
                        </a:lnTo>
                        <a:lnTo>
                          <a:pt x="409" y="141"/>
                        </a:lnTo>
                        <a:lnTo>
                          <a:pt x="417" y="154"/>
                        </a:lnTo>
                        <a:lnTo>
                          <a:pt x="425" y="167"/>
                        </a:lnTo>
                        <a:lnTo>
                          <a:pt x="432" y="179"/>
                        </a:lnTo>
                        <a:lnTo>
                          <a:pt x="438" y="191"/>
                        </a:lnTo>
                        <a:lnTo>
                          <a:pt x="443" y="202"/>
                        </a:lnTo>
                        <a:lnTo>
                          <a:pt x="447" y="211"/>
                        </a:lnTo>
                        <a:lnTo>
                          <a:pt x="451" y="220"/>
                        </a:lnTo>
                        <a:lnTo>
                          <a:pt x="451" y="228"/>
                        </a:lnTo>
                        <a:lnTo>
                          <a:pt x="450" y="235"/>
                        </a:lnTo>
                        <a:lnTo>
                          <a:pt x="446" y="243"/>
                        </a:lnTo>
                        <a:lnTo>
                          <a:pt x="440" y="250"/>
                        </a:lnTo>
                        <a:lnTo>
                          <a:pt x="433" y="257"/>
                        </a:lnTo>
                        <a:lnTo>
                          <a:pt x="424" y="264"/>
                        </a:lnTo>
                        <a:lnTo>
                          <a:pt x="413" y="272"/>
                        </a:lnTo>
                        <a:lnTo>
                          <a:pt x="402" y="279"/>
                        </a:lnTo>
                        <a:lnTo>
                          <a:pt x="391" y="286"/>
                        </a:lnTo>
                        <a:lnTo>
                          <a:pt x="379" y="293"/>
                        </a:lnTo>
                        <a:lnTo>
                          <a:pt x="368" y="300"/>
                        </a:lnTo>
                        <a:lnTo>
                          <a:pt x="357" y="307"/>
                        </a:lnTo>
                        <a:lnTo>
                          <a:pt x="348" y="314"/>
                        </a:lnTo>
                        <a:lnTo>
                          <a:pt x="338" y="321"/>
                        </a:lnTo>
                        <a:lnTo>
                          <a:pt x="330" y="328"/>
                        </a:lnTo>
                        <a:lnTo>
                          <a:pt x="325" y="335"/>
                        </a:lnTo>
                        <a:lnTo>
                          <a:pt x="319" y="342"/>
                        </a:lnTo>
                        <a:lnTo>
                          <a:pt x="312" y="348"/>
                        </a:lnTo>
                        <a:lnTo>
                          <a:pt x="302" y="353"/>
                        </a:lnTo>
                        <a:lnTo>
                          <a:pt x="293" y="357"/>
                        </a:lnTo>
                        <a:lnTo>
                          <a:pt x="282" y="361"/>
                        </a:lnTo>
                        <a:lnTo>
                          <a:pt x="271" y="364"/>
                        </a:lnTo>
                        <a:lnTo>
                          <a:pt x="258" y="366"/>
                        </a:lnTo>
                        <a:lnTo>
                          <a:pt x="245" y="368"/>
                        </a:lnTo>
                        <a:lnTo>
                          <a:pt x="232" y="369"/>
                        </a:lnTo>
                        <a:lnTo>
                          <a:pt x="219" y="369"/>
                        </a:lnTo>
                        <a:lnTo>
                          <a:pt x="205" y="369"/>
                        </a:lnTo>
                        <a:lnTo>
                          <a:pt x="192" y="368"/>
                        </a:lnTo>
                        <a:lnTo>
                          <a:pt x="178" y="367"/>
                        </a:lnTo>
                        <a:lnTo>
                          <a:pt x="166" y="365"/>
                        </a:lnTo>
                        <a:lnTo>
                          <a:pt x="153" y="363"/>
                        </a:lnTo>
                        <a:lnTo>
                          <a:pt x="141" y="360"/>
                        </a:lnTo>
                        <a:lnTo>
                          <a:pt x="130" y="357"/>
                        </a:lnTo>
                        <a:lnTo>
                          <a:pt x="119" y="351"/>
                        </a:lnTo>
                        <a:lnTo>
                          <a:pt x="108" y="344"/>
                        </a:lnTo>
                        <a:lnTo>
                          <a:pt x="97" y="336"/>
                        </a:lnTo>
                        <a:lnTo>
                          <a:pt x="86" y="326"/>
                        </a:lnTo>
                        <a:lnTo>
                          <a:pt x="76" y="315"/>
                        </a:lnTo>
                        <a:lnTo>
                          <a:pt x="66" y="304"/>
                        </a:lnTo>
                        <a:lnTo>
                          <a:pt x="57" y="292"/>
                        </a:lnTo>
                        <a:lnTo>
                          <a:pt x="48" y="278"/>
                        </a:lnTo>
                        <a:lnTo>
                          <a:pt x="39" y="265"/>
                        </a:lnTo>
                        <a:lnTo>
                          <a:pt x="31" y="251"/>
                        </a:lnTo>
                        <a:lnTo>
                          <a:pt x="24" y="237"/>
                        </a:lnTo>
                        <a:lnTo>
                          <a:pt x="17" y="222"/>
                        </a:lnTo>
                        <a:lnTo>
                          <a:pt x="11" y="208"/>
                        </a:lnTo>
                        <a:lnTo>
                          <a:pt x="5" y="194"/>
                        </a:lnTo>
                        <a:lnTo>
                          <a:pt x="1" y="180"/>
                        </a:lnTo>
                        <a:lnTo>
                          <a:pt x="1" y="179"/>
                        </a:lnTo>
                        <a:lnTo>
                          <a:pt x="1" y="178"/>
                        </a:lnTo>
                        <a:lnTo>
                          <a:pt x="0" y="178"/>
                        </a:lnTo>
                        <a:lnTo>
                          <a:pt x="0" y="177"/>
                        </a:lnTo>
                        <a:lnTo>
                          <a:pt x="0" y="174"/>
                        </a:lnTo>
                        <a:lnTo>
                          <a:pt x="0" y="170"/>
                        </a:lnTo>
                        <a:lnTo>
                          <a:pt x="0" y="163"/>
                        </a:lnTo>
                        <a:lnTo>
                          <a:pt x="0" y="155"/>
                        </a:lnTo>
                        <a:lnTo>
                          <a:pt x="1" y="144"/>
                        </a:lnTo>
                        <a:lnTo>
                          <a:pt x="3" y="133"/>
                        </a:lnTo>
                        <a:lnTo>
                          <a:pt x="5" y="121"/>
                        </a:lnTo>
                        <a:lnTo>
                          <a:pt x="9" y="108"/>
                        </a:lnTo>
                        <a:lnTo>
                          <a:pt x="14" y="95"/>
                        </a:lnTo>
                        <a:lnTo>
                          <a:pt x="20" y="82"/>
                        </a:lnTo>
                        <a:lnTo>
                          <a:pt x="27" y="68"/>
                        </a:lnTo>
                        <a:lnTo>
                          <a:pt x="36" y="56"/>
                        </a:lnTo>
                        <a:lnTo>
                          <a:pt x="47" y="43"/>
                        </a:lnTo>
                        <a:lnTo>
                          <a:pt x="60" y="32"/>
                        </a:lnTo>
                        <a:lnTo>
                          <a:pt x="75" y="22"/>
                        </a:lnTo>
                        <a:lnTo>
                          <a:pt x="93" y="13"/>
                        </a:lnTo>
                        <a:close/>
                      </a:path>
                    </a:pathLst>
                  </a:custGeom>
                  <a:solidFill>
                    <a:srgbClr val="D6A5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31"/>
                  <p:cNvSpPr>
                    <a:spLocks/>
                  </p:cNvSpPr>
                  <p:nvPr/>
                </p:nvSpPr>
                <p:spPr bwMode="auto">
                  <a:xfrm>
                    <a:off x="1034" y="2151"/>
                    <a:ext cx="434" cy="350"/>
                  </a:xfrm>
                  <a:custGeom>
                    <a:avLst/>
                    <a:gdLst>
                      <a:gd name="T0" fmla="*/ 101 w 434"/>
                      <a:gd name="T1" fmla="*/ 4 h 350"/>
                      <a:gd name="T2" fmla="*/ 128 w 434"/>
                      <a:gd name="T3" fmla="*/ 0 h 350"/>
                      <a:gd name="T4" fmla="*/ 158 w 434"/>
                      <a:gd name="T5" fmla="*/ 0 h 350"/>
                      <a:gd name="T6" fmla="*/ 190 w 434"/>
                      <a:gd name="T7" fmla="*/ 2 h 350"/>
                      <a:gd name="T8" fmla="*/ 222 w 434"/>
                      <a:gd name="T9" fmla="*/ 7 h 350"/>
                      <a:gd name="T10" fmla="*/ 253 w 434"/>
                      <a:gd name="T11" fmla="*/ 14 h 350"/>
                      <a:gd name="T12" fmla="*/ 280 w 434"/>
                      <a:gd name="T13" fmla="*/ 22 h 350"/>
                      <a:gd name="T14" fmla="*/ 303 w 434"/>
                      <a:gd name="T15" fmla="*/ 31 h 350"/>
                      <a:gd name="T16" fmla="*/ 321 w 434"/>
                      <a:gd name="T17" fmla="*/ 42 h 350"/>
                      <a:gd name="T18" fmla="*/ 338 w 434"/>
                      <a:gd name="T19" fmla="*/ 59 h 350"/>
                      <a:gd name="T20" fmla="*/ 357 w 434"/>
                      <a:gd name="T21" fmla="*/ 80 h 350"/>
                      <a:gd name="T22" fmla="*/ 375 w 434"/>
                      <a:gd name="T23" fmla="*/ 104 h 350"/>
                      <a:gd name="T24" fmla="*/ 393 w 434"/>
                      <a:gd name="T25" fmla="*/ 130 h 350"/>
                      <a:gd name="T26" fmla="*/ 408 w 434"/>
                      <a:gd name="T27" fmla="*/ 155 h 350"/>
                      <a:gd name="T28" fmla="*/ 421 w 434"/>
                      <a:gd name="T29" fmla="*/ 179 h 350"/>
                      <a:gd name="T30" fmla="*/ 430 w 434"/>
                      <a:gd name="T31" fmla="*/ 198 h 350"/>
                      <a:gd name="T32" fmla="*/ 434 w 434"/>
                      <a:gd name="T33" fmla="*/ 214 h 350"/>
                      <a:gd name="T34" fmla="*/ 429 w 434"/>
                      <a:gd name="T35" fmla="*/ 228 h 350"/>
                      <a:gd name="T36" fmla="*/ 415 w 434"/>
                      <a:gd name="T37" fmla="*/ 242 h 350"/>
                      <a:gd name="T38" fmla="*/ 397 w 434"/>
                      <a:gd name="T39" fmla="*/ 256 h 350"/>
                      <a:gd name="T40" fmla="*/ 376 w 434"/>
                      <a:gd name="T41" fmla="*/ 269 h 350"/>
                      <a:gd name="T42" fmla="*/ 354 w 434"/>
                      <a:gd name="T43" fmla="*/ 283 h 350"/>
                      <a:gd name="T44" fmla="*/ 334 w 434"/>
                      <a:gd name="T45" fmla="*/ 297 h 350"/>
                      <a:gd name="T46" fmla="*/ 318 w 434"/>
                      <a:gd name="T47" fmla="*/ 310 h 350"/>
                      <a:gd name="T48" fmla="*/ 306 w 434"/>
                      <a:gd name="T49" fmla="*/ 323 h 350"/>
                      <a:gd name="T50" fmla="*/ 291 w 434"/>
                      <a:gd name="T51" fmla="*/ 334 h 350"/>
                      <a:gd name="T52" fmla="*/ 271 w 434"/>
                      <a:gd name="T53" fmla="*/ 342 h 350"/>
                      <a:gd name="T54" fmla="*/ 248 w 434"/>
                      <a:gd name="T55" fmla="*/ 347 h 350"/>
                      <a:gd name="T56" fmla="*/ 223 w 434"/>
                      <a:gd name="T57" fmla="*/ 349 h 350"/>
                      <a:gd name="T58" fmla="*/ 197 w 434"/>
                      <a:gd name="T59" fmla="*/ 349 h 350"/>
                      <a:gd name="T60" fmla="*/ 172 w 434"/>
                      <a:gd name="T61" fmla="*/ 348 h 350"/>
                      <a:gd name="T62" fmla="*/ 147 w 434"/>
                      <a:gd name="T63" fmla="*/ 344 h 350"/>
                      <a:gd name="T64" fmla="*/ 125 w 434"/>
                      <a:gd name="T65" fmla="*/ 337 h 350"/>
                      <a:gd name="T66" fmla="*/ 103 w 434"/>
                      <a:gd name="T67" fmla="*/ 326 h 350"/>
                      <a:gd name="T68" fmla="*/ 82 w 434"/>
                      <a:gd name="T69" fmla="*/ 308 h 350"/>
                      <a:gd name="T70" fmla="*/ 63 w 434"/>
                      <a:gd name="T71" fmla="*/ 287 h 350"/>
                      <a:gd name="T72" fmla="*/ 45 w 434"/>
                      <a:gd name="T73" fmla="*/ 262 h 350"/>
                      <a:gd name="T74" fmla="*/ 30 w 434"/>
                      <a:gd name="T75" fmla="*/ 236 h 350"/>
                      <a:gd name="T76" fmla="*/ 16 w 434"/>
                      <a:gd name="T77" fmla="*/ 208 h 350"/>
                      <a:gd name="T78" fmla="*/ 5 w 434"/>
                      <a:gd name="T79" fmla="*/ 180 h 350"/>
                      <a:gd name="T80" fmla="*/ 0 w 434"/>
                      <a:gd name="T81" fmla="*/ 166 h 350"/>
                      <a:gd name="T82" fmla="*/ 0 w 434"/>
                      <a:gd name="T83" fmla="*/ 165 h 350"/>
                      <a:gd name="T84" fmla="*/ 0 w 434"/>
                      <a:gd name="T85" fmla="*/ 162 h 350"/>
                      <a:gd name="T86" fmla="*/ 0 w 434"/>
                      <a:gd name="T87" fmla="*/ 150 h 350"/>
                      <a:gd name="T88" fmla="*/ 0 w 434"/>
                      <a:gd name="T89" fmla="*/ 132 h 350"/>
                      <a:gd name="T90" fmla="*/ 4 w 434"/>
                      <a:gd name="T91" fmla="*/ 108 h 350"/>
                      <a:gd name="T92" fmla="*/ 12 w 434"/>
                      <a:gd name="T93" fmla="*/ 83 h 350"/>
                      <a:gd name="T94" fmla="*/ 25 w 434"/>
                      <a:gd name="T95" fmla="*/ 57 h 350"/>
                      <a:gd name="T96" fmla="*/ 45 w 434"/>
                      <a:gd name="T97" fmla="*/ 34 h 350"/>
                      <a:gd name="T98" fmla="*/ 72 w 434"/>
                      <a:gd name="T99" fmla="*/ 15 h 3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4"/>
                      <a:gd name="T151" fmla="*/ 0 h 350"/>
                      <a:gd name="T152" fmla="*/ 434 w 434"/>
                      <a:gd name="T153" fmla="*/ 350 h 35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4" h="350">
                        <a:moveTo>
                          <a:pt x="89" y="8"/>
                        </a:moveTo>
                        <a:lnTo>
                          <a:pt x="101" y="4"/>
                        </a:lnTo>
                        <a:lnTo>
                          <a:pt x="114" y="2"/>
                        </a:lnTo>
                        <a:lnTo>
                          <a:pt x="128" y="0"/>
                        </a:lnTo>
                        <a:lnTo>
                          <a:pt x="143" y="0"/>
                        </a:lnTo>
                        <a:lnTo>
                          <a:pt x="158" y="0"/>
                        </a:lnTo>
                        <a:lnTo>
                          <a:pt x="174" y="0"/>
                        </a:lnTo>
                        <a:lnTo>
                          <a:pt x="190" y="2"/>
                        </a:lnTo>
                        <a:lnTo>
                          <a:pt x="207" y="4"/>
                        </a:lnTo>
                        <a:lnTo>
                          <a:pt x="222" y="7"/>
                        </a:lnTo>
                        <a:lnTo>
                          <a:pt x="238" y="10"/>
                        </a:lnTo>
                        <a:lnTo>
                          <a:pt x="253" y="14"/>
                        </a:lnTo>
                        <a:lnTo>
                          <a:pt x="267" y="17"/>
                        </a:lnTo>
                        <a:lnTo>
                          <a:pt x="280" y="22"/>
                        </a:lnTo>
                        <a:lnTo>
                          <a:pt x="292" y="26"/>
                        </a:lnTo>
                        <a:lnTo>
                          <a:pt x="303" y="31"/>
                        </a:lnTo>
                        <a:lnTo>
                          <a:pt x="312" y="36"/>
                        </a:lnTo>
                        <a:lnTo>
                          <a:pt x="321" y="42"/>
                        </a:lnTo>
                        <a:lnTo>
                          <a:pt x="329" y="50"/>
                        </a:lnTo>
                        <a:lnTo>
                          <a:pt x="338" y="59"/>
                        </a:lnTo>
                        <a:lnTo>
                          <a:pt x="348" y="69"/>
                        </a:lnTo>
                        <a:lnTo>
                          <a:pt x="357" y="80"/>
                        </a:lnTo>
                        <a:lnTo>
                          <a:pt x="366" y="92"/>
                        </a:lnTo>
                        <a:lnTo>
                          <a:pt x="375" y="104"/>
                        </a:lnTo>
                        <a:lnTo>
                          <a:pt x="384" y="117"/>
                        </a:lnTo>
                        <a:lnTo>
                          <a:pt x="393" y="130"/>
                        </a:lnTo>
                        <a:lnTo>
                          <a:pt x="401" y="142"/>
                        </a:lnTo>
                        <a:lnTo>
                          <a:pt x="408" y="155"/>
                        </a:lnTo>
                        <a:lnTo>
                          <a:pt x="415" y="167"/>
                        </a:lnTo>
                        <a:lnTo>
                          <a:pt x="421" y="179"/>
                        </a:lnTo>
                        <a:lnTo>
                          <a:pt x="426" y="189"/>
                        </a:lnTo>
                        <a:lnTo>
                          <a:pt x="430" y="198"/>
                        </a:lnTo>
                        <a:lnTo>
                          <a:pt x="433" y="207"/>
                        </a:lnTo>
                        <a:lnTo>
                          <a:pt x="434" y="214"/>
                        </a:lnTo>
                        <a:lnTo>
                          <a:pt x="433" y="221"/>
                        </a:lnTo>
                        <a:lnTo>
                          <a:pt x="429" y="228"/>
                        </a:lnTo>
                        <a:lnTo>
                          <a:pt x="423" y="235"/>
                        </a:lnTo>
                        <a:lnTo>
                          <a:pt x="415" y="242"/>
                        </a:lnTo>
                        <a:lnTo>
                          <a:pt x="407" y="249"/>
                        </a:lnTo>
                        <a:lnTo>
                          <a:pt x="397" y="256"/>
                        </a:lnTo>
                        <a:lnTo>
                          <a:pt x="387" y="263"/>
                        </a:lnTo>
                        <a:lnTo>
                          <a:pt x="376" y="269"/>
                        </a:lnTo>
                        <a:lnTo>
                          <a:pt x="365" y="276"/>
                        </a:lnTo>
                        <a:lnTo>
                          <a:pt x="354" y="283"/>
                        </a:lnTo>
                        <a:lnTo>
                          <a:pt x="343" y="290"/>
                        </a:lnTo>
                        <a:lnTo>
                          <a:pt x="334" y="297"/>
                        </a:lnTo>
                        <a:lnTo>
                          <a:pt x="325" y="303"/>
                        </a:lnTo>
                        <a:lnTo>
                          <a:pt x="318" y="310"/>
                        </a:lnTo>
                        <a:lnTo>
                          <a:pt x="312" y="317"/>
                        </a:lnTo>
                        <a:lnTo>
                          <a:pt x="306" y="323"/>
                        </a:lnTo>
                        <a:lnTo>
                          <a:pt x="299" y="329"/>
                        </a:lnTo>
                        <a:lnTo>
                          <a:pt x="291" y="334"/>
                        </a:lnTo>
                        <a:lnTo>
                          <a:pt x="281" y="338"/>
                        </a:lnTo>
                        <a:lnTo>
                          <a:pt x="271" y="342"/>
                        </a:lnTo>
                        <a:lnTo>
                          <a:pt x="260" y="345"/>
                        </a:lnTo>
                        <a:lnTo>
                          <a:pt x="248" y="347"/>
                        </a:lnTo>
                        <a:lnTo>
                          <a:pt x="236" y="349"/>
                        </a:lnTo>
                        <a:lnTo>
                          <a:pt x="223" y="349"/>
                        </a:lnTo>
                        <a:lnTo>
                          <a:pt x="210" y="350"/>
                        </a:lnTo>
                        <a:lnTo>
                          <a:pt x="197" y="349"/>
                        </a:lnTo>
                        <a:lnTo>
                          <a:pt x="184" y="349"/>
                        </a:lnTo>
                        <a:lnTo>
                          <a:pt x="172" y="348"/>
                        </a:lnTo>
                        <a:lnTo>
                          <a:pt x="159" y="346"/>
                        </a:lnTo>
                        <a:lnTo>
                          <a:pt x="147" y="344"/>
                        </a:lnTo>
                        <a:lnTo>
                          <a:pt x="135" y="341"/>
                        </a:lnTo>
                        <a:lnTo>
                          <a:pt x="125" y="337"/>
                        </a:lnTo>
                        <a:lnTo>
                          <a:pt x="114" y="332"/>
                        </a:lnTo>
                        <a:lnTo>
                          <a:pt x="103" y="326"/>
                        </a:lnTo>
                        <a:lnTo>
                          <a:pt x="93" y="317"/>
                        </a:lnTo>
                        <a:lnTo>
                          <a:pt x="82" y="308"/>
                        </a:lnTo>
                        <a:lnTo>
                          <a:pt x="73" y="298"/>
                        </a:lnTo>
                        <a:lnTo>
                          <a:pt x="63" y="287"/>
                        </a:lnTo>
                        <a:lnTo>
                          <a:pt x="54" y="275"/>
                        </a:lnTo>
                        <a:lnTo>
                          <a:pt x="45" y="262"/>
                        </a:lnTo>
                        <a:lnTo>
                          <a:pt x="37" y="249"/>
                        </a:lnTo>
                        <a:lnTo>
                          <a:pt x="30" y="236"/>
                        </a:lnTo>
                        <a:lnTo>
                          <a:pt x="23" y="222"/>
                        </a:lnTo>
                        <a:lnTo>
                          <a:pt x="16" y="208"/>
                        </a:lnTo>
                        <a:lnTo>
                          <a:pt x="10" y="194"/>
                        </a:lnTo>
                        <a:lnTo>
                          <a:pt x="5" y="180"/>
                        </a:lnTo>
                        <a:lnTo>
                          <a:pt x="0" y="167"/>
                        </a:lnTo>
                        <a:lnTo>
                          <a:pt x="0" y="166"/>
                        </a:lnTo>
                        <a:lnTo>
                          <a:pt x="0" y="165"/>
                        </a:lnTo>
                        <a:lnTo>
                          <a:pt x="0" y="162"/>
                        </a:lnTo>
                        <a:lnTo>
                          <a:pt x="0" y="157"/>
                        </a:lnTo>
                        <a:lnTo>
                          <a:pt x="0" y="150"/>
                        </a:lnTo>
                        <a:lnTo>
                          <a:pt x="0" y="142"/>
                        </a:lnTo>
                        <a:lnTo>
                          <a:pt x="0" y="132"/>
                        </a:lnTo>
                        <a:lnTo>
                          <a:pt x="2" y="120"/>
                        </a:lnTo>
                        <a:lnTo>
                          <a:pt x="4" y="108"/>
                        </a:lnTo>
                        <a:lnTo>
                          <a:pt x="8" y="95"/>
                        </a:lnTo>
                        <a:lnTo>
                          <a:pt x="12" y="83"/>
                        </a:lnTo>
                        <a:lnTo>
                          <a:pt x="18" y="70"/>
                        </a:lnTo>
                        <a:lnTo>
                          <a:pt x="25" y="57"/>
                        </a:lnTo>
                        <a:lnTo>
                          <a:pt x="34" y="45"/>
                        </a:lnTo>
                        <a:lnTo>
                          <a:pt x="45" y="34"/>
                        </a:lnTo>
                        <a:lnTo>
                          <a:pt x="57" y="24"/>
                        </a:lnTo>
                        <a:lnTo>
                          <a:pt x="72" y="15"/>
                        </a:lnTo>
                        <a:lnTo>
                          <a:pt x="89" y="8"/>
                        </a:lnTo>
                        <a:close/>
                      </a:path>
                    </a:pathLst>
                  </a:custGeom>
                  <a:solidFill>
                    <a:srgbClr val="CE96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32"/>
                  <p:cNvSpPr>
                    <a:spLocks/>
                  </p:cNvSpPr>
                  <p:nvPr/>
                </p:nvSpPr>
                <p:spPr bwMode="auto">
                  <a:xfrm>
                    <a:off x="1042" y="2161"/>
                    <a:ext cx="417" cy="331"/>
                  </a:xfrm>
                  <a:custGeom>
                    <a:avLst/>
                    <a:gdLst>
                      <a:gd name="T0" fmla="*/ 1 w 417"/>
                      <a:gd name="T1" fmla="*/ 154 h 331"/>
                      <a:gd name="T2" fmla="*/ 0 w 417"/>
                      <a:gd name="T3" fmla="*/ 143 h 331"/>
                      <a:gd name="T4" fmla="*/ 0 w 417"/>
                      <a:gd name="T5" fmla="*/ 124 h 331"/>
                      <a:gd name="T6" fmla="*/ 3 w 417"/>
                      <a:gd name="T7" fmla="*/ 101 h 331"/>
                      <a:gd name="T8" fmla="*/ 9 w 417"/>
                      <a:gd name="T9" fmla="*/ 75 h 331"/>
                      <a:gd name="T10" fmla="*/ 21 w 417"/>
                      <a:gd name="T11" fmla="*/ 49 h 331"/>
                      <a:gd name="T12" fmla="*/ 41 w 417"/>
                      <a:gd name="T13" fmla="*/ 26 h 331"/>
                      <a:gd name="T14" fmla="*/ 69 w 417"/>
                      <a:gd name="T15" fmla="*/ 9 h 331"/>
                      <a:gd name="T16" fmla="*/ 96 w 417"/>
                      <a:gd name="T17" fmla="*/ 1 h 331"/>
                      <a:gd name="T18" fmla="*/ 119 w 417"/>
                      <a:gd name="T19" fmla="*/ 0 h 331"/>
                      <a:gd name="T20" fmla="*/ 147 w 417"/>
                      <a:gd name="T21" fmla="*/ 0 h 331"/>
                      <a:gd name="T22" fmla="*/ 178 w 417"/>
                      <a:gd name="T23" fmla="*/ 2 h 331"/>
                      <a:gd name="T24" fmla="*/ 210 w 417"/>
                      <a:gd name="T25" fmla="*/ 5 h 331"/>
                      <a:gd name="T26" fmla="*/ 240 w 417"/>
                      <a:gd name="T27" fmla="*/ 11 h 331"/>
                      <a:gd name="T28" fmla="*/ 268 w 417"/>
                      <a:gd name="T29" fmla="*/ 18 h 331"/>
                      <a:gd name="T30" fmla="*/ 291 w 417"/>
                      <a:gd name="T31" fmla="*/ 26 h 331"/>
                      <a:gd name="T32" fmla="*/ 308 w 417"/>
                      <a:gd name="T33" fmla="*/ 37 h 331"/>
                      <a:gd name="T34" fmla="*/ 325 w 417"/>
                      <a:gd name="T35" fmla="*/ 52 h 331"/>
                      <a:gd name="T36" fmla="*/ 343 w 417"/>
                      <a:gd name="T37" fmla="*/ 73 h 331"/>
                      <a:gd name="T38" fmla="*/ 361 w 417"/>
                      <a:gd name="T39" fmla="*/ 96 h 331"/>
                      <a:gd name="T40" fmla="*/ 378 w 417"/>
                      <a:gd name="T41" fmla="*/ 121 h 331"/>
                      <a:gd name="T42" fmla="*/ 393 w 417"/>
                      <a:gd name="T43" fmla="*/ 145 h 331"/>
                      <a:gd name="T44" fmla="*/ 405 w 417"/>
                      <a:gd name="T45" fmla="*/ 167 h 331"/>
                      <a:gd name="T46" fmla="*/ 414 w 417"/>
                      <a:gd name="T47" fmla="*/ 187 h 331"/>
                      <a:gd name="T48" fmla="*/ 417 w 417"/>
                      <a:gd name="T49" fmla="*/ 201 h 331"/>
                      <a:gd name="T50" fmla="*/ 412 w 417"/>
                      <a:gd name="T51" fmla="*/ 215 h 331"/>
                      <a:gd name="T52" fmla="*/ 399 w 417"/>
                      <a:gd name="T53" fmla="*/ 228 h 331"/>
                      <a:gd name="T54" fmla="*/ 382 w 417"/>
                      <a:gd name="T55" fmla="*/ 241 h 331"/>
                      <a:gd name="T56" fmla="*/ 361 w 417"/>
                      <a:gd name="T57" fmla="*/ 254 h 331"/>
                      <a:gd name="T58" fmla="*/ 340 w 417"/>
                      <a:gd name="T59" fmla="*/ 268 h 331"/>
                      <a:gd name="T60" fmla="*/ 321 w 417"/>
                      <a:gd name="T61" fmla="*/ 281 h 331"/>
                      <a:gd name="T62" fmla="*/ 305 w 417"/>
                      <a:gd name="T63" fmla="*/ 293 h 331"/>
                      <a:gd name="T64" fmla="*/ 295 w 417"/>
                      <a:gd name="T65" fmla="*/ 306 h 331"/>
                      <a:gd name="T66" fmla="*/ 280 w 417"/>
                      <a:gd name="T67" fmla="*/ 316 h 331"/>
                      <a:gd name="T68" fmla="*/ 261 w 417"/>
                      <a:gd name="T69" fmla="*/ 324 h 331"/>
                      <a:gd name="T70" fmla="*/ 239 w 417"/>
                      <a:gd name="T71" fmla="*/ 329 h 331"/>
                      <a:gd name="T72" fmla="*/ 215 w 417"/>
                      <a:gd name="T73" fmla="*/ 331 h 331"/>
                      <a:gd name="T74" fmla="*/ 190 w 417"/>
                      <a:gd name="T75" fmla="*/ 331 h 331"/>
                      <a:gd name="T76" fmla="*/ 165 w 417"/>
                      <a:gd name="T77" fmla="*/ 330 h 331"/>
                      <a:gd name="T78" fmla="*/ 141 w 417"/>
                      <a:gd name="T79" fmla="*/ 326 h 331"/>
                      <a:gd name="T80" fmla="*/ 120 w 417"/>
                      <a:gd name="T81" fmla="*/ 320 h 331"/>
                      <a:gd name="T82" fmla="*/ 100 w 417"/>
                      <a:gd name="T83" fmla="*/ 308 h 331"/>
                      <a:gd name="T84" fmla="*/ 80 w 417"/>
                      <a:gd name="T85" fmla="*/ 292 h 331"/>
                      <a:gd name="T86" fmla="*/ 61 w 417"/>
                      <a:gd name="T87" fmla="*/ 271 h 331"/>
                      <a:gd name="T88" fmla="*/ 44 w 417"/>
                      <a:gd name="T89" fmla="*/ 247 h 331"/>
                      <a:gd name="T90" fmla="*/ 28 w 417"/>
                      <a:gd name="T91" fmla="*/ 221 h 331"/>
                      <a:gd name="T92" fmla="*/ 15 w 417"/>
                      <a:gd name="T93" fmla="*/ 195 h 331"/>
                      <a:gd name="T94" fmla="*/ 5 w 417"/>
                      <a:gd name="T95" fmla="*/ 168 h 3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7"/>
                      <a:gd name="T145" fmla="*/ 0 h 331"/>
                      <a:gd name="T146" fmla="*/ 417 w 417"/>
                      <a:gd name="T147" fmla="*/ 331 h 3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7" h="331">
                        <a:moveTo>
                          <a:pt x="1" y="155"/>
                        </a:moveTo>
                        <a:lnTo>
                          <a:pt x="1" y="154"/>
                        </a:lnTo>
                        <a:lnTo>
                          <a:pt x="0" y="150"/>
                        </a:lnTo>
                        <a:lnTo>
                          <a:pt x="0" y="143"/>
                        </a:lnTo>
                        <a:lnTo>
                          <a:pt x="0" y="135"/>
                        </a:lnTo>
                        <a:lnTo>
                          <a:pt x="0" y="124"/>
                        </a:lnTo>
                        <a:lnTo>
                          <a:pt x="1" y="113"/>
                        </a:lnTo>
                        <a:lnTo>
                          <a:pt x="3" y="101"/>
                        </a:lnTo>
                        <a:lnTo>
                          <a:pt x="6" y="88"/>
                        </a:lnTo>
                        <a:lnTo>
                          <a:pt x="9" y="75"/>
                        </a:lnTo>
                        <a:lnTo>
                          <a:pt x="15" y="61"/>
                        </a:lnTo>
                        <a:lnTo>
                          <a:pt x="21" y="49"/>
                        </a:lnTo>
                        <a:lnTo>
                          <a:pt x="30" y="37"/>
                        </a:lnTo>
                        <a:lnTo>
                          <a:pt x="41" y="26"/>
                        </a:lnTo>
                        <a:lnTo>
                          <a:pt x="53" y="16"/>
                        </a:lnTo>
                        <a:lnTo>
                          <a:pt x="69" y="9"/>
                        </a:lnTo>
                        <a:lnTo>
                          <a:pt x="86" y="3"/>
                        </a:lnTo>
                        <a:lnTo>
                          <a:pt x="96" y="1"/>
                        </a:lnTo>
                        <a:lnTo>
                          <a:pt x="106" y="0"/>
                        </a:lnTo>
                        <a:lnTo>
                          <a:pt x="119" y="0"/>
                        </a:lnTo>
                        <a:lnTo>
                          <a:pt x="132" y="0"/>
                        </a:lnTo>
                        <a:lnTo>
                          <a:pt x="147" y="0"/>
                        </a:lnTo>
                        <a:lnTo>
                          <a:pt x="162" y="0"/>
                        </a:lnTo>
                        <a:lnTo>
                          <a:pt x="178" y="2"/>
                        </a:lnTo>
                        <a:lnTo>
                          <a:pt x="194" y="3"/>
                        </a:lnTo>
                        <a:lnTo>
                          <a:pt x="210" y="5"/>
                        </a:lnTo>
                        <a:lnTo>
                          <a:pt x="226" y="8"/>
                        </a:lnTo>
                        <a:lnTo>
                          <a:pt x="240" y="11"/>
                        </a:lnTo>
                        <a:lnTo>
                          <a:pt x="255" y="14"/>
                        </a:lnTo>
                        <a:lnTo>
                          <a:pt x="268" y="18"/>
                        </a:lnTo>
                        <a:lnTo>
                          <a:pt x="281" y="22"/>
                        </a:lnTo>
                        <a:lnTo>
                          <a:pt x="291" y="26"/>
                        </a:lnTo>
                        <a:lnTo>
                          <a:pt x="300" y="31"/>
                        </a:lnTo>
                        <a:lnTo>
                          <a:pt x="308" y="37"/>
                        </a:lnTo>
                        <a:lnTo>
                          <a:pt x="317" y="44"/>
                        </a:lnTo>
                        <a:lnTo>
                          <a:pt x="325" y="52"/>
                        </a:lnTo>
                        <a:lnTo>
                          <a:pt x="334" y="62"/>
                        </a:lnTo>
                        <a:lnTo>
                          <a:pt x="343" y="73"/>
                        </a:lnTo>
                        <a:lnTo>
                          <a:pt x="352" y="84"/>
                        </a:lnTo>
                        <a:lnTo>
                          <a:pt x="361" y="96"/>
                        </a:lnTo>
                        <a:lnTo>
                          <a:pt x="370" y="108"/>
                        </a:lnTo>
                        <a:lnTo>
                          <a:pt x="378" y="121"/>
                        </a:lnTo>
                        <a:lnTo>
                          <a:pt x="385" y="133"/>
                        </a:lnTo>
                        <a:lnTo>
                          <a:pt x="393" y="145"/>
                        </a:lnTo>
                        <a:lnTo>
                          <a:pt x="399" y="156"/>
                        </a:lnTo>
                        <a:lnTo>
                          <a:pt x="405" y="167"/>
                        </a:lnTo>
                        <a:lnTo>
                          <a:pt x="410" y="178"/>
                        </a:lnTo>
                        <a:lnTo>
                          <a:pt x="414" y="187"/>
                        </a:lnTo>
                        <a:lnTo>
                          <a:pt x="416" y="194"/>
                        </a:lnTo>
                        <a:lnTo>
                          <a:pt x="417" y="201"/>
                        </a:lnTo>
                        <a:lnTo>
                          <a:pt x="416" y="208"/>
                        </a:lnTo>
                        <a:lnTo>
                          <a:pt x="412" y="215"/>
                        </a:lnTo>
                        <a:lnTo>
                          <a:pt x="407" y="222"/>
                        </a:lnTo>
                        <a:lnTo>
                          <a:pt x="399" y="228"/>
                        </a:lnTo>
                        <a:lnTo>
                          <a:pt x="391" y="235"/>
                        </a:lnTo>
                        <a:lnTo>
                          <a:pt x="382" y="241"/>
                        </a:lnTo>
                        <a:lnTo>
                          <a:pt x="372" y="248"/>
                        </a:lnTo>
                        <a:lnTo>
                          <a:pt x="361" y="254"/>
                        </a:lnTo>
                        <a:lnTo>
                          <a:pt x="351" y="261"/>
                        </a:lnTo>
                        <a:lnTo>
                          <a:pt x="340" y="268"/>
                        </a:lnTo>
                        <a:lnTo>
                          <a:pt x="330" y="274"/>
                        </a:lnTo>
                        <a:lnTo>
                          <a:pt x="321" y="281"/>
                        </a:lnTo>
                        <a:lnTo>
                          <a:pt x="313" y="287"/>
                        </a:lnTo>
                        <a:lnTo>
                          <a:pt x="305" y="293"/>
                        </a:lnTo>
                        <a:lnTo>
                          <a:pt x="300" y="300"/>
                        </a:lnTo>
                        <a:lnTo>
                          <a:pt x="295" y="306"/>
                        </a:lnTo>
                        <a:lnTo>
                          <a:pt x="288" y="312"/>
                        </a:lnTo>
                        <a:lnTo>
                          <a:pt x="280" y="316"/>
                        </a:lnTo>
                        <a:lnTo>
                          <a:pt x="271" y="321"/>
                        </a:lnTo>
                        <a:lnTo>
                          <a:pt x="261" y="324"/>
                        </a:lnTo>
                        <a:lnTo>
                          <a:pt x="250" y="327"/>
                        </a:lnTo>
                        <a:lnTo>
                          <a:pt x="239" y="329"/>
                        </a:lnTo>
                        <a:lnTo>
                          <a:pt x="227" y="330"/>
                        </a:lnTo>
                        <a:lnTo>
                          <a:pt x="215" y="331"/>
                        </a:lnTo>
                        <a:lnTo>
                          <a:pt x="202" y="331"/>
                        </a:lnTo>
                        <a:lnTo>
                          <a:pt x="190" y="331"/>
                        </a:lnTo>
                        <a:lnTo>
                          <a:pt x="177" y="330"/>
                        </a:lnTo>
                        <a:lnTo>
                          <a:pt x="165" y="330"/>
                        </a:lnTo>
                        <a:lnTo>
                          <a:pt x="153" y="328"/>
                        </a:lnTo>
                        <a:lnTo>
                          <a:pt x="141" y="326"/>
                        </a:lnTo>
                        <a:lnTo>
                          <a:pt x="131" y="323"/>
                        </a:lnTo>
                        <a:lnTo>
                          <a:pt x="120" y="320"/>
                        </a:lnTo>
                        <a:lnTo>
                          <a:pt x="110" y="315"/>
                        </a:lnTo>
                        <a:lnTo>
                          <a:pt x="100" y="308"/>
                        </a:lnTo>
                        <a:lnTo>
                          <a:pt x="89" y="301"/>
                        </a:lnTo>
                        <a:lnTo>
                          <a:pt x="80" y="292"/>
                        </a:lnTo>
                        <a:lnTo>
                          <a:pt x="70" y="282"/>
                        </a:lnTo>
                        <a:lnTo>
                          <a:pt x="61" y="271"/>
                        </a:lnTo>
                        <a:lnTo>
                          <a:pt x="52" y="259"/>
                        </a:lnTo>
                        <a:lnTo>
                          <a:pt x="44" y="247"/>
                        </a:lnTo>
                        <a:lnTo>
                          <a:pt x="36" y="235"/>
                        </a:lnTo>
                        <a:lnTo>
                          <a:pt x="28" y="221"/>
                        </a:lnTo>
                        <a:lnTo>
                          <a:pt x="22" y="208"/>
                        </a:lnTo>
                        <a:lnTo>
                          <a:pt x="15" y="195"/>
                        </a:lnTo>
                        <a:lnTo>
                          <a:pt x="10" y="181"/>
                        </a:lnTo>
                        <a:lnTo>
                          <a:pt x="5" y="168"/>
                        </a:lnTo>
                        <a:lnTo>
                          <a:pt x="1" y="155"/>
                        </a:lnTo>
                        <a:close/>
                      </a:path>
                    </a:pathLst>
                  </a:custGeom>
                  <a:solidFill>
                    <a:srgbClr val="C687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33"/>
                  <p:cNvSpPr>
                    <a:spLocks/>
                  </p:cNvSpPr>
                  <p:nvPr/>
                </p:nvSpPr>
                <p:spPr bwMode="auto">
                  <a:xfrm>
                    <a:off x="1200" y="2023"/>
                    <a:ext cx="160" cy="384"/>
                  </a:xfrm>
                  <a:custGeom>
                    <a:avLst/>
                    <a:gdLst>
                      <a:gd name="T0" fmla="*/ 8 w 160"/>
                      <a:gd name="T1" fmla="*/ 1 h 384"/>
                      <a:gd name="T2" fmla="*/ 6 w 160"/>
                      <a:gd name="T3" fmla="*/ 4 h 384"/>
                      <a:gd name="T4" fmla="*/ 3 w 160"/>
                      <a:gd name="T5" fmla="*/ 10 h 384"/>
                      <a:gd name="T6" fmla="*/ 1 w 160"/>
                      <a:gd name="T7" fmla="*/ 21 h 384"/>
                      <a:gd name="T8" fmla="*/ 1 w 160"/>
                      <a:gd name="T9" fmla="*/ 35 h 384"/>
                      <a:gd name="T10" fmla="*/ 6 w 160"/>
                      <a:gd name="T11" fmla="*/ 53 h 384"/>
                      <a:gd name="T12" fmla="*/ 16 w 160"/>
                      <a:gd name="T13" fmla="*/ 74 h 384"/>
                      <a:gd name="T14" fmla="*/ 34 w 160"/>
                      <a:gd name="T15" fmla="*/ 100 h 384"/>
                      <a:gd name="T16" fmla="*/ 60 w 160"/>
                      <a:gd name="T17" fmla="*/ 129 h 384"/>
                      <a:gd name="T18" fmla="*/ 83 w 160"/>
                      <a:gd name="T19" fmla="*/ 160 h 384"/>
                      <a:gd name="T20" fmla="*/ 101 w 160"/>
                      <a:gd name="T21" fmla="*/ 193 h 384"/>
                      <a:gd name="T22" fmla="*/ 115 w 160"/>
                      <a:gd name="T23" fmla="*/ 226 h 384"/>
                      <a:gd name="T24" fmla="*/ 124 w 160"/>
                      <a:gd name="T25" fmla="*/ 260 h 384"/>
                      <a:gd name="T26" fmla="*/ 130 w 160"/>
                      <a:gd name="T27" fmla="*/ 295 h 384"/>
                      <a:gd name="T28" fmla="*/ 132 w 160"/>
                      <a:gd name="T29" fmla="*/ 330 h 384"/>
                      <a:gd name="T30" fmla="*/ 130 w 160"/>
                      <a:gd name="T31" fmla="*/ 366 h 384"/>
                      <a:gd name="T32" fmla="*/ 129 w 160"/>
                      <a:gd name="T33" fmla="*/ 383 h 384"/>
                      <a:gd name="T34" fmla="*/ 135 w 160"/>
                      <a:gd name="T35" fmla="*/ 369 h 384"/>
                      <a:gd name="T36" fmla="*/ 144 w 160"/>
                      <a:gd name="T37" fmla="*/ 344 h 384"/>
                      <a:gd name="T38" fmla="*/ 153 w 160"/>
                      <a:gd name="T39" fmla="*/ 309 h 384"/>
                      <a:gd name="T40" fmla="*/ 159 w 160"/>
                      <a:gd name="T41" fmla="*/ 266 h 384"/>
                      <a:gd name="T42" fmla="*/ 159 w 160"/>
                      <a:gd name="T43" fmla="*/ 216 h 384"/>
                      <a:gd name="T44" fmla="*/ 151 w 160"/>
                      <a:gd name="T45" fmla="*/ 162 h 384"/>
                      <a:gd name="T46" fmla="*/ 130 w 160"/>
                      <a:gd name="T47" fmla="*/ 106 h 384"/>
                      <a:gd name="T48" fmla="*/ 114 w 160"/>
                      <a:gd name="T49" fmla="*/ 77 h 384"/>
                      <a:gd name="T50" fmla="*/ 107 w 160"/>
                      <a:gd name="T51" fmla="*/ 76 h 384"/>
                      <a:gd name="T52" fmla="*/ 96 w 160"/>
                      <a:gd name="T53" fmla="*/ 73 h 384"/>
                      <a:gd name="T54" fmla="*/ 81 w 160"/>
                      <a:gd name="T55" fmla="*/ 67 h 384"/>
                      <a:gd name="T56" fmla="*/ 64 w 160"/>
                      <a:gd name="T57" fmla="*/ 59 h 384"/>
                      <a:gd name="T58" fmla="*/ 47 w 160"/>
                      <a:gd name="T59" fmla="*/ 47 h 384"/>
                      <a:gd name="T60" fmla="*/ 30 w 160"/>
                      <a:gd name="T61" fmla="*/ 32 h 384"/>
                      <a:gd name="T62" fmla="*/ 15 w 160"/>
                      <a:gd name="T63" fmla="*/ 12 h 3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0"/>
                      <a:gd name="T97" fmla="*/ 0 h 384"/>
                      <a:gd name="T98" fmla="*/ 160 w 160"/>
                      <a:gd name="T99" fmla="*/ 384 h 3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0" h="384">
                        <a:moveTo>
                          <a:pt x="9" y="0"/>
                        </a:moveTo>
                        <a:lnTo>
                          <a:pt x="8" y="1"/>
                        </a:lnTo>
                        <a:lnTo>
                          <a:pt x="7" y="2"/>
                        </a:lnTo>
                        <a:lnTo>
                          <a:pt x="6" y="4"/>
                        </a:lnTo>
                        <a:lnTo>
                          <a:pt x="4" y="7"/>
                        </a:lnTo>
                        <a:lnTo>
                          <a:pt x="3" y="10"/>
                        </a:lnTo>
                        <a:lnTo>
                          <a:pt x="1" y="15"/>
                        </a:lnTo>
                        <a:lnTo>
                          <a:pt x="1" y="21"/>
                        </a:lnTo>
                        <a:lnTo>
                          <a:pt x="0" y="27"/>
                        </a:lnTo>
                        <a:lnTo>
                          <a:pt x="1" y="35"/>
                        </a:lnTo>
                        <a:lnTo>
                          <a:pt x="2" y="43"/>
                        </a:lnTo>
                        <a:lnTo>
                          <a:pt x="6" y="53"/>
                        </a:lnTo>
                        <a:lnTo>
                          <a:pt x="10" y="63"/>
                        </a:lnTo>
                        <a:lnTo>
                          <a:pt x="16" y="74"/>
                        </a:lnTo>
                        <a:lnTo>
                          <a:pt x="24" y="86"/>
                        </a:lnTo>
                        <a:lnTo>
                          <a:pt x="34" y="100"/>
                        </a:lnTo>
                        <a:lnTo>
                          <a:pt x="47" y="114"/>
                        </a:lnTo>
                        <a:lnTo>
                          <a:pt x="60" y="129"/>
                        </a:lnTo>
                        <a:lnTo>
                          <a:pt x="72" y="144"/>
                        </a:lnTo>
                        <a:lnTo>
                          <a:pt x="83" y="160"/>
                        </a:lnTo>
                        <a:lnTo>
                          <a:pt x="92" y="176"/>
                        </a:lnTo>
                        <a:lnTo>
                          <a:pt x="101" y="193"/>
                        </a:lnTo>
                        <a:lnTo>
                          <a:pt x="108" y="209"/>
                        </a:lnTo>
                        <a:lnTo>
                          <a:pt x="115" y="226"/>
                        </a:lnTo>
                        <a:lnTo>
                          <a:pt x="120" y="243"/>
                        </a:lnTo>
                        <a:lnTo>
                          <a:pt x="124" y="260"/>
                        </a:lnTo>
                        <a:lnTo>
                          <a:pt x="127" y="277"/>
                        </a:lnTo>
                        <a:lnTo>
                          <a:pt x="130" y="295"/>
                        </a:lnTo>
                        <a:lnTo>
                          <a:pt x="131" y="312"/>
                        </a:lnTo>
                        <a:lnTo>
                          <a:pt x="132" y="330"/>
                        </a:lnTo>
                        <a:lnTo>
                          <a:pt x="132" y="348"/>
                        </a:lnTo>
                        <a:lnTo>
                          <a:pt x="130" y="366"/>
                        </a:lnTo>
                        <a:lnTo>
                          <a:pt x="128" y="384"/>
                        </a:lnTo>
                        <a:lnTo>
                          <a:pt x="129" y="383"/>
                        </a:lnTo>
                        <a:lnTo>
                          <a:pt x="131" y="378"/>
                        </a:lnTo>
                        <a:lnTo>
                          <a:pt x="135" y="369"/>
                        </a:lnTo>
                        <a:lnTo>
                          <a:pt x="139" y="358"/>
                        </a:lnTo>
                        <a:lnTo>
                          <a:pt x="144" y="344"/>
                        </a:lnTo>
                        <a:lnTo>
                          <a:pt x="149" y="327"/>
                        </a:lnTo>
                        <a:lnTo>
                          <a:pt x="153" y="309"/>
                        </a:lnTo>
                        <a:lnTo>
                          <a:pt x="157" y="288"/>
                        </a:lnTo>
                        <a:lnTo>
                          <a:pt x="159" y="266"/>
                        </a:lnTo>
                        <a:lnTo>
                          <a:pt x="160" y="241"/>
                        </a:lnTo>
                        <a:lnTo>
                          <a:pt x="159" y="216"/>
                        </a:lnTo>
                        <a:lnTo>
                          <a:pt x="156" y="190"/>
                        </a:lnTo>
                        <a:lnTo>
                          <a:pt x="151" y="162"/>
                        </a:lnTo>
                        <a:lnTo>
                          <a:pt x="142" y="134"/>
                        </a:lnTo>
                        <a:lnTo>
                          <a:pt x="130" y="106"/>
                        </a:lnTo>
                        <a:lnTo>
                          <a:pt x="114" y="77"/>
                        </a:lnTo>
                        <a:lnTo>
                          <a:pt x="111" y="77"/>
                        </a:lnTo>
                        <a:lnTo>
                          <a:pt x="107" y="76"/>
                        </a:lnTo>
                        <a:lnTo>
                          <a:pt x="102" y="75"/>
                        </a:lnTo>
                        <a:lnTo>
                          <a:pt x="96" y="73"/>
                        </a:lnTo>
                        <a:lnTo>
                          <a:pt x="89" y="70"/>
                        </a:lnTo>
                        <a:lnTo>
                          <a:pt x="81" y="67"/>
                        </a:lnTo>
                        <a:lnTo>
                          <a:pt x="73" y="63"/>
                        </a:lnTo>
                        <a:lnTo>
                          <a:pt x="64" y="59"/>
                        </a:lnTo>
                        <a:lnTo>
                          <a:pt x="55" y="53"/>
                        </a:lnTo>
                        <a:lnTo>
                          <a:pt x="47" y="47"/>
                        </a:lnTo>
                        <a:lnTo>
                          <a:pt x="38" y="40"/>
                        </a:lnTo>
                        <a:lnTo>
                          <a:pt x="30" y="32"/>
                        </a:lnTo>
                        <a:lnTo>
                          <a:pt x="22" y="22"/>
                        </a:lnTo>
                        <a:lnTo>
                          <a:pt x="15" y="12"/>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34"/>
                  <p:cNvSpPr>
                    <a:spLocks/>
                  </p:cNvSpPr>
                  <p:nvPr/>
                </p:nvSpPr>
                <p:spPr bwMode="auto">
                  <a:xfrm>
                    <a:off x="1210" y="1865"/>
                    <a:ext cx="175" cy="252"/>
                  </a:xfrm>
                  <a:custGeom>
                    <a:avLst/>
                    <a:gdLst>
                      <a:gd name="T0" fmla="*/ 47 w 175"/>
                      <a:gd name="T1" fmla="*/ 252 h 252"/>
                      <a:gd name="T2" fmla="*/ 45 w 175"/>
                      <a:gd name="T3" fmla="*/ 251 h 252"/>
                      <a:gd name="T4" fmla="*/ 41 w 175"/>
                      <a:gd name="T5" fmla="*/ 248 h 252"/>
                      <a:gd name="T6" fmla="*/ 34 w 175"/>
                      <a:gd name="T7" fmla="*/ 243 h 252"/>
                      <a:gd name="T8" fmla="*/ 26 w 175"/>
                      <a:gd name="T9" fmla="*/ 236 h 252"/>
                      <a:gd name="T10" fmla="*/ 18 w 175"/>
                      <a:gd name="T11" fmla="*/ 226 h 252"/>
                      <a:gd name="T12" fmla="*/ 10 w 175"/>
                      <a:gd name="T13" fmla="*/ 213 h 252"/>
                      <a:gd name="T14" fmla="*/ 4 w 175"/>
                      <a:gd name="T15" fmla="*/ 198 h 252"/>
                      <a:gd name="T16" fmla="*/ 1 w 175"/>
                      <a:gd name="T17" fmla="*/ 179 h 252"/>
                      <a:gd name="T18" fmla="*/ 0 w 175"/>
                      <a:gd name="T19" fmla="*/ 158 h 252"/>
                      <a:gd name="T20" fmla="*/ 2 w 175"/>
                      <a:gd name="T21" fmla="*/ 133 h 252"/>
                      <a:gd name="T22" fmla="*/ 5 w 175"/>
                      <a:gd name="T23" fmla="*/ 108 h 252"/>
                      <a:gd name="T24" fmla="*/ 11 w 175"/>
                      <a:gd name="T25" fmla="*/ 83 h 252"/>
                      <a:gd name="T26" fmla="*/ 18 w 175"/>
                      <a:gd name="T27" fmla="*/ 59 h 252"/>
                      <a:gd name="T28" fmla="*/ 27 w 175"/>
                      <a:gd name="T29" fmla="*/ 38 h 252"/>
                      <a:gd name="T30" fmla="*/ 39 w 175"/>
                      <a:gd name="T31" fmla="*/ 21 h 252"/>
                      <a:gd name="T32" fmla="*/ 53 w 175"/>
                      <a:gd name="T33" fmla="*/ 9 h 252"/>
                      <a:gd name="T34" fmla="*/ 61 w 175"/>
                      <a:gd name="T35" fmla="*/ 6 h 252"/>
                      <a:gd name="T36" fmla="*/ 71 w 175"/>
                      <a:gd name="T37" fmla="*/ 3 h 252"/>
                      <a:gd name="T38" fmla="*/ 81 w 175"/>
                      <a:gd name="T39" fmla="*/ 1 h 252"/>
                      <a:gd name="T40" fmla="*/ 94 w 175"/>
                      <a:gd name="T41" fmla="*/ 0 h 252"/>
                      <a:gd name="T42" fmla="*/ 106 w 175"/>
                      <a:gd name="T43" fmla="*/ 0 h 252"/>
                      <a:gd name="T44" fmla="*/ 118 w 175"/>
                      <a:gd name="T45" fmla="*/ 2 h 252"/>
                      <a:gd name="T46" fmla="*/ 131 w 175"/>
                      <a:gd name="T47" fmla="*/ 5 h 252"/>
                      <a:gd name="T48" fmla="*/ 142 w 175"/>
                      <a:gd name="T49" fmla="*/ 10 h 252"/>
                      <a:gd name="T50" fmla="*/ 152 w 175"/>
                      <a:gd name="T51" fmla="*/ 17 h 252"/>
                      <a:gd name="T52" fmla="*/ 161 w 175"/>
                      <a:gd name="T53" fmla="*/ 25 h 252"/>
                      <a:gd name="T54" fmla="*/ 168 w 175"/>
                      <a:gd name="T55" fmla="*/ 36 h 252"/>
                      <a:gd name="T56" fmla="*/ 173 w 175"/>
                      <a:gd name="T57" fmla="*/ 48 h 252"/>
                      <a:gd name="T58" fmla="*/ 175 w 175"/>
                      <a:gd name="T59" fmla="*/ 63 h 252"/>
                      <a:gd name="T60" fmla="*/ 174 w 175"/>
                      <a:gd name="T61" fmla="*/ 79 h 252"/>
                      <a:gd name="T62" fmla="*/ 169 w 175"/>
                      <a:gd name="T63" fmla="*/ 99 h 252"/>
                      <a:gd name="T64" fmla="*/ 161 w 175"/>
                      <a:gd name="T65" fmla="*/ 121 h 252"/>
                      <a:gd name="T66" fmla="*/ 154 w 175"/>
                      <a:gd name="T67" fmla="*/ 135 h 252"/>
                      <a:gd name="T68" fmla="*/ 148 w 175"/>
                      <a:gd name="T69" fmla="*/ 148 h 252"/>
                      <a:gd name="T70" fmla="*/ 140 w 175"/>
                      <a:gd name="T71" fmla="*/ 161 h 252"/>
                      <a:gd name="T72" fmla="*/ 133 w 175"/>
                      <a:gd name="T73" fmla="*/ 173 h 252"/>
                      <a:gd name="T74" fmla="*/ 126 w 175"/>
                      <a:gd name="T75" fmla="*/ 185 h 252"/>
                      <a:gd name="T76" fmla="*/ 118 w 175"/>
                      <a:gd name="T77" fmla="*/ 196 h 252"/>
                      <a:gd name="T78" fmla="*/ 111 w 175"/>
                      <a:gd name="T79" fmla="*/ 206 h 252"/>
                      <a:gd name="T80" fmla="*/ 104 w 175"/>
                      <a:gd name="T81" fmla="*/ 216 h 252"/>
                      <a:gd name="T82" fmla="*/ 96 w 175"/>
                      <a:gd name="T83" fmla="*/ 225 h 252"/>
                      <a:gd name="T84" fmla="*/ 88 w 175"/>
                      <a:gd name="T85" fmla="*/ 232 h 252"/>
                      <a:gd name="T86" fmla="*/ 81 w 175"/>
                      <a:gd name="T87" fmla="*/ 239 h 252"/>
                      <a:gd name="T88" fmla="*/ 74 w 175"/>
                      <a:gd name="T89" fmla="*/ 244 h 252"/>
                      <a:gd name="T90" fmla="*/ 67 w 175"/>
                      <a:gd name="T91" fmla="*/ 248 h 252"/>
                      <a:gd name="T92" fmla="*/ 60 w 175"/>
                      <a:gd name="T93" fmla="*/ 251 h 252"/>
                      <a:gd name="T94" fmla="*/ 54 w 175"/>
                      <a:gd name="T95" fmla="*/ 252 h 252"/>
                      <a:gd name="T96" fmla="*/ 47 w 175"/>
                      <a:gd name="T97" fmla="*/ 252 h 2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5"/>
                      <a:gd name="T148" fmla="*/ 0 h 252"/>
                      <a:gd name="T149" fmla="*/ 175 w 175"/>
                      <a:gd name="T150" fmla="*/ 252 h 2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5" h="252">
                        <a:moveTo>
                          <a:pt x="47" y="252"/>
                        </a:moveTo>
                        <a:lnTo>
                          <a:pt x="45" y="251"/>
                        </a:lnTo>
                        <a:lnTo>
                          <a:pt x="41" y="248"/>
                        </a:lnTo>
                        <a:lnTo>
                          <a:pt x="34" y="243"/>
                        </a:lnTo>
                        <a:lnTo>
                          <a:pt x="26" y="236"/>
                        </a:lnTo>
                        <a:lnTo>
                          <a:pt x="18" y="226"/>
                        </a:lnTo>
                        <a:lnTo>
                          <a:pt x="10" y="213"/>
                        </a:lnTo>
                        <a:lnTo>
                          <a:pt x="4" y="198"/>
                        </a:lnTo>
                        <a:lnTo>
                          <a:pt x="1" y="179"/>
                        </a:lnTo>
                        <a:lnTo>
                          <a:pt x="0" y="158"/>
                        </a:lnTo>
                        <a:lnTo>
                          <a:pt x="2" y="133"/>
                        </a:lnTo>
                        <a:lnTo>
                          <a:pt x="5" y="108"/>
                        </a:lnTo>
                        <a:lnTo>
                          <a:pt x="11" y="83"/>
                        </a:lnTo>
                        <a:lnTo>
                          <a:pt x="18" y="59"/>
                        </a:lnTo>
                        <a:lnTo>
                          <a:pt x="27" y="38"/>
                        </a:lnTo>
                        <a:lnTo>
                          <a:pt x="39" y="21"/>
                        </a:lnTo>
                        <a:lnTo>
                          <a:pt x="53" y="9"/>
                        </a:lnTo>
                        <a:lnTo>
                          <a:pt x="61" y="6"/>
                        </a:lnTo>
                        <a:lnTo>
                          <a:pt x="71" y="3"/>
                        </a:lnTo>
                        <a:lnTo>
                          <a:pt x="81" y="1"/>
                        </a:lnTo>
                        <a:lnTo>
                          <a:pt x="94" y="0"/>
                        </a:lnTo>
                        <a:lnTo>
                          <a:pt x="106" y="0"/>
                        </a:lnTo>
                        <a:lnTo>
                          <a:pt x="118" y="2"/>
                        </a:lnTo>
                        <a:lnTo>
                          <a:pt x="131" y="5"/>
                        </a:lnTo>
                        <a:lnTo>
                          <a:pt x="142" y="10"/>
                        </a:lnTo>
                        <a:lnTo>
                          <a:pt x="152" y="17"/>
                        </a:lnTo>
                        <a:lnTo>
                          <a:pt x="161" y="25"/>
                        </a:lnTo>
                        <a:lnTo>
                          <a:pt x="168" y="36"/>
                        </a:lnTo>
                        <a:lnTo>
                          <a:pt x="173" y="48"/>
                        </a:lnTo>
                        <a:lnTo>
                          <a:pt x="175" y="63"/>
                        </a:lnTo>
                        <a:lnTo>
                          <a:pt x="174" y="79"/>
                        </a:lnTo>
                        <a:lnTo>
                          <a:pt x="169" y="99"/>
                        </a:lnTo>
                        <a:lnTo>
                          <a:pt x="161" y="121"/>
                        </a:lnTo>
                        <a:lnTo>
                          <a:pt x="154" y="135"/>
                        </a:lnTo>
                        <a:lnTo>
                          <a:pt x="148" y="148"/>
                        </a:lnTo>
                        <a:lnTo>
                          <a:pt x="140" y="161"/>
                        </a:lnTo>
                        <a:lnTo>
                          <a:pt x="133" y="173"/>
                        </a:lnTo>
                        <a:lnTo>
                          <a:pt x="126" y="185"/>
                        </a:lnTo>
                        <a:lnTo>
                          <a:pt x="118" y="196"/>
                        </a:lnTo>
                        <a:lnTo>
                          <a:pt x="111" y="206"/>
                        </a:lnTo>
                        <a:lnTo>
                          <a:pt x="104" y="216"/>
                        </a:lnTo>
                        <a:lnTo>
                          <a:pt x="96" y="225"/>
                        </a:lnTo>
                        <a:lnTo>
                          <a:pt x="88" y="232"/>
                        </a:lnTo>
                        <a:lnTo>
                          <a:pt x="81" y="239"/>
                        </a:lnTo>
                        <a:lnTo>
                          <a:pt x="74" y="244"/>
                        </a:lnTo>
                        <a:lnTo>
                          <a:pt x="67" y="248"/>
                        </a:lnTo>
                        <a:lnTo>
                          <a:pt x="60" y="251"/>
                        </a:lnTo>
                        <a:lnTo>
                          <a:pt x="54" y="252"/>
                        </a:lnTo>
                        <a:lnTo>
                          <a:pt x="47"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35"/>
                  <p:cNvSpPr>
                    <a:spLocks/>
                  </p:cNvSpPr>
                  <p:nvPr/>
                </p:nvSpPr>
                <p:spPr bwMode="auto">
                  <a:xfrm>
                    <a:off x="1214" y="1872"/>
                    <a:ext cx="163" cy="239"/>
                  </a:xfrm>
                  <a:custGeom>
                    <a:avLst/>
                    <a:gdLst>
                      <a:gd name="T0" fmla="*/ 50 w 163"/>
                      <a:gd name="T1" fmla="*/ 9 h 239"/>
                      <a:gd name="T2" fmla="*/ 57 w 163"/>
                      <a:gd name="T3" fmla="*/ 5 h 239"/>
                      <a:gd name="T4" fmla="*/ 66 w 163"/>
                      <a:gd name="T5" fmla="*/ 2 h 239"/>
                      <a:gd name="T6" fmla="*/ 77 w 163"/>
                      <a:gd name="T7" fmla="*/ 1 h 239"/>
                      <a:gd name="T8" fmla="*/ 88 w 163"/>
                      <a:gd name="T9" fmla="*/ 0 h 239"/>
                      <a:gd name="T10" fmla="*/ 99 w 163"/>
                      <a:gd name="T11" fmla="*/ 1 h 239"/>
                      <a:gd name="T12" fmla="*/ 111 w 163"/>
                      <a:gd name="T13" fmla="*/ 3 h 239"/>
                      <a:gd name="T14" fmla="*/ 122 w 163"/>
                      <a:gd name="T15" fmla="*/ 6 h 239"/>
                      <a:gd name="T16" fmla="*/ 132 w 163"/>
                      <a:gd name="T17" fmla="*/ 10 h 239"/>
                      <a:gd name="T18" fmla="*/ 142 w 163"/>
                      <a:gd name="T19" fmla="*/ 17 h 239"/>
                      <a:gd name="T20" fmla="*/ 150 w 163"/>
                      <a:gd name="T21" fmla="*/ 25 h 239"/>
                      <a:gd name="T22" fmla="*/ 157 w 163"/>
                      <a:gd name="T23" fmla="*/ 35 h 239"/>
                      <a:gd name="T24" fmla="*/ 161 w 163"/>
                      <a:gd name="T25" fmla="*/ 46 h 239"/>
                      <a:gd name="T26" fmla="*/ 163 w 163"/>
                      <a:gd name="T27" fmla="*/ 60 h 239"/>
                      <a:gd name="T28" fmla="*/ 163 w 163"/>
                      <a:gd name="T29" fmla="*/ 76 h 239"/>
                      <a:gd name="T30" fmla="*/ 159 w 163"/>
                      <a:gd name="T31" fmla="*/ 94 h 239"/>
                      <a:gd name="T32" fmla="*/ 152 w 163"/>
                      <a:gd name="T33" fmla="*/ 114 h 239"/>
                      <a:gd name="T34" fmla="*/ 146 w 163"/>
                      <a:gd name="T35" fmla="*/ 127 h 239"/>
                      <a:gd name="T36" fmla="*/ 140 w 163"/>
                      <a:gd name="T37" fmla="*/ 140 h 239"/>
                      <a:gd name="T38" fmla="*/ 133 w 163"/>
                      <a:gd name="T39" fmla="*/ 152 h 239"/>
                      <a:gd name="T40" fmla="*/ 127 w 163"/>
                      <a:gd name="T41" fmla="*/ 164 h 239"/>
                      <a:gd name="T42" fmla="*/ 119 w 163"/>
                      <a:gd name="T43" fmla="*/ 175 h 239"/>
                      <a:gd name="T44" fmla="*/ 113 w 163"/>
                      <a:gd name="T45" fmla="*/ 186 h 239"/>
                      <a:gd name="T46" fmla="*/ 105 w 163"/>
                      <a:gd name="T47" fmla="*/ 195 h 239"/>
                      <a:gd name="T48" fmla="*/ 98 w 163"/>
                      <a:gd name="T49" fmla="*/ 204 h 239"/>
                      <a:gd name="T50" fmla="*/ 91 w 163"/>
                      <a:gd name="T51" fmla="*/ 213 h 239"/>
                      <a:gd name="T52" fmla="*/ 84 w 163"/>
                      <a:gd name="T53" fmla="*/ 220 h 239"/>
                      <a:gd name="T54" fmla="*/ 77 w 163"/>
                      <a:gd name="T55" fmla="*/ 226 h 239"/>
                      <a:gd name="T56" fmla="*/ 70 w 163"/>
                      <a:gd name="T57" fmla="*/ 231 h 239"/>
                      <a:gd name="T58" fmla="*/ 63 w 163"/>
                      <a:gd name="T59" fmla="*/ 235 h 239"/>
                      <a:gd name="T60" fmla="*/ 56 w 163"/>
                      <a:gd name="T61" fmla="*/ 238 h 239"/>
                      <a:gd name="T62" fmla="*/ 50 w 163"/>
                      <a:gd name="T63" fmla="*/ 239 h 239"/>
                      <a:gd name="T64" fmla="*/ 45 w 163"/>
                      <a:gd name="T65" fmla="*/ 239 h 239"/>
                      <a:gd name="T66" fmla="*/ 43 w 163"/>
                      <a:gd name="T67" fmla="*/ 238 h 239"/>
                      <a:gd name="T68" fmla="*/ 38 w 163"/>
                      <a:gd name="T69" fmla="*/ 236 h 239"/>
                      <a:gd name="T70" fmla="*/ 32 w 163"/>
                      <a:gd name="T71" fmla="*/ 231 h 239"/>
                      <a:gd name="T72" fmla="*/ 24 w 163"/>
                      <a:gd name="T73" fmla="*/ 224 h 239"/>
                      <a:gd name="T74" fmla="*/ 16 w 163"/>
                      <a:gd name="T75" fmla="*/ 214 h 239"/>
                      <a:gd name="T76" fmla="*/ 9 w 163"/>
                      <a:gd name="T77" fmla="*/ 203 h 239"/>
                      <a:gd name="T78" fmla="*/ 4 w 163"/>
                      <a:gd name="T79" fmla="*/ 188 h 239"/>
                      <a:gd name="T80" fmla="*/ 1 w 163"/>
                      <a:gd name="T81" fmla="*/ 170 h 239"/>
                      <a:gd name="T82" fmla="*/ 0 w 163"/>
                      <a:gd name="T83" fmla="*/ 149 h 239"/>
                      <a:gd name="T84" fmla="*/ 1 w 163"/>
                      <a:gd name="T85" fmla="*/ 126 h 239"/>
                      <a:gd name="T86" fmla="*/ 5 w 163"/>
                      <a:gd name="T87" fmla="*/ 102 h 239"/>
                      <a:gd name="T88" fmla="*/ 10 w 163"/>
                      <a:gd name="T89" fmla="*/ 78 h 239"/>
                      <a:gd name="T90" fmla="*/ 17 w 163"/>
                      <a:gd name="T91" fmla="*/ 56 h 239"/>
                      <a:gd name="T92" fmla="*/ 26 w 163"/>
                      <a:gd name="T93" fmla="*/ 36 h 239"/>
                      <a:gd name="T94" fmla="*/ 37 w 163"/>
                      <a:gd name="T95" fmla="*/ 20 h 239"/>
                      <a:gd name="T96" fmla="*/ 50 w 163"/>
                      <a:gd name="T97" fmla="*/ 9 h 2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3"/>
                      <a:gd name="T148" fmla="*/ 0 h 239"/>
                      <a:gd name="T149" fmla="*/ 163 w 163"/>
                      <a:gd name="T150" fmla="*/ 239 h 23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3" h="239">
                        <a:moveTo>
                          <a:pt x="50" y="9"/>
                        </a:moveTo>
                        <a:lnTo>
                          <a:pt x="57" y="5"/>
                        </a:lnTo>
                        <a:lnTo>
                          <a:pt x="66" y="2"/>
                        </a:lnTo>
                        <a:lnTo>
                          <a:pt x="77" y="1"/>
                        </a:lnTo>
                        <a:lnTo>
                          <a:pt x="88" y="0"/>
                        </a:lnTo>
                        <a:lnTo>
                          <a:pt x="99" y="1"/>
                        </a:lnTo>
                        <a:lnTo>
                          <a:pt x="111" y="3"/>
                        </a:lnTo>
                        <a:lnTo>
                          <a:pt x="122" y="6"/>
                        </a:lnTo>
                        <a:lnTo>
                          <a:pt x="132" y="10"/>
                        </a:lnTo>
                        <a:lnTo>
                          <a:pt x="142" y="17"/>
                        </a:lnTo>
                        <a:lnTo>
                          <a:pt x="150" y="25"/>
                        </a:lnTo>
                        <a:lnTo>
                          <a:pt x="157" y="35"/>
                        </a:lnTo>
                        <a:lnTo>
                          <a:pt x="161" y="46"/>
                        </a:lnTo>
                        <a:lnTo>
                          <a:pt x="163" y="60"/>
                        </a:lnTo>
                        <a:lnTo>
                          <a:pt x="163" y="76"/>
                        </a:lnTo>
                        <a:lnTo>
                          <a:pt x="159" y="94"/>
                        </a:lnTo>
                        <a:lnTo>
                          <a:pt x="152" y="114"/>
                        </a:lnTo>
                        <a:lnTo>
                          <a:pt x="146" y="127"/>
                        </a:lnTo>
                        <a:lnTo>
                          <a:pt x="140" y="140"/>
                        </a:lnTo>
                        <a:lnTo>
                          <a:pt x="133" y="152"/>
                        </a:lnTo>
                        <a:lnTo>
                          <a:pt x="127" y="164"/>
                        </a:lnTo>
                        <a:lnTo>
                          <a:pt x="119" y="175"/>
                        </a:lnTo>
                        <a:lnTo>
                          <a:pt x="113" y="186"/>
                        </a:lnTo>
                        <a:lnTo>
                          <a:pt x="105" y="195"/>
                        </a:lnTo>
                        <a:lnTo>
                          <a:pt x="98" y="204"/>
                        </a:lnTo>
                        <a:lnTo>
                          <a:pt x="91" y="213"/>
                        </a:lnTo>
                        <a:lnTo>
                          <a:pt x="84" y="220"/>
                        </a:lnTo>
                        <a:lnTo>
                          <a:pt x="77" y="226"/>
                        </a:lnTo>
                        <a:lnTo>
                          <a:pt x="70" y="231"/>
                        </a:lnTo>
                        <a:lnTo>
                          <a:pt x="63" y="235"/>
                        </a:lnTo>
                        <a:lnTo>
                          <a:pt x="56" y="238"/>
                        </a:lnTo>
                        <a:lnTo>
                          <a:pt x="50" y="239"/>
                        </a:lnTo>
                        <a:lnTo>
                          <a:pt x="45" y="239"/>
                        </a:lnTo>
                        <a:lnTo>
                          <a:pt x="43" y="238"/>
                        </a:lnTo>
                        <a:lnTo>
                          <a:pt x="38" y="236"/>
                        </a:lnTo>
                        <a:lnTo>
                          <a:pt x="32" y="231"/>
                        </a:lnTo>
                        <a:lnTo>
                          <a:pt x="24" y="224"/>
                        </a:lnTo>
                        <a:lnTo>
                          <a:pt x="16" y="214"/>
                        </a:lnTo>
                        <a:lnTo>
                          <a:pt x="9" y="203"/>
                        </a:lnTo>
                        <a:lnTo>
                          <a:pt x="4" y="188"/>
                        </a:lnTo>
                        <a:lnTo>
                          <a:pt x="1" y="170"/>
                        </a:lnTo>
                        <a:lnTo>
                          <a:pt x="0" y="149"/>
                        </a:lnTo>
                        <a:lnTo>
                          <a:pt x="1" y="126"/>
                        </a:lnTo>
                        <a:lnTo>
                          <a:pt x="5" y="102"/>
                        </a:lnTo>
                        <a:lnTo>
                          <a:pt x="10" y="78"/>
                        </a:lnTo>
                        <a:lnTo>
                          <a:pt x="17" y="56"/>
                        </a:lnTo>
                        <a:lnTo>
                          <a:pt x="26" y="36"/>
                        </a:lnTo>
                        <a:lnTo>
                          <a:pt x="37" y="20"/>
                        </a:lnTo>
                        <a:lnTo>
                          <a:pt x="50" y="9"/>
                        </a:lnTo>
                        <a:close/>
                      </a:path>
                    </a:pathLst>
                  </a:custGeom>
                  <a:solidFill>
                    <a:srgbClr val="F2E8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36"/>
                  <p:cNvSpPr>
                    <a:spLocks/>
                  </p:cNvSpPr>
                  <p:nvPr/>
                </p:nvSpPr>
                <p:spPr bwMode="auto">
                  <a:xfrm>
                    <a:off x="1218" y="1879"/>
                    <a:ext cx="152" cy="226"/>
                  </a:xfrm>
                  <a:custGeom>
                    <a:avLst/>
                    <a:gdLst>
                      <a:gd name="T0" fmla="*/ 47 w 152"/>
                      <a:gd name="T1" fmla="*/ 8 h 226"/>
                      <a:gd name="T2" fmla="*/ 54 w 152"/>
                      <a:gd name="T3" fmla="*/ 5 h 226"/>
                      <a:gd name="T4" fmla="*/ 63 w 152"/>
                      <a:gd name="T5" fmla="*/ 2 h 226"/>
                      <a:gd name="T6" fmla="*/ 72 w 152"/>
                      <a:gd name="T7" fmla="*/ 1 h 226"/>
                      <a:gd name="T8" fmla="*/ 82 w 152"/>
                      <a:gd name="T9" fmla="*/ 0 h 226"/>
                      <a:gd name="T10" fmla="*/ 93 w 152"/>
                      <a:gd name="T11" fmla="*/ 1 h 226"/>
                      <a:gd name="T12" fmla="*/ 103 w 152"/>
                      <a:gd name="T13" fmla="*/ 3 h 226"/>
                      <a:gd name="T14" fmla="*/ 114 w 152"/>
                      <a:gd name="T15" fmla="*/ 6 h 226"/>
                      <a:gd name="T16" fmla="*/ 123 w 152"/>
                      <a:gd name="T17" fmla="*/ 11 h 226"/>
                      <a:gd name="T18" fmla="*/ 132 w 152"/>
                      <a:gd name="T19" fmla="*/ 17 h 226"/>
                      <a:gd name="T20" fmla="*/ 140 w 152"/>
                      <a:gd name="T21" fmla="*/ 25 h 226"/>
                      <a:gd name="T22" fmla="*/ 146 w 152"/>
                      <a:gd name="T23" fmla="*/ 34 h 226"/>
                      <a:gd name="T24" fmla="*/ 150 w 152"/>
                      <a:gd name="T25" fmla="*/ 45 h 226"/>
                      <a:gd name="T26" fmla="*/ 152 w 152"/>
                      <a:gd name="T27" fmla="*/ 57 h 226"/>
                      <a:gd name="T28" fmla="*/ 152 w 152"/>
                      <a:gd name="T29" fmla="*/ 71 h 226"/>
                      <a:gd name="T30" fmla="*/ 149 w 152"/>
                      <a:gd name="T31" fmla="*/ 88 h 226"/>
                      <a:gd name="T32" fmla="*/ 143 w 152"/>
                      <a:gd name="T33" fmla="*/ 106 h 226"/>
                      <a:gd name="T34" fmla="*/ 137 w 152"/>
                      <a:gd name="T35" fmla="*/ 118 h 226"/>
                      <a:gd name="T36" fmla="*/ 132 w 152"/>
                      <a:gd name="T37" fmla="*/ 131 h 226"/>
                      <a:gd name="T38" fmla="*/ 126 w 152"/>
                      <a:gd name="T39" fmla="*/ 142 h 226"/>
                      <a:gd name="T40" fmla="*/ 119 w 152"/>
                      <a:gd name="T41" fmla="*/ 154 h 226"/>
                      <a:gd name="T42" fmla="*/ 113 w 152"/>
                      <a:gd name="T43" fmla="*/ 164 h 226"/>
                      <a:gd name="T44" fmla="*/ 106 w 152"/>
                      <a:gd name="T45" fmla="*/ 175 h 226"/>
                      <a:gd name="T46" fmla="*/ 100 w 152"/>
                      <a:gd name="T47" fmla="*/ 184 h 226"/>
                      <a:gd name="T48" fmla="*/ 93 w 152"/>
                      <a:gd name="T49" fmla="*/ 193 h 226"/>
                      <a:gd name="T50" fmla="*/ 86 w 152"/>
                      <a:gd name="T51" fmla="*/ 201 h 226"/>
                      <a:gd name="T52" fmla="*/ 79 w 152"/>
                      <a:gd name="T53" fmla="*/ 207 h 226"/>
                      <a:gd name="T54" fmla="*/ 73 w 152"/>
                      <a:gd name="T55" fmla="*/ 214 h 226"/>
                      <a:gd name="T56" fmla="*/ 66 w 152"/>
                      <a:gd name="T57" fmla="*/ 218 h 226"/>
                      <a:gd name="T58" fmla="*/ 60 w 152"/>
                      <a:gd name="T59" fmla="*/ 222 h 226"/>
                      <a:gd name="T60" fmla="*/ 53 w 152"/>
                      <a:gd name="T61" fmla="*/ 225 h 226"/>
                      <a:gd name="T62" fmla="*/ 47 w 152"/>
                      <a:gd name="T63" fmla="*/ 226 h 226"/>
                      <a:gd name="T64" fmla="*/ 42 w 152"/>
                      <a:gd name="T65" fmla="*/ 226 h 226"/>
                      <a:gd name="T66" fmla="*/ 40 w 152"/>
                      <a:gd name="T67" fmla="*/ 225 h 226"/>
                      <a:gd name="T68" fmla="*/ 36 w 152"/>
                      <a:gd name="T69" fmla="*/ 223 h 226"/>
                      <a:gd name="T70" fmla="*/ 30 w 152"/>
                      <a:gd name="T71" fmla="*/ 218 h 226"/>
                      <a:gd name="T72" fmla="*/ 23 w 152"/>
                      <a:gd name="T73" fmla="*/ 212 h 226"/>
                      <a:gd name="T74" fmla="*/ 15 w 152"/>
                      <a:gd name="T75" fmla="*/ 203 h 226"/>
                      <a:gd name="T76" fmla="*/ 9 w 152"/>
                      <a:gd name="T77" fmla="*/ 192 h 226"/>
                      <a:gd name="T78" fmla="*/ 3 w 152"/>
                      <a:gd name="T79" fmla="*/ 178 h 226"/>
                      <a:gd name="T80" fmla="*/ 1 w 152"/>
                      <a:gd name="T81" fmla="*/ 161 h 226"/>
                      <a:gd name="T82" fmla="*/ 0 w 152"/>
                      <a:gd name="T83" fmla="*/ 141 h 226"/>
                      <a:gd name="T84" fmla="*/ 1 w 152"/>
                      <a:gd name="T85" fmla="*/ 119 h 226"/>
                      <a:gd name="T86" fmla="*/ 4 w 152"/>
                      <a:gd name="T87" fmla="*/ 96 h 226"/>
                      <a:gd name="T88" fmla="*/ 9 w 152"/>
                      <a:gd name="T89" fmla="*/ 74 h 226"/>
                      <a:gd name="T90" fmla="*/ 16 w 152"/>
                      <a:gd name="T91" fmla="*/ 52 h 226"/>
                      <a:gd name="T92" fmla="*/ 24 w 152"/>
                      <a:gd name="T93" fmla="*/ 33 h 226"/>
                      <a:gd name="T94" fmla="*/ 35 w 152"/>
                      <a:gd name="T95" fmla="*/ 18 h 226"/>
                      <a:gd name="T96" fmla="*/ 47 w 152"/>
                      <a:gd name="T97" fmla="*/ 8 h 2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2"/>
                      <a:gd name="T148" fmla="*/ 0 h 226"/>
                      <a:gd name="T149" fmla="*/ 152 w 152"/>
                      <a:gd name="T150" fmla="*/ 226 h 2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2" h="226">
                        <a:moveTo>
                          <a:pt x="47" y="8"/>
                        </a:moveTo>
                        <a:lnTo>
                          <a:pt x="54" y="5"/>
                        </a:lnTo>
                        <a:lnTo>
                          <a:pt x="63" y="2"/>
                        </a:lnTo>
                        <a:lnTo>
                          <a:pt x="72" y="1"/>
                        </a:lnTo>
                        <a:lnTo>
                          <a:pt x="82" y="0"/>
                        </a:lnTo>
                        <a:lnTo>
                          <a:pt x="93" y="1"/>
                        </a:lnTo>
                        <a:lnTo>
                          <a:pt x="103" y="3"/>
                        </a:lnTo>
                        <a:lnTo>
                          <a:pt x="114" y="6"/>
                        </a:lnTo>
                        <a:lnTo>
                          <a:pt x="123" y="11"/>
                        </a:lnTo>
                        <a:lnTo>
                          <a:pt x="132" y="17"/>
                        </a:lnTo>
                        <a:lnTo>
                          <a:pt x="140" y="25"/>
                        </a:lnTo>
                        <a:lnTo>
                          <a:pt x="146" y="34"/>
                        </a:lnTo>
                        <a:lnTo>
                          <a:pt x="150" y="45"/>
                        </a:lnTo>
                        <a:lnTo>
                          <a:pt x="152" y="57"/>
                        </a:lnTo>
                        <a:lnTo>
                          <a:pt x="152" y="71"/>
                        </a:lnTo>
                        <a:lnTo>
                          <a:pt x="149" y="88"/>
                        </a:lnTo>
                        <a:lnTo>
                          <a:pt x="143" y="106"/>
                        </a:lnTo>
                        <a:lnTo>
                          <a:pt x="137" y="118"/>
                        </a:lnTo>
                        <a:lnTo>
                          <a:pt x="132" y="131"/>
                        </a:lnTo>
                        <a:lnTo>
                          <a:pt x="126" y="142"/>
                        </a:lnTo>
                        <a:lnTo>
                          <a:pt x="119" y="154"/>
                        </a:lnTo>
                        <a:lnTo>
                          <a:pt x="113" y="164"/>
                        </a:lnTo>
                        <a:lnTo>
                          <a:pt x="106" y="175"/>
                        </a:lnTo>
                        <a:lnTo>
                          <a:pt x="100" y="184"/>
                        </a:lnTo>
                        <a:lnTo>
                          <a:pt x="93" y="193"/>
                        </a:lnTo>
                        <a:lnTo>
                          <a:pt x="86" y="201"/>
                        </a:lnTo>
                        <a:lnTo>
                          <a:pt x="79" y="207"/>
                        </a:lnTo>
                        <a:lnTo>
                          <a:pt x="73" y="214"/>
                        </a:lnTo>
                        <a:lnTo>
                          <a:pt x="66" y="218"/>
                        </a:lnTo>
                        <a:lnTo>
                          <a:pt x="60" y="222"/>
                        </a:lnTo>
                        <a:lnTo>
                          <a:pt x="53" y="225"/>
                        </a:lnTo>
                        <a:lnTo>
                          <a:pt x="47" y="226"/>
                        </a:lnTo>
                        <a:lnTo>
                          <a:pt x="42" y="226"/>
                        </a:lnTo>
                        <a:lnTo>
                          <a:pt x="40" y="225"/>
                        </a:lnTo>
                        <a:lnTo>
                          <a:pt x="36" y="223"/>
                        </a:lnTo>
                        <a:lnTo>
                          <a:pt x="30" y="218"/>
                        </a:lnTo>
                        <a:lnTo>
                          <a:pt x="23" y="212"/>
                        </a:lnTo>
                        <a:lnTo>
                          <a:pt x="15" y="203"/>
                        </a:lnTo>
                        <a:lnTo>
                          <a:pt x="9" y="192"/>
                        </a:lnTo>
                        <a:lnTo>
                          <a:pt x="3" y="178"/>
                        </a:lnTo>
                        <a:lnTo>
                          <a:pt x="1" y="161"/>
                        </a:lnTo>
                        <a:lnTo>
                          <a:pt x="0" y="141"/>
                        </a:lnTo>
                        <a:lnTo>
                          <a:pt x="1" y="119"/>
                        </a:lnTo>
                        <a:lnTo>
                          <a:pt x="4" y="96"/>
                        </a:lnTo>
                        <a:lnTo>
                          <a:pt x="9" y="74"/>
                        </a:lnTo>
                        <a:lnTo>
                          <a:pt x="16" y="52"/>
                        </a:lnTo>
                        <a:lnTo>
                          <a:pt x="24" y="33"/>
                        </a:lnTo>
                        <a:lnTo>
                          <a:pt x="35" y="18"/>
                        </a:lnTo>
                        <a:lnTo>
                          <a:pt x="47" y="8"/>
                        </a:lnTo>
                        <a:close/>
                      </a:path>
                    </a:pathLst>
                  </a:custGeom>
                  <a:solidFill>
                    <a:srgbClr val="E5D1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37"/>
                  <p:cNvSpPr>
                    <a:spLocks/>
                  </p:cNvSpPr>
                  <p:nvPr/>
                </p:nvSpPr>
                <p:spPr bwMode="auto">
                  <a:xfrm>
                    <a:off x="1222" y="1887"/>
                    <a:ext cx="141" cy="212"/>
                  </a:xfrm>
                  <a:custGeom>
                    <a:avLst/>
                    <a:gdLst>
                      <a:gd name="T0" fmla="*/ 44 w 141"/>
                      <a:gd name="T1" fmla="*/ 6 h 212"/>
                      <a:gd name="T2" fmla="*/ 51 w 141"/>
                      <a:gd name="T3" fmla="*/ 3 h 212"/>
                      <a:gd name="T4" fmla="*/ 59 w 141"/>
                      <a:gd name="T5" fmla="*/ 1 h 212"/>
                      <a:gd name="T6" fmla="*/ 68 w 141"/>
                      <a:gd name="T7" fmla="*/ 0 h 212"/>
                      <a:gd name="T8" fmla="*/ 77 w 141"/>
                      <a:gd name="T9" fmla="*/ 0 h 212"/>
                      <a:gd name="T10" fmla="*/ 86 w 141"/>
                      <a:gd name="T11" fmla="*/ 1 h 212"/>
                      <a:gd name="T12" fmla="*/ 96 w 141"/>
                      <a:gd name="T13" fmla="*/ 3 h 212"/>
                      <a:gd name="T14" fmla="*/ 105 w 141"/>
                      <a:gd name="T15" fmla="*/ 6 h 212"/>
                      <a:gd name="T16" fmla="*/ 114 w 141"/>
                      <a:gd name="T17" fmla="*/ 11 h 212"/>
                      <a:gd name="T18" fmla="*/ 122 w 141"/>
                      <a:gd name="T19" fmla="*/ 17 h 212"/>
                      <a:gd name="T20" fmla="*/ 129 w 141"/>
                      <a:gd name="T21" fmla="*/ 24 h 212"/>
                      <a:gd name="T22" fmla="*/ 135 w 141"/>
                      <a:gd name="T23" fmla="*/ 32 h 212"/>
                      <a:gd name="T24" fmla="*/ 139 w 141"/>
                      <a:gd name="T25" fmla="*/ 42 h 212"/>
                      <a:gd name="T26" fmla="*/ 141 w 141"/>
                      <a:gd name="T27" fmla="*/ 54 h 212"/>
                      <a:gd name="T28" fmla="*/ 141 w 141"/>
                      <a:gd name="T29" fmla="*/ 66 h 212"/>
                      <a:gd name="T30" fmla="*/ 139 w 141"/>
                      <a:gd name="T31" fmla="*/ 81 h 212"/>
                      <a:gd name="T32" fmla="*/ 134 w 141"/>
                      <a:gd name="T33" fmla="*/ 97 h 212"/>
                      <a:gd name="T34" fmla="*/ 129 w 141"/>
                      <a:gd name="T35" fmla="*/ 109 h 212"/>
                      <a:gd name="T36" fmla="*/ 124 w 141"/>
                      <a:gd name="T37" fmla="*/ 121 h 212"/>
                      <a:gd name="T38" fmla="*/ 119 w 141"/>
                      <a:gd name="T39" fmla="*/ 132 h 212"/>
                      <a:gd name="T40" fmla="*/ 113 w 141"/>
                      <a:gd name="T41" fmla="*/ 143 h 212"/>
                      <a:gd name="T42" fmla="*/ 106 w 141"/>
                      <a:gd name="T43" fmla="*/ 153 h 212"/>
                      <a:gd name="T44" fmla="*/ 101 w 141"/>
                      <a:gd name="T45" fmla="*/ 163 h 212"/>
                      <a:gd name="T46" fmla="*/ 94 w 141"/>
                      <a:gd name="T47" fmla="*/ 172 h 212"/>
                      <a:gd name="T48" fmla="*/ 87 w 141"/>
                      <a:gd name="T49" fmla="*/ 180 h 212"/>
                      <a:gd name="T50" fmla="*/ 81 w 141"/>
                      <a:gd name="T51" fmla="*/ 188 h 212"/>
                      <a:gd name="T52" fmla="*/ 75 w 141"/>
                      <a:gd name="T53" fmla="*/ 194 h 212"/>
                      <a:gd name="T54" fmla="*/ 69 w 141"/>
                      <a:gd name="T55" fmla="*/ 200 h 212"/>
                      <a:gd name="T56" fmla="*/ 62 w 141"/>
                      <a:gd name="T57" fmla="*/ 205 h 212"/>
                      <a:gd name="T58" fmla="*/ 56 w 141"/>
                      <a:gd name="T59" fmla="*/ 208 h 212"/>
                      <a:gd name="T60" fmla="*/ 51 w 141"/>
                      <a:gd name="T61" fmla="*/ 211 h 212"/>
                      <a:gd name="T62" fmla="*/ 45 w 141"/>
                      <a:gd name="T63" fmla="*/ 212 h 212"/>
                      <a:gd name="T64" fmla="*/ 40 w 141"/>
                      <a:gd name="T65" fmla="*/ 212 h 212"/>
                      <a:gd name="T66" fmla="*/ 38 w 141"/>
                      <a:gd name="T67" fmla="*/ 212 h 212"/>
                      <a:gd name="T68" fmla="*/ 34 w 141"/>
                      <a:gd name="T69" fmla="*/ 209 h 212"/>
                      <a:gd name="T70" fmla="*/ 28 w 141"/>
                      <a:gd name="T71" fmla="*/ 205 h 212"/>
                      <a:gd name="T72" fmla="*/ 21 w 141"/>
                      <a:gd name="T73" fmla="*/ 198 h 212"/>
                      <a:gd name="T74" fmla="*/ 14 w 141"/>
                      <a:gd name="T75" fmla="*/ 190 h 212"/>
                      <a:gd name="T76" fmla="*/ 8 w 141"/>
                      <a:gd name="T77" fmla="*/ 179 h 212"/>
                      <a:gd name="T78" fmla="*/ 3 w 141"/>
                      <a:gd name="T79" fmla="*/ 166 h 212"/>
                      <a:gd name="T80" fmla="*/ 0 w 141"/>
                      <a:gd name="T81" fmla="*/ 151 h 212"/>
                      <a:gd name="T82" fmla="*/ 0 w 141"/>
                      <a:gd name="T83" fmla="*/ 132 h 212"/>
                      <a:gd name="T84" fmla="*/ 1 w 141"/>
                      <a:gd name="T85" fmla="*/ 111 h 212"/>
                      <a:gd name="T86" fmla="*/ 4 w 141"/>
                      <a:gd name="T87" fmla="*/ 90 h 212"/>
                      <a:gd name="T88" fmla="*/ 9 w 141"/>
                      <a:gd name="T89" fmla="*/ 68 h 212"/>
                      <a:gd name="T90" fmla="*/ 15 w 141"/>
                      <a:gd name="T91" fmla="*/ 48 h 212"/>
                      <a:gd name="T92" fmla="*/ 23 w 141"/>
                      <a:gd name="T93" fmla="*/ 30 h 212"/>
                      <a:gd name="T94" fmla="*/ 33 w 141"/>
                      <a:gd name="T95" fmla="*/ 16 h 212"/>
                      <a:gd name="T96" fmla="*/ 44 w 141"/>
                      <a:gd name="T97" fmla="*/ 6 h 2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212"/>
                      <a:gd name="T149" fmla="*/ 141 w 141"/>
                      <a:gd name="T150" fmla="*/ 212 h 2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212">
                        <a:moveTo>
                          <a:pt x="44" y="6"/>
                        </a:moveTo>
                        <a:lnTo>
                          <a:pt x="51" y="3"/>
                        </a:lnTo>
                        <a:lnTo>
                          <a:pt x="59" y="1"/>
                        </a:lnTo>
                        <a:lnTo>
                          <a:pt x="68" y="0"/>
                        </a:lnTo>
                        <a:lnTo>
                          <a:pt x="77" y="0"/>
                        </a:lnTo>
                        <a:lnTo>
                          <a:pt x="86" y="1"/>
                        </a:lnTo>
                        <a:lnTo>
                          <a:pt x="96" y="3"/>
                        </a:lnTo>
                        <a:lnTo>
                          <a:pt x="105" y="6"/>
                        </a:lnTo>
                        <a:lnTo>
                          <a:pt x="114" y="11"/>
                        </a:lnTo>
                        <a:lnTo>
                          <a:pt x="122" y="17"/>
                        </a:lnTo>
                        <a:lnTo>
                          <a:pt x="129" y="24"/>
                        </a:lnTo>
                        <a:lnTo>
                          <a:pt x="135" y="32"/>
                        </a:lnTo>
                        <a:lnTo>
                          <a:pt x="139" y="42"/>
                        </a:lnTo>
                        <a:lnTo>
                          <a:pt x="141" y="54"/>
                        </a:lnTo>
                        <a:lnTo>
                          <a:pt x="141" y="66"/>
                        </a:lnTo>
                        <a:lnTo>
                          <a:pt x="139" y="81"/>
                        </a:lnTo>
                        <a:lnTo>
                          <a:pt x="134" y="97"/>
                        </a:lnTo>
                        <a:lnTo>
                          <a:pt x="129" y="109"/>
                        </a:lnTo>
                        <a:lnTo>
                          <a:pt x="124" y="121"/>
                        </a:lnTo>
                        <a:lnTo>
                          <a:pt x="119" y="132"/>
                        </a:lnTo>
                        <a:lnTo>
                          <a:pt x="113" y="143"/>
                        </a:lnTo>
                        <a:lnTo>
                          <a:pt x="106" y="153"/>
                        </a:lnTo>
                        <a:lnTo>
                          <a:pt x="101" y="163"/>
                        </a:lnTo>
                        <a:lnTo>
                          <a:pt x="94" y="172"/>
                        </a:lnTo>
                        <a:lnTo>
                          <a:pt x="87" y="180"/>
                        </a:lnTo>
                        <a:lnTo>
                          <a:pt x="81" y="188"/>
                        </a:lnTo>
                        <a:lnTo>
                          <a:pt x="75" y="194"/>
                        </a:lnTo>
                        <a:lnTo>
                          <a:pt x="69" y="200"/>
                        </a:lnTo>
                        <a:lnTo>
                          <a:pt x="62" y="205"/>
                        </a:lnTo>
                        <a:lnTo>
                          <a:pt x="56" y="208"/>
                        </a:lnTo>
                        <a:lnTo>
                          <a:pt x="51" y="211"/>
                        </a:lnTo>
                        <a:lnTo>
                          <a:pt x="45" y="212"/>
                        </a:lnTo>
                        <a:lnTo>
                          <a:pt x="40" y="212"/>
                        </a:lnTo>
                        <a:lnTo>
                          <a:pt x="38" y="212"/>
                        </a:lnTo>
                        <a:lnTo>
                          <a:pt x="34" y="209"/>
                        </a:lnTo>
                        <a:lnTo>
                          <a:pt x="28" y="205"/>
                        </a:lnTo>
                        <a:lnTo>
                          <a:pt x="21" y="198"/>
                        </a:lnTo>
                        <a:lnTo>
                          <a:pt x="14" y="190"/>
                        </a:lnTo>
                        <a:lnTo>
                          <a:pt x="8" y="179"/>
                        </a:lnTo>
                        <a:lnTo>
                          <a:pt x="3" y="166"/>
                        </a:lnTo>
                        <a:lnTo>
                          <a:pt x="0" y="151"/>
                        </a:lnTo>
                        <a:lnTo>
                          <a:pt x="0" y="132"/>
                        </a:lnTo>
                        <a:lnTo>
                          <a:pt x="1" y="111"/>
                        </a:lnTo>
                        <a:lnTo>
                          <a:pt x="4" y="90"/>
                        </a:lnTo>
                        <a:lnTo>
                          <a:pt x="9" y="68"/>
                        </a:lnTo>
                        <a:lnTo>
                          <a:pt x="15" y="48"/>
                        </a:lnTo>
                        <a:lnTo>
                          <a:pt x="23" y="30"/>
                        </a:lnTo>
                        <a:lnTo>
                          <a:pt x="33" y="16"/>
                        </a:lnTo>
                        <a:lnTo>
                          <a:pt x="44" y="6"/>
                        </a:lnTo>
                        <a:close/>
                      </a:path>
                    </a:pathLst>
                  </a:custGeom>
                  <a:solidFill>
                    <a:srgbClr val="D6B7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38"/>
                  <p:cNvSpPr>
                    <a:spLocks/>
                  </p:cNvSpPr>
                  <p:nvPr/>
                </p:nvSpPr>
                <p:spPr bwMode="auto">
                  <a:xfrm>
                    <a:off x="1227" y="1894"/>
                    <a:ext cx="131" cy="200"/>
                  </a:xfrm>
                  <a:custGeom>
                    <a:avLst/>
                    <a:gdLst>
                      <a:gd name="T0" fmla="*/ 42 w 131"/>
                      <a:gd name="T1" fmla="*/ 5 h 200"/>
                      <a:gd name="T2" fmla="*/ 48 w 131"/>
                      <a:gd name="T3" fmla="*/ 2 h 200"/>
                      <a:gd name="T4" fmla="*/ 55 w 131"/>
                      <a:gd name="T5" fmla="*/ 1 h 200"/>
                      <a:gd name="T6" fmla="*/ 63 w 131"/>
                      <a:gd name="T7" fmla="*/ 0 h 200"/>
                      <a:gd name="T8" fmla="*/ 71 w 131"/>
                      <a:gd name="T9" fmla="*/ 0 h 200"/>
                      <a:gd name="T10" fmla="*/ 80 w 131"/>
                      <a:gd name="T11" fmla="*/ 1 h 200"/>
                      <a:gd name="T12" fmla="*/ 89 w 131"/>
                      <a:gd name="T13" fmla="*/ 3 h 200"/>
                      <a:gd name="T14" fmla="*/ 97 w 131"/>
                      <a:gd name="T15" fmla="*/ 7 h 200"/>
                      <a:gd name="T16" fmla="*/ 105 w 131"/>
                      <a:gd name="T17" fmla="*/ 11 h 200"/>
                      <a:gd name="T18" fmla="*/ 112 w 131"/>
                      <a:gd name="T19" fmla="*/ 17 h 200"/>
                      <a:gd name="T20" fmla="*/ 119 w 131"/>
                      <a:gd name="T21" fmla="*/ 24 h 200"/>
                      <a:gd name="T22" fmla="*/ 124 w 131"/>
                      <a:gd name="T23" fmla="*/ 31 h 200"/>
                      <a:gd name="T24" fmla="*/ 128 w 131"/>
                      <a:gd name="T25" fmla="*/ 40 h 200"/>
                      <a:gd name="T26" fmla="*/ 130 w 131"/>
                      <a:gd name="T27" fmla="*/ 51 h 200"/>
                      <a:gd name="T28" fmla="*/ 131 w 131"/>
                      <a:gd name="T29" fmla="*/ 63 h 200"/>
                      <a:gd name="T30" fmla="*/ 129 w 131"/>
                      <a:gd name="T31" fmla="*/ 76 h 200"/>
                      <a:gd name="T32" fmla="*/ 125 w 131"/>
                      <a:gd name="T33" fmla="*/ 90 h 200"/>
                      <a:gd name="T34" fmla="*/ 121 w 131"/>
                      <a:gd name="T35" fmla="*/ 101 h 200"/>
                      <a:gd name="T36" fmla="*/ 116 w 131"/>
                      <a:gd name="T37" fmla="*/ 112 h 200"/>
                      <a:gd name="T38" fmla="*/ 111 w 131"/>
                      <a:gd name="T39" fmla="*/ 123 h 200"/>
                      <a:gd name="T40" fmla="*/ 106 w 131"/>
                      <a:gd name="T41" fmla="*/ 133 h 200"/>
                      <a:gd name="T42" fmla="*/ 100 w 131"/>
                      <a:gd name="T43" fmla="*/ 143 h 200"/>
                      <a:gd name="T44" fmla="*/ 95 w 131"/>
                      <a:gd name="T45" fmla="*/ 152 h 200"/>
                      <a:gd name="T46" fmla="*/ 89 w 131"/>
                      <a:gd name="T47" fmla="*/ 161 h 200"/>
                      <a:gd name="T48" fmla="*/ 82 w 131"/>
                      <a:gd name="T49" fmla="*/ 169 h 200"/>
                      <a:gd name="T50" fmla="*/ 77 w 131"/>
                      <a:gd name="T51" fmla="*/ 176 h 200"/>
                      <a:gd name="T52" fmla="*/ 70 w 131"/>
                      <a:gd name="T53" fmla="*/ 182 h 200"/>
                      <a:gd name="T54" fmla="*/ 64 w 131"/>
                      <a:gd name="T55" fmla="*/ 188 h 200"/>
                      <a:gd name="T56" fmla="*/ 59 w 131"/>
                      <a:gd name="T57" fmla="*/ 192 h 200"/>
                      <a:gd name="T58" fmla="*/ 53 w 131"/>
                      <a:gd name="T59" fmla="*/ 196 h 200"/>
                      <a:gd name="T60" fmla="*/ 47 w 131"/>
                      <a:gd name="T61" fmla="*/ 198 h 200"/>
                      <a:gd name="T62" fmla="*/ 42 w 131"/>
                      <a:gd name="T63" fmla="*/ 200 h 200"/>
                      <a:gd name="T64" fmla="*/ 37 w 131"/>
                      <a:gd name="T65" fmla="*/ 200 h 200"/>
                      <a:gd name="T66" fmla="*/ 36 w 131"/>
                      <a:gd name="T67" fmla="*/ 199 h 200"/>
                      <a:gd name="T68" fmla="*/ 32 w 131"/>
                      <a:gd name="T69" fmla="*/ 196 h 200"/>
                      <a:gd name="T70" fmla="*/ 27 w 131"/>
                      <a:gd name="T71" fmla="*/ 192 h 200"/>
                      <a:gd name="T72" fmla="*/ 20 w 131"/>
                      <a:gd name="T73" fmla="*/ 186 h 200"/>
                      <a:gd name="T74" fmla="*/ 14 w 131"/>
                      <a:gd name="T75" fmla="*/ 179 h 200"/>
                      <a:gd name="T76" fmla="*/ 8 w 131"/>
                      <a:gd name="T77" fmla="*/ 168 h 200"/>
                      <a:gd name="T78" fmla="*/ 3 w 131"/>
                      <a:gd name="T79" fmla="*/ 156 h 200"/>
                      <a:gd name="T80" fmla="*/ 1 w 131"/>
                      <a:gd name="T81" fmla="*/ 141 h 200"/>
                      <a:gd name="T82" fmla="*/ 0 w 131"/>
                      <a:gd name="T83" fmla="*/ 124 h 200"/>
                      <a:gd name="T84" fmla="*/ 1 w 131"/>
                      <a:gd name="T85" fmla="*/ 104 h 200"/>
                      <a:gd name="T86" fmla="*/ 4 w 131"/>
                      <a:gd name="T87" fmla="*/ 84 h 200"/>
                      <a:gd name="T88" fmla="*/ 8 w 131"/>
                      <a:gd name="T89" fmla="*/ 64 h 200"/>
                      <a:gd name="T90" fmla="*/ 14 w 131"/>
                      <a:gd name="T91" fmla="*/ 45 h 200"/>
                      <a:gd name="T92" fmla="*/ 22 w 131"/>
                      <a:gd name="T93" fmla="*/ 28 h 200"/>
                      <a:gd name="T94" fmla="*/ 31 w 131"/>
                      <a:gd name="T95" fmla="*/ 14 h 200"/>
                      <a:gd name="T96" fmla="*/ 42 w 131"/>
                      <a:gd name="T97" fmla="*/ 5 h 2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1"/>
                      <a:gd name="T148" fmla="*/ 0 h 200"/>
                      <a:gd name="T149" fmla="*/ 131 w 131"/>
                      <a:gd name="T150" fmla="*/ 200 h 2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1" h="200">
                        <a:moveTo>
                          <a:pt x="42" y="5"/>
                        </a:moveTo>
                        <a:lnTo>
                          <a:pt x="48" y="2"/>
                        </a:lnTo>
                        <a:lnTo>
                          <a:pt x="55" y="1"/>
                        </a:lnTo>
                        <a:lnTo>
                          <a:pt x="63" y="0"/>
                        </a:lnTo>
                        <a:lnTo>
                          <a:pt x="71" y="0"/>
                        </a:lnTo>
                        <a:lnTo>
                          <a:pt x="80" y="1"/>
                        </a:lnTo>
                        <a:lnTo>
                          <a:pt x="89" y="3"/>
                        </a:lnTo>
                        <a:lnTo>
                          <a:pt x="97" y="7"/>
                        </a:lnTo>
                        <a:lnTo>
                          <a:pt x="105" y="11"/>
                        </a:lnTo>
                        <a:lnTo>
                          <a:pt x="112" y="17"/>
                        </a:lnTo>
                        <a:lnTo>
                          <a:pt x="119" y="24"/>
                        </a:lnTo>
                        <a:lnTo>
                          <a:pt x="124" y="31"/>
                        </a:lnTo>
                        <a:lnTo>
                          <a:pt x="128" y="40"/>
                        </a:lnTo>
                        <a:lnTo>
                          <a:pt x="130" y="51"/>
                        </a:lnTo>
                        <a:lnTo>
                          <a:pt x="131" y="63"/>
                        </a:lnTo>
                        <a:lnTo>
                          <a:pt x="129" y="76"/>
                        </a:lnTo>
                        <a:lnTo>
                          <a:pt x="125" y="90"/>
                        </a:lnTo>
                        <a:lnTo>
                          <a:pt x="121" y="101"/>
                        </a:lnTo>
                        <a:lnTo>
                          <a:pt x="116" y="112"/>
                        </a:lnTo>
                        <a:lnTo>
                          <a:pt x="111" y="123"/>
                        </a:lnTo>
                        <a:lnTo>
                          <a:pt x="106" y="133"/>
                        </a:lnTo>
                        <a:lnTo>
                          <a:pt x="100" y="143"/>
                        </a:lnTo>
                        <a:lnTo>
                          <a:pt x="95" y="152"/>
                        </a:lnTo>
                        <a:lnTo>
                          <a:pt x="89" y="161"/>
                        </a:lnTo>
                        <a:lnTo>
                          <a:pt x="82" y="169"/>
                        </a:lnTo>
                        <a:lnTo>
                          <a:pt x="77" y="176"/>
                        </a:lnTo>
                        <a:lnTo>
                          <a:pt x="70" y="182"/>
                        </a:lnTo>
                        <a:lnTo>
                          <a:pt x="64" y="188"/>
                        </a:lnTo>
                        <a:lnTo>
                          <a:pt x="59" y="192"/>
                        </a:lnTo>
                        <a:lnTo>
                          <a:pt x="53" y="196"/>
                        </a:lnTo>
                        <a:lnTo>
                          <a:pt x="47" y="198"/>
                        </a:lnTo>
                        <a:lnTo>
                          <a:pt x="42" y="200"/>
                        </a:lnTo>
                        <a:lnTo>
                          <a:pt x="37" y="200"/>
                        </a:lnTo>
                        <a:lnTo>
                          <a:pt x="36" y="199"/>
                        </a:lnTo>
                        <a:lnTo>
                          <a:pt x="32" y="196"/>
                        </a:lnTo>
                        <a:lnTo>
                          <a:pt x="27" y="192"/>
                        </a:lnTo>
                        <a:lnTo>
                          <a:pt x="20" y="186"/>
                        </a:lnTo>
                        <a:lnTo>
                          <a:pt x="14" y="179"/>
                        </a:lnTo>
                        <a:lnTo>
                          <a:pt x="8" y="168"/>
                        </a:lnTo>
                        <a:lnTo>
                          <a:pt x="3" y="156"/>
                        </a:lnTo>
                        <a:lnTo>
                          <a:pt x="1" y="141"/>
                        </a:lnTo>
                        <a:lnTo>
                          <a:pt x="0" y="124"/>
                        </a:lnTo>
                        <a:lnTo>
                          <a:pt x="1" y="104"/>
                        </a:lnTo>
                        <a:lnTo>
                          <a:pt x="4" y="84"/>
                        </a:lnTo>
                        <a:lnTo>
                          <a:pt x="8" y="64"/>
                        </a:lnTo>
                        <a:lnTo>
                          <a:pt x="14" y="45"/>
                        </a:lnTo>
                        <a:lnTo>
                          <a:pt x="22" y="28"/>
                        </a:lnTo>
                        <a:lnTo>
                          <a:pt x="31" y="14"/>
                        </a:lnTo>
                        <a:lnTo>
                          <a:pt x="42" y="5"/>
                        </a:lnTo>
                        <a:close/>
                      </a:path>
                    </a:pathLst>
                  </a:custGeom>
                  <a:solidFill>
                    <a:srgbClr val="CCA3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39"/>
                  <p:cNvSpPr>
                    <a:spLocks/>
                  </p:cNvSpPr>
                  <p:nvPr/>
                </p:nvSpPr>
                <p:spPr bwMode="auto">
                  <a:xfrm>
                    <a:off x="1231" y="1901"/>
                    <a:ext cx="120" cy="187"/>
                  </a:xfrm>
                  <a:custGeom>
                    <a:avLst/>
                    <a:gdLst>
                      <a:gd name="T0" fmla="*/ 39 w 120"/>
                      <a:gd name="T1" fmla="*/ 5 h 187"/>
                      <a:gd name="T2" fmla="*/ 45 w 120"/>
                      <a:gd name="T3" fmla="*/ 2 h 187"/>
                      <a:gd name="T4" fmla="*/ 51 w 120"/>
                      <a:gd name="T5" fmla="*/ 0 h 187"/>
                      <a:gd name="T6" fmla="*/ 59 w 120"/>
                      <a:gd name="T7" fmla="*/ 0 h 187"/>
                      <a:gd name="T8" fmla="*/ 66 w 120"/>
                      <a:gd name="T9" fmla="*/ 0 h 187"/>
                      <a:gd name="T10" fmla="*/ 74 w 120"/>
                      <a:gd name="T11" fmla="*/ 1 h 187"/>
                      <a:gd name="T12" fmla="*/ 82 w 120"/>
                      <a:gd name="T13" fmla="*/ 4 h 187"/>
                      <a:gd name="T14" fmla="*/ 89 w 120"/>
                      <a:gd name="T15" fmla="*/ 7 h 187"/>
                      <a:gd name="T16" fmla="*/ 96 w 120"/>
                      <a:gd name="T17" fmla="*/ 12 h 187"/>
                      <a:gd name="T18" fmla="*/ 103 w 120"/>
                      <a:gd name="T19" fmla="*/ 17 h 187"/>
                      <a:gd name="T20" fmla="*/ 109 w 120"/>
                      <a:gd name="T21" fmla="*/ 24 h 187"/>
                      <a:gd name="T22" fmla="*/ 113 w 120"/>
                      <a:gd name="T23" fmla="*/ 31 h 187"/>
                      <a:gd name="T24" fmla="*/ 117 w 120"/>
                      <a:gd name="T25" fmla="*/ 39 h 187"/>
                      <a:gd name="T26" fmla="*/ 119 w 120"/>
                      <a:gd name="T27" fmla="*/ 49 h 187"/>
                      <a:gd name="T28" fmla="*/ 120 w 120"/>
                      <a:gd name="T29" fmla="*/ 59 h 187"/>
                      <a:gd name="T30" fmla="*/ 119 w 120"/>
                      <a:gd name="T31" fmla="*/ 70 h 187"/>
                      <a:gd name="T32" fmla="*/ 116 w 120"/>
                      <a:gd name="T33" fmla="*/ 82 h 187"/>
                      <a:gd name="T34" fmla="*/ 113 w 120"/>
                      <a:gd name="T35" fmla="*/ 93 h 187"/>
                      <a:gd name="T36" fmla="*/ 109 w 120"/>
                      <a:gd name="T37" fmla="*/ 104 h 187"/>
                      <a:gd name="T38" fmla="*/ 104 w 120"/>
                      <a:gd name="T39" fmla="*/ 114 h 187"/>
                      <a:gd name="T40" fmla="*/ 99 w 120"/>
                      <a:gd name="T41" fmla="*/ 123 h 187"/>
                      <a:gd name="T42" fmla="*/ 94 w 120"/>
                      <a:gd name="T43" fmla="*/ 133 h 187"/>
                      <a:gd name="T44" fmla="*/ 89 w 120"/>
                      <a:gd name="T45" fmla="*/ 142 h 187"/>
                      <a:gd name="T46" fmla="*/ 83 w 120"/>
                      <a:gd name="T47" fmla="*/ 150 h 187"/>
                      <a:gd name="T48" fmla="*/ 78 w 120"/>
                      <a:gd name="T49" fmla="*/ 157 h 187"/>
                      <a:gd name="T50" fmla="*/ 72 w 120"/>
                      <a:gd name="T51" fmla="*/ 164 h 187"/>
                      <a:gd name="T52" fmla="*/ 66 w 120"/>
                      <a:gd name="T53" fmla="*/ 170 h 187"/>
                      <a:gd name="T54" fmla="*/ 60 w 120"/>
                      <a:gd name="T55" fmla="*/ 175 h 187"/>
                      <a:gd name="T56" fmla="*/ 55 w 120"/>
                      <a:gd name="T57" fmla="*/ 180 h 187"/>
                      <a:gd name="T58" fmla="*/ 50 w 120"/>
                      <a:gd name="T59" fmla="*/ 183 h 187"/>
                      <a:gd name="T60" fmla="*/ 44 w 120"/>
                      <a:gd name="T61" fmla="*/ 185 h 187"/>
                      <a:gd name="T62" fmla="*/ 39 w 120"/>
                      <a:gd name="T63" fmla="*/ 187 h 187"/>
                      <a:gd name="T64" fmla="*/ 35 w 120"/>
                      <a:gd name="T65" fmla="*/ 187 h 187"/>
                      <a:gd name="T66" fmla="*/ 33 w 120"/>
                      <a:gd name="T67" fmla="*/ 186 h 187"/>
                      <a:gd name="T68" fmla="*/ 30 w 120"/>
                      <a:gd name="T69" fmla="*/ 184 h 187"/>
                      <a:gd name="T70" fmla="*/ 25 w 120"/>
                      <a:gd name="T71" fmla="*/ 180 h 187"/>
                      <a:gd name="T72" fmla="*/ 19 w 120"/>
                      <a:gd name="T73" fmla="*/ 175 h 187"/>
                      <a:gd name="T74" fmla="*/ 13 w 120"/>
                      <a:gd name="T75" fmla="*/ 167 h 187"/>
                      <a:gd name="T76" fmla="*/ 7 w 120"/>
                      <a:gd name="T77" fmla="*/ 157 h 187"/>
                      <a:gd name="T78" fmla="*/ 3 w 120"/>
                      <a:gd name="T79" fmla="*/ 146 h 187"/>
                      <a:gd name="T80" fmla="*/ 1 w 120"/>
                      <a:gd name="T81" fmla="*/ 132 h 187"/>
                      <a:gd name="T82" fmla="*/ 0 w 120"/>
                      <a:gd name="T83" fmla="*/ 116 h 187"/>
                      <a:gd name="T84" fmla="*/ 1 w 120"/>
                      <a:gd name="T85" fmla="*/ 97 h 187"/>
                      <a:gd name="T86" fmla="*/ 4 w 120"/>
                      <a:gd name="T87" fmla="*/ 78 h 187"/>
                      <a:gd name="T88" fmla="*/ 8 w 120"/>
                      <a:gd name="T89" fmla="*/ 59 h 187"/>
                      <a:gd name="T90" fmla="*/ 14 w 120"/>
                      <a:gd name="T91" fmla="*/ 42 h 187"/>
                      <a:gd name="T92" fmla="*/ 20 w 120"/>
                      <a:gd name="T93" fmla="*/ 26 h 187"/>
                      <a:gd name="T94" fmla="*/ 29 w 120"/>
                      <a:gd name="T95" fmla="*/ 13 h 187"/>
                      <a:gd name="T96" fmla="*/ 39 w 120"/>
                      <a:gd name="T97" fmla="*/ 5 h 1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0"/>
                      <a:gd name="T148" fmla="*/ 0 h 187"/>
                      <a:gd name="T149" fmla="*/ 120 w 120"/>
                      <a:gd name="T150" fmla="*/ 187 h 1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0" h="187">
                        <a:moveTo>
                          <a:pt x="39" y="5"/>
                        </a:moveTo>
                        <a:lnTo>
                          <a:pt x="45" y="2"/>
                        </a:lnTo>
                        <a:lnTo>
                          <a:pt x="51" y="0"/>
                        </a:lnTo>
                        <a:lnTo>
                          <a:pt x="59" y="0"/>
                        </a:lnTo>
                        <a:lnTo>
                          <a:pt x="66" y="0"/>
                        </a:lnTo>
                        <a:lnTo>
                          <a:pt x="74" y="1"/>
                        </a:lnTo>
                        <a:lnTo>
                          <a:pt x="82" y="4"/>
                        </a:lnTo>
                        <a:lnTo>
                          <a:pt x="89" y="7"/>
                        </a:lnTo>
                        <a:lnTo>
                          <a:pt x="96" y="12"/>
                        </a:lnTo>
                        <a:lnTo>
                          <a:pt x="103" y="17"/>
                        </a:lnTo>
                        <a:lnTo>
                          <a:pt x="109" y="24"/>
                        </a:lnTo>
                        <a:lnTo>
                          <a:pt x="113" y="31"/>
                        </a:lnTo>
                        <a:lnTo>
                          <a:pt x="117" y="39"/>
                        </a:lnTo>
                        <a:lnTo>
                          <a:pt x="119" y="49"/>
                        </a:lnTo>
                        <a:lnTo>
                          <a:pt x="120" y="59"/>
                        </a:lnTo>
                        <a:lnTo>
                          <a:pt x="119" y="70"/>
                        </a:lnTo>
                        <a:lnTo>
                          <a:pt x="116" y="82"/>
                        </a:lnTo>
                        <a:lnTo>
                          <a:pt x="113" y="93"/>
                        </a:lnTo>
                        <a:lnTo>
                          <a:pt x="109" y="104"/>
                        </a:lnTo>
                        <a:lnTo>
                          <a:pt x="104" y="114"/>
                        </a:lnTo>
                        <a:lnTo>
                          <a:pt x="99" y="123"/>
                        </a:lnTo>
                        <a:lnTo>
                          <a:pt x="94" y="133"/>
                        </a:lnTo>
                        <a:lnTo>
                          <a:pt x="89" y="142"/>
                        </a:lnTo>
                        <a:lnTo>
                          <a:pt x="83" y="150"/>
                        </a:lnTo>
                        <a:lnTo>
                          <a:pt x="78" y="157"/>
                        </a:lnTo>
                        <a:lnTo>
                          <a:pt x="72" y="164"/>
                        </a:lnTo>
                        <a:lnTo>
                          <a:pt x="66" y="170"/>
                        </a:lnTo>
                        <a:lnTo>
                          <a:pt x="60" y="175"/>
                        </a:lnTo>
                        <a:lnTo>
                          <a:pt x="55" y="180"/>
                        </a:lnTo>
                        <a:lnTo>
                          <a:pt x="50" y="183"/>
                        </a:lnTo>
                        <a:lnTo>
                          <a:pt x="44" y="185"/>
                        </a:lnTo>
                        <a:lnTo>
                          <a:pt x="39" y="187"/>
                        </a:lnTo>
                        <a:lnTo>
                          <a:pt x="35" y="187"/>
                        </a:lnTo>
                        <a:lnTo>
                          <a:pt x="33" y="186"/>
                        </a:lnTo>
                        <a:lnTo>
                          <a:pt x="30" y="184"/>
                        </a:lnTo>
                        <a:lnTo>
                          <a:pt x="25" y="180"/>
                        </a:lnTo>
                        <a:lnTo>
                          <a:pt x="19" y="175"/>
                        </a:lnTo>
                        <a:lnTo>
                          <a:pt x="13" y="167"/>
                        </a:lnTo>
                        <a:lnTo>
                          <a:pt x="7" y="157"/>
                        </a:lnTo>
                        <a:lnTo>
                          <a:pt x="3" y="146"/>
                        </a:lnTo>
                        <a:lnTo>
                          <a:pt x="1" y="132"/>
                        </a:lnTo>
                        <a:lnTo>
                          <a:pt x="0" y="116"/>
                        </a:lnTo>
                        <a:lnTo>
                          <a:pt x="1" y="97"/>
                        </a:lnTo>
                        <a:lnTo>
                          <a:pt x="4" y="78"/>
                        </a:lnTo>
                        <a:lnTo>
                          <a:pt x="8" y="59"/>
                        </a:lnTo>
                        <a:lnTo>
                          <a:pt x="14" y="42"/>
                        </a:lnTo>
                        <a:lnTo>
                          <a:pt x="20" y="26"/>
                        </a:lnTo>
                        <a:lnTo>
                          <a:pt x="29" y="13"/>
                        </a:lnTo>
                        <a:lnTo>
                          <a:pt x="39" y="5"/>
                        </a:lnTo>
                        <a:close/>
                      </a:path>
                    </a:pathLst>
                  </a:custGeom>
                  <a:solidFill>
                    <a:srgbClr val="BC8C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40"/>
                  <p:cNvSpPr>
                    <a:spLocks/>
                  </p:cNvSpPr>
                  <p:nvPr/>
                </p:nvSpPr>
                <p:spPr bwMode="auto">
                  <a:xfrm>
                    <a:off x="1234" y="1908"/>
                    <a:ext cx="110" cy="174"/>
                  </a:xfrm>
                  <a:custGeom>
                    <a:avLst/>
                    <a:gdLst>
                      <a:gd name="T0" fmla="*/ 33 w 110"/>
                      <a:gd name="T1" fmla="*/ 174 h 174"/>
                      <a:gd name="T2" fmla="*/ 31 w 110"/>
                      <a:gd name="T3" fmla="*/ 173 h 174"/>
                      <a:gd name="T4" fmla="*/ 28 w 110"/>
                      <a:gd name="T5" fmla="*/ 171 h 174"/>
                      <a:gd name="T6" fmla="*/ 23 w 110"/>
                      <a:gd name="T7" fmla="*/ 168 h 174"/>
                      <a:gd name="T8" fmla="*/ 18 w 110"/>
                      <a:gd name="T9" fmla="*/ 163 h 174"/>
                      <a:gd name="T10" fmla="*/ 12 w 110"/>
                      <a:gd name="T11" fmla="*/ 155 h 174"/>
                      <a:gd name="T12" fmla="*/ 7 w 110"/>
                      <a:gd name="T13" fmla="*/ 147 h 174"/>
                      <a:gd name="T14" fmla="*/ 3 w 110"/>
                      <a:gd name="T15" fmla="*/ 136 h 174"/>
                      <a:gd name="T16" fmla="*/ 1 w 110"/>
                      <a:gd name="T17" fmla="*/ 123 h 174"/>
                      <a:gd name="T18" fmla="*/ 0 w 110"/>
                      <a:gd name="T19" fmla="*/ 107 h 174"/>
                      <a:gd name="T20" fmla="*/ 1 w 110"/>
                      <a:gd name="T21" fmla="*/ 90 h 174"/>
                      <a:gd name="T22" fmla="*/ 4 w 110"/>
                      <a:gd name="T23" fmla="*/ 73 h 174"/>
                      <a:gd name="T24" fmla="*/ 8 w 110"/>
                      <a:gd name="T25" fmla="*/ 55 h 174"/>
                      <a:gd name="T26" fmla="*/ 13 w 110"/>
                      <a:gd name="T27" fmla="*/ 38 h 174"/>
                      <a:gd name="T28" fmla="*/ 20 w 110"/>
                      <a:gd name="T29" fmla="*/ 24 h 174"/>
                      <a:gd name="T30" fmla="*/ 27 w 110"/>
                      <a:gd name="T31" fmla="*/ 12 h 174"/>
                      <a:gd name="T32" fmla="*/ 37 w 110"/>
                      <a:gd name="T33" fmla="*/ 4 h 174"/>
                      <a:gd name="T34" fmla="*/ 42 w 110"/>
                      <a:gd name="T35" fmla="*/ 2 h 174"/>
                      <a:gd name="T36" fmla="*/ 48 w 110"/>
                      <a:gd name="T37" fmla="*/ 0 h 174"/>
                      <a:gd name="T38" fmla="*/ 54 w 110"/>
                      <a:gd name="T39" fmla="*/ 0 h 174"/>
                      <a:gd name="T40" fmla="*/ 61 w 110"/>
                      <a:gd name="T41" fmla="*/ 0 h 174"/>
                      <a:gd name="T42" fmla="*/ 68 w 110"/>
                      <a:gd name="T43" fmla="*/ 2 h 174"/>
                      <a:gd name="T44" fmla="*/ 75 w 110"/>
                      <a:gd name="T45" fmla="*/ 5 h 174"/>
                      <a:gd name="T46" fmla="*/ 81 w 110"/>
                      <a:gd name="T47" fmla="*/ 8 h 174"/>
                      <a:gd name="T48" fmla="*/ 88 w 110"/>
                      <a:gd name="T49" fmla="*/ 12 h 174"/>
                      <a:gd name="T50" fmla="*/ 93 w 110"/>
                      <a:gd name="T51" fmla="*/ 17 h 174"/>
                      <a:gd name="T52" fmla="*/ 98 w 110"/>
                      <a:gd name="T53" fmla="*/ 23 h 174"/>
                      <a:gd name="T54" fmla="*/ 103 w 110"/>
                      <a:gd name="T55" fmla="*/ 30 h 174"/>
                      <a:gd name="T56" fmla="*/ 106 w 110"/>
                      <a:gd name="T57" fmla="*/ 38 h 174"/>
                      <a:gd name="T58" fmla="*/ 108 w 110"/>
                      <a:gd name="T59" fmla="*/ 46 h 174"/>
                      <a:gd name="T60" fmla="*/ 110 w 110"/>
                      <a:gd name="T61" fmla="*/ 55 h 174"/>
                      <a:gd name="T62" fmla="*/ 109 w 110"/>
                      <a:gd name="T63" fmla="*/ 64 h 174"/>
                      <a:gd name="T64" fmla="*/ 107 w 110"/>
                      <a:gd name="T65" fmla="*/ 74 h 174"/>
                      <a:gd name="T66" fmla="*/ 104 w 110"/>
                      <a:gd name="T67" fmla="*/ 85 h 174"/>
                      <a:gd name="T68" fmla="*/ 101 w 110"/>
                      <a:gd name="T69" fmla="*/ 95 h 174"/>
                      <a:gd name="T70" fmla="*/ 97 w 110"/>
                      <a:gd name="T71" fmla="*/ 104 h 174"/>
                      <a:gd name="T72" fmla="*/ 93 w 110"/>
                      <a:gd name="T73" fmla="*/ 114 h 174"/>
                      <a:gd name="T74" fmla="*/ 88 w 110"/>
                      <a:gd name="T75" fmla="*/ 123 h 174"/>
                      <a:gd name="T76" fmla="*/ 83 w 110"/>
                      <a:gd name="T77" fmla="*/ 131 h 174"/>
                      <a:gd name="T78" fmla="*/ 78 w 110"/>
                      <a:gd name="T79" fmla="*/ 139 h 174"/>
                      <a:gd name="T80" fmla="*/ 73 w 110"/>
                      <a:gd name="T81" fmla="*/ 146 h 174"/>
                      <a:gd name="T82" fmla="*/ 68 w 110"/>
                      <a:gd name="T83" fmla="*/ 152 h 174"/>
                      <a:gd name="T84" fmla="*/ 62 w 110"/>
                      <a:gd name="T85" fmla="*/ 158 h 174"/>
                      <a:gd name="T86" fmla="*/ 57 w 110"/>
                      <a:gd name="T87" fmla="*/ 163 h 174"/>
                      <a:gd name="T88" fmla="*/ 52 w 110"/>
                      <a:gd name="T89" fmla="*/ 167 h 174"/>
                      <a:gd name="T90" fmla="*/ 47 w 110"/>
                      <a:gd name="T91" fmla="*/ 170 h 174"/>
                      <a:gd name="T92" fmla="*/ 42 w 110"/>
                      <a:gd name="T93" fmla="*/ 172 h 174"/>
                      <a:gd name="T94" fmla="*/ 37 w 110"/>
                      <a:gd name="T95" fmla="*/ 174 h 174"/>
                      <a:gd name="T96" fmla="*/ 33 w 110"/>
                      <a:gd name="T97" fmla="*/ 174 h 1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0"/>
                      <a:gd name="T148" fmla="*/ 0 h 174"/>
                      <a:gd name="T149" fmla="*/ 110 w 110"/>
                      <a:gd name="T150" fmla="*/ 174 h 1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0" h="174">
                        <a:moveTo>
                          <a:pt x="33" y="174"/>
                        </a:moveTo>
                        <a:lnTo>
                          <a:pt x="31" y="173"/>
                        </a:lnTo>
                        <a:lnTo>
                          <a:pt x="28" y="171"/>
                        </a:lnTo>
                        <a:lnTo>
                          <a:pt x="23" y="168"/>
                        </a:lnTo>
                        <a:lnTo>
                          <a:pt x="18" y="163"/>
                        </a:lnTo>
                        <a:lnTo>
                          <a:pt x="12" y="155"/>
                        </a:lnTo>
                        <a:lnTo>
                          <a:pt x="7" y="147"/>
                        </a:lnTo>
                        <a:lnTo>
                          <a:pt x="3" y="136"/>
                        </a:lnTo>
                        <a:lnTo>
                          <a:pt x="1" y="123"/>
                        </a:lnTo>
                        <a:lnTo>
                          <a:pt x="0" y="107"/>
                        </a:lnTo>
                        <a:lnTo>
                          <a:pt x="1" y="90"/>
                        </a:lnTo>
                        <a:lnTo>
                          <a:pt x="4" y="73"/>
                        </a:lnTo>
                        <a:lnTo>
                          <a:pt x="8" y="55"/>
                        </a:lnTo>
                        <a:lnTo>
                          <a:pt x="13" y="38"/>
                        </a:lnTo>
                        <a:lnTo>
                          <a:pt x="20" y="24"/>
                        </a:lnTo>
                        <a:lnTo>
                          <a:pt x="27" y="12"/>
                        </a:lnTo>
                        <a:lnTo>
                          <a:pt x="37" y="4"/>
                        </a:lnTo>
                        <a:lnTo>
                          <a:pt x="42" y="2"/>
                        </a:lnTo>
                        <a:lnTo>
                          <a:pt x="48" y="0"/>
                        </a:lnTo>
                        <a:lnTo>
                          <a:pt x="54" y="0"/>
                        </a:lnTo>
                        <a:lnTo>
                          <a:pt x="61" y="0"/>
                        </a:lnTo>
                        <a:lnTo>
                          <a:pt x="68" y="2"/>
                        </a:lnTo>
                        <a:lnTo>
                          <a:pt x="75" y="5"/>
                        </a:lnTo>
                        <a:lnTo>
                          <a:pt x="81" y="8"/>
                        </a:lnTo>
                        <a:lnTo>
                          <a:pt x="88" y="12"/>
                        </a:lnTo>
                        <a:lnTo>
                          <a:pt x="93" y="17"/>
                        </a:lnTo>
                        <a:lnTo>
                          <a:pt x="98" y="23"/>
                        </a:lnTo>
                        <a:lnTo>
                          <a:pt x="103" y="30"/>
                        </a:lnTo>
                        <a:lnTo>
                          <a:pt x="106" y="38"/>
                        </a:lnTo>
                        <a:lnTo>
                          <a:pt x="108" y="46"/>
                        </a:lnTo>
                        <a:lnTo>
                          <a:pt x="110" y="55"/>
                        </a:lnTo>
                        <a:lnTo>
                          <a:pt x="109" y="64"/>
                        </a:lnTo>
                        <a:lnTo>
                          <a:pt x="107" y="74"/>
                        </a:lnTo>
                        <a:lnTo>
                          <a:pt x="104" y="85"/>
                        </a:lnTo>
                        <a:lnTo>
                          <a:pt x="101" y="95"/>
                        </a:lnTo>
                        <a:lnTo>
                          <a:pt x="97" y="104"/>
                        </a:lnTo>
                        <a:lnTo>
                          <a:pt x="93" y="114"/>
                        </a:lnTo>
                        <a:lnTo>
                          <a:pt x="88" y="123"/>
                        </a:lnTo>
                        <a:lnTo>
                          <a:pt x="83" y="131"/>
                        </a:lnTo>
                        <a:lnTo>
                          <a:pt x="78" y="139"/>
                        </a:lnTo>
                        <a:lnTo>
                          <a:pt x="73" y="146"/>
                        </a:lnTo>
                        <a:lnTo>
                          <a:pt x="68" y="152"/>
                        </a:lnTo>
                        <a:lnTo>
                          <a:pt x="62" y="158"/>
                        </a:lnTo>
                        <a:lnTo>
                          <a:pt x="57" y="163"/>
                        </a:lnTo>
                        <a:lnTo>
                          <a:pt x="52" y="167"/>
                        </a:lnTo>
                        <a:lnTo>
                          <a:pt x="47" y="170"/>
                        </a:lnTo>
                        <a:lnTo>
                          <a:pt x="42" y="172"/>
                        </a:lnTo>
                        <a:lnTo>
                          <a:pt x="37" y="174"/>
                        </a:lnTo>
                        <a:lnTo>
                          <a:pt x="33" y="174"/>
                        </a:lnTo>
                        <a:close/>
                      </a:path>
                    </a:pathLst>
                  </a:custGeom>
                  <a:solidFill>
                    <a:srgbClr val="AF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Freeform 41"/>
                  <p:cNvSpPr>
                    <a:spLocks/>
                  </p:cNvSpPr>
                  <p:nvPr/>
                </p:nvSpPr>
                <p:spPr bwMode="auto">
                  <a:xfrm>
                    <a:off x="1364" y="1891"/>
                    <a:ext cx="22" cy="69"/>
                  </a:xfrm>
                  <a:custGeom>
                    <a:avLst/>
                    <a:gdLst>
                      <a:gd name="T0" fmla="*/ 1 w 22"/>
                      <a:gd name="T1" fmla="*/ 67 h 69"/>
                      <a:gd name="T2" fmla="*/ 0 w 22"/>
                      <a:gd name="T3" fmla="*/ 67 h 69"/>
                      <a:gd name="T4" fmla="*/ 1 w 22"/>
                      <a:gd name="T5" fmla="*/ 68 h 69"/>
                      <a:gd name="T6" fmla="*/ 1 w 22"/>
                      <a:gd name="T7" fmla="*/ 69 h 69"/>
                      <a:gd name="T8" fmla="*/ 2 w 22"/>
                      <a:gd name="T9" fmla="*/ 69 h 69"/>
                      <a:gd name="T10" fmla="*/ 11 w 22"/>
                      <a:gd name="T11" fmla="*/ 59 h 69"/>
                      <a:gd name="T12" fmla="*/ 18 w 22"/>
                      <a:gd name="T13" fmla="*/ 48 h 69"/>
                      <a:gd name="T14" fmla="*/ 21 w 22"/>
                      <a:gd name="T15" fmla="*/ 37 h 69"/>
                      <a:gd name="T16" fmla="*/ 22 w 22"/>
                      <a:gd name="T17" fmla="*/ 25 h 69"/>
                      <a:gd name="T18" fmla="*/ 22 w 22"/>
                      <a:gd name="T19" fmla="*/ 15 h 69"/>
                      <a:gd name="T20" fmla="*/ 22 w 22"/>
                      <a:gd name="T21" fmla="*/ 7 h 69"/>
                      <a:gd name="T22" fmla="*/ 21 w 22"/>
                      <a:gd name="T23" fmla="*/ 2 h 69"/>
                      <a:gd name="T24" fmla="*/ 21 w 22"/>
                      <a:gd name="T25" fmla="*/ 0 h 69"/>
                      <a:gd name="T26" fmla="*/ 21 w 22"/>
                      <a:gd name="T27" fmla="*/ 2 h 69"/>
                      <a:gd name="T28" fmla="*/ 21 w 22"/>
                      <a:gd name="T29" fmla="*/ 8 h 69"/>
                      <a:gd name="T30" fmla="*/ 21 w 22"/>
                      <a:gd name="T31" fmla="*/ 17 h 69"/>
                      <a:gd name="T32" fmla="*/ 19 w 22"/>
                      <a:gd name="T33" fmla="*/ 28 h 69"/>
                      <a:gd name="T34" fmla="*/ 17 w 22"/>
                      <a:gd name="T35" fmla="*/ 39 h 69"/>
                      <a:gd name="T36" fmla="*/ 13 w 22"/>
                      <a:gd name="T37" fmla="*/ 50 h 69"/>
                      <a:gd name="T38" fmla="*/ 9 w 22"/>
                      <a:gd name="T39" fmla="*/ 60 h 69"/>
                      <a:gd name="T40" fmla="*/ 1 w 22"/>
                      <a:gd name="T41" fmla="*/ 67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69"/>
                      <a:gd name="T65" fmla="*/ 22 w 22"/>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69">
                        <a:moveTo>
                          <a:pt x="1" y="67"/>
                        </a:moveTo>
                        <a:lnTo>
                          <a:pt x="0" y="67"/>
                        </a:lnTo>
                        <a:lnTo>
                          <a:pt x="1" y="68"/>
                        </a:lnTo>
                        <a:lnTo>
                          <a:pt x="1" y="69"/>
                        </a:lnTo>
                        <a:lnTo>
                          <a:pt x="2" y="69"/>
                        </a:lnTo>
                        <a:lnTo>
                          <a:pt x="11" y="59"/>
                        </a:lnTo>
                        <a:lnTo>
                          <a:pt x="18" y="48"/>
                        </a:lnTo>
                        <a:lnTo>
                          <a:pt x="21" y="37"/>
                        </a:lnTo>
                        <a:lnTo>
                          <a:pt x="22" y="25"/>
                        </a:lnTo>
                        <a:lnTo>
                          <a:pt x="22" y="15"/>
                        </a:lnTo>
                        <a:lnTo>
                          <a:pt x="22" y="7"/>
                        </a:lnTo>
                        <a:lnTo>
                          <a:pt x="21" y="2"/>
                        </a:lnTo>
                        <a:lnTo>
                          <a:pt x="21" y="0"/>
                        </a:lnTo>
                        <a:lnTo>
                          <a:pt x="21" y="2"/>
                        </a:lnTo>
                        <a:lnTo>
                          <a:pt x="21" y="8"/>
                        </a:lnTo>
                        <a:lnTo>
                          <a:pt x="21" y="17"/>
                        </a:lnTo>
                        <a:lnTo>
                          <a:pt x="19" y="28"/>
                        </a:lnTo>
                        <a:lnTo>
                          <a:pt x="17" y="39"/>
                        </a:lnTo>
                        <a:lnTo>
                          <a:pt x="13" y="50"/>
                        </a:lnTo>
                        <a:lnTo>
                          <a:pt x="9" y="60"/>
                        </a:lnTo>
                        <a:lnTo>
                          <a:pt x="1" y="6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7" name="Freeform 42"/>
                  <p:cNvSpPr>
                    <a:spLocks/>
                  </p:cNvSpPr>
                  <p:nvPr/>
                </p:nvSpPr>
                <p:spPr bwMode="auto">
                  <a:xfrm>
                    <a:off x="1269" y="1951"/>
                    <a:ext cx="50" cy="13"/>
                  </a:xfrm>
                  <a:custGeom>
                    <a:avLst/>
                    <a:gdLst>
                      <a:gd name="T0" fmla="*/ 5 w 50"/>
                      <a:gd name="T1" fmla="*/ 1 h 13"/>
                      <a:gd name="T2" fmla="*/ 1 w 50"/>
                      <a:gd name="T3" fmla="*/ 0 h 13"/>
                      <a:gd name="T4" fmla="*/ 0 w 50"/>
                      <a:gd name="T5" fmla="*/ 1 h 13"/>
                      <a:gd name="T6" fmla="*/ 1 w 50"/>
                      <a:gd name="T7" fmla="*/ 3 h 13"/>
                      <a:gd name="T8" fmla="*/ 3 w 50"/>
                      <a:gd name="T9" fmla="*/ 5 h 13"/>
                      <a:gd name="T10" fmla="*/ 13 w 50"/>
                      <a:gd name="T11" fmla="*/ 10 h 13"/>
                      <a:gd name="T12" fmla="*/ 22 w 50"/>
                      <a:gd name="T13" fmla="*/ 13 h 13"/>
                      <a:gd name="T14" fmla="*/ 30 w 50"/>
                      <a:gd name="T15" fmla="*/ 13 h 13"/>
                      <a:gd name="T16" fmla="*/ 36 w 50"/>
                      <a:gd name="T17" fmla="*/ 12 h 13"/>
                      <a:gd name="T18" fmla="*/ 42 w 50"/>
                      <a:gd name="T19" fmla="*/ 10 h 13"/>
                      <a:gd name="T20" fmla="*/ 46 w 50"/>
                      <a:gd name="T21" fmla="*/ 8 h 13"/>
                      <a:gd name="T22" fmla="*/ 49 w 50"/>
                      <a:gd name="T23" fmla="*/ 6 h 13"/>
                      <a:gd name="T24" fmla="*/ 50 w 50"/>
                      <a:gd name="T25" fmla="*/ 5 h 13"/>
                      <a:gd name="T26" fmla="*/ 49 w 50"/>
                      <a:gd name="T27" fmla="*/ 5 h 13"/>
                      <a:gd name="T28" fmla="*/ 45 w 50"/>
                      <a:gd name="T29" fmla="*/ 5 h 13"/>
                      <a:gd name="T30" fmla="*/ 40 w 50"/>
                      <a:gd name="T31" fmla="*/ 5 h 13"/>
                      <a:gd name="T32" fmla="*/ 33 w 50"/>
                      <a:gd name="T33" fmla="*/ 5 h 13"/>
                      <a:gd name="T34" fmla="*/ 26 w 50"/>
                      <a:gd name="T35" fmla="*/ 5 h 13"/>
                      <a:gd name="T36" fmla="*/ 18 w 50"/>
                      <a:gd name="T37" fmla="*/ 4 h 13"/>
                      <a:gd name="T38" fmla="*/ 11 w 50"/>
                      <a:gd name="T39" fmla="*/ 3 h 13"/>
                      <a:gd name="T40" fmla="*/ 5 w 50"/>
                      <a:gd name="T41" fmla="*/ 1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13"/>
                      <a:gd name="T65" fmla="*/ 50 w 50"/>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13">
                        <a:moveTo>
                          <a:pt x="5" y="1"/>
                        </a:moveTo>
                        <a:lnTo>
                          <a:pt x="1" y="0"/>
                        </a:lnTo>
                        <a:lnTo>
                          <a:pt x="0" y="1"/>
                        </a:lnTo>
                        <a:lnTo>
                          <a:pt x="1" y="3"/>
                        </a:lnTo>
                        <a:lnTo>
                          <a:pt x="3" y="5"/>
                        </a:lnTo>
                        <a:lnTo>
                          <a:pt x="13" y="10"/>
                        </a:lnTo>
                        <a:lnTo>
                          <a:pt x="22" y="13"/>
                        </a:lnTo>
                        <a:lnTo>
                          <a:pt x="30" y="13"/>
                        </a:lnTo>
                        <a:lnTo>
                          <a:pt x="36" y="12"/>
                        </a:lnTo>
                        <a:lnTo>
                          <a:pt x="42" y="10"/>
                        </a:lnTo>
                        <a:lnTo>
                          <a:pt x="46" y="8"/>
                        </a:lnTo>
                        <a:lnTo>
                          <a:pt x="49" y="6"/>
                        </a:lnTo>
                        <a:lnTo>
                          <a:pt x="50" y="5"/>
                        </a:lnTo>
                        <a:lnTo>
                          <a:pt x="49" y="5"/>
                        </a:lnTo>
                        <a:lnTo>
                          <a:pt x="45" y="5"/>
                        </a:lnTo>
                        <a:lnTo>
                          <a:pt x="40" y="5"/>
                        </a:lnTo>
                        <a:lnTo>
                          <a:pt x="33" y="5"/>
                        </a:lnTo>
                        <a:lnTo>
                          <a:pt x="26" y="5"/>
                        </a:lnTo>
                        <a:lnTo>
                          <a:pt x="18" y="4"/>
                        </a:lnTo>
                        <a:lnTo>
                          <a:pt x="11" y="3"/>
                        </a:lnTo>
                        <a:lnTo>
                          <a:pt x="5"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8" name="Freeform 43"/>
                  <p:cNvSpPr>
                    <a:spLocks/>
                  </p:cNvSpPr>
                  <p:nvPr/>
                </p:nvSpPr>
                <p:spPr bwMode="auto">
                  <a:xfrm>
                    <a:off x="1315" y="1961"/>
                    <a:ext cx="56" cy="118"/>
                  </a:xfrm>
                  <a:custGeom>
                    <a:avLst/>
                    <a:gdLst>
                      <a:gd name="T0" fmla="*/ 50 w 56"/>
                      <a:gd name="T1" fmla="*/ 39 h 118"/>
                      <a:gd name="T2" fmla="*/ 48 w 56"/>
                      <a:gd name="T3" fmla="*/ 43 h 118"/>
                      <a:gd name="T4" fmla="*/ 45 w 56"/>
                      <a:gd name="T5" fmla="*/ 46 h 118"/>
                      <a:gd name="T6" fmla="*/ 43 w 56"/>
                      <a:gd name="T7" fmla="*/ 50 h 118"/>
                      <a:gd name="T8" fmla="*/ 40 w 56"/>
                      <a:gd name="T9" fmla="*/ 53 h 118"/>
                      <a:gd name="T10" fmla="*/ 37 w 56"/>
                      <a:gd name="T11" fmla="*/ 56 h 118"/>
                      <a:gd name="T12" fmla="*/ 35 w 56"/>
                      <a:gd name="T13" fmla="*/ 59 h 118"/>
                      <a:gd name="T14" fmla="*/ 31 w 56"/>
                      <a:gd name="T15" fmla="*/ 63 h 118"/>
                      <a:gd name="T16" fmla="*/ 29 w 56"/>
                      <a:gd name="T17" fmla="*/ 65 h 118"/>
                      <a:gd name="T18" fmla="*/ 26 w 56"/>
                      <a:gd name="T19" fmla="*/ 68 h 118"/>
                      <a:gd name="T20" fmla="*/ 23 w 56"/>
                      <a:gd name="T21" fmla="*/ 72 h 118"/>
                      <a:gd name="T22" fmla="*/ 21 w 56"/>
                      <a:gd name="T23" fmla="*/ 74 h 118"/>
                      <a:gd name="T24" fmla="*/ 18 w 56"/>
                      <a:gd name="T25" fmla="*/ 77 h 118"/>
                      <a:gd name="T26" fmla="*/ 15 w 56"/>
                      <a:gd name="T27" fmla="*/ 81 h 118"/>
                      <a:gd name="T28" fmla="*/ 13 w 56"/>
                      <a:gd name="T29" fmla="*/ 84 h 118"/>
                      <a:gd name="T30" fmla="*/ 11 w 56"/>
                      <a:gd name="T31" fmla="*/ 87 h 118"/>
                      <a:gd name="T32" fmla="*/ 8 w 56"/>
                      <a:gd name="T33" fmla="*/ 91 h 118"/>
                      <a:gd name="T34" fmla="*/ 5 w 56"/>
                      <a:gd name="T35" fmla="*/ 99 h 118"/>
                      <a:gd name="T36" fmla="*/ 3 w 56"/>
                      <a:gd name="T37" fmla="*/ 108 h 118"/>
                      <a:gd name="T38" fmla="*/ 1 w 56"/>
                      <a:gd name="T39" fmla="*/ 115 h 118"/>
                      <a:gd name="T40" fmla="*/ 0 w 56"/>
                      <a:gd name="T41" fmla="*/ 118 h 118"/>
                      <a:gd name="T42" fmla="*/ 2 w 56"/>
                      <a:gd name="T43" fmla="*/ 114 h 118"/>
                      <a:gd name="T44" fmla="*/ 4 w 56"/>
                      <a:gd name="T45" fmla="*/ 110 h 118"/>
                      <a:gd name="T46" fmla="*/ 6 w 56"/>
                      <a:gd name="T47" fmla="*/ 105 h 118"/>
                      <a:gd name="T48" fmla="*/ 8 w 56"/>
                      <a:gd name="T49" fmla="*/ 101 h 118"/>
                      <a:gd name="T50" fmla="*/ 10 w 56"/>
                      <a:gd name="T51" fmla="*/ 98 h 118"/>
                      <a:gd name="T52" fmla="*/ 12 w 56"/>
                      <a:gd name="T53" fmla="*/ 94 h 118"/>
                      <a:gd name="T54" fmla="*/ 15 w 56"/>
                      <a:gd name="T55" fmla="*/ 90 h 118"/>
                      <a:gd name="T56" fmla="*/ 18 w 56"/>
                      <a:gd name="T57" fmla="*/ 86 h 118"/>
                      <a:gd name="T58" fmla="*/ 21 w 56"/>
                      <a:gd name="T59" fmla="*/ 82 h 118"/>
                      <a:gd name="T60" fmla="*/ 24 w 56"/>
                      <a:gd name="T61" fmla="*/ 79 h 118"/>
                      <a:gd name="T62" fmla="*/ 27 w 56"/>
                      <a:gd name="T63" fmla="*/ 75 h 118"/>
                      <a:gd name="T64" fmla="*/ 31 w 56"/>
                      <a:gd name="T65" fmla="*/ 72 h 118"/>
                      <a:gd name="T66" fmla="*/ 33 w 56"/>
                      <a:gd name="T67" fmla="*/ 68 h 118"/>
                      <a:gd name="T68" fmla="*/ 36 w 56"/>
                      <a:gd name="T69" fmla="*/ 65 h 118"/>
                      <a:gd name="T70" fmla="*/ 40 w 56"/>
                      <a:gd name="T71" fmla="*/ 61 h 118"/>
                      <a:gd name="T72" fmla="*/ 43 w 56"/>
                      <a:gd name="T73" fmla="*/ 58 h 118"/>
                      <a:gd name="T74" fmla="*/ 47 w 56"/>
                      <a:gd name="T75" fmla="*/ 52 h 118"/>
                      <a:gd name="T76" fmla="*/ 51 w 56"/>
                      <a:gd name="T77" fmla="*/ 45 h 118"/>
                      <a:gd name="T78" fmla="*/ 53 w 56"/>
                      <a:gd name="T79" fmla="*/ 39 h 118"/>
                      <a:gd name="T80" fmla="*/ 56 w 56"/>
                      <a:gd name="T81" fmla="*/ 32 h 118"/>
                      <a:gd name="T82" fmla="*/ 56 w 56"/>
                      <a:gd name="T83" fmla="*/ 23 h 118"/>
                      <a:gd name="T84" fmla="*/ 56 w 56"/>
                      <a:gd name="T85" fmla="*/ 12 h 118"/>
                      <a:gd name="T86" fmla="*/ 54 w 56"/>
                      <a:gd name="T87" fmla="*/ 4 h 118"/>
                      <a:gd name="T88" fmla="*/ 54 w 56"/>
                      <a:gd name="T89" fmla="*/ 0 h 118"/>
                      <a:gd name="T90" fmla="*/ 54 w 56"/>
                      <a:gd name="T91" fmla="*/ 4 h 118"/>
                      <a:gd name="T92" fmla="*/ 54 w 56"/>
                      <a:gd name="T93" fmla="*/ 15 h 118"/>
                      <a:gd name="T94" fmla="*/ 53 w 56"/>
                      <a:gd name="T95" fmla="*/ 28 h 118"/>
                      <a:gd name="T96" fmla="*/ 50 w 56"/>
                      <a:gd name="T97" fmla="*/ 39 h 1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
                      <a:gd name="T148" fmla="*/ 0 h 118"/>
                      <a:gd name="T149" fmla="*/ 56 w 56"/>
                      <a:gd name="T150" fmla="*/ 118 h 1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 h="118">
                        <a:moveTo>
                          <a:pt x="50" y="39"/>
                        </a:moveTo>
                        <a:lnTo>
                          <a:pt x="48" y="43"/>
                        </a:lnTo>
                        <a:lnTo>
                          <a:pt x="45" y="46"/>
                        </a:lnTo>
                        <a:lnTo>
                          <a:pt x="43" y="50"/>
                        </a:lnTo>
                        <a:lnTo>
                          <a:pt x="40" y="53"/>
                        </a:lnTo>
                        <a:lnTo>
                          <a:pt x="37" y="56"/>
                        </a:lnTo>
                        <a:lnTo>
                          <a:pt x="35" y="59"/>
                        </a:lnTo>
                        <a:lnTo>
                          <a:pt x="31" y="63"/>
                        </a:lnTo>
                        <a:lnTo>
                          <a:pt x="29" y="65"/>
                        </a:lnTo>
                        <a:lnTo>
                          <a:pt x="26" y="68"/>
                        </a:lnTo>
                        <a:lnTo>
                          <a:pt x="23" y="72"/>
                        </a:lnTo>
                        <a:lnTo>
                          <a:pt x="21" y="74"/>
                        </a:lnTo>
                        <a:lnTo>
                          <a:pt x="18" y="77"/>
                        </a:lnTo>
                        <a:lnTo>
                          <a:pt x="15" y="81"/>
                        </a:lnTo>
                        <a:lnTo>
                          <a:pt x="13" y="84"/>
                        </a:lnTo>
                        <a:lnTo>
                          <a:pt x="11" y="87"/>
                        </a:lnTo>
                        <a:lnTo>
                          <a:pt x="8" y="91"/>
                        </a:lnTo>
                        <a:lnTo>
                          <a:pt x="5" y="99"/>
                        </a:lnTo>
                        <a:lnTo>
                          <a:pt x="3" y="108"/>
                        </a:lnTo>
                        <a:lnTo>
                          <a:pt x="1" y="115"/>
                        </a:lnTo>
                        <a:lnTo>
                          <a:pt x="0" y="118"/>
                        </a:lnTo>
                        <a:lnTo>
                          <a:pt x="2" y="114"/>
                        </a:lnTo>
                        <a:lnTo>
                          <a:pt x="4" y="110"/>
                        </a:lnTo>
                        <a:lnTo>
                          <a:pt x="6" y="105"/>
                        </a:lnTo>
                        <a:lnTo>
                          <a:pt x="8" y="101"/>
                        </a:lnTo>
                        <a:lnTo>
                          <a:pt x="10" y="98"/>
                        </a:lnTo>
                        <a:lnTo>
                          <a:pt x="12" y="94"/>
                        </a:lnTo>
                        <a:lnTo>
                          <a:pt x="15" y="90"/>
                        </a:lnTo>
                        <a:lnTo>
                          <a:pt x="18" y="86"/>
                        </a:lnTo>
                        <a:lnTo>
                          <a:pt x="21" y="82"/>
                        </a:lnTo>
                        <a:lnTo>
                          <a:pt x="24" y="79"/>
                        </a:lnTo>
                        <a:lnTo>
                          <a:pt x="27" y="75"/>
                        </a:lnTo>
                        <a:lnTo>
                          <a:pt x="31" y="72"/>
                        </a:lnTo>
                        <a:lnTo>
                          <a:pt x="33" y="68"/>
                        </a:lnTo>
                        <a:lnTo>
                          <a:pt x="36" y="65"/>
                        </a:lnTo>
                        <a:lnTo>
                          <a:pt x="40" y="61"/>
                        </a:lnTo>
                        <a:lnTo>
                          <a:pt x="43" y="58"/>
                        </a:lnTo>
                        <a:lnTo>
                          <a:pt x="47" y="52"/>
                        </a:lnTo>
                        <a:lnTo>
                          <a:pt x="51" y="45"/>
                        </a:lnTo>
                        <a:lnTo>
                          <a:pt x="53" y="39"/>
                        </a:lnTo>
                        <a:lnTo>
                          <a:pt x="56" y="32"/>
                        </a:lnTo>
                        <a:lnTo>
                          <a:pt x="56" y="23"/>
                        </a:lnTo>
                        <a:lnTo>
                          <a:pt x="56" y="12"/>
                        </a:lnTo>
                        <a:lnTo>
                          <a:pt x="54" y="4"/>
                        </a:lnTo>
                        <a:lnTo>
                          <a:pt x="54" y="0"/>
                        </a:lnTo>
                        <a:lnTo>
                          <a:pt x="54" y="4"/>
                        </a:lnTo>
                        <a:lnTo>
                          <a:pt x="54" y="15"/>
                        </a:lnTo>
                        <a:lnTo>
                          <a:pt x="53" y="28"/>
                        </a:lnTo>
                        <a:lnTo>
                          <a:pt x="50" y="3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44"/>
                  <p:cNvSpPr>
                    <a:spLocks/>
                  </p:cNvSpPr>
                  <p:nvPr/>
                </p:nvSpPr>
                <p:spPr bwMode="auto">
                  <a:xfrm>
                    <a:off x="1349" y="1958"/>
                    <a:ext cx="25" cy="11"/>
                  </a:xfrm>
                  <a:custGeom>
                    <a:avLst/>
                    <a:gdLst>
                      <a:gd name="T0" fmla="*/ 12 w 25"/>
                      <a:gd name="T1" fmla="*/ 4 h 11"/>
                      <a:gd name="T2" fmla="*/ 10 w 25"/>
                      <a:gd name="T3" fmla="*/ 4 h 11"/>
                      <a:gd name="T4" fmla="*/ 7 w 25"/>
                      <a:gd name="T5" fmla="*/ 4 h 11"/>
                      <a:gd name="T6" fmla="*/ 4 w 25"/>
                      <a:gd name="T7" fmla="*/ 4 h 11"/>
                      <a:gd name="T8" fmla="*/ 1 w 25"/>
                      <a:gd name="T9" fmla="*/ 4 h 11"/>
                      <a:gd name="T10" fmla="*/ 1 w 25"/>
                      <a:gd name="T11" fmla="*/ 5 h 11"/>
                      <a:gd name="T12" fmla="*/ 0 w 25"/>
                      <a:gd name="T13" fmla="*/ 5 h 11"/>
                      <a:gd name="T14" fmla="*/ 0 w 25"/>
                      <a:gd name="T15" fmla="*/ 6 h 11"/>
                      <a:gd name="T16" fmla="*/ 0 w 25"/>
                      <a:gd name="T17" fmla="*/ 7 h 11"/>
                      <a:gd name="T18" fmla="*/ 1 w 25"/>
                      <a:gd name="T19" fmla="*/ 8 h 11"/>
                      <a:gd name="T20" fmla="*/ 2 w 25"/>
                      <a:gd name="T21" fmla="*/ 9 h 11"/>
                      <a:gd name="T22" fmla="*/ 3 w 25"/>
                      <a:gd name="T23" fmla="*/ 10 h 11"/>
                      <a:gd name="T24" fmla="*/ 5 w 25"/>
                      <a:gd name="T25" fmla="*/ 10 h 11"/>
                      <a:gd name="T26" fmla="*/ 7 w 25"/>
                      <a:gd name="T27" fmla="*/ 11 h 11"/>
                      <a:gd name="T28" fmla="*/ 9 w 25"/>
                      <a:gd name="T29" fmla="*/ 10 h 11"/>
                      <a:gd name="T30" fmla="*/ 12 w 25"/>
                      <a:gd name="T31" fmla="*/ 10 h 11"/>
                      <a:gd name="T32" fmla="*/ 14 w 25"/>
                      <a:gd name="T33" fmla="*/ 9 h 11"/>
                      <a:gd name="T34" fmla="*/ 17 w 25"/>
                      <a:gd name="T35" fmla="*/ 7 h 11"/>
                      <a:gd name="T36" fmla="*/ 21 w 25"/>
                      <a:gd name="T37" fmla="*/ 4 h 11"/>
                      <a:gd name="T38" fmla="*/ 24 w 25"/>
                      <a:gd name="T39" fmla="*/ 2 h 11"/>
                      <a:gd name="T40" fmla="*/ 25 w 25"/>
                      <a:gd name="T41" fmla="*/ 0 h 11"/>
                      <a:gd name="T42" fmla="*/ 24 w 25"/>
                      <a:gd name="T43" fmla="*/ 1 h 11"/>
                      <a:gd name="T44" fmla="*/ 21 w 25"/>
                      <a:gd name="T45" fmla="*/ 3 h 11"/>
                      <a:gd name="T46" fmla="*/ 16 w 25"/>
                      <a:gd name="T47" fmla="*/ 4 h 11"/>
                      <a:gd name="T48" fmla="*/ 12 w 25"/>
                      <a:gd name="T49" fmla="*/ 4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1"/>
                      <a:gd name="T77" fmla="*/ 25 w 25"/>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1">
                        <a:moveTo>
                          <a:pt x="12" y="4"/>
                        </a:moveTo>
                        <a:lnTo>
                          <a:pt x="10" y="4"/>
                        </a:lnTo>
                        <a:lnTo>
                          <a:pt x="7" y="4"/>
                        </a:lnTo>
                        <a:lnTo>
                          <a:pt x="4" y="4"/>
                        </a:lnTo>
                        <a:lnTo>
                          <a:pt x="1" y="4"/>
                        </a:lnTo>
                        <a:lnTo>
                          <a:pt x="1" y="5"/>
                        </a:lnTo>
                        <a:lnTo>
                          <a:pt x="0" y="5"/>
                        </a:lnTo>
                        <a:lnTo>
                          <a:pt x="0" y="6"/>
                        </a:lnTo>
                        <a:lnTo>
                          <a:pt x="0" y="7"/>
                        </a:lnTo>
                        <a:lnTo>
                          <a:pt x="1" y="8"/>
                        </a:lnTo>
                        <a:lnTo>
                          <a:pt x="2" y="9"/>
                        </a:lnTo>
                        <a:lnTo>
                          <a:pt x="3" y="10"/>
                        </a:lnTo>
                        <a:lnTo>
                          <a:pt x="5" y="10"/>
                        </a:lnTo>
                        <a:lnTo>
                          <a:pt x="7" y="11"/>
                        </a:lnTo>
                        <a:lnTo>
                          <a:pt x="9" y="10"/>
                        </a:lnTo>
                        <a:lnTo>
                          <a:pt x="12" y="10"/>
                        </a:lnTo>
                        <a:lnTo>
                          <a:pt x="14" y="9"/>
                        </a:lnTo>
                        <a:lnTo>
                          <a:pt x="17" y="7"/>
                        </a:lnTo>
                        <a:lnTo>
                          <a:pt x="21" y="4"/>
                        </a:lnTo>
                        <a:lnTo>
                          <a:pt x="24" y="2"/>
                        </a:lnTo>
                        <a:lnTo>
                          <a:pt x="25" y="0"/>
                        </a:lnTo>
                        <a:lnTo>
                          <a:pt x="24" y="1"/>
                        </a:lnTo>
                        <a:lnTo>
                          <a:pt x="21" y="3"/>
                        </a:lnTo>
                        <a:lnTo>
                          <a:pt x="16" y="4"/>
                        </a:lnTo>
                        <a:lnTo>
                          <a:pt x="12"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45"/>
                  <p:cNvSpPr>
                    <a:spLocks/>
                  </p:cNvSpPr>
                  <p:nvPr/>
                </p:nvSpPr>
                <p:spPr bwMode="auto">
                  <a:xfrm>
                    <a:off x="1286" y="2035"/>
                    <a:ext cx="41" cy="6"/>
                  </a:xfrm>
                  <a:custGeom>
                    <a:avLst/>
                    <a:gdLst>
                      <a:gd name="T0" fmla="*/ 23 w 41"/>
                      <a:gd name="T1" fmla="*/ 1 h 6"/>
                      <a:gd name="T2" fmla="*/ 20 w 41"/>
                      <a:gd name="T3" fmla="*/ 0 h 6"/>
                      <a:gd name="T4" fmla="*/ 17 w 41"/>
                      <a:gd name="T5" fmla="*/ 1 h 6"/>
                      <a:gd name="T6" fmla="*/ 14 w 41"/>
                      <a:gd name="T7" fmla="*/ 3 h 6"/>
                      <a:gd name="T8" fmla="*/ 10 w 41"/>
                      <a:gd name="T9" fmla="*/ 3 h 6"/>
                      <a:gd name="T10" fmla="*/ 8 w 41"/>
                      <a:gd name="T11" fmla="*/ 3 h 6"/>
                      <a:gd name="T12" fmla="*/ 5 w 41"/>
                      <a:gd name="T13" fmla="*/ 2 h 6"/>
                      <a:gd name="T14" fmla="*/ 3 w 41"/>
                      <a:gd name="T15" fmla="*/ 2 h 6"/>
                      <a:gd name="T16" fmla="*/ 1 w 41"/>
                      <a:gd name="T17" fmla="*/ 2 h 6"/>
                      <a:gd name="T18" fmla="*/ 0 w 41"/>
                      <a:gd name="T19" fmla="*/ 2 h 6"/>
                      <a:gd name="T20" fmla="*/ 0 w 41"/>
                      <a:gd name="T21" fmla="*/ 2 h 6"/>
                      <a:gd name="T22" fmla="*/ 0 w 41"/>
                      <a:gd name="T23" fmla="*/ 3 h 6"/>
                      <a:gd name="T24" fmla="*/ 0 w 41"/>
                      <a:gd name="T25" fmla="*/ 3 h 6"/>
                      <a:gd name="T26" fmla="*/ 3 w 41"/>
                      <a:gd name="T27" fmla="*/ 4 h 6"/>
                      <a:gd name="T28" fmla="*/ 6 w 41"/>
                      <a:gd name="T29" fmla="*/ 5 h 6"/>
                      <a:gd name="T30" fmla="*/ 9 w 41"/>
                      <a:gd name="T31" fmla="*/ 6 h 6"/>
                      <a:gd name="T32" fmla="*/ 12 w 41"/>
                      <a:gd name="T33" fmla="*/ 6 h 6"/>
                      <a:gd name="T34" fmla="*/ 14 w 41"/>
                      <a:gd name="T35" fmla="*/ 6 h 6"/>
                      <a:gd name="T36" fmla="*/ 17 w 41"/>
                      <a:gd name="T37" fmla="*/ 6 h 6"/>
                      <a:gd name="T38" fmla="*/ 19 w 41"/>
                      <a:gd name="T39" fmla="*/ 5 h 6"/>
                      <a:gd name="T40" fmla="*/ 21 w 41"/>
                      <a:gd name="T41" fmla="*/ 4 h 6"/>
                      <a:gd name="T42" fmla="*/ 23 w 41"/>
                      <a:gd name="T43" fmla="*/ 4 h 6"/>
                      <a:gd name="T44" fmla="*/ 25 w 41"/>
                      <a:gd name="T45" fmla="*/ 4 h 6"/>
                      <a:gd name="T46" fmla="*/ 28 w 41"/>
                      <a:gd name="T47" fmla="*/ 4 h 6"/>
                      <a:gd name="T48" fmla="*/ 30 w 41"/>
                      <a:gd name="T49" fmla="*/ 5 h 6"/>
                      <a:gd name="T50" fmla="*/ 34 w 41"/>
                      <a:gd name="T51" fmla="*/ 5 h 6"/>
                      <a:gd name="T52" fmla="*/ 37 w 41"/>
                      <a:gd name="T53" fmla="*/ 3 h 6"/>
                      <a:gd name="T54" fmla="*/ 40 w 41"/>
                      <a:gd name="T55" fmla="*/ 1 h 6"/>
                      <a:gd name="T56" fmla="*/ 41 w 41"/>
                      <a:gd name="T57" fmla="*/ 0 h 6"/>
                      <a:gd name="T58" fmla="*/ 40 w 41"/>
                      <a:gd name="T59" fmla="*/ 0 h 6"/>
                      <a:gd name="T60" fmla="*/ 39 w 41"/>
                      <a:gd name="T61" fmla="*/ 1 h 6"/>
                      <a:gd name="T62" fmla="*/ 38 w 41"/>
                      <a:gd name="T63" fmla="*/ 2 h 6"/>
                      <a:gd name="T64" fmla="*/ 36 w 41"/>
                      <a:gd name="T65" fmla="*/ 2 h 6"/>
                      <a:gd name="T66" fmla="*/ 33 w 41"/>
                      <a:gd name="T67" fmla="*/ 3 h 6"/>
                      <a:gd name="T68" fmla="*/ 30 w 41"/>
                      <a:gd name="T69" fmla="*/ 3 h 6"/>
                      <a:gd name="T70" fmla="*/ 27 w 41"/>
                      <a:gd name="T71" fmla="*/ 2 h 6"/>
                      <a:gd name="T72" fmla="*/ 23 w 41"/>
                      <a:gd name="T73" fmla="*/ 1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6"/>
                      <a:gd name="T113" fmla="*/ 41 w 41"/>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6">
                        <a:moveTo>
                          <a:pt x="23" y="1"/>
                        </a:moveTo>
                        <a:lnTo>
                          <a:pt x="20" y="0"/>
                        </a:lnTo>
                        <a:lnTo>
                          <a:pt x="17" y="1"/>
                        </a:lnTo>
                        <a:lnTo>
                          <a:pt x="14" y="3"/>
                        </a:lnTo>
                        <a:lnTo>
                          <a:pt x="10" y="3"/>
                        </a:lnTo>
                        <a:lnTo>
                          <a:pt x="8" y="3"/>
                        </a:lnTo>
                        <a:lnTo>
                          <a:pt x="5" y="2"/>
                        </a:lnTo>
                        <a:lnTo>
                          <a:pt x="3" y="2"/>
                        </a:lnTo>
                        <a:lnTo>
                          <a:pt x="1" y="2"/>
                        </a:lnTo>
                        <a:lnTo>
                          <a:pt x="0" y="2"/>
                        </a:lnTo>
                        <a:lnTo>
                          <a:pt x="0" y="3"/>
                        </a:lnTo>
                        <a:lnTo>
                          <a:pt x="3" y="4"/>
                        </a:lnTo>
                        <a:lnTo>
                          <a:pt x="6" y="5"/>
                        </a:lnTo>
                        <a:lnTo>
                          <a:pt x="9" y="6"/>
                        </a:lnTo>
                        <a:lnTo>
                          <a:pt x="12" y="6"/>
                        </a:lnTo>
                        <a:lnTo>
                          <a:pt x="14" y="6"/>
                        </a:lnTo>
                        <a:lnTo>
                          <a:pt x="17" y="6"/>
                        </a:lnTo>
                        <a:lnTo>
                          <a:pt x="19" y="5"/>
                        </a:lnTo>
                        <a:lnTo>
                          <a:pt x="21" y="4"/>
                        </a:lnTo>
                        <a:lnTo>
                          <a:pt x="23" y="4"/>
                        </a:lnTo>
                        <a:lnTo>
                          <a:pt x="25" y="4"/>
                        </a:lnTo>
                        <a:lnTo>
                          <a:pt x="28" y="4"/>
                        </a:lnTo>
                        <a:lnTo>
                          <a:pt x="30" y="5"/>
                        </a:lnTo>
                        <a:lnTo>
                          <a:pt x="34" y="5"/>
                        </a:lnTo>
                        <a:lnTo>
                          <a:pt x="37" y="3"/>
                        </a:lnTo>
                        <a:lnTo>
                          <a:pt x="40" y="1"/>
                        </a:lnTo>
                        <a:lnTo>
                          <a:pt x="41" y="0"/>
                        </a:lnTo>
                        <a:lnTo>
                          <a:pt x="40" y="0"/>
                        </a:lnTo>
                        <a:lnTo>
                          <a:pt x="39" y="1"/>
                        </a:lnTo>
                        <a:lnTo>
                          <a:pt x="38" y="2"/>
                        </a:lnTo>
                        <a:lnTo>
                          <a:pt x="36" y="2"/>
                        </a:lnTo>
                        <a:lnTo>
                          <a:pt x="33" y="3"/>
                        </a:lnTo>
                        <a:lnTo>
                          <a:pt x="30" y="3"/>
                        </a:lnTo>
                        <a:lnTo>
                          <a:pt x="27" y="2"/>
                        </a:lnTo>
                        <a:lnTo>
                          <a:pt x="23"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46"/>
                  <p:cNvSpPr>
                    <a:spLocks/>
                  </p:cNvSpPr>
                  <p:nvPr/>
                </p:nvSpPr>
                <p:spPr bwMode="auto">
                  <a:xfrm>
                    <a:off x="1301" y="2050"/>
                    <a:ext cx="19" cy="6"/>
                  </a:xfrm>
                  <a:custGeom>
                    <a:avLst/>
                    <a:gdLst>
                      <a:gd name="T0" fmla="*/ 10 w 19"/>
                      <a:gd name="T1" fmla="*/ 2 h 6"/>
                      <a:gd name="T2" fmla="*/ 8 w 19"/>
                      <a:gd name="T3" fmla="*/ 2 h 6"/>
                      <a:gd name="T4" fmla="*/ 6 w 19"/>
                      <a:gd name="T5" fmla="*/ 2 h 6"/>
                      <a:gd name="T6" fmla="*/ 4 w 19"/>
                      <a:gd name="T7" fmla="*/ 1 h 6"/>
                      <a:gd name="T8" fmla="*/ 1 w 19"/>
                      <a:gd name="T9" fmla="*/ 1 h 6"/>
                      <a:gd name="T10" fmla="*/ 1 w 19"/>
                      <a:gd name="T11" fmla="*/ 1 h 6"/>
                      <a:gd name="T12" fmla="*/ 0 w 19"/>
                      <a:gd name="T13" fmla="*/ 2 h 6"/>
                      <a:gd name="T14" fmla="*/ 0 w 19"/>
                      <a:gd name="T15" fmla="*/ 2 h 6"/>
                      <a:gd name="T16" fmla="*/ 1 w 19"/>
                      <a:gd name="T17" fmla="*/ 2 h 6"/>
                      <a:gd name="T18" fmla="*/ 6 w 19"/>
                      <a:gd name="T19" fmla="*/ 5 h 6"/>
                      <a:gd name="T20" fmla="*/ 10 w 19"/>
                      <a:gd name="T21" fmla="*/ 6 h 6"/>
                      <a:gd name="T22" fmla="*/ 13 w 19"/>
                      <a:gd name="T23" fmla="*/ 6 h 6"/>
                      <a:gd name="T24" fmla="*/ 16 w 19"/>
                      <a:gd name="T25" fmla="*/ 5 h 6"/>
                      <a:gd name="T26" fmla="*/ 17 w 19"/>
                      <a:gd name="T27" fmla="*/ 4 h 6"/>
                      <a:gd name="T28" fmla="*/ 18 w 19"/>
                      <a:gd name="T29" fmla="*/ 3 h 6"/>
                      <a:gd name="T30" fmla="*/ 19 w 19"/>
                      <a:gd name="T31" fmla="*/ 2 h 6"/>
                      <a:gd name="T32" fmla="*/ 19 w 19"/>
                      <a:gd name="T33" fmla="*/ 0 h 6"/>
                      <a:gd name="T34" fmla="*/ 18 w 19"/>
                      <a:gd name="T35" fmla="*/ 1 h 6"/>
                      <a:gd name="T36" fmla="*/ 16 w 19"/>
                      <a:gd name="T37" fmla="*/ 1 h 6"/>
                      <a:gd name="T38" fmla="*/ 13 w 19"/>
                      <a:gd name="T39" fmla="*/ 2 h 6"/>
                      <a:gd name="T40" fmla="*/ 10 w 19"/>
                      <a:gd name="T41" fmla="*/ 2 h 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6"/>
                      <a:gd name="T65" fmla="*/ 19 w 19"/>
                      <a:gd name="T66" fmla="*/ 6 h 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6">
                        <a:moveTo>
                          <a:pt x="10" y="2"/>
                        </a:moveTo>
                        <a:lnTo>
                          <a:pt x="8" y="2"/>
                        </a:lnTo>
                        <a:lnTo>
                          <a:pt x="6" y="2"/>
                        </a:lnTo>
                        <a:lnTo>
                          <a:pt x="4" y="1"/>
                        </a:lnTo>
                        <a:lnTo>
                          <a:pt x="1" y="1"/>
                        </a:lnTo>
                        <a:lnTo>
                          <a:pt x="0" y="2"/>
                        </a:lnTo>
                        <a:lnTo>
                          <a:pt x="1" y="2"/>
                        </a:lnTo>
                        <a:lnTo>
                          <a:pt x="6" y="5"/>
                        </a:lnTo>
                        <a:lnTo>
                          <a:pt x="10" y="6"/>
                        </a:lnTo>
                        <a:lnTo>
                          <a:pt x="13" y="6"/>
                        </a:lnTo>
                        <a:lnTo>
                          <a:pt x="16" y="5"/>
                        </a:lnTo>
                        <a:lnTo>
                          <a:pt x="17" y="4"/>
                        </a:lnTo>
                        <a:lnTo>
                          <a:pt x="18" y="3"/>
                        </a:lnTo>
                        <a:lnTo>
                          <a:pt x="19" y="2"/>
                        </a:lnTo>
                        <a:lnTo>
                          <a:pt x="19" y="0"/>
                        </a:lnTo>
                        <a:lnTo>
                          <a:pt x="18" y="1"/>
                        </a:lnTo>
                        <a:lnTo>
                          <a:pt x="16" y="1"/>
                        </a:lnTo>
                        <a:lnTo>
                          <a:pt x="13" y="2"/>
                        </a:lnTo>
                        <a:lnTo>
                          <a:pt x="10"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47"/>
                  <p:cNvSpPr>
                    <a:spLocks/>
                  </p:cNvSpPr>
                  <p:nvPr/>
                </p:nvSpPr>
                <p:spPr bwMode="auto">
                  <a:xfrm>
                    <a:off x="1336" y="1933"/>
                    <a:ext cx="55" cy="92"/>
                  </a:xfrm>
                  <a:custGeom>
                    <a:avLst/>
                    <a:gdLst>
                      <a:gd name="T0" fmla="*/ 32 w 55"/>
                      <a:gd name="T1" fmla="*/ 1 h 92"/>
                      <a:gd name="T2" fmla="*/ 28 w 55"/>
                      <a:gd name="T3" fmla="*/ 3 h 92"/>
                      <a:gd name="T4" fmla="*/ 26 w 55"/>
                      <a:gd name="T5" fmla="*/ 5 h 92"/>
                      <a:gd name="T6" fmla="*/ 23 w 55"/>
                      <a:gd name="T7" fmla="*/ 7 h 92"/>
                      <a:gd name="T8" fmla="*/ 21 w 55"/>
                      <a:gd name="T9" fmla="*/ 10 h 92"/>
                      <a:gd name="T10" fmla="*/ 19 w 55"/>
                      <a:gd name="T11" fmla="*/ 13 h 92"/>
                      <a:gd name="T12" fmla="*/ 17 w 55"/>
                      <a:gd name="T13" fmla="*/ 16 h 92"/>
                      <a:gd name="T14" fmla="*/ 15 w 55"/>
                      <a:gd name="T15" fmla="*/ 19 h 92"/>
                      <a:gd name="T16" fmla="*/ 13 w 55"/>
                      <a:gd name="T17" fmla="*/ 22 h 92"/>
                      <a:gd name="T18" fmla="*/ 11 w 55"/>
                      <a:gd name="T19" fmla="*/ 30 h 92"/>
                      <a:gd name="T20" fmla="*/ 10 w 55"/>
                      <a:gd name="T21" fmla="*/ 38 h 92"/>
                      <a:gd name="T22" fmla="*/ 10 w 55"/>
                      <a:gd name="T23" fmla="*/ 46 h 92"/>
                      <a:gd name="T24" fmla="*/ 9 w 55"/>
                      <a:gd name="T25" fmla="*/ 54 h 92"/>
                      <a:gd name="T26" fmla="*/ 8 w 55"/>
                      <a:gd name="T27" fmla="*/ 63 h 92"/>
                      <a:gd name="T28" fmla="*/ 6 w 55"/>
                      <a:gd name="T29" fmla="*/ 72 h 92"/>
                      <a:gd name="T30" fmla="*/ 3 w 55"/>
                      <a:gd name="T31" fmla="*/ 82 h 92"/>
                      <a:gd name="T32" fmla="*/ 0 w 55"/>
                      <a:gd name="T33" fmla="*/ 91 h 92"/>
                      <a:gd name="T34" fmla="*/ 0 w 55"/>
                      <a:gd name="T35" fmla="*/ 92 h 92"/>
                      <a:gd name="T36" fmla="*/ 1 w 55"/>
                      <a:gd name="T37" fmla="*/ 92 h 92"/>
                      <a:gd name="T38" fmla="*/ 2 w 55"/>
                      <a:gd name="T39" fmla="*/ 92 h 92"/>
                      <a:gd name="T40" fmla="*/ 2 w 55"/>
                      <a:gd name="T41" fmla="*/ 91 h 92"/>
                      <a:gd name="T42" fmla="*/ 7 w 55"/>
                      <a:gd name="T43" fmla="*/ 81 h 92"/>
                      <a:gd name="T44" fmla="*/ 10 w 55"/>
                      <a:gd name="T45" fmla="*/ 70 h 92"/>
                      <a:gd name="T46" fmla="*/ 13 w 55"/>
                      <a:gd name="T47" fmla="*/ 58 h 92"/>
                      <a:gd name="T48" fmla="*/ 14 w 55"/>
                      <a:gd name="T49" fmla="*/ 47 h 92"/>
                      <a:gd name="T50" fmla="*/ 14 w 55"/>
                      <a:gd name="T51" fmla="*/ 44 h 92"/>
                      <a:gd name="T52" fmla="*/ 14 w 55"/>
                      <a:gd name="T53" fmla="*/ 40 h 92"/>
                      <a:gd name="T54" fmla="*/ 14 w 55"/>
                      <a:gd name="T55" fmla="*/ 37 h 92"/>
                      <a:gd name="T56" fmla="*/ 14 w 55"/>
                      <a:gd name="T57" fmla="*/ 34 h 92"/>
                      <a:gd name="T58" fmla="*/ 15 w 55"/>
                      <a:gd name="T59" fmla="*/ 28 h 92"/>
                      <a:gd name="T60" fmla="*/ 17 w 55"/>
                      <a:gd name="T61" fmla="*/ 22 h 92"/>
                      <a:gd name="T62" fmla="*/ 19 w 55"/>
                      <a:gd name="T63" fmla="*/ 17 h 92"/>
                      <a:gd name="T64" fmla="*/ 23 w 55"/>
                      <a:gd name="T65" fmla="*/ 12 h 92"/>
                      <a:gd name="T66" fmla="*/ 26 w 55"/>
                      <a:gd name="T67" fmla="*/ 9 h 92"/>
                      <a:gd name="T68" fmla="*/ 30 w 55"/>
                      <a:gd name="T69" fmla="*/ 6 h 92"/>
                      <a:gd name="T70" fmla="*/ 36 w 55"/>
                      <a:gd name="T71" fmla="*/ 5 h 92"/>
                      <a:gd name="T72" fmla="*/ 41 w 55"/>
                      <a:gd name="T73" fmla="*/ 3 h 92"/>
                      <a:gd name="T74" fmla="*/ 47 w 55"/>
                      <a:gd name="T75" fmla="*/ 2 h 92"/>
                      <a:gd name="T76" fmla="*/ 51 w 55"/>
                      <a:gd name="T77" fmla="*/ 1 h 92"/>
                      <a:gd name="T78" fmla="*/ 54 w 55"/>
                      <a:gd name="T79" fmla="*/ 1 h 92"/>
                      <a:gd name="T80" fmla="*/ 55 w 55"/>
                      <a:gd name="T81" fmla="*/ 1 h 92"/>
                      <a:gd name="T82" fmla="*/ 55 w 55"/>
                      <a:gd name="T83" fmla="*/ 1 h 92"/>
                      <a:gd name="T84" fmla="*/ 53 w 55"/>
                      <a:gd name="T85" fmla="*/ 0 h 92"/>
                      <a:gd name="T86" fmla="*/ 50 w 55"/>
                      <a:gd name="T87" fmla="*/ 0 h 92"/>
                      <a:gd name="T88" fmla="*/ 46 w 55"/>
                      <a:gd name="T89" fmla="*/ 0 h 92"/>
                      <a:gd name="T90" fmla="*/ 42 w 55"/>
                      <a:gd name="T91" fmla="*/ 0 h 92"/>
                      <a:gd name="T92" fmla="*/ 38 w 55"/>
                      <a:gd name="T93" fmla="*/ 0 h 92"/>
                      <a:gd name="T94" fmla="*/ 35 w 55"/>
                      <a:gd name="T95" fmla="*/ 0 h 92"/>
                      <a:gd name="T96" fmla="*/ 32 w 55"/>
                      <a:gd name="T97" fmla="*/ 1 h 9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5"/>
                      <a:gd name="T148" fmla="*/ 0 h 92"/>
                      <a:gd name="T149" fmla="*/ 55 w 55"/>
                      <a:gd name="T150" fmla="*/ 92 h 9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5" h="92">
                        <a:moveTo>
                          <a:pt x="32" y="1"/>
                        </a:moveTo>
                        <a:lnTo>
                          <a:pt x="28" y="3"/>
                        </a:lnTo>
                        <a:lnTo>
                          <a:pt x="26" y="5"/>
                        </a:lnTo>
                        <a:lnTo>
                          <a:pt x="23" y="7"/>
                        </a:lnTo>
                        <a:lnTo>
                          <a:pt x="21" y="10"/>
                        </a:lnTo>
                        <a:lnTo>
                          <a:pt x="19" y="13"/>
                        </a:lnTo>
                        <a:lnTo>
                          <a:pt x="17" y="16"/>
                        </a:lnTo>
                        <a:lnTo>
                          <a:pt x="15" y="19"/>
                        </a:lnTo>
                        <a:lnTo>
                          <a:pt x="13" y="22"/>
                        </a:lnTo>
                        <a:lnTo>
                          <a:pt x="11" y="30"/>
                        </a:lnTo>
                        <a:lnTo>
                          <a:pt x="10" y="38"/>
                        </a:lnTo>
                        <a:lnTo>
                          <a:pt x="10" y="46"/>
                        </a:lnTo>
                        <a:lnTo>
                          <a:pt x="9" y="54"/>
                        </a:lnTo>
                        <a:lnTo>
                          <a:pt x="8" y="63"/>
                        </a:lnTo>
                        <a:lnTo>
                          <a:pt x="6" y="72"/>
                        </a:lnTo>
                        <a:lnTo>
                          <a:pt x="3" y="82"/>
                        </a:lnTo>
                        <a:lnTo>
                          <a:pt x="0" y="91"/>
                        </a:lnTo>
                        <a:lnTo>
                          <a:pt x="0" y="92"/>
                        </a:lnTo>
                        <a:lnTo>
                          <a:pt x="1" y="92"/>
                        </a:lnTo>
                        <a:lnTo>
                          <a:pt x="2" y="92"/>
                        </a:lnTo>
                        <a:lnTo>
                          <a:pt x="2" y="91"/>
                        </a:lnTo>
                        <a:lnTo>
                          <a:pt x="7" y="81"/>
                        </a:lnTo>
                        <a:lnTo>
                          <a:pt x="10" y="70"/>
                        </a:lnTo>
                        <a:lnTo>
                          <a:pt x="13" y="58"/>
                        </a:lnTo>
                        <a:lnTo>
                          <a:pt x="14" y="47"/>
                        </a:lnTo>
                        <a:lnTo>
                          <a:pt x="14" y="44"/>
                        </a:lnTo>
                        <a:lnTo>
                          <a:pt x="14" y="40"/>
                        </a:lnTo>
                        <a:lnTo>
                          <a:pt x="14" y="37"/>
                        </a:lnTo>
                        <a:lnTo>
                          <a:pt x="14" y="34"/>
                        </a:lnTo>
                        <a:lnTo>
                          <a:pt x="15" y="28"/>
                        </a:lnTo>
                        <a:lnTo>
                          <a:pt x="17" y="22"/>
                        </a:lnTo>
                        <a:lnTo>
                          <a:pt x="19" y="17"/>
                        </a:lnTo>
                        <a:lnTo>
                          <a:pt x="23" y="12"/>
                        </a:lnTo>
                        <a:lnTo>
                          <a:pt x="26" y="9"/>
                        </a:lnTo>
                        <a:lnTo>
                          <a:pt x="30" y="6"/>
                        </a:lnTo>
                        <a:lnTo>
                          <a:pt x="36" y="5"/>
                        </a:lnTo>
                        <a:lnTo>
                          <a:pt x="41" y="3"/>
                        </a:lnTo>
                        <a:lnTo>
                          <a:pt x="47" y="2"/>
                        </a:lnTo>
                        <a:lnTo>
                          <a:pt x="51" y="1"/>
                        </a:lnTo>
                        <a:lnTo>
                          <a:pt x="54" y="1"/>
                        </a:lnTo>
                        <a:lnTo>
                          <a:pt x="55" y="1"/>
                        </a:lnTo>
                        <a:lnTo>
                          <a:pt x="53" y="0"/>
                        </a:lnTo>
                        <a:lnTo>
                          <a:pt x="50" y="0"/>
                        </a:lnTo>
                        <a:lnTo>
                          <a:pt x="46" y="0"/>
                        </a:lnTo>
                        <a:lnTo>
                          <a:pt x="42" y="0"/>
                        </a:lnTo>
                        <a:lnTo>
                          <a:pt x="38" y="0"/>
                        </a:lnTo>
                        <a:lnTo>
                          <a:pt x="35" y="0"/>
                        </a:lnTo>
                        <a:lnTo>
                          <a:pt x="32"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48"/>
                  <p:cNvSpPr>
                    <a:spLocks/>
                  </p:cNvSpPr>
                  <p:nvPr/>
                </p:nvSpPr>
                <p:spPr bwMode="auto">
                  <a:xfrm>
                    <a:off x="1257" y="1927"/>
                    <a:ext cx="85" cy="16"/>
                  </a:xfrm>
                  <a:custGeom>
                    <a:avLst/>
                    <a:gdLst>
                      <a:gd name="T0" fmla="*/ 59 w 85"/>
                      <a:gd name="T1" fmla="*/ 8 h 16"/>
                      <a:gd name="T2" fmla="*/ 57 w 85"/>
                      <a:gd name="T3" fmla="*/ 7 h 16"/>
                      <a:gd name="T4" fmla="*/ 55 w 85"/>
                      <a:gd name="T5" fmla="*/ 6 h 16"/>
                      <a:gd name="T6" fmla="*/ 53 w 85"/>
                      <a:gd name="T7" fmla="*/ 5 h 16"/>
                      <a:gd name="T8" fmla="*/ 51 w 85"/>
                      <a:gd name="T9" fmla="*/ 4 h 16"/>
                      <a:gd name="T10" fmla="*/ 48 w 85"/>
                      <a:gd name="T11" fmla="*/ 3 h 16"/>
                      <a:gd name="T12" fmla="*/ 46 w 85"/>
                      <a:gd name="T13" fmla="*/ 3 h 16"/>
                      <a:gd name="T14" fmla="*/ 43 w 85"/>
                      <a:gd name="T15" fmla="*/ 2 h 16"/>
                      <a:gd name="T16" fmla="*/ 41 w 85"/>
                      <a:gd name="T17" fmla="*/ 2 h 16"/>
                      <a:gd name="T18" fmla="*/ 36 w 85"/>
                      <a:gd name="T19" fmla="*/ 1 h 16"/>
                      <a:gd name="T20" fmla="*/ 31 w 85"/>
                      <a:gd name="T21" fmla="*/ 0 h 16"/>
                      <a:gd name="T22" fmla="*/ 26 w 85"/>
                      <a:gd name="T23" fmla="*/ 0 h 16"/>
                      <a:gd name="T24" fmla="*/ 21 w 85"/>
                      <a:gd name="T25" fmla="*/ 0 h 16"/>
                      <a:gd name="T26" fmla="*/ 16 w 85"/>
                      <a:gd name="T27" fmla="*/ 1 h 16"/>
                      <a:gd name="T28" fmla="*/ 11 w 85"/>
                      <a:gd name="T29" fmla="*/ 2 h 16"/>
                      <a:gd name="T30" fmla="*/ 7 w 85"/>
                      <a:gd name="T31" fmla="*/ 3 h 16"/>
                      <a:gd name="T32" fmla="*/ 2 w 85"/>
                      <a:gd name="T33" fmla="*/ 5 h 16"/>
                      <a:gd name="T34" fmla="*/ 1 w 85"/>
                      <a:gd name="T35" fmla="*/ 6 h 16"/>
                      <a:gd name="T36" fmla="*/ 0 w 85"/>
                      <a:gd name="T37" fmla="*/ 7 h 16"/>
                      <a:gd name="T38" fmla="*/ 1 w 85"/>
                      <a:gd name="T39" fmla="*/ 8 h 16"/>
                      <a:gd name="T40" fmla="*/ 2 w 85"/>
                      <a:gd name="T41" fmla="*/ 9 h 16"/>
                      <a:gd name="T42" fmla="*/ 8 w 85"/>
                      <a:gd name="T43" fmla="*/ 8 h 16"/>
                      <a:gd name="T44" fmla="*/ 14 w 85"/>
                      <a:gd name="T45" fmla="*/ 8 h 16"/>
                      <a:gd name="T46" fmla="*/ 21 w 85"/>
                      <a:gd name="T47" fmla="*/ 8 h 16"/>
                      <a:gd name="T48" fmla="*/ 26 w 85"/>
                      <a:gd name="T49" fmla="*/ 8 h 16"/>
                      <a:gd name="T50" fmla="*/ 33 w 85"/>
                      <a:gd name="T51" fmla="*/ 9 h 16"/>
                      <a:gd name="T52" fmla="*/ 39 w 85"/>
                      <a:gd name="T53" fmla="*/ 10 h 16"/>
                      <a:gd name="T54" fmla="*/ 45 w 85"/>
                      <a:gd name="T55" fmla="*/ 12 h 16"/>
                      <a:gd name="T56" fmla="*/ 51 w 85"/>
                      <a:gd name="T57" fmla="*/ 13 h 16"/>
                      <a:gd name="T58" fmla="*/ 59 w 85"/>
                      <a:gd name="T59" fmla="*/ 16 h 16"/>
                      <a:gd name="T60" fmla="*/ 66 w 85"/>
                      <a:gd name="T61" fmla="*/ 16 h 16"/>
                      <a:gd name="T62" fmla="*/ 71 w 85"/>
                      <a:gd name="T63" fmla="*/ 16 h 16"/>
                      <a:gd name="T64" fmla="*/ 76 w 85"/>
                      <a:gd name="T65" fmla="*/ 15 h 16"/>
                      <a:gd name="T66" fmla="*/ 80 w 85"/>
                      <a:gd name="T67" fmla="*/ 14 h 16"/>
                      <a:gd name="T68" fmla="*/ 83 w 85"/>
                      <a:gd name="T69" fmla="*/ 13 h 16"/>
                      <a:gd name="T70" fmla="*/ 84 w 85"/>
                      <a:gd name="T71" fmla="*/ 12 h 16"/>
                      <a:gd name="T72" fmla="*/ 85 w 85"/>
                      <a:gd name="T73" fmla="*/ 12 h 16"/>
                      <a:gd name="T74" fmla="*/ 84 w 85"/>
                      <a:gd name="T75" fmla="*/ 12 h 16"/>
                      <a:gd name="T76" fmla="*/ 82 w 85"/>
                      <a:gd name="T77" fmla="*/ 12 h 16"/>
                      <a:gd name="T78" fmla="*/ 80 w 85"/>
                      <a:gd name="T79" fmla="*/ 13 h 16"/>
                      <a:gd name="T80" fmla="*/ 76 w 85"/>
                      <a:gd name="T81" fmla="*/ 13 h 16"/>
                      <a:gd name="T82" fmla="*/ 72 w 85"/>
                      <a:gd name="T83" fmla="*/ 13 h 16"/>
                      <a:gd name="T84" fmla="*/ 68 w 85"/>
                      <a:gd name="T85" fmla="*/ 12 h 16"/>
                      <a:gd name="T86" fmla="*/ 63 w 85"/>
                      <a:gd name="T87" fmla="*/ 11 h 16"/>
                      <a:gd name="T88" fmla="*/ 59 w 85"/>
                      <a:gd name="T89" fmla="*/ 8 h 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5"/>
                      <a:gd name="T136" fmla="*/ 0 h 16"/>
                      <a:gd name="T137" fmla="*/ 85 w 85"/>
                      <a:gd name="T138" fmla="*/ 16 h 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5" h="16">
                        <a:moveTo>
                          <a:pt x="59" y="8"/>
                        </a:moveTo>
                        <a:lnTo>
                          <a:pt x="57" y="7"/>
                        </a:lnTo>
                        <a:lnTo>
                          <a:pt x="55" y="6"/>
                        </a:lnTo>
                        <a:lnTo>
                          <a:pt x="53" y="5"/>
                        </a:lnTo>
                        <a:lnTo>
                          <a:pt x="51" y="4"/>
                        </a:lnTo>
                        <a:lnTo>
                          <a:pt x="48" y="3"/>
                        </a:lnTo>
                        <a:lnTo>
                          <a:pt x="46" y="3"/>
                        </a:lnTo>
                        <a:lnTo>
                          <a:pt x="43" y="2"/>
                        </a:lnTo>
                        <a:lnTo>
                          <a:pt x="41" y="2"/>
                        </a:lnTo>
                        <a:lnTo>
                          <a:pt x="36" y="1"/>
                        </a:lnTo>
                        <a:lnTo>
                          <a:pt x="31" y="0"/>
                        </a:lnTo>
                        <a:lnTo>
                          <a:pt x="26" y="0"/>
                        </a:lnTo>
                        <a:lnTo>
                          <a:pt x="21" y="0"/>
                        </a:lnTo>
                        <a:lnTo>
                          <a:pt x="16" y="1"/>
                        </a:lnTo>
                        <a:lnTo>
                          <a:pt x="11" y="2"/>
                        </a:lnTo>
                        <a:lnTo>
                          <a:pt x="7" y="3"/>
                        </a:lnTo>
                        <a:lnTo>
                          <a:pt x="2" y="5"/>
                        </a:lnTo>
                        <a:lnTo>
                          <a:pt x="1" y="6"/>
                        </a:lnTo>
                        <a:lnTo>
                          <a:pt x="0" y="7"/>
                        </a:lnTo>
                        <a:lnTo>
                          <a:pt x="1" y="8"/>
                        </a:lnTo>
                        <a:lnTo>
                          <a:pt x="2" y="9"/>
                        </a:lnTo>
                        <a:lnTo>
                          <a:pt x="8" y="8"/>
                        </a:lnTo>
                        <a:lnTo>
                          <a:pt x="14" y="8"/>
                        </a:lnTo>
                        <a:lnTo>
                          <a:pt x="21" y="8"/>
                        </a:lnTo>
                        <a:lnTo>
                          <a:pt x="26" y="8"/>
                        </a:lnTo>
                        <a:lnTo>
                          <a:pt x="33" y="9"/>
                        </a:lnTo>
                        <a:lnTo>
                          <a:pt x="39" y="10"/>
                        </a:lnTo>
                        <a:lnTo>
                          <a:pt x="45" y="12"/>
                        </a:lnTo>
                        <a:lnTo>
                          <a:pt x="51" y="13"/>
                        </a:lnTo>
                        <a:lnTo>
                          <a:pt x="59" y="16"/>
                        </a:lnTo>
                        <a:lnTo>
                          <a:pt x="66" y="16"/>
                        </a:lnTo>
                        <a:lnTo>
                          <a:pt x="71" y="16"/>
                        </a:lnTo>
                        <a:lnTo>
                          <a:pt x="76" y="15"/>
                        </a:lnTo>
                        <a:lnTo>
                          <a:pt x="80" y="14"/>
                        </a:lnTo>
                        <a:lnTo>
                          <a:pt x="83" y="13"/>
                        </a:lnTo>
                        <a:lnTo>
                          <a:pt x="84" y="12"/>
                        </a:lnTo>
                        <a:lnTo>
                          <a:pt x="85" y="12"/>
                        </a:lnTo>
                        <a:lnTo>
                          <a:pt x="84" y="12"/>
                        </a:lnTo>
                        <a:lnTo>
                          <a:pt x="82" y="12"/>
                        </a:lnTo>
                        <a:lnTo>
                          <a:pt x="80" y="13"/>
                        </a:lnTo>
                        <a:lnTo>
                          <a:pt x="76" y="13"/>
                        </a:lnTo>
                        <a:lnTo>
                          <a:pt x="72" y="13"/>
                        </a:lnTo>
                        <a:lnTo>
                          <a:pt x="68" y="12"/>
                        </a:lnTo>
                        <a:lnTo>
                          <a:pt x="63" y="11"/>
                        </a:lnTo>
                        <a:lnTo>
                          <a:pt x="59"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49"/>
                  <p:cNvSpPr>
                    <a:spLocks/>
                  </p:cNvSpPr>
                  <p:nvPr/>
                </p:nvSpPr>
                <p:spPr bwMode="auto">
                  <a:xfrm>
                    <a:off x="1224" y="1974"/>
                    <a:ext cx="82" cy="111"/>
                  </a:xfrm>
                  <a:custGeom>
                    <a:avLst/>
                    <a:gdLst>
                      <a:gd name="T0" fmla="*/ 4 w 82"/>
                      <a:gd name="T1" fmla="*/ 44 h 111"/>
                      <a:gd name="T2" fmla="*/ 6 w 82"/>
                      <a:gd name="T3" fmla="*/ 52 h 111"/>
                      <a:gd name="T4" fmla="*/ 9 w 82"/>
                      <a:gd name="T5" fmla="*/ 59 h 111"/>
                      <a:gd name="T6" fmla="*/ 12 w 82"/>
                      <a:gd name="T7" fmla="*/ 67 h 111"/>
                      <a:gd name="T8" fmla="*/ 17 w 82"/>
                      <a:gd name="T9" fmla="*/ 74 h 111"/>
                      <a:gd name="T10" fmla="*/ 23 w 82"/>
                      <a:gd name="T11" fmla="*/ 81 h 111"/>
                      <a:gd name="T12" fmla="*/ 30 w 82"/>
                      <a:gd name="T13" fmla="*/ 88 h 111"/>
                      <a:gd name="T14" fmla="*/ 37 w 82"/>
                      <a:gd name="T15" fmla="*/ 94 h 111"/>
                      <a:gd name="T16" fmla="*/ 45 w 82"/>
                      <a:gd name="T17" fmla="*/ 100 h 111"/>
                      <a:gd name="T18" fmla="*/ 53 w 82"/>
                      <a:gd name="T19" fmla="*/ 105 h 111"/>
                      <a:gd name="T20" fmla="*/ 62 w 82"/>
                      <a:gd name="T21" fmla="*/ 108 h 111"/>
                      <a:gd name="T22" fmla="*/ 71 w 82"/>
                      <a:gd name="T23" fmla="*/ 111 h 111"/>
                      <a:gd name="T24" fmla="*/ 81 w 82"/>
                      <a:gd name="T25" fmla="*/ 111 h 111"/>
                      <a:gd name="T26" fmla="*/ 81 w 82"/>
                      <a:gd name="T27" fmla="*/ 111 h 111"/>
                      <a:gd name="T28" fmla="*/ 82 w 82"/>
                      <a:gd name="T29" fmla="*/ 110 h 111"/>
                      <a:gd name="T30" fmla="*/ 82 w 82"/>
                      <a:gd name="T31" fmla="*/ 109 h 111"/>
                      <a:gd name="T32" fmla="*/ 82 w 82"/>
                      <a:gd name="T33" fmla="*/ 108 h 111"/>
                      <a:gd name="T34" fmla="*/ 73 w 82"/>
                      <a:gd name="T35" fmla="*/ 106 h 111"/>
                      <a:gd name="T36" fmla="*/ 65 w 82"/>
                      <a:gd name="T37" fmla="*/ 102 h 111"/>
                      <a:gd name="T38" fmla="*/ 57 w 82"/>
                      <a:gd name="T39" fmla="*/ 98 h 111"/>
                      <a:gd name="T40" fmla="*/ 50 w 82"/>
                      <a:gd name="T41" fmla="*/ 93 h 111"/>
                      <a:gd name="T42" fmla="*/ 43 w 82"/>
                      <a:gd name="T43" fmla="*/ 88 h 111"/>
                      <a:gd name="T44" fmla="*/ 36 w 82"/>
                      <a:gd name="T45" fmla="*/ 83 h 111"/>
                      <a:gd name="T46" fmla="*/ 29 w 82"/>
                      <a:gd name="T47" fmla="*/ 77 h 111"/>
                      <a:gd name="T48" fmla="*/ 22 w 82"/>
                      <a:gd name="T49" fmla="*/ 71 h 111"/>
                      <a:gd name="T50" fmla="*/ 19 w 82"/>
                      <a:gd name="T51" fmla="*/ 68 h 111"/>
                      <a:gd name="T52" fmla="*/ 17 w 82"/>
                      <a:gd name="T53" fmla="*/ 64 h 111"/>
                      <a:gd name="T54" fmla="*/ 14 w 82"/>
                      <a:gd name="T55" fmla="*/ 60 h 111"/>
                      <a:gd name="T56" fmla="*/ 12 w 82"/>
                      <a:gd name="T57" fmla="*/ 56 h 111"/>
                      <a:gd name="T58" fmla="*/ 10 w 82"/>
                      <a:gd name="T59" fmla="*/ 53 h 111"/>
                      <a:gd name="T60" fmla="*/ 9 w 82"/>
                      <a:gd name="T61" fmla="*/ 48 h 111"/>
                      <a:gd name="T62" fmla="*/ 7 w 82"/>
                      <a:gd name="T63" fmla="*/ 44 h 111"/>
                      <a:gd name="T64" fmla="*/ 5 w 82"/>
                      <a:gd name="T65" fmla="*/ 40 h 111"/>
                      <a:gd name="T66" fmla="*/ 3 w 82"/>
                      <a:gd name="T67" fmla="*/ 28 h 111"/>
                      <a:gd name="T68" fmla="*/ 2 w 82"/>
                      <a:gd name="T69" fmla="*/ 15 h 111"/>
                      <a:gd name="T70" fmla="*/ 1 w 82"/>
                      <a:gd name="T71" fmla="*/ 5 h 111"/>
                      <a:gd name="T72" fmla="*/ 1 w 82"/>
                      <a:gd name="T73" fmla="*/ 0 h 111"/>
                      <a:gd name="T74" fmla="*/ 1 w 82"/>
                      <a:gd name="T75" fmla="*/ 4 h 111"/>
                      <a:gd name="T76" fmla="*/ 0 w 82"/>
                      <a:gd name="T77" fmla="*/ 14 h 111"/>
                      <a:gd name="T78" fmla="*/ 1 w 82"/>
                      <a:gd name="T79" fmla="*/ 28 h 111"/>
                      <a:gd name="T80" fmla="*/ 4 w 82"/>
                      <a:gd name="T81" fmla="*/ 44 h 11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
                      <a:gd name="T124" fmla="*/ 0 h 111"/>
                      <a:gd name="T125" fmla="*/ 82 w 82"/>
                      <a:gd name="T126" fmla="*/ 111 h 11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 h="111">
                        <a:moveTo>
                          <a:pt x="4" y="44"/>
                        </a:moveTo>
                        <a:lnTo>
                          <a:pt x="6" y="52"/>
                        </a:lnTo>
                        <a:lnTo>
                          <a:pt x="9" y="59"/>
                        </a:lnTo>
                        <a:lnTo>
                          <a:pt x="12" y="67"/>
                        </a:lnTo>
                        <a:lnTo>
                          <a:pt x="17" y="74"/>
                        </a:lnTo>
                        <a:lnTo>
                          <a:pt x="23" y="81"/>
                        </a:lnTo>
                        <a:lnTo>
                          <a:pt x="30" y="88"/>
                        </a:lnTo>
                        <a:lnTo>
                          <a:pt x="37" y="94"/>
                        </a:lnTo>
                        <a:lnTo>
                          <a:pt x="45" y="100"/>
                        </a:lnTo>
                        <a:lnTo>
                          <a:pt x="53" y="105"/>
                        </a:lnTo>
                        <a:lnTo>
                          <a:pt x="62" y="108"/>
                        </a:lnTo>
                        <a:lnTo>
                          <a:pt x="71" y="111"/>
                        </a:lnTo>
                        <a:lnTo>
                          <a:pt x="81" y="111"/>
                        </a:lnTo>
                        <a:lnTo>
                          <a:pt x="82" y="110"/>
                        </a:lnTo>
                        <a:lnTo>
                          <a:pt x="82" y="109"/>
                        </a:lnTo>
                        <a:lnTo>
                          <a:pt x="82" y="108"/>
                        </a:lnTo>
                        <a:lnTo>
                          <a:pt x="73" y="106"/>
                        </a:lnTo>
                        <a:lnTo>
                          <a:pt x="65" y="102"/>
                        </a:lnTo>
                        <a:lnTo>
                          <a:pt x="57" y="98"/>
                        </a:lnTo>
                        <a:lnTo>
                          <a:pt x="50" y="93"/>
                        </a:lnTo>
                        <a:lnTo>
                          <a:pt x="43" y="88"/>
                        </a:lnTo>
                        <a:lnTo>
                          <a:pt x="36" y="83"/>
                        </a:lnTo>
                        <a:lnTo>
                          <a:pt x="29" y="77"/>
                        </a:lnTo>
                        <a:lnTo>
                          <a:pt x="22" y="71"/>
                        </a:lnTo>
                        <a:lnTo>
                          <a:pt x="19" y="68"/>
                        </a:lnTo>
                        <a:lnTo>
                          <a:pt x="17" y="64"/>
                        </a:lnTo>
                        <a:lnTo>
                          <a:pt x="14" y="60"/>
                        </a:lnTo>
                        <a:lnTo>
                          <a:pt x="12" y="56"/>
                        </a:lnTo>
                        <a:lnTo>
                          <a:pt x="10" y="53"/>
                        </a:lnTo>
                        <a:lnTo>
                          <a:pt x="9" y="48"/>
                        </a:lnTo>
                        <a:lnTo>
                          <a:pt x="7" y="44"/>
                        </a:lnTo>
                        <a:lnTo>
                          <a:pt x="5" y="40"/>
                        </a:lnTo>
                        <a:lnTo>
                          <a:pt x="3" y="28"/>
                        </a:lnTo>
                        <a:lnTo>
                          <a:pt x="2" y="15"/>
                        </a:lnTo>
                        <a:lnTo>
                          <a:pt x="1" y="5"/>
                        </a:lnTo>
                        <a:lnTo>
                          <a:pt x="1" y="0"/>
                        </a:lnTo>
                        <a:lnTo>
                          <a:pt x="1" y="4"/>
                        </a:lnTo>
                        <a:lnTo>
                          <a:pt x="0" y="14"/>
                        </a:lnTo>
                        <a:lnTo>
                          <a:pt x="1" y="28"/>
                        </a:lnTo>
                        <a:lnTo>
                          <a:pt x="4" y="4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50"/>
                  <p:cNvSpPr>
                    <a:spLocks/>
                  </p:cNvSpPr>
                  <p:nvPr/>
                </p:nvSpPr>
                <p:spPr bwMode="auto">
                  <a:xfrm>
                    <a:off x="957" y="2174"/>
                    <a:ext cx="171" cy="383"/>
                  </a:xfrm>
                  <a:custGeom>
                    <a:avLst/>
                    <a:gdLst>
                      <a:gd name="T0" fmla="*/ 0 w 171"/>
                      <a:gd name="T1" fmla="*/ 109 h 383"/>
                      <a:gd name="T2" fmla="*/ 2 w 171"/>
                      <a:gd name="T3" fmla="*/ 123 h 383"/>
                      <a:gd name="T4" fmla="*/ 5 w 171"/>
                      <a:gd name="T5" fmla="*/ 137 h 383"/>
                      <a:gd name="T6" fmla="*/ 8 w 171"/>
                      <a:gd name="T7" fmla="*/ 150 h 383"/>
                      <a:gd name="T8" fmla="*/ 12 w 171"/>
                      <a:gd name="T9" fmla="*/ 163 h 383"/>
                      <a:gd name="T10" fmla="*/ 16 w 171"/>
                      <a:gd name="T11" fmla="*/ 176 h 383"/>
                      <a:gd name="T12" fmla="*/ 20 w 171"/>
                      <a:gd name="T13" fmla="*/ 190 h 383"/>
                      <a:gd name="T14" fmla="*/ 25 w 171"/>
                      <a:gd name="T15" fmla="*/ 202 h 383"/>
                      <a:gd name="T16" fmla="*/ 31 w 171"/>
                      <a:gd name="T17" fmla="*/ 215 h 383"/>
                      <a:gd name="T18" fmla="*/ 37 w 171"/>
                      <a:gd name="T19" fmla="*/ 227 h 383"/>
                      <a:gd name="T20" fmla="*/ 44 w 171"/>
                      <a:gd name="T21" fmla="*/ 239 h 383"/>
                      <a:gd name="T22" fmla="*/ 50 w 171"/>
                      <a:gd name="T23" fmla="*/ 251 h 383"/>
                      <a:gd name="T24" fmla="*/ 58 w 171"/>
                      <a:gd name="T25" fmla="*/ 262 h 383"/>
                      <a:gd name="T26" fmla="*/ 65 w 171"/>
                      <a:gd name="T27" fmla="*/ 274 h 383"/>
                      <a:gd name="T28" fmla="*/ 73 w 171"/>
                      <a:gd name="T29" fmla="*/ 285 h 383"/>
                      <a:gd name="T30" fmla="*/ 81 w 171"/>
                      <a:gd name="T31" fmla="*/ 296 h 383"/>
                      <a:gd name="T32" fmla="*/ 90 w 171"/>
                      <a:gd name="T33" fmla="*/ 306 h 383"/>
                      <a:gd name="T34" fmla="*/ 99 w 171"/>
                      <a:gd name="T35" fmla="*/ 317 h 383"/>
                      <a:gd name="T36" fmla="*/ 108 w 171"/>
                      <a:gd name="T37" fmla="*/ 326 h 383"/>
                      <a:gd name="T38" fmla="*/ 117 w 171"/>
                      <a:gd name="T39" fmla="*/ 336 h 383"/>
                      <a:gd name="T40" fmla="*/ 127 w 171"/>
                      <a:gd name="T41" fmla="*/ 346 h 383"/>
                      <a:gd name="T42" fmla="*/ 136 w 171"/>
                      <a:gd name="T43" fmla="*/ 355 h 383"/>
                      <a:gd name="T44" fmla="*/ 146 w 171"/>
                      <a:gd name="T45" fmla="*/ 364 h 383"/>
                      <a:gd name="T46" fmla="*/ 157 w 171"/>
                      <a:gd name="T47" fmla="*/ 374 h 383"/>
                      <a:gd name="T48" fmla="*/ 167 w 171"/>
                      <a:gd name="T49" fmla="*/ 382 h 383"/>
                      <a:gd name="T50" fmla="*/ 169 w 171"/>
                      <a:gd name="T51" fmla="*/ 383 h 383"/>
                      <a:gd name="T52" fmla="*/ 170 w 171"/>
                      <a:gd name="T53" fmla="*/ 381 h 383"/>
                      <a:gd name="T54" fmla="*/ 171 w 171"/>
                      <a:gd name="T55" fmla="*/ 380 h 383"/>
                      <a:gd name="T56" fmla="*/ 170 w 171"/>
                      <a:gd name="T57" fmla="*/ 378 h 383"/>
                      <a:gd name="T58" fmla="*/ 136 w 171"/>
                      <a:gd name="T59" fmla="*/ 343 h 383"/>
                      <a:gd name="T60" fmla="*/ 107 w 171"/>
                      <a:gd name="T61" fmla="*/ 309 h 383"/>
                      <a:gd name="T62" fmla="*/ 82 w 171"/>
                      <a:gd name="T63" fmla="*/ 275 h 383"/>
                      <a:gd name="T64" fmla="*/ 62 w 171"/>
                      <a:gd name="T65" fmla="*/ 241 h 383"/>
                      <a:gd name="T66" fmla="*/ 45 w 171"/>
                      <a:gd name="T67" fmla="*/ 208 h 383"/>
                      <a:gd name="T68" fmla="*/ 32 w 171"/>
                      <a:gd name="T69" fmla="*/ 177 h 383"/>
                      <a:gd name="T70" fmla="*/ 23 w 171"/>
                      <a:gd name="T71" fmla="*/ 147 h 383"/>
                      <a:gd name="T72" fmla="*/ 15 w 171"/>
                      <a:gd name="T73" fmla="*/ 120 h 383"/>
                      <a:gd name="T74" fmla="*/ 11 w 171"/>
                      <a:gd name="T75" fmla="*/ 94 h 383"/>
                      <a:gd name="T76" fmla="*/ 8 w 171"/>
                      <a:gd name="T77" fmla="*/ 71 h 383"/>
                      <a:gd name="T78" fmla="*/ 6 w 171"/>
                      <a:gd name="T79" fmla="*/ 51 h 383"/>
                      <a:gd name="T80" fmla="*/ 6 w 171"/>
                      <a:gd name="T81" fmla="*/ 33 h 383"/>
                      <a:gd name="T82" fmla="*/ 7 w 171"/>
                      <a:gd name="T83" fmla="*/ 19 h 383"/>
                      <a:gd name="T84" fmla="*/ 7 w 171"/>
                      <a:gd name="T85" fmla="*/ 9 h 383"/>
                      <a:gd name="T86" fmla="*/ 8 w 171"/>
                      <a:gd name="T87" fmla="*/ 2 h 383"/>
                      <a:gd name="T88" fmla="*/ 9 w 171"/>
                      <a:gd name="T89" fmla="*/ 0 h 383"/>
                      <a:gd name="T90" fmla="*/ 7 w 171"/>
                      <a:gd name="T91" fmla="*/ 12 h 383"/>
                      <a:gd name="T92" fmla="*/ 3 w 171"/>
                      <a:gd name="T93" fmla="*/ 41 h 383"/>
                      <a:gd name="T94" fmla="*/ 0 w 171"/>
                      <a:gd name="T95" fmla="*/ 77 h 383"/>
                      <a:gd name="T96" fmla="*/ 0 w 171"/>
                      <a:gd name="T97" fmla="*/ 109 h 3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1"/>
                      <a:gd name="T148" fmla="*/ 0 h 383"/>
                      <a:gd name="T149" fmla="*/ 171 w 171"/>
                      <a:gd name="T150" fmla="*/ 383 h 3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1" h="383">
                        <a:moveTo>
                          <a:pt x="0" y="109"/>
                        </a:moveTo>
                        <a:lnTo>
                          <a:pt x="2" y="123"/>
                        </a:lnTo>
                        <a:lnTo>
                          <a:pt x="5" y="137"/>
                        </a:lnTo>
                        <a:lnTo>
                          <a:pt x="8" y="150"/>
                        </a:lnTo>
                        <a:lnTo>
                          <a:pt x="12" y="163"/>
                        </a:lnTo>
                        <a:lnTo>
                          <a:pt x="16" y="176"/>
                        </a:lnTo>
                        <a:lnTo>
                          <a:pt x="20" y="190"/>
                        </a:lnTo>
                        <a:lnTo>
                          <a:pt x="25" y="202"/>
                        </a:lnTo>
                        <a:lnTo>
                          <a:pt x="31" y="215"/>
                        </a:lnTo>
                        <a:lnTo>
                          <a:pt x="37" y="227"/>
                        </a:lnTo>
                        <a:lnTo>
                          <a:pt x="44" y="239"/>
                        </a:lnTo>
                        <a:lnTo>
                          <a:pt x="50" y="251"/>
                        </a:lnTo>
                        <a:lnTo>
                          <a:pt x="58" y="262"/>
                        </a:lnTo>
                        <a:lnTo>
                          <a:pt x="65" y="274"/>
                        </a:lnTo>
                        <a:lnTo>
                          <a:pt x="73" y="285"/>
                        </a:lnTo>
                        <a:lnTo>
                          <a:pt x="81" y="296"/>
                        </a:lnTo>
                        <a:lnTo>
                          <a:pt x="90" y="306"/>
                        </a:lnTo>
                        <a:lnTo>
                          <a:pt x="99" y="317"/>
                        </a:lnTo>
                        <a:lnTo>
                          <a:pt x="108" y="326"/>
                        </a:lnTo>
                        <a:lnTo>
                          <a:pt x="117" y="336"/>
                        </a:lnTo>
                        <a:lnTo>
                          <a:pt x="127" y="346"/>
                        </a:lnTo>
                        <a:lnTo>
                          <a:pt x="136" y="355"/>
                        </a:lnTo>
                        <a:lnTo>
                          <a:pt x="146" y="364"/>
                        </a:lnTo>
                        <a:lnTo>
                          <a:pt x="157" y="374"/>
                        </a:lnTo>
                        <a:lnTo>
                          <a:pt x="167" y="382"/>
                        </a:lnTo>
                        <a:lnTo>
                          <a:pt x="169" y="383"/>
                        </a:lnTo>
                        <a:lnTo>
                          <a:pt x="170" y="381"/>
                        </a:lnTo>
                        <a:lnTo>
                          <a:pt x="171" y="380"/>
                        </a:lnTo>
                        <a:lnTo>
                          <a:pt x="170" y="378"/>
                        </a:lnTo>
                        <a:lnTo>
                          <a:pt x="136" y="343"/>
                        </a:lnTo>
                        <a:lnTo>
                          <a:pt x="107" y="309"/>
                        </a:lnTo>
                        <a:lnTo>
                          <a:pt x="82" y="275"/>
                        </a:lnTo>
                        <a:lnTo>
                          <a:pt x="62" y="241"/>
                        </a:lnTo>
                        <a:lnTo>
                          <a:pt x="45" y="208"/>
                        </a:lnTo>
                        <a:lnTo>
                          <a:pt x="32" y="177"/>
                        </a:lnTo>
                        <a:lnTo>
                          <a:pt x="23" y="147"/>
                        </a:lnTo>
                        <a:lnTo>
                          <a:pt x="15" y="120"/>
                        </a:lnTo>
                        <a:lnTo>
                          <a:pt x="11" y="94"/>
                        </a:lnTo>
                        <a:lnTo>
                          <a:pt x="8" y="71"/>
                        </a:lnTo>
                        <a:lnTo>
                          <a:pt x="6" y="51"/>
                        </a:lnTo>
                        <a:lnTo>
                          <a:pt x="6" y="33"/>
                        </a:lnTo>
                        <a:lnTo>
                          <a:pt x="7" y="19"/>
                        </a:lnTo>
                        <a:lnTo>
                          <a:pt x="7" y="9"/>
                        </a:lnTo>
                        <a:lnTo>
                          <a:pt x="8" y="2"/>
                        </a:lnTo>
                        <a:lnTo>
                          <a:pt x="9" y="0"/>
                        </a:lnTo>
                        <a:lnTo>
                          <a:pt x="7" y="12"/>
                        </a:lnTo>
                        <a:lnTo>
                          <a:pt x="3" y="41"/>
                        </a:lnTo>
                        <a:lnTo>
                          <a:pt x="0" y="77"/>
                        </a:lnTo>
                        <a:lnTo>
                          <a:pt x="0" y="10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51"/>
                  <p:cNvSpPr>
                    <a:spLocks/>
                  </p:cNvSpPr>
                  <p:nvPr/>
                </p:nvSpPr>
                <p:spPr bwMode="auto">
                  <a:xfrm>
                    <a:off x="993" y="2116"/>
                    <a:ext cx="209" cy="272"/>
                  </a:xfrm>
                  <a:custGeom>
                    <a:avLst/>
                    <a:gdLst>
                      <a:gd name="T0" fmla="*/ 95 w 209"/>
                      <a:gd name="T1" fmla="*/ 51 h 272"/>
                      <a:gd name="T2" fmla="*/ 106 w 209"/>
                      <a:gd name="T3" fmla="*/ 58 h 272"/>
                      <a:gd name="T4" fmla="*/ 116 w 209"/>
                      <a:gd name="T5" fmla="*/ 65 h 272"/>
                      <a:gd name="T6" fmla="*/ 126 w 209"/>
                      <a:gd name="T7" fmla="*/ 73 h 272"/>
                      <a:gd name="T8" fmla="*/ 136 w 209"/>
                      <a:gd name="T9" fmla="*/ 81 h 272"/>
                      <a:gd name="T10" fmla="*/ 145 w 209"/>
                      <a:gd name="T11" fmla="*/ 89 h 272"/>
                      <a:gd name="T12" fmla="*/ 154 w 209"/>
                      <a:gd name="T13" fmla="*/ 97 h 272"/>
                      <a:gd name="T14" fmla="*/ 163 w 209"/>
                      <a:gd name="T15" fmla="*/ 106 h 272"/>
                      <a:gd name="T16" fmla="*/ 174 w 209"/>
                      <a:gd name="T17" fmla="*/ 120 h 272"/>
                      <a:gd name="T18" fmla="*/ 187 w 209"/>
                      <a:gd name="T19" fmla="*/ 139 h 272"/>
                      <a:gd name="T20" fmla="*/ 196 w 209"/>
                      <a:gd name="T21" fmla="*/ 160 h 272"/>
                      <a:gd name="T22" fmla="*/ 199 w 209"/>
                      <a:gd name="T23" fmla="*/ 183 h 272"/>
                      <a:gd name="T24" fmla="*/ 195 w 209"/>
                      <a:gd name="T25" fmla="*/ 205 h 272"/>
                      <a:gd name="T26" fmla="*/ 185 w 209"/>
                      <a:gd name="T27" fmla="*/ 224 h 272"/>
                      <a:gd name="T28" fmla="*/ 174 w 209"/>
                      <a:gd name="T29" fmla="*/ 242 h 272"/>
                      <a:gd name="T30" fmla="*/ 164 w 209"/>
                      <a:gd name="T31" fmla="*/ 260 h 272"/>
                      <a:gd name="T32" fmla="*/ 160 w 209"/>
                      <a:gd name="T33" fmla="*/ 271 h 272"/>
                      <a:gd name="T34" fmla="*/ 163 w 209"/>
                      <a:gd name="T35" fmla="*/ 272 h 272"/>
                      <a:gd name="T36" fmla="*/ 169 w 209"/>
                      <a:gd name="T37" fmla="*/ 261 h 272"/>
                      <a:gd name="T38" fmla="*/ 182 w 209"/>
                      <a:gd name="T39" fmla="*/ 243 h 272"/>
                      <a:gd name="T40" fmla="*/ 195 w 209"/>
                      <a:gd name="T41" fmla="*/ 224 h 272"/>
                      <a:gd name="T42" fmla="*/ 205 w 209"/>
                      <a:gd name="T43" fmla="*/ 204 h 272"/>
                      <a:gd name="T44" fmla="*/ 209 w 209"/>
                      <a:gd name="T45" fmla="*/ 182 h 272"/>
                      <a:gd name="T46" fmla="*/ 206 w 209"/>
                      <a:gd name="T47" fmla="*/ 160 h 272"/>
                      <a:gd name="T48" fmla="*/ 198 w 209"/>
                      <a:gd name="T49" fmla="*/ 139 h 272"/>
                      <a:gd name="T50" fmla="*/ 185 w 209"/>
                      <a:gd name="T51" fmla="*/ 121 h 272"/>
                      <a:gd name="T52" fmla="*/ 175 w 209"/>
                      <a:gd name="T53" fmla="*/ 108 h 272"/>
                      <a:gd name="T54" fmla="*/ 165 w 209"/>
                      <a:gd name="T55" fmla="*/ 99 h 272"/>
                      <a:gd name="T56" fmla="*/ 155 w 209"/>
                      <a:gd name="T57" fmla="*/ 91 h 272"/>
                      <a:gd name="T58" fmla="*/ 145 w 209"/>
                      <a:gd name="T59" fmla="*/ 83 h 272"/>
                      <a:gd name="T60" fmla="*/ 135 w 209"/>
                      <a:gd name="T61" fmla="*/ 75 h 272"/>
                      <a:gd name="T62" fmla="*/ 124 w 209"/>
                      <a:gd name="T63" fmla="*/ 68 h 272"/>
                      <a:gd name="T64" fmla="*/ 113 w 209"/>
                      <a:gd name="T65" fmla="*/ 60 h 272"/>
                      <a:gd name="T66" fmla="*/ 103 w 209"/>
                      <a:gd name="T67" fmla="*/ 53 h 272"/>
                      <a:gd name="T68" fmla="*/ 90 w 209"/>
                      <a:gd name="T69" fmla="*/ 42 h 272"/>
                      <a:gd name="T70" fmla="*/ 74 w 209"/>
                      <a:gd name="T71" fmla="*/ 31 h 272"/>
                      <a:gd name="T72" fmla="*/ 57 w 209"/>
                      <a:gd name="T73" fmla="*/ 21 h 272"/>
                      <a:gd name="T74" fmla="*/ 41 w 209"/>
                      <a:gd name="T75" fmla="*/ 14 h 272"/>
                      <a:gd name="T76" fmla="*/ 27 w 209"/>
                      <a:gd name="T77" fmla="*/ 8 h 272"/>
                      <a:gd name="T78" fmla="*/ 14 w 209"/>
                      <a:gd name="T79" fmla="*/ 4 h 272"/>
                      <a:gd name="T80" fmla="*/ 5 w 209"/>
                      <a:gd name="T81" fmla="*/ 2 h 272"/>
                      <a:gd name="T82" fmla="*/ 0 w 209"/>
                      <a:gd name="T83" fmla="*/ 0 h 272"/>
                      <a:gd name="T84" fmla="*/ 1 w 209"/>
                      <a:gd name="T85" fmla="*/ 1 h 272"/>
                      <a:gd name="T86" fmla="*/ 6 w 209"/>
                      <a:gd name="T87" fmla="*/ 3 h 272"/>
                      <a:gd name="T88" fmla="*/ 15 w 209"/>
                      <a:gd name="T89" fmla="*/ 7 h 272"/>
                      <a:gd name="T90" fmla="*/ 28 w 209"/>
                      <a:gd name="T91" fmla="*/ 13 h 272"/>
                      <a:gd name="T92" fmla="*/ 42 w 209"/>
                      <a:gd name="T93" fmla="*/ 21 h 272"/>
                      <a:gd name="T94" fmla="*/ 57 w 209"/>
                      <a:gd name="T95" fmla="*/ 28 h 272"/>
                      <a:gd name="T96" fmla="*/ 72 w 209"/>
                      <a:gd name="T97" fmla="*/ 36 h 272"/>
                      <a:gd name="T98" fmla="*/ 85 w 209"/>
                      <a:gd name="T99" fmla="*/ 44 h 2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9"/>
                      <a:gd name="T151" fmla="*/ 0 h 272"/>
                      <a:gd name="T152" fmla="*/ 209 w 209"/>
                      <a:gd name="T153" fmla="*/ 272 h 27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9" h="272">
                        <a:moveTo>
                          <a:pt x="91" y="48"/>
                        </a:moveTo>
                        <a:lnTo>
                          <a:pt x="95" y="51"/>
                        </a:lnTo>
                        <a:lnTo>
                          <a:pt x="101" y="54"/>
                        </a:lnTo>
                        <a:lnTo>
                          <a:pt x="106" y="58"/>
                        </a:lnTo>
                        <a:lnTo>
                          <a:pt x="111" y="62"/>
                        </a:lnTo>
                        <a:lnTo>
                          <a:pt x="116" y="65"/>
                        </a:lnTo>
                        <a:lnTo>
                          <a:pt x="121" y="69"/>
                        </a:lnTo>
                        <a:lnTo>
                          <a:pt x="126" y="73"/>
                        </a:lnTo>
                        <a:lnTo>
                          <a:pt x="131" y="77"/>
                        </a:lnTo>
                        <a:lnTo>
                          <a:pt x="136" y="81"/>
                        </a:lnTo>
                        <a:lnTo>
                          <a:pt x="140" y="85"/>
                        </a:lnTo>
                        <a:lnTo>
                          <a:pt x="145" y="89"/>
                        </a:lnTo>
                        <a:lnTo>
                          <a:pt x="149" y="93"/>
                        </a:lnTo>
                        <a:lnTo>
                          <a:pt x="154" y="97"/>
                        </a:lnTo>
                        <a:lnTo>
                          <a:pt x="158" y="101"/>
                        </a:lnTo>
                        <a:lnTo>
                          <a:pt x="163" y="106"/>
                        </a:lnTo>
                        <a:lnTo>
                          <a:pt x="167" y="111"/>
                        </a:lnTo>
                        <a:lnTo>
                          <a:pt x="174" y="120"/>
                        </a:lnTo>
                        <a:lnTo>
                          <a:pt x="181" y="129"/>
                        </a:lnTo>
                        <a:lnTo>
                          <a:pt x="187" y="139"/>
                        </a:lnTo>
                        <a:lnTo>
                          <a:pt x="192" y="149"/>
                        </a:lnTo>
                        <a:lnTo>
                          <a:pt x="196" y="160"/>
                        </a:lnTo>
                        <a:lnTo>
                          <a:pt x="199" y="172"/>
                        </a:lnTo>
                        <a:lnTo>
                          <a:pt x="199" y="183"/>
                        </a:lnTo>
                        <a:lnTo>
                          <a:pt x="198" y="195"/>
                        </a:lnTo>
                        <a:lnTo>
                          <a:pt x="195" y="205"/>
                        </a:lnTo>
                        <a:lnTo>
                          <a:pt x="190" y="215"/>
                        </a:lnTo>
                        <a:lnTo>
                          <a:pt x="185" y="224"/>
                        </a:lnTo>
                        <a:lnTo>
                          <a:pt x="180" y="233"/>
                        </a:lnTo>
                        <a:lnTo>
                          <a:pt x="174" y="242"/>
                        </a:lnTo>
                        <a:lnTo>
                          <a:pt x="169" y="251"/>
                        </a:lnTo>
                        <a:lnTo>
                          <a:pt x="164" y="260"/>
                        </a:lnTo>
                        <a:lnTo>
                          <a:pt x="160" y="270"/>
                        </a:lnTo>
                        <a:lnTo>
                          <a:pt x="160" y="271"/>
                        </a:lnTo>
                        <a:lnTo>
                          <a:pt x="161" y="272"/>
                        </a:lnTo>
                        <a:lnTo>
                          <a:pt x="163" y="272"/>
                        </a:lnTo>
                        <a:lnTo>
                          <a:pt x="164" y="271"/>
                        </a:lnTo>
                        <a:lnTo>
                          <a:pt x="169" y="261"/>
                        </a:lnTo>
                        <a:lnTo>
                          <a:pt x="176" y="252"/>
                        </a:lnTo>
                        <a:lnTo>
                          <a:pt x="182" y="243"/>
                        </a:lnTo>
                        <a:lnTo>
                          <a:pt x="189" y="233"/>
                        </a:lnTo>
                        <a:lnTo>
                          <a:pt x="195" y="224"/>
                        </a:lnTo>
                        <a:lnTo>
                          <a:pt x="200" y="214"/>
                        </a:lnTo>
                        <a:lnTo>
                          <a:pt x="205" y="204"/>
                        </a:lnTo>
                        <a:lnTo>
                          <a:pt x="208" y="193"/>
                        </a:lnTo>
                        <a:lnTo>
                          <a:pt x="209" y="182"/>
                        </a:lnTo>
                        <a:lnTo>
                          <a:pt x="208" y="171"/>
                        </a:lnTo>
                        <a:lnTo>
                          <a:pt x="206" y="160"/>
                        </a:lnTo>
                        <a:lnTo>
                          <a:pt x="203" y="149"/>
                        </a:lnTo>
                        <a:lnTo>
                          <a:pt x="198" y="139"/>
                        </a:lnTo>
                        <a:lnTo>
                          <a:pt x="192" y="130"/>
                        </a:lnTo>
                        <a:lnTo>
                          <a:pt x="185" y="121"/>
                        </a:lnTo>
                        <a:lnTo>
                          <a:pt x="179" y="113"/>
                        </a:lnTo>
                        <a:lnTo>
                          <a:pt x="175" y="108"/>
                        </a:lnTo>
                        <a:lnTo>
                          <a:pt x="170" y="103"/>
                        </a:lnTo>
                        <a:lnTo>
                          <a:pt x="165" y="99"/>
                        </a:lnTo>
                        <a:lnTo>
                          <a:pt x="161" y="95"/>
                        </a:lnTo>
                        <a:lnTo>
                          <a:pt x="155" y="91"/>
                        </a:lnTo>
                        <a:lnTo>
                          <a:pt x="150" y="87"/>
                        </a:lnTo>
                        <a:lnTo>
                          <a:pt x="145" y="83"/>
                        </a:lnTo>
                        <a:lnTo>
                          <a:pt x="140" y="79"/>
                        </a:lnTo>
                        <a:lnTo>
                          <a:pt x="135" y="75"/>
                        </a:lnTo>
                        <a:lnTo>
                          <a:pt x="129" y="72"/>
                        </a:lnTo>
                        <a:lnTo>
                          <a:pt x="124" y="68"/>
                        </a:lnTo>
                        <a:lnTo>
                          <a:pt x="119" y="64"/>
                        </a:lnTo>
                        <a:lnTo>
                          <a:pt x="113" y="60"/>
                        </a:lnTo>
                        <a:lnTo>
                          <a:pt x="108" y="57"/>
                        </a:lnTo>
                        <a:lnTo>
                          <a:pt x="103" y="53"/>
                        </a:lnTo>
                        <a:lnTo>
                          <a:pt x="98" y="49"/>
                        </a:lnTo>
                        <a:lnTo>
                          <a:pt x="90" y="42"/>
                        </a:lnTo>
                        <a:lnTo>
                          <a:pt x="82" y="36"/>
                        </a:lnTo>
                        <a:lnTo>
                          <a:pt x="74" y="31"/>
                        </a:lnTo>
                        <a:lnTo>
                          <a:pt x="65" y="26"/>
                        </a:lnTo>
                        <a:lnTo>
                          <a:pt x="57" y="21"/>
                        </a:lnTo>
                        <a:lnTo>
                          <a:pt x="49" y="17"/>
                        </a:lnTo>
                        <a:lnTo>
                          <a:pt x="41" y="14"/>
                        </a:lnTo>
                        <a:lnTo>
                          <a:pt x="34" y="11"/>
                        </a:lnTo>
                        <a:lnTo>
                          <a:pt x="27" y="8"/>
                        </a:lnTo>
                        <a:lnTo>
                          <a:pt x="20" y="6"/>
                        </a:lnTo>
                        <a:lnTo>
                          <a:pt x="14" y="4"/>
                        </a:lnTo>
                        <a:lnTo>
                          <a:pt x="9" y="3"/>
                        </a:lnTo>
                        <a:lnTo>
                          <a:pt x="5" y="2"/>
                        </a:lnTo>
                        <a:lnTo>
                          <a:pt x="3" y="1"/>
                        </a:lnTo>
                        <a:lnTo>
                          <a:pt x="0" y="0"/>
                        </a:lnTo>
                        <a:lnTo>
                          <a:pt x="1" y="1"/>
                        </a:lnTo>
                        <a:lnTo>
                          <a:pt x="3" y="2"/>
                        </a:lnTo>
                        <a:lnTo>
                          <a:pt x="6" y="3"/>
                        </a:lnTo>
                        <a:lnTo>
                          <a:pt x="10" y="5"/>
                        </a:lnTo>
                        <a:lnTo>
                          <a:pt x="15" y="7"/>
                        </a:lnTo>
                        <a:lnTo>
                          <a:pt x="21" y="10"/>
                        </a:lnTo>
                        <a:lnTo>
                          <a:pt x="28" y="13"/>
                        </a:lnTo>
                        <a:lnTo>
                          <a:pt x="35" y="17"/>
                        </a:lnTo>
                        <a:lnTo>
                          <a:pt x="42" y="21"/>
                        </a:lnTo>
                        <a:lnTo>
                          <a:pt x="50" y="25"/>
                        </a:lnTo>
                        <a:lnTo>
                          <a:pt x="57" y="28"/>
                        </a:lnTo>
                        <a:lnTo>
                          <a:pt x="64" y="32"/>
                        </a:lnTo>
                        <a:lnTo>
                          <a:pt x="72" y="36"/>
                        </a:lnTo>
                        <a:lnTo>
                          <a:pt x="79" y="40"/>
                        </a:lnTo>
                        <a:lnTo>
                          <a:pt x="85" y="44"/>
                        </a:lnTo>
                        <a:lnTo>
                          <a:pt x="91" y="4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Freeform 52"/>
                  <p:cNvSpPr>
                    <a:spLocks/>
                  </p:cNvSpPr>
                  <p:nvPr/>
                </p:nvSpPr>
                <p:spPr bwMode="auto">
                  <a:xfrm>
                    <a:off x="1216" y="2108"/>
                    <a:ext cx="119" cy="247"/>
                  </a:xfrm>
                  <a:custGeom>
                    <a:avLst/>
                    <a:gdLst>
                      <a:gd name="T0" fmla="*/ 0 w 119"/>
                      <a:gd name="T1" fmla="*/ 0 h 247"/>
                      <a:gd name="T2" fmla="*/ 6 w 119"/>
                      <a:gd name="T3" fmla="*/ 7 h 247"/>
                      <a:gd name="T4" fmla="*/ 11 w 119"/>
                      <a:gd name="T5" fmla="*/ 14 h 247"/>
                      <a:gd name="T6" fmla="*/ 17 w 119"/>
                      <a:gd name="T7" fmla="*/ 20 h 247"/>
                      <a:gd name="T8" fmla="*/ 22 w 119"/>
                      <a:gd name="T9" fmla="*/ 27 h 247"/>
                      <a:gd name="T10" fmla="*/ 28 w 119"/>
                      <a:gd name="T11" fmla="*/ 34 h 247"/>
                      <a:gd name="T12" fmla="*/ 33 w 119"/>
                      <a:gd name="T13" fmla="*/ 40 h 247"/>
                      <a:gd name="T14" fmla="*/ 39 w 119"/>
                      <a:gd name="T15" fmla="*/ 47 h 247"/>
                      <a:gd name="T16" fmla="*/ 44 w 119"/>
                      <a:gd name="T17" fmla="*/ 53 h 247"/>
                      <a:gd name="T18" fmla="*/ 48 w 119"/>
                      <a:gd name="T19" fmla="*/ 61 h 247"/>
                      <a:gd name="T20" fmla="*/ 53 w 119"/>
                      <a:gd name="T21" fmla="*/ 67 h 247"/>
                      <a:gd name="T22" fmla="*/ 58 w 119"/>
                      <a:gd name="T23" fmla="*/ 75 h 247"/>
                      <a:gd name="T24" fmla="*/ 63 w 119"/>
                      <a:gd name="T25" fmla="*/ 82 h 247"/>
                      <a:gd name="T26" fmla="*/ 67 w 119"/>
                      <a:gd name="T27" fmla="*/ 90 h 247"/>
                      <a:gd name="T28" fmla="*/ 71 w 119"/>
                      <a:gd name="T29" fmla="*/ 97 h 247"/>
                      <a:gd name="T30" fmla="*/ 75 w 119"/>
                      <a:gd name="T31" fmla="*/ 105 h 247"/>
                      <a:gd name="T32" fmla="*/ 79 w 119"/>
                      <a:gd name="T33" fmla="*/ 112 h 247"/>
                      <a:gd name="T34" fmla="*/ 87 w 119"/>
                      <a:gd name="T35" fmla="*/ 130 h 247"/>
                      <a:gd name="T36" fmla="*/ 94 w 119"/>
                      <a:gd name="T37" fmla="*/ 152 h 247"/>
                      <a:gd name="T38" fmla="*/ 101 w 119"/>
                      <a:gd name="T39" fmla="*/ 174 h 247"/>
                      <a:gd name="T40" fmla="*/ 107 w 119"/>
                      <a:gd name="T41" fmla="*/ 196 h 247"/>
                      <a:gd name="T42" fmla="*/ 111 w 119"/>
                      <a:gd name="T43" fmla="*/ 216 h 247"/>
                      <a:gd name="T44" fmla="*/ 116 w 119"/>
                      <a:gd name="T45" fmla="*/ 232 h 247"/>
                      <a:gd name="T46" fmla="*/ 118 w 119"/>
                      <a:gd name="T47" fmla="*/ 244 h 247"/>
                      <a:gd name="T48" fmla="*/ 119 w 119"/>
                      <a:gd name="T49" fmla="*/ 247 h 247"/>
                      <a:gd name="T50" fmla="*/ 117 w 119"/>
                      <a:gd name="T51" fmla="*/ 230 h 247"/>
                      <a:gd name="T52" fmla="*/ 114 w 119"/>
                      <a:gd name="T53" fmla="*/ 213 h 247"/>
                      <a:gd name="T54" fmla="*/ 111 w 119"/>
                      <a:gd name="T55" fmla="*/ 195 h 247"/>
                      <a:gd name="T56" fmla="*/ 107 w 119"/>
                      <a:gd name="T57" fmla="*/ 178 h 247"/>
                      <a:gd name="T58" fmla="*/ 102 w 119"/>
                      <a:gd name="T59" fmla="*/ 161 h 247"/>
                      <a:gd name="T60" fmla="*/ 98 w 119"/>
                      <a:gd name="T61" fmla="*/ 144 h 247"/>
                      <a:gd name="T62" fmla="*/ 92 w 119"/>
                      <a:gd name="T63" fmla="*/ 128 h 247"/>
                      <a:gd name="T64" fmla="*/ 85 w 119"/>
                      <a:gd name="T65" fmla="*/ 112 h 247"/>
                      <a:gd name="T66" fmla="*/ 81 w 119"/>
                      <a:gd name="T67" fmla="*/ 104 h 247"/>
                      <a:gd name="T68" fmla="*/ 77 w 119"/>
                      <a:gd name="T69" fmla="*/ 95 h 247"/>
                      <a:gd name="T70" fmla="*/ 73 w 119"/>
                      <a:gd name="T71" fmla="*/ 87 h 247"/>
                      <a:gd name="T72" fmla="*/ 69 w 119"/>
                      <a:gd name="T73" fmla="*/ 80 h 247"/>
                      <a:gd name="T74" fmla="*/ 64 w 119"/>
                      <a:gd name="T75" fmla="*/ 72 h 247"/>
                      <a:gd name="T76" fmla="*/ 59 w 119"/>
                      <a:gd name="T77" fmla="*/ 64 h 247"/>
                      <a:gd name="T78" fmla="*/ 54 w 119"/>
                      <a:gd name="T79" fmla="*/ 57 h 247"/>
                      <a:gd name="T80" fmla="*/ 48 w 119"/>
                      <a:gd name="T81" fmla="*/ 50 h 247"/>
                      <a:gd name="T82" fmla="*/ 43 w 119"/>
                      <a:gd name="T83" fmla="*/ 43 h 247"/>
                      <a:gd name="T84" fmla="*/ 37 w 119"/>
                      <a:gd name="T85" fmla="*/ 37 h 247"/>
                      <a:gd name="T86" fmla="*/ 31 w 119"/>
                      <a:gd name="T87" fmla="*/ 30 h 247"/>
                      <a:gd name="T88" fmla="*/ 26 w 119"/>
                      <a:gd name="T89" fmla="*/ 24 h 247"/>
                      <a:gd name="T90" fmla="*/ 19 w 119"/>
                      <a:gd name="T91" fmla="*/ 18 h 247"/>
                      <a:gd name="T92" fmla="*/ 13 w 119"/>
                      <a:gd name="T93" fmla="*/ 12 h 247"/>
                      <a:gd name="T94" fmla="*/ 7 w 119"/>
                      <a:gd name="T95" fmla="*/ 6 h 247"/>
                      <a:gd name="T96" fmla="*/ 1 w 119"/>
                      <a:gd name="T97" fmla="*/ 0 h 247"/>
                      <a:gd name="T98" fmla="*/ 1 w 119"/>
                      <a:gd name="T99" fmla="*/ 0 h 247"/>
                      <a:gd name="T100" fmla="*/ 1 w 119"/>
                      <a:gd name="T101" fmla="*/ 0 h 247"/>
                      <a:gd name="T102" fmla="*/ 0 w 119"/>
                      <a:gd name="T103" fmla="*/ 0 h 247"/>
                      <a:gd name="T104" fmla="*/ 0 w 119"/>
                      <a:gd name="T105" fmla="*/ 0 h 247"/>
                      <a:gd name="T106" fmla="*/ 0 w 119"/>
                      <a:gd name="T107" fmla="*/ 0 h 2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9"/>
                      <a:gd name="T163" fmla="*/ 0 h 247"/>
                      <a:gd name="T164" fmla="*/ 119 w 119"/>
                      <a:gd name="T165" fmla="*/ 247 h 2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9" h="247">
                        <a:moveTo>
                          <a:pt x="0" y="0"/>
                        </a:moveTo>
                        <a:lnTo>
                          <a:pt x="6" y="7"/>
                        </a:lnTo>
                        <a:lnTo>
                          <a:pt x="11" y="14"/>
                        </a:lnTo>
                        <a:lnTo>
                          <a:pt x="17" y="20"/>
                        </a:lnTo>
                        <a:lnTo>
                          <a:pt x="22" y="27"/>
                        </a:lnTo>
                        <a:lnTo>
                          <a:pt x="28" y="34"/>
                        </a:lnTo>
                        <a:lnTo>
                          <a:pt x="33" y="40"/>
                        </a:lnTo>
                        <a:lnTo>
                          <a:pt x="39" y="47"/>
                        </a:lnTo>
                        <a:lnTo>
                          <a:pt x="44" y="53"/>
                        </a:lnTo>
                        <a:lnTo>
                          <a:pt x="48" y="61"/>
                        </a:lnTo>
                        <a:lnTo>
                          <a:pt x="53" y="67"/>
                        </a:lnTo>
                        <a:lnTo>
                          <a:pt x="58" y="75"/>
                        </a:lnTo>
                        <a:lnTo>
                          <a:pt x="63" y="82"/>
                        </a:lnTo>
                        <a:lnTo>
                          <a:pt x="67" y="90"/>
                        </a:lnTo>
                        <a:lnTo>
                          <a:pt x="71" y="97"/>
                        </a:lnTo>
                        <a:lnTo>
                          <a:pt x="75" y="105"/>
                        </a:lnTo>
                        <a:lnTo>
                          <a:pt x="79" y="112"/>
                        </a:lnTo>
                        <a:lnTo>
                          <a:pt x="87" y="130"/>
                        </a:lnTo>
                        <a:lnTo>
                          <a:pt x="94" y="152"/>
                        </a:lnTo>
                        <a:lnTo>
                          <a:pt x="101" y="174"/>
                        </a:lnTo>
                        <a:lnTo>
                          <a:pt x="107" y="196"/>
                        </a:lnTo>
                        <a:lnTo>
                          <a:pt x="111" y="216"/>
                        </a:lnTo>
                        <a:lnTo>
                          <a:pt x="116" y="232"/>
                        </a:lnTo>
                        <a:lnTo>
                          <a:pt x="118" y="244"/>
                        </a:lnTo>
                        <a:lnTo>
                          <a:pt x="119" y="247"/>
                        </a:lnTo>
                        <a:lnTo>
                          <a:pt x="117" y="230"/>
                        </a:lnTo>
                        <a:lnTo>
                          <a:pt x="114" y="213"/>
                        </a:lnTo>
                        <a:lnTo>
                          <a:pt x="111" y="195"/>
                        </a:lnTo>
                        <a:lnTo>
                          <a:pt x="107" y="178"/>
                        </a:lnTo>
                        <a:lnTo>
                          <a:pt x="102" y="161"/>
                        </a:lnTo>
                        <a:lnTo>
                          <a:pt x="98" y="144"/>
                        </a:lnTo>
                        <a:lnTo>
                          <a:pt x="92" y="128"/>
                        </a:lnTo>
                        <a:lnTo>
                          <a:pt x="85" y="112"/>
                        </a:lnTo>
                        <a:lnTo>
                          <a:pt x="81" y="104"/>
                        </a:lnTo>
                        <a:lnTo>
                          <a:pt x="77" y="95"/>
                        </a:lnTo>
                        <a:lnTo>
                          <a:pt x="73" y="87"/>
                        </a:lnTo>
                        <a:lnTo>
                          <a:pt x="69" y="80"/>
                        </a:lnTo>
                        <a:lnTo>
                          <a:pt x="64" y="72"/>
                        </a:lnTo>
                        <a:lnTo>
                          <a:pt x="59" y="64"/>
                        </a:lnTo>
                        <a:lnTo>
                          <a:pt x="54" y="57"/>
                        </a:lnTo>
                        <a:lnTo>
                          <a:pt x="48" y="50"/>
                        </a:lnTo>
                        <a:lnTo>
                          <a:pt x="43" y="43"/>
                        </a:lnTo>
                        <a:lnTo>
                          <a:pt x="37" y="37"/>
                        </a:lnTo>
                        <a:lnTo>
                          <a:pt x="31" y="30"/>
                        </a:lnTo>
                        <a:lnTo>
                          <a:pt x="26" y="24"/>
                        </a:lnTo>
                        <a:lnTo>
                          <a:pt x="19" y="18"/>
                        </a:lnTo>
                        <a:lnTo>
                          <a:pt x="13" y="12"/>
                        </a:lnTo>
                        <a:lnTo>
                          <a:pt x="7" y="6"/>
                        </a:lnTo>
                        <a:lnTo>
                          <a:pt x="1"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8" name="Freeform 53"/>
                  <p:cNvSpPr>
                    <a:spLocks/>
                  </p:cNvSpPr>
                  <p:nvPr/>
                </p:nvSpPr>
                <p:spPr bwMode="auto">
                  <a:xfrm>
                    <a:off x="1106" y="2393"/>
                    <a:ext cx="270" cy="100"/>
                  </a:xfrm>
                  <a:custGeom>
                    <a:avLst/>
                    <a:gdLst>
                      <a:gd name="T0" fmla="*/ 28 w 270"/>
                      <a:gd name="T1" fmla="*/ 92 h 100"/>
                      <a:gd name="T2" fmla="*/ 29 w 270"/>
                      <a:gd name="T3" fmla="*/ 69 h 100"/>
                      <a:gd name="T4" fmla="*/ 29 w 270"/>
                      <a:gd name="T5" fmla="*/ 56 h 100"/>
                      <a:gd name="T6" fmla="*/ 32 w 270"/>
                      <a:gd name="T7" fmla="*/ 44 h 100"/>
                      <a:gd name="T8" fmla="*/ 37 w 270"/>
                      <a:gd name="T9" fmla="*/ 31 h 100"/>
                      <a:gd name="T10" fmla="*/ 50 w 270"/>
                      <a:gd name="T11" fmla="*/ 20 h 100"/>
                      <a:gd name="T12" fmla="*/ 66 w 270"/>
                      <a:gd name="T13" fmla="*/ 15 h 100"/>
                      <a:gd name="T14" fmla="*/ 80 w 270"/>
                      <a:gd name="T15" fmla="*/ 14 h 100"/>
                      <a:gd name="T16" fmla="*/ 94 w 270"/>
                      <a:gd name="T17" fmla="*/ 16 h 100"/>
                      <a:gd name="T18" fmla="*/ 108 w 270"/>
                      <a:gd name="T19" fmla="*/ 19 h 100"/>
                      <a:gd name="T20" fmla="*/ 121 w 270"/>
                      <a:gd name="T21" fmla="*/ 24 h 100"/>
                      <a:gd name="T22" fmla="*/ 133 w 270"/>
                      <a:gd name="T23" fmla="*/ 30 h 100"/>
                      <a:gd name="T24" fmla="*/ 145 w 270"/>
                      <a:gd name="T25" fmla="*/ 37 h 100"/>
                      <a:gd name="T26" fmla="*/ 157 w 270"/>
                      <a:gd name="T27" fmla="*/ 45 h 100"/>
                      <a:gd name="T28" fmla="*/ 168 w 270"/>
                      <a:gd name="T29" fmla="*/ 52 h 100"/>
                      <a:gd name="T30" fmla="*/ 181 w 270"/>
                      <a:gd name="T31" fmla="*/ 58 h 100"/>
                      <a:gd name="T32" fmla="*/ 194 w 270"/>
                      <a:gd name="T33" fmla="*/ 62 h 100"/>
                      <a:gd name="T34" fmla="*/ 207 w 270"/>
                      <a:gd name="T35" fmla="*/ 66 h 100"/>
                      <a:gd name="T36" fmla="*/ 220 w 270"/>
                      <a:gd name="T37" fmla="*/ 69 h 100"/>
                      <a:gd name="T38" fmla="*/ 234 w 270"/>
                      <a:gd name="T39" fmla="*/ 71 h 100"/>
                      <a:gd name="T40" fmla="*/ 248 w 270"/>
                      <a:gd name="T41" fmla="*/ 73 h 100"/>
                      <a:gd name="T42" fmla="*/ 262 w 270"/>
                      <a:gd name="T43" fmla="*/ 74 h 100"/>
                      <a:gd name="T44" fmla="*/ 269 w 270"/>
                      <a:gd name="T45" fmla="*/ 73 h 100"/>
                      <a:gd name="T46" fmla="*/ 270 w 270"/>
                      <a:gd name="T47" fmla="*/ 71 h 100"/>
                      <a:gd name="T48" fmla="*/ 262 w 270"/>
                      <a:gd name="T49" fmla="*/ 70 h 100"/>
                      <a:gd name="T50" fmla="*/ 249 w 270"/>
                      <a:gd name="T51" fmla="*/ 68 h 100"/>
                      <a:gd name="T52" fmla="*/ 235 w 270"/>
                      <a:gd name="T53" fmla="*/ 65 h 100"/>
                      <a:gd name="T54" fmla="*/ 222 w 270"/>
                      <a:gd name="T55" fmla="*/ 62 h 100"/>
                      <a:gd name="T56" fmla="*/ 209 w 270"/>
                      <a:gd name="T57" fmla="*/ 59 h 100"/>
                      <a:gd name="T58" fmla="*/ 197 w 270"/>
                      <a:gd name="T59" fmla="*/ 54 h 100"/>
                      <a:gd name="T60" fmla="*/ 185 w 270"/>
                      <a:gd name="T61" fmla="*/ 48 h 100"/>
                      <a:gd name="T62" fmla="*/ 173 w 270"/>
                      <a:gd name="T63" fmla="*/ 41 h 100"/>
                      <a:gd name="T64" fmla="*/ 162 w 270"/>
                      <a:gd name="T65" fmla="*/ 34 h 100"/>
                      <a:gd name="T66" fmla="*/ 151 w 270"/>
                      <a:gd name="T67" fmla="*/ 27 h 100"/>
                      <a:gd name="T68" fmla="*/ 140 w 270"/>
                      <a:gd name="T69" fmla="*/ 21 h 100"/>
                      <a:gd name="T70" fmla="*/ 130 w 270"/>
                      <a:gd name="T71" fmla="*/ 14 h 100"/>
                      <a:gd name="T72" fmla="*/ 118 w 270"/>
                      <a:gd name="T73" fmla="*/ 9 h 100"/>
                      <a:gd name="T74" fmla="*/ 107 w 270"/>
                      <a:gd name="T75" fmla="*/ 4 h 100"/>
                      <a:gd name="T76" fmla="*/ 95 w 270"/>
                      <a:gd name="T77" fmla="*/ 2 h 100"/>
                      <a:gd name="T78" fmla="*/ 82 w 270"/>
                      <a:gd name="T79" fmla="*/ 0 h 100"/>
                      <a:gd name="T80" fmla="*/ 70 w 270"/>
                      <a:gd name="T81" fmla="*/ 1 h 100"/>
                      <a:gd name="T82" fmla="*/ 60 w 270"/>
                      <a:gd name="T83" fmla="*/ 4 h 100"/>
                      <a:gd name="T84" fmla="*/ 50 w 270"/>
                      <a:gd name="T85" fmla="*/ 8 h 100"/>
                      <a:gd name="T86" fmla="*/ 41 w 270"/>
                      <a:gd name="T87" fmla="*/ 14 h 100"/>
                      <a:gd name="T88" fmla="*/ 33 w 270"/>
                      <a:gd name="T89" fmla="*/ 22 h 100"/>
                      <a:gd name="T90" fmla="*/ 28 w 270"/>
                      <a:gd name="T91" fmla="*/ 30 h 100"/>
                      <a:gd name="T92" fmla="*/ 25 w 270"/>
                      <a:gd name="T93" fmla="*/ 40 h 100"/>
                      <a:gd name="T94" fmla="*/ 24 w 270"/>
                      <a:gd name="T95" fmla="*/ 51 h 100"/>
                      <a:gd name="T96" fmla="*/ 25 w 270"/>
                      <a:gd name="T97" fmla="*/ 65 h 100"/>
                      <a:gd name="T98" fmla="*/ 24 w 270"/>
                      <a:gd name="T99" fmla="*/ 89 h 100"/>
                      <a:gd name="T100" fmla="*/ 15 w 270"/>
                      <a:gd name="T101" fmla="*/ 89 h 100"/>
                      <a:gd name="T102" fmla="*/ 9 w 270"/>
                      <a:gd name="T103" fmla="*/ 84 h 100"/>
                      <a:gd name="T104" fmla="*/ 4 w 270"/>
                      <a:gd name="T105" fmla="*/ 78 h 100"/>
                      <a:gd name="T106" fmla="*/ 0 w 270"/>
                      <a:gd name="T107" fmla="*/ 75 h 100"/>
                      <a:gd name="T108" fmla="*/ 1 w 270"/>
                      <a:gd name="T109" fmla="*/ 76 h 100"/>
                      <a:gd name="T110" fmla="*/ 6 w 270"/>
                      <a:gd name="T111" fmla="*/ 85 h 100"/>
                      <a:gd name="T112" fmla="*/ 14 w 270"/>
                      <a:gd name="T113" fmla="*/ 95 h 100"/>
                      <a:gd name="T114" fmla="*/ 23 w 270"/>
                      <a:gd name="T115" fmla="*/ 100 h 1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70"/>
                      <a:gd name="T175" fmla="*/ 0 h 100"/>
                      <a:gd name="T176" fmla="*/ 270 w 270"/>
                      <a:gd name="T177" fmla="*/ 100 h 10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70" h="100">
                        <a:moveTo>
                          <a:pt x="27" y="98"/>
                        </a:moveTo>
                        <a:lnTo>
                          <a:pt x="28" y="92"/>
                        </a:lnTo>
                        <a:lnTo>
                          <a:pt x="29" y="81"/>
                        </a:lnTo>
                        <a:lnTo>
                          <a:pt x="29" y="69"/>
                        </a:lnTo>
                        <a:lnTo>
                          <a:pt x="29" y="60"/>
                        </a:lnTo>
                        <a:lnTo>
                          <a:pt x="29" y="56"/>
                        </a:lnTo>
                        <a:lnTo>
                          <a:pt x="30" y="51"/>
                        </a:lnTo>
                        <a:lnTo>
                          <a:pt x="32" y="44"/>
                        </a:lnTo>
                        <a:lnTo>
                          <a:pt x="34" y="37"/>
                        </a:lnTo>
                        <a:lnTo>
                          <a:pt x="37" y="31"/>
                        </a:lnTo>
                        <a:lnTo>
                          <a:pt x="43" y="25"/>
                        </a:lnTo>
                        <a:lnTo>
                          <a:pt x="50" y="20"/>
                        </a:lnTo>
                        <a:lnTo>
                          <a:pt x="59" y="17"/>
                        </a:lnTo>
                        <a:lnTo>
                          <a:pt x="66" y="15"/>
                        </a:lnTo>
                        <a:lnTo>
                          <a:pt x="73" y="15"/>
                        </a:lnTo>
                        <a:lnTo>
                          <a:pt x="80" y="14"/>
                        </a:lnTo>
                        <a:lnTo>
                          <a:pt x="87" y="15"/>
                        </a:lnTo>
                        <a:lnTo>
                          <a:pt x="94" y="16"/>
                        </a:lnTo>
                        <a:lnTo>
                          <a:pt x="101" y="17"/>
                        </a:lnTo>
                        <a:lnTo>
                          <a:pt x="108" y="19"/>
                        </a:lnTo>
                        <a:lnTo>
                          <a:pt x="114" y="21"/>
                        </a:lnTo>
                        <a:lnTo>
                          <a:pt x="121" y="24"/>
                        </a:lnTo>
                        <a:lnTo>
                          <a:pt x="127" y="27"/>
                        </a:lnTo>
                        <a:lnTo>
                          <a:pt x="133" y="30"/>
                        </a:lnTo>
                        <a:lnTo>
                          <a:pt x="139" y="34"/>
                        </a:lnTo>
                        <a:lnTo>
                          <a:pt x="145" y="37"/>
                        </a:lnTo>
                        <a:lnTo>
                          <a:pt x="151" y="41"/>
                        </a:lnTo>
                        <a:lnTo>
                          <a:pt x="157" y="45"/>
                        </a:lnTo>
                        <a:lnTo>
                          <a:pt x="163" y="48"/>
                        </a:lnTo>
                        <a:lnTo>
                          <a:pt x="168" y="52"/>
                        </a:lnTo>
                        <a:lnTo>
                          <a:pt x="175" y="55"/>
                        </a:lnTo>
                        <a:lnTo>
                          <a:pt x="181" y="58"/>
                        </a:lnTo>
                        <a:lnTo>
                          <a:pt x="187" y="60"/>
                        </a:lnTo>
                        <a:lnTo>
                          <a:pt x="194" y="62"/>
                        </a:lnTo>
                        <a:lnTo>
                          <a:pt x="200" y="65"/>
                        </a:lnTo>
                        <a:lnTo>
                          <a:pt x="207" y="66"/>
                        </a:lnTo>
                        <a:lnTo>
                          <a:pt x="213" y="68"/>
                        </a:lnTo>
                        <a:lnTo>
                          <a:pt x="220" y="69"/>
                        </a:lnTo>
                        <a:lnTo>
                          <a:pt x="227" y="70"/>
                        </a:lnTo>
                        <a:lnTo>
                          <a:pt x="234" y="71"/>
                        </a:lnTo>
                        <a:lnTo>
                          <a:pt x="241" y="72"/>
                        </a:lnTo>
                        <a:lnTo>
                          <a:pt x="248" y="73"/>
                        </a:lnTo>
                        <a:lnTo>
                          <a:pt x="254" y="73"/>
                        </a:lnTo>
                        <a:lnTo>
                          <a:pt x="262" y="74"/>
                        </a:lnTo>
                        <a:lnTo>
                          <a:pt x="268" y="74"/>
                        </a:lnTo>
                        <a:lnTo>
                          <a:pt x="269" y="73"/>
                        </a:lnTo>
                        <a:lnTo>
                          <a:pt x="270" y="72"/>
                        </a:lnTo>
                        <a:lnTo>
                          <a:pt x="270" y="71"/>
                        </a:lnTo>
                        <a:lnTo>
                          <a:pt x="269" y="70"/>
                        </a:lnTo>
                        <a:lnTo>
                          <a:pt x="262" y="70"/>
                        </a:lnTo>
                        <a:lnTo>
                          <a:pt x="256" y="69"/>
                        </a:lnTo>
                        <a:lnTo>
                          <a:pt x="249" y="68"/>
                        </a:lnTo>
                        <a:lnTo>
                          <a:pt x="242" y="67"/>
                        </a:lnTo>
                        <a:lnTo>
                          <a:pt x="235" y="65"/>
                        </a:lnTo>
                        <a:lnTo>
                          <a:pt x="229" y="64"/>
                        </a:lnTo>
                        <a:lnTo>
                          <a:pt x="222" y="62"/>
                        </a:lnTo>
                        <a:lnTo>
                          <a:pt x="216" y="60"/>
                        </a:lnTo>
                        <a:lnTo>
                          <a:pt x="209" y="59"/>
                        </a:lnTo>
                        <a:lnTo>
                          <a:pt x="203" y="56"/>
                        </a:lnTo>
                        <a:lnTo>
                          <a:pt x="197" y="54"/>
                        </a:lnTo>
                        <a:lnTo>
                          <a:pt x="191" y="51"/>
                        </a:lnTo>
                        <a:lnTo>
                          <a:pt x="185" y="48"/>
                        </a:lnTo>
                        <a:lnTo>
                          <a:pt x="179" y="45"/>
                        </a:lnTo>
                        <a:lnTo>
                          <a:pt x="173" y="41"/>
                        </a:lnTo>
                        <a:lnTo>
                          <a:pt x="167" y="38"/>
                        </a:lnTo>
                        <a:lnTo>
                          <a:pt x="162" y="34"/>
                        </a:lnTo>
                        <a:lnTo>
                          <a:pt x="157" y="31"/>
                        </a:lnTo>
                        <a:lnTo>
                          <a:pt x="151" y="27"/>
                        </a:lnTo>
                        <a:lnTo>
                          <a:pt x="146" y="24"/>
                        </a:lnTo>
                        <a:lnTo>
                          <a:pt x="140" y="21"/>
                        </a:lnTo>
                        <a:lnTo>
                          <a:pt x="135" y="18"/>
                        </a:lnTo>
                        <a:lnTo>
                          <a:pt x="130" y="14"/>
                        </a:lnTo>
                        <a:lnTo>
                          <a:pt x="124" y="12"/>
                        </a:lnTo>
                        <a:lnTo>
                          <a:pt x="118" y="9"/>
                        </a:lnTo>
                        <a:lnTo>
                          <a:pt x="113" y="7"/>
                        </a:lnTo>
                        <a:lnTo>
                          <a:pt x="107" y="4"/>
                        </a:lnTo>
                        <a:lnTo>
                          <a:pt x="101" y="3"/>
                        </a:lnTo>
                        <a:lnTo>
                          <a:pt x="95" y="2"/>
                        </a:lnTo>
                        <a:lnTo>
                          <a:pt x="89" y="1"/>
                        </a:lnTo>
                        <a:lnTo>
                          <a:pt x="82" y="0"/>
                        </a:lnTo>
                        <a:lnTo>
                          <a:pt x="76" y="0"/>
                        </a:lnTo>
                        <a:lnTo>
                          <a:pt x="70" y="1"/>
                        </a:lnTo>
                        <a:lnTo>
                          <a:pt x="65" y="2"/>
                        </a:lnTo>
                        <a:lnTo>
                          <a:pt x="60" y="4"/>
                        </a:lnTo>
                        <a:lnTo>
                          <a:pt x="55" y="5"/>
                        </a:lnTo>
                        <a:lnTo>
                          <a:pt x="50" y="8"/>
                        </a:lnTo>
                        <a:lnTo>
                          <a:pt x="45" y="11"/>
                        </a:lnTo>
                        <a:lnTo>
                          <a:pt x="41" y="14"/>
                        </a:lnTo>
                        <a:lnTo>
                          <a:pt x="37" y="18"/>
                        </a:lnTo>
                        <a:lnTo>
                          <a:pt x="33" y="22"/>
                        </a:lnTo>
                        <a:lnTo>
                          <a:pt x="30" y="26"/>
                        </a:lnTo>
                        <a:lnTo>
                          <a:pt x="28" y="30"/>
                        </a:lnTo>
                        <a:lnTo>
                          <a:pt x="26" y="35"/>
                        </a:lnTo>
                        <a:lnTo>
                          <a:pt x="25" y="40"/>
                        </a:lnTo>
                        <a:lnTo>
                          <a:pt x="24" y="45"/>
                        </a:lnTo>
                        <a:lnTo>
                          <a:pt x="24" y="51"/>
                        </a:lnTo>
                        <a:lnTo>
                          <a:pt x="24" y="56"/>
                        </a:lnTo>
                        <a:lnTo>
                          <a:pt x="25" y="65"/>
                        </a:lnTo>
                        <a:lnTo>
                          <a:pt x="26" y="79"/>
                        </a:lnTo>
                        <a:lnTo>
                          <a:pt x="24" y="89"/>
                        </a:lnTo>
                        <a:lnTo>
                          <a:pt x="18" y="90"/>
                        </a:lnTo>
                        <a:lnTo>
                          <a:pt x="15" y="89"/>
                        </a:lnTo>
                        <a:lnTo>
                          <a:pt x="12" y="86"/>
                        </a:lnTo>
                        <a:lnTo>
                          <a:pt x="9" y="84"/>
                        </a:lnTo>
                        <a:lnTo>
                          <a:pt x="6" y="81"/>
                        </a:lnTo>
                        <a:lnTo>
                          <a:pt x="4" y="78"/>
                        </a:lnTo>
                        <a:lnTo>
                          <a:pt x="2" y="76"/>
                        </a:lnTo>
                        <a:lnTo>
                          <a:pt x="0" y="75"/>
                        </a:lnTo>
                        <a:lnTo>
                          <a:pt x="0" y="74"/>
                        </a:lnTo>
                        <a:lnTo>
                          <a:pt x="1" y="76"/>
                        </a:lnTo>
                        <a:lnTo>
                          <a:pt x="3" y="79"/>
                        </a:lnTo>
                        <a:lnTo>
                          <a:pt x="6" y="85"/>
                        </a:lnTo>
                        <a:lnTo>
                          <a:pt x="10" y="90"/>
                        </a:lnTo>
                        <a:lnTo>
                          <a:pt x="14" y="95"/>
                        </a:lnTo>
                        <a:lnTo>
                          <a:pt x="19" y="99"/>
                        </a:lnTo>
                        <a:lnTo>
                          <a:pt x="23" y="100"/>
                        </a:lnTo>
                        <a:lnTo>
                          <a:pt x="27" y="9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54"/>
                  <p:cNvSpPr>
                    <a:spLocks/>
                  </p:cNvSpPr>
                  <p:nvPr/>
                </p:nvSpPr>
                <p:spPr bwMode="auto">
                  <a:xfrm>
                    <a:off x="1189" y="2016"/>
                    <a:ext cx="84" cy="102"/>
                  </a:xfrm>
                  <a:custGeom>
                    <a:avLst/>
                    <a:gdLst>
                      <a:gd name="T0" fmla="*/ 23 w 84"/>
                      <a:gd name="T1" fmla="*/ 62 h 102"/>
                      <a:gd name="T2" fmla="*/ 26 w 84"/>
                      <a:gd name="T3" fmla="*/ 66 h 102"/>
                      <a:gd name="T4" fmla="*/ 29 w 84"/>
                      <a:gd name="T5" fmla="*/ 69 h 102"/>
                      <a:gd name="T6" fmla="*/ 32 w 84"/>
                      <a:gd name="T7" fmla="*/ 73 h 102"/>
                      <a:gd name="T8" fmla="*/ 35 w 84"/>
                      <a:gd name="T9" fmla="*/ 76 h 102"/>
                      <a:gd name="T10" fmla="*/ 39 w 84"/>
                      <a:gd name="T11" fmla="*/ 79 h 102"/>
                      <a:gd name="T12" fmla="*/ 43 w 84"/>
                      <a:gd name="T13" fmla="*/ 83 h 102"/>
                      <a:gd name="T14" fmla="*/ 46 w 84"/>
                      <a:gd name="T15" fmla="*/ 85 h 102"/>
                      <a:gd name="T16" fmla="*/ 50 w 84"/>
                      <a:gd name="T17" fmla="*/ 88 h 102"/>
                      <a:gd name="T18" fmla="*/ 53 w 84"/>
                      <a:gd name="T19" fmla="*/ 90 h 102"/>
                      <a:gd name="T20" fmla="*/ 57 w 84"/>
                      <a:gd name="T21" fmla="*/ 93 h 102"/>
                      <a:gd name="T22" fmla="*/ 62 w 84"/>
                      <a:gd name="T23" fmla="*/ 94 h 102"/>
                      <a:gd name="T24" fmla="*/ 66 w 84"/>
                      <a:gd name="T25" fmla="*/ 96 h 102"/>
                      <a:gd name="T26" fmla="*/ 70 w 84"/>
                      <a:gd name="T27" fmla="*/ 97 h 102"/>
                      <a:gd name="T28" fmla="*/ 74 w 84"/>
                      <a:gd name="T29" fmla="*/ 99 h 102"/>
                      <a:gd name="T30" fmla="*/ 78 w 84"/>
                      <a:gd name="T31" fmla="*/ 100 h 102"/>
                      <a:gd name="T32" fmla="*/ 82 w 84"/>
                      <a:gd name="T33" fmla="*/ 102 h 102"/>
                      <a:gd name="T34" fmla="*/ 83 w 84"/>
                      <a:gd name="T35" fmla="*/ 102 h 102"/>
                      <a:gd name="T36" fmla="*/ 84 w 84"/>
                      <a:gd name="T37" fmla="*/ 101 h 102"/>
                      <a:gd name="T38" fmla="*/ 84 w 84"/>
                      <a:gd name="T39" fmla="*/ 100 h 102"/>
                      <a:gd name="T40" fmla="*/ 83 w 84"/>
                      <a:gd name="T41" fmla="*/ 100 h 102"/>
                      <a:gd name="T42" fmla="*/ 80 w 84"/>
                      <a:gd name="T43" fmla="*/ 98 h 102"/>
                      <a:gd name="T44" fmla="*/ 77 w 84"/>
                      <a:gd name="T45" fmla="*/ 97 h 102"/>
                      <a:gd name="T46" fmla="*/ 74 w 84"/>
                      <a:gd name="T47" fmla="*/ 96 h 102"/>
                      <a:gd name="T48" fmla="*/ 71 w 84"/>
                      <a:gd name="T49" fmla="*/ 94 h 102"/>
                      <a:gd name="T50" fmla="*/ 68 w 84"/>
                      <a:gd name="T51" fmla="*/ 93 h 102"/>
                      <a:gd name="T52" fmla="*/ 65 w 84"/>
                      <a:gd name="T53" fmla="*/ 92 h 102"/>
                      <a:gd name="T54" fmla="*/ 62 w 84"/>
                      <a:gd name="T55" fmla="*/ 90 h 102"/>
                      <a:gd name="T56" fmla="*/ 58 w 84"/>
                      <a:gd name="T57" fmla="*/ 89 h 102"/>
                      <a:gd name="T58" fmla="*/ 55 w 84"/>
                      <a:gd name="T59" fmla="*/ 87 h 102"/>
                      <a:gd name="T60" fmla="*/ 51 w 84"/>
                      <a:gd name="T61" fmla="*/ 84 h 102"/>
                      <a:gd name="T62" fmla="*/ 48 w 84"/>
                      <a:gd name="T63" fmla="*/ 82 h 102"/>
                      <a:gd name="T64" fmla="*/ 44 w 84"/>
                      <a:gd name="T65" fmla="*/ 79 h 102"/>
                      <a:gd name="T66" fmla="*/ 41 w 84"/>
                      <a:gd name="T67" fmla="*/ 76 h 102"/>
                      <a:gd name="T68" fmla="*/ 38 w 84"/>
                      <a:gd name="T69" fmla="*/ 73 h 102"/>
                      <a:gd name="T70" fmla="*/ 35 w 84"/>
                      <a:gd name="T71" fmla="*/ 69 h 102"/>
                      <a:gd name="T72" fmla="*/ 32 w 84"/>
                      <a:gd name="T73" fmla="*/ 66 h 102"/>
                      <a:gd name="T74" fmla="*/ 26 w 84"/>
                      <a:gd name="T75" fmla="*/ 59 h 102"/>
                      <a:gd name="T76" fmla="*/ 20 w 84"/>
                      <a:gd name="T77" fmla="*/ 49 h 102"/>
                      <a:gd name="T78" fmla="*/ 15 w 84"/>
                      <a:gd name="T79" fmla="*/ 38 h 102"/>
                      <a:gd name="T80" fmla="*/ 10 w 84"/>
                      <a:gd name="T81" fmla="*/ 27 h 102"/>
                      <a:gd name="T82" fmla="*/ 6 w 84"/>
                      <a:gd name="T83" fmla="*/ 17 h 102"/>
                      <a:gd name="T84" fmla="*/ 3 w 84"/>
                      <a:gd name="T85" fmla="*/ 8 h 102"/>
                      <a:gd name="T86" fmla="*/ 1 w 84"/>
                      <a:gd name="T87" fmla="*/ 2 h 102"/>
                      <a:gd name="T88" fmla="*/ 0 w 84"/>
                      <a:gd name="T89" fmla="*/ 0 h 102"/>
                      <a:gd name="T90" fmla="*/ 0 w 84"/>
                      <a:gd name="T91" fmla="*/ 2 h 102"/>
                      <a:gd name="T92" fmla="*/ 2 w 84"/>
                      <a:gd name="T93" fmla="*/ 7 h 102"/>
                      <a:gd name="T94" fmla="*/ 3 w 84"/>
                      <a:gd name="T95" fmla="*/ 15 h 102"/>
                      <a:gd name="T96" fmla="*/ 7 w 84"/>
                      <a:gd name="T97" fmla="*/ 25 h 102"/>
                      <a:gd name="T98" fmla="*/ 10 w 84"/>
                      <a:gd name="T99" fmla="*/ 35 h 102"/>
                      <a:gd name="T100" fmla="*/ 14 w 84"/>
                      <a:gd name="T101" fmla="*/ 46 h 102"/>
                      <a:gd name="T102" fmla="*/ 18 w 84"/>
                      <a:gd name="T103" fmla="*/ 55 h 102"/>
                      <a:gd name="T104" fmla="*/ 23 w 84"/>
                      <a:gd name="T105" fmla="*/ 62 h 1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4"/>
                      <a:gd name="T160" fmla="*/ 0 h 102"/>
                      <a:gd name="T161" fmla="*/ 84 w 84"/>
                      <a:gd name="T162" fmla="*/ 102 h 1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4" h="102">
                        <a:moveTo>
                          <a:pt x="23" y="62"/>
                        </a:moveTo>
                        <a:lnTo>
                          <a:pt x="26" y="66"/>
                        </a:lnTo>
                        <a:lnTo>
                          <a:pt x="29" y="69"/>
                        </a:lnTo>
                        <a:lnTo>
                          <a:pt x="32" y="73"/>
                        </a:lnTo>
                        <a:lnTo>
                          <a:pt x="35" y="76"/>
                        </a:lnTo>
                        <a:lnTo>
                          <a:pt x="39" y="79"/>
                        </a:lnTo>
                        <a:lnTo>
                          <a:pt x="43" y="83"/>
                        </a:lnTo>
                        <a:lnTo>
                          <a:pt x="46" y="85"/>
                        </a:lnTo>
                        <a:lnTo>
                          <a:pt x="50" y="88"/>
                        </a:lnTo>
                        <a:lnTo>
                          <a:pt x="53" y="90"/>
                        </a:lnTo>
                        <a:lnTo>
                          <a:pt x="57" y="93"/>
                        </a:lnTo>
                        <a:lnTo>
                          <a:pt x="62" y="94"/>
                        </a:lnTo>
                        <a:lnTo>
                          <a:pt x="66" y="96"/>
                        </a:lnTo>
                        <a:lnTo>
                          <a:pt x="70" y="97"/>
                        </a:lnTo>
                        <a:lnTo>
                          <a:pt x="74" y="99"/>
                        </a:lnTo>
                        <a:lnTo>
                          <a:pt x="78" y="100"/>
                        </a:lnTo>
                        <a:lnTo>
                          <a:pt x="82" y="102"/>
                        </a:lnTo>
                        <a:lnTo>
                          <a:pt x="83" y="102"/>
                        </a:lnTo>
                        <a:lnTo>
                          <a:pt x="84" y="101"/>
                        </a:lnTo>
                        <a:lnTo>
                          <a:pt x="84" y="100"/>
                        </a:lnTo>
                        <a:lnTo>
                          <a:pt x="83" y="100"/>
                        </a:lnTo>
                        <a:lnTo>
                          <a:pt x="80" y="98"/>
                        </a:lnTo>
                        <a:lnTo>
                          <a:pt x="77" y="97"/>
                        </a:lnTo>
                        <a:lnTo>
                          <a:pt x="74" y="96"/>
                        </a:lnTo>
                        <a:lnTo>
                          <a:pt x="71" y="94"/>
                        </a:lnTo>
                        <a:lnTo>
                          <a:pt x="68" y="93"/>
                        </a:lnTo>
                        <a:lnTo>
                          <a:pt x="65" y="92"/>
                        </a:lnTo>
                        <a:lnTo>
                          <a:pt x="62" y="90"/>
                        </a:lnTo>
                        <a:lnTo>
                          <a:pt x="58" y="89"/>
                        </a:lnTo>
                        <a:lnTo>
                          <a:pt x="55" y="87"/>
                        </a:lnTo>
                        <a:lnTo>
                          <a:pt x="51" y="84"/>
                        </a:lnTo>
                        <a:lnTo>
                          <a:pt x="48" y="82"/>
                        </a:lnTo>
                        <a:lnTo>
                          <a:pt x="44" y="79"/>
                        </a:lnTo>
                        <a:lnTo>
                          <a:pt x="41" y="76"/>
                        </a:lnTo>
                        <a:lnTo>
                          <a:pt x="38" y="73"/>
                        </a:lnTo>
                        <a:lnTo>
                          <a:pt x="35" y="69"/>
                        </a:lnTo>
                        <a:lnTo>
                          <a:pt x="32" y="66"/>
                        </a:lnTo>
                        <a:lnTo>
                          <a:pt x="26" y="59"/>
                        </a:lnTo>
                        <a:lnTo>
                          <a:pt x="20" y="49"/>
                        </a:lnTo>
                        <a:lnTo>
                          <a:pt x="15" y="38"/>
                        </a:lnTo>
                        <a:lnTo>
                          <a:pt x="10" y="27"/>
                        </a:lnTo>
                        <a:lnTo>
                          <a:pt x="6" y="17"/>
                        </a:lnTo>
                        <a:lnTo>
                          <a:pt x="3" y="8"/>
                        </a:lnTo>
                        <a:lnTo>
                          <a:pt x="1" y="2"/>
                        </a:lnTo>
                        <a:lnTo>
                          <a:pt x="0" y="0"/>
                        </a:lnTo>
                        <a:lnTo>
                          <a:pt x="0" y="2"/>
                        </a:lnTo>
                        <a:lnTo>
                          <a:pt x="2" y="7"/>
                        </a:lnTo>
                        <a:lnTo>
                          <a:pt x="3" y="15"/>
                        </a:lnTo>
                        <a:lnTo>
                          <a:pt x="7" y="25"/>
                        </a:lnTo>
                        <a:lnTo>
                          <a:pt x="10" y="35"/>
                        </a:lnTo>
                        <a:lnTo>
                          <a:pt x="14" y="46"/>
                        </a:lnTo>
                        <a:lnTo>
                          <a:pt x="18" y="55"/>
                        </a:lnTo>
                        <a:lnTo>
                          <a:pt x="23" y="6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55"/>
                  <p:cNvSpPr>
                    <a:spLocks/>
                  </p:cNvSpPr>
                  <p:nvPr/>
                </p:nvSpPr>
                <p:spPr bwMode="auto">
                  <a:xfrm>
                    <a:off x="1269" y="2113"/>
                    <a:ext cx="9" cy="71"/>
                  </a:xfrm>
                  <a:custGeom>
                    <a:avLst/>
                    <a:gdLst>
                      <a:gd name="T0" fmla="*/ 0 w 9"/>
                      <a:gd name="T1" fmla="*/ 69 h 71"/>
                      <a:gd name="T2" fmla="*/ 0 w 9"/>
                      <a:gd name="T3" fmla="*/ 70 h 71"/>
                      <a:gd name="T4" fmla="*/ 0 w 9"/>
                      <a:gd name="T5" fmla="*/ 71 h 71"/>
                      <a:gd name="T6" fmla="*/ 1 w 9"/>
                      <a:gd name="T7" fmla="*/ 71 h 71"/>
                      <a:gd name="T8" fmla="*/ 2 w 9"/>
                      <a:gd name="T9" fmla="*/ 70 h 71"/>
                      <a:gd name="T10" fmla="*/ 6 w 9"/>
                      <a:gd name="T11" fmla="*/ 61 h 71"/>
                      <a:gd name="T12" fmla="*/ 8 w 9"/>
                      <a:gd name="T13" fmla="*/ 50 h 71"/>
                      <a:gd name="T14" fmla="*/ 9 w 9"/>
                      <a:gd name="T15" fmla="*/ 39 h 71"/>
                      <a:gd name="T16" fmla="*/ 8 w 9"/>
                      <a:gd name="T17" fmla="*/ 27 h 71"/>
                      <a:gd name="T18" fmla="*/ 6 w 9"/>
                      <a:gd name="T19" fmla="*/ 17 h 71"/>
                      <a:gd name="T20" fmla="*/ 4 w 9"/>
                      <a:gd name="T21" fmla="*/ 8 h 71"/>
                      <a:gd name="T22" fmla="*/ 3 w 9"/>
                      <a:gd name="T23" fmla="*/ 2 h 71"/>
                      <a:gd name="T24" fmla="*/ 3 w 9"/>
                      <a:gd name="T25" fmla="*/ 0 h 71"/>
                      <a:gd name="T26" fmla="*/ 4 w 9"/>
                      <a:gd name="T27" fmla="*/ 8 h 71"/>
                      <a:gd name="T28" fmla="*/ 6 w 9"/>
                      <a:gd name="T29" fmla="*/ 27 h 71"/>
                      <a:gd name="T30" fmla="*/ 5 w 9"/>
                      <a:gd name="T31" fmla="*/ 50 h 71"/>
                      <a:gd name="T32" fmla="*/ 0 w 9"/>
                      <a:gd name="T33" fmla="*/ 69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71"/>
                      <a:gd name="T53" fmla="*/ 9 w 9"/>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71">
                        <a:moveTo>
                          <a:pt x="0" y="69"/>
                        </a:moveTo>
                        <a:lnTo>
                          <a:pt x="0" y="70"/>
                        </a:lnTo>
                        <a:lnTo>
                          <a:pt x="0" y="71"/>
                        </a:lnTo>
                        <a:lnTo>
                          <a:pt x="1" y="71"/>
                        </a:lnTo>
                        <a:lnTo>
                          <a:pt x="2" y="70"/>
                        </a:lnTo>
                        <a:lnTo>
                          <a:pt x="6" y="61"/>
                        </a:lnTo>
                        <a:lnTo>
                          <a:pt x="8" y="50"/>
                        </a:lnTo>
                        <a:lnTo>
                          <a:pt x="9" y="39"/>
                        </a:lnTo>
                        <a:lnTo>
                          <a:pt x="8" y="27"/>
                        </a:lnTo>
                        <a:lnTo>
                          <a:pt x="6" y="17"/>
                        </a:lnTo>
                        <a:lnTo>
                          <a:pt x="4" y="8"/>
                        </a:lnTo>
                        <a:lnTo>
                          <a:pt x="3" y="2"/>
                        </a:lnTo>
                        <a:lnTo>
                          <a:pt x="3" y="0"/>
                        </a:lnTo>
                        <a:lnTo>
                          <a:pt x="4" y="8"/>
                        </a:lnTo>
                        <a:lnTo>
                          <a:pt x="6" y="27"/>
                        </a:lnTo>
                        <a:lnTo>
                          <a:pt x="5" y="50"/>
                        </a:lnTo>
                        <a:lnTo>
                          <a:pt x="0" y="6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56"/>
                  <p:cNvSpPr>
                    <a:spLocks/>
                  </p:cNvSpPr>
                  <p:nvPr/>
                </p:nvSpPr>
                <p:spPr bwMode="auto">
                  <a:xfrm>
                    <a:off x="1156" y="2042"/>
                    <a:ext cx="49" cy="173"/>
                  </a:xfrm>
                  <a:custGeom>
                    <a:avLst/>
                    <a:gdLst>
                      <a:gd name="T0" fmla="*/ 0 w 49"/>
                      <a:gd name="T1" fmla="*/ 44 h 173"/>
                      <a:gd name="T2" fmla="*/ 1 w 49"/>
                      <a:gd name="T3" fmla="*/ 56 h 173"/>
                      <a:gd name="T4" fmla="*/ 1 w 49"/>
                      <a:gd name="T5" fmla="*/ 68 h 173"/>
                      <a:gd name="T6" fmla="*/ 2 w 49"/>
                      <a:gd name="T7" fmla="*/ 80 h 173"/>
                      <a:gd name="T8" fmla="*/ 4 w 49"/>
                      <a:gd name="T9" fmla="*/ 92 h 173"/>
                      <a:gd name="T10" fmla="*/ 6 w 49"/>
                      <a:gd name="T11" fmla="*/ 103 h 173"/>
                      <a:gd name="T12" fmla="*/ 9 w 49"/>
                      <a:gd name="T13" fmla="*/ 114 h 173"/>
                      <a:gd name="T14" fmla="*/ 13 w 49"/>
                      <a:gd name="T15" fmla="*/ 125 h 173"/>
                      <a:gd name="T16" fmla="*/ 18 w 49"/>
                      <a:gd name="T17" fmla="*/ 135 h 173"/>
                      <a:gd name="T18" fmla="*/ 24 w 49"/>
                      <a:gd name="T19" fmla="*/ 145 h 173"/>
                      <a:gd name="T20" fmla="*/ 30 w 49"/>
                      <a:gd name="T21" fmla="*/ 155 h 173"/>
                      <a:gd name="T22" fmla="*/ 37 w 49"/>
                      <a:gd name="T23" fmla="*/ 164 h 173"/>
                      <a:gd name="T24" fmla="*/ 45 w 49"/>
                      <a:gd name="T25" fmla="*/ 172 h 173"/>
                      <a:gd name="T26" fmla="*/ 47 w 49"/>
                      <a:gd name="T27" fmla="*/ 173 h 173"/>
                      <a:gd name="T28" fmla="*/ 48 w 49"/>
                      <a:gd name="T29" fmla="*/ 172 h 173"/>
                      <a:gd name="T30" fmla="*/ 49 w 49"/>
                      <a:gd name="T31" fmla="*/ 170 h 173"/>
                      <a:gd name="T32" fmla="*/ 49 w 49"/>
                      <a:gd name="T33" fmla="*/ 168 h 173"/>
                      <a:gd name="T34" fmla="*/ 43 w 49"/>
                      <a:gd name="T35" fmla="*/ 160 h 173"/>
                      <a:gd name="T36" fmla="*/ 37 w 49"/>
                      <a:gd name="T37" fmla="*/ 150 h 173"/>
                      <a:gd name="T38" fmla="*/ 32 w 49"/>
                      <a:gd name="T39" fmla="*/ 141 h 173"/>
                      <a:gd name="T40" fmla="*/ 27 w 49"/>
                      <a:gd name="T41" fmla="*/ 132 h 173"/>
                      <a:gd name="T42" fmla="*/ 22 w 49"/>
                      <a:gd name="T43" fmla="*/ 122 h 173"/>
                      <a:gd name="T44" fmla="*/ 18 w 49"/>
                      <a:gd name="T45" fmla="*/ 112 h 173"/>
                      <a:gd name="T46" fmla="*/ 15 w 49"/>
                      <a:gd name="T47" fmla="*/ 102 h 173"/>
                      <a:gd name="T48" fmla="*/ 12 w 49"/>
                      <a:gd name="T49" fmla="*/ 91 h 173"/>
                      <a:gd name="T50" fmla="*/ 9 w 49"/>
                      <a:gd name="T51" fmla="*/ 81 h 173"/>
                      <a:gd name="T52" fmla="*/ 8 w 49"/>
                      <a:gd name="T53" fmla="*/ 70 h 173"/>
                      <a:gd name="T54" fmla="*/ 6 w 49"/>
                      <a:gd name="T55" fmla="*/ 59 h 173"/>
                      <a:gd name="T56" fmla="*/ 4 w 49"/>
                      <a:gd name="T57" fmla="*/ 48 h 173"/>
                      <a:gd name="T58" fmla="*/ 3 w 49"/>
                      <a:gd name="T59" fmla="*/ 34 h 173"/>
                      <a:gd name="T60" fmla="*/ 2 w 49"/>
                      <a:gd name="T61" fmla="*/ 18 h 173"/>
                      <a:gd name="T62" fmla="*/ 2 w 49"/>
                      <a:gd name="T63" fmla="*/ 5 h 173"/>
                      <a:gd name="T64" fmla="*/ 2 w 49"/>
                      <a:gd name="T65" fmla="*/ 0 h 173"/>
                      <a:gd name="T66" fmla="*/ 1 w 49"/>
                      <a:gd name="T67" fmla="*/ 5 h 173"/>
                      <a:gd name="T68" fmla="*/ 0 w 49"/>
                      <a:gd name="T69" fmla="*/ 16 h 173"/>
                      <a:gd name="T70" fmla="*/ 0 w 49"/>
                      <a:gd name="T71" fmla="*/ 31 h 173"/>
                      <a:gd name="T72" fmla="*/ 0 w 49"/>
                      <a:gd name="T73" fmla="*/ 44 h 1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
                      <a:gd name="T112" fmla="*/ 0 h 173"/>
                      <a:gd name="T113" fmla="*/ 49 w 49"/>
                      <a:gd name="T114" fmla="*/ 173 h 1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 h="173">
                        <a:moveTo>
                          <a:pt x="0" y="44"/>
                        </a:moveTo>
                        <a:lnTo>
                          <a:pt x="1" y="56"/>
                        </a:lnTo>
                        <a:lnTo>
                          <a:pt x="1" y="68"/>
                        </a:lnTo>
                        <a:lnTo>
                          <a:pt x="2" y="80"/>
                        </a:lnTo>
                        <a:lnTo>
                          <a:pt x="4" y="92"/>
                        </a:lnTo>
                        <a:lnTo>
                          <a:pt x="6" y="103"/>
                        </a:lnTo>
                        <a:lnTo>
                          <a:pt x="9" y="114"/>
                        </a:lnTo>
                        <a:lnTo>
                          <a:pt x="13" y="125"/>
                        </a:lnTo>
                        <a:lnTo>
                          <a:pt x="18" y="135"/>
                        </a:lnTo>
                        <a:lnTo>
                          <a:pt x="24" y="145"/>
                        </a:lnTo>
                        <a:lnTo>
                          <a:pt x="30" y="155"/>
                        </a:lnTo>
                        <a:lnTo>
                          <a:pt x="37" y="164"/>
                        </a:lnTo>
                        <a:lnTo>
                          <a:pt x="45" y="172"/>
                        </a:lnTo>
                        <a:lnTo>
                          <a:pt x="47" y="173"/>
                        </a:lnTo>
                        <a:lnTo>
                          <a:pt x="48" y="172"/>
                        </a:lnTo>
                        <a:lnTo>
                          <a:pt x="49" y="170"/>
                        </a:lnTo>
                        <a:lnTo>
                          <a:pt x="49" y="168"/>
                        </a:lnTo>
                        <a:lnTo>
                          <a:pt x="43" y="160"/>
                        </a:lnTo>
                        <a:lnTo>
                          <a:pt x="37" y="150"/>
                        </a:lnTo>
                        <a:lnTo>
                          <a:pt x="32" y="141"/>
                        </a:lnTo>
                        <a:lnTo>
                          <a:pt x="27" y="132"/>
                        </a:lnTo>
                        <a:lnTo>
                          <a:pt x="22" y="122"/>
                        </a:lnTo>
                        <a:lnTo>
                          <a:pt x="18" y="112"/>
                        </a:lnTo>
                        <a:lnTo>
                          <a:pt x="15" y="102"/>
                        </a:lnTo>
                        <a:lnTo>
                          <a:pt x="12" y="91"/>
                        </a:lnTo>
                        <a:lnTo>
                          <a:pt x="9" y="81"/>
                        </a:lnTo>
                        <a:lnTo>
                          <a:pt x="8" y="70"/>
                        </a:lnTo>
                        <a:lnTo>
                          <a:pt x="6" y="59"/>
                        </a:lnTo>
                        <a:lnTo>
                          <a:pt x="4" y="48"/>
                        </a:lnTo>
                        <a:lnTo>
                          <a:pt x="3" y="34"/>
                        </a:lnTo>
                        <a:lnTo>
                          <a:pt x="2" y="18"/>
                        </a:lnTo>
                        <a:lnTo>
                          <a:pt x="2" y="5"/>
                        </a:lnTo>
                        <a:lnTo>
                          <a:pt x="2" y="0"/>
                        </a:lnTo>
                        <a:lnTo>
                          <a:pt x="1" y="5"/>
                        </a:lnTo>
                        <a:lnTo>
                          <a:pt x="0" y="16"/>
                        </a:lnTo>
                        <a:lnTo>
                          <a:pt x="0" y="31"/>
                        </a:lnTo>
                        <a:lnTo>
                          <a:pt x="0" y="4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57"/>
                  <p:cNvSpPr>
                    <a:spLocks/>
                  </p:cNvSpPr>
                  <p:nvPr/>
                </p:nvSpPr>
                <p:spPr bwMode="auto">
                  <a:xfrm>
                    <a:off x="1191" y="2206"/>
                    <a:ext cx="88" cy="5"/>
                  </a:xfrm>
                  <a:custGeom>
                    <a:avLst/>
                    <a:gdLst>
                      <a:gd name="T0" fmla="*/ 42 w 88"/>
                      <a:gd name="T1" fmla="*/ 2 h 5"/>
                      <a:gd name="T2" fmla="*/ 47 w 88"/>
                      <a:gd name="T3" fmla="*/ 2 h 5"/>
                      <a:gd name="T4" fmla="*/ 53 w 88"/>
                      <a:gd name="T5" fmla="*/ 2 h 5"/>
                      <a:gd name="T6" fmla="*/ 59 w 88"/>
                      <a:gd name="T7" fmla="*/ 2 h 5"/>
                      <a:gd name="T8" fmla="*/ 64 w 88"/>
                      <a:gd name="T9" fmla="*/ 3 h 5"/>
                      <a:gd name="T10" fmla="*/ 70 w 88"/>
                      <a:gd name="T11" fmla="*/ 3 h 5"/>
                      <a:gd name="T12" fmla="*/ 76 w 88"/>
                      <a:gd name="T13" fmla="*/ 4 h 5"/>
                      <a:gd name="T14" fmla="*/ 82 w 88"/>
                      <a:gd name="T15" fmla="*/ 4 h 5"/>
                      <a:gd name="T16" fmla="*/ 87 w 88"/>
                      <a:gd name="T17" fmla="*/ 5 h 5"/>
                      <a:gd name="T18" fmla="*/ 88 w 88"/>
                      <a:gd name="T19" fmla="*/ 5 h 5"/>
                      <a:gd name="T20" fmla="*/ 88 w 88"/>
                      <a:gd name="T21" fmla="*/ 4 h 5"/>
                      <a:gd name="T22" fmla="*/ 88 w 88"/>
                      <a:gd name="T23" fmla="*/ 4 h 5"/>
                      <a:gd name="T24" fmla="*/ 88 w 88"/>
                      <a:gd name="T25" fmla="*/ 3 h 5"/>
                      <a:gd name="T26" fmla="*/ 82 w 88"/>
                      <a:gd name="T27" fmla="*/ 2 h 5"/>
                      <a:gd name="T28" fmla="*/ 76 w 88"/>
                      <a:gd name="T29" fmla="*/ 2 h 5"/>
                      <a:gd name="T30" fmla="*/ 70 w 88"/>
                      <a:gd name="T31" fmla="*/ 1 h 5"/>
                      <a:gd name="T32" fmla="*/ 64 w 88"/>
                      <a:gd name="T33" fmla="*/ 0 h 5"/>
                      <a:gd name="T34" fmla="*/ 58 w 88"/>
                      <a:gd name="T35" fmla="*/ 0 h 5"/>
                      <a:gd name="T36" fmla="*/ 51 w 88"/>
                      <a:gd name="T37" fmla="*/ 0 h 5"/>
                      <a:gd name="T38" fmla="*/ 46 w 88"/>
                      <a:gd name="T39" fmla="*/ 0 h 5"/>
                      <a:gd name="T40" fmla="*/ 39 w 88"/>
                      <a:gd name="T41" fmla="*/ 0 h 5"/>
                      <a:gd name="T42" fmla="*/ 34 w 88"/>
                      <a:gd name="T43" fmla="*/ 0 h 5"/>
                      <a:gd name="T44" fmla="*/ 28 w 88"/>
                      <a:gd name="T45" fmla="*/ 1 h 5"/>
                      <a:gd name="T46" fmla="*/ 21 w 88"/>
                      <a:gd name="T47" fmla="*/ 1 h 5"/>
                      <a:gd name="T48" fmla="*/ 15 w 88"/>
                      <a:gd name="T49" fmla="*/ 2 h 5"/>
                      <a:gd name="T50" fmla="*/ 9 w 88"/>
                      <a:gd name="T51" fmla="*/ 3 h 5"/>
                      <a:gd name="T52" fmla="*/ 4 w 88"/>
                      <a:gd name="T53" fmla="*/ 3 h 5"/>
                      <a:gd name="T54" fmla="*/ 1 w 88"/>
                      <a:gd name="T55" fmla="*/ 4 h 5"/>
                      <a:gd name="T56" fmla="*/ 0 w 88"/>
                      <a:gd name="T57" fmla="*/ 4 h 5"/>
                      <a:gd name="T58" fmla="*/ 1 w 88"/>
                      <a:gd name="T59" fmla="*/ 4 h 5"/>
                      <a:gd name="T60" fmla="*/ 4 w 88"/>
                      <a:gd name="T61" fmla="*/ 4 h 5"/>
                      <a:gd name="T62" fmla="*/ 10 w 88"/>
                      <a:gd name="T63" fmla="*/ 3 h 5"/>
                      <a:gd name="T64" fmla="*/ 15 w 88"/>
                      <a:gd name="T65" fmla="*/ 3 h 5"/>
                      <a:gd name="T66" fmla="*/ 22 w 88"/>
                      <a:gd name="T67" fmla="*/ 3 h 5"/>
                      <a:gd name="T68" fmla="*/ 29 w 88"/>
                      <a:gd name="T69" fmla="*/ 2 h 5"/>
                      <a:gd name="T70" fmla="*/ 36 w 88"/>
                      <a:gd name="T71" fmla="*/ 2 h 5"/>
                      <a:gd name="T72" fmla="*/ 42 w 88"/>
                      <a:gd name="T73" fmla="*/ 2 h 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8"/>
                      <a:gd name="T112" fmla="*/ 0 h 5"/>
                      <a:gd name="T113" fmla="*/ 88 w 88"/>
                      <a:gd name="T114" fmla="*/ 5 h 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8" h="5">
                        <a:moveTo>
                          <a:pt x="42" y="2"/>
                        </a:moveTo>
                        <a:lnTo>
                          <a:pt x="47" y="2"/>
                        </a:lnTo>
                        <a:lnTo>
                          <a:pt x="53" y="2"/>
                        </a:lnTo>
                        <a:lnTo>
                          <a:pt x="59" y="2"/>
                        </a:lnTo>
                        <a:lnTo>
                          <a:pt x="64" y="3"/>
                        </a:lnTo>
                        <a:lnTo>
                          <a:pt x="70" y="3"/>
                        </a:lnTo>
                        <a:lnTo>
                          <a:pt x="76" y="4"/>
                        </a:lnTo>
                        <a:lnTo>
                          <a:pt x="82" y="4"/>
                        </a:lnTo>
                        <a:lnTo>
                          <a:pt x="87" y="5"/>
                        </a:lnTo>
                        <a:lnTo>
                          <a:pt x="88" y="5"/>
                        </a:lnTo>
                        <a:lnTo>
                          <a:pt x="88" y="4"/>
                        </a:lnTo>
                        <a:lnTo>
                          <a:pt x="88" y="3"/>
                        </a:lnTo>
                        <a:lnTo>
                          <a:pt x="82" y="2"/>
                        </a:lnTo>
                        <a:lnTo>
                          <a:pt x="76" y="2"/>
                        </a:lnTo>
                        <a:lnTo>
                          <a:pt x="70" y="1"/>
                        </a:lnTo>
                        <a:lnTo>
                          <a:pt x="64" y="0"/>
                        </a:lnTo>
                        <a:lnTo>
                          <a:pt x="58" y="0"/>
                        </a:lnTo>
                        <a:lnTo>
                          <a:pt x="51" y="0"/>
                        </a:lnTo>
                        <a:lnTo>
                          <a:pt x="46" y="0"/>
                        </a:lnTo>
                        <a:lnTo>
                          <a:pt x="39" y="0"/>
                        </a:lnTo>
                        <a:lnTo>
                          <a:pt x="34" y="0"/>
                        </a:lnTo>
                        <a:lnTo>
                          <a:pt x="28" y="1"/>
                        </a:lnTo>
                        <a:lnTo>
                          <a:pt x="21" y="1"/>
                        </a:lnTo>
                        <a:lnTo>
                          <a:pt x="15" y="2"/>
                        </a:lnTo>
                        <a:lnTo>
                          <a:pt x="9" y="3"/>
                        </a:lnTo>
                        <a:lnTo>
                          <a:pt x="4" y="3"/>
                        </a:lnTo>
                        <a:lnTo>
                          <a:pt x="1" y="4"/>
                        </a:lnTo>
                        <a:lnTo>
                          <a:pt x="0" y="4"/>
                        </a:lnTo>
                        <a:lnTo>
                          <a:pt x="1" y="4"/>
                        </a:lnTo>
                        <a:lnTo>
                          <a:pt x="4" y="4"/>
                        </a:lnTo>
                        <a:lnTo>
                          <a:pt x="10" y="3"/>
                        </a:lnTo>
                        <a:lnTo>
                          <a:pt x="15" y="3"/>
                        </a:lnTo>
                        <a:lnTo>
                          <a:pt x="22" y="3"/>
                        </a:lnTo>
                        <a:lnTo>
                          <a:pt x="29" y="2"/>
                        </a:lnTo>
                        <a:lnTo>
                          <a:pt x="36" y="2"/>
                        </a:lnTo>
                        <a:lnTo>
                          <a:pt x="42"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58"/>
                  <p:cNvSpPr>
                    <a:spLocks/>
                  </p:cNvSpPr>
                  <p:nvPr/>
                </p:nvSpPr>
                <p:spPr bwMode="auto">
                  <a:xfrm>
                    <a:off x="1240" y="2208"/>
                    <a:ext cx="35" cy="56"/>
                  </a:xfrm>
                  <a:custGeom>
                    <a:avLst/>
                    <a:gdLst>
                      <a:gd name="T0" fmla="*/ 15 w 35"/>
                      <a:gd name="T1" fmla="*/ 26 h 56"/>
                      <a:gd name="T2" fmla="*/ 13 w 35"/>
                      <a:gd name="T3" fmla="*/ 30 h 56"/>
                      <a:gd name="T4" fmla="*/ 11 w 35"/>
                      <a:gd name="T5" fmla="*/ 33 h 56"/>
                      <a:gd name="T6" fmla="*/ 9 w 35"/>
                      <a:gd name="T7" fmla="*/ 37 h 56"/>
                      <a:gd name="T8" fmla="*/ 7 w 35"/>
                      <a:gd name="T9" fmla="*/ 41 h 56"/>
                      <a:gd name="T10" fmla="*/ 5 w 35"/>
                      <a:gd name="T11" fmla="*/ 44 h 56"/>
                      <a:gd name="T12" fmla="*/ 3 w 35"/>
                      <a:gd name="T13" fmla="*/ 48 h 56"/>
                      <a:gd name="T14" fmla="*/ 1 w 35"/>
                      <a:gd name="T15" fmla="*/ 52 h 56"/>
                      <a:gd name="T16" fmla="*/ 0 w 35"/>
                      <a:gd name="T17" fmla="*/ 56 h 56"/>
                      <a:gd name="T18" fmla="*/ 0 w 35"/>
                      <a:gd name="T19" fmla="*/ 56 h 56"/>
                      <a:gd name="T20" fmla="*/ 0 w 35"/>
                      <a:gd name="T21" fmla="*/ 56 h 56"/>
                      <a:gd name="T22" fmla="*/ 1 w 35"/>
                      <a:gd name="T23" fmla="*/ 56 h 56"/>
                      <a:gd name="T24" fmla="*/ 2 w 35"/>
                      <a:gd name="T25" fmla="*/ 56 h 56"/>
                      <a:gd name="T26" fmla="*/ 4 w 35"/>
                      <a:gd name="T27" fmla="*/ 52 h 56"/>
                      <a:gd name="T28" fmla="*/ 6 w 35"/>
                      <a:gd name="T29" fmla="*/ 49 h 56"/>
                      <a:gd name="T30" fmla="*/ 8 w 35"/>
                      <a:gd name="T31" fmla="*/ 45 h 56"/>
                      <a:gd name="T32" fmla="*/ 10 w 35"/>
                      <a:gd name="T33" fmla="*/ 42 h 56"/>
                      <a:gd name="T34" fmla="*/ 12 w 35"/>
                      <a:gd name="T35" fmla="*/ 38 h 56"/>
                      <a:gd name="T36" fmla="*/ 14 w 35"/>
                      <a:gd name="T37" fmla="*/ 35 h 56"/>
                      <a:gd name="T38" fmla="*/ 16 w 35"/>
                      <a:gd name="T39" fmla="*/ 31 h 56"/>
                      <a:gd name="T40" fmla="*/ 19 w 35"/>
                      <a:gd name="T41" fmla="*/ 28 h 56"/>
                      <a:gd name="T42" fmla="*/ 21 w 35"/>
                      <a:gd name="T43" fmla="*/ 23 h 56"/>
                      <a:gd name="T44" fmla="*/ 24 w 35"/>
                      <a:gd name="T45" fmla="*/ 19 h 56"/>
                      <a:gd name="T46" fmla="*/ 26 w 35"/>
                      <a:gd name="T47" fmla="*/ 15 h 56"/>
                      <a:gd name="T48" fmla="*/ 29 w 35"/>
                      <a:gd name="T49" fmla="*/ 12 h 56"/>
                      <a:gd name="T50" fmla="*/ 31 w 35"/>
                      <a:gd name="T51" fmla="*/ 9 h 56"/>
                      <a:gd name="T52" fmla="*/ 33 w 35"/>
                      <a:gd name="T53" fmla="*/ 5 h 56"/>
                      <a:gd name="T54" fmla="*/ 35 w 35"/>
                      <a:gd name="T55" fmla="*/ 2 h 56"/>
                      <a:gd name="T56" fmla="*/ 35 w 35"/>
                      <a:gd name="T57" fmla="*/ 0 h 56"/>
                      <a:gd name="T58" fmla="*/ 35 w 35"/>
                      <a:gd name="T59" fmla="*/ 1 h 56"/>
                      <a:gd name="T60" fmla="*/ 33 w 35"/>
                      <a:gd name="T61" fmla="*/ 3 h 56"/>
                      <a:gd name="T62" fmla="*/ 31 w 35"/>
                      <a:gd name="T63" fmla="*/ 6 h 56"/>
                      <a:gd name="T64" fmla="*/ 28 w 35"/>
                      <a:gd name="T65" fmla="*/ 10 h 56"/>
                      <a:gd name="T66" fmla="*/ 24 w 35"/>
                      <a:gd name="T67" fmla="*/ 14 h 56"/>
                      <a:gd name="T68" fmla="*/ 21 w 35"/>
                      <a:gd name="T69" fmla="*/ 19 h 56"/>
                      <a:gd name="T70" fmla="*/ 18 w 35"/>
                      <a:gd name="T71" fmla="*/ 23 h 56"/>
                      <a:gd name="T72" fmla="*/ 15 w 35"/>
                      <a:gd name="T73" fmla="*/ 26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5"/>
                      <a:gd name="T112" fmla="*/ 0 h 56"/>
                      <a:gd name="T113" fmla="*/ 35 w 35"/>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5" h="56">
                        <a:moveTo>
                          <a:pt x="15" y="26"/>
                        </a:moveTo>
                        <a:lnTo>
                          <a:pt x="13" y="30"/>
                        </a:lnTo>
                        <a:lnTo>
                          <a:pt x="11" y="33"/>
                        </a:lnTo>
                        <a:lnTo>
                          <a:pt x="9" y="37"/>
                        </a:lnTo>
                        <a:lnTo>
                          <a:pt x="7" y="41"/>
                        </a:lnTo>
                        <a:lnTo>
                          <a:pt x="5" y="44"/>
                        </a:lnTo>
                        <a:lnTo>
                          <a:pt x="3" y="48"/>
                        </a:lnTo>
                        <a:lnTo>
                          <a:pt x="1" y="52"/>
                        </a:lnTo>
                        <a:lnTo>
                          <a:pt x="0" y="56"/>
                        </a:lnTo>
                        <a:lnTo>
                          <a:pt x="1" y="56"/>
                        </a:lnTo>
                        <a:lnTo>
                          <a:pt x="2" y="56"/>
                        </a:lnTo>
                        <a:lnTo>
                          <a:pt x="4" y="52"/>
                        </a:lnTo>
                        <a:lnTo>
                          <a:pt x="6" y="49"/>
                        </a:lnTo>
                        <a:lnTo>
                          <a:pt x="8" y="45"/>
                        </a:lnTo>
                        <a:lnTo>
                          <a:pt x="10" y="42"/>
                        </a:lnTo>
                        <a:lnTo>
                          <a:pt x="12" y="38"/>
                        </a:lnTo>
                        <a:lnTo>
                          <a:pt x="14" y="35"/>
                        </a:lnTo>
                        <a:lnTo>
                          <a:pt x="16" y="31"/>
                        </a:lnTo>
                        <a:lnTo>
                          <a:pt x="19" y="28"/>
                        </a:lnTo>
                        <a:lnTo>
                          <a:pt x="21" y="23"/>
                        </a:lnTo>
                        <a:lnTo>
                          <a:pt x="24" y="19"/>
                        </a:lnTo>
                        <a:lnTo>
                          <a:pt x="26" y="15"/>
                        </a:lnTo>
                        <a:lnTo>
                          <a:pt x="29" y="12"/>
                        </a:lnTo>
                        <a:lnTo>
                          <a:pt x="31" y="9"/>
                        </a:lnTo>
                        <a:lnTo>
                          <a:pt x="33" y="5"/>
                        </a:lnTo>
                        <a:lnTo>
                          <a:pt x="35" y="2"/>
                        </a:lnTo>
                        <a:lnTo>
                          <a:pt x="35" y="0"/>
                        </a:lnTo>
                        <a:lnTo>
                          <a:pt x="35" y="1"/>
                        </a:lnTo>
                        <a:lnTo>
                          <a:pt x="33" y="3"/>
                        </a:lnTo>
                        <a:lnTo>
                          <a:pt x="31" y="6"/>
                        </a:lnTo>
                        <a:lnTo>
                          <a:pt x="28" y="10"/>
                        </a:lnTo>
                        <a:lnTo>
                          <a:pt x="24" y="14"/>
                        </a:lnTo>
                        <a:lnTo>
                          <a:pt x="21" y="19"/>
                        </a:lnTo>
                        <a:lnTo>
                          <a:pt x="18" y="23"/>
                        </a:lnTo>
                        <a:lnTo>
                          <a:pt x="15" y="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59"/>
                  <p:cNvSpPr>
                    <a:spLocks/>
                  </p:cNvSpPr>
                  <p:nvPr/>
                </p:nvSpPr>
                <p:spPr bwMode="auto">
                  <a:xfrm>
                    <a:off x="1224" y="2254"/>
                    <a:ext cx="99" cy="184"/>
                  </a:xfrm>
                  <a:custGeom>
                    <a:avLst/>
                    <a:gdLst>
                      <a:gd name="T0" fmla="*/ 0 w 99"/>
                      <a:gd name="T1" fmla="*/ 0 h 184"/>
                      <a:gd name="T2" fmla="*/ 10 w 99"/>
                      <a:gd name="T3" fmla="*/ 7 h 184"/>
                      <a:gd name="T4" fmla="*/ 21 w 99"/>
                      <a:gd name="T5" fmla="*/ 15 h 184"/>
                      <a:gd name="T6" fmla="*/ 30 w 99"/>
                      <a:gd name="T7" fmla="*/ 25 h 184"/>
                      <a:gd name="T8" fmla="*/ 39 w 99"/>
                      <a:gd name="T9" fmla="*/ 34 h 184"/>
                      <a:gd name="T10" fmla="*/ 47 w 99"/>
                      <a:gd name="T11" fmla="*/ 44 h 184"/>
                      <a:gd name="T12" fmla="*/ 54 w 99"/>
                      <a:gd name="T13" fmla="*/ 55 h 184"/>
                      <a:gd name="T14" fmla="*/ 61 w 99"/>
                      <a:gd name="T15" fmla="*/ 67 h 184"/>
                      <a:gd name="T16" fmla="*/ 67 w 99"/>
                      <a:gd name="T17" fmla="*/ 79 h 184"/>
                      <a:gd name="T18" fmla="*/ 72 w 99"/>
                      <a:gd name="T19" fmla="*/ 91 h 184"/>
                      <a:gd name="T20" fmla="*/ 76 w 99"/>
                      <a:gd name="T21" fmla="*/ 104 h 184"/>
                      <a:gd name="T22" fmla="*/ 80 w 99"/>
                      <a:gd name="T23" fmla="*/ 117 h 184"/>
                      <a:gd name="T24" fmla="*/ 84 w 99"/>
                      <a:gd name="T25" fmla="*/ 130 h 184"/>
                      <a:gd name="T26" fmla="*/ 86 w 99"/>
                      <a:gd name="T27" fmla="*/ 143 h 184"/>
                      <a:gd name="T28" fmla="*/ 89 w 99"/>
                      <a:gd name="T29" fmla="*/ 156 h 184"/>
                      <a:gd name="T30" fmla="*/ 92 w 99"/>
                      <a:gd name="T31" fmla="*/ 170 h 184"/>
                      <a:gd name="T32" fmla="*/ 94 w 99"/>
                      <a:gd name="T33" fmla="*/ 183 h 184"/>
                      <a:gd name="T34" fmla="*/ 95 w 99"/>
                      <a:gd name="T35" fmla="*/ 184 h 184"/>
                      <a:gd name="T36" fmla="*/ 97 w 99"/>
                      <a:gd name="T37" fmla="*/ 184 h 184"/>
                      <a:gd name="T38" fmla="*/ 98 w 99"/>
                      <a:gd name="T39" fmla="*/ 183 h 184"/>
                      <a:gd name="T40" fmla="*/ 99 w 99"/>
                      <a:gd name="T41" fmla="*/ 181 h 184"/>
                      <a:gd name="T42" fmla="*/ 98 w 99"/>
                      <a:gd name="T43" fmla="*/ 167 h 184"/>
                      <a:gd name="T44" fmla="*/ 97 w 99"/>
                      <a:gd name="T45" fmla="*/ 153 h 184"/>
                      <a:gd name="T46" fmla="*/ 95 w 99"/>
                      <a:gd name="T47" fmla="*/ 139 h 184"/>
                      <a:gd name="T48" fmla="*/ 93 w 99"/>
                      <a:gd name="T49" fmla="*/ 125 h 184"/>
                      <a:gd name="T50" fmla="*/ 90 w 99"/>
                      <a:gd name="T51" fmla="*/ 111 h 184"/>
                      <a:gd name="T52" fmla="*/ 86 w 99"/>
                      <a:gd name="T53" fmla="*/ 98 h 184"/>
                      <a:gd name="T54" fmla="*/ 82 w 99"/>
                      <a:gd name="T55" fmla="*/ 84 h 184"/>
                      <a:gd name="T56" fmla="*/ 77 w 99"/>
                      <a:gd name="T57" fmla="*/ 71 h 184"/>
                      <a:gd name="T58" fmla="*/ 74 w 99"/>
                      <a:gd name="T59" fmla="*/ 65 h 184"/>
                      <a:gd name="T60" fmla="*/ 71 w 99"/>
                      <a:gd name="T61" fmla="*/ 59 h 184"/>
                      <a:gd name="T62" fmla="*/ 67 w 99"/>
                      <a:gd name="T63" fmla="*/ 53 h 184"/>
                      <a:gd name="T64" fmla="*/ 63 w 99"/>
                      <a:gd name="T65" fmla="*/ 47 h 184"/>
                      <a:gd name="T66" fmla="*/ 59 w 99"/>
                      <a:gd name="T67" fmla="*/ 42 h 184"/>
                      <a:gd name="T68" fmla="*/ 55 w 99"/>
                      <a:gd name="T69" fmla="*/ 37 h 184"/>
                      <a:gd name="T70" fmla="*/ 50 w 99"/>
                      <a:gd name="T71" fmla="*/ 32 h 184"/>
                      <a:gd name="T72" fmla="*/ 45 w 99"/>
                      <a:gd name="T73" fmla="*/ 28 h 184"/>
                      <a:gd name="T74" fmla="*/ 40 w 99"/>
                      <a:gd name="T75" fmla="*/ 23 h 184"/>
                      <a:gd name="T76" fmla="*/ 35 w 99"/>
                      <a:gd name="T77" fmla="*/ 19 h 184"/>
                      <a:gd name="T78" fmla="*/ 30 w 99"/>
                      <a:gd name="T79" fmla="*/ 15 h 184"/>
                      <a:gd name="T80" fmla="*/ 24 w 99"/>
                      <a:gd name="T81" fmla="*/ 12 h 184"/>
                      <a:gd name="T82" fmla="*/ 18 w 99"/>
                      <a:gd name="T83" fmla="*/ 8 h 184"/>
                      <a:gd name="T84" fmla="*/ 12 w 99"/>
                      <a:gd name="T85" fmla="*/ 5 h 184"/>
                      <a:gd name="T86" fmla="*/ 6 w 99"/>
                      <a:gd name="T87" fmla="*/ 2 h 184"/>
                      <a:gd name="T88" fmla="*/ 0 w 99"/>
                      <a:gd name="T89" fmla="*/ 0 h 184"/>
                      <a:gd name="T90" fmla="*/ 0 w 99"/>
                      <a:gd name="T91" fmla="*/ 0 h 184"/>
                      <a:gd name="T92" fmla="*/ 0 w 99"/>
                      <a:gd name="T93" fmla="*/ 0 h 184"/>
                      <a:gd name="T94" fmla="*/ 0 w 99"/>
                      <a:gd name="T95" fmla="*/ 0 h 184"/>
                      <a:gd name="T96" fmla="*/ 0 w 99"/>
                      <a:gd name="T97" fmla="*/ 0 h 184"/>
                      <a:gd name="T98" fmla="*/ 0 w 99"/>
                      <a:gd name="T99" fmla="*/ 0 h 18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9"/>
                      <a:gd name="T151" fmla="*/ 0 h 184"/>
                      <a:gd name="T152" fmla="*/ 99 w 99"/>
                      <a:gd name="T153" fmla="*/ 184 h 18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9" h="184">
                        <a:moveTo>
                          <a:pt x="0" y="0"/>
                        </a:moveTo>
                        <a:lnTo>
                          <a:pt x="10" y="7"/>
                        </a:lnTo>
                        <a:lnTo>
                          <a:pt x="21" y="15"/>
                        </a:lnTo>
                        <a:lnTo>
                          <a:pt x="30" y="25"/>
                        </a:lnTo>
                        <a:lnTo>
                          <a:pt x="39" y="34"/>
                        </a:lnTo>
                        <a:lnTo>
                          <a:pt x="47" y="44"/>
                        </a:lnTo>
                        <a:lnTo>
                          <a:pt x="54" y="55"/>
                        </a:lnTo>
                        <a:lnTo>
                          <a:pt x="61" y="67"/>
                        </a:lnTo>
                        <a:lnTo>
                          <a:pt x="67" y="79"/>
                        </a:lnTo>
                        <a:lnTo>
                          <a:pt x="72" y="91"/>
                        </a:lnTo>
                        <a:lnTo>
                          <a:pt x="76" y="104"/>
                        </a:lnTo>
                        <a:lnTo>
                          <a:pt x="80" y="117"/>
                        </a:lnTo>
                        <a:lnTo>
                          <a:pt x="84" y="130"/>
                        </a:lnTo>
                        <a:lnTo>
                          <a:pt x="86" y="143"/>
                        </a:lnTo>
                        <a:lnTo>
                          <a:pt x="89" y="156"/>
                        </a:lnTo>
                        <a:lnTo>
                          <a:pt x="92" y="170"/>
                        </a:lnTo>
                        <a:lnTo>
                          <a:pt x="94" y="183"/>
                        </a:lnTo>
                        <a:lnTo>
                          <a:pt x="95" y="184"/>
                        </a:lnTo>
                        <a:lnTo>
                          <a:pt x="97" y="184"/>
                        </a:lnTo>
                        <a:lnTo>
                          <a:pt x="98" y="183"/>
                        </a:lnTo>
                        <a:lnTo>
                          <a:pt x="99" y="181"/>
                        </a:lnTo>
                        <a:lnTo>
                          <a:pt x="98" y="167"/>
                        </a:lnTo>
                        <a:lnTo>
                          <a:pt x="97" y="153"/>
                        </a:lnTo>
                        <a:lnTo>
                          <a:pt x="95" y="139"/>
                        </a:lnTo>
                        <a:lnTo>
                          <a:pt x="93" y="125"/>
                        </a:lnTo>
                        <a:lnTo>
                          <a:pt x="90" y="111"/>
                        </a:lnTo>
                        <a:lnTo>
                          <a:pt x="86" y="98"/>
                        </a:lnTo>
                        <a:lnTo>
                          <a:pt x="82" y="84"/>
                        </a:lnTo>
                        <a:lnTo>
                          <a:pt x="77" y="71"/>
                        </a:lnTo>
                        <a:lnTo>
                          <a:pt x="74" y="65"/>
                        </a:lnTo>
                        <a:lnTo>
                          <a:pt x="71" y="59"/>
                        </a:lnTo>
                        <a:lnTo>
                          <a:pt x="67" y="53"/>
                        </a:lnTo>
                        <a:lnTo>
                          <a:pt x="63" y="47"/>
                        </a:lnTo>
                        <a:lnTo>
                          <a:pt x="59" y="42"/>
                        </a:lnTo>
                        <a:lnTo>
                          <a:pt x="55" y="37"/>
                        </a:lnTo>
                        <a:lnTo>
                          <a:pt x="50" y="32"/>
                        </a:lnTo>
                        <a:lnTo>
                          <a:pt x="45" y="28"/>
                        </a:lnTo>
                        <a:lnTo>
                          <a:pt x="40" y="23"/>
                        </a:lnTo>
                        <a:lnTo>
                          <a:pt x="35" y="19"/>
                        </a:lnTo>
                        <a:lnTo>
                          <a:pt x="30" y="15"/>
                        </a:lnTo>
                        <a:lnTo>
                          <a:pt x="24" y="12"/>
                        </a:lnTo>
                        <a:lnTo>
                          <a:pt x="18" y="8"/>
                        </a:lnTo>
                        <a:lnTo>
                          <a:pt x="12" y="5"/>
                        </a:lnTo>
                        <a:lnTo>
                          <a:pt x="6" y="2"/>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60"/>
                  <p:cNvSpPr>
                    <a:spLocks/>
                  </p:cNvSpPr>
                  <p:nvPr/>
                </p:nvSpPr>
                <p:spPr bwMode="auto">
                  <a:xfrm>
                    <a:off x="1286" y="2122"/>
                    <a:ext cx="59" cy="243"/>
                  </a:xfrm>
                  <a:custGeom>
                    <a:avLst/>
                    <a:gdLst>
                      <a:gd name="T0" fmla="*/ 23 w 59"/>
                      <a:gd name="T1" fmla="*/ 55 h 243"/>
                      <a:gd name="T2" fmla="*/ 25 w 59"/>
                      <a:gd name="T3" fmla="*/ 62 h 243"/>
                      <a:gd name="T4" fmla="*/ 28 w 59"/>
                      <a:gd name="T5" fmla="*/ 70 h 243"/>
                      <a:gd name="T6" fmla="*/ 29 w 59"/>
                      <a:gd name="T7" fmla="*/ 77 h 243"/>
                      <a:gd name="T8" fmla="*/ 31 w 59"/>
                      <a:gd name="T9" fmla="*/ 85 h 243"/>
                      <a:gd name="T10" fmla="*/ 33 w 59"/>
                      <a:gd name="T11" fmla="*/ 92 h 243"/>
                      <a:gd name="T12" fmla="*/ 34 w 59"/>
                      <a:gd name="T13" fmla="*/ 100 h 243"/>
                      <a:gd name="T14" fmla="*/ 36 w 59"/>
                      <a:gd name="T15" fmla="*/ 108 h 243"/>
                      <a:gd name="T16" fmla="*/ 37 w 59"/>
                      <a:gd name="T17" fmla="*/ 115 h 243"/>
                      <a:gd name="T18" fmla="*/ 41 w 59"/>
                      <a:gd name="T19" fmla="*/ 146 h 243"/>
                      <a:gd name="T20" fmla="*/ 42 w 59"/>
                      <a:gd name="T21" fmla="*/ 177 h 243"/>
                      <a:gd name="T22" fmla="*/ 43 w 59"/>
                      <a:gd name="T23" fmla="*/ 209 h 243"/>
                      <a:gd name="T24" fmla="*/ 44 w 59"/>
                      <a:gd name="T25" fmla="*/ 240 h 243"/>
                      <a:gd name="T26" fmla="*/ 46 w 59"/>
                      <a:gd name="T27" fmla="*/ 242 h 243"/>
                      <a:gd name="T28" fmla="*/ 48 w 59"/>
                      <a:gd name="T29" fmla="*/ 243 h 243"/>
                      <a:gd name="T30" fmla="*/ 51 w 59"/>
                      <a:gd name="T31" fmla="*/ 242 h 243"/>
                      <a:gd name="T32" fmla="*/ 52 w 59"/>
                      <a:gd name="T33" fmla="*/ 239 h 243"/>
                      <a:gd name="T34" fmla="*/ 57 w 59"/>
                      <a:gd name="T35" fmla="*/ 208 h 243"/>
                      <a:gd name="T36" fmla="*/ 59 w 59"/>
                      <a:gd name="T37" fmla="*/ 176 h 243"/>
                      <a:gd name="T38" fmla="*/ 57 w 59"/>
                      <a:gd name="T39" fmla="*/ 143 h 243"/>
                      <a:gd name="T40" fmla="*/ 51 w 59"/>
                      <a:gd name="T41" fmla="*/ 112 h 243"/>
                      <a:gd name="T42" fmla="*/ 49 w 59"/>
                      <a:gd name="T43" fmla="*/ 105 h 243"/>
                      <a:gd name="T44" fmla="*/ 47 w 59"/>
                      <a:gd name="T45" fmla="*/ 97 h 243"/>
                      <a:gd name="T46" fmla="*/ 45 w 59"/>
                      <a:gd name="T47" fmla="*/ 90 h 243"/>
                      <a:gd name="T48" fmla="*/ 42 w 59"/>
                      <a:gd name="T49" fmla="*/ 83 h 243"/>
                      <a:gd name="T50" fmla="*/ 39 w 59"/>
                      <a:gd name="T51" fmla="*/ 76 h 243"/>
                      <a:gd name="T52" fmla="*/ 37 w 59"/>
                      <a:gd name="T53" fmla="*/ 68 h 243"/>
                      <a:gd name="T54" fmla="*/ 33 w 59"/>
                      <a:gd name="T55" fmla="*/ 62 h 243"/>
                      <a:gd name="T56" fmla="*/ 30 w 59"/>
                      <a:gd name="T57" fmla="*/ 55 h 243"/>
                      <a:gd name="T58" fmla="*/ 28 w 59"/>
                      <a:gd name="T59" fmla="*/ 51 h 243"/>
                      <a:gd name="T60" fmla="*/ 26 w 59"/>
                      <a:gd name="T61" fmla="*/ 48 h 243"/>
                      <a:gd name="T62" fmla="*/ 24 w 59"/>
                      <a:gd name="T63" fmla="*/ 44 h 243"/>
                      <a:gd name="T64" fmla="*/ 22 w 59"/>
                      <a:gd name="T65" fmla="*/ 40 h 243"/>
                      <a:gd name="T66" fmla="*/ 19 w 59"/>
                      <a:gd name="T67" fmla="*/ 37 h 243"/>
                      <a:gd name="T68" fmla="*/ 18 w 59"/>
                      <a:gd name="T69" fmla="*/ 34 h 243"/>
                      <a:gd name="T70" fmla="*/ 15 w 59"/>
                      <a:gd name="T71" fmla="*/ 30 h 243"/>
                      <a:gd name="T72" fmla="*/ 14 w 59"/>
                      <a:gd name="T73" fmla="*/ 26 h 243"/>
                      <a:gd name="T74" fmla="*/ 12 w 59"/>
                      <a:gd name="T75" fmla="*/ 23 h 243"/>
                      <a:gd name="T76" fmla="*/ 10 w 59"/>
                      <a:gd name="T77" fmla="*/ 18 h 243"/>
                      <a:gd name="T78" fmla="*/ 7 w 59"/>
                      <a:gd name="T79" fmla="*/ 14 h 243"/>
                      <a:gd name="T80" fmla="*/ 5 w 59"/>
                      <a:gd name="T81" fmla="*/ 10 h 243"/>
                      <a:gd name="T82" fmla="*/ 3 w 59"/>
                      <a:gd name="T83" fmla="*/ 6 h 243"/>
                      <a:gd name="T84" fmla="*/ 1 w 59"/>
                      <a:gd name="T85" fmla="*/ 2 h 243"/>
                      <a:gd name="T86" fmla="*/ 0 w 59"/>
                      <a:gd name="T87" fmla="*/ 1 h 243"/>
                      <a:gd name="T88" fmla="*/ 0 w 59"/>
                      <a:gd name="T89" fmla="*/ 0 h 243"/>
                      <a:gd name="T90" fmla="*/ 1 w 59"/>
                      <a:gd name="T91" fmla="*/ 1 h 243"/>
                      <a:gd name="T92" fmla="*/ 2 w 59"/>
                      <a:gd name="T93" fmla="*/ 6 h 243"/>
                      <a:gd name="T94" fmla="*/ 5 w 59"/>
                      <a:gd name="T95" fmla="*/ 12 h 243"/>
                      <a:gd name="T96" fmla="*/ 9 w 59"/>
                      <a:gd name="T97" fmla="*/ 20 h 243"/>
                      <a:gd name="T98" fmla="*/ 12 w 59"/>
                      <a:gd name="T99" fmla="*/ 29 h 243"/>
                      <a:gd name="T100" fmla="*/ 16 w 59"/>
                      <a:gd name="T101" fmla="*/ 39 h 243"/>
                      <a:gd name="T102" fmla="*/ 19 w 59"/>
                      <a:gd name="T103" fmla="*/ 48 h 243"/>
                      <a:gd name="T104" fmla="*/ 23 w 59"/>
                      <a:gd name="T105" fmla="*/ 55 h 2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9"/>
                      <a:gd name="T160" fmla="*/ 0 h 243"/>
                      <a:gd name="T161" fmla="*/ 59 w 59"/>
                      <a:gd name="T162" fmla="*/ 243 h 2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9" h="243">
                        <a:moveTo>
                          <a:pt x="23" y="55"/>
                        </a:moveTo>
                        <a:lnTo>
                          <a:pt x="25" y="62"/>
                        </a:lnTo>
                        <a:lnTo>
                          <a:pt x="28" y="70"/>
                        </a:lnTo>
                        <a:lnTo>
                          <a:pt x="29" y="77"/>
                        </a:lnTo>
                        <a:lnTo>
                          <a:pt x="31" y="85"/>
                        </a:lnTo>
                        <a:lnTo>
                          <a:pt x="33" y="92"/>
                        </a:lnTo>
                        <a:lnTo>
                          <a:pt x="34" y="100"/>
                        </a:lnTo>
                        <a:lnTo>
                          <a:pt x="36" y="108"/>
                        </a:lnTo>
                        <a:lnTo>
                          <a:pt x="37" y="115"/>
                        </a:lnTo>
                        <a:lnTo>
                          <a:pt x="41" y="146"/>
                        </a:lnTo>
                        <a:lnTo>
                          <a:pt x="42" y="177"/>
                        </a:lnTo>
                        <a:lnTo>
                          <a:pt x="43" y="209"/>
                        </a:lnTo>
                        <a:lnTo>
                          <a:pt x="44" y="240"/>
                        </a:lnTo>
                        <a:lnTo>
                          <a:pt x="46" y="242"/>
                        </a:lnTo>
                        <a:lnTo>
                          <a:pt x="48" y="243"/>
                        </a:lnTo>
                        <a:lnTo>
                          <a:pt x="51" y="242"/>
                        </a:lnTo>
                        <a:lnTo>
                          <a:pt x="52" y="239"/>
                        </a:lnTo>
                        <a:lnTo>
                          <a:pt x="57" y="208"/>
                        </a:lnTo>
                        <a:lnTo>
                          <a:pt x="59" y="176"/>
                        </a:lnTo>
                        <a:lnTo>
                          <a:pt x="57" y="143"/>
                        </a:lnTo>
                        <a:lnTo>
                          <a:pt x="51" y="112"/>
                        </a:lnTo>
                        <a:lnTo>
                          <a:pt x="49" y="105"/>
                        </a:lnTo>
                        <a:lnTo>
                          <a:pt x="47" y="97"/>
                        </a:lnTo>
                        <a:lnTo>
                          <a:pt x="45" y="90"/>
                        </a:lnTo>
                        <a:lnTo>
                          <a:pt x="42" y="83"/>
                        </a:lnTo>
                        <a:lnTo>
                          <a:pt x="39" y="76"/>
                        </a:lnTo>
                        <a:lnTo>
                          <a:pt x="37" y="68"/>
                        </a:lnTo>
                        <a:lnTo>
                          <a:pt x="33" y="62"/>
                        </a:lnTo>
                        <a:lnTo>
                          <a:pt x="30" y="55"/>
                        </a:lnTo>
                        <a:lnTo>
                          <a:pt x="28" y="51"/>
                        </a:lnTo>
                        <a:lnTo>
                          <a:pt x="26" y="48"/>
                        </a:lnTo>
                        <a:lnTo>
                          <a:pt x="24" y="44"/>
                        </a:lnTo>
                        <a:lnTo>
                          <a:pt x="22" y="40"/>
                        </a:lnTo>
                        <a:lnTo>
                          <a:pt x="19" y="37"/>
                        </a:lnTo>
                        <a:lnTo>
                          <a:pt x="18" y="34"/>
                        </a:lnTo>
                        <a:lnTo>
                          <a:pt x="15" y="30"/>
                        </a:lnTo>
                        <a:lnTo>
                          <a:pt x="14" y="26"/>
                        </a:lnTo>
                        <a:lnTo>
                          <a:pt x="12" y="23"/>
                        </a:lnTo>
                        <a:lnTo>
                          <a:pt x="10" y="18"/>
                        </a:lnTo>
                        <a:lnTo>
                          <a:pt x="7" y="14"/>
                        </a:lnTo>
                        <a:lnTo>
                          <a:pt x="5" y="10"/>
                        </a:lnTo>
                        <a:lnTo>
                          <a:pt x="3" y="6"/>
                        </a:lnTo>
                        <a:lnTo>
                          <a:pt x="1" y="2"/>
                        </a:lnTo>
                        <a:lnTo>
                          <a:pt x="0" y="1"/>
                        </a:lnTo>
                        <a:lnTo>
                          <a:pt x="0" y="0"/>
                        </a:lnTo>
                        <a:lnTo>
                          <a:pt x="1" y="1"/>
                        </a:lnTo>
                        <a:lnTo>
                          <a:pt x="2" y="6"/>
                        </a:lnTo>
                        <a:lnTo>
                          <a:pt x="5" y="12"/>
                        </a:lnTo>
                        <a:lnTo>
                          <a:pt x="9" y="20"/>
                        </a:lnTo>
                        <a:lnTo>
                          <a:pt x="12" y="29"/>
                        </a:lnTo>
                        <a:lnTo>
                          <a:pt x="16" y="39"/>
                        </a:lnTo>
                        <a:lnTo>
                          <a:pt x="19" y="48"/>
                        </a:lnTo>
                        <a:lnTo>
                          <a:pt x="23" y="5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61"/>
                  <p:cNvSpPr>
                    <a:spLocks/>
                  </p:cNvSpPr>
                  <p:nvPr/>
                </p:nvSpPr>
                <p:spPr bwMode="auto">
                  <a:xfrm>
                    <a:off x="1331" y="2465"/>
                    <a:ext cx="60" cy="90"/>
                  </a:xfrm>
                  <a:custGeom>
                    <a:avLst/>
                    <a:gdLst>
                      <a:gd name="T0" fmla="*/ 14 w 60"/>
                      <a:gd name="T1" fmla="*/ 34 h 90"/>
                      <a:gd name="T2" fmla="*/ 12 w 60"/>
                      <a:gd name="T3" fmla="*/ 37 h 90"/>
                      <a:gd name="T4" fmla="*/ 10 w 60"/>
                      <a:gd name="T5" fmla="*/ 40 h 90"/>
                      <a:gd name="T6" fmla="*/ 7 w 60"/>
                      <a:gd name="T7" fmla="*/ 44 h 90"/>
                      <a:gd name="T8" fmla="*/ 6 w 60"/>
                      <a:gd name="T9" fmla="*/ 47 h 90"/>
                      <a:gd name="T10" fmla="*/ 4 w 60"/>
                      <a:gd name="T11" fmla="*/ 51 h 90"/>
                      <a:gd name="T12" fmla="*/ 2 w 60"/>
                      <a:gd name="T13" fmla="*/ 54 h 90"/>
                      <a:gd name="T14" fmla="*/ 1 w 60"/>
                      <a:gd name="T15" fmla="*/ 58 h 90"/>
                      <a:gd name="T16" fmla="*/ 0 w 60"/>
                      <a:gd name="T17" fmla="*/ 62 h 90"/>
                      <a:gd name="T18" fmla="*/ 0 w 60"/>
                      <a:gd name="T19" fmla="*/ 69 h 90"/>
                      <a:gd name="T20" fmla="*/ 1 w 60"/>
                      <a:gd name="T21" fmla="*/ 76 h 90"/>
                      <a:gd name="T22" fmla="*/ 3 w 60"/>
                      <a:gd name="T23" fmla="*/ 83 h 90"/>
                      <a:gd name="T24" fmla="*/ 6 w 60"/>
                      <a:gd name="T25" fmla="*/ 89 h 90"/>
                      <a:gd name="T26" fmla="*/ 6 w 60"/>
                      <a:gd name="T27" fmla="*/ 90 h 90"/>
                      <a:gd name="T28" fmla="*/ 7 w 60"/>
                      <a:gd name="T29" fmla="*/ 90 h 90"/>
                      <a:gd name="T30" fmla="*/ 8 w 60"/>
                      <a:gd name="T31" fmla="*/ 89 h 90"/>
                      <a:gd name="T32" fmla="*/ 8 w 60"/>
                      <a:gd name="T33" fmla="*/ 88 h 90"/>
                      <a:gd name="T34" fmla="*/ 6 w 60"/>
                      <a:gd name="T35" fmla="*/ 80 h 90"/>
                      <a:gd name="T36" fmla="*/ 5 w 60"/>
                      <a:gd name="T37" fmla="*/ 73 h 90"/>
                      <a:gd name="T38" fmla="*/ 5 w 60"/>
                      <a:gd name="T39" fmla="*/ 66 h 90"/>
                      <a:gd name="T40" fmla="*/ 6 w 60"/>
                      <a:gd name="T41" fmla="*/ 59 h 90"/>
                      <a:gd name="T42" fmla="*/ 8 w 60"/>
                      <a:gd name="T43" fmla="*/ 53 h 90"/>
                      <a:gd name="T44" fmla="*/ 11 w 60"/>
                      <a:gd name="T45" fmla="*/ 47 h 90"/>
                      <a:gd name="T46" fmla="*/ 15 w 60"/>
                      <a:gd name="T47" fmla="*/ 40 h 90"/>
                      <a:gd name="T48" fmla="*/ 19 w 60"/>
                      <a:gd name="T49" fmla="*/ 34 h 90"/>
                      <a:gd name="T50" fmla="*/ 23 w 60"/>
                      <a:gd name="T51" fmla="*/ 29 h 90"/>
                      <a:gd name="T52" fmla="*/ 29 w 60"/>
                      <a:gd name="T53" fmla="*/ 23 h 90"/>
                      <a:gd name="T54" fmla="*/ 36 w 60"/>
                      <a:gd name="T55" fmla="*/ 17 h 90"/>
                      <a:gd name="T56" fmla="*/ 43 w 60"/>
                      <a:gd name="T57" fmla="*/ 12 h 90"/>
                      <a:gd name="T58" fmla="*/ 50 w 60"/>
                      <a:gd name="T59" fmla="*/ 7 h 90"/>
                      <a:gd name="T60" fmla="*/ 55 w 60"/>
                      <a:gd name="T61" fmla="*/ 3 h 90"/>
                      <a:gd name="T62" fmla="*/ 59 w 60"/>
                      <a:gd name="T63" fmla="*/ 1 h 90"/>
                      <a:gd name="T64" fmla="*/ 60 w 60"/>
                      <a:gd name="T65" fmla="*/ 0 h 90"/>
                      <a:gd name="T66" fmla="*/ 59 w 60"/>
                      <a:gd name="T67" fmla="*/ 1 h 90"/>
                      <a:gd name="T68" fmla="*/ 54 w 60"/>
                      <a:gd name="T69" fmla="*/ 3 h 90"/>
                      <a:gd name="T70" fmla="*/ 48 w 60"/>
                      <a:gd name="T71" fmla="*/ 7 h 90"/>
                      <a:gd name="T72" fmla="*/ 41 w 60"/>
                      <a:gd name="T73" fmla="*/ 12 h 90"/>
                      <a:gd name="T74" fmla="*/ 33 w 60"/>
                      <a:gd name="T75" fmla="*/ 17 h 90"/>
                      <a:gd name="T76" fmla="*/ 26 w 60"/>
                      <a:gd name="T77" fmla="*/ 23 h 90"/>
                      <a:gd name="T78" fmla="*/ 19 w 60"/>
                      <a:gd name="T79" fmla="*/ 28 h 90"/>
                      <a:gd name="T80" fmla="*/ 14 w 60"/>
                      <a:gd name="T81" fmla="*/ 34 h 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0"/>
                      <a:gd name="T124" fmla="*/ 0 h 90"/>
                      <a:gd name="T125" fmla="*/ 60 w 60"/>
                      <a:gd name="T126" fmla="*/ 90 h 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0" h="90">
                        <a:moveTo>
                          <a:pt x="14" y="34"/>
                        </a:moveTo>
                        <a:lnTo>
                          <a:pt x="12" y="37"/>
                        </a:lnTo>
                        <a:lnTo>
                          <a:pt x="10" y="40"/>
                        </a:lnTo>
                        <a:lnTo>
                          <a:pt x="7" y="44"/>
                        </a:lnTo>
                        <a:lnTo>
                          <a:pt x="6" y="47"/>
                        </a:lnTo>
                        <a:lnTo>
                          <a:pt x="4" y="51"/>
                        </a:lnTo>
                        <a:lnTo>
                          <a:pt x="2" y="54"/>
                        </a:lnTo>
                        <a:lnTo>
                          <a:pt x="1" y="58"/>
                        </a:lnTo>
                        <a:lnTo>
                          <a:pt x="0" y="62"/>
                        </a:lnTo>
                        <a:lnTo>
                          <a:pt x="0" y="69"/>
                        </a:lnTo>
                        <a:lnTo>
                          <a:pt x="1" y="76"/>
                        </a:lnTo>
                        <a:lnTo>
                          <a:pt x="3" y="83"/>
                        </a:lnTo>
                        <a:lnTo>
                          <a:pt x="6" y="89"/>
                        </a:lnTo>
                        <a:lnTo>
                          <a:pt x="6" y="90"/>
                        </a:lnTo>
                        <a:lnTo>
                          <a:pt x="7" y="90"/>
                        </a:lnTo>
                        <a:lnTo>
                          <a:pt x="8" y="89"/>
                        </a:lnTo>
                        <a:lnTo>
                          <a:pt x="8" y="88"/>
                        </a:lnTo>
                        <a:lnTo>
                          <a:pt x="6" y="80"/>
                        </a:lnTo>
                        <a:lnTo>
                          <a:pt x="5" y="73"/>
                        </a:lnTo>
                        <a:lnTo>
                          <a:pt x="5" y="66"/>
                        </a:lnTo>
                        <a:lnTo>
                          <a:pt x="6" y="59"/>
                        </a:lnTo>
                        <a:lnTo>
                          <a:pt x="8" y="53"/>
                        </a:lnTo>
                        <a:lnTo>
                          <a:pt x="11" y="47"/>
                        </a:lnTo>
                        <a:lnTo>
                          <a:pt x="15" y="40"/>
                        </a:lnTo>
                        <a:lnTo>
                          <a:pt x="19" y="34"/>
                        </a:lnTo>
                        <a:lnTo>
                          <a:pt x="23" y="29"/>
                        </a:lnTo>
                        <a:lnTo>
                          <a:pt x="29" y="23"/>
                        </a:lnTo>
                        <a:lnTo>
                          <a:pt x="36" y="17"/>
                        </a:lnTo>
                        <a:lnTo>
                          <a:pt x="43" y="12"/>
                        </a:lnTo>
                        <a:lnTo>
                          <a:pt x="50" y="7"/>
                        </a:lnTo>
                        <a:lnTo>
                          <a:pt x="55" y="3"/>
                        </a:lnTo>
                        <a:lnTo>
                          <a:pt x="59" y="1"/>
                        </a:lnTo>
                        <a:lnTo>
                          <a:pt x="60" y="0"/>
                        </a:lnTo>
                        <a:lnTo>
                          <a:pt x="59" y="1"/>
                        </a:lnTo>
                        <a:lnTo>
                          <a:pt x="54" y="3"/>
                        </a:lnTo>
                        <a:lnTo>
                          <a:pt x="48" y="7"/>
                        </a:lnTo>
                        <a:lnTo>
                          <a:pt x="41" y="12"/>
                        </a:lnTo>
                        <a:lnTo>
                          <a:pt x="33" y="17"/>
                        </a:lnTo>
                        <a:lnTo>
                          <a:pt x="26" y="23"/>
                        </a:lnTo>
                        <a:lnTo>
                          <a:pt x="19" y="28"/>
                        </a:lnTo>
                        <a:lnTo>
                          <a:pt x="14" y="3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62"/>
                  <p:cNvSpPr>
                    <a:spLocks/>
                  </p:cNvSpPr>
                  <p:nvPr/>
                </p:nvSpPr>
                <p:spPr bwMode="auto">
                  <a:xfrm>
                    <a:off x="1369" y="2467"/>
                    <a:ext cx="48" cy="95"/>
                  </a:xfrm>
                  <a:custGeom>
                    <a:avLst/>
                    <a:gdLst>
                      <a:gd name="T0" fmla="*/ 11 w 48"/>
                      <a:gd name="T1" fmla="*/ 40 h 95"/>
                      <a:gd name="T2" fmla="*/ 7 w 48"/>
                      <a:gd name="T3" fmla="*/ 47 h 95"/>
                      <a:gd name="T4" fmla="*/ 4 w 48"/>
                      <a:gd name="T5" fmla="*/ 54 h 95"/>
                      <a:gd name="T6" fmla="*/ 2 w 48"/>
                      <a:gd name="T7" fmla="*/ 61 h 95"/>
                      <a:gd name="T8" fmla="*/ 0 w 48"/>
                      <a:gd name="T9" fmla="*/ 68 h 95"/>
                      <a:gd name="T10" fmla="*/ 0 w 48"/>
                      <a:gd name="T11" fmla="*/ 75 h 95"/>
                      <a:gd name="T12" fmla="*/ 1 w 48"/>
                      <a:gd name="T13" fmla="*/ 81 h 95"/>
                      <a:gd name="T14" fmla="*/ 2 w 48"/>
                      <a:gd name="T15" fmla="*/ 88 h 95"/>
                      <a:gd name="T16" fmla="*/ 4 w 48"/>
                      <a:gd name="T17" fmla="*/ 94 h 95"/>
                      <a:gd name="T18" fmla="*/ 4 w 48"/>
                      <a:gd name="T19" fmla="*/ 95 h 95"/>
                      <a:gd name="T20" fmla="*/ 5 w 48"/>
                      <a:gd name="T21" fmla="*/ 95 h 95"/>
                      <a:gd name="T22" fmla="*/ 6 w 48"/>
                      <a:gd name="T23" fmla="*/ 94 h 95"/>
                      <a:gd name="T24" fmla="*/ 6 w 48"/>
                      <a:gd name="T25" fmla="*/ 93 h 95"/>
                      <a:gd name="T26" fmla="*/ 5 w 48"/>
                      <a:gd name="T27" fmla="*/ 79 h 95"/>
                      <a:gd name="T28" fmla="*/ 6 w 48"/>
                      <a:gd name="T29" fmla="*/ 65 h 95"/>
                      <a:gd name="T30" fmla="*/ 9 w 48"/>
                      <a:gd name="T31" fmla="*/ 52 h 95"/>
                      <a:gd name="T32" fmla="*/ 15 w 48"/>
                      <a:gd name="T33" fmla="*/ 39 h 95"/>
                      <a:gd name="T34" fmla="*/ 19 w 48"/>
                      <a:gd name="T35" fmla="*/ 33 h 95"/>
                      <a:gd name="T36" fmla="*/ 24 w 48"/>
                      <a:gd name="T37" fmla="*/ 26 h 95"/>
                      <a:gd name="T38" fmla="*/ 29 w 48"/>
                      <a:gd name="T39" fmla="*/ 20 h 95"/>
                      <a:gd name="T40" fmla="*/ 35 w 48"/>
                      <a:gd name="T41" fmla="*/ 14 h 95"/>
                      <a:gd name="T42" fmla="*/ 40 w 48"/>
                      <a:gd name="T43" fmla="*/ 8 h 95"/>
                      <a:gd name="T44" fmla="*/ 44 w 48"/>
                      <a:gd name="T45" fmla="*/ 4 h 95"/>
                      <a:gd name="T46" fmla="*/ 47 w 48"/>
                      <a:gd name="T47" fmla="*/ 0 h 95"/>
                      <a:gd name="T48" fmla="*/ 48 w 48"/>
                      <a:gd name="T49" fmla="*/ 0 h 95"/>
                      <a:gd name="T50" fmla="*/ 47 w 48"/>
                      <a:gd name="T51" fmla="*/ 0 h 95"/>
                      <a:gd name="T52" fmla="*/ 44 w 48"/>
                      <a:gd name="T53" fmla="*/ 4 h 95"/>
                      <a:gd name="T54" fmla="*/ 39 w 48"/>
                      <a:gd name="T55" fmla="*/ 8 h 95"/>
                      <a:gd name="T56" fmla="*/ 33 w 48"/>
                      <a:gd name="T57" fmla="*/ 14 h 95"/>
                      <a:gd name="T58" fmla="*/ 27 w 48"/>
                      <a:gd name="T59" fmla="*/ 20 h 95"/>
                      <a:gd name="T60" fmla="*/ 21 w 48"/>
                      <a:gd name="T61" fmla="*/ 27 h 95"/>
                      <a:gd name="T62" fmla="*/ 15 w 48"/>
                      <a:gd name="T63" fmla="*/ 34 h 95"/>
                      <a:gd name="T64" fmla="*/ 11 w 48"/>
                      <a:gd name="T65" fmla="*/ 4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95"/>
                      <a:gd name="T101" fmla="*/ 48 w 48"/>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95">
                        <a:moveTo>
                          <a:pt x="11" y="40"/>
                        </a:moveTo>
                        <a:lnTo>
                          <a:pt x="7" y="47"/>
                        </a:lnTo>
                        <a:lnTo>
                          <a:pt x="4" y="54"/>
                        </a:lnTo>
                        <a:lnTo>
                          <a:pt x="2" y="61"/>
                        </a:lnTo>
                        <a:lnTo>
                          <a:pt x="0" y="68"/>
                        </a:lnTo>
                        <a:lnTo>
                          <a:pt x="0" y="75"/>
                        </a:lnTo>
                        <a:lnTo>
                          <a:pt x="1" y="81"/>
                        </a:lnTo>
                        <a:lnTo>
                          <a:pt x="2" y="88"/>
                        </a:lnTo>
                        <a:lnTo>
                          <a:pt x="4" y="94"/>
                        </a:lnTo>
                        <a:lnTo>
                          <a:pt x="4" y="95"/>
                        </a:lnTo>
                        <a:lnTo>
                          <a:pt x="5" y="95"/>
                        </a:lnTo>
                        <a:lnTo>
                          <a:pt x="6" y="94"/>
                        </a:lnTo>
                        <a:lnTo>
                          <a:pt x="6" y="93"/>
                        </a:lnTo>
                        <a:lnTo>
                          <a:pt x="5" y="79"/>
                        </a:lnTo>
                        <a:lnTo>
                          <a:pt x="6" y="65"/>
                        </a:lnTo>
                        <a:lnTo>
                          <a:pt x="9" y="52"/>
                        </a:lnTo>
                        <a:lnTo>
                          <a:pt x="15" y="39"/>
                        </a:lnTo>
                        <a:lnTo>
                          <a:pt x="19" y="33"/>
                        </a:lnTo>
                        <a:lnTo>
                          <a:pt x="24" y="26"/>
                        </a:lnTo>
                        <a:lnTo>
                          <a:pt x="29" y="20"/>
                        </a:lnTo>
                        <a:lnTo>
                          <a:pt x="35" y="14"/>
                        </a:lnTo>
                        <a:lnTo>
                          <a:pt x="40" y="8"/>
                        </a:lnTo>
                        <a:lnTo>
                          <a:pt x="44" y="4"/>
                        </a:lnTo>
                        <a:lnTo>
                          <a:pt x="47" y="0"/>
                        </a:lnTo>
                        <a:lnTo>
                          <a:pt x="48" y="0"/>
                        </a:lnTo>
                        <a:lnTo>
                          <a:pt x="47" y="0"/>
                        </a:lnTo>
                        <a:lnTo>
                          <a:pt x="44" y="4"/>
                        </a:lnTo>
                        <a:lnTo>
                          <a:pt x="39" y="8"/>
                        </a:lnTo>
                        <a:lnTo>
                          <a:pt x="33" y="14"/>
                        </a:lnTo>
                        <a:lnTo>
                          <a:pt x="27" y="20"/>
                        </a:lnTo>
                        <a:lnTo>
                          <a:pt x="21" y="27"/>
                        </a:lnTo>
                        <a:lnTo>
                          <a:pt x="15" y="34"/>
                        </a:lnTo>
                        <a:lnTo>
                          <a:pt x="11" y="4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63"/>
                  <p:cNvSpPr>
                    <a:spLocks/>
                  </p:cNvSpPr>
                  <p:nvPr/>
                </p:nvSpPr>
                <p:spPr bwMode="auto">
                  <a:xfrm>
                    <a:off x="1419" y="2420"/>
                    <a:ext cx="143" cy="66"/>
                  </a:xfrm>
                  <a:custGeom>
                    <a:avLst/>
                    <a:gdLst>
                      <a:gd name="T0" fmla="*/ 58 w 143"/>
                      <a:gd name="T1" fmla="*/ 20 h 66"/>
                      <a:gd name="T2" fmla="*/ 64 w 143"/>
                      <a:gd name="T3" fmla="*/ 14 h 66"/>
                      <a:gd name="T4" fmla="*/ 70 w 143"/>
                      <a:gd name="T5" fmla="*/ 8 h 66"/>
                      <a:gd name="T6" fmla="*/ 77 w 143"/>
                      <a:gd name="T7" fmla="*/ 6 h 66"/>
                      <a:gd name="T8" fmla="*/ 85 w 143"/>
                      <a:gd name="T9" fmla="*/ 8 h 66"/>
                      <a:gd name="T10" fmla="*/ 92 w 143"/>
                      <a:gd name="T11" fmla="*/ 10 h 66"/>
                      <a:gd name="T12" fmla="*/ 98 w 143"/>
                      <a:gd name="T13" fmla="*/ 14 h 66"/>
                      <a:gd name="T14" fmla="*/ 105 w 143"/>
                      <a:gd name="T15" fmla="*/ 16 h 66"/>
                      <a:gd name="T16" fmla="*/ 111 w 143"/>
                      <a:gd name="T17" fmla="*/ 18 h 66"/>
                      <a:gd name="T18" fmla="*/ 117 w 143"/>
                      <a:gd name="T19" fmla="*/ 20 h 66"/>
                      <a:gd name="T20" fmla="*/ 122 w 143"/>
                      <a:gd name="T21" fmla="*/ 23 h 66"/>
                      <a:gd name="T22" fmla="*/ 128 w 143"/>
                      <a:gd name="T23" fmla="*/ 25 h 66"/>
                      <a:gd name="T24" fmla="*/ 134 w 143"/>
                      <a:gd name="T25" fmla="*/ 28 h 66"/>
                      <a:gd name="T26" fmla="*/ 139 w 143"/>
                      <a:gd name="T27" fmla="*/ 31 h 66"/>
                      <a:gd name="T28" fmla="*/ 143 w 143"/>
                      <a:gd name="T29" fmla="*/ 32 h 66"/>
                      <a:gd name="T30" fmla="*/ 143 w 143"/>
                      <a:gd name="T31" fmla="*/ 31 h 66"/>
                      <a:gd name="T32" fmla="*/ 140 w 143"/>
                      <a:gd name="T33" fmla="*/ 29 h 66"/>
                      <a:gd name="T34" fmla="*/ 135 w 143"/>
                      <a:gd name="T35" fmla="*/ 26 h 66"/>
                      <a:gd name="T36" fmla="*/ 130 w 143"/>
                      <a:gd name="T37" fmla="*/ 23 h 66"/>
                      <a:gd name="T38" fmla="*/ 124 w 143"/>
                      <a:gd name="T39" fmla="*/ 20 h 66"/>
                      <a:gd name="T40" fmla="*/ 118 w 143"/>
                      <a:gd name="T41" fmla="*/ 18 h 66"/>
                      <a:gd name="T42" fmla="*/ 112 w 143"/>
                      <a:gd name="T43" fmla="*/ 15 h 66"/>
                      <a:gd name="T44" fmla="*/ 106 w 143"/>
                      <a:gd name="T45" fmla="*/ 13 h 66"/>
                      <a:gd name="T46" fmla="*/ 100 w 143"/>
                      <a:gd name="T47" fmla="*/ 10 h 66"/>
                      <a:gd name="T48" fmla="*/ 93 w 143"/>
                      <a:gd name="T49" fmla="*/ 6 h 66"/>
                      <a:gd name="T50" fmla="*/ 84 w 143"/>
                      <a:gd name="T51" fmla="*/ 2 h 66"/>
                      <a:gd name="T52" fmla="*/ 75 w 143"/>
                      <a:gd name="T53" fmla="*/ 0 h 66"/>
                      <a:gd name="T54" fmla="*/ 67 w 143"/>
                      <a:gd name="T55" fmla="*/ 3 h 66"/>
                      <a:gd name="T56" fmla="*/ 55 w 143"/>
                      <a:gd name="T57" fmla="*/ 17 h 66"/>
                      <a:gd name="T58" fmla="*/ 34 w 143"/>
                      <a:gd name="T59" fmla="*/ 37 h 66"/>
                      <a:gd name="T60" fmla="*/ 14 w 143"/>
                      <a:gd name="T61" fmla="*/ 54 h 66"/>
                      <a:gd name="T62" fmla="*/ 2 w 143"/>
                      <a:gd name="T63" fmla="*/ 65 h 66"/>
                      <a:gd name="T64" fmla="*/ 2 w 143"/>
                      <a:gd name="T65" fmla="*/ 65 h 66"/>
                      <a:gd name="T66" fmla="*/ 13 w 143"/>
                      <a:gd name="T67" fmla="*/ 57 h 66"/>
                      <a:gd name="T68" fmla="*/ 31 w 143"/>
                      <a:gd name="T69" fmla="*/ 45 h 66"/>
                      <a:gd name="T70" fmla="*/ 49 w 143"/>
                      <a:gd name="T71" fmla="*/ 31 h 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3"/>
                      <a:gd name="T109" fmla="*/ 0 h 66"/>
                      <a:gd name="T110" fmla="*/ 143 w 143"/>
                      <a:gd name="T111" fmla="*/ 66 h 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3" h="66">
                        <a:moveTo>
                          <a:pt x="56" y="24"/>
                        </a:moveTo>
                        <a:lnTo>
                          <a:pt x="58" y="20"/>
                        </a:lnTo>
                        <a:lnTo>
                          <a:pt x="61" y="17"/>
                        </a:lnTo>
                        <a:lnTo>
                          <a:pt x="64" y="14"/>
                        </a:lnTo>
                        <a:lnTo>
                          <a:pt x="67" y="10"/>
                        </a:lnTo>
                        <a:lnTo>
                          <a:pt x="70" y="8"/>
                        </a:lnTo>
                        <a:lnTo>
                          <a:pt x="73" y="6"/>
                        </a:lnTo>
                        <a:lnTo>
                          <a:pt x="77" y="6"/>
                        </a:lnTo>
                        <a:lnTo>
                          <a:pt x="81" y="6"/>
                        </a:lnTo>
                        <a:lnTo>
                          <a:pt x="85" y="8"/>
                        </a:lnTo>
                        <a:lnTo>
                          <a:pt x="89" y="9"/>
                        </a:lnTo>
                        <a:lnTo>
                          <a:pt x="92" y="10"/>
                        </a:lnTo>
                        <a:lnTo>
                          <a:pt x="96" y="12"/>
                        </a:lnTo>
                        <a:lnTo>
                          <a:pt x="98" y="14"/>
                        </a:lnTo>
                        <a:lnTo>
                          <a:pt x="102" y="15"/>
                        </a:lnTo>
                        <a:lnTo>
                          <a:pt x="105" y="16"/>
                        </a:lnTo>
                        <a:lnTo>
                          <a:pt x="108" y="17"/>
                        </a:lnTo>
                        <a:lnTo>
                          <a:pt x="111" y="18"/>
                        </a:lnTo>
                        <a:lnTo>
                          <a:pt x="114" y="19"/>
                        </a:lnTo>
                        <a:lnTo>
                          <a:pt x="117" y="20"/>
                        </a:lnTo>
                        <a:lnTo>
                          <a:pt x="120" y="22"/>
                        </a:lnTo>
                        <a:lnTo>
                          <a:pt x="122" y="23"/>
                        </a:lnTo>
                        <a:lnTo>
                          <a:pt x="125" y="24"/>
                        </a:lnTo>
                        <a:lnTo>
                          <a:pt x="128" y="25"/>
                        </a:lnTo>
                        <a:lnTo>
                          <a:pt x="131" y="27"/>
                        </a:lnTo>
                        <a:lnTo>
                          <a:pt x="134" y="28"/>
                        </a:lnTo>
                        <a:lnTo>
                          <a:pt x="137" y="29"/>
                        </a:lnTo>
                        <a:lnTo>
                          <a:pt x="139" y="31"/>
                        </a:lnTo>
                        <a:lnTo>
                          <a:pt x="142" y="32"/>
                        </a:lnTo>
                        <a:lnTo>
                          <a:pt x="143" y="32"/>
                        </a:lnTo>
                        <a:lnTo>
                          <a:pt x="143" y="31"/>
                        </a:lnTo>
                        <a:lnTo>
                          <a:pt x="143" y="30"/>
                        </a:lnTo>
                        <a:lnTo>
                          <a:pt x="140" y="29"/>
                        </a:lnTo>
                        <a:lnTo>
                          <a:pt x="138" y="27"/>
                        </a:lnTo>
                        <a:lnTo>
                          <a:pt x="135" y="26"/>
                        </a:lnTo>
                        <a:lnTo>
                          <a:pt x="132" y="24"/>
                        </a:lnTo>
                        <a:lnTo>
                          <a:pt x="130" y="23"/>
                        </a:lnTo>
                        <a:lnTo>
                          <a:pt x="127" y="22"/>
                        </a:lnTo>
                        <a:lnTo>
                          <a:pt x="124" y="20"/>
                        </a:lnTo>
                        <a:lnTo>
                          <a:pt x="121" y="19"/>
                        </a:lnTo>
                        <a:lnTo>
                          <a:pt x="118" y="18"/>
                        </a:lnTo>
                        <a:lnTo>
                          <a:pt x="115" y="16"/>
                        </a:lnTo>
                        <a:lnTo>
                          <a:pt x="112" y="15"/>
                        </a:lnTo>
                        <a:lnTo>
                          <a:pt x="109" y="14"/>
                        </a:lnTo>
                        <a:lnTo>
                          <a:pt x="106" y="13"/>
                        </a:lnTo>
                        <a:lnTo>
                          <a:pt x="103" y="11"/>
                        </a:lnTo>
                        <a:lnTo>
                          <a:pt x="100" y="10"/>
                        </a:lnTo>
                        <a:lnTo>
                          <a:pt x="98" y="9"/>
                        </a:lnTo>
                        <a:lnTo>
                          <a:pt x="93" y="6"/>
                        </a:lnTo>
                        <a:lnTo>
                          <a:pt x="89" y="4"/>
                        </a:lnTo>
                        <a:lnTo>
                          <a:pt x="84" y="2"/>
                        </a:lnTo>
                        <a:lnTo>
                          <a:pt x="80" y="1"/>
                        </a:lnTo>
                        <a:lnTo>
                          <a:pt x="75" y="0"/>
                        </a:lnTo>
                        <a:lnTo>
                          <a:pt x="71" y="1"/>
                        </a:lnTo>
                        <a:lnTo>
                          <a:pt x="67" y="3"/>
                        </a:lnTo>
                        <a:lnTo>
                          <a:pt x="63" y="7"/>
                        </a:lnTo>
                        <a:lnTo>
                          <a:pt x="55" y="17"/>
                        </a:lnTo>
                        <a:lnTo>
                          <a:pt x="45" y="27"/>
                        </a:lnTo>
                        <a:lnTo>
                          <a:pt x="34" y="37"/>
                        </a:lnTo>
                        <a:lnTo>
                          <a:pt x="24" y="46"/>
                        </a:lnTo>
                        <a:lnTo>
                          <a:pt x="14" y="54"/>
                        </a:lnTo>
                        <a:lnTo>
                          <a:pt x="7" y="60"/>
                        </a:lnTo>
                        <a:lnTo>
                          <a:pt x="2" y="65"/>
                        </a:lnTo>
                        <a:lnTo>
                          <a:pt x="0" y="66"/>
                        </a:lnTo>
                        <a:lnTo>
                          <a:pt x="2" y="65"/>
                        </a:lnTo>
                        <a:lnTo>
                          <a:pt x="7" y="62"/>
                        </a:lnTo>
                        <a:lnTo>
                          <a:pt x="13" y="57"/>
                        </a:lnTo>
                        <a:lnTo>
                          <a:pt x="22" y="52"/>
                        </a:lnTo>
                        <a:lnTo>
                          <a:pt x="31" y="45"/>
                        </a:lnTo>
                        <a:lnTo>
                          <a:pt x="40" y="38"/>
                        </a:lnTo>
                        <a:lnTo>
                          <a:pt x="49" y="31"/>
                        </a:lnTo>
                        <a:lnTo>
                          <a:pt x="56" y="2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64"/>
                  <p:cNvSpPr>
                    <a:spLocks/>
                  </p:cNvSpPr>
                  <p:nvPr/>
                </p:nvSpPr>
                <p:spPr bwMode="auto">
                  <a:xfrm>
                    <a:off x="1389" y="2500"/>
                    <a:ext cx="95" cy="38"/>
                  </a:xfrm>
                  <a:custGeom>
                    <a:avLst/>
                    <a:gdLst>
                      <a:gd name="T0" fmla="*/ 44 w 95"/>
                      <a:gd name="T1" fmla="*/ 38 h 38"/>
                      <a:gd name="T2" fmla="*/ 48 w 95"/>
                      <a:gd name="T3" fmla="*/ 38 h 38"/>
                      <a:gd name="T4" fmla="*/ 51 w 95"/>
                      <a:gd name="T5" fmla="*/ 36 h 38"/>
                      <a:gd name="T6" fmla="*/ 55 w 95"/>
                      <a:gd name="T7" fmla="*/ 35 h 38"/>
                      <a:gd name="T8" fmla="*/ 59 w 95"/>
                      <a:gd name="T9" fmla="*/ 33 h 38"/>
                      <a:gd name="T10" fmla="*/ 62 w 95"/>
                      <a:gd name="T11" fmla="*/ 31 h 38"/>
                      <a:gd name="T12" fmla="*/ 66 w 95"/>
                      <a:gd name="T13" fmla="*/ 29 h 38"/>
                      <a:gd name="T14" fmla="*/ 69 w 95"/>
                      <a:gd name="T15" fmla="*/ 27 h 38"/>
                      <a:gd name="T16" fmla="*/ 72 w 95"/>
                      <a:gd name="T17" fmla="*/ 25 h 38"/>
                      <a:gd name="T18" fmla="*/ 75 w 95"/>
                      <a:gd name="T19" fmla="*/ 24 h 38"/>
                      <a:gd name="T20" fmla="*/ 78 w 95"/>
                      <a:gd name="T21" fmla="*/ 21 h 38"/>
                      <a:gd name="T22" fmla="*/ 81 w 95"/>
                      <a:gd name="T23" fmla="*/ 19 h 38"/>
                      <a:gd name="T24" fmla="*/ 84 w 95"/>
                      <a:gd name="T25" fmla="*/ 16 h 38"/>
                      <a:gd name="T26" fmla="*/ 86 w 95"/>
                      <a:gd name="T27" fmla="*/ 14 h 38"/>
                      <a:gd name="T28" fmla="*/ 89 w 95"/>
                      <a:gd name="T29" fmla="*/ 11 h 38"/>
                      <a:gd name="T30" fmla="*/ 92 w 95"/>
                      <a:gd name="T31" fmla="*/ 8 h 38"/>
                      <a:gd name="T32" fmla="*/ 94 w 95"/>
                      <a:gd name="T33" fmla="*/ 5 h 38"/>
                      <a:gd name="T34" fmla="*/ 95 w 95"/>
                      <a:gd name="T35" fmla="*/ 3 h 38"/>
                      <a:gd name="T36" fmla="*/ 94 w 95"/>
                      <a:gd name="T37" fmla="*/ 1 h 38"/>
                      <a:gd name="T38" fmla="*/ 93 w 95"/>
                      <a:gd name="T39" fmla="*/ 0 h 38"/>
                      <a:gd name="T40" fmla="*/ 91 w 95"/>
                      <a:gd name="T41" fmla="*/ 0 h 38"/>
                      <a:gd name="T42" fmla="*/ 86 w 95"/>
                      <a:gd name="T43" fmla="*/ 3 h 38"/>
                      <a:gd name="T44" fmla="*/ 80 w 95"/>
                      <a:gd name="T45" fmla="*/ 5 h 38"/>
                      <a:gd name="T46" fmla="*/ 75 w 95"/>
                      <a:gd name="T47" fmla="*/ 7 h 38"/>
                      <a:gd name="T48" fmla="*/ 70 w 95"/>
                      <a:gd name="T49" fmla="*/ 10 h 38"/>
                      <a:gd name="T50" fmla="*/ 65 w 95"/>
                      <a:gd name="T51" fmla="*/ 12 h 38"/>
                      <a:gd name="T52" fmla="*/ 60 w 95"/>
                      <a:gd name="T53" fmla="*/ 15 h 38"/>
                      <a:gd name="T54" fmla="*/ 55 w 95"/>
                      <a:gd name="T55" fmla="*/ 17 h 38"/>
                      <a:gd name="T56" fmla="*/ 51 w 95"/>
                      <a:gd name="T57" fmla="*/ 21 h 38"/>
                      <a:gd name="T58" fmla="*/ 42 w 95"/>
                      <a:gd name="T59" fmla="*/ 26 h 38"/>
                      <a:gd name="T60" fmla="*/ 33 w 95"/>
                      <a:gd name="T61" fmla="*/ 28 h 38"/>
                      <a:gd name="T62" fmla="*/ 25 w 95"/>
                      <a:gd name="T63" fmla="*/ 27 h 38"/>
                      <a:gd name="T64" fmla="*/ 17 w 95"/>
                      <a:gd name="T65" fmla="*/ 25 h 38"/>
                      <a:gd name="T66" fmla="*/ 11 w 95"/>
                      <a:gd name="T67" fmla="*/ 23 h 38"/>
                      <a:gd name="T68" fmla="*/ 5 w 95"/>
                      <a:gd name="T69" fmla="*/ 20 h 38"/>
                      <a:gd name="T70" fmla="*/ 2 w 95"/>
                      <a:gd name="T71" fmla="*/ 18 h 38"/>
                      <a:gd name="T72" fmla="*/ 0 w 95"/>
                      <a:gd name="T73" fmla="*/ 17 h 38"/>
                      <a:gd name="T74" fmla="*/ 2 w 95"/>
                      <a:gd name="T75" fmla="*/ 18 h 38"/>
                      <a:gd name="T76" fmla="*/ 5 w 95"/>
                      <a:gd name="T77" fmla="*/ 21 h 38"/>
                      <a:gd name="T78" fmla="*/ 9 w 95"/>
                      <a:gd name="T79" fmla="*/ 25 h 38"/>
                      <a:gd name="T80" fmla="*/ 15 w 95"/>
                      <a:gd name="T81" fmla="*/ 29 h 38"/>
                      <a:gd name="T82" fmla="*/ 22 w 95"/>
                      <a:gd name="T83" fmla="*/ 33 h 38"/>
                      <a:gd name="T84" fmla="*/ 30 w 95"/>
                      <a:gd name="T85" fmla="*/ 37 h 38"/>
                      <a:gd name="T86" fmla="*/ 37 w 95"/>
                      <a:gd name="T87" fmla="*/ 38 h 38"/>
                      <a:gd name="T88" fmla="*/ 44 w 95"/>
                      <a:gd name="T89" fmla="*/ 38 h 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5"/>
                      <a:gd name="T136" fmla="*/ 0 h 38"/>
                      <a:gd name="T137" fmla="*/ 95 w 95"/>
                      <a:gd name="T138" fmla="*/ 38 h 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5" h="38">
                        <a:moveTo>
                          <a:pt x="44" y="38"/>
                        </a:moveTo>
                        <a:lnTo>
                          <a:pt x="48" y="38"/>
                        </a:lnTo>
                        <a:lnTo>
                          <a:pt x="51" y="36"/>
                        </a:lnTo>
                        <a:lnTo>
                          <a:pt x="55" y="35"/>
                        </a:lnTo>
                        <a:lnTo>
                          <a:pt x="59" y="33"/>
                        </a:lnTo>
                        <a:lnTo>
                          <a:pt x="62" y="31"/>
                        </a:lnTo>
                        <a:lnTo>
                          <a:pt x="66" y="29"/>
                        </a:lnTo>
                        <a:lnTo>
                          <a:pt x="69" y="27"/>
                        </a:lnTo>
                        <a:lnTo>
                          <a:pt x="72" y="25"/>
                        </a:lnTo>
                        <a:lnTo>
                          <a:pt x="75" y="24"/>
                        </a:lnTo>
                        <a:lnTo>
                          <a:pt x="78" y="21"/>
                        </a:lnTo>
                        <a:lnTo>
                          <a:pt x="81" y="19"/>
                        </a:lnTo>
                        <a:lnTo>
                          <a:pt x="84" y="16"/>
                        </a:lnTo>
                        <a:lnTo>
                          <a:pt x="86" y="14"/>
                        </a:lnTo>
                        <a:lnTo>
                          <a:pt x="89" y="11"/>
                        </a:lnTo>
                        <a:lnTo>
                          <a:pt x="92" y="8"/>
                        </a:lnTo>
                        <a:lnTo>
                          <a:pt x="94" y="5"/>
                        </a:lnTo>
                        <a:lnTo>
                          <a:pt x="95" y="3"/>
                        </a:lnTo>
                        <a:lnTo>
                          <a:pt x="94" y="1"/>
                        </a:lnTo>
                        <a:lnTo>
                          <a:pt x="93" y="0"/>
                        </a:lnTo>
                        <a:lnTo>
                          <a:pt x="91" y="0"/>
                        </a:lnTo>
                        <a:lnTo>
                          <a:pt x="86" y="3"/>
                        </a:lnTo>
                        <a:lnTo>
                          <a:pt x="80" y="5"/>
                        </a:lnTo>
                        <a:lnTo>
                          <a:pt x="75" y="7"/>
                        </a:lnTo>
                        <a:lnTo>
                          <a:pt x="70" y="10"/>
                        </a:lnTo>
                        <a:lnTo>
                          <a:pt x="65" y="12"/>
                        </a:lnTo>
                        <a:lnTo>
                          <a:pt x="60" y="15"/>
                        </a:lnTo>
                        <a:lnTo>
                          <a:pt x="55" y="17"/>
                        </a:lnTo>
                        <a:lnTo>
                          <a:pt x="51" y="21"/>
                        </a:lnTo>
                        <a:lnTo>
                          <a:pt x="42" y="26"/>
                        </a:lnTo>
                        <a:lnTo>
                          <a:pt x="33" y="28"/>
                        </a:lnTo>
                        <a:lnTo>
                          <a:pt x="25" y="27"/>
                        </a:lnTo>
                        <a:lnTo>
                          <a:pt x="17" y="25"/>
                        </a:lnTo>
                        <a:lnTo>
                          <a:pt x="11" y="23"/>
                        </a:lnTo>
                        <a:lnTo>
                          <a:pt x="5" y="20"/>
                        </a:lnTo>
                        <a:lnTo>
                          <a:pt x="2" y="18"/>
                        </a:lnTo>
                        <a:lnTo>
                          <a:pt x="0" y="17"/>
                        </a:lnTo>
                        <a:lnTo>
                          <a:pt x="2" y="18"/>
                        </a:lnTo>
                        <a:lnTo>
                          <a:pt x="5" y="21"/>
                        </a:lnTo>
                        <a:lnTo>
                          <a:pt x="9" y="25"/>
                        </a:lnTo>
                        <a:lnTo>
                          <a:pt x="15" y="29"/>
                        </a:lnTo>
                        <a:lnTo>
                          <a:pt x="22" y="33"/>
                        </a:lnTo>
                        <a:lnTo>
                          <a:pt x="30" y="37"/>
                        </a:lnTo>
                        <a:lnTo>
                          <a:pt x="37" y="38"/>
                        </a:lnTo>
                        <a:lnTo>
                          <a:pt x="44" y="3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65"/>
                  <p:cNvSpPr>
                    <a:spLocks/>
                  </p:cNvSpPr>
                  <p:nvPr/>
                </p:nvSpPr>
                <p:spPr bwMode="auto">
                  <a:xfrm>
                    <a:off x="1451" y="2524"/>
                    <a:ext cx="39" cy="11"/>
                  </a:xfrm>
                  <a:custGeom>
                    <a:avLst/>
                    <a:gdLst>
                      <a:gd name="T0" fmla="*/ 38 w 39"/>
                      <a:gd name="T1" fmla="*/ 11 h 11"/>
                      <a:gd name="T2" fmla="*/ 39 w 39"/>
                      <a:gd name="T3" fmla="*/ 11 h 11"/>
                      <a:gd name="T4" fmla="*/ 39 w 39"/>
                      <a:gd name="T5" fmla="*/ 10 h 11"/>
                      <a:gd name="T6" fmla="*/ 39 w 39"/>
                      <a:gd name="T7" fmla="*/ 10 h 11"/>
                      <a:gd name="T8" fmla="*/ 39 w 39"/>
                      <a:gd name="T9" fmla="*/ 9 h 11"/>
                      <a:gd name="T10" fmla="*/ 33 w 39"/>
                      <a:gd name="T11" fmla="*/ 9 h 11"/>
                      <a:gd name="T12" fmla="*/ 27 w 39"/>
                      <a:gd name="T13" fmla="*/ 7 h 11"/>
                      <a:gd name="T14" fmla="*/ 21 w 39"/>
                      <a:gd name="T15" fmla="*/ 6 h 11"/>
                      <a:gd name="T16" fmla="*/ 15 w 39"/>
                      <a:gd name="T17" fmla="*/ 4 h 11"/>
                      <a:gd name="T18" fmla="*/ 9 w 39"/>
                      <a:gd name="T19" fmla="*/ 3 h 11"/>
                      <a:gd name="T20" fmla="*/ 4 w 39"/>
                      <a:gd name="T21" fmla="*/ 1 h 11"/>
                      <a:gd name="T22" fmla="*/ 2 w 39"/>
                      <a:gd name="T23" fmla="*/ 0 h 11"/>
                      <a:gd name="T24" fmla="*/ 0 w 39"/>
                      <a:gd name="T25" fmla="*/ 0 h 11"/>
                      <a:gd name="T26" fmla="*/ 0 w 39"/>
                      <a:gd name="T27" fmla="*/ 0 h 11"/>
                      <a:gd name="T28" fmla="*/ 1 w 39"/>
                      <a:gd name="T29" fmla="*/ 2 h 11"/>
                      <a:gd name="T30" fmla="*/ 3 w 39"/>
                      <a:gd name="T31" fmla="*/ 4 h 11"/>
                      <a:gd name="T32" fmla="*/ 6 w 39"/>
                      <a:gd name="T33" fmla="*/ 6 h 11"/>
                      <a:gd name="T34" fmla="*/ 10 w 39"/>
                      <a:gd name="T35" fmla="*/ 9 h 11"/>
                      <a:gd name="T36" fmla="*/ 17 w 39"/>
                      <a:gd name="T37" fmla="*/ 10 h 11"/>
                      <a:gd name="T38" fmla="*/ 26 w 39"/>
                      <a:gd name="T39" fmla="*/ 11 h 11"/>
                      <a:gd name="T40" fmla="*/ 38 w 39"/>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11"/>
                      <a:gd name="T65" fmla="*/ 39 w 39"/>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11">
                        <a:moveTo>
                          <a:pt x="38" y="11"/>
                        </a:moveTo>
                        <a:lnTo>
                          <a:pt x="39" y="11"/>
                        </a:lnTo>
                        <a:lnTo>
                          <a:pt x="39" y="10"/>
                        </a:lnTo>
                        <a:lnTo>
                          <a:pt x="39" y="9"/>
                        </a:lnTo>
                        <a:lnTo>
                          <a:pt x="33" y="9"/>
                        </a:lnTo>
                        <a:lnTo>
                          <a:pt x="27" y="7"/>
                        </a:lnTo>
                        <a:lnTo>
                          <a:pt x="21" y="6"/>
                        </a:lnTo>
                        <a:lnTo>
                          <a:pt x="15" y="4"/>
                        </a:lnTo>
                        <a:lnTo>
                          <a:pt x="9" y="3"/>
                        </a:lnTo>
                        <a:lnTo>
                          <a:pt x="4" y="1"/>
                        </a:lnTo>
                        <a:lnTo>
                          <a:pt x="2" y="0"/>
                        </a:lnTo>
                        <a:lnTo>
                          <a:pt x="0" y="0"/>
                        </a:lnTo>
                        <a:lnTo>
                          <a:pt x="1" y="2"/>
                        </a:lnTo>
                        <a:lnTo>
                          <a:pt x="3" y="4"/>
                        </a:lnTo>
                        <a:lnTo>
                          <a:pt x="6" y="6"/>
                        </a:lnTo>
                        <a:lnTo>
                          <a:pt x="10" y="9"/>
                        </a:lnTo>
                        <a:lnTo>
                          <a:pt x="17" y="10"/>
                        </a:lnTo>
                        <a:lnTo>
                          <a:pt x="26" y="11"/>
                        </a:lnTo>
                        <a:lnTo>
                          <a:pt x="38" y="1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66"/>
                  <p:cNvSpPr>
                    <a:spLocks/>
                  </p:cNvSpPr>
                  <p:nvPr/>
                </p:nvSpPr>
                <p:spPr bwMode="auto">
                  <a:xfrm>
                    <a:off x="984" y="1964"/>
                    <a:ext cx="229" cy="195"/>
                  </a:xfrm>
                  <a:custGeom>
                    <a:avLst/>
                    <a:gdLst>
                      <a:gd name="T0" fmla="*/ 227 w 229"/>
                      <a:gd name="T1" fmla="*/ 10 h 195"/>
                      <a:gd name="T2" fmla="*/ 221 w 229"/>
                      <a:gd name="T3" fmla="*/ 29 h 195"/>
                      <a:gd name="T4" fmla="*/ 211 w 229"/>
                      <a:gd name="T5" fmla="*/ 46 h 195"/>
                      <a:gd name="T6" fmla="*/ 198 w 229"/>
                      <a:gd name="T7" fmla="*/ 60 h 195"/>
                      <a:gd name="T8" fmla="*/ 183 w 229"/>
                      <a:gd name="T9" fmla="*/ 74 h 195"/>
                      <a:gd name="T10" fmla="*/ 167 w 229"/>
                      <a:gd name="T11" fmla="*/ 85 h 195"/>
                      <a:gd name="T12" fmla="*/ 149 w 229"/>
                      <a:gd name="T13" fmla="*/ 95 h 195"/>
                      <a:gd name="T14" fmla="*/ 131 w 229"/>
                      <a:gd name="T15" fmla="*/ 104 h 195"/>
                      <a:gd name="T16" fmla="*/ 113 w 229"/>
                      <a:gd name="T17" fmla="*/ 112 h 195"/>
                      <a:gd name="T18" fmla="*/ 97 w 229"/>
                      <a:gd name="T19" fmla="*/ 120 h 195"/>
                      <a:gd name="T20" fmla="*/ 80 w 229"/>
                      <a:gd name="T21" fmla="*/ 129 h 195"/>
                      <a:gd name="T22" fmla="*/ 64 w 229"/>
                      <a:gd name="T23" fmla="*/ 138 h 195"/>
                      <a:gd name="T24" fmla="*/ 48 w 229"/>
                      <a:gd name="T25" fmla="*/ 148 h 195"/>
                      <a:gd name="T26" fmla="*/ 33 w 229"/>
                      <a:gd name="T27" fmla="*/ 159 h 195"/>
                      <a:gd name="T28" fmla="*/ 18 w 229"/>
                      <a:gd name="T29" fmla="*/ 171 h 195"/>
                      <a:gd name="T30" fmla="*/ 6 w 229"/>
                      <a:gd name="T31" fmla="*/ 184 h 195"/>
                      <a:gd name="T32" fmla="*/ 0 w 229"/>
                      <a:gd name="T33" fmla="*/ 193 h 195"/>
                      <a:gd name="T34" fmla="*/ 2 w 229"/>
                      <a:gd name="T35" fmla="*/ 195 h 195"/>
                      <a:gd name="T36" fmla="*/ 11 w 229"/>
                      <a:gd name="T37" fmla="*/ 187 h 195"/>
                      <a:gd name="T38" fmla="*/ 27 w 229"/>
                      <a:gd name="T39" fmla="*/ 174 h 195"/>
                      <a:gd name="T40" fmla="*/ 44 w 229"/>
                      <a:gd name="T41" fmla="*/ 162 h 195"/>
                      <a:gd name="T42" fmla="*/ 61 w 229"/>
                      <a:gd name="T43" fmla="*/ 150 h 195"/>
                      <a:gd name="T44" fmla="*/ 74 w 229"/>
                      <a:gd name="T45" fmla="*/ 142 h 195"/>
                      <a:gd name="T46" fmla="*/ 83 w 229"/>
                      <a:gd name="T47" fmla="*/ 136 h 195"/>
                      <a:gd name="T48" fmla="*/ 92 w 229"/>
                      <a:gd name="T49" fmla="*/ 131 h 195"/>
                      <a:gd name="T50" fmla="*/ 102 w 229"/>
                      <a:gd name="T51" fmla="*/ 127 h 195"/>
                      <a:gd name="T52" fmla="*/ 111 w 229"/>
                      <a:gd name="T53" fmla="*/ 122 h 195"/>
                      <a:gd name="T54" fmla="*/ 120 w 229"/>
                      <a:gd name="T55" fmla="*/ 118 h 195"/>
                      <a:gd name="T56" fmla="*/ 130 w 229"/>
                      <a:gd name="T57" fmla="*/ 113 h 195"/>
                      <a:gd name="T58" fmla="*/ 139 w 229"/>
                      <a:gd name="T59" fmla="*/ 108 h 195"/>
                      <a:gd name="T60" fmla="*/ 151 w 229"/>
                      <a:gd name="T61" fmla="*/ 101 h 195"/>
                      <a:gd name="T62" fmla="*/ 167 w 229"/>
                      <a:gd name="T63" fmla="*/ 92 h 195"/>
                      <a:gd name="T64" fmla="*/ 181 w 229"/>
                      <a:gd name="T65" fmla="*/ 81 h 195"/>
                      <a:gd name="T66" fmla="*/ 194 w 229"/>
                      <a:gd name="T67" fmla="*/ 69 h 195"/>
                      <a:gd name="T68" fmla="*/ 206 w 229"/>
                      <a:gd name="T69" fmla="*/ 56 h 195"/>
                      <a:gd name="T70" fmla="*/ 216 w 229"/>
                      <a:gd name="T71" fmla="*/ 42 h 195"/>
                      <a:gd name="T72" fmla="*/ 223 w 229"/>
                      <a:gd name="T73" fmla="*/ 27 h 195"/>
                      <a:gd name="T74" fmla="*/ 228 w 229"/>
                      <a:gd name="T75" fmla="*/ 9 h 195"/>
                      <a:gd name="T76" fmla="*/ 229 w 229"/>
                      <a:gd name="T77" fmla="*/ 0 h 195"/>
                      <a:gd name="T78" fmla="*/ 229 w 229"/>
                      <a:gd name="T79" fmla="*/ 0 h 195"/>
                      <a:gd name="T80" fmla="*/ 229 w 229"/>
                      <a:gd name="T81" fmla="*/ 0 h 19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9"/>
                      <a:gd name="T124" fmla="*/ 0 h 195"/>
                      <a:gd name="T125" fmla="*/ 229 w 229"/>
                      <a:gd name="T126" fmla="*/ 195 h 19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9" h="195">
                        <a:moveTo>
                          <a:pt x="229" y="0"/>
                        </a:moveTo>
                        <a:lnTo>
                          <a:pt x="227" y="10"/>
                        </a:lnTo>
                        <a:lnTo>
                          <a:pt x="225" y="20"/>
                        </a:lnTo>
                        <a:lnTo>
                          <a:pt x="221" y="29"/>
                        </a:lnTo>
                        <a:lnTo>
                          <a:pt x="216" y="38"/>
                        </a:lnTo>
                        <a:lnTo>
                          <a:pt x="211" y="46"/>
                        </a:lnTo>
                        <a:lnTo>
                          <a:pt x="205" y="53"/>
                        </a:lnTo>
                        <a:lnTo>
                          <a:pt x="198" y="60"/>
                        </a:lnTo>
                        <a:lnTo>
                          <a:pt x="191" y="67"/>
                        </a:lnTo>
                        <a:lnTo>
                          <a:pt x="183" y="74"/>
                        </a:lnTo>
                        <a:lnTo>
                          <a:pt x="175" y="79"/>
                        </a:lnTo>
                        <a:lnTo>
                          <a:pt x="167" y="85"/>
                        </a:lnTo>
                        <a:lnTo>
                          <a:pt x="158" y="90"/>
                        </a:lnTo>
                        <a:lnTo>
                          <a:pt x="149" y="95"/>
                        </a:lnTo>
                        <a:lnTo>
                          <a:pt x="140" y="99"/>
                        </a:lnTo>
                        <a:lnTo>
                          <a:pt x="131" y="104"/>
                        </a:lnTo>
                        <a:lnTo>
                          <a:pt x="122" y="108"/>
                        </a:lnTo>
                        <a:lnTo>
                          <a:pt x="113" y="112"/>
                        </a:lnTo>
                        <a:lnTo>
                          <a:pt x="105" y="116"/>
                        </a:lnTo>
                        <a:lnTo>
                          <a:pt x="97" y="120"/>
                        </a:lnTo>
                        <a:lnTo>
                          <a:pt x="88" y="124"/>
                        </a:lnTo>
                        <a:lnTo>
                          <a:pt x="80" y="129"/>
                        </a:lnTo>
                        <a:lnTo>
                          <a:pt x="72" y="133"/>
                        </a:lnTo>
                        <a:lnTo>
                          <a:pt x="64" y="138"/>
                        </a:lnTo>
                        <a:lnTo>
                          <a:pt x="56" y="143"/>
                        </a:lnTo>
                        <a:lnTo>
                          <a:pt x="48" y="148"/>
                        </a:lnTo>
                        <a:lnTo>
                          <a:pt x="41" y="153"/>
                        </a:lnTo>
                        <a:lnTo>
                          <a:pt x="33" y="159"/>
                        </a:lnTo>
                        <a:lnTo>
                          <a:pt x="26" y="164"/>
                        </a:lnTo>
                        <a:lnTo>
                          <a:pt x="18" y="171"/>
                        </a:lnTo>
                        <a:lnTo>
                          <a:pt x="12" y="177"/>
                        </a:lnTo>
                        <a:lnTo>
                          <a:pt x="6" y="184"/>
                        </a:lnTo>
                        <a:lnTo>
                          <a:pt x="0" y="192"/>
                        </a:lnTo>
                        <a:lnTo>
                          <a:pt x="0" y="193"/>
                        </a:lnTo>
                        <a:lnTo>
                          <a:pt x="1" y="194"/>
                        </a:lnTo>
                        <a:lnTo>
                          <a:pt x="2" y="195"/>
                        </a:lnTo>
                        <a:lnTo>
                          <a:pt x="4" y="194"/>
                        </a:lnTo>
                        <a:lnTo>
                          <a:pt x="11" y="187"/>
                        </a:lnTo>
                        <a:lnTo>
                          <a:pt x="19" y="181"/>
                        </a:lnTo>
                        <a:lnTo>
                          <a:pt x="27" y="174"/>
                        </a:lnTo>
                        <a:lnTo>
                          <a:pt x="36" y="168"/>
                        </a:lnTo>
                        <a:lnTo>
                          <a:pt x="44" y="162"/>
                        </a:lnTo>
                        <a:lnTo>
                          <a:pt x="52" y="156"/>
                        </a:lnTo>
                        <a:lnTo>
                          <a:pt x="61" y="150"/>
                        </a:lnTo>
                        <a:lnTo>
                          <a:pt x="69" y="145"/>
                        </a:lnTo>
                        <a:lnTo>
                          <a:pt x="74" y="142"/>
                        </a:lnTo>
                        <a:lnTo>
                          <a:pt x="78" y="139"/>
                        </a:lnTo>
                        <a:lnTo>
                          <a:pt x="83" y="136"/>
                        </a:lnTo>
                        <a:lnTo>
                          <a:pt x="88" y="134"/>
                        </a:lnTo>
                        <a:lnTo>
                          <a:pt x="92" y="131"/>
                        </a:lnTo>
                        <a:lnTo>
                          <a:pt x="97" y="129"/>
                        </a:lnTo>
                        <a:lnTo>
                          <a:pt x="102" y="127"/>
                        </a:lnTo>
                        <a:lnTo>
                          <a:pt x="106" y="125"/>
                        </a:lnTo>
                        <a:lnTo>
                          <a:pt x="111" y="122"/>
                        </a:lnTo>
                        <a:lnTo>
                          <a:pt x="116" y="120"/>
                        </a:lnTo>
                        <a:lnTo>
                          <a:pt x="120" y="118"/>
                        </a:lnTo>
                        <a:lnTo>
                          <a:pt x="125" y="115"/>
                        </a:lnTo>
                        <a:lnTo>
                          <a:pt x="130" y="113"/>
                        </a:lnTo>
                        <a:lnTo>
                          <a:pt x="135" y="111"/>
                        </a:lnTo>
                        <a:lnTo>
                          <a:pt x="139" y="108"/>
                        </a:lnTo>
                        <a:lnTo>
                          <a:pt x="144" y="106"/>
                        </a:lnTo>
                        <a:lnTo>
                          <a:pt x="151" y="101"/>
                        </a:lnTo>
                        <a:lnTo>
                          <a:pt x="159" y="97"/>
                        </a:lnTo>
                        <a:lnTo>
                          <a:pt x="167" y="92"/>
                        </a:lnTo>
                        <a:lnTo>
                          <a:pt x="174" y="87"/>
                        </a:lnTo>
                        <a:lnTo>
                          <a:pt x="181" y="81"/>
                        </a:lnTo>
                        <a:lnTo>
                          <a:pt x="188" y="75"/>
                        </a:lnTo>
                        <a:lnTo>
                          <a:pt x="194" y="69"/>
                        </a:lnTo>
                        <a:lnTo>
                          <a:pt x="200" y="63"/>
                        </a:lnTo>
                        <a:lnTo>
                          <a:pt x="206" y="56"/>
                        </a:lnTo>
                        <a:lnTo>
                          <a:pt x="211" y="50"/>
                        </a:lnTo>
                        <a:lnTo>
                          <a:pt x="216" y="42"/>
                        </a:lnTo>
                        <a:lnTo>
                          <a:pt x="220" y="35"/>
                        </a:lnTo>
                        <a:lnTo>
                          <a:pt x="223" y="27"/>
                        </a:lnTo>
                        <a:lnTo>
                          <a:pt x="226" y="18"/>
                        </a:lnTo>
                        <a:lnTo>
                          <a:pt x="228" y="9"/>
                        </a:lnTo>
                        <a:lnTo>
                          <a:pt x="22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2" name="Freeform 67"/>
                  <p:cNvSpPr>
                    <a:spLocks/>
                  </p:cNvSpPr>
                  <p:nvPr/>
                </p:nvSpPr>
                <p:spPr bwMode="auto">
                  <a:xfrm>
                    <a:off x="1206" y="1805"/>
                    <a:ext cx="67" cy="156"/>
                  </a:xfrm>
                  <a:custGeom>
                    <a:avLst/>
                    <a:gdLst>
                      <a:gd name="T0" fmla="*/ 4 w 67"/>
                      <a:gd name="T1" fmla="*/ 156 h 156"/>
                      <a:gd name="T2" fmla="*/ 5 w 67"/>
                      <a:gd name="T3" fmla="*/ 145 h 156"/>
                      <a:gd name="T4" fmla="*/ 6 w 67"/>
                      <a:gd name="T5" fmla="*/ 134 h 156"/>
                      <a:gd name="T6" fmla="*/ 7 w 67"/>
                      <a:gd name="T7" fmla="*/ 124 h 156"/>
                      <a:gd name="T8" fmla="*/ 7 w 67"/>
                      <a:gd name="T9" fmla="*/ 113 h 156"/>
                      <a:gd name="T10" fmla="*/ 6 w 67"/>
                      <a:gd name="T11" fmla="*/ 99 h 156"/>
                      <a:gd name="T12" fmla="*/ 6 w 67"/>
                      <a:gd name="T13" fmla="*/ 86 h 156"/>
                      <a:gd name="T14" fmla="*/ 5 w 67"/>
                      <a:gd name="T15" fmla="*/ 73 h 156"/>
                      <a:gd name="T16" fmla="*/ 6 w 67"/>
                      <a:gd name="T17" fmla="*/ 59 h 156"/>
                      <a:gd name="T18" fmla="*/ 9 w 67"/>
                      <a:gd name="T19" fmla="*/ 49 h 156"/>
                      <a:gd name="T20" fmla="*/ 13 w 67"/>
                      <a:gd name="T21" fmla="*/ 39 h 156"/>
                      <a:gd name="T22" fmla="*/ 19 w 67"/>
                      <a:gd name="T23" fmla="*/ 30 h 156"/>
                      <a:gd name="T24" fmla="*/ 27 w 67"/>
                      <a:gd name="T25" fmla="*/ 21 h 156"/>
                      <a:gd name="T26" fmla="*/ 36 w 67"/>
                      <a:gd name="T27" fmla="*/ 14 h 156"/>
                      <a:gd name="T28" fmla="*/ 45 w 67"/>
                      <a:gd name="T29" fmla="*/ 9 h 156"/>
                      <a:gd name="T30" fmla="*/ 55 w 67"/>
                      <a:gd name="T31" fmla="*/ 5 h 156"/>
                      <a:gd name="T32" fmla="*/ 66 w 67"/>
                      <a:gd name="T33" fmla="*/ 3 h 156"/>
                      <a:gd name="T34" fmla="*/ 67 w 67"/>
                      <a:gd name="T35" fmla="*/ 2 h 156"/>
                      <a:gd name="T36" fmla="*/ 67 w 67"/>
                      <a:gd name="T37" fmla="*/ 1 h 156"/>
                      <a:gd name="T38" fmla="*/ 67 w 67"/>
                      <a:gd name="T39" fmla="*/ 0 h 156"/>
                      <a:gd name="T40" fmla="*/ 67 w 67"/>
                      <a:gd name="T41" fmla="*/ 0 h 156"/>
                      <a:gd name="T42" fmla="*/ 56 w 67"/>
                      <a:gd name="T43" fmla="*/ 0 h 156"/>
                      <a:gd name="T44" fmla="*/ 46 w 67"/>
                      <a:gd name="T45" fmla="*/ 2 h 156"/>
                      <a:gd name="T46" fmla="*/ 36 w 67"/>
                      <a:gd name="T47" fmla="*/ 6 h 156"/>
                      <a:gd name="T48" fmla="*/ 27 w 67"/>
                      <a:gd name="T49" fmla="*/ 11 h 156"/>
                      <a:gd name="T50" fmla="*/ 19 w 67"/>
                      <a:gd name="T51" fmla="*/ 18 h 156"/>
                      <a:gd name="T52" fmla="*/ 12 w 67"/>
                      <a:gd name="T53" fmla="*/ 26 h 156"/>
                      <a:gd name="T54" fmla="*/ 7 w 67"/>
                      <a:gd name="T55" fmla="*/ 35 h 156"/>
                      <a:gd name="T56" fmla="*/ 2 w 67"/>
                      <a:gd name="T57" fmla="*/ 45 h 156"/>
                      <a:gd name="T58" fmla="*/ 0 w 67"/>
                      <a:gd name="T59" fmla="*/ 58 h 156"/>
                      <a:gd name="T60" fmla="*/ 0 w 67"/>
                      <a:gd name="T61" fmla="*/ 71 h 156"/>
                      <a:gd name="T62" fmla="*/ 2 w 67"/>
                      <a:gd name="T63" fmla="*/ 84 h 156"/>
                      <a:gd name="T64" fmla="*/ 4 w 67"/>
                      <a:gd name="T65" fmla="*/ 97 h 156"/>
                      <a:gd name="T66" fmla="*/ 4 w 67"/>
                      <a:gd name="T67" fmla="*/ 103 h 156"/>
                      <a:gd name="T68" fmla="*/ 5 w 67"/>
                      <a:gd name="T69" fmla="*/ 110 h 156"/>
                      <a:gd name="T70" fmla="*/ 6 w 67"/>
                      <a:gd name="T71" fmla="*/ 117 h 156"/>
                      <a:gd name="T72" fmla="*/ 6 w 67"/>
                      <a:gd name="T73" fmla="*/ 123 h 156"/>
                      <a:gd name="T74" fmla="*/ 6 w 67"/>
                      <a:gd name="T75" fmla="*/ 131 h 156"/>
                      <a:gd name="T76" fmla="*/ 6 w 67"/>
                      <a:gd name="T77" fmla="*/ 139 h 156"/>
                      <a:gd name="T78" fmla="*/ 5 w 67"/>
                      <a:gd name="T79" fmla="*/ 148 h 156"/>
                      <a:gd name="T80" fmla="*/ 4 w 67"/>
                      <a:gd name="T81" fmla="*/ 156 h 156"/>
                      <a:gd name="T82" fmla="*/ 4 w 67"/>
                      <a:gd name="T83" fmla="*/ 156 h 156"/>
                      <a:gd name="T84" fmla="*/ 4 w 67"/>
                      <a:gd name="T85" fmla="*/ 156 h 156"/>
                      <a:gd name="T86" fmla="*/ 4 w 67"/>
                      <a:gd name="T87" fmla="*/ 156 h 156"/>
                      <a:gd name="T88" fmla="*/ 4 w 67"/>
                      <a:gd name="T89" fmla="*/ 156 h 156"/>
                      <a:gd name="T90" fmla="*/ 4 w 67"/>
                      <a:gd name="T91" fmla="*/ 156 h 15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7"/>
                      <a:gd name="T139" fmla="*/ 0 h 156"/>
                      <a:gd name="T140" fmla="*/ 67 w 67"/>
                      <a:gd name="T141" fmla="*/ 156 h 15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7" h="156">
                        <a:moveTo>
                          <a:pt x="4" y="156"/>
                        </a:moveTo>
                        <a:lnTo>
                          <a:pt x="5" y="145"/>
                        </a:lnTo>
                        <a:lnTo>
                          <a:pt x="6" y="134"/>
                        </a:lnTo>
                        <a:lnTo>
                          <a:pt x="7" y="124"/>
                        </a:lnTo>
                        <a:lnTo>
                          <a:pt x="7" y="113"/>
                        </a:lnTo>
                        <a:lnTo>
                          <a:pt x="6" y="99"/>
                        </a:lnTo>
                        <a:lnTo>
                          <a:pt x="6" y="86"/>
                        </a:lnTo>
                        <a:lnTo>
                          <a:pt x="5" y="73"/>
                        </a:lnTo>
                        <a:lnTo>
                          <a:pt x="6" y="59"/>
                        </a:lnTo>
                        <a:lnTo>
                          <a:pt x="9" y="49"/>
                        </a:lnTo>
                        <a:lnTo>
                          <a:pt x="13" y="39"/>
                        </a:lnTo>
                        <a:lnTo>
                          <a:pt x="19" y="30"/>
                        </a:lnTo>
                        <a:lnTo>
                          <a:pt x="27" y="21"/>
                        </a:lnTo>
                        <a:lnTo>
                          <a:pt x="36" y="14"/>
                        </a:lnTo>
                        <a:lnTo>
                          <a:pt x="45" y="9"/>
                        </a:lnTo>
                        <a:lnTo>
                          <a:pt x="55" y="5"/>
                        </a:lnTo>
                        <a:lnTo>
                          <a:pt x="66" y="3"/>
                        </a:lnTo>
                        <a:lnTo>
                          <a:pt x="67" y="2"/>
                        </a:lnTo>
                        <a:lnTo>
                          <a:pt x="67" y="1"/>
                        </a:lnTo>
                        <a:lnTo>
                          <a:pt x="67" y="0"/>
                        </a:lnTo>
                        <a:lnTo>
                          <a:pt x="56" y="0"/>
                        </a:lnTo>
                        <a:lnTo>
                          <a:pt x="46" y="2"/>
                        </a:lnTo>
                        <a:lnTo>
                          <a:pt x="36" y="6"/>
                        </a:lnTo>
                        <a:lnTo>
                          <a:pt x="27" y="11"/>
                        </a:lnTo>
                        <a:lnTo>
                          <a:pt x="19" y="18"/>
                        </a:lnTo>
                        <a:lnTo>
                          <a:pt x="12" y="26"/>
                        </a:lnTo>
                        <a:lnTo>
                          <a:pt x="7" y="35"/>
                        </a:lnTo>
                        <a:lnTo>
                          <a:pt x="2" y="45"/>
                        </a:lnTo>
                        <a:lnTo>
                          <a:pt x="0" y="58"/>
                        </a:lnTo>
                        <a:lnTo>
                          <a:pt x="0" y="71"/>
                        </a:lnTo>
                        <a:lnTo>
                          <a:pt x="2" y="84"/>
                        </a:lnTo>
                        <a:lnTo>
                          <a:pt x="4" y="97"/>
                        </a:lnTo>
                        <a:lnTo>
                          <a:pt x="4" y="103"/>
                        </a:lnTo>
                        <a:lnTo>
                          <a:pt x="5" y="110"/>
                        </a:lnTo>
                        <a:lnTo>
                          <a:pt x="6" y="117"/>
                        </a:lnTo>
                        <a:lnTo>
                          <a:pt x="6" y="123"/>
                        </a:lnTo>
                        <a:lnTo>
                          <a:pt x="6" y="131"/>
                        </a:lnTo>
                        <a:lnTo>
                          <a:pt x="6" y="139"/>
                        </a:lnTo>
                        <a:lnTo>
                          <a:pt x="5" y="148"/>
                        </a:lnTo>
                        <a:lnTo>
                          <a:pt x="4" y="15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68"/>
                  <p:cNvSpPr>
                    <a:spLocks/>
                  </p:cNvSpPr>
                  <p:nvPr/>
                </p:nvSpPr>
                <p:spPr bwMode="auto">
                  <a:xfrm>
                    <a:off x="1269" y="1803"/>
                    <a:ext cx="126" cy="90"/>
                  </a:xfrm>
                  <a:custGeom>
                    <a:avLst/>
                    <a:gdLst>
                      <a:gd name="T0" fmla="*/ 5 w 126"/>
                      <a:gd name="T1" fmla="*/ 5 h 90"/>
                      <a:gd name="T2" fmla="*/ 16 w 126"/>
                      <a:gd name="T3" fmla="*/ 3 h 90"/>
                      <a:gd name="T4" fmla="*/ 28 w 126"/>
                      <a:gd name="T5" fmla="*/ 3 h 90"/>
                      <a:gd name="T6" fmla="*/ 40 w 126"/>
                      <a:gd name="T7" fmla="*/ 4 h 90"/>
                      <a:gd name="T8" fmla="*/ 52 w 126"/>
                      <a:gd name="T9" fmla="*/ 6 h 90"/>
                      <a:gd name="T10" fmla="*/ 63 w 126"/>
                      <a:gd name="T11" fmla="*/ 9 h 90"/>
                      <a:gd name="T12" fmla="*/ 74 w 126"/>
                      <a:gd name="T13" fmla="*/ 13 h 90"/>
                      <a:gd name="T14" fmla="*/ 84 w 126"/>
                      <a:gd name="T15" fmla="*/ 19 h 90"/>
                      <a:gd name="T16" fmla="*/ 93 w 126"/>
                      <a:gd name="T17" fmla="*/ 26 h 90"/>
                      <a:gd name="T18" fmla="*/ 100 w 126"/>
                      <a:gd name="T19" fmla="*/ 32 h 90"/>
                      <a:gd name="T20" fmla="*/ 107 w 126"/>
                      <a:gd name="T21" fmla="*/ 40 h 90"/>
                      <a:gd name="T22" fmla="*/ 113 w 126"/>
                      <a:gd name="T23" fmla="*/ 48 h 90"/>
                      <a:gd name="T24" fmla="*/ 119 w 126"/>
                      <a:gd name="T25" fmla="*/ 62 h 90"/>
                      <a:gd name="T26" fmla="*/ 123 w 126"/>
                      <a:gd name="T27" fmla="*/ 80 h 90"/>
                      <a:gd name="T28" fmla="*/ 125 w 126"/>
                      <a:gd name="T29" fmla="*/ 90 h 90"/>
                      <a:gd name="T30" fmla="*/ 126 w 126"/>
                      <a:gd name="T31" fmla="*/ 90 h 90"/>
                      <a:gd name="T32" fmla="*/ 126 w 126"/>
                      <a:gd name="T33" fmla="*/ 79 h 90"/>
                      <a:gd name="T34" fmla="*/ 122 w 126"/>
                      <a:gd name="T35" fmla="*/ 60 h 90"/>
                      <a:gd name="T36" fmla="*/ 116 w 126"/>
                      <a:gd name="T37" fmla="*/ 46 h 90"/>
                      <a:gd name="T38" fmla="*/ 110 w 126"/>
                      <a:gd name="T39" fmla="*/ 36 h 90"/>
                      <a:gd name="T40" fmla="*/ 102 w 126"/>
                      <a:gd name="T41" fmla="*/ 28 h 90"/>
                      <a:gd name="T42" fmla="*/ 94 w 126"/>
                      <a:gd name="T43" fmla="*/ 21 h 90"/>
                      <a:gd name="T44" fmla="*/ 84 w 126"/>
                      <a:gd name="T45" fmla="*/ 14 h 90"/>
                      <a:gd name="T46" fmla="*/ 74 w 126"/>
                      <a:gd name="T47" fmla="*/ 9 h 90"/>
                      <a:gd name="T48" fmla="*/ 63 w 126"/>
                      <a:gd name="T49" fmla="*/ 5 h 90"/>
                      <a:gd name="T50" fmla="*/ 51 w 126"/>
                      <a:gd name="T51" fmla="*/ 2 h 90"/>
                      <a:gd name="T52" fmla="*/ 40 w 126"/>
                      <a:gd name="T53" fmla="*/ 0 h 90"/>
                      <a:gd name="T54" fmla="*/ 28 w 126"/>
                      <a:gd name="T55" fmla="*/ 0 h 90"/>
                      <a:gd name="T56" fmla="*/ 16 w 126"/>
                      <a:gd name="T57" fmla="*/ 2 h 90"/>
                      <a:gd name="T58" fmla="*/ 5 w 126"/>
                      <a:gd name="T59" fmla="*/ 4 h 90"/>
                      <a:gd name="T60" fmla="*/ 0 w 126"/>
                      <a:gd name="T61" fmla="*/ 6 h 90"/>
                      <a:gd name="T62" fmla="*/ 0 w 126"/>
                      <a:gd name="T63" fmla="*/ 6 h 90"/>
                      <a:gd name="T64" fmla="*/ 0 w 126"/>
                      <a:gd name="T65" fmla="*/ 6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90"/>
                      <a:gd name="T101" fmla="*/ 126 w 1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90">
                        <a:moveTo>
                          <a:pt x="0" y="6"/>
                        </a:moveTo>
                        <a:lnTo>
                          <a:pt x="5" y="5"/>
                        </a:lnTo>
                        <a:lnTo>
                          <a:pt x="11" y="4"/>
                        </a:lnTo>
                        <a:lnTo>
                          <a:pt x="16" y="3"/>
                        </a:lnTo>
                        <a:lnTo>
                          <a:pt x="22" y="3"/>
                        </a:lnTo>
                        <a:lnTo>
                          <a:pt x="28" y="3"/>
                        </a:lnTo>
                        <a:lnTo>
                          <a:pt x="34" y="3"/>
                        </a:lnTo>
                        <a:lnTo>
                          <a:pt x="40" y="4"/>
                        </a:lnTo>
                        <a:lnTo>
                          <a:pt x="46" y="4"/>
                        </a:lnTo>
                        <a:lnTo>
                          <a:pt x="52" y="6"/>
                        </a:lnTo>
                        <a:lnTo>
                          <a:pt x="57" y="7"/>
                        </a:lnTo>
                        <a:lnTo>
                          <a:pt x="63" y="9"/>
                        </a:lnTo>
                        <a:lnTo>
                          <a:pt x="68" y="11"/>
                        </a:lnTo>
                        <a:lnTo>
                          <a:pt x="74" y="13"/>
                        </a:lnTo>
                        <a:lnTo>
                          <a:pt x="79" y="16"/>
                        </a:lnTo>
                        <a:lnTo>
                          <a:pt x="84" y="19"/>
                        </a:lnTo>
                        <a:lnTo>
                          <a:pt x="89" y="23"/>
                        </a:lnTo>
                        <a:lnTo>
                          <a:pt x="93" y="26"/>
                        </a:lnTo>
                        <a:lnTo>
                          <a:pt x="97" y="29"/>
                        </a:lnTo>
                        <a:lnTo>
                          <a:pt x="100" y="32"/>
                        </a:lnTo>
                        <a:lnTo>
                          <a:pt x="104" y="36"/>
                        </a:lnTo>
                        <a:lnTo>
                          <a:pt x="107" y="40"/>
                        </a:lnTo>
                        <a:lnTo>
                          <a:pt x="110" y="44"/>
                        </a:lnTo>
                        <a:lnTo>
                          <a:pt x="113" y="48"/>
                        </a:lnTo>
                        <a:lnTo>
                          <a:pt x="116" y="53"/>
                        </a:lnTo>
                        <a:lnTo>
                          <a:pt x="119" y="62"/>
                        </a:lnTo>
                        <a:lnTo>
                          <a:pt x="122" y="71"/>
                        </a:lnTo>
                        <a:lnTo>
                          <a:pt x="123" y="80"/>
                        </a:lnTo>
                        <a:lnTo>
                          <a:pt x="125" y="90"/>
                        </a:lnTo>
                        <a:lnTo>
                          <a:pt x="126" y="90"/>
                        </a:lnTo>
                        <a:lnTo>
                          <a:pt x="126" y="89"/>
                        </a:lnTo>
                        <a:lnTo>
                          <a:pt x="126" y="79"/>
                        </a:lnTo>
                        <a:lnTo>
                          <a:pt x="124" y="70"/>
                        </a:lnTo>
                        <a:lnTo>
                          <a:pt x="122" y="60"/>
                        </a:lnTo>
                        <a:lnTo>
                          <a:pt x="119" y="51"/>
                        </a:lnTo>
                        <a:lnTo>
                          <a:pt x="116" y="46"/>
                        </a:lnTo>
                        <a:lnTo>
                          <a:pt x="113" y="41"/>
                        </a:lnTo>
                        <a:lnTo>
                          <a:pt x="110" y="36"/>
                        </a:lnTo>
                        <a:lnTo>
                          <a:pt x="106" y="32"/>
                        </a:lnTo>
                        <a:lnTo>
                          <a:pt x="102" y="28"/>
                        </a:lnTo>
                        <a:lnTo>
                          <a:pt x="98" y="24"/>
                        </a:lnTo>
                        <a:lnTo>
                          <a:pt x="94" y="21"/>
                        </a:lnTo>
                        <a:lnTo>
                          <a:pt x="89" y="18"/>
                        </a:lnTo>
                        <a:lnTo>
                          <a:pt x="84" y="14"/>
                        </a:lnTo>
                        <a:lnTo>
                          <a:pt x="79" y="11"/>
                        </a:lnTo>
                        <a:lnTo>
                          <a:pt x="74" y="9"/>
                        </a:lnTo>
                        <a:lnTo>
                          <a:pt x="68" y="7"/>
                        </a:lnTo>
                        <a:lnTo>
                          <a:pt x="63" y="5"/>
                        </a:lnTo>
                        <a:lnTo>
                          <a:pt x="57" y="3"/>
                        </a:lnTo>
                        <a:lnTo>
                          <a:pt x="51" y="2"/>
                        </a:lnTo>
                        <a:lnTo>
                          <a:pt x="45" y="1"/>
                        </a:lnTo>
                        <a:lnTo>
                          <a:pt x="40" y="0"/>
                        </a:lnTo>
                        <a:lnTo>
                          <a:pt x="34" y="0"/>
                        </a:lnTo>
                        <a:lnTo>
                          <a:pt x="28" y="0"/>
                        </a:lnTo>
                        <a:lnTo>
                          <a:pt x="22" y="1"/>
                        </a:lnTo>
                        <a:lnTo>
                          <a:pt x="16" y="2"/>
                        </a:lnTo>
                        <a:lnTo>
                          <a:pt x="10" y="3"/>
                        </a:lnTo>
                        <a:lnTo>
                          <a:pt x="5" y="4"/>
                        </a:lnTo>
                        <a:lnTo>
                          <a:pt x="0" y="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Freeform 69"/>
                  <p:cNvSpPr>
                    <a:spLocks/>
                  </p:cNvSpPr>
                  <p:nvPr/>
                </p:nvSpPr>
                <p:spPr bwMode="auto">
                  <a:xfrm>
                    <a:off x="1317" y="1858"/>
                    <a:ext cx="41" cy="41"/>
                  </a:xfrm>
                  <a:custGeom>
                    <a:avLst/>
                    <a:gdLst>
                      <a:gd name="T0" fmla="*/ 29 w 41"/>
                      <a:gd name="T1" fmla="*/ 11 h 41"/>
                      <a:gd name="T2" fmla="*/ 33 w 41"/>
                      <a:gd name="T3" fmla="*/ 18 h 41"/>
                      <a:gd name="T4" fmla="*/ 36 w 41"/>
                      <a:gd name="T5" fmla="*/ 24 h 41"/>
                      <a:gd name="T6" fmla="*/ 38 w 41"/>
                      <a:gd name="T7" fmla="*/ 33 h 41"/>
                      <a:gd name="T8" fmla="*/ 38 w 41"/>
                      <a:gd name="T9" fmla="*/ 40 h 41"/>
                      <a:gd name="T10" fmla="*/ 39 w 41"/>
                      <a:gd name="T11" fmla="*/ 41 h 41"/>
                      <a:gd name="T12" fmla="*/ 40 w 41"/>
                      <a:gd name="T13" fmla="*/ 41 h 41"/>
                      <a:gd name="T14" fmla="*/ 40 w 41"/>
                      <a:gd name="T15" fmla="*/ 40 h 41"/>
                      <a:gd name="T16" fmla="*/ 41 w 41"/>
                      <a:gd name="T17" fmla="*/ 40 h 41"/>
                      <a:gd name="T18" fmla="*/ 41 w 41"/>
                      <a:gd name="T19" fmla="*/ 31 h 41"/>
                      <a:gd name="T20" fmla="*/ 40 w 41"/>
                      <a:gd name="T21" fmla="*/ 22 h 41"/>
                      <a:gd name="T22" fmla="*/ 37 w 41"/>
                      <a:gd name="T23" fmla="*/ 14 h 41"/>
                      <a:gd name="T24" fmla="*/ 31 w 41"/>
                      <a:gd name="T25" fmla="*/ 8 h 41"/>
                      <a:gd name="T26" fmla="*/ 26 w 41"/>
                      <a:gd name="T27" fmla="*/ 4 h 41"/>
                      <a:gd name="T28" fmla="*/ 20 w 41"/>
                      <a:gd name="T29" fmla="*/ 2 h 41"/>
                      <a:gd name="T30" fmla="*/ 15 w 41"/>
                      <a:gd name="T31" fmla="*/ 1 h 41"/>
                      <a:gd name="T32" fmla="*/ 10 w 41"/>
                      <a:gd name="T33" fmla="*/ 0 h 41"/>
                      <a:gd name="T34" fmla="*/ 6 w 41"/>
                      <a:gd name="T35" fmla="*/ 0 h 41"/>
                      <a:gd name="T36" fmla="*/ 2 w 41"/>
                      <a:gd name="T37" fmla="*/ 0 h 41"/>
                      <a:gd name="T38" fmla="*/ 1 w 41"/>
                      <a:gd name="T39" fmla="*/ 0 h 41"/>
                      <a:gd name="T40" fmla="*/ 0 w 41"/>
                      <a:gd name="T41" fmla="*/ 0 h 41"/>
                      <a:gd name="T42" fmla="*/ 1 w 41"/>
                      <a:gd name="T43" fmla="*/ 0 h 41"/>
                      <a:gd name="T44" fmla="*/ 3 w 41"/>
                      <a:gd name="T45" fmla="*/ 1 h 41"/>
                      <a:gd name="T46" fmla="*/ 7 w 41"/>
                      <a:gd name="T47" fmla="*/ 2 h 41"/>
                      <a:gd name="T48" fmla="*/ 11 w 41"/>
                      <a:gd name="T49" fmla="*/ 3 h 41"/>
                      <a:gd name="T50" fmla="*/ 16 w 41"/>
                      <a:gd name="T51" fmla="*/ 5 h 41"/>
                      <a:gd name="T52" fmla="*/ 21 w 41"/>
                      <a:gd name="T53" fmla="*/ 6 h 41"/>
                      <a:gd name="T54" fmla="*/ 25 w 41"/>
                      <a:gd name="T55" fmla="*/ 9 h 41"/>
                      <a:gd name="T56" fmla="*/ 29 w 41"/>
                      <a:gd name="T57" fmla="*/ 11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41"/>
                      <a:gd name="T89" fmla="*/ 41 w 41"/>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41">
                        <a:moveTo>
                          <a:pt x="29" y="11"/>
                        </a:moveTo>
                        <a:lnTo>
                          <a:pt x="33" y="18"/>
                        </a:lnTo>
                        <a:lnTo>
                          <a:pt x="36" y="24"/>
                        </a:lnTo>
                        <a:lnTo>
                          <a:pt x="38" y="33"/>
                        </a:lnTo>
                        <a:lnTo>
                          <a:pt x="38" y="40"/>
                        </a:lnTo>
                        <a:lnTo>
                          <a:pt x="39" y="41"/>
                        </a:lnTo>
                        <a:lnTo>
                          <a:pt x="40" y="41"/>
                        </a:lnTo>
                        <a:lnTo>
                          <a:pt x="40" y="40"/>
                        </a:lnTo>
                        <a:lnTo>
                          <a:pt x="41" y="40"/>
                        </a:lnTo>
                        <a:lnTo>
                          <a:pt x="41" y="31"/>
                        </a:lnTo>
                        <a:lnTo>
                          <a:pt x="40" y="22"/>
                        </a:lnTo>
                        <a:lnTo>
                          <a:pt x="37" y="14"/>
                        </a:lnTo>
                        <a:lnTo>
                          <a:pt x="31" y="8"/>
                        </a:lnTo>
                        <a:lnTo>
                          <a:pt x="26" y="4"/>
                        </a:lnTo>
                        <a:lnTo>
                          <a:pt x="20" y="2"/>
                        </a:lnTo>
                        <a:lnTo>
                          <a:pt x="15" y="1"/>
                        </a:lnTo>
                        <a:lnTo>
                          <a:pt x="10" y="0"/>
                        </a:lnTo>
                        <a:lnTo>
                          <a:pt x="6" y="0"/>
                        </a:lnTo>
                        <a:lnTo>
                          <a:pt x="2" y="0"/>
                        </a:lnTo>
                        <a:lnTo>
                          <a:pt x="1" y="0"/>
                        </a:lnTo>
                        <a:lnTo>
                          <a:pt x="0" y="0"/>
                        </a:lnTo>
                        <a:lnTo>
                          <a:pt x="1" y="0"/>
                        </a:lnTo>
                        <a:lnTo>
                          <a:pt x="3" y="1"/>
                        </a:lnTo>
                        <a:lnTo>
                          <a:pt x="7" y="2"/>
                        </a:lnTo>
                        <a:lnTo>
                          <a:pt x="11" y="3"/>
                        </a:lnTo>
                        <a:lnTo>
                          <a:pt x="16" y="5"/>
                        </a:lnTo>
                        <a:lnTo>
                          <a:pt x="21" y="6"/>
                        </a:lnTo>
                        <a:lnTo>
                          <a:pt x="25" y="9"/>
                        </a:lnTo>
                        <a:lnTo>
                          <a:pt x="29" y="1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5" name="Freeform 70"/>
                  <p:cNvSpPr>
                    <a:spLocks/>
                  </p:cNvSpPr>
                  <p:nvPr/>
                </p:nvSpPr>
                <p:spPr bwMode="auto">
                  <a:xfrm>
                    <a:off x="1228" y="1851"/>
                    <a:ext cx="47" cy="127"/>
                  </a:xfrm>
                  <a:custGeom>
                    <a:avLst/>
                    <a:gdLst>
                      <a:gd name="T0" fmla="*/ 13 w 47"/>
                      <a:gd name="T1" fmla="*/ 10 h 127"/>
                      <a:gd name="T2" fmla="*/ 8 w 47"/>
                      <a:gd name="T3" fmla="*/ 17 h 127"/>
                      <a:gd name="T4" fmla="*/ 6 w 47"/>
                      <a:gd name="T5" fmla="*/ 23 h 127"/>
                      <a:gd name="T6" fmla="*/ 7 w 47"/>
                      <a:gd name="T7" fmla="*/ 31 h 127"/>
                      <a:gd name="T8" fmla="*/ 11 w 47"/>
                      <a:gd name="T9" fmla="*/ 36 h 127"/>
                      <a:gd name="T10" fmla="*/ 15 w 47"/>
                      <a:gd name="T11" fmla="*/ 41 h 127"/>
                      <a:gd name="T12" fmla="*/ 18 w 47"/>
                      <a:gd name="T13" fmla="*/ 48 h 127"/>
                      <a:gd name="T14" fmla="*/ 16 w 47"/>
                      <a:gd name="T15" fmla="*/ 56 h 127"/>
                      <a:gd name="T16" fmla="*/ 11 w 47"/>
                      <a:gd name="T17" fmla="*/ 64 h 127"/>
                      <a:gd name="T18" fmla="*/ 6 w 47"/>
                      <a:gd name="T19" fmla="*/ 75 h 127"/>
                      <a:gd name="T20" fmla="*/ 2 w 47"/>
                      <a:gd name="T21" fmla="*/ 92 h 127"/>
                      <a:gd name="T22" fmla="*/ 0 w 47"/>
                      <a:gd name="T23" fmla="*/ 115 h 127"/>
                      <a:gd name="T24" fmla="*/ 2 w 47"/>
                      <a:gd name="T25" fmla="*/ 122 h 127"/>
                      <a:gd name="T26" fmla="*/ 5 w 47"/>
                      <a:gd name="T27" fmla="*/ 97 h 127"/>
                      <a:gd name="T28" fmla="*/ 9 w 47"/>
                      <a:gd name="T29" fmla="*/ 80 h 127"/>
                      <a:gd name="T30" fmla="*/ 14 w 47"/>
                      <a:gd name="T31" fmla="*/ 72 h 127"/>
                      <a:gd name="T32" fmla="*/ 18 w 47"/>
                      <a:gd name="T33" fmla="*/ 64 h 127"/>
                      <a:gd name="T34" fmla="*/ 23 w 47"/>
                      <a:gd name="T35" fmla="*/ 55 h 127"/>
                      <a:gd name="T36" fmla="*/ 25 w 47"/>
                      <a:gd name="T37" fmla="*/ 45 h 127"/>
                      <a:gd name="T38" fmla="*/ 18 w 47"/>
                      <a:gd name="T39" fmla="*/ 34 h 127"/>
                      <a:gd name="T40" fmla="*/ 12 w 47"/>
                      <a:gd name="T41" fmla="*/ 26 h 127"/>
                      <a:gd name="T42" fmla="*/ 11 w 47"/>
                      <a:gd name="T43" fmla="*/ 19 h 127"/>
                      <a:gd name="T44" fmla="*/ 14 w 47"/>
                      <a:gd name="T45" fmla="*/ 13 h 127"/>
                      <a:gd name="T46" fmla="*/ 20 w 47"/>
                      <a:gd name="T47" fmla="*/ 8 h 127"/>
                      <a:gd name="T48" fmla="*/ 26 w 47"/>
                      <a:gd name="T49" fmla="*/ 4 h 127"/>
                      <a:gd name="T50" fmla="*/ 34 w 47"/>
                      <a:gd name="T51" fmla="*/ 3 h 127"/>
                      <a:gd name="T52" fmla="*/ 41 w 47"/>
                      <a:gd name="T53" fmla="*/ 2 h 127"/>
                      <a:gd name="T54" fmla="*/ 46 w 47"/>
                      <a:gd name="T55" fmla="*/ 2 h 127"/>
                      <a:gd name="T56" fmla="*/ 46 w 47"/>
                      <a:gd name="T57" fmla="*/ 2 h 127"/>
                      <a:gd name="T58" fmla="*/ 41 w 47"/>
                      <a:gd name="T59" fmla="*/ 1 h 127"/>
                      <a:gd name="T60" fmla="*/ 31 w 47"/>
                      <a:gd name="T61" fmla="*/ 1 h 127"/>
                      <a:gd name="T62" fmla="*/ 21 w 47"/>
                      <a:gd name="T63" fmla="*/ 4 h 1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
                      <a:gd name="T97" fmla="*/ 0 h 127"/>
                      <a:gd name="T98" fmla="*/ 47 w 47"/>
                      <a:gd name="T99" fmla="*/ 127 h 1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 h="127">
                        <a:moveTo>
                          <a:pt x="16" y="8"/>
                        </a:moveTo>
                        <a:lnTo>
                          <a:pt x="13" y="10"/>
                        </a:lnTo>
                        <a:lnTo>
                          <a:pt x="10" y="13"/>
                        </a:lnTo>
                        <a:lnTo>
                          <a:pt x="8" y="17"/>
                        </a:lnTo>
                        <a:lnTo>
                          <a:pt x="7" y="20"/>
                        </a:lnTo>
                        <a:lnTo>
                          <a:pt x="6" y="23"/>
                        </a:lnTo>
                        <a:lnTo>
                          <a:pt x="6" y="27"/>
                        </a:lnTo>
                        <a:lnTo>
                          <a:pt x="7" y="31"/>
                        </a:lnTo>
                        <a:lnTo>
                          <a:pt x="9" y="34"/>
                        </a:lnTo>
                        <a:lnTo>
                          <a:pt x="11" y="36"/>
                        </a:lnTo>
                        <a:lnTo>
                          <a:pt x="14" y="39"/>
                        </a:lnTo>
                        <a:lnTo>
                          <a:pt x="15" y="41"/>
                        </a:lnTo>
                        <a:lnTo>
                          <a:pt x="17" y="44"/>
                        </a:lnTo>
                        <a:lnTo>
                          <a:pt x="18" y="48"/>
                        </a:lnTo>
                        <a:lnTo>
                          <a:pt x="18" y="52"/>
                        </a:lnTo>
                        <a:lnTo>
                          <a:pt x="16" y="56"/>
                        </a:lnTo>
                        <a:lnTo>
                          <a:pt x="14" y="60"/>
                        </a:lnTo>
                        <a:lnTo>
                          <a:pt x="11" y="64"/>
                        </a:lnTo>
                        <a:lnTo>
                          <a:pt x="9" y="70"/>
                        </a:lnTo>
                        <a:lnTo>
                          <a:pt x="6" y="75"/>
                        </a:lnTo>
                        <a:lnTo>
                          <a:pt x="5" y="81"/>
                        </a:lnTo>
                        <a:lnTo>
                          <a:pt x="2" y="92"/>
                        </a:lnTo>
                        <a:lnTo>
                          <a:pt x="1" y="103"/>
                        </a:lnTo>
                        <a:lnTo>
                          <a:pt x="0" y="115"/>
                        </a:lnTo>
                        <a:lnTo>
                          <a:pt x="1" y="127"/>
                        </a:lnTo>
                        <a:lnTo>
                          <a:pt x="2" y="122"/>
                        </a:lnTo>
                        <a:lnTo>
                          <a:pt x="3" y="111"/>
                        </a:lnTo>
                        <a:lnTo>
                          <a:pt x="5" y="97"/>
                        </a:lnTo>
                        <a:lnTo>
                          <a:pt x="8" y="84"/>
                        </a:lnTo>
                        <a:lnTo>
                          <a:pt x="9" y="80"/>
                        </a:lnTo>
                        <a:lnTo>
                          <a:pt x="12" y="75"/>
                        </a:lnTo>
                        <a:lnTo>
                          <a:pt x="14" y="72"/>
                        </a:lnTo>
                        <a:lnTo>
                          <a:pt x="16" y="68"/>
                        </a:lnTo>
                        <a:lnTo>
                          <a:pt x="18" y="64"/>
                        </a:lnTo>
                        <a:lnTo>
                          <a:pt x="20" y="60"/>
                        </a:lnTo>
                        <a:lnTo>
                          <a:pt x="23" y="55"/>
                        </a:lnTo>
                        <a:lnTo>
                          <a:pt x="24" y="51"/>
                        </a:lnTo>
                        <a:lnTo>
                          <a:pt x="25" y="45"/>
                        </a:lnTo>
                        <a:lnTo>
                          <a:pt x="23" y="39"/>
                        </a:lnTo>
                        <a:lnTo>
                          <a:pt x="18" y="34"/>
                        </a:lnTo>
                        <a:lnTo>
                          <a:pt x="14" y="29"/>
                        </a:lnTo>
                        <a:lnTo>
                          <a:pt x="12" y="26"/>
                        </a:lnTo>
                        <a:lnTo>
                          <a:pt x="11" y="22"/>
                        </a:lnTo>
                        <a:lnTo>
                          <a:pt x="11" y="19"/>
                        </a:lnTo>
                        <a:lnTo>
                          <a:pt x="13" y="16"/>
                        </a:lnTo>
                        <a:lnTo>
                          <a:pt x="14" y="13"/>
                        </a:lnTo>
                        <a:lnTo>
                          <a:pt x="17" y="10"/>
                        </a:lnTo>
                        <a:lnTo>
                          <a:pt x="20" y="8"/>
                        </a:lnTo>
                        <a:lnTo>
                          <a:pt x="23" y="5"/>
                        </a:lnTo>
                        <a:lnTo>
                          <a:pt x="26" y="4"/>
                        </a:lnTo>
                        <a:lnTo>
                          <a:pt x="30" y="3"/>
                        </a:lnTo>
                        <a:lnTo>
                          <a:pt x="34" y="3"/>
                        </a:lnTo>
                        <a:lnTo>
                          <a:pt x="38" y="2"/>
                        </a:lnTo>
                        <a:lnTo>
                          <a:pt x="41" y="2"/>
                        </a:lnTo>
                        <a:lnTo>
                          <a:pt x="45" y="2"/>
                        </a:lnTo>
                        <a:lnTo>
                          <a:pt x="46" y="2"/>
                        </a:lnTo>
                        <a:lnTo>
                          <a:pt x="47" y="2"/>
                        </a:lnTo>
                        <a:lnTo>
                          <a:pt x="46" y="2"/>
                        </a:lnTo>
                        <a:lnTo>
                          <a:pt x="44" y="1"/>
                        </a:lnTo>
                        <a:lnTo>
                          <a:pt x="41" y="1"/>
                        </a:lnTo>
                        <a:lnTo>
                          <a:pt x="36" y="0"/>
                        </a:lnTo>
                        <a:lnTo>
                          <a:pt x="31" y="1"/>
                        </a:lnTo>
                        <a:lnTo>
                          <a:pt x="26" y="2"/>
                        </a:lnTo>
                        <a:lnTo>
                          <a:pt x="21" y="4"/>
                        </a:lnTo>
                        <a:lnTo>
                          <a:pt x="16"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6" name="Freeform 71"/>
                  <p:cNvSpPr>
                    <a:spLocks/>
                  </p:cNvSpPr>
                  <p:nvPr/>
                </p:nvSpPr>
                <p:spPr bwMode="auto">
                  <a:xfrm>
                    <a:off x="1199" y="1892"/>
                    <a:ext cx="35" cy="78"/>
                  </a:xfrm>
                  <a:custGeom>
                    <a:avLst/>
                    <a:gdLst>
                      <a:gd name="T0" fmla="*/ 29 w 35"/>
                      <a:gd name="T1" fmla="*/ 4 h 78"/>
                      <a:gd name="T2" fmla="*/ 27 w 35"/>
                      <a:gd name="T3" fmla="*/ 2 h 78"/>
                      <a:gd name="T4" fmla="*/ 25 w 35"/>
                      <a:gd name="T5" fmla="*/ 0 h 78"/>
                      <a:gd name="T6" fmla="*/ 22 w 35"/>
                      <a:gd name="T7" fmla="*/ 0 h 78"/>
                      <a:gd name="T8" fmla="*/ 19 w 35"/>
                      <a:gd name="T9" fmla="*/ 0 h 78"/>
                      <a:gd name="T10" fmla="*/ 17 w 35"/>
                      <a:gd name="T11" fmla="*/ 1 h 78"/>
                      <a:gd name="T12" fmla="*/ 15 w 35"/>
                      <a:gd name="T13" fmla="*/ 3 h 78"/>
                      <a:gd name="T14" fmla="*/ 12 w 35"/>
                      <a:gd name="T15" fmla="*/ 4 h 78"/>
                      <a:gd name="T16" fmla="*/ 11 w 35"/>
                      <a:gd name="T17" fmla="*/ 7 h 78"/>
                      <a:gd name="T18" fmla="*/ 6 w 35"/>
                      <a:gd name="T19" fmla="*/ 15 h 78"/>
                      <a:gd name="T20" fmla="*/ 2 w 35"/>
                      <a:gd name="T21" fmla="*/ 25 h 78"/>
                      <a:gd name="T22" fmla="*/ 1 w 35"/>
                      <a:gd name="T23" fmla="*/ 35 h 78"/>
                      <a:gd name="T24" fmla="*/ 0 w 35"/>
                      <a:gd name="T25" fmla="*/ 45 h 78"/>
                      <a:gd name="T26" fmla="*/ 1 w 35"/>
                      <a:gd name="T27" fmla="*/ 50 h 78"/>
                      <a:gd name="T28" fmla="*/ 3 w 35"/>
                      <a:gd name="T29" fmla="*/ 56 h 78"/>
                      <a:gd name="T30" fmla="*/ 6 w 35"/>
                      <a:gd name="T31" fmla="*/ 62 h 78"/>
                      <a:gd name="T32" fmla="*/ 9 w 35"/>
                      <a:gd name="T33" fmla="*/ 67 h 78"/>
                      <a:gd name="T34" fmla="*/ 12 w 35"/>
                      <a:gd name="T35" fmla="*/ 72 h 78"/>
                      <a:gd name="T36" fmla="*/ 15 w 35"/>
                      <a:gd name="T37" fmla="*/ 75 h 78"/>
                      <a:gd name="T38" fmla="*/ 17 w 35"/>
                      <a:gd name="T39" fmla="*/ 77 h 78"/>
                      <a:gd name="T40" fmla="*/ 17 w 35"/>
                      <a:gd name="T41" fmla="*/ 78 h 78"/>
                      <a:gd name="T42" fmla="*/ 15 w 35"/>
                      <a:gd name="T43" fmla="*/ 73 h 78"/>
                      <a:gd name="T44" fmla="*/ 12 w 35"/>
                      <a:gd name="T45" fmla="*/ 67 h 78"/>
                      <a:gd name="T46" fmla="*/ 10 w 35"/>
                      <a:gd name="T47" fmla="*/ 62 h 78"/>
                      <a:gd name="T48" fmla="*/ 8 w 35"/>
                      <a:gd name="T49" fmla="*/ 57 h 78"/>
                      <a:gd name="T50" fmla="*/ 7 w 35"/>
                      <a:gd name="T51" fmla="*/ 50 h 78"/>
                      <a:gd name="T52" fmla="*/ 7 w 35"/>
                      <a:gd name="T53" fmla="*/ 42 h 78"/>
                      <a:gd name="T54" fmla="*/ 7 w 35"/>
                      <a:gd name="T55" fmla="*/ 34 h 78"/>
                      <a:gd name="T56" fmla="*/ 8 w 35"/>
                      <a:gd name="T57" fmla="*/ 27 h 78"/>
                      <a:gd name="T58" fmla="*/ 9 w 35"/>
                      <a:gd name="T59" fmla="*/ 23 h 78"/>
                      <a:gd name="T60" fmla="*/ 11 w 35"/>
                      <a:gd name="T61" fmla="*/ 19 h 78"/>
                      <a:gd name="T62" fmla="*/ 13 w 35"/>
                      <a:gd name="T63" fmla="*/ 14 h 78"/>
                      <a:gd name="T64" fmla="*/ 16 w 35"/>
                      <a:gd name="T65" fmla="*/ 9 h 78"/>
                      <a:gd name="T66" fmla="*/ 18 w 35"/>
                      <a:gd name="T67" fmla="*/ 6 h 78"/>
                      <a:gd name="T68" fmla="*/ 22 w 35"/>
                      <a:gd name="T69" fmla="*/ 5 h 78"/>
                      <a:gd name="T70" fmla="*/ 25 w 35"/>
                      <a:gd name="T71" fmla="*/ 6 h 78"/>
                      <a:gd name="T72" fmla="*/ 29 w 35"/>
                      <a:gd name="T73" fmla="*/ 10 h 78"/>
                      <a:gd name="T74" fmla="*/ 33 w 35"/>
                      <a:gd name="T75" fmla="*/ 14 h 78"/>
                      <a:gd name="T76" fmla="*/ 35 w 35"/>
                      <a:gd name="T77" fmla="*/ 15 h 78"/>
                      <a:gd name="T78" fmla="*/ 34 w 35"/>
                      <a:gd name="T79" fmla="*/ 12 h 78"/>
                      <a:gd name="T80" fmla="*/ 29 w 35"/>
                      <a:gd name="T81" fmla="*/ 4 h 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
                      <a:gd name="T124" fmla="*/ 0 h 78"/>
                      <a:gd name="T125" fmla="*/ 35 w 35"/>
                      <a:gd name="T126" fmla="*/ 78 h 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 h="78">
                        <a:moveTo>
                          <a:pt x="29" y="4"/>
                        </a:moveTo>
                        <a:lnTo>
                          <a:pt x="27" y="2"/>
                        </a:lnTo>
                        <a:lnTo>
                          <a:pt x="25" y="0"/>
                        </a:lnTo>
                        <a:lnTo>
                          <a:pt x="22" y="0"/>
                        </a:lnTo>
                        <a:lnTo>
                          <a:pt x="19" y="0"/>
                        </a:lnTo>
                        <a:lnTo>
                          <a:pt x="17" y="1"/>
                        </a:lnTo>
                        <a:lnTo>
                          <a:pt x="15" y="3"/>
                        </a:lnTo>
                        <a:lnTo>
                          <a:pt x="12" y="4"/>
                        </a:lnTo>
                        <a:lnTo>
                          <a:pt x="11" y="7"/>
                        </a:lnTo>
                        <a:lnTo>
                          <a:pt x="6" y="15"/>
                        </a:lnTo>
                        <a:lnTo>
                          <a:pt x="2" y="25"/>
                        </a:lnTo>
                        <a:lnTo>
                          <a:pt x="1" y="35"/>
                        </a:lnTo>
                        <a:lnTo>
                          <a:pt x="0" y="45"/>
                        </a:lnTo>
                        <a:lnTo>
                          <a:pt x="1" y="50"/>
                        </a:lnTo>
                        <a:lnTo>
                          <a:pt x="3" y="56"/>
                        </a:lnTo>
                        <a:lnTo>
                          <a:pt x="6" y="62"/>
                        </a:lnTo>
                        <a:lnTo>
                          <a:pt x="9" y="67"/>
                        </a:lnTo>
                        <a:lnTo>
                          <a:pt x="12" y="72"/>
                        </a:lnTo>
                        <a:lnTo>
                          <a:pt x="15" y="75"/>
                        </a:lnTo>
                        <a:lnTo>
                          <a:pt x="17" y="77"/>
                        </a:lnTo>
                        <a:lnTo>
                          <a:pt x="17" y="78"/>
                        </a:lnTo>
                        <a:lnTo>
                          <a:pt x="15" y="73"/>
                        </a:lnTo>
                        <a:lnTo>
                          <a:pt x="12" y="67"/>
                        </a:lnTo>
                        <a:lnTo>
                          <a:pt x="10" y="62"/>
                        </a:lnTo>
                        <a:lnTo>
                          <a:pt x="8" y="57"/>
                        </a:lnTo>
                        <a:lnTo>
                          <a:pt x="7" y="50"/>
                        </a:lnTo>
                        <a:lnTo>
                          <a:pt x="7" y="42"/>
                        </a:lnTo>
                        <a:lnTo>
                          <a:pt x="7" y="34"/>
                        </a:lnTo>
                        <a:lnTo>
                          <a:pt x="8" y="27"/>
                        </a:lnTo>
                        <a:lnTo>
                          <a:pt x="9" y="23"/>
                        </a:lnTo>
                        <a:lnTo>
                          <a:pt x="11" y="19"/>
                        </a:lnTo>
                        <a:lnTo>
                          <a:pt x="13" y="14"/>
                        </a:lnTo>
                        <a:lnTo>
                          <a:pt x="16" y="9"/>
                        </a:lnTo>
                        <a:lnTo>
                          <a:pt x="18" y="6"/>
                        </a:lnTo>
                        <a:lnTo>
                          <a:pt x="22" y="5"/>
                        </a:lnTo>
                        <a:lnTo>
                          <a:pt x="25" y="6"/>
                        </a:lnTo>
                        <a:lnTo>
                          <a:pt x="29" y="10"/>
                        </a:lnTo>
                        <a:lnTo>
                          <a:pt x="33" y="14"/>
                        </a:lnTo>
                        <a:lnTo>
                          <a:pt x="35" y="15"/>
                        </a:lnTo>
                        <a:lnTo>
                          <a:pt x="34" y="12"/>
                        </a:lnTo>
                        <a:lnTo>
                          <a:pt x="29"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7" name="Freeform 72"/>
                  <p:cNvSpPr>
                    <a:spLocks/>
                  </p:cNvSpPr>
                  <p:nvPr/>
                </p:nvSpPr>
                <p:spPr bwMode="auto">
                  <a:xfrm>
                    <a:off x="1541" y="2052"/>
                    <a:ext cx="69" cy="345"/>
                  </a:xfrm>
                  <a:custGeom>
                    <a:avLst/>
                    <a:gdLst>
                      <a:gd name="T0" fmla="*/ 69 w 69"/>
                      <a:gd name="T1" fmla="*/ 0 h 345"/>
                      <a:gd name="T2" fmla="*/ 60 w 69"/>
                      <a:gd name="T3" fmla="*/ 21 h 345"/>
                      <a:gd name="T4" fmla="*/ 51 w 69"/>
                      <a:gd name="T5" fmla="*/ 41 h 345"/>
                      <a:gd name="T6" fmla="*/ 42 w 69"/>
                      <a:gd name="T7" fmla="*/ 61 h 345"/>
                      <a:gd name="T8" fmla="*/ 34 w 69"/>
                      <a:gd name="T9" fmla="*/ 82 h 345"/>
                      <a:gd name="T10" fmla="*/ 26 w 69"/>
                      <a:gd name="T11" fmla="*/ 103 h 345"/>
                      <a:gd name="T12" fmla="*/ 20 w 69"/>
                      <a:gd name="T13" fmla="*/ 124 h 345"/>
                      <a:gd name="T14" fmla="*/ 14 w 69"/>
                      <a:gd name="T15" fmla="*/ 146 h 345"/>
                      <a:gd name="T16" fmla="*/ 9 w 69"/>
                      <a:gd name="T17" fmla="*/ 167 h 345"/>
                      <a:gd name="T18" fmla="*/ 3 w 69"/>
                      <a:gd name="T19" fmla="*/ 211 h 345"/>
                      <a:gd name="T20" fmla="*/ 0 w 69"/>
                      <a:gd name="T21" fmla="*/ 255 h 345"/>
                      <a:gd name="T22" fmla="*/ 0 w 69"/>
                      <a:gd name="T23" fmla="*/ 300 h 345"/>
                      <a:gd name="T24" fmla="*/ 4 w 69"/>
                      <a:gd name="T25" fmla="*/ 344 h 345"/>
                      <a:gd name="T26" fmla="*/ 4 w 69"/>
                      <a:gd name="T27" fmla="*/ 345 h 345"/>
                      <a:gd name="T28" fmla="*/ 5 w 69"/>
                      <a:gd name="T29" fmla="*/ 345 h 345"/>
                      <a:gd name="T30" fmla="*/ 6 w 69"/>
                      <a:gd name="T31" fmla="*/ 344 h 345"/>
                      <a:gd name="T32" fmla="*/ 6 w 69"/>
                      <a:gd name="T33" fmla="*/ 343 h 345"/>
                      <a:gd name="T34" fmla="*/ 5 w 69"/>
                      <a:gd name="T35" fmla="*/ 322 h 345"/>
                      <a:gd name="T36" fmla="*/ 4 w 69"/>
                      <a:gd name="T37" fmla="*/ 301 h 345"/>
                      <a:gd name="T38" fmla="*/ 3 w 69"/>
                      <a:gd name="T39" fmla="*/ 280 h 345"/>
                      <a:gd name="T40" fmla="*/ 3 w 69"/>
                      <a:gd name="T41" fmla="*/ 259 h 345"/>
                      <a:gd name="T42" fmla="*/ 4 w 69"/>
                      <a:gd name="T43" fmla="*/ 236 h 345"/>
                      <a:gd name="T44" fmla="*/ 7 w 69"/>
                      <a:gd name="T45" fmla="*/ 214 h 345"/>
                      <a:gd name="T46" fmla="*/ 9 w 69"/>
                      <a:gd name="T47" fmla="*/ 192 h 345"/>
                      <a:gd name="T48" fmla="*/ 12 w 69"/>
                      <a:gd name="T49" fmla="*/ 170 h 345"/>
                      <a:gd name="T50" fmla="*/ 16 w 69"/>
                      <a:gd name="T51" fmla="*/ 148 h 345"/>
                      <a:gd name="T52" fmla="*/ 21 w 69"/>
                      <a:gd name="T53" fmla="*/ 126 h 345"/>
                      <a:gd name="T54" fmla="*/ 28 w 69"/>
                      <a:gd name="T55" fmla="*/ 105 h 345"/>
                      <a:gd name="T56" fmla="*/ 35 w 69"/>
                      <a:gd name="T57" fmla="*/ 84 h 345"/>
                      <a:gd name="T58" fmla="*/ 43 w 69"/>
                      <a:gd name="T59" fmla="*/ 62 h 345"/>
                      <a:gd name="T60" fmla="*/ 51 w 69"/>
                      <a:gd name="T61" fmla="*/ 42 h 345"/>
                      <a:gd name="T62" fmla="*/ 60 w 69"/>
                      <a:gd name="T63" fmla="*/ 21 h 345"/>
                      <a:gd name="T64" fmla="*/ 69 w 69"/>
                      <a:gd name="T65" fmla="*/ 0 h 345"/>
                      <a:gd name="T66" fmla="*/ 69 w 69"/>
                      <a:gd name="T67" fmla="*/ 0 h 345"/>
                      <a:gd name="T68" fmla="*/ 69 w 69"/>
                      <a:gd name="T69" fmla="*/ 0 h 345"/>
                      <a:gd name="T70" fmla="*/ 69 w 69"/>
                      <a:gd name="T71" fmla="*/ 0 h 345"/>
                      <a:gd name="T72" fmla="*/ 69 w 69"/>
                      <a:gd name="T73" fmla="*/ 0 h 345"/>
                      <a:gd name="T74" fmla="*/ 69 w 69"/>
                      <a:gd name="T75" fmla="*/ 0 h 3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9"/>
                      <a:gd name="T115" fmla="*/ 0 h 345"/>
                      <a:gd name="T116" fmla="*/ 69 w 69"/>
                      <a:gd name="T117" fmla="*/ 345 h 34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9" h="345">
                        <a:moveTo>
                          <a:pt x="69" y="0"/>
                        </a:moveTo>
                        <a:lnTo>
                          <a:pt x="60" y="21"/>
                        </a:lnTo>
                        <a:lnTo>
                          <a:pt x="51" y="41"/>
                        </a:lnTo>
                        <a:lnTo>
                          <a:pt x="42" y="61"/>
                        </a:lnTo>
                        <a:lnTo>
                          <a:pt x="34" y="82"/>
                        </a:lnTo>
                        <a:lnTo>
                          <a:pt x="26" y="103"/>
                        </a:lnTo>
                        <a:lnTo>
                          <a:pt x="20" y="124"/>
                        </a:lnTo>
                        <a:lnTo>
                          <a:pt x="14" y="146"/>
                        </a:lnTo>
                        <a:lnTo>
                          <a:pt x="9" y="167"/>
                        </a:lnTo>
                        <a:lnTo>
                          <a:pt x="3" y="211"/>
                        </a:lnTo>
                        <a:lnTo>
                          <a:pt x="0" y="255"/>
                        </a:lnTo>
                        <a:lnTo>
                          <a:pt x="0" y="300"/>
                        </a:lnTo>
                        <a:lnTo>
                          <a:pt x="4" y="344"/>
                        </a:lnTo>
                        <a:lnTo>
                          <a:pt x="4" y="345"/>
                        </a:lnTo>
                        <a:lnTo>
                          <a:pt x="5" y="345"/>
                        </a:lnTo>
                        <a:lnTo>
                          <a:pt x="6" y="344"/>
                        </a:lnTo>
                        <a:lnTo>
                          <a:pt x="6" y="343"/>
                        </a:lnTo>
                        <a:lnTo>
                          <a:pt x="5" y="322"/>
                        </a:lnTo>
                        <a:lnTo>
                          <a:pt x="4" y="301"/>
                        </a:lnTo>
                        <a:lnTo>
                          <a:pt x="3" y="280"/>
                        </a:lnTo>
                        <a:lnTo>
                          <a:pt x="3" y="259"/>
                        </a:lnTo>
                        <a:lnTo>
                          <a:pt x="4" y="236"/>
                        </a:lnTo>
                        <a:lnTo>
                          <a:pt x="7" y="214"/>
                        </a:lnTo>
                        <a:lnTo>
                          <a:pt x="9" y="192"/>
                        </a:lnTo>
                        <a:lnTo>
                          <a:pt x="12" y="170"/>
                        </a:lnTo>
                        <a:lnTo>
                          <a:pt x="16" y="148"/>
                        </a:lnTo>
                        <a:lnTo>
                          <a:pt x="21" y="126"/>
                        </a:lnTo>
                        <a:lnTo>
                          <a:pt x="28" y="105"/>
                        </a:lnTo>
                        <a:lnTo>
                          <a:pt x="35" y="84"/>
                        </a:lnTo>
                        <a:lnTo>
                          <a:pt x="43" y="62"/>
                        </a:lnTo>
                        <a:lnTo>
                          <a:pt x="51" y="42"/>
                        </a:lnTo>
                        <a:lnTo>
                          <a:pt x="60" y="21"/>
                        </a:lnTo>
                        <a:lnTo>
                          <a:pt x="6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8" name="Freeform 73"/>
                  <p:cNvSpPr>
                    <a:spLocks/>
                  </p:cNvSpPr>
                  <p:nvPr/>
                </p:nvSpPr>
                <p:spPr bwMode="auto">
                  <a:xfrm>
                    <a:off x="1660" y="2059"/>
                    <a:ext cx="69" cy="375"/>
                  </a:xfrm>
                  <a:custGeom>
                    <a:avLst/>
                    <a:gdLst>
                      <a:gd name="T0" fmla="*/ 67 w 69"/>
                      <a:gd name="T1" fmla="*/ 5 h 375"/>
                      <a:gd name="T2" fmla="*/ 62 w 69"/>
                      <a:gd name="T3" fmla="*/ 15 h 375"/>
                      <a:gd name="T4" fmla="*/ 57 w 69"/>
                      <a:gd name="T5" fmla="*/ 25 h 375"/>
                      <a:gd name="T6" fmla="*/ 54 w 69"/>
                      <a:gd name="T7" fmla="*/ 35 h 375"/>
                      <a:gd name="T8" fmla="*/ 50 w 69"/>
                      <a:gd name="T9" fmla="*/ 46 h 375"/>
                      <a:gd name="T10" fmla="*/ 46 w 69"/>
                      <a:gd name="T11" fmla="*/ 58 h 375"/>
                      <a:gd name="T12" fmla="*/ 42 w 69"/>
                      <a:gd name="T13" fmla="*/ 69 h 375"/>
                      <a:gd name="T14" fmla="*/ 38 w 69"/>
                      <a:gd name="T15" fmla="*/ 81 h 375"/>
                      <a:gd name="T16" fmla="*/ 33 w 69"/>
                      <a:gd name="T17" fmla="*/ 98 h 375"/>
                      <a:gd name="T18" fmla="*/ 25 w 69"/>
                      <a:gd name="T19" fmla="*/ 122 h 375"/>
                      <a:gd name="T20" fmla="*/ 19 w 69"/>
                      <a:gd name="T21" fmla="*/ 146 h 375"/>
                      <a:gd name="T22" fmla="*/ 13 w 69"/>
                      <a:gd name="T23" fmla="*/ 169 h 375"/>
                      <a:gd name="T24" fmla="*/ 6 w 69"/>
                      <a:gd name="T25" fmla="*/ 205 h 375"/>
                      <a:gd name="T26" fmla="*/ 1 w 69"/>
                      <a:gd name="T27" fmla="*/ 253 h 375"/>
                      <a:gd name="T28" fmla="*/ 1 w 69"/>
                      <a:gd name="T29" fmla="*/ 301 h 375"/>
                      <a:gd name="T30" fmla="*/ 5 w 69"/>
                      <a:gd name="T31" fmla="*/ 349 h 375"/>
                      <a:gd name="T32" fmla="*/ 8 w 69"/>
                      <a:gd name="T33" fmla="*/ 375 h 375"/>
                      <a:gd name="T34" fmla="*/ 10 w 69"/>
                      <a:gd name="T35" fmla="*/ 374 h 375"/>
                      <a:gd name="T36" fmla="*/ 9 w 69"/>
                      <a:gd name="T37" fmla="*/ 349 h 375"/>
                      <a:gd name="T38" fmla="*/ 6 w 69"/>
                      <a:gd name="T39" fmla="*/ 302 h 375"/>
                      <a:gd name="T40" fmla="*/ 7 w 69"/>
                      <a:gd name="T41" fmla="*/ 254 h 375"/>
                      <a:gd name="T42" fmla="*/ 11 w 69"/>
                      <a:gd name="T43" fmla="*/ 206 h 375"/>
                      <a:gd name="T44" fmla="*/ 18 w 69"/>
                      <a:gd name="T45" fmla="*/ 170 h 375"/>
                      <a:gd name="T46" fmla="*/ 23 w 69"/>
                      <a:gd name="T47" fmla="*/ 147 h 375"/>
                      <a:gd name="T48" fmla="*/ 29 w 69"/>
                      <a:gd name="T49" fmla="*/ 124 h 375"/>
                      <a:gd name="T50" fmla="*/ 34 w 69"/>
                      <a:gd name="T51" fmla="*/ 102 h 375"/>
                      <a:gd name="T52" fmla="*/ 39 w 69"/>
                      <a:gd name="T53" fmla="*/ 85 h 375"/>
                      <a:gd name="T54" fmla="*/ 42 w 69"/>
                      <a:gd name="T55" fmla="*/ 73 h 375"/>
                      <a:gd name="T56" fmla="*/ 46 w 69"/>
                      <a:gd name="T57" fmla="*/ 63 h 375"/>
                      <a:gd name="T58" fmla="*/ 49 w 69"/>
                      <a:gd name="T59" fmla="*/ 52 h 375"/>
                      <a:gd name="T60" fmla="*/ 53 w 69"/>
                      <a:gd name="T61" fmla="*/ 41 h 375"/>
                      <a:gd name="T62" fmla="*/ 57 w 69"/>
                      <a:gd name="T63" fmla="*/ 29 h 375"/>
                      <a:gd name="T64" fmla="*/ 61 w 69"/>
                      <a:gd name="T65" fmla="*/ 17 h 375"/>
                      <a:gd name="T66" fmla="*/ 66 w 69"/>
                      <a:gd name="T67" fmla="*/ 6 h 375"/>
                      <a:gd name="T68" fmla="*/ 69 w 69"/>
                      <a:gd name="T69" fmla="*/ 0 h 375"/>
                      <a:gd name="T70" fmla="*/ 69 w 69"/>
                      <a:gd name="T71" fmla="*/ 0 h 375"/>
                      <a:gd name="T72" fmla="*/ 69 w 69"/>
                      <a:gd name="T73" fmla="*/ 0 h 3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
                      <a:gd name="T112" fmla="*/ 0 h 375"/>
                      <a:gd name="T113" fmla="*/ 69 w 69"/>
                      <a:gd name="T114" fmla="*/ 375 h 3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 h="375">
                        <a:moveTo>
                          <a:pt x="69" y="0"/>
                        </a:moveTo>
                        <a:lnTo>
                          <a:pt x="67" y="5"/>
                        </a:lnTo>
                        <a:lnTo>
                          <a:pt x="64" y="10"/>
                        </a:lnTo>
                        <a:lnTo>
                          <a:pt x="62" y="15"/>
                        </a:lnTo>
                        <a:lnTo>
                          <a:pt x="60" y="20"/>
                        </a:lnTo>
                        <a:lnTo>
                          <a:pt x="57" y="25"/>
                        </a:lnTo>
                        <a:lnTo>
                          <a:pt x="56" y="30"/>
                        </a:lnTo>
                        <a:lnTo>
                          <a:pt x="54" y="35"/>
                        </a:lnTo>
                        <a:lnTo>
                          <a:pt x="52" y="40"/>
                        </a:lnTo>
                        <a:lnTo>
                          <a:pt x="50" y="46"/>
                        </a:lnTo>
                        <a:lnTo>
                          <a:pt x="48" y="52"/>
                        </a:lnTo>
                        <a:lnTo>
                          <a:pt x="46" y="58"/>
                        </a:lnTo>
                        <a:lnTo>
                          <a:pt x="44" y="64"/>
                        </a:lnTo>
                        <a:lnTo>
                          <a:pt x="42" y="69"/>
                        </a:lnTo>
                        <a:lnTo>
                          <a:pt x="40" y="75"/>
                        </a:lnTo>
                        <a:lnTo>
                          <a:pt x="38" y="81"/>
                        </a:lnTo>
                        <a:lnTo>
                          <a:pt x="36" y="87"/>
                        </a:lnTo>
                        <a:lnTo>
                          <a:pt x="33" y="98"/>
                        </a:lnTo>
                        <a:lnTo>
                          <a:pt x="29" y="110"/>
                        </a:lnTo>
                        <a:lnTo>
                          <a:pt x="25" y="122"/>
                        </a:lnTo>
                        <a:lnTo>
                          <a:pt x="22" y="134"/>
                        </a:lnTo>
                        <a:lnTo>
                          <a:pt x="19" y="146"/>
                        </a:lnTo>
                        <a:lnTo>
                          <a:pt x="16" y="158"/>
                        </a:lnTo>
                        <a:lnTo>
                          <a:pt x="13" y="169"/>
                        </a:lnTo>
                        <a:lnTo>
                          <a:pt x="11" y="182"/>
                        </a:lnTo>
                        <a:lnTo>
                          <a:pt x="6" y="205"/>
                        </a:lnTo>
                        <a:lnTo>
                          <a:pt x="3" y="229"/>
                        </a:lnTo>
                        <a:lnTo>
                          <a:pt x="1" y="253"/>
                        </a:lnTo>
                        <a:lnTo>
                          <a:pt x="0" y="276"/>
                        </a:lnTo>
                        <a:lnTo>
                          <a:pt x="1" y="301"/>
                        </a:lnTo>
                        <a:lnTo>
                          <a:pt x="2" y="325"/>
                        </a:lnTo>
                        <a:lnTo>
                          <a:pt x="5" y="349"/>
                        </a:lnTo>
                        <a:lnTo>
                          <a:pt x="7" y="374"/>
                        </a:lnTo>
                        <a:lnTo>
                          <a:pt x="8" y="375"/>
                        </a:lnTo>
                        <a:lnTo>
                          <a:pt x="9" y="375"/>
                        </a:lnTo>
                        <a:lnTo>
                          <a:pt x="10" y="374"/>
                        </a:lnTo>
                        <a:lnTo>
                          <a:pt x="11" y="373"/>
                        </a:lnTo>
                        <a:lnTo>
                          <a:pt x="9" y="349"/>
                        </a:lnTo>
                        <a:lnTo>
                          <a:pt x="7" y="325"/>
                        </a:lnTo>
                        <a:lnTo>
                          <a:pt x="6" y="302"/>
                        </a:lnTo>
                        <a:lnTo>
                          <a:pt x="6" y="278"/>
                        </a:lnTo>
                        <a:lnTo>
                          <a:pt x="7" y="254"/>
                        </a:lnTo>
                        <a:lnTo>
                          <a:pt x="9" y="230"/>
                        </a:lnTo>
                        <a:lnTo>
                          <a:pt x="11" y="206"/>
                        </a:lnTo>
                        <a:lnTo>
                          <a:pt x="15" y="182"/>
                        </a:lnTo>
                        <a:lnTo>
                          <a:pt x="18" y="170"/>
                        </a:lnTo>
                        <a:lnTo>
                          <a:pt x="20" y="159"/>
                        </a:lnTo>
                        <a:lnTo>
                          <a:pt x="23" y="147"/>
                        </a:lnTo>
                        <a:lnTo>
                          <a:pt x="25" y="136"/>
                        </a:lnTo>
                        <a:lnTo>
                          <a:pt x="29" y="124"/>
                        </a:lnTo>
                        <a:lnTo>
                          <a:pt x="31" y="113"/>
                        </a:lnTo>
                        <a:lnTo>
                          <a:pt x="34" y="102"/>
                        </a:lnTo>
                        <a:lnTo>
                          <a:pt x="38" y="90"/>
                        </a:lnTo>
                        <a:lnTo>
                          <a:pt x="39" y="85"/>
                        </a:lnTo>
                        <a:lnTo>
                          <a:pt x="41" y="79"/>
                        </a:lnTo>
                        <a:lnTo>
                          <a:pt x="42" y="73"/>
                        </a:lnTo>
                        <a:lnTo>
                          <a:pt x="44" y="68"/>
                        </a:lnTo>
                        <a:lnTo>
                          <a:pt x="46" y="63"/>
                        </a:lnTo>
                        <a:lnTo>
                          <a:pt x="47" y="57"/>
                        </a:lnTo>
                        <a:lnTo>
                          <a:pt x="49" y="52"/>
                        </a:lnTo>
                        <a:lnTo>
                          <a:pt x="51" y="47"/>
                        </a:lnTo>
                        <a:lnTo>
                          <a:pt x="53" y="41"/>
                        </a:lnTo>
                        <a:lnTo>
                          <a:pt x="55" y="35"/>
                        </a:lnTo>
                        <a:lnTo>
                          <a:pt x="57" y="29"/>
                        </a:lnTo>
                        <a:lnTo>
                          <a:pt x="59" y="23"/>
                        </a:lnTo>
                        <a:lnTo>
                          <a:pt x="61" y="17"/>
                        </a:lnTo>
                        <a:lnTo>
                          <a:pt x="64" y="12"/>
                        </a:lnTo>
                        <a:lnTo>
                          <a:pt x="66" y="6"/>
                        </a:lnTo>
                        <a:lnTo>
                          <a:pt x="6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9" name="Freeform 74"/>
                  <p:cNvSpPr>
                    <a:spLocks/>
                  </p:cNvSpPr>
                  <p:nvPr/>
                </p:nvSpPr>
                <p:spPr bwMode="auto">
                  <a:xfrm>
                    <a:off x="1560" y="2413"/>
                    <a:ext cx="119" cy="34"/>
                  </a:xfrm>
                  <a:custGeom>
                    <a:avLst/>
                    <a:gdLst>
                      <a:gd name="T0" fmla="*/ 52 w 119"/>
                      <a:gd name="T1" fmla="*/ 14 h 34"/>
                      <a:gd name="T2" fmla="*/ 60 w 119"/>
                      <a:gd name="T3" fmla="*/ 16 h 34"/>
                      <a:gd name="T4" fmla="*/ 68 w 119"/>
                      <a:gd name="T5" fmla="*/ 19 h 34"/>
                      <a:gd name="T6" fmla="*/ 76 w 119"/>
                      <a:gd name="T7" fmla="*/ 21 h 34"/>
                      <a:gd name="T8" fmla="*/ 84 w 119"/>
                      <a:gd name="T9" fmla="*/ 24 h 34"/>
                      <a:gd name="T10" fmla="*/ 93 w 119"/>
                      <a:gd name="T11" fmla="*/ 26 h 34"/>
                      <a:gd name="T12" fmla="*/ 101 w 119"/>
                      <a:gd name="T13" fmla="*/ 29 h 34"/>
                      <a:gd name="T14" fmla="*/ 109 w 119"/>
                      <a:gd name="T15" fmla="*/ 31 h 34"/>
                      <a:gd name="T16" fmla="*/ 117 w 119"/>
                      <a:gd name="T17" fmla="*/ 34 h 34"/>
                      <a:gd name="T18" fmla="*/ 118 w 119"/>
                      <a:gd name="T19" fmla="*/ 34 h 34"/>
                      <a:gd name="T20" fmla="*/ 119 w 119"/>
                      <a:gd name="T21" fmla="*/ 33 h 34"/>
                      <a:gd name="T22" fmla="*/ 119 w 119"/>
                      <a:gd name="T23" fmla="*/ 32 h 34"/>
                      <a:gd name="T24" fmla="*/ 118 w 119"/>
                      <a:gd name="T25" fmla="*/ 32 h 34"/>
                      <a:gd name="T26" fmla="*/ 109 w 119"/>
                      <a:gd name="T27" fmla="*/ 29 h 34"/>
                      <a:gd name="T28" fmla="*/ 101 w 119"/>
                      <a:gd name="T29" fmla="*/ 26 h 34"/>
                      <a:gd name="T30" fmla="*/ 92 w 119"/>
                      <a:gd name="T31" fmla="*/ 23 h 34"/>
                      <a:gd name="T32" fmla="*/ 83 w 119"/>
                      <a:gd name="T33" fmla="*/ 20 h 34"/>
                      <a:gd name="T34" fmla="*/ 74 w 119"/>
                      <a:gd name="T35" fmla="*/ 17 h 34"/>
                      <a:gd name="T36" fmla="*/ 65 w 119"/>
                      <a:gd name="T37" fmla="*/ 14 h 34"/>
                      <a:gd name="T38" fmla="*/ 56 w 119"/>
                      <a:gd name="T39" fmla="*/ 12 h 34"/>
                      <a:gd name="T40" fmla="*/ 47 w 119"/>
                      <a:gd name="T41" fmla="*/ 9 h 34"/>
                      <a:gd name="T42" fmla="*/ 43 w 119"/>
                      <a:gd name="T43" fmla="*/ 8 h 34"/>
                      <a:gd name="T44" fmla="*/ 40 w 119"/>
                      <a:gd name="T45" fmla="*/ 7 h 34"/>
                      <a:gd name="T46" fmla="*/ 36 w 119"/>
                      <a:gd name="T47" fmla="*/ 6 h 34"/>
                      <a:gd name="T48" fmla="*/ 33 w 119"/>
                      <a:gd name="T49" fmla="*/ 5 h 34"/>
                      <a:gd name="T50" fmla="*/ 29 w 119"/>
                      <a:gd name="T51" fmla="*/ 4 h 34"/>
                      <a:gd name="T52" fmla="*/ 26 w 119"/>
                      <a:gd name="T53" fmla="*/ 3 h 34"/>
                      <a:gd name="T54" fmla="*/ 22 w 119"/>
                      <a:gd name="T55" fmla="*/ 2 h 34"/>
                      <a:gd name="T56" fmla="*/ 19 w 119"/>
                      <a:gd name="T57" fmla="*/ 1 h 34"/>
                      <a:gd name="T58" fmla="*/ 16 w 119"/>
                      <a:gd name="T59" fmla="*/ 1 h 34"/>
                      <a:gd name="T60" fmla="*/ 13 w 119"/>
                      <a:gd name="T61" fmla="*/ 0 h 34"/>
                      <a:gd name="T62" fmla="*/ 10 w 119"/>
                      <a:gd name="T63" fmla="*/ 0 h 34"/>
                      <a:gd name="T64" fmla="*/ 7 w 119"/>
                      <a:gd name="T65" fmla="*/ 0 h 34"/>
                      <a:gd name="T66" fmla="*/ 4 w 119"/>
                      <a:gd name="T67" fmla="*/ 0 h 34"/>
                      <a:gd name="T68" fmla="*/ 2 w 119"/>
                      <a:gd name="T69" fmla="*/ 0 h 34"/>
                      <a:gd name="T70" fmla="*/ 1 w 119"/>
                      <a:gd name="T71" fmla="*/ 0 h 34"/>
                      <a:gd name="T72" fmla="*/ 0 w 119"/>
                      <a:gd name="T73" fmla="*/ 0 h 34"/>
                      <a:gd name="T74" fmla="*/ 2 w 119"/>
                      <a:gd name="T75" fmla="*/ 1 h 34"/>
                      <a:gd name="T76" fmla="*/ 7 w 119"/>
                      <a:gd name="T77" fmla="*/ 2 h 34"/>
                      <a:gd name="T78" fmla="*/ 14 w 119"/>
                      <a:gd name="T79" fmla="*/ 4 h 34"/>
                      <a:gd name="T80" fmla="*/ 22 w 119"/>
                      <a:gd name="T81" fmla="*/ 6 h 34"/>
                      <a:gd name="T82" fmla="*/ 31 w 119"/>
                      <a:gd name="T83" fmla="*/ 8 h 34"/>
                      <a:gd name="T84" fmla="*/ 39 w 119"/>
                      <a:gd name="T85" fmla="*/ 11 h 34"/>
                      <a:gd name="T86" fmla="*/ 47 w 119"/>
                      <a:gd name="T87" fmla="*/ 12 h 34"/>
                      <a:gd name="T88" fmla="*/ 52 w 119"/>
                      <a:gd name="T89" fmla="*/ 14 h 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9"/>
                      <a:gd name="T136" fmla="*/ 0 h 34"/>
                      <a:gd name="T137" fmla="*/ 119 w 119"/>
                      <a:gd name="T138" fmla="*/ 34 h 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9" h="34">
                        <a:moveTo>
                          <a:pt x="52" y="14"/>
                        </a:moveTo>
                        <a:lnTo>
                          <a:pt x="60" y="16"/>
                        </a:lnTo>
                        <a:lnTo>
                          <a:pt x="68" y="19"/>
                        </a:lnTo>
                        <a:lnTo>
                          <a:pt x="76" y="21"/>
                        </a:lnTo>
                        <a:lnTo>
                          <a:pt x="84" y="24"/>
                        </a:lnTo>
                        <a:lnTo>
                          <a:pt x="93" y="26"/>
                        </a:lnTo>
                        <a:lnTo>
                          <a:pt x="101" y="29"/>
                        </a:lnTo>
                        <a:lnTo>
                          <a:pt x="109" y="31"/>
                        </a:lnTo>
                        <a:lnTo>
                          <a:pt x="117" y="34"/>
                        </a:lnTo>
                        <a:lnTo>
                          <a:pt x="118" y="34"/>
                        </a:lnTo>
                        <a:lnTo>
                          <a:pt x="119" y="33"/>
                        </a:lnTo>
                        <a:lnTo>
                          <a:pt x="119" y="32"/>
                        </a:lnTo>
                        <a:lnTo>
                          <a:pt x="118" y="32"/>
                        </a:lnTo>
                        <a:lnTo>
                          <a:pt x="109" y="29"/>
                        </a:lnTo>
                        <a:lnTo>
                          <a:pt x="101" y="26"/>
                        </a:lnTo>
                        <a:lnTo>
                          <a:pt x="92" y="23"/>
                        </a:lnTo>
                        <a:lnTo>
                          <a:pt x="83" y="20"/>
                        </a:lnTo>
                        <a:lnTo>
                          <a:pt x="74" y="17"/>
                        </a:lnTo>
                        <a:lnTo>
                          <a:pt x="65" y="14"/>
                        </a:lnTo>
                        <a:lnTo>
                          <a:pt x="56" y="12"/>
                        </a:lnTo>
                        <a:lnTo>
                          <a:pt x="47" y="9"/>
                        </a:lnTo>
                        <a:lnTo>
                          <a:pt x="43" y="8"/>
                        </a:lnTo>
                        <a:lnTo>
                          <a:pt x="40" y="7"/>
                        </a:lnTo>
                        <a:lnTo>
                          <a:pt x="36" y="6"/>
                        </a:lnTo>
                        <a:lnTo>
                          <a:pt x="33" y="5"/>
                        </a:lnTo>
                        <a:lnTo>
                          <a:pt x="29" y="4"/>
                        </a:lnTo>
                        <a:lnTo>
                          <a:pt x="26" y="3"/>
                        </a:lnTo>
                        <a:lnTo>
                          <a:pt x="22" y="2"/>
                        </a:lnTo>
                        <a:lnTo>
                          <a:pt x="19" y="1"/>
                        </a:lnTo>
                        <a:lnTo>
                          <a:pt x="16" y="1"/>
                        </a:lnTo>
                        <a:lnTo>
                          <a:pt x="13" y="0"/>
                        </a:lnTo>
                        <a:lnTo>
                          <a:pt x="10" y="0"/>
                        </a:lnTo>
                        <a:lnTo>
                          <a:pt x="7" y="0"/>
                        </a:lnTo>
                        <a:lnTo>
                          <a:pt x="4" y="0"/>
                        </a:lnTo>
                        <a:lnTo>
                          <a:pt x="2" y="0"/>
                        </a:lnTo>
                        <a:lnTo>
                          <a:pt x="1" y="0"/>
                        </a:lnTo>
                        <a:lnTo>
                          <a:pt x="0" y="0"/>
                        </a:lnTo>
                        <a:lnTo>
                          <a:pt x="2" y="1"/>
                        </a:lnTo>
                        <a:lnTo>
                          <a:pt x="7" y="2"/>
                        </a:lnTo>
                        <a:lnTo>
                          <a:pt x="14" y="4"/>
                        </a:lnTo>
                        <a:lnTo>
                          <a:pt x="22" y="6"/>
                        </a:lnTo>
                        <a:lnTo>
                          <a:pt x="31" y="8"/>
                        </a:lnTo>
                        <a:lnTo>
                          <a:pt x="39" y="11"/>
                        </a:lnTo>
                        <a:lnTo>
                          <a:pt x="47" y="12"/>
                        </a:lnTo>
                        <a:lnTo>
                          <a:pt x="52"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0" name="Freeform 75"/>
                  <p:cNvSpPr>
                    <a:spLocks/>
                  </p:cNvSpPr>
                  <p:nvPr/>
                </p:nvSpPr>
                <p:spPr bwMode="auto">
                  <a:xfrm>
                    <a:off x="1650" y="2405"/>
                    <a:ext cx="165" cy="8"/>
                  </a:xfrm>
                  <a:custGeom>
                    <a:avLst/>
                    <a:gdLst>
                      <a:gd name="T0" fmla="*/ 70 w 165"/>
                      <a:gd name="T1" fmla="*/ 8 h 8"/>
                      <a:gd name="T2" fmla="*/ 76 w 165"/>
                      <a:gd name="T3" fmla="*/ 8 h 8"/>
                      <a:gd name="T4" fmla="*/ 82 w 165"/>
                      <a:gd name="T5" fmla="*/ 7 h 8"/>
                      <a:gd name="T6" fmla="*/ 88 w 165"/>
                      <a:gd name="T7" fmla="*/ 7 h 8"/>
                      <a:gd name="T8" fmla="*/ 93 w 165"/>
                      <a:gd name="T9" fmla="*/ 7 h 8"/>
                      <a:gd name="T10" fmla="*/ 100 w 165"/>
                      <a:gd name="T11" fmla="*/ 7 h 8"/>
                      <a:gd name="T12" fmla="*/ 106 w 165"/>
                      <a:gd name="T13" fmla="*/ 6 h 8"/>
                      <a:gd name="T14" fmla="*/ 111 w 165"/>
                      <a:gd name="T15" fmla="*/ 6 h 8"/>
                      <a:gd name="T16" fmla="*/ 117 w 165"/>
                      <a:gd name="T17" fmla="*/ 6 h 8"/>
                      <a:gd name="T18" fmla="*/ 123 w 165"/>
                      <a:gd name="T19" fmla="*/ 6 h 8"/>
                      <a:gd name="T20" fmla="*/ 129 w 165"/>
                      <a:gd name="T21" fmla="*/ 6 h 8"/>
                      <a:gd name="T22" fmla="*/ 135 w 165"/>
                      <a:gd name="T23" fmla="*/ 5 h 8"/>
                      <a:gd name="T24" fmla="*/ 141 w 165"/>
                      <a:gd name="T25" fmla="*/ 5 h 8"/>
                      <a:gd name="T26" fmla="*/ 147 w 165"/>
                      <a:gd name="T27" fmla="*/ 4 h 8"/>
                      <a:gd name="T28" fmla="*/ 152 w 165"/>
                      <a:gd name="T29" fmla="*/ 4 h 8"/>
                      <a:gd name="T30" fmla="*/ 158 w 165"/>
                      <a:gd name="T31" fmla="*/ 3 h 8"/>
                      <a:gd name="T32" fmla="*/ 164 w 165"/>
                      <a:gd name="T33" fmla="*/ 2 h 8"/>
                      <a:gd name="T34" fmla="*/ 165 w 165"/>
                      <a:gd name="T35" fmla="*/ 2 h 8"/>
                      <a:gd name="T36" fmla="*/ 165 w 165"/>
                      <a:gd name="T37" fmla="*/ 1 h 8"/>
                      <a:gd name="T38" fmla="*/ 165 w 165"/>
                      <a:gd name="T39" fmla="*/ 0 h 8"/>
                      <a:gd name="T40" fmla="*/ 165 w 165"/>
                      <a:gd name="T41" fmla="*/ 0 h 8"/>
                      <a:gd name="T42" fmla="*/ 159 w 165"/>
                      <a:gd name="T43" fmla="*/ 0 h 8"/>
                      <a:gd name="T44" fmla="*/ 154 w 165"/>
                      <a:gd name="T45" fmla="*/ 0 h 8"/>
                      <a:gd name="T46" fmla="*/ 148 w 165"/>
                      <a:gd name="T47" fmla="*/ 0 h 8"/>
                      <a:gd name="T48" fmla="*/ 143 w 165"/>
                      <a:gd name="T49" fmla="*/ 1 h 8"/>
                      <a:gd name="T50" fmla="*/ 138 w 165"/>
                      <a:gd name="T51" fmla="*/ 1 h 8"/>
                      <a:gd name="T52" fmla="*/ 132 w 165"/>
                      <a:gd name="T53" fmla="*/ 1 h 8"/>
                      <a:gd name="T54" fmla="*/ 127 w 165"/>
                      <a:gd name="T55" fmla="*/ 1 h 8"/>
                      <a:gd name="T56" fmla="*/ 121 w 165"/>
                      <a:gd name="T57" fmla="*/ 1 h 8"/>
                      <a:gd name="T58" fmla="*/ 116 w 165"/>
                      <a:gd name="T59" fmla="*/ 1 h 8"/>
                      <a:gd name="T60" fmla="*/ 111 w 165"/>
                      <a:gd name="T61" fmla="*/ 1 h 8"/>
                      <a:gd name="T62" fmla="*/ 105 w 165"/>
                      <a:gd name="T63" fmla="*/ 1 h 8"/>
                      <a:gd name="T64" fmla="*/ 100 w 165"/>
                      <a:gd name="T65" fmla="*/ 2 h 8"/>
                      <a:gd name="T66" fmla="*/ 94 w 165"/>
                      <a:gd name="T67" fmla="*/ 2 h 8"/>
                      <a:gd name="T68" fmla="*/ 89 w 165"/>
                      <a:gd name="T69" fmla="*/ 2 h 8"/>
                      <a:gd name="T70" fmla="*/ 84 w 165"/>
                      <a:gd name="T71" fmla="*/ 2 h 8"/>
                      <a:gd name="T72" fmla="*/ 78 w 165"/>
                      <a:gd name="T73" fmla="*/ 2 h 8"/>
                      <a:gd name="T74" fmla="*/ 75 w 165"/>
                      <a:gd name="T75" fmla="*/ 2 h 8"/>
                      <a:gd name="T76" fmla="*/ 70 w 165"/>
                      <a:gd name="T77" fmla="*/ 3 h 8"/>
                      <a:gd name="T78" fmla="*/ 66 w 165"/>
                      <a:gd name="T79" fmla="*/ 3 h 8"/>
                      <a:gd name="T80" fmla="*/ 60 w 165"/>
                      <a:gd name="T81" fmla="*/ 3 h 8"/>
                      <a:gd name="T82" fmla="*/ 53 w 165"/>
                      <a:gd name="T83" fmla="*/ 3 h 8"/>
                      <a:gd name="T84" fmla="*/ 47 w 165"/>
                      <a:gd name="T85" fmla="*/ 3 h 8"/>
                      <a:gd name="T86" fmla="*/ 40 w 165"/>
                      <a:gd name="T87" fmla="*/ 3 h 8"/>
                      <a:gd name="T88" fmla="*/ 34 w 165"/>
                      <a:gd name="T89" fmla="*/ 4 h 8"/>
                      <a:gd name="T90" fmla="*/ 27 w 165"/>
                      <a:gd name="T91" fmla="*/ 4 h 8"/>
                      <a:gd name="T92" fmla="*/ 21 w 165"/>
                      <a:gd name="T93" fmla="*/ 4 h 8"/>
                      <a:gd name="T94" fmla="*/ 15 w 165"/>
                      <a:gd name="T95" fmla="*/ 4 h 8"/>
                      <a:gd name="T96" fmla="*/ 10 w 165"/>
                      <a:gd name="T97" fmla="*/ 4 h 8"/>
                      <a:gd name="T98" fmla="*/ 6 w 165"/>
                      <a:gd name="T99" fmla="*/ 5 h 8"/>
                      <a:gd name="T100" fmla="*/ 3 w 165"/>
                      <a:gd name="T101" fmla="*/ 5 h 8"/>
                      <a:gd name="T102" fmla="*/ 1 w 165"/>
                      <a:gd name="T103" fmla="*/ 5 h 8"/>
                      <a:gd name="T104" fmla="*/ 0 w 165"/>
                      <a:gd name="T105" fmla="*/ 5 h 8"/>
                      <a:gd name="T106" fmla="*/ 2 w 165"/>
                      <a:gd name="T107" fmla="*/ 5 h 8"/>
                      <a:gd name="T108" fmla="*/ 9 w 165"/>
                      <a:gd name="T109" fmla="*/ 5 h 8"/>
                      <a:gd name="T110" fmla="*/ 18 w 165"/>
                      <a:gd name="T111" fmla="*/ 6 h 8"/>
                      <a:gd name="T112" fmla="*/ 29 w 165"/>
                      <a:gd name="T113" fmla="*/ 6 h 8"/>
                      <a:gd name="T114" fmla="*/ 41 w 165"/>
                      <a:gd name="T115" fmla="*/ 7 h 8"/>
                      <a:gd name="T116" fmla="*/ 52 w 165"/>
                      <a:gd name="T117" fmla="*/ 7 h 8"/>
                      <a:gd name="T118" fmla="*/ 63 w 165"/>
                      <a:gd name="T119" fmla="*/ 8 h 8"/>
                      <a:gd name="T120" fmla="*/ 70 w 165"/>
                      <a:gd name="T121" fmla="*/ 8 h 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5"/>
                      <a:gd name="T184" fmla="*/ 0 h 8"/>
                      <a:gd name="T185" fmla="*/ 165 w 165"/>
                      <a:gd name="T186" fmla="*/ 8 h 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5" h="8">
                        <a:moveTo>
                          <a:pt x="70" y="8"/>
                        </a:moveTo>
                        <a:lnTo>
                          <a:pt x="76" y="8"/>
                        </a:lnTo>
                        <a:lnTo>
                          <a:pt x="82" y="7"/>
                        </a:lnTo>
                        <a:lnTo>
                          <a:pt x="88" y="7"/>
                        </a:lnTo>
                        <a:lnTo>
                          <a:pt x="93" y="7"/>
                        </a:lnTo>
                        <a:lnTo>
                          <a:pt x="100" y="7"/>
                        </a:lnTo>
                        <a:lnTo>
                          <a:pt x="106" y="6"/>
                        </a:lnTo>
                        <a:lnTo>
                          <a:pt x="111" y="6"/>
                        </a:lnTo>
                        <a:lnTo>
                          <a:pt x="117" y="6"/>
                        </a:lnTo>
                        <a:lnTo>
                          <a:pt x="123" y="6"/>
                        </a:lnTo>
                        <a:lnTo>
                          <a:pt x="129" y="6"/>
                        </a:lnTo>
                        <a:lnTo>
                          <a:pt x="135" y="5"/>
                        </a:lnTo>
                        <a:lnTo>
                          <a:pt x="141" y="5"/>
                        </a:lnTo>
                        <a:lnTo>
                          <a:pt x="147" y="4"/>
                        </a:lnTo>
                        <a:lnTo>
                          <a:pt x="152" y="4"/>
                        </a:lnTo>
                        <a:lnTo>
                          <a:pt x="158" y="3"/>
                        </a:lnTo>
                        <a:lnTo>
                          <a:pt x="164" y="2"/>
                        </a:lnTo>
                        <a:lnTo>
                          <a:pt x="165" y="2"/>
                        </a:lnTo>
                        <a:lnTo>
                          <a:pt x="165" y="1"/>
                        </a:lnTo>
                        <a:lnTo>
                          <a:pt x="165" y="0"/>
                        </a:lnTo>
                        <a:lnTo>
                          <a:pt x="159" y="0"/>
                        </a:lnTo>
                        <a:lnTo>
                          <a:pt x="154" y="0"/>
                        </a:lnTo>
                        <a:lnTo>
                          <a:pt x="148" y="0"/>
                        </a:lnTo>
                        <a:lnTo>
                          <a:pt x="143" y="1"/>
                        </a:lnTo>
                        <a:lnTo>
                          <a:pt x="138" y="1"/>
                        </a:lnTo>
                        <a:lnTo>
                          <a:pt x="132" y="1"/>
                        </a:lnTo>
                        <a:lnTo>
                          <a:pt x="127" y="1"/>
                        </a:lnTo>
                        <a:lnTo>
                          <a:pt x="121" y="1"/>
                        </a:lnTo>
                        <a:lnTo>
                          <a:pt x="116" y="1"/>
                        </a:lnTo>
                        <a:lnTo>
                          <a:pt x="111" y="1"/>
                        </a:lnTo>
                        <a:lnTo>
                          <a:pt x="105" y="1"/>
                        </a:lnTo>
                        <a:lnTo>
                          <a:pt x="100" y="2"/>
                        </a:lnTo>
                        <a:lnTo>
                          <a:pt x="94" y="2"/>
                        </a:lnTo>
                        <a:lnTo>
                          <a:pt x="89" y="2"/>
                        </a:lnTo>
                        <a:lnTo>
                          <a:pt x="84" y="2"/>
                        </a:lnTo>
                        <a:lnTo>
                          <a:pt x="78" y="2"/>
                        </a:lnTo>
                        <a:lnTo>
                          <a:pt x="75" y="2"/>
                        </a:lnTo>
                        <a:lnTo>
                          <a:pt x="70" y="3"/>
                        </a:lnTo>
                        <a:lnTo>
                          <a:pt x="66" y="3"/>
                        </a:lnTo>
                        <a:lnTo>
                          <a:pt x="60" y="3"/>
                        </a:lnTo>
                        <a:lnTo>
                          <a:pt x="53" y="3"/>
                        </a:lnTo>
                        <a:lnTo>
                          <a:pt x="47" y="3"/>
                        </a:lnTo>
                        <a:lnTo>
                          <a:pt x="40" y="3"/>
                        </a:lnTo>
                        <a:lnTo>
                          <a:pt x="34" y="4"/>
                        </a:lnTo>
                        <a:lnTo>
                          <a:pt x="27" y="4"/>
                        </a:lnTo>
                        <a:lnTo>
                          <a:pt x="21" y="4"/>
                        </a:lnTo>
                        <a:lnTo>
                          <a:pt x="15" y="4"/>
                        </a:lnTo>
                        <a:lnTo>
                          <a:pt x="10" y="4"/>
                        </a:lnTo>
                        <a:lnTo>
                          <a:pt x="6" y="5"/>
                        </a:lnTo>
                        <a:lnTo>
                          <a:pt x="3" y="5"/>
                        </a:lnTo>
                        <a:lnTo>
                          <a:pt x="1" y="5"/>
                        </a:lnTo>
                        <a:lnTo>
                          <a:pt x="0" y="5"/>
                        </a:lnTo>
                        <a:lnTo>
                          <a:pt x="2" y="5"/>
                        </a:lnTo>
                        <a:lnTo>
                          <a:pt x="9" y="5"/>
                        </a:lnTo>
                        <a:lnTo>
                          <a:pt x="18" y="6"/>
                        </a:lnTo>
                        <a:lnTo>
                          <a:pt x="29" y="6"/>
                        </a:lnTo>
                        <a:lnTo>
                          <a:pt x="41" y="7"/>
                        </a:lnTo>
                        <a:lnTo>
                          <a:pt x="52" y="7"/>
                        </a:lnTo>
                        <a:lnTo>
                          <a:pt x="63" y="8"/>
                        </a:lnTo>
                        <a:lnTo>
                          <a:pt x="70" y="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76"/>
                  <p:cNvSpPr>
                    <a:spLocks/>
                  </p:cNvSpPr>
                  <p:nvPr/>
                </p:nvSpPr>
                <p:spPr bwMode="auto">
                  <a:xfrm>
                    <a:off x="1431" y="2562"/>
                    <a:ext cx="159" cy="22"/>
                  </a:xfrm>
                  <a:custGeom>
                    <a:avLst/>
                    <a:gdLst>
                      <a:gd name="T0" fmla="*/ 18 w 159"/>
                      <a:gd name="T1" fmla="*/ 3 h 22"/>
                      <a:gd name="T2" fmla="*/ 32 w 159"/>
                      <a:gd name="T3" fmla="*/ 4 h 22"/>
                      <a:gd name="T4" fmla="*/ 51 w 159"/>
                      <a:gd name="T5" fmla="*/ 5 h 22"/>
                      <a:gd name="T6" fmla="*/ 68 w 159"/>
                      <a:gd name="T7" fmla="*/ 7 h 22"/>
                      <a:gd name="T8" fmla="*/ 79 w 159"/>
                      <a:gd name="T9" fmla="*/ 9 h 22"/>
                      <a:gd name="T10" fmla="*/ 90 w 159"/>
                      <a:gd name="T11" fmla="*/ 10 h 22"/>
                      <a:gd name="T12" fmla="*/ 100 w 159"/>
                      <a:gd name="T13" fmla="*/ 12 h 22"/>
                      <a:gd name="T14" fmla="*/ 111 w 159"/>
                      <a:gd name="T15" fmla="*/ 14 h 22"/>
                      <a:gd name="T16" fmla="*/ 122 w 159"/>
                      <a:gd name="T17" fmla="*/ 16 h 22"/>
                      <a:gd name="T18" fmla="*/ 132 w 159"/>
                      <a:gd name="T19" fmla="*/ 18 h 22"/>
                      <a:gd name="T20" fmla="*/ 142 w 159"/>
                      <a:gd name="T21" fmla="*/ 19 h 22"/>
                      <a:gd name="T22" fmla="*/ 153 w 159"/>
                      <a:gd name="T23" fmla="*/ 21 h 22"/>
                      <a:gd name="T24" fmla="*/ 159 w 159"/>
                      <a:gd name="T25" fmla="*/ 22 h 22"/>
                      <a:gd name="T26" fmla="*/ 159 w 159"/>
                      <a:gd name="T27" fmla="*/ 20 h 22"/>
                      <a:gd name="T28" fmla="*/ 154 w 159"/>
                      <a:gd name="T29" fmla="*/ 19 h 22"/>
                      <a:gd name="T30" fmla="*/ 144 w 159"/>
                      <a:gd name="T31" fmla="*/ 17 h 22"/>
                      <a:gd name="T32" fmla="*/ 134 w 159"/>
                      <a:gd name="T33" fmla="*/ 14 h 22"/>
                      <a:gd name="T34" fmla="*/ 124 w 159"/>
                      <a:gd name="T35" fmla="*/ 12 h 22"/>
                      <a:gd name="T36" fmla="*/ 114 w 159"/>
                      <a:gd name="T37" fmla="*/ 10 h 22"/>
                      <a:gd name="T38" fmla="*/ 104 w 159"/>
                      <a:gd name="T39" fmla="*/ 9 h 22"/>
                      <a:gd name="T40" fmla="*/ 94 w 159"/>
                      <a:gd name="T41" fmla="*/ 7 h 22"/>
                      <a:gd name="T42" fmla="*/ 83 w 159"/>
                      <a:gd name="T43" fmla="*/ 5 h 22"/>
                      <a:gd name="T44" fmla="*/ 75 w 159"/>
                      <a:gd name="T45" fmla="*/ 4 h 22"/>
                      <a:gd name="T46" fmla="*/ 66 w 159"/>
                      <a:gd name="T47" fmla="*/ 4 h 22"/>
                      <a:gd name="T48" fmla="*/ 54 w 159"/>
                      <a:gd name="T49" fmla="*/ 3 h 22"/>
                      <a:gd name="T50" fmla="*/ 41 w 159"/>
                      <a:gd name="T51" fmla="*/ 2 h 22"/>
                      <a:gd name="T52" fmla="*/ 27 w 159"/>
                      <a:gd name="T53" fmla="*/ 2 h 22"/>
                      <a:gd name="T54" fmla="*/ 15 w 159"/>
                      <a:gd name="T55" fmla="*/ 1 h 22"/>
                      <a:gd name="T56" fmla="*/ 6 w 159"/>
                      <a:gd name="T57" fmla="*/ 1 h 22"/>
                      <a:gd name="T58" fmla="*/ 0 w 159"/>
                      <a:gd name="T59" fmla="*/ 0 h 22"/>
                      <a:gd name="T60" fmla="*/ 0 w 159"/>
                      <a:gd name="T61" fmla="*/ 0 h 22"/>
                      <a:gd name="T62" fmla="*/ 3 w 159"/>
                      <a:gd name="T63" fmla="*/ 1 h 22"/>
                      <a:gd name="T64" fmla="*/ 8 w 159"/>
                      <a:gd name="T65" fmla="*/ 2 h 22"/>
                      <a:gd name="T66" fmla="*/ 13 w 159"/>
                      <a:gd name="T67" fmla="*/ 2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9"/>
                      <a:gd name="T103" fmla="*/ 0 h 22"/>
                      <a:gd name="T104" fmla="*/ 159 w 159"/>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9" h="22">
                        <a:moveTo>
                          <a:pt x="14" y="2"/>
                        </a:moveTo>
                        <a:lnTo>
                          <a:pt x="18" y="3"/>
                        </a:lnTo>
                        <a:lnTo>
                          <a:pt x="24" y="3"/>
                        </a:lnTo>
                        <a:lnTo>
                          <a:pt x="32" y="4"/>
                        </a:lnTo>
                        <a:lnTo>
                          <a:pt x="41" y="4"/>
                        </a:lnTo>
                        <a:lnTo>
                          <a:pt x="51" y="5"/>
                        </a:lnTo>
                        <a:lnTo>
                          <a:pt x="60" y="6"/>
                        </a:lnTo>
                        <a:lnTo>
                          <a:pt x="68" y="7"/>
                        </a:lnTo>
                        <a:lnTo>
                          <a:pt x="74" y="8"/>
                        </a:lnTo>
                        <a:lnTo>
                          <a:pt x="79" y="9"/>
                        </a:lnTo>
                        <a:lnTo>
                          <a:pt x="85" y="9"/>
                        </a:lnTo>
                        <a:lnTo>
                          <a:pt x="90" y="10"/>
                        </a:lnTo>
                        <a:lnTo>
                          <a:pt x="95" y="11"/>
                        </a:lnTo>
                        <a:lnTo>
                          <a:pt x="100" y="12"/>
                        </a:lnTo>
                        <a:lnTo>
                          <a:pt x="106" y="13"/>
                        </a:lnTo>
                        <a:lnTo>
                          <a:pt x="111" y="14"/>
                        </a:lnTo>
                        <a:lnTo>
                          <a:pt x="116" y="15"/>
                        </a:lnTo>
                        <a:lnTo>
                          <a:pt x="122" y="16"/>
                        </a:lnTo>
                        <a:lnTo>
                          <a:pt x="127" y="17"/>
                        </a:lnTo>
                        <a:lnTo>
                          <a:pt x="132" y="18"/>
                        </a:lnTo>
                        <a:lnTo>
                          <a:pt x="137" y="19"/>
                        </a:lnTo>
                        <a:lnTo>
                          <a:pt x="142" y="19"/>
                        </a:lnTo>
                        <a:lnTo>
                          <a:pt x="148" y="20"/>
                        </a:lnTo>
                        <a:lnTo>
                          <a:pt x="153" y="21"/>
                        </a:lnTo>
                        <a:lnTo>
                          <a:pt x="158" y="22"/>
                        </a:lnTo>
                        <a:lnTo>
                          <a:pt x="159" y="22"/>
                        </a:lnTo>
                        <a:lnTo>
                          <a:pt x="159" y="21"/>
                        </a:lnTo>
                        <a:lnTo>
                          <a:pt x="159" y="20"/>
                        </a:lnTo>
                        <a:lnTo>
                          <a:pt x="154" y="19"/>
                        </a:lnTo>
                        <a:lnTo>
                          <a:pt x="149" y="18"/>
                        </a:lnTo>
                        <a:lnTo>
                          <a:pt x="144" y="17"/>
                        </a:lnTo>
                        <a:lnTo>
                          <a:pt x="139" y="15"/>
                        </a:lnTo>
                        <a:lnTo>
                          <a:pt x="134" y="14"/>
                        </a:lnTo>
                        <a:lnTo>
                          <a:pt x="129" y="14"/>
                        </a:lnTo>
                        <a:lnTo>
                          <a:pt x="124" y="12"/>
                        </a:lnTo>
                        <a:lnTo>
                          <a:pt x="119" y="11"/>
                        </a:lnTo>
                        <a:lnTo>
                          <a:pt x="114" y="10"/>
                        </a:lnTo>
                        <a:lnTo>
                          <a:pt x="109" y="9"/>
                        </a:lnTo>
                        <a:lnTo>
                          <a:pt x="104" y="9"/>
                        </a:lnTo>
                        <a:lnTo>
                          <a:pt x="99" y="8"/>
                        </a:lnTo>
                        <a:lnTo>
                          <a:pt x="94" y="7"/>
                        </a:lnTo>
                        <a:lnTo>
                          <a:pt x="88" y="6"/>
                        </a:lnTo>
                        <a:lnTo>
                          <a:pt x="83" y="5"/>
                        </a:lnTo>
                        <a:lnTo>
                          <a:pt x="78" y="5"/>
                        </a:lnTo>
                        <a:lnTo>
                          <a:pt x="75" y="4"/>
                        </a:lnTo>
                        <a:lnTo>
                          <a:pt x="71" y="4"/>
                        </a:lnTo>
                        <a:lnTo>
                          <a:pt x="66" y="4"/>
                        </a:lnTo>
                        <a:lnTo>
                          <a:pt x="60" y="4"/>
                        </a:lnTo>
                        <a:lnTo>
                          <a:pt x="54" y="3"/>
                        </a:lnTo>
                        <a:lnTo>
                          <a:pt x="47" y="3"/>
                        </a:lnTo>
                        <a:lnTo>
                          <a:pt x="41" y="2"/>
                        </a:lnTo>
                        <a:lnTo>
                          <a:pt x="34" y="2"/>
                        </a:lnTo>
                        <a:lnTo>
                          <a:pt x="27" y="2"/>
                        </a:lnTo>
                        <a:lnTo>
                          <a:pt x="21" y="1"/>
                        </a:lnTo>
                        <a:lnTo>
                          <a:pt x="15" y="1"/>
                        </a:lnTo>
                        <a:lnTo>
                          <a:pt x="10" y="1"/>
                        </a:lnTo>
                        <a:lnTo>
                          <a:pt x="6" y="1"/>
                        </a:lnTo>
                        <a:lnTo>
                          <a:pt x="3" y="0"/>
                        </a:lnTo>
                        <a:lnTo>
                          <a:pt x="0" y="0"/>
                        </a:lnTo>
                        <a:lnTo>
                          <a:pt x="2" y="1"/>
                        </a:lnTo>
                        <a:lnTo>
                          <a:pt x="3" y="1"/>
                        </a:lnTo>
                        <a:lnTo>
                          <a:pt x="5" y="1"/>
                        </a:lnTo>
                        <a:lnTo>
                          <a:pt x="8" y="2"/>
                        </a:lnTo>
                        <a:lnTo>
                          <a:pt x="10" y="2"/>
                        </a:lnTo>
                        <a:lnTo>
                          <a:pt x="13" y="2"/>
                        </a:lnTo>
                        <a:lnTo>
                          <a:pt x="14"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77"/>
                  <p:cNvSpPr>
                    <a:spLocks/>
                  </p:cNvSpPr>
                  <p:nvPr/>
                </p:nvSpPr>
                <p:spPr bwMode="auto">
                  <a:xfrm>
                    <a:off x="1686" y="2090"/>
                    <a:ext cx="59" cy="281"/>
                  </a:xfrm>
                  <a:custGeom>
                    <a:avLst/>
                    <a:gdLst>
                      <a:gd name="T0" fmla="*/ 59 w 59"/>
                      <a:gd name="T1" fmla="*/ 0 h 281"/>
                      <a:gd name="T2" fmla="*/ 55 w 59"/>
                      <a:gd name="T3" fmla="*/ 8 h 281"/>
                      <a:gd name="T4" fmla="*/ 52 w 59"/>
                      <a:gd name="T5" fmla="*/ 15 h 281"/>
                      <a:gd name="T6" fmla="*/ 49 w 59"/>
                      <a:gd name="T7" fmla="*/ 23 h 281"/>
                      <a:gd name="T8" fmla="*/ 46 w 59"/>
                      <a:gd name="T9" fmla="*/ 30 h 281"/>
                      <a:gd name="T10" fmla="*/ 44 w 59"/>
                      <a:gd name="T11" fmla="*/ 38 h 281"/>
                      <a:gd name="T12" fmla="*/ 42 w 59"/>
                      <a:gd name="T13" fmla="*/ 46 h 281"/>
                      <a:gd name="T14" fmla="*/ 39 w 59"/>
                      <a:gd name="T15" fmla="*/ 54 h 281"/>
                      <a:gd name="T16" fmla="*/ 38 w 59"/>
                      <a:gd name="T17" fmla="*/ 61 h 281"/>
                      <a:gd name="T18" fmla="*/ 35 w 59"/>
                      <a:gd name="T19" fmla="*/ 71 h 281"/>
                      <a:gd name="T20" fmla="*/ 33 w 59"/>
                      <a:gd name="T21" fmla="*/ 80 h 281"/>
                      <a:gd name="T22" fmla="*/ 31 w 59"/>
                      <a:gd name="T23" fmla="*/ 89 h 281"/>
                      <a:gd name="T24" fmla="*/ 28 w 59"/>
                      <a:gd name="T25" fmla="*/ 97 h 281"/>
                      <a:gd name="T26" fmla="*/ 26 w 59"/>
                      <a:gd name="T27" fmla="*/ 106 h 281"/>
                      <a:gd name="T28" fmla="*/ 24 w 59"/>
                      <a:gd name="T29" fmla="*/ 115 h 281"/>
                      <a:gd name="T30" fmla="*/ 21 w 59"/>
                      <a:gd name="T31" fmla="*/ 124 h 281"/>
                      <a:gd name="T32" fmla="*/ 19 w 59"/>
                      <a:gd name="T33" fmla="*/ 133 h 281"/>
                      <a:gd name="T34" fmla="*/ 16 w 59"/>
                      <a:gd name="T35" fmla="*/ 141 h 281"/>
                      <a:gd name="T36" fmla="*/ 14 w 59"/>
                      <a:gd name="T37" fmla="*/ 150 h 281"/>
                      <a:gd name="T38" fmla="*/ 12 w 59"/>
                      <a:gd name="T39" fmla="*/ 159 h 281"/>
                      <a:gd name="T40" fmla="*/ 9 w 59"/>
                      <a:gd name="T41" fmla="*/ 167 h 281"/>
                      <a:gd name="T42" fmla="*/ 7 w 59"/>
                      <a:gd name="T43" fmla="*/ 176 h 281"/>
                      <a:gd name="T44" fmla="*/ 5 w 59"/>
                      <a:gd name="T45" fmla="*/ 184 h 281"/>
                      <a:gd name="T46" fmla="*/ 3 w 59"/>
                      <a:gd name="T47" fmla="*/ 193 h 281"/>
                      <a:gd name="T48" fmla="*/ 2 w 59"/>
                      <a:gd name="T49" fmla="*/ 202 h 281"/>
                      <a:gd name="T50" fmla="*/ 0 w 59"/>
                      <a:gd name="T51" fmla="*/ 222 h 281"/>
                      <a:gd name="T52" fmla="*/ 0 w 59"/>
                      <a:gd name="T53" fmla="*/ 241 h 281"/>
                      <a:gd name="T54" fmla="*/ 0 w 59"/>
                      <a:gd name="T55" fmla="*/ 260 h 281"/>
                      <a:gd name="T56" fmla="*/ 2 w 59"/>
                      <a:gd name="T57" fmla="*/ 280 h 281"/>
                      <a:gd name="T58" fmla="*/ 3 w 59"/>
                      <a:gd name="T59" fmla="*/ 281 h 281"/>
                      <a:gd name="T60" fmla="*/ 4 w 59"/>
                      <a:gd name="T61" fmla="*/ 281 h 281"/>
                      <a:gd name="T62" fmla="*/ 5 w 59"/>
                      <a:gd name="T63" fmla="*/ 280 h 281"/>
                      <a:gd name="T64" fmla="*/ 6 w 59"/>
                      <a:gd name="T65" fmla="*/ 279 h 281"/>
                      <a:gd name="T66" fmla="*/ 5 w 59"/>
                      <a:gd name="T67" fmla="*/ 261 h 281"/>
                      <a:gd name="T68" fmla="*/ 6 w 59"/>
                      <a:gd name="T69" fmla="*/ 243 h 281"/>
                      <a:gd name="T70" fmla="*/ 7 w 59"/>
                      <a:gd name="T71" fmla="*/ 226 h 281"/>
                      <a:gd name="T72" fmla="*/ 8 w 59"/>
                      <a:gd name="T73" fmla="*/ 208 h 281"/>
                      <a:gd name="T74" fmla="*/ 10 w 59"/>
                      <a:gd name="T75" fmla="*/ 198 h 281"/>
                      <a:gd name="T76" fmla="*/ 11 w 59"/>
                      <a:gd name="T77" fmla="*/ 189 h 281"/>
                      <a:gd name="T78" fmla="*/ 13 w 59"/>
                      <a:gd name="T79" fmla="*/ 179 h 281"/>
                      <a:gd name="T80" fmla="*/ 15 w 59"/>
                      <a:gd name="T81" fmla="*/ 170 h 281"/>
                      <a:gd name="T82" fmla="*/ 17 w 59"/>
                      <a:gd name="T83" fmla="*/ 161 h 281"/>
                      <a:gd name="T84" fmla="*/ 19 w 59"/>
                      <a:gd name="T85" fmla="*/ 152 h 281"/>
                      <a:gd name="T86" fmla="*/ 21 w 59"/>
                      <a:gd name="T87" fmla="*/ 142 h 281"/>
                      <a:gd name="T88" fmla="*/ 24 w 59"/>
                      <a:gd name="T89" fmla="*/ 133 h 281"/>
                      <a:gd name="T90" fmla="*/ 26 w 59"/>
                      <a:gd name="T91" fmla="*/ 123 h 281"/>
                      <a:gd name="T92" fmla="*/ 30 w 59"/>
                      <a:gd name="T93" fmla="*/ 106 h 281"/>
                      <a:gd name="T94" fmla="*/ 34 w 59"/>
                      <a:gd name="T95" fmla="*/ 87 h 281"/>
                      <a:gd name="T96" fmla="*/ 39 w 59"/>
                      <a:gd name="T97" fmla="*/ 67 h 281"/>
                      <a:gd name="T98" fmla="*/ 44 w 59"/>
                      <a:gd name="T99" fmla="*/ 46 h 281"/>
                      <a:gd name="T100" fmla="*/ 50 w 59"/>
                      <a:gd name="T101" fmla="*/ 27 h 281"/>
                      <a:gd name="T102" fmla="*/ 55 w 59"/>
                      <a:gd name="T103" fmla="*/ 11 h 281"/>
                      <a:gd name="T104" fmla="*/ 59 w 59"/>
                      <a:gd name="T105" fmla="*/ 0 h 281"/>
                      <a:gd name="T106" fmla="*/ 59 w 59"/>
                      <a:gd name="T107" fmla="*/ 0 h 281"/>
                      <a:gd name="T108" fmla="*/ 59 w 59"/>
                      <a:gd name="T109" fmla="*/ 0 h 281"/>
                      <a:gd name="T110" fmla="*/ 59 w 59"/>
                      <a:gd name="T111" fmla="*/ 0 h 281"/>
                      <a:gd name="T112" fmla="*/ 59 w 59"/>
                      <a:gd name="T113" fmla="*/ 0 h 281"/>
                      <a:gd name="T114" fmla="*/ 59 w 59"/>
                      <a:gd name="T115" fmla="*/ 0 h 2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9"/>
                      <a:gd name="T175" fmla="*/ 0 h 281"/>
                      <a:gd name="T176" fmla="*/ 59 w 59"/>
                      <a:gd name="T177" fmla="*/ 281 h 2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9" h="281">
                        <a:moveTo>
                          <a:pt x="59" y="0"/>
                        </a:moveTo>
                        <a:lnTo>
                          <a:pt x="55" y="8"/>
                        </a:lnTo>
                        <a:lnTo>
                          <a:pt x="52" y="15"/>
                        </a:lnTo>
                        <a:lnTo>
                          <a:pt x="49" y="23"/>
                        </a:lnTo>
                        <a:lnTo>
                          <a:pt x="46" y="30"/>
                        </a:lnTo>
                        <a:lnTo>
                          <a:pt x="44" y="38"/>
                        </a:lnTo>
                        <a:lnTo>
                          <a:pt x="42" y="46"/>
                        </a:lnTo>
                        <a:lnTo>
                          <a:pt x="39" y="54"/>
                        </a:lnTo>
                        <a:lnTo>
                          <a:pt x="38" y="61"/>
                        </a:lnTo>
                        <a:lnTo>
                          <a:pt x="35" y="71"/>
                        </a:lnTo>
                        <a:lnTo>
                          <a:pt x="33" y="80"/>
                        </a:lnTo>
                        <a:lnTo>
                          <a:pt x="31" y="89"/>
                        </a:lnTo>
                        <a:lnTo>
                          <a:pt x="28" y="97"/>
                        </a:lnTo>
                        <a:lnTo>
                          <a:pt x="26" y="106"/>
                        </a:lnTo>
                        <a:lnTo>
                          <a:pt x="24" y="115"/>
                        </a:lnTo>
                        <a:lnTo>
                          <a:pt x="21" y="124"/>
                        </a:lnTo>
                        <a:lnTo>
                          <a:pt x="19" y="133"/>
                        </a:lnTo>
                        <a:lnTo>
                          <a:pt x="16" y="141"/>
                        </a:lnTo>
                        <a:lnTo>
                          <a:pt x="14" y="150"/>
                        </a:lnTo>
                        <a:lnTo>
                          <a:pt x="12" y="159"/>
                        </a:lnTo>
                        <a:lnTo>
                          <a:pt x="9" y="167"/>
                        </a:lnTo>
                        <a:lnTo>
                          <a:pt x="7" y="176"/>
                        </a:lnTo>
                        <a:lnTo>
                          <a:pt x="5" y="184"/>
                        </a:lnTo>
                        <a:lnTo>
                          <a:pt x="3" y="193"/>
                        </a:lnTo>
                        <a:lnTo>
                          <a:pt x="2" y="202"/>
                        </a:lnTo>
                        <a:lnTo>
                          <a:pt x="0" y="222"/>
                        </a:lnTo>
                        <a:lnTo>
                          <a:pt x="0" y="241"/>
                        </a:lnTo>
                        <a:lnTo>
                          <a:pt x="0" y="260"/>
                        </a:lnTo>
                        <a:lnTo>
                          <a:pt x="2" y="280"/>
                        </a:lnTo>
                        <a:lnTo>
                          <a:pt x="3" y="281"/>
                        </a:lnTo>
                        <a:lnTo>
                          <a:pt x="4" y="281"/>
                        </a:lnTo>
                        <a:lnTo>
                          <a:pt x="5" y="280"/>
                        </a:lnTo>
                        <a:lnTo>
                          <a:pt x="6" y="279"/>
                        </a:lnTo>
                        <a:lnTo>
                          <a:pt x="5" y="261"/>
                        </a:lnTo>
                        <a:lnTo>
                          <a:pt x="6" y="243"/>
                        </a:lnTo>
                        <a:lnTo>
                          <a:pt x="7" y="226"/>
                        </a:lnTo>
                        <a:lnTo>
                          <a:pt x="8" y="208"/>
                        </a:lnTo>
                        <a:lnTo>
                          <a:pt x="10" y="198"/>
                        </a:lnTo>
                        <a:lnTo>
                          <a:pt x="11" y="189"/>
                        </a:lnTo>
                        <a:lnTo>
                          <a:pt x="13" y="179"/>
                        </a:lnTo>
                        <a:lnTo>
                          <a:pt x="15" y="170"/>
                        </a:lnTo>
                        <a:lnTo>
                          <a:pt x="17" y="161"/>
                        </a:lnTo>
                        <a:lnTo>
                          <a:pt x="19" y="152"/>
                        </a:lnTo>
                        <a:lnTo>
                          <a:pt x="21" y="142"/>
                        </a:lnTo>
                        <a:lnTo>
                          <a:pt x="24" y="133"/>
                        </a:lnTo>
                        <a:lnTo>
                          <a:pt x="26" y="123"/>
                        </a:lnTo>
                        <a:lnTo>
                          <a:pt x="30" y="106"/>
                        </a:lnTo>
                        <a:lnTo>
                          <a:pt x="34" y="87"/>
                        </a:lnTo>
                        <a:lnTo>
                          <a:pt x="39" y="67"/>
                        </a:lnTo>
                        <a:lnTo>
                          <a:pt x="44" y="46"/>
                        </a:lnTo>
                        <a:lnTo>
                          <a:pt x="50" y="27"/>
                        </a:lnTo>
                        <a:lnTo>
                          <a:pt x="55" y="11"/>
                        </a:lnTo>
                        <a:lnTo>
                          <a:pt x="59"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78"/>
                  <p:cNvSpPr>
                    <a:spLocks/>
                  </p:cNvSpPr>
                  <p:nvPr/>
                </p:nvSpPr>
                <p:spPr bwMode="auto">
                  <a:xfrm>
                    <a:off x="1740" y="2089"/>
                    <a:ext cx="110" cy="58"/>
                  </a:xfrm>
                  <a:custGeom>
                    <a:avLst/>
                    <a:gdLst>
                      <a:gd name="T0" fmla="*/ 108 w 110"/>
                      <a:gd name="T1" fmla="*/ 58 h 58"/>
                      <a:gd name="T2" fmla="*/ 109 w 110"/>
                      <a:gd name="T3" fmla="*/ 58 h 58"/>
                      <a:gd name="T4" fmla="*/ 110 w 110"/>
                      <a:gd name="T5" fmla="*/ 58 h 58"/>
                      <a:gd name="T6" fmla="*/ 110 w 110"/>
                      <a:gd name="T7" fmla="*/ 57 h 58"/>
                      <a:gd name="T8" fmla="*/ 109 w 110"/>
                      <a:gd name="T9" fmla="*/ 56 h 58"/>
                      <a:gd name="T10" fmla="*/ 102 w 110"/>
                      <a:gd name="T11" fmla="*/ 52 h 58"/>
                      <a:gd name="T12" fmla="*/ 95 w 110"/>
                      <a:gd name="T13" fmla="*/ 48 h 58"/>
                      <a:gd name="T14" fmla="*/ 88 w 110"/>
                      <a:gd name="T15" fmla="*/ 44 h 58"/>
                      <a:gd name="T16" fmla="*/ 80 w 110"/>
                      <a:gd name="T17" fmla="*/ 41 h 58"/>
                      <a:gd name="T18" fmla="*/ 73 w 110"/>
                      <a:gd name="T19" fmla="*/ 37 h 58"/>
                      <a:gd name="T20" fmla="*/ 66 w 110"/>
                      <a:gd name="T21" fmla="*/ 34 h 58"/>
                      <a:gd name="T22" fmla="*/ 58 w 110"/>
                      <a:gd name="T23" fmla="*/ 29 h 58"/>
                      <a:gd name="T24" fmla="*/ 51 w 110"/>
                      <a:gd name="T25" fmla="*/ 26 h 58"/>
                      <a:gd name="T26" fmla="*/ 46 w 110"/>
                      <a:gd name="T27" fmla="*/ 23 h 58"/>
                      <a:gd name="T28" fmla="*/ 39 w 110"/>
                      <a:gd name="T29" fmla="*/ 20 h 58"/>
                      <a:gd name="T30" fmla="*/ 30 w 110"/>
                      <a:gd name="T31" fmla="*/ 15 h 58"/>
                      <a:gd name="T32" fmla="*/ 21 w 110"/>
                      <a:gd name="T33" fmla="*/ 11 h 58"/>
                      <a:gd name="T34" fmla="*/ 13 w 110"/>
                      <a:gd name="T35" fmla="*/ 7 h 58"/>
                      <a:gd name="T36" fmla="*/ 6 w 110"/>
                      <a:gd name="T37" fmla="*/ 3 h 58"/>
                      <a:gd name="T38" fmla="*/ 2 w 110"/>
                      <a:gd name="T39" fmla="*/ 1 h 58"/>
                      <a:gd name="T40" fmla="*/ 0 w 110"/>
                      <a:gd name="T41" fmla="*/ 0 h 58"/>
                      <a:gd name="T42" fmla="*/ 1 w 110"/>
                      <a:gd name="T43" fmla="*/ 1 h 58"/>
                      <a:gd name="T44" fmla="*/ 4 w 110"/>
                      <a:gd name="T45" fmla="*/ 2 h 58"/>
                      <a:gd name="T46" fmla="*/ 8 w 110"/>
                      <a:gd name="T47" fmla="*/ 5 h 58"/>
                      <a:gd name="T48" fmla="*/ 14 w 110"/>
                      <a:gd name="T49" fmla="*/ 8 h 58"/>
                      <a:gd name="T50" fmla="*/ 21 w 110"/>
                      <a:gd name="T51" fmla="*/ 12 h 58"/>
                      <a:gd name="T52" fmla="*/ 29 w 110"/>
                      <a:gd name="T53" fmla="*/ 16 h 58"/>
                      <a:gd name="T54" fmla="*/ 38 w 110"/>
                      <a:gd name="T55" fmla="*/ 21 h 58"/>
                      <a:gd name="T56" fmla="*/ 47 w 110"/>
                      <a:gd name="T57" fmla="*/ 25 h 58"/>
                      <a:gd name="T58" fmla="*/ 56 w 110"/>
                      <a:gd name="T59" fmla="*/ 31 h 58"/>
                      <a:gd name="T60" fmla="*/ 65 w 110"/>
                      <a:gd name="T61" fmla="*/ 36 h 58"/>
                      <a:gd name="T62" fmla="*/ 75 w 110"/>
                      <a:gd name="T63" fmla="*/ 40 h 58"/>
                      <a:gd name="T64" fmla="*/ 83 w 110"/>
                      <a:gd name="T65" fmla="*/ 45 h 58"/>
                      <a:gd name="T66" fmla="*/ 91 w 110"/>
                      <a:gd name="T67" fmla="*/ 49 h 58"/>
                      <a:gd name="T68" fmla="*/ 98 w 110"/>
                      <a:gd name="T69" fmla="*/ 53 h 58"/>
                      <a:gd name="T70" fmla="*/ 104 w 110"/>
                      <a:gd name="T71" fmla="*/ 56 h 58"/>
                      <a:gd name="T72" fmla="*/ 108 w 110"/>
                      <a:gd name="T73" fmla="*/ 58 h 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0"/>
                      <a:gd name="T112" fmla="*/ 0 h 58"/>
                      <a:gd name="T113" fmla="*/ 110 w 110"/>
                      <a:gd name="T114" fmla="*/ 58 h 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0" h="58">
                        <a:moveTo>
                          <a:pt x="108" y="58"/>
                        </a:moveTo>
                        <a:lnTo>
                          <a:pt x="109" y="58"/>
                        </a:lnTo>
                        <a:lnTo>
                          <a:pt x="110" y="58"/>
                        </a:lnTo>
                        <a:lnTo>
                          <a:pt x="110" y="57"/>
                        </a:lnTo>
                        <a:lnTo>
                          <a:pt x="109" y="56"/>
                        </a:lnTo>
                        <a:lnTo>
                          <a:pt x="102" y="52"/>
                        </a:lnTo>
                        <a:lnTo>
                          <a:pt x="95" y="48"/>
                        </a:lnTo>
                        <a:lnTo>
                          <a:pt x="88" y="44"/>
                        </a:lnTo>
                        <a:lnTo>
                          <a:pt x="80" y="41"/>
                        </a:lnTo>
                        <a:lnTo>
                          <a:pt x="73" y="37"/>
                        </a:lnTo>
                        <a:lnTo>
                          <a:pt x="66" y="34"/>
                        </a:lnTo>
                        <a:lnTo>
                          <a:pt x="58" y="29"/>
                        </a:lnTo>
                        <a:lnTo>
                          <a:pt x="51" y="26"/>
                        </a:lnTo>
                        <a:lnTo>
                          <a:pt x="46" y="23"/>
                        </a:lnTo>
                        <a:lnTo>
                          <a:pt x="39" y="20"/>
                        </a:lnTo>
                        <a:lnTo>
                          <a:pt x="30" y="15"/>
                        </a:lnTo>
                        <a:lnTo>
                          <a:pt x="21" y="11"/>
                        </a:lnTo>
                        <a:lnTo>
                          <a:pt x="13" y="7"/>
                        </a:lnTo>
                        <a:lnTo>
                          <a:pt x="6" y="3"/>
                        </a:lnTo>
                        <a:lnTo>
                          <a:pt x="2" y="1"/>
                        </a:lnTo>
                        <a:lnTo>
                          <a:pt x="0" y="0"/>
                        </a:lnTo>
                        <a:lnTo>
                          <a:pt x="1" y="1"/>
                        </a:lnTo>
                        <a:lnTo>
                          <a:pt x="4" y="2"/>
                        </a:lnTo>
                        <a:lnTo>
                          <a:pt x="8" y="5"/>
                        </a:lnTo>
                        <a:lnTo>
                          <a:pt x="14" y="8"/>
                        </a:lnTo>
                        <a:lnTo>
                          <a:pt x="21" y="12"/>
                        </a:lnTo>
                        <a:lnTo>
                          <a:pt x="29" y="16"/>
                        </a:lnTo>
                        <a:lnTo>
                          <a:pt x="38" y="21"/>
                        </a:lnTo>
                        <a:lnTo>
                          <a:pt x="47" y="25"/>
                        </a:lnTo>
                        <a:lnTo>
                          <a:pt x="56" y="31"/>
                        </a:lnTo>
                        <a:lnTo>
                          <a:pt x="65" y="36"/>
                        </a:lnTo>
                        <a:lnTo>
                          <a:pt x="75" y="40"/>
                        </a:lnTo>
                        <a:lnTo>
                          <a:pt x="83" y="45"/>
                        </a:lnTo>
                        <a:lnTo>
                          <a:pt x="91" y="49"/>
                        </a:lnTo>
                        <a:lnTo>
                          <a:pt x="98" y="53"/>
                        </a:lnTo>
                        <a:lnTo>
                          <a:pt x="104" y="56"/>
                        </a:lnTo>
                        <a:lnTo>
                          <a:pt x="108" y="5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79"/>
                  <p:cNvSpPr>
                    <a:spLocks/>
                  </p:cNvSpPr>
                  <p:nvPr/>
                </p:nvSpPr>
                <p:spPr bwMode="auto">
                  <a:xfrm>
                    <a:off x="1736" y="2066"/>
                    <a:ext cx="106" cy="21"/>
                  </a:xfrm>
                  <a:custGeom>
                    <a:avLst/>
                    <a:gdLst>
                      <a:gd name="T0" fmla="*/ 0 w 106"/>
                      <a:gd name="T1" fmla="*/ 21 h 21"/>
                      <a:gd name="T2" fmla="*/ 2 w 106"/>
                      <a:gd name="T3" fmla="*/ 21 h 21"/>
                      <a:gd name="T4" fmla="*/ 7 w 106"/>
                      <a:gd name="T5" fmla="*/ 20 h 21"/>
                      <a:gd name="T6" fmla="*/ 12 w 106"/>
                      <a:gd name="T7" fmla="*/ 19 h 21"/>
                      <a:gd name="T8" fmla="*/ 19 w 106"/>
                      <a:gd name="T9" fmla="*/ 18 h 21"/>
                      <a:gd name="T10" fmla="*/ 27 w 106"/>
                      <a:gd name="T11" fmla="*/ 16 h 21"/>
                      <a:gd name="T12" fmla="*/ 36 w 106"/>
                      <a:gd name="T13" fmla="*/ 14 h 21"/>
                      <a:gd name="T14" fmla="*/ 46 w 106"/>
                      <a:gd name="T15" fmla="*/ 12 h 21"/>
                      <a:gd name="T16" fmla="*/ 56 w 106"/>
                      <a:gd name="T17" fmla="*/ 10 h 21"/>
                      <a:gd name="T18" fmla="*/ 65 w 106"/>
                      <a:gd name="T19" fmla="*/ 9 h 21"/>
                      <a:gd name="T20" fmla="*/ 75 w 106"/>
                      <a:gd name="T21" fmla="*/ 6 h 21"/>
                      <a:gd name="T22" fmla="*/ 83 w 106"/>
                      <a:gd name="T23" fmla="*/ 5 h 21"/>
                      <a:gd name="T24" fmla="*/ 91 w 106"/>
                      <a:gd name="T25" fmla="*/ 3 h 21"/>
                      <a:gd name="T26" fmla="*/ 97 w 106"/>
                      <a:gd name="T27" fmla="*/ 1 h 21"/>
                      <a:gd name="T28" fmla="*/ 102 w 106"/>
                      <a:gd name="T29" fmla="*/ 0 h 21"/>
                      <a:gd name="T30" fmla="*/ 105 w 106"/>
                      <a:gd name="T31" fmla="*/ 0 h 21"/>
                      <a:gd name="T32" fmla="*/ 106 w 106"/>
                      <a:gd name="T33" fmla="*/ 0 h 21"/>
                      <a:gd name="T34" fmla="*/ 99 w 106"/>
                      <a:gd name="T35" fmla="*/ 0 h 21"/>
                      <a:gd name="T36" fmla="*/ 93 w 106"/>
                      <a:gd name="T37" fmla="*/ 2 h 21"/>
                      <a:gd name="T38" fmla="*/ 86 w 106"/>
                      <a:gd name="T39" fmla="*/ 3 h 21"/>
                      <a:gd name="T40" fmla="*/ 79 w 106"/>
                      <a:gd name="T41" fmla="*/ 4 h 21"/>
                      <a:gd name="T42" fmla="*/ 73 w 106"/>
                      <a:gd name="T43" fmla="*/ 5 h 21"/>
                      <a:gd name="T44" fmla="*/ 66 w 106"/>
                      <a:gd name="T45" fmla="*/ 6 h 21"/>
                      <a:gd name="T46" fmla="*/ 60 w 106"/>
                      <a:gd name="T47" fmla="*/ 7 h 21"/>
                      <a:gd name="T48" fmla="*/ 53 w 106"/>
                      <a:gd name="T49" fmla="*/ 8 h 21"/>
                      <a:gd name="T50" fmla="*/ 48 w 106"/>
                      <a:gd name="T51" fmla="*/ 9 h 21"/>
                      <a:gd name="T52" fmla="*/ 40 w 106"/>
                      <a:gd name="T53" fmla="*/ 11 h 21"/>
                      <a:gd name="T54" fmla="*/ 30 w 106"/>
                      <a:gd name="T55" fmla="*/ 13 h 21"/>
                      <a:gd name="T56" fmla="*/ 20 w 106"/>
                      <a:gd name="T57" fmla="*/ 15 h 21"/>
                      <a:gd name="T58" fmla="*/ 11 w 106"/>
                      <a:gd name="T59" fmla="*/ 17 h 21"/>
                      <a:gd name="T60" fmla="*/ 3 w 106"/>
                      <a:gd name="T61" fmla="*/ 19 h 21"/>
                      <a:gd name="T62" fmla="*/ 0 w 106"/>
                      <a:gd name="T63" fmla="*/ 20 h 21"/>
                      <a:gd name="T64" fmla="*/ 0 w 106"/>
                      <a:gd name="T65" fmla="*/ 21 h 21"/>
                      <a:gd name="T66" fmla="*/ 0 w 106"/>
                      <a:gd name="T67" fmla="*/ 21 h 21"/>
                      <a:gd name="T68" fmla="*/ 0 w 106"/>
                      <a:gd name="T69" fmla="*/ 21 h 21"/>
                      <a:gd name="T70" fmla="*/ 0 w 106"/>
                      <a:gd name="T71" fmla="*/ 21 h 21"/>
                      <a:gd name="T72" fmla="*/ 0 w 106"/>
                      <a:gd name="T73" fmla="*/ 21 h 21"/>
                      <a:gd name="T74" fmla="*/ 0 w 106"/>
                      <a:gd name="T75" fmla="*/ 21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6"/>
                      <a:gd name="T115" fmla="*/ 0 h 21"/>
                      <a:gd name="T116" fmla="*/ 106 w 106"/>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6" h="21">
                        <a:moveTo>
                          <a:pt x="0" y="21"/>
                        </a:moveTo>
                        <a:lnTo>
                          <a:pt x="2" y="21"/>
                        </a:lnTo>
                        <a:lnTo>
                          <a:pt x="7" y="20"/>
                        </a:lnTo>
                        <a:lnTo>
                          <a:pt x="12" y="19"/>
                        </a:lnTo>
                        <a:lnTo>
                          <a:pt x="19" y="18"/>
                        </a:lnTo>
                        <a:lnTo>
                          <a:pt x="27" y="16"/>
                        </a:lnTo>
                        <a:lnTo>
                          <a:pt x="36" y="14"/>
                        </a:lnTo>
                        <a:lnTo>
                          <a:pt x="46" y="12"/>
                        </a:lnTo>
                        <a:lnTo>
                          <a:pt x="56" y="10"/>
                        </a:lnTo>
                        <a:lnTo>
                          <a:pt x="65" y="9"/>
                        </a:lnTo>
                        <a:lnTo>
                          <a:pt x="75" y="6"/>
                        </a:lnTo>
                        <a:lnTo>
                          <a:pt x="83" y="5"/>
                        </a:lnTo>
                        <a:lnTo>
                          <a:pt x="91" y="3"/>
                        </a:lnTo>
                        <a:lnTo>
                          <a:pt x="97" y="1"/>
                        </a:lnTo>
                        <a:lnTo>
                          <a:pt x="102" y="0"/>
                        </a:lnTo>
                        <a:lnTo>
                          <a:pt x="105" y="0"/>
                        </a:lnTo>
                        <a:lnTo>
                          <a:pt x="106" y="0"/>
                        </a:lnTo>
                        <a:lnTo>
                          <a:pt x="99" y="0"/>
                        </a:lnTo>
                        <a:lnTo>
                          <a:pt x="93" y="2"/>
                        </a:lnTo>
                        <a:lnTo>
                          <a:pt x="86" y="3"/>
                        </a:lnTo>
                        <a:lnTo>
                          <a:pt x="79" y="4"/>
                        </a:lnTo>
                        <a:lnTo>
                          <a:pt x="73" y="5"/>
                        </a:lnTo>
                        <a:lnTo>
                          <a:pt x="66" y="6"/>
                        </a:lnTo>
                        <a:lnTo>
                          <a:pt x="60" y="7"/>
                        </a:lnTo>
                        <a:lnTo>
                          <a:pt x="53" y="8"/>
                        </a:lnTo>
                        <a:lnTo>
                          <a:pt x="48" y="9"/>
                        </a:lnTo>
                        <a:lnTo>
                          <a:pt x="40" y="11"/>
                        </a:lnTo>
                        <a:lnTo>
                          <a:pt x="30" y="13"/>
                        </a:lnTo>
                        <a:lnTo>
                          <a:pt x="20" y="15"/>
                        </a:lnTo>
                        <a:lnTo>
                          <a:pt x="11" y="17"/>
                        </a:lnTo>
                        <a:lnTo>
                          <a:pt x="3" y="19"/>
                        </a:lnTo>
                        <a:lnTo>
                          <a:pt x="0" y="20"/>
                        </a:lnTo>
                        <a:lnTo>
                          <a:pt x="0" y="2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80"/>
                  <p:cNvSpPr>
                    <a:spLocks/>
                  </p:cNvSpPr>
                  <p:nvPr/>
                </p:nvSpPr>
                <p:spPr bwMode="auto">
                  <a:xfrm>
                    <a:off x="1602" y="2035"/>
                    <a:ext cx="218" cy="7"/>
                  </a:xfrm>
                  <a:custGeom>
                    <a:avLst/>
                    <a:gdLst>
                      <a:gd name="T0" fmla="*/ 51 w 218"/>
                      <a:gd name="T1" fmla="*/ 4 h 7"/>
                      <a:gd name="T2" fmla="*/ 55 w 218"/>
                      <a:gd name="T3" fmla="*/ 4 h 7"/>
                      <a:gd name="T4" fmla="*/ 61 w 218"/>
                      <a:gd name="T5" fmla="*/ 4 h 7"/>
                      <a:gd name="T6" fmla="*/ 69 w 218"/>
                      <a:gd name="T7" fmla="*/ 3 h 7"/>
                      <a:gd name="T8" fmla="*/ 79 w 218"/>
                      <a:gd name="T9" fmla="*/ 3 h 7"/>
                      <a:gd name="T10" fmla="*/ 90 w 218"/>
                      <a:gd name="T11" fmla="*/ 3 h 7"/>
                      <a:gd name="T12" fmla="*/ 101 w 218"/>
                      <a:gd name="T13" fmla="*/ 3 h 7"/>
                      <a:gd name="T14" fmla="*/ 114 w 218"/>
                      <a:gd name="T15" fmla="*/ 2 h 7"/>
                      <a:gd name="T16" fmla="*/ 127 w 218"/>
                      <a:gd name="T17" fmla="*/ 2 h 7"/>
                      <a:gd name="T18" fmla="*/ 140 w 218"/>
                      <a:gd name="T19" fmla="*/ 2 h 7"/>
                      <a:gd name="T20" fmla="*/ 153 w 218"/>
                      <a:gd name="T21" fmla="*/ 2 h 7"/>
                      <a:gd name="T22" fmla="*/ 166 w 218"/>
                      <a:gd name="T23" fmla="*/ 1 h 7"/>
                      <a:gd name="T24" fmla="*/ 178 w 218"/>
                      <a:gd name="T25" fmla="*/ 1 h 7"/>
                      <a:gd name="T26" fmla="*/ 190 w 218"/>
                      <a:gd name="T27" fmla="*/ 1 h 7"/>
                      <a:gd name="T28" fmla="*/ 200 w 218"/>
                      <a:gd name="T29" fmla="*/ 2 h 7"/>
                      <a:gd name="T30" fmla="*/ 209 w 218"/>
                      <a:gd name="T31" fmla="*/ 2 h 7"/>
                      <a:gd name="T32" fmla="*/ 217 w 218"/>
                      <a:gd name="T33" fmla="*/ 2 h 7"/>
                      <a:gd name="T34" fmla="*/ 218 w 218"/>
                      <a:gd name="T35" fmla="*/ 2 h 7"/>
                      <a:gd name="T36" fmla="*/ 218 w 218"/>
                      <a:gd name="T37" fmla="*/ 2 h 7"/>
                      <a:gd name="T38" fmla="*/ 218 w 218"/>
                      <a:gd name="T39" fmla="*/ 1 h 7"/>
                      <a:gd name="T40" fmla="*/ 218 w 218"/>
                      <a:gd name="T41" fmla="*/ 1 h 7"/>
                      <a:gd name="T42" fmla="*/ 210 w 218"/>
                      <a:gd name="T43" fmla="*/ 1 h 7"/>
                      <a:gd name="T44" fmla="*/ 201 w 218"/>
                      <a:gd name="T45" fmla="*/ 0 h 7"/>
                      <a:gd name="T46" fmla="*/ 191 w 218"/>
                      <a:gd name="T47" fmla="*/ 0 h 7"/>
                      <a:gd name="T48" fmla="*/ 179 w 218"/>
                      <a:gd name="T49" fmla="*/ 0 h 7"/>
                      <a:gd name="T50" fmla="*/ 167 w 218"/>
                      <a:gd name="T51" fmla="*/ 0 h 7"/>
                      <a:gd name="T52" fmla="*/ 154 w 218"/>
                      <a:gd name="T53" fmla="*/ 0 h 7"/>
                      <a:gd name="T54" fmla="*/ 142 w 218"/>
                      <a:gd name="T55" fmla="*/ 0 h 7"/>
                      <a:gd name="T56" fmla="*/ 129 w 218"/>
                      <a:gd name="T57" fmla="*/ 0 h 7"/>
                      <a:gd name="T58" fmla="*/ 116 w 218"/>
                      <a:gd name="T59" fmla="*/ 0 h 7"/>
                      <a:gd name="T60" fmla="*/ 105 w 218"/>
                      <a:gd name="T61" fmla="*/ 0 h 7"/>
                      <a:gd name="T62" fmla="*/ 93 w 218"/>
                      <a:gd name="T63" fmla="*/ 0 h 7"/>
                      <a:gd name="T64" fmla="*/ 83 w 218"/>
                      <a:gd name="T65" fmla="*/ 0 h 7"/>
                      <a:gd name="T66" fmla="*/ 73 w 218"/>
                      <a:gd name="T67" fmla="*/ 0 h 7"/>
                      <a:gd name="T68" fmla="*/ 66 w 218"/>
                      <a:gd name="T69" fmla="*/ 1 h 7"/>
                      <a:gd name="T70" fmla="*/ 60 w 218"/>
                      <a:gd name="T71" fmla="*/ 1 h 7"/>
                      <a:gd name="T72" fmla="*/ 56 w 218"/>
                      <a:gd name="T73" fmla="*/ 1 h 7"/>
                      <a:gd name="T74" fmla="*/ 48 w 218"/>
                      <a:gd name="T75" fmla="*/ 2 h 7"/>
                      <a:gd name="T76" fmla="*/ 39 w 218"/>
                      <a:gd name="T77" fmla="*/ 3 h 7"/>
                      <a:gd name="T78" fmla="*/ 30 w 218"/>
                      <a:gd name="T79" fmla="*/ 4 h 7"/>
                      <a:gd name="T80" fmla="*/ 20 w 218"/>
                      <a:gd name="T81" fmla="*/ 5 h 7"/>
                      <a:gd name="T82" fmla="*/ 12 w 218"/>
                      <a:gd name="T83" fmla="*/ 6 h 7"/>
                      <a:gd name="T84" fmla="*/ 5 w 218"/>
                      <a:gd name="T85" fmla="*/ 7 h 7"/>
                      <a:gd name="T86" fmla="*/ 1 w 218"/>
                      <a:gd name="T87" fmla="*/ 7 h 7"/>
                      <a:gd name="T88" fmla="*/ 0 w 218"/>
                      <a:gd name="T89" fmla="*/ 7 h 7"/>
                      <a:gd name="T90" fmla="*/ 1 w 218"/>
                      <a:gd name="T91" fmla="*/ 7 h 7"/>
                      <a:gd name="T92" fmla="*/ 5 w 218"/>
                      <a:gd name="T93" fmla="*/ 7 h 7"/>
                      <a:gd name="T94" fmla="*/ 11 w 218"/>
                      <a:gd name="T95" fmla="*/ 7 h 7"/>
                      <a:gd name="T96" fmla="*/ 19 w 218"/>
                      <a:gd name="T97" fmla="*/ 6 h 7"/>
                      <a:gd name="T98" fmla="*/ 27 w 218"/>
                      <a:gd name="T99" fmla="*/ 6 h 7"/>
                      <a:gd name="T100" fmla="*/ 35 w 218"/>
                      <a:gd name="T101" fmla="*/ 5 h 7"/>
                      <a:gd name="T102" fmla="*/ 43 w 218"/>
                      <a:gd name="T103" fmla="*/ 5 h 7"/>
                      <a:gd name="T104" fmla="*/ 51 w 218"/>
                      <a:gd name="T105" fmla="*/ 4 h 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8"/>
                      <a:gd name="T160" fmla="*/ 0 h 7"/>
                      <a:gd name="T161" fmla="*/ 218 w 218"/>
                      <a:gd name="T162" fmla="*/ 7 h 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8" h="7">
                        <a:moveTo>
                          <a:pt x="51" y="4"/>
                        </a:moveTo>
                        <a:lnTo>
                          <a:pt x="55" y="4"/>
                        </a:lnTo>
                        <a:lnTo>
                          <a:pt x="61" y="4"/>
                        </a:lnTo>
                        <a:lnTo>
                          <a:pt x="69" y="3"/>
                        </a:lnTo>
                        <a:lnTo>
                          <a:pt x="79" y="3"/>
                        </a:lnTo>
                        <a:lnTo>
                          <a:pt x="90" y="3"/>
                        </a:lnTo>
                        <a:lnTo>
                          <a:pt x="101" y="3"/>
                        </a:lnTo>
                        <a:lnTo>
                          <a:pt x="114" y="2"/>
                        </a:lnTo>
                        <a:lnTo>
                          <a:pt x="127" y="2"/>
                        </a:lnTo>
                        <a:lnTo>
                          <a:pt x="140" y="2"/>
                        </a:lnTo>
                        <a:lnTo>
                          <a:pt x="153" y="2"/>
                        </a:lnTo>
                        <a:lnTo>
                          <a:pt x="166" y="1"/>
                        </a:lnTo>
                        <a:lnTo>
                          <a:pt x="178" y="1"/>
                        </a:lnTo>
                        <a:lnTo>
                          <a:pt x="190" y="1"/>
                        </a:lnTo>
                        <a:lnTo>
                          <a:pt x="200" y="2"/>
                        </a:lnTo>
                        <a:lnTo>
                          <a:pt x="209" y="2"/>
                        </a:lnTo>
                        <a:lnTo>
                          <a:pt x="217" y="2"/>
                        </a:lnTo>
                        <a:lnTo>
                          <a:pt x="218" y="2"/>
                        </a:lnTo>
                        <a:lnTo>
                          <a:pt x="218" y="1"/>
                        </a:lnTo>
                        <a:lnTo>
                          <a:pt x="210" y="1"/>
                        </a:lnTo>
                        <a:lnTo>
                          <a:pt x="201" y="0"/>
                        </a:lnTo>
                        <a:lnTo>
                          <a:pt x="191" y="0"/>
                        </a:lnTo>
                        <a:lnTo>
                          <a:pt x="179" y="0"/>
                        </a:lnTo>
                        <a:lnTo>
                          <a:pt x="167" y="0"/>
                        </a:lnTo>
                        <a:lnTo>
                          <a:pt x="154" y="0"/>
                        </a:lnTo>
                        <a:lnTo>
                          <a:pt x="142" y="0"/>
                        </a:lnTo>
                        <a:lnTo>
                          <a:pt x="129" y="0"/>
                        </a:lnTo>
                        <a:lnTo>
                          <a:pt x="116" y="0"/>
                        </a:lnTo>
                        <a:lnTo>
                          <a:pt x="105" y="0"/>
                        </a:lnTo>
                        <a:lnTo>
                          <a:pt x="93" y="0"/>
                        </a:lnTo>
                        <a:lnTo>
                          <a:pt x="83" y="0"/>
                        </a:lnTo>
                        <a:lnTo>
                          <a:pt x="73" y="0"/>
                        </a:lnTo>
                        <a:lnTo>
                          <a:pt x="66" y="1"/>
                        </a:lnTo>
                        <a:lnTo>
                          <a:pt x="60" y="1"/>
                        </a:lnTo>
                        <a:lnTo>
                          <a:pt x="56" y="1"/>
                        </a:lnTo>
                        <a:lnTo>
                          <a:pt x="48" y="2"/>
                        </a:lnTo>
                        <a:lnTo>
                          <a:pt x="39" y="3"/>
                        </a:lnTo>
                        <a:lnTo>
                          <a:pt x="30" y="4"/>
                        </a:lnTo>
                        <a:lnTo>
                          <a:pt x="20" y="5"/>
                        </a:lnTo>
                        <a:lnTo>
                          <a:pt x="12" y="6"/>
                        </a:lnTo>
                        <a:lnTo>
                          <a:pt x="5" y="7"/>
                        </a:lnTo>
                        <a:lnTo>
                          <a:pt x="1" y="7"/>
                        </a:lnTo>
                        <a:lnTo>
                          <a:pt x="0" y="7"/>
                        </a:lnTo>
                        <a:lnTo>
                          <a:pt x="1" y="7"/>
                        </a:lnTo>
                        <a:lnTo>
                          <a:pt x="5" y="7"/>
                        </a:lnTo>
                        <a:lnTo>
                          <a:pt x="11" y="7"/>
                        </a:lnTo>
                        <a:lnTo>
                          <a:pt x="19" y="6"/>
                        </a:lnTo>
                        <a:lnTo>
                          <a:pt x="27" y="6"/>
                        </a:lnTo>
                        <a:lnTo>
                          <a:pt x="35" y="5"/>
                        </a:lnTo>
                        <a:lnTo>
                          <a:pt x="43" y="5"/>
                        </a:lnTo>
                        <a:lnTo>
                          <a:pt x="51" y="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81"/>
                  <p:cNvSpPr>
                    <a:spLocks/>
                  </p:cNvSpPr>
                  <p:nvPr/>
                </p:nvSpPr>
                <p:spPr bwMode="auto">
                  <a:xfrm>
                    <a:off x="1705" y="2046"/>
                    <a:ext cx="133" cy="17"/>
                  </a:xfrm>
                  <a:custGeom>
                    <a:avLst/>
                    <a:gdLst>
                      <a:gd name="T0" fmla="*/ 59 w 133"/>
                      <a:gd name="T1" fmla="*/ 9 h 17"/>
                      <a:gd name="T2" fmla="*/ 64 w 133"/>
                      <a:gd name="T3" fmla="*/ 9 h 17"/>
                      <a:gd name="T4" fmla="*/ 68 w 133"/>
                      <a:gd name="T5" fmla="*/ 8 h 17"/>
                      <a:gd name="T6" fmla="*/ 73 w 133"/>
                      <a:gd name="T7" fmla="*/ 8 h 17"/>
                      <a:gd name="T8" fmla="*/ 77 w 133"/>
                      <a:gd name="T9" fmla="*/ 7 h 17"/>
                      <a:gd name="T10" fmla="*/ 82 w 133"/>
                      <a:gd name="T11" fmla="*/ 7 h 17"/>
                      <a:gd name="T12" fmla="*/ 86 w 133"/>
                      <a:gd name="T13" fmla="*/ 7 h 17"/>
                      <a:gd name="T14" fmla="*/ 91 w 133"/>
                      <a:gd name="T15" fmla="*/ 6 h 17"/>
                      <a:gd name="T16" fmla="*/ 95 w 133"/>
                      <a:gd name="T17" fmla="*/ 6 h 17"/>
                      <a:gd name="T18" fmla="*/ 100 w 133"/>
                      <a:gd name="T19" fmla="*/ 6 h 17"/>
                      <a:gd name="T20" fmla="*/ 104 w 133"/>
                      <a:gd name="T21" fmla="*/ 5 h 17"/>
                      <a:gd name="T22" fmla="*/ 109 w 133"/>
                      <a:gd name="T23" fmla="*/ 5 h 17"/>
                      <a:gd name="T24" fmla="*/ 114 w 133"/>
                      <a:gd name="T25" fmla="*/ 4 h 17"/>
                      <a:gd name="T26" fmla="*/ 118 w 133"/>
                      <a:gd name="T27" fmla="*/ 4 h 17"/>
                      <a:gd name="T28" fmla="*/ 123 w 133"/>
                      <a:gd name="T29" fmla="*/ 3 h 17"/>
                      <a:gd name="T30" fmla="*/ 127 w 133"/>
                      <a:gd name="T31" fmla="*/ 2 h 17"/>
                      <a:gd name="T32" fmla="*/ 132 w 133"/>
                      <a:gd name="T33" fmla="*/ 2 h 17"/>
                      <a:gd name="T34" fmla="*/ 132 w 133"/>
                      <a:gd name="T35" fmla="*/ 1 h 17"/>
                      <a:gd name="T36" fmla="*/ 133 w 133"/>
                      <a:gd name="T37" fmla="*/ 1 h 17"/>
                      <a:gd name="T38" fmla="*/ 133 w 133"/>
                      <a:gd name="T39" fmla="*/ 1 h 17"/>
                      <a:gd name="T40" fmla="*/ 132 w 133"/>
                      <a:gd name="T41" fmla="*/ 0 h 17"/>
                      <a:gd name="T42" fmla="*/ 127 w 133"/>
                      <a:gd name="T43" fmla="*/ 1 h 17"/>
                      <a:gd name="T44" fmla="*/ 123 w 133"/>
                      <a:gd name="T45" fmla="*/ 1 h 17"/>
                      <a:gd name="T46" fmla="*/ 118 w 133"/>
                      <a:gd name="T47" fmla="*/ 1 h 17"/>
                      <a:gd name="T48" fmla="*/ 114 w 133"/>
                      <a:gd name="T49" fmla="*/ 2 h 17"/>
                      <a:gd name="T50" fmla="*/ 109 w 133"/>
                      <a:gd name="T51" fmla="*/ 2 h 17"/>
                      <a:gd name="T52" fmla="*/ 105 w 133"/>
                      <a:gd name="T53" fmla="*/ 2 h 17"/>
                      <a:gd name="T54" fmla="*/ 100 w 133"/>
                      <a:gd name="T55" fmla="*/ 3 h 17"/>
                      <a:gd name="T56" fmla="*/ 96 w 133"/>
                      <a:gd name="T57" fmla="*/ 3 h 17"/>
                      <a:gd name="T58" fmla="*/ 91 w 133"/>
                      <a:gd name="T59" fmla="*/ 4 h 17"/>
                      <a:gd name="T60" fmla="*/ 87 w 133"/>
                      <a:gd name="T61" fmla="*/ 4 h 17"/>
                      <a:gd name="T62" fmla="*/ 82 w 133"/>
                      <a:gd name="T63" fmla="*/ 4 h 17"/>
                      <a:gd name="T64" fmla="*/ 78 w 133"/>
                      <a:gd name="T65" fmla="*/ 5 h 17"/>
                      <a:gd name="T66" fmla="*/ 73 w 133"/>
                      <a:gd name="T67" fmla="*/ 5 h 17"/>
                      <a:gd name="T68" fmla="*/ 69 w 133"/>
                      <a:gd name="T69" fmla="*/ 5 h 17"/>
                      <a:gd name="T70" fmla="*/ 64 w 133"/>
                      <a:gd name="T71" fmla="*/ 6 h 17"/>
                      <a:gd name="T72" fmla="*/ 60 w 133"/>
                      <a:gd name="T73" fmla="*/ 6 h 17"/>
                      <a:gd name="T74" fmla="*/ 54 w 133"/>
                      <a:gd name="T75" fmla="*/ 7 h 17"/>
                      <a:gd name="T76" fmla="*/ 46 w 133"/>
                      <a:gd name="T77" fmla="*/ 8 h 17"/>
                      <a:gd name="T78" fmla="*/ 36 w 133"/>
                      <a:gd name="T79" fmla="*/ 10 h 17"/>
                      <a:gd name="T80" fmla="*/ 26 w 133"/>
                      <a:gd name="T81" fmla="*/ 12 h 17"/>
                      <a:gd name="T82" fmla="*/ 16 w 133"/>
                      <a:gd name="T83" fmla="*/ 14 h 17"/>
                      <a:gd name="T84" fmla="*/ 8 w 133"/>
                      <a:gd name="T85" fmla="*/ 16 h 17"/>
                      <a:gd name="T86" fmla="*/ 2 w 133"/>
                      <a:gd name="T87" fmla="*/ 16 h 17"/>
                      <a:gd name="T88" fmla="*/ 0 w 133"/>
                      <a:gd name="T89" fmla="*/ 17 h 17"/>
                      <a:gd name="T90" fmla="*/ 2 w 133"/>
                      <a:gd name="T91" fmla="*/ 16 h 17"/>
                      <a:gd name="T92" fmla="*/ 8 w 133"/>
                      <a:gd name="T93" fmla="*/ 16 h 17"/>
                      <a:gd name="T94" fmla="*/ 16 w 133"/>
                      <a:gd name="T95" fmla="*/ 15 h 17"/>
                      <a:gd name="T96" fmla="*/ 25 w 133"/>
                      <a:gd name="T97" fmla="*/ 14 h 17"/>
                      <a:gd name="T98" fmla="*/ 35 w 133"/>
                      <a:gd name="T99" fmla="*/ 12 h 17"/>
                      <a:gd name="T100" fmla="*/ 45 w 133"/>
                      <a:gd name="T101" fmla="*/ 11 h 17"/>
                      <a:gd name="T102" fmla="*/ 53 w 133"/>
                      <a:gd name="T103" fmla="*/ 10 h 17"/>
                      <a:gd name="T104" fmla="*/ 59 w 133"/>
                      <a:gd name="T105" fmla="*/ 9 h 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3"/>
                      <a:gd name="T160" fmla="*/ 0 h 17"/>
                      <a:gd name="T161" fmla="*/ 133 w 133"/>
                      <a:gd name="T162" fmla="*/ 17 h 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3" h="17">
                        <a:moveTo>
                          <a:pt x="59" y="9"/>
                        </a:moveTo>
                        <a:lnTo>
                          <a:pt x="64" y="9"/>
                        </a:lnTo>
                        <a:lnTo>
                          <a:pt x="68" y="8"/>
                        </a:lnTo>
                        <a:lnTo>
                          <a:pt x="73" y="8"/>
                        </a:lnTo>
                        <a:lnTo>
                          <a:pt x="77" y="7"/>
                        </a:lnTo>
                        <a:lnTo>
                          <a:pt x="82" y="7"/>
                        </a:lnTo>
                        <a:lnTo>
                          <a:pt x="86" y="7"/>
                        </a:lnTo>
                        <a:lnTo>
                          <a:pt x="91" y="6"/>
                        </a:lnTo>
                        <a:lnTo>
                          <a:pt x="95" y="6"/>
                        </a:lnTo>
                        <a:lnTo>
                          <a:pt x="100" y="6"/>
                        </a:lnTo>
                        <a:lnTo>
                          <a:pt x="104" y="5"/>
                        </a:lnTo>
                        <a:lnTo>
                          <a:pt x="109" y="5"/>
                        </a:lnTo>
                        <a:lnTo>
                          <a:pt x="114" y="4"/>
                        </a:lnTo>
                        <a:lnTo>
                          <a:pt x="118" y="4"/>
                        </a:lnTo>
                        <a:lnTo>
                          <a:pt x="123" y="3"/>
                        </a:lnTo>
                        <a:lnTo>
                          <a:pt x="127" y="2"/>
                        </a:lnTo>
                        <a:lnTo>
                          <a:pt x="132" y="2"/>
                        </a:lnTo>
                        <a:lnTo>
                          <a:pt x="132" y="1"/>
                        </a:lnTo>
                        <a:lnTo>
                          <a:pt x="133" y="1"/>
                        </a:lnTo>
                        <a:lnTo>
                          <a:pt x="132" y="0"/>
                        </a:lnTo>
                        <a:lnTo>
                          <a:pt x="127" y="1"/>
                        </a:lnTo>
                        <a:lnTo>
                          <a:pt x="123" y="1"/>
                        </a:lnTo>
                        <a:lnTo>
                          <a:pt x="118" y="1"/>
                        </a:lnTo>
                        <a:lnTo>
                          <a:pt x="114" y="2"/>
                        </a:lnTo>
                        <a:lnTo>
                          <a:pt x="109" y="2"/>
                        </a:lnTo>
                        <a:lnTo>
                          <a:pt x="105" y="2"/>
                        </a:lnTo>
                        <a:lnTo>
                          <a:pt x="100" y="3"/>
                        </a:lnTo>
                        <a:lnTo>
                          <a:pt x="96" y="3"/>
                        </a:lnTo>
                        <a:lnTo>
                          <a:pt x="91" y="4"/>
                        </a:lnTo>
                        <a:lnTo>
                          <a:pt x="87" y="4"/>
                        </a:lnTo>
                        <a:lnTo>
                          <a:pt x="82" y="4"/>
                        </a:lnTo>
                        <a:lnTo>
                          <a:pt x="78" y="5"/>
                        </a:lnTo>
                        <a:lnTo>
                          <a:pt x="73" y="5"/>
                        </a:lnTo>
                        <a:lnTo>
                          <a:pt x="69" y="5"/>
                        </a:lnTo>
                        <a:lnTo>
                          <a:pt x="64" y="6"/>
                        </a:lnTo>
                        <a:lnTo>
                          <a:pt x="60" y="6"/>
                        </a:lnTo>
                        <a:lnTo>
                          <a:pt x="54" y="7"/>
                        </a:lnTo>
                        <a:lnTo>
                          <a:pt x="46" y="8"/>
                        </a:lnTo>
                        <a:lnTo>
                          <a:pt x="36" y="10"/>
                        </a:lnTo>
                        <a:lnTo>
                          <a:pt x="26" y="12"/>
                        </a:lnTo>
                        <a:lnTo>
                          <a:pt x="16" y="14"/>
                        </a:lnTo>
                        <a:lnTo>
                          <a:pt x="8" y="16"/>
                        </a:lnTo>
                        <a:lnTo>
                          <a:pt x="2" y="16"/>
                        </a:lnTo>
                        <a:lnTo>
                          <a:pt x="0" y="17"/>
                        </a:lnTo>
                        <a:lnTo>
                          <a:pt x="2" y="16"/>
                        </a:lnTo>
                        <a:lnTo>
                          <a:pt x="8" y="16"/>
                        </a:lnTo>
                        <a:lnTo>
                          <a:pt x="16" y="15"/>
                        </a:lnTo>
                        <a:lnTo>
                          <a:pt x="25" y="14"/>
                        </a:lnTo>
                        <a:lnTo>
                          <a:pt x="35" y="12"/>
                        </a:lnTo>
                        <a:lnTo>
                          <a:pt x="45" y="11"/>
                        </a:lnTo>
                        <a:lnTo>
                          <a:pt x="53" y="10"/>
                        </a:lnTo>
                        <a:lnTo>
                          <a:pt x="59" y="9"/>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82"/>
                  <p:cNvSpPr>
                    <a:spLocks/>
                  </p:cNvSpPr>
                  <p:nvPr/>
                </p:nvSpPr>
                <p:spPr bwMode="auto">
                  <a:xfrm>
                    <a:off x="1421" y="2160"/>
                    <a:ext cx="111" cy="152"/>
                  </a:xfrm>
                  <a:custGeom>
                    <a:avLst/>
                    <a:gdLst>
                      <a:gd name="T0" fmla="*/ 16 w 111"/>
                      <a:gd name="T1" fmla="*/ 38 h 152"/>
                      <a:gd name="T2" fmla="*/ 19 w 111"/>
                      <a:gd name="T3" fmla="*/ 43 h 152"/>
                      <a:gd name="T4" fmla="*/ 22 w 111"/>
                      <a:gd name="T5" fmla="*/ 48 h 152"/>
                      <a:gd name="T6" fmla="*/ 25 w 111"/>
                      <a:gd name="T7" fmla="*/ 54 h 152"/>
                      <a:gd name="T8" fmla="*/ 29 w 111"/>
                      <a:gd name="T9" fmla="*/ 59 h 152"/>
                      <a:gd name="T10" fmla="*/ 33 w 111"/>
                      <a:gd name="T11" fmla="*/ 64 h 152"/>
                      <a:gd name="T12" fmla="*/ 36 w 111"/>
                      <a:gd name="T13" fmla="*/ 69 h 152"/>
                      <a:gd name="T14" fmla="*/ 40 w 111"/>
                      <a:gd name="T15" fmla="*/ 74 h 152"/>
                      <a:gd name="T16" fmla="*/ 43 w 111"/>
                      <a:gd name="T17" fmla="*/ 79 h 152"/>
                      <a:gd name="T18" fmla="*/ 51 w 111"/>
                      <a:gd name="T19" fmla="*/ 89 h 152"/>
                      <a:gd name="T20" fmla="*/ 59 w 111"/>
                      <a:gd name="T21" fmla="*/ 98 h 152"/>
                      <a:gd name="T22" fmla="*/ 67 w 111"/>
                      <a:gd name="T23" fmla="*/ 108 h 152"/>
                      <a:gd name="T24" fmla="*/ 75 w 111"/>
                      <a:gd name="T25" fmla="*/ 117 h 152"/>
                      <a:gd name="T26" fmla="*/ 83 w 111"/>
                      <a:gd name="T27" fmla="*/ 126 h 152"/>
                      <a:gd name="T28" fmla="*/ 92 w 111"/>
                      <a:gd name="T29" fmla="*/ 134 h 152"/>
                      <a:gd name="T30" fmla="*/ 100 w 111"/>
                      <a:gd name="T31" fmla="*/ 143 h 152"/>
                      <a:gd name="T32" fmla="*/ 109 w 111"/>
                      <a:gd name="T33" fmla="*/ 152 h 152"/>
                      <a:gd name="T34" fmla="*/ 110 w 111"/>
                      <a:gd name="T35" fmla="*/ 152 h 152"/>
                      <a:gd name="T36" fmla="*/ 110 w 111"/>
                      <a:gd name="T37" fmla="*/ 151 h 152"/>
                      <a:gd name="T38" fmla="*/ 111 w 111"/>
                      <a:gd name="T39" fmla="*/ 151 h 152"/>
                      <a:gd name="T40" fmla="*/ 110 w 111"/>
                      <a:gd name="T41" fmla="*/ 150 h 152"/>
                      <a:gd name="T42" fmla="*/ 102 w 111"/>
                      <a:gd name="T43" fmla="*/ 141 h 152"/>
                      <a:gd name="T44" fmla="*/ 95 w 111"/>
                      <a:gd name="T45" fmla="*/ 133 h 152"/>
                      <a:gd name="T46" fmla="*/ 87 w 111"/>
                      <a:gd name="T47" fmla="*/ 123 h 152"/>
                      <a:gd name="T48" fmla="*/ 79 w 111"/>
                      <a:gd name="T49" fmla="*/ 115 h 152"/>
                      <a:gd name="T50" fmla="*/ 71 w 111"/>
                      <a:gd name="T51" fmla="*/ 106 h 152"/>
                      <a:gd name="T52" fmla="*/ 64 w 111"/>
                      <a:gd name="T53" fmla="*/ 97 h 152"/>
                      <a:gd name="T54" fmla="*/ 56 w 111"/>
                      <a:gd name="T55" fmla="*/ 88 h 152"/>
                      <a:gd name="T56" fmla="*/ 49 w 111"/>
                      <a:gd name="T57" fmla="*/ 79 h 152"/>
                      <a:gd name="T58" fmla="*/ 46 w 111"/>
                      <a:gd name="T59" fmla="*/ 74 h 152"/>
                      <a:gd name="T60" fmla="*/ 42 w 111"/>
                      <a:gd name="T61" fmla="*/ 70 h 152"/>
                      <a:gd name="T62" fmla="*/ 38 w 111"/>
                      <a:gd name="T63" fmla="*/ 65 h 152"/>
                      <a:gd name="T64" fmla="*/ 35 w 111"/>
                      <a:gd name="T65" fmla="*/ 60 h 152"/>
                      <a:gd name="T66" fmla="*/ 32 w 111"/>
                      <a:gd name="T67" fmla="*/ 55 h 152"/>
                      <a:gd name="T68" fmla="*/ 28 w 111"/>
                      <a:gd name="T69" fmla="*/ 50 h 152"/>
                      <a:gd name="T70" fmla="*/ 25 w 111"/>
                      <a:gd name="T71" fmla="*/ 45 h 152"/>
                      <a:gd name="T72" fmla="*/ 22 w 111"/>
                      <a:gd name="T73" fmla="*/ 40 h 152"/>
                      <a:gd name="T74" fmla="*/ 19 w 111"/>
                      <a:gd name="T75" fmla="*/ 35 h 152"/>
                      <a:gd name="T76" fmla="*/ 15 w 111"/>
                      <a:gd name="T77" fmla="*/ 29 h 152"/>
                      <a:gd name="T78" fmla="*/ 11 w 111"/>
                      <a:gd name="T79" fmla="*/ 22 h 152"/>
                      <a:gd name="T80" fmla="*/ 8 w 111"/>
                      <a:gd name="T81" fmla="*/ 16 h 152"/>
                      <a:gd name="T82" fmla="*/ 5 w 111"/>
                      <a:gd name="T83" fmla="*/ 10 h 152"/>
                      <a:gd name="T84" fmla="*/ 2 w 111"/>
                      <a:gd name="T85" fmla="*/ 5 h 152"/>
                      <a:gd name="T86" fmla="*/ 0 w 111"/>
                      <a:gd name="T87" fmla="*/ 1 h 152"/>
                      <a:gd name="T88" fmla="*/ 0 w 111"/>
                      <a:gd name="T89" fmla="*/ 0 h 152"/>
                      <a:gd name="T90" fmla="*/ 0 w 111"/>
                      <a:gd name="T91" fmla="*/ 1 h 152"/>
                      <a:gd name="T92" fmla="*/ 1 w 111"/>
                      <a:gd name="T93" fmla="*/ 4 h 152"/>
                      <a:gd name="T94" fmla="*/ 3 w 111"/>
                      <a:gd name="T95" fmla="*/ 9 h 152"/>
                      <a:gd name="T96" fmla="*/ 6 w 111"/>
                      <a:gd name="T97" fmla="*/ 15 h 152"/>
                      <a:gd name="T98" fmla="*/ 8 w 111"/>
                      <a:gd name="T99" fmla="*/ 21 h 152"/>
                      <a:gd name="T100" fmla="*/ 10 w 111"/>
                      <a:gd name="T101" fmla="*/ 27 h 152"/>
                      <a:gd name="T102" fmla="*/ 13 w 111"/>
                      <a:gd name="T103" fmla="*/ 33 h 152"/>
                      <a:gd name="T104" fmla="*/ 16 w 111"/>
                      <a:gd name="T105" fmla="*/ 38 h 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1"/>
                      <a:gd name="T160" fmla="*/ 0 h 152"/>
                      <a:gd name="T161" fmla="*/ 111 w 111"/>
                      <a:gd name="T162" fmla="*/ 152 h 1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1" h="152">
                        <a:moveTo>
                          <a:pt x="16" y="38"/>
                        </a:moveTo>
                        <a:lnTo>
                          <a:pt x="19" y="43"/>
                        </a:lnTo>
                        <a:lnTo>
                          <a:pt x="22" y="48"/>
                        </a:lnTo>
                        <a:lnTo>
                          <a:pt x="25" y="54"/>
                        </a:lnTo>
                        <a:lnTo>
                          <a:pt x="29" y="59"/>
                        </a:lnTo>
                        <a:lnTo>
                          <a:pt x="33" y="64"/>
                        </a:lnTo>
                        <a:lnTo>
                          <a:pt x="36" y="69"/>
                        </a:lnTo>
                        <a:lnTo>
                          <a:pt x="40" y="74"/>
                        </a:lnTo>
                        <a:lnTo>
                          <a:pt x="43" y="79"/>
                        </a:lnTo>
                        <a:lnTo>
                          <a:pt x="51" y="89"/>
                        </a:lnTo>
                        <a:lnTo>
                          <a:pt x="59" y="98"/>
                        </a:lnTo>
                        <a:lnTo>
                          <a:pt x="67" y="108"/>
                        </a:lnTo>
                        <a:lnTo>
                          <a:pt x="75" y="117"/>
                        </a:lnTo>
                        <a:lnTo>
                          <a:pt x="83" y="126"/>
                        </a:lnTo>
                        <a:lnTo>
                          <a:pt x="92" y="134"/>
                        </a:lnTo>
                        <a:lnTo>
                          <a:pt x="100" y="143"/>
                        </a:lnTo>
                        <a:lnTo>
                          <a:pt x="109" y="152"/>
                        </a:lnTo>
                        <a:lnTo>
                          <a:pt x="110" y="152"/>
                        </a:lnTo>
                        <a:lnTo>
                          <a:pt x="110" y="151"/>
                        </a:lnTo>
                        <a:lnTo>
                          <a:pt x="111" y="151"/>
                        </a:lnTo>
                        <a:lnTo>
                          <a:pt x="110" y="150"/>
                        </a:lnTo>
                        <a:lnTo>
                          <a:pt x="102" y="141"/>
                        </a:lnTo>
                        <a:lnTo>
                          <a:pt x="95" y="133"/>
                        </a:lnTo>
                        <a:lnTo>
                          <a:pt x="87" y="123"/>
                        </a:lnTo>
                        <a:lnTo>
                          <a:pt x="79" y="115"/>
                        </a:lnTo>
                        <a:lnTo>
                          <a:pt x="71" y="106"/>
                        </a:lnTo>
                        <a:lnTo>
                          <a:pt x="64" y="97"/>
                        </a:lnTo>
                        <a:lnTo>
                          <a:pt x="56" y="88"/>
                        </a:lnTo>
                        <a:lnTo>
                          <a:pt x="49" y="79"/>
                        </a:lnTo>
                        <a:lnTo>
                          <a:pt x="46" y="74"/>
                        </a:lnTo>
                        <a:lnTo>
                          <a:pt x="42" y="70"/>
                        </a:lnTo>
                        <a:lnTo>
                          <a:pt x="38" y="65"/>
                        </a:lnTo>
                        <a:lnTo>
                          <a:pt x="35" y="60"/>
                        </a:lnTo>
                        <a:lnTo>
                          <a:pt x="32" y="55"/>
                        </a:lnTo>
                        <a:lnTo>
                          <a:pt x="28" y="50"/>
                        </a:lnTo>
                        <a:lnTo>
                          <a:pt x="25" y="45"/>
                        </a:lnTo>
                        <a:lnTo>
                          <a:pt x="22" y="40"/>
                        </a:lnTo>
                        <a:lnTo>
                          <a:pt x="19" y="35"/>
                        </a:lnTo>
                        <a:lnTo>
                          <a:pt x="15" y="29"/>
                        </a:lnTo>
                        <a:lnTo>
                          <a:pt x="11" y="22"/>
                        </a:lnTo>
                        <a:lnTo>
                          <a:pt x="8" y="16"/>
                        </a:lnTo>
                        <a:lnTo>
                          <a:pt x="5" y="10"/>
                        </a:lnTo>
                        <a:lnTo>
                          <a:pt x="2" y="5"/>
                        </a:lnTo>
                        <a:lnTo>
                          <a:pt x="0" y="1"/>
                        </a:lnTo>
                        <a:lnTo>
                          <a:pt x="0" y="0"/>
                        </a:lnTo>
                        <a:lnTo>
                          <a:pt x="0" y="1"/>
                        </a:lnTo>
                        <a:lnTo>
                          <a:pt x="1" y="4"/>
                        </a:lnTo>
                        <a:lnTo>
                          <a:pt x="3" y="9"/>
                        </a:lnTo>
                        <a:lnTo>
                          <a:pt x="6" y="15"/>
                        </a:lnTo>
                        <a:lnTo>
                          <a:pt x="8" y="21"/>
                        </a:lnTo>
                        <a:lnTo>
                          <a:pt x="10" y="27"/>
                        </a:lnTo>
                        <a:lnTo>
                          <a:pt x="13" y="33"/>
                        </a:lnTo>
                        <a:lnTo>
                          <a:pt x="16" y="38"/>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83"/>
                  <p:cNvSpPr>
                    <a:spLocks/>
                  </p:cNvSpPr>
                  <p:nvPr/>
                </p:nvSpPr>
                <p:spPr bwMode="auto">
                  <a:xfrm>
                    <a:off x="1372" y="2217"/>
                    <a:ext cx="54" cy="48"/>
                  </a:xfrm>
                  <a:custGeom>
                    <a:avLst/>
                    <a:gdLst>
                      <a:gd name="T0" fmla="*/ 23 w 54"/>
                      <a:gd name="T1" fmla="*/ 24 h 48"/>
                      <a:gd name="T2" fmla="*/ 27 w 54"/>
                      <a:gd name="T3" fmla="*/ 27 h 48"/>
                      <a:gd name="T4" fmla="*/ 31 w 54"/>
                      <a:gd name="T5" fmla="*/ 30 h 48"/>
                      <a:gd name="T6" fmla="*/ 34 w 54"/>
                      <a:gd name="T7" fmla="*/ 33 h 48"/>
                      <a:gd name="T8" fmla="*/ 38 w 54"/>
                      <a:gd name="T9" fmla="*/ 36 h 48"/>
                      <a:gd name="T10" fmla="*/ 42 w 54"/>
                      <a:gd name="T11" fmla="*/ 39 h 48"/>
                      <a:gd name="T12" fmla="*/ 46 w 54"/>
                      <a:gd name="T13" fmla="*/ 42 h 48"/>
                      <a:gd name="T14" fmla="*/ 50 w 54"/>
                      <a:gd name="T15" fmla="*/ 45 h 48"/>
                      <a:gd name="T16" fmla="*/ 54 w 54"/>
                      <a:gd name="T17" fmla="*/ 48 h 48"/>
                      <a:gd name="T18" fmla="*/ 54 w 54"/>
                      <a:gd name="T19" fmla="*/ 47 h 48"/>
                      <a:gd name="T20" fmla="*/ 54 w 54"/>
                      <a:gd name="T21" fmla="*/ 45 h 48"/>
                      <a:gd name="T22" fmla="*/ 54 w 54"/>
                      <a:gd name="T23" fmla="*/ 44 h 48"/>
                      <a:gd name="T24" fmla="*/ 54 w 54"/>
                      <a:gd name="T25" fmla="*/ 43 h 48"/>
                      <a:gd name="T26" fmla="*/ 47 w 54"/>
                      <a:gd name="T27" fmla="*/ 37 h 48"/>
                      <a:gd name="T28" fmla="*/ 38 w 54"/>
                      <a:gd name="T29" fmla="*/ 30 h 48"/>
                      <a:gd name="T30" fmla="*/ 29 w 54"/>
                      <a:gd name="T31" fmla="*/ 23 h 48"/>
                      <a:gd name="T32" fmla="*/ 21 w 54"/>
                      <a:gd name="T33" fmla="*/ 16 h 48"/>
                      <a:gd name="T34" fmla="*/ 13 w 54"/>
                      <a:gd name="T35" fmla="*/ 10 h 48"/>
                      <a:gd name="T36" fmla="*/ 6 w 54"/>
                      <a:gd name="T37" fmla="*/ 5 h 48"/>
                      <a:gd name="T38" fmla="*/ 2 w 54"/>
                      <a:gd name="T39" fmla="*/ 2 h 48"/>
                      <a:gd name="T40" fmla="*/ 0 w 54"/>
                      <a:gd name="T41" fmla="*/ 0 h 48"/>
                      <a:gd name="T42" fmla="*/ 1 w 54"/>
                      <a:gd name="T43" fmla="*/ 1 h 48"/>
                      <a:gd name="T44" fmla="*/ 2 w 54"/>
                      <a:gd name="T45" fmla="*/ 3 h 48"/>
                      <a:gd name="T46" fmla="*/ 5 w 54"/>
                      <a:gd name="T47" fmla="*/ 6 h 48"/>
                      <a:gd name="T48" fmla="*/ 9 w 54"/>
                      <a:gd name="T49" fmla="*/ 10 h 48"/>
                      <a:gd name="T50" fmla="*/ 12 w 54"/>
                      <a:gd name="T51" fmla="*/ 14 h 48"/>
                      <a:gd name="T52" fmla="*/ 16 w 54"/>
                      <a:gd name="T53" fmla="*/ 17 h 48"/>
                      <a:gd name="T54" fmla="*/ 20 w 54"/>
                      <a:gd name="T55" fmla="*/ 21 h 48"/>
                      <a:gd name="T56" fmla="*/ 23 w 54"/>
                      <a:gd name="T57" fmla="*/ 24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
                      <a:gd name="T88" fmla="*/ 0 h 48"/>
                      <a:gd name="T89" fmla="*/ 54 w 54"/>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 h="48">
                        <a:moveTo>
                          <a:pt x="23" y="24"/>
                        </a:moveTo>
                        <a:lnTo>
                          <a:pt x="27" y="27"/>
                        </a:lnTo>
                        <a:lnTo>
                          <a:pt x="31" y="30"/>
                        </a:lnTo>
                        <a:lnTo>
                          <a:pt x="34" y="33"/>
                        </a:lnTo>
                        <a:lnTo>
                          <a:pt x="38" y="36"/>
                        </a:lnTo>
                        <a:lnTo>
                          <a:pt x="42" y="39"/>
                        </a:lnTo>
                        <a:lnTo>
                          <a:pt x="46" y="42"/>
                        </a:lnTo>
                        <a:lnTo>
                          <a:pt x="50" y="45"/>
                        </a:lnTo>
                        <a:lnTo>
                          <a:pt x="54" y="48"/>
                        </a:lnTo>
                        <a:lnTo>
                          <a:pt x="54" y="47"/>
                        </a:lnTo>
                        <a:lnTo>
                          <a:pt x="54" y="45"/>
                        </a:lnTo>
                        <a:lnTo>
                          <a:pt x="54" y="44"/>
                        </a:lnTo>
                        <a:lnTo>
                          <a:pt x="54" y="43"/>
                        </a:lnTo>
                        <a:lnTo>
                          <a:pt x="47" y="37"/>
                        </a:lnTo>
                        <a:lnTo>
                          <a:pt x="38" y="30"/>
                        </a:lnTo>
                        <a:lnTo>
                          <a:pt x="29" y="23"/>
                        </a:lnTo>
                        <a:lnTo>
                          <a:pt x="21" y="16"/>
                        </a:lnTo>
                        <a:lnTo>
                          <a:pt x="13" y="10"/>
                        </a:lnTo>
                        <a:lnTo>
                          <a:pt x="6" y="5"/>
                        </a:lnTo>
                        <a:lnTo>
                          <a:pt x="2" y="2"/>
                        </a:lnTo>
                        <a:lnTo>
                          <a:pt x="0" y="0"/>
                        </a:lnTo>
                        <a:lnTo>
                          <a:pt x="1" y="1"/>
                        </a:lnTo>
                        <a:lnTo>
                          <a:pt x="2" y="3"/>
                        </a:lnTo>
                        <a:lnTo>
                          <a:pt x="5" y="6"/>
                        </a:lnTo>
                        <a:lnTo>
                          <a:pt x="9" y="10"/>
                        </a:lnTo>
                        <a:lnTo>
                          <a:pt x="12" y="14"/>
                        </a:lnTo>
                        <a:lnTo>
                          <a:pt x="16" y="17"/>
                        </a:lnTo>
                        <a:lnTo>
                          <a:pt x="20" y="21"/>
                        </a:lnTo>
                        <a:lnTo>
                          <a:pt x="23" y="2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84"/>
                  <p:cNvSpPr>
                    <a:spLocks/>
                  </p:cNvSpPr>
                  <p:nvPr/>
                </p:nvSpPr>
                <p:spPr bwMode="auto">
                  <a:xfrm>
                    <a:off x="1335" y="2254"/>
                    <a:ext cx="84" cy="186"/>
                  </a:xfrm>
                  <a:custGeom>
                    <a:avLst/>
                    <a:gdLst>
                      <a:gd name="T0" fmla="*/ 58 w 84"/>
                      <a:gd name="T1" fmla="*/ 103 h 186"/>
                      <a:gd name="T2" fmla="*/ 52 w 84"/>
                      <a:gd name="T3" fmla="*/ 114 h 186"/>
                      <a:gd name="T4" fmla="*/ 46 w 84"/>
                      <a:gd name="T5" fmla="*/ 125 h 186"/>
                      <a:gd name="T6" fmla="*/ 39 w 84"/>
                      <a:gd name="T7" fmla="*/ 135 h 186"/>
                      <a:gd name="T8" fmla="*/ 32 w 84"/>
                      <a:gd name="T9" fmla="*/ 146 h 186"/>
                      <a:gd name="T10" fmla="*/ 24 w 84"/>
                      <a:gd name="T11" fmla="*/ 156 h 186"/>
                      <a:gd name="T12" fmla="*/ 16 w 84"/>
                      <a:gd name="T13" fmla="*/ 166 h 186"/>
                      <a:gd name="T14" fmla="*/ 9 w 84"/>
                      <a:gd name="T15" fmla="*/ 175 h 186"/>
                      <a:gd name="T16" fmla="*/ 0 w 84"/>
                      <a:gd name="T17" fmla="*/ 184 h 186"/>
                      <a:gd name="T18" fmla="*/ 0 w 84"/>
                      <a:gd name="T19" fmla="*/ 185 h 186"/>
                      <a:gd name="T20" fmla="*/ 0 w 84"/>
                      <a:gd name="T21" fmla="*/ 186 h 186"/>
                      <a:gd name="T22" fmla="*/ 1 w 84"/>
                      <a:gd name="T23" fmla="*/ 186 h 186"/>
                      <a:gd name="T24" fmla="*/ 2 w 84"/>
                      <a:gd name="T25" fmla="*/ 186 h 186"/>
                      <a:gd name="T26" fmla="*/ 11 w 84"/>
                      <a:gd name="T27" fmla="*/ 177 h 186"/>
                      <a:gd name="T28" fmla="*/ 19 w 84"/>
                      <a:gd name="T29" fmla="*/ 167 h 186"/>
                      <a:gd name="T30" fmla="*/ 27 w 84"/>
                      <a:gd name="T31" fmla="*/ 157 h 186"/>
                      <a:gd name="T32" fmla="*/ 35 w 84"/>
                      <a:gd name="T33" fmla="*/ 147 h 186"/>
                      <a:gd name="T34" fmla="*/ 42 w 84"/>
                      <a:gd name="T35" fmla="*/ 138 h 186"/>
                      <a:gd name="T36" fmla="*/ 50 w 84"/>
                      <a:gd name="T37" fmla="*/ 127 h 186"/>
                      <a:gd name="T38" fmla="*/ 56 w 84"/>
                      <a:gd name="T39" fmla="*/ 116 h 186"/>
                      <a:gd name="T40" fmla="*/ 62 w 84"/>
                      <a:gd name="T41" fmla="*/ 105 h 186"/>
                      <a:gd name="T42" fmla="*/ 67 w 84"/>
                      <a:gd name="T43" fmla="*/ 91 h 186"/>
                      <a:gd name="T44" fmla="*/ 72 w 84"/>
                      <a:gd name="T45" fmla="*/ 74 h 186"/>
                      <a:gd name="T46" fmla="*/ 76 w 84"/>
                      <a:gd name="T47" fmla="*/ 57 h 186"/>
                      <a:gd name="T48" fmla="*/ 79 w 84"/>
                      <a:gd name="T49" fmla="*/ 40 h 186"/>
                      <a:gd name="T50" fmla="*/ 81 w 84"/>
                      <a:gd name="T51" fmla="*/ 24 h 186"/>
                      <a:gd name="T52" fmla="*/ 83 w 84"/>
                      <a:gd name="T53" fmla="*/ 11 h 186"/>
                      <a:gd name="T54" fmla="*/ 83 w 84"/>
                      <a:gd name="T55" fmla="*/ 3 h 186"/>
                      <a:gd name="T56" fmla="*/ 84 w 84"/>
                      <a:gd name="T57" fmla="*/ 0 h 186"/>
                      <a:gd name="T58" fmla="*/ 83 w 84"/>
                      <a:gd name="T59" fmla="*/ 3 h 186"/>
                      <a:gd name="T60" fmla="*/ 82 w 84"/>
                      <a:gd name="T61" fmla="*/ 11 h 186"/>
                      <a:gd name="T62" fmla="*/ 80 w 84"/>
                      <a:gd name="T63" fmla="*/ 24 h 186"/>
                      <a:gd name="T64" fmla="*/ 77 w 84"/>
                      <a:gd name="T65" fmla="*/ 39 h 186"/>
                      <a:gd name="T66" fmla="*/ 73 w 84"/>
                      <a:gd name="T67" fmla="*/ 56 h 186"/>
                      <a:gd name="T68" fmla="*/ 69 w 84"/>
                      <a:gd name="T69" fmla="*/ 73 h 186"/>
                      <a:gd name="T70" fmla="*/ 64 w 84"/>
                      <a:gd name="T71" fmla="*/ 89 h 186"/>
                      <a:gd name="T72" fmla="*/ 58 w 84"/>
                      <a:gd name="T73" fmla="*/ 103 h 1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
                      <a:gd name="T112" fmla="*/ 0 h 186"/>
                      <a:gd name="T113" fmla="*/ 84 w 84"/>
                      <a:gd name="T114" fmla="*/ 186 h 18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 h="186">
                        <a:moveTo>
                          <a:pt x="58" y="103"/>
                        </a:moveTo>
                        <a:lnTo>
                          <a:pt x="52" y="114"/>
                        </a:lnTo>
                        <a:lnTo>
                          <a:pt x="46" y="125"/>
                        </a:lnTo>
                        <a:lnTo>
                          <a:pt x="39" y="135"/>
                        </a:lnTo>
                        <a:lnTo>
                          <a:pt x="32" y="146"/>
                        </a:lnTo>
                        <a:lnTo>
                          <a:pt x="24" y="156"/>
                        </a:lnTo>
                        <a:lnTo>
                          <a:pt x="16" y="166"/>
                        </a:lnTo>
                        <a:lnTo>
                          <a:pt x="9" y="175"/>
                        </a:lnTo>
                        <a:lnTo>
                          <a:pt x="0" y="184"/>
                        </a:lnTo>
                        <a:lnTo>
                          <a:pt x="0" y="185"/>
                        </a:lnTo>
                        <a:lnTo>
                          <a:pt x="0" y="186"/>
                        </a:lnTo>
                        <a:lnTo>
                          <a:pt x="1" y="186"/>
                        </a:lnTo>
                        <a:lnTo>
                          <a:pt x="2" y="186"/>
                        </a:lnTo>
                        <a:lnTo>
                          <a:pt x="11" y="177"/>
                        </a:lnTo>
                        <a:lnTo>
                          <a:pt x="19" y="167"/>
                        </a:lnTo>
                        <a:lnTo>
                          <a:pt x="27" y="157"/>
                        </a:lnTo>
                        <a:lnTo>
                          <a:pt x="35" y="147"/>
                        </a:lnTo>
                        <a:lnTo>
                          <a:pt x="42" y="138"/>
                        </a:lnTo>
                        <a:lnTo>
                          <a:pt x="50" y="127"/>
                        </a:lnTo>
                        <a:lnTo>
                          <a:pt x="56" y="116"/>
                        </a:lnTo>
                        <a:lnTo>
                          <a:pt x="62" y="105"/>
                        </a:lnTo>
                        <a:lnTo>
                          <a:pt x="67" y="91"/>
                        </a:lnTo>
                        <a:lnTo>
                          <a:pt x="72" y="74"/>
                        </a:lnTo>
                        <a:lnTo>
                          <a:pt x="76" y="57"/>
                        </a:lnTo>
                        <a:lnTo>
                          <a:pt x="79" y="40"/>
                        </a:lnTo>
                        <a:lnTo>
                          <a:pt x="81" y="24"/>
                        </a:lnTo>
                        <a:lnTo>
                          <a:pt x="83" y="11"/>
                        </a:lnTo>
                        <a:lnTo>
                          <a:pt x="83" y="3"/>
                        </a:lnTo>
                        <a:lnTo>
                          <a:pt x="84" y="0"/>
                        </a:lnTo>
                        <a:lnTo>
                          <a:pt x="83" y="3"/>
                        </a:lnTo>
                        <a:lnTo>
                          <a:pt x="82" y="11"/>
                        </a:lnTo>
                        <a:lnTo>
                          <a:pt x="80" y="24"/>
                        </a:lnTo>
                        <a:lnTo>
                          <a:pt x="77" y="39"/>
                        </a:lnTo>
                        <a:lnTo>
                          <a:pt x="73" y="56"/>
                        </a:lnTo>
                        <a:lnTo>
                          <a:pt x="69" y="73"/>
                        </a:lnTo>
                        <a:lnTo>
                          <a:pt x="64" y="89"/>
                        </a:lnTo>
                        <a:lnTo>
                          <a:pt x="58" y="10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85"/>
                  <p:cNvSpPr>
                    <a:spLocks/>
                  </p:cNvSpPr>
                  <p:nvPr/>
                </p:nvSpPr>
                <p:spPr bwMode="auto">
                  <a:xfrm>
                    <a:off x="1396" y="2175"/>
                    <a:ext cx="47" cy="285"/>
                  </a:xfrm>
                  <a:custGeom>
                    <a:avLst/>
                    <a:gdLst>
                      <a:gd name="T0" fmla="*/ 16 w 47"/>
                      <a:gd name="T1" fmla="*/ 0 h 285"/>
                      <a:gd name="T2" fmla="*/ 17 w 47"/>
                      <a:gd name="T3" fmla="*/ 9 h 285"/>
                      <a:gd name="T4" fmla="*/ 20 w 47"/>
                      <a:gd name="T5" fmla="*/ 17 h 285"/>
                      <a:gd name="T6" fmla="*/ 22 w 47"/>
                      <a:gd name="T7" fmla="*/ 24 h 285"/>
                      <a:gd name="T8" fmla="*/ 25 w 47"/>
                      <a:gd name="T9" fmla="*/ 32 h 285"/>
                      <a:gd name="T10" fmla="*/ 27 w 47"/>
                      <a:gd name="T11" fmla="*/ 40 h 285"/>
                      <a:gd name="T12" fmla="*/ 30 w 47"/>
                      <a:gd name="T13" fmla="*/ 48 h 285"/>
                      <a:gd name="T14" fmla="*/ 32 w 47"/>
                      <a:gd name="T15" fmla="*/ 56 h 285"/>
                      <a:gd name="T16" fmla="*/ 34 w 47"/>
                      <a:gd name="T17" fmla="*/ 64 h 285"/>
                      <a:gd name="T18" fmla="*/ 37 w 47"/>
                      <a:gd name="T19" fmla="*/ 83 h 285"/>
                      <a:gd name="T20" fmla="*/ 39 w 47"/>
                      <a:gd name="T21" fmla="*/ 103 h 285"/>
                      <a:gd name="T22" fmla="*/ 40 w 47"/>
                      <a:gd name="T23" fmla="*/ 123 h 285"/>
                      <a:gd name="T24" fmla="*/ 40 w 47"/>
                      <a:gd name="T25" fmla="*/ 142 h 285"/>
                      <a:gd name="T26" fmla="*/ 39 w 47"/>
                      <a:gd name="T27" fmla="*/ 161 h 285"/>
                      <a:gd name="T28" fmla="*/ 37 w 47"/>
                      <a:gd name="T29" fmla="*/ 179 h 285"/>
                      <a:gd name="T30" fmla="*/ 33 w 47"/>
                      <a:gd name="T31" fmla="*/ 197 h 285"/>
                      <a:gd name="T32" fmla="*/ 29 w 47"/>
                      <a:gd name="T33" fmla="*/ 215 h 285"/>
                      <a:gd name="T34" fmla="*/ 23 w 47"/>
                      <a:gd name="T35" fmla="*/ 232 h 285"/>
                      <a:gd name="T36" fmla="*/ 16 w 47"/>
                      <a:gd name="T37" fmla="*/ 249 h 285"/>
                      <a:gd name="T38" fmla="*/ 8 w 47"/>
                      <a:gd name="T39" fmla="*/ 266 h 285"/>
                      <a:gd name="T40" fmla="*/ 0 w 47"/>
                      <a:gd name="T41" fmla="*/ 283 h 285"/>
                      <a:gd name="T42" fmla="*/ 0 w 47"/>
                      <a:gd name="T43" fmla="*/ 284 h 285"/>
                      <a:gd name="T44" fmla="*/ 1 w 47"/>
                      <a:gd name="T45" fmla="*/ 285 h 285"/>
                      <a:gd name="T46" fmla="*/ 3 w 47"/>
                      <a:gd name="T47" fmla="*/ 285 h 285"/>
                      <a:gd name="T48" fmla="*/ 4 w 47"/>
                      <a:gd name="T49" fmla="*/ 284 h 285"/>
                      <a:gd name="T50" fmla="*/ 8 w 47"/>
                      <a:gd name="T51" fmla="*/ 276 h 285"/>
                      <a:gd name="T52" fmla="*/ 13 w 47"/>
                      <a:gd name="T53" fmla="*/ 268 h 285"/>
                      <a:gd name="T54" fmla="*/ 17 w 47"/>
                      <a:gd name="T55" fmla="*/ 260 h 285"/>
                      <a:gd name="T56" fmla="*/ 22 w 47"/>
                      <a:gd name="T57" fmla="*/ 251 h 285"/>
                      <a:gd name="T58" fmla="*/ 26 w 47"/>
                      <a:gd name="T59" fmla="*/ 243 h 285"/>
                      <a:gd name="T60" fmla="*/ 29 w 47"/>
                      <a:gd name="T61" fmla="*/ 235 h 285"/>
                      <a:gd name="T62" fmla="*/ 33 w 47"/>
                      <a:gd name="T63" fmla="*/ 226 h 285"/>
                      <a:gd name="T64" fmla="*/ 36 w 47"/>
                      <a:gd name="T65" fmla="*/ 217 h 285"/>
                      <a:gd name="T66" fmla="*/ 41 w 47"/>
                      <a:gd name="T67" fmla="*/ 199 h 285"/>
                      <a:gd name="T68" fmla="*/ 44 w 47"/>
                      <a:gd name="T69" fmla="*/ 181 h 285"/>
                      <a:gd name="T70" fmla="*/ 47 w 47"/>
                      <a:gd name="T71" fmla="*/ 163 h 285"/>
                      <a:gd name="T72" fmla="*/ 47 w 47"/>
                      <a:gd name="T73" fmla="*/ 144 h 285"/>
                      <a:gd name="T74" fmla="*/ 47 w 47"/>
                      <a:gd name="T75" fmla="*/ 125 h 285"/>
                      <a:gd name="T76" fmla="*/ 45 w 47"/>
                      <a:gd name="T77" fmla="*/ 106 h 285"/>
                      <a:gd name="T78" fmla="*/ 42 w 47"/>
                      <a:gd name="T79" fmla="*/ 87 h 285"/>
                      <a:gd name="T80" fmla="*/ 39 w 47"/>
                      <a:gd name="T81" fmla="*/ 69 h 285"/>
                      <a:gd name="T82" fmla="*/ 36 w 47"/>
                      <a:gd name="T83" fmla="*/ 60 h 285"/>
                      <a:gd name="T84" fmla="*/ 34 w 47"/>
                      <a:gd name="T85" fmla="*/ 52 h 285"/>
                      <a:gd name="T86" fmla="*/ 31 w 47"/>
                      <a:gd name="T87" fmla="*/ 43 h 285"/>
                      <a:gd name="T88" fmla="*/ 27 w 47"/>
                      <a:gd name="T89" fmla="*/ 34 h 285"/>
                      <a:gd name="T90" fmla="*/ 24 w 47"/>
                      <a:gd name="T91" fmla="*/ 26 h 285"/>
                      <a:gd name="T92" fmla="*/ 22 w 47"/>
                      <a:gd name="T93" fmla="*/ 18 h 285"/>
                      <a:gd name="T94" fmla="*/ 18 w 47"/>
                      <a:gd name="T95" fmla="*/ 9 h 285"/>
                      <a:gd name="T96" fmla="*/ 16 w 47"/>
                      <a:gd name="T97" fmla="*/ 0 h 285"/>
                      <a:gd name="T98" fmla="*/ 16 w 47"/>
                      <a:gd name="T99" fmla="*/ 0 h 285"/>
                      <a:gd name="T100" fmla="*/ 16 w 47"/>
                      <a:gd name="T101" fmla="*/ 0 h 285"/>
                      <a:gd name="T102" fmla="*/ 16 w 47"/>
                      <a:gd name="T103" fmla="*/ 0 h 285"/>
                      <a:gd name="T104" fmla="*/ 16 w 47"/>
                      <a:gd name="T105" fmla="*/ 0 h 285"/>
                      <a:gd name="T106" fmla="*/ 16 w 47"/>
                      <a:gd name="T107" fmla="*/ 0 h 28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285"/>
                      <a:gd name="T164" fmla="*/ 47 w 47"/>
                      <a:gd name="T165" fmla="*/ 285 h 28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285">
                        <a:moveTo>
                          <a:pt x="16" y="0"/>
                        </a:moveTo>
                        <a:lnTo>
                          <a:pt x="17" y="9"/>
                        </a:lnTo>
                        <a:lnTo>
                          <a:pt x="20" y="17"/>
                        </a:lnTo>
                        <a:lnTo>
                          <a:pt x="22" y="24"/>
                        </a:lnTo>
                        <a:lnTo>
                          <a:pt x="25" y="32"/>
                        </a:lnTo>
                        <a:lnTo>
                          <a:pt x="27" y="40"/>
                        </a:lnTo>
                        <a:lnTo>
                          <a:pt x="30" y="48"/>
                        </a:lnTo>
                        <a:lnTo>
                          <a:pt x="32" y="56"/>
                        </a:lnTo>
                        <a:lnTo>
                          <a:pt x="34" y="64"/>
                        </a:lnTo>
                        <a:lnTo>
                          <a:pt x="37" y="83"/>
                        </a:lnTo>
                        <a:lnTo>
                          <a:pt x="39" y="103"/>
                        </a:lnTo>
                        <a:lnTo>
                          <a:pt x="40" y="123"/>
                        </a:lnTo>
                        <a:lnTo>
                          <a:pt x="40" y="142"/>
                        </a:lnTo>
                        <a:lnTo>
                          <a:pt x="39" y="161"/>
                        </a:lnTo>
                        <a:lnTo>
                          <a:pt x="37" y="179"/>
                        </a:lnTo>
                        <a:lnTo>
                          <a:pt x="33" y="197"/>
                        </a:lnTo>
                        <a:lnTo>
                          <a:pt x="29" y="215"/>
                        </a:lnTo>
                        <a:lnTo>
                          <a:pt x="23" y="232"/>
                        </a:lnTo>
                        <a:lnTo>
                          <a:pt x="16" y="249"/>
                        </a:lnTo>
                        <a:lnTo>
                          <a:pt x="8" y="266"/>
                        </a:lnTo>
                        <a:lnTo>
                          <a:pt x="0" y="283"/>
                        </a:lnTo>
                        <a:lnTo>
                          <a:pt x="0" y="284"/>
                        </a:lnTo>
                        <a:lnTo>
                          <a:pt x="1" y="285"/>
                        </a:lnTo>
                        <a:lnTo>
                          <a:pt x="3" y="285"/>
                        </a:lnTo>
                        <a:lnTo>
                          <a:pt x="4" y="284"/>
                        </a:lnTo>
                        <a:lnTo>
                          <a:pt x="8" y="276"/>
                        </a:lnTo>
                        <a:lnTo>
                          <a:pt x="13" y="268"/>
                        </a:lnTo>
                        <a:lnTo>
                          <a:pt x="17" y="260"/>
                        </a:lnTo>
                        <a:lnTo>
                          <a:pt x="22" y="251"/>
                        </a:lnTo>
                        <a:lnTo>
                          <a:pt x="26" y="243"/>
                        </a:lnTo>
                        <a:lnTo>
                          <a:pt x="29" y="235"/>
                        </a:lnTo>
                        <a:lnTo>
                          <a:pt x="33" y="226"/>
                        </a:lnTo>
                        <a:lnTo>
                          <a:pt x="36" y="217"/>
                        </a:lnTo>
                        <a:lnTo>
                          <a:pt x="41" y="199"/>
                        </a:lnTo>
                        <a:lnTo>
                          <a:pt x="44" y="181"/>
                        </a:lnTo>
                        <a:lnTo>
                          <a:pt x="47" y="163"/>
                        </a:lnTo>
                        <a:lnTo>
                          <a:pt x="47" y="144"/>
                        </a:lnTo>
                        <a:lnTo>
                          <a:pt x="47" y="125"/>
                        </a:lnTo>
                        <a:lnTo>
                          <a:pt x="45" y="106"/>
                        </a:lnTo>
                        <a:lnTo>
                          <a:pt x="42" y="87"/>
                        </a:lnTo>
                        <a:lnTo>
                          <a:pt x="39" y="69"/>
                        </a:lnTo>
                        <a:lnTo>
                          <a:pt x="36" y="60"/>
                        </a:lnTo>
                        <a:lnTo>
                          <a:pt x="34" y="52"/>
                        </a:lnTo>
                        <a:lnTo>
                          <a:pt x="31" y="43"/>
                        </a:lnTo>
                        <a:lnTo>
                          <a:pt x="27" y="34"/>
                        </a:lnTo>
                        <a:lnTo>
                          <a:pt x="24" y="26"/>
                        </a:lnTo>
                        <a:lnTo>
                          <a:pt x="22" y="18"/>
                        </a:lnTo>
                        <a:lnTo>
                          <a:pt x="18" y="9"/>
                        </a:lnTo>
                        <a:lnTo>
                          <a:pt x="16"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86"/>
                  <p:cNvSpPr>
                    <a:spLocks/>
                  </p:cNvSpPr>
                  <p:nvPr/>
                </p:nvSpPr>
                <p:spPr bwMode="auto">
                  <a:xfrm>
                    <a:off x="1652" y="2472"/>
                    <a:ext cx="7" cy="95"/>
                  </a:xfrm>
                  <a:custGeom>
                    <a:avLst/>
                    <a:gdLst>
                      <a:gd name="T0" fmla="*/ 2 w 7"/>
                      <a:gd name="T1" fmla="*/ 45 h 95"/>
                      <a:gd name="T2" fmla="*/ 3 w 7"/>
                      <a:gd name="T3" fmla="*/ 57 h 95"/>
                      <a:gd name="T4" fmla="*/ 3 w 7"/>
                      <a:gd name="T5" fmla="*/ 70 h 95"/>
                      <a:gd name="T6" fmla="*/ 3 w 7"/>
                      <a:gd name="T7" fmla="*/ 82 h 95"/>
                      <a:gd name="T8" fmla="*/ 4 w 7"/>
                      <a:gd name="T9" fmla="*/ 94 h 95"/>
                      <a:gd name="T10" fmla="*/ 4 w 7"/>
                      <a:gd name="T11" fmla="*/ 95 h 95"/>
                      <a:gd name="T12" fmla="*/ 5 w 7"/>
                      <a:gd name="T13" fmla="*/ 95 h 95"/>
                      <a:gd name="T14" fmla="*/ 5 w 7"/>
                      <a:gd name="T15" fmla="*/ 94 h 95"/>
                      <a:gd name="T16" fmla="*/ 6 w 7"/>
                      <a:gd name="T17" fmla="*/ 94 h 95"/>
                      <a:gd name="T18" fmla="*/ 6 w 7"/>
                      <a:gd name="T19" fmla="*/ 80 h 95"/>
                      <a:gd name="T20" fmla="*/ 7 w 7"/>
                      <a:gd name="T21" fmla="*/ 67 h 95"/>
                      <a:gd name="T22" fmla="*/ 6 w 7"/>
                      <a:gd name="T23" fmla="*/ 54 h 95"/>
                      <a:gd name="T24" fmla="*/ 6 w 7"/>
                      <a:gd name="T25" fmla="*/ 41 h 95"/>
                      <a:gd name="T26" fmla="*/ 5 w 7"/>
                      <a:gd name="T27" fmla="*/ 28 h 95"/>
                      <a:gd name="T28" fmla="*/ 2 w 7"/>
                      <a:gd name="T29" fmla="*/ 15 h 95"/>
                      <a:gd name="T30" fmla="*/ 1 w 7"/>
                      <a:gd name="T31" fmla="*/ 5 h 95"/>
                      <a:gd name="T32" fmla="*/ 0 w 7"/>
                      <a:gd name="T33" fmla="*/ 0 h 95"/>
                      <a:gd name="T34" fmla="*/ 0 w 7"/>
                      <a:gd name="T35" fmla="*/ 5 h 95"/>
                      <a:gd name="T36" fmla="*/ 1 w 7"/>
                      <a:gd name="T37" fmla="*/ 17 h 95"/>
                      <a:gd name="T38" fmla="*/ 2 w 7"/>
                      <a:gd name="T39" fmla="*/ 32 h 95"/>
                      <a:gd name="T40" fmla="*/ 2 w 7"/>
                      <a:gd name="T41" fmla="*/ 4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
                      <a:gd name="T64" fmla="*/ 0 h 95"/>
                      <a:gd name="T65" fmla="*/ 7 w 7"/>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 h="95">
                        <a:moveTo>
                          <a:pt x="2" y="45"/>
                        </a:moveTo>
                        <a:lnTo>
                          <a:pt x="3" y="57"/>
                        </a:lnTo>
                        <a:lnTo>
                          <a:pt x="3" y="70"/>
                        </a:lnTo>
                        <a:lnTo>
                          <a:pt x="3" y="82"/>
                        </a:lnTo>
                        <a:lnTo>
                          <a:pt x="4" y="94"/>
                        </a:lnTo>
                        <a:lnTo>
                          <a:pt x="4" y="95"/>
                        </a:lnTo>
                        <a:lnTo>
                          <a:pt x="5" y="95"/>
                        </a:lnTo>
                        <a:lnTo>
                          <a:pt x="5" y="94"/>
                        </a:lnTo>
                        <a:lnTo>
                          <a:pt x="6" y="94"/>
                        </a:lnTo>
                        <a:lnTo>
                          <a:pt x="6" y="80"/>
                        </a:lnTo>
                        <a:lnTo>
                          <a:pt x="7" y="67"/>
                        </a:lnTo>
                        <a:lnTo>
                          <a:pt x="6" y="54"/>
                        </a:lnTo>
                        <a:lnTo>
                          <a:pt x="6" y="41"/>
                        </a:lnTo>
                        <a:lnTo>
                          <a:pt x="5" y="28"/>
                        </a:lnTo>
                        <a:lnTo>
                          <a:pt x="2" y="15"/>
                        </a:lnTo>
                        <a:lnTo>
                          <a:pt x="1" y="5"/>
                        </a:lnTo>
                        <a:lnTo>
                          <a:pt x="0" y="0"/>
                        </a:lnTo>
                        <a:lnTo>
                          <a:pt x="0" y="5"/>
                        </a:lnTo>
                        <a:lnTo>
                          <a:pt x="1" y="17"/>
                        </a:lnTo>
                        <a:lnTo>
                          <a:pt x="2" y="32"/>
                        </a:lnTo>
                        <a:lnTo>
                          <a:pt x="2" y="4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87"/>
                  <p:cNvSpPr>
                    <a:spLocks/>
                  </p:cNvSpPr>
                  <p:nvPr/>
                </p:nvSpPr>
                <p:spPr bwMode="auto">
                  <a:xfrm>
                    <a:off x="1653" y="2583"/>
                    <a:ext cx="178" cy="24"/>
                  </a:xfrm>
                  <a:custGeom>
                    <a:avLst/>
                    <a:gdLst>
                      <a:gd name="T0" fmla="*/ 3 w 178"/>
                      <a:gd name="T1" fmla="*/ 1 h 24"/>
                      <a:gd name="T2" fmla="*/ 13 w 178"/>
                      <a:gd name="T3" fmla="*/ 3 h 24"/>
                      <a:gd name="T4" fmla="*/ 25 w 178"/>
                      <a:gd name="T5" fmla="*/ 5 h 24"/>
                      <a:gd name="T6" fmla="*/ 35 w 178"/>
                      <a:gd name="T7" fmla="*/ 6 h 24"/>
                      <a:gd name="T8" fmla="*/ 45 w 178"/>
                      <a:gd name="T9" fmla="*/ 7 h 24"/>
                      <a:gd name="T10" fmla="*/ 56 w 178"/>
                      <a:gd name="T11" fmla="*/ 9 h 24"/>
                      <a:gd name="T12" fmla="*/ 67 w 178"/>
                      <a:gd name="T13" fmla="*/ 11 h 24"/>
                      <a:gd name="T14" fmla="*/ 79 w 178"/>
                      <a:gd name="T15" fmla="*/ 12 h 24"/>
                      <a:gd name="T16" fmla="*/ 90 w 178"/>
                      <a:gd name="T17" fmla="*/ 14 h 24"/>
                      <a:gd name="T18" fmla="*/ 102 w 178"/>
                      <a:gd name="T19" fmla="*/ 16 h 24"/>
                      <a:gd name="T20" fmla="*/ 113 w 178"/>
                      <a:gd name="T21" fmla="*/ 17 h 24"/>
                      <a:gd name="T22" fmla="*/ 125 w 178"/>
                      <a:gd name="T23" fmla="*/ 19 h 24"/>
                      <a:gd name="T24" fmla="*/ 136 w 178"/>
                      <a:gd name="T25" fmla="*/ 21 h 24"/>
                      <a:gd name="T26" fmla="*/ 148 w 178"/>
                      <a:gd name="T27" fmla="*/ 21 h 24"/>
                      <a:gd name="T28" fmla="*/ 159 w 178"/>
                      <a:gd name="T29" fmla="*/ 22 h 24"/>
                      <a:gd name="T30" fmla="*/ 171 w 178"/>
                      <a:gd name="T31" fmla="*/ 23 h 24"/>
                      <a:gd name="T32" fmla="*/ 177 w 178"/>
                      <a:gd name="T33" fmla="*/ 24 h 24"/>
                      <a:gd name="T34" fmla="*/ 178 w 178"/>
                      <a:gd name="T35" fmla="*/ 22 h 24"/>
                      <a:gd name="T36" fmla="*/ 171 w 178"/>
                      <a:gd name="T37" fmla="*/ 21 h 24"/>
                      <a:gd name="T38" fmla="*/ 161 w 178"/>
                      <a:gd name="T39" fmla="*/ 19 h 24"/>
                      <a:gd name="T40" fmla="*/ 149 w 178"/>
                      <a:gd name="T41" fmla="*/ 18 h 24"/>
                      <a:gd name="T42" fmla="*/ 139 w 178"/>
                      <a:gd name="T43" fmla="*/ 16 h 24"/>
                      <a:gd name="T44" fmla="*/ 128 w 178"/>
                      <a:gd name="T45" fmla="*/ 14 h 24"/>
                      <a:gd name="T46" fmla="*/ 117 w 178"/>
                      <a:gd name="T47" fmla="*/ 12 h 24"/>
                      <a:gd name="T48" fmla="*/ 106 w 178"/>
                      <a:gd name="T49" fmla="*/ 11 h 24"/>
                      <a:gd name="T50" fmla="*/ 95 w 178"/>
                      <a:gd name="T51" fmla="*/ 9 h 24"/>
                      <a:gd name="T52" fmla="*/ 86 w 178"/>
                      <a:gd name="T53" fmla="*/ 8 h 24"/>
                      <a:gd name="T54" fmla="*/ 76 w 178"/>
                      <a:gd name="T55" fmla="*/ 7 h 24"/>
                      <a:gd name="T56" fmla="*/ 64 w 178"/>
                      <a:gd name="T57" fmla="*/ 6 h 24"/>
                      <a:gd name="T58" fmla="*/ 49 w 178"/>
                      <a:gd name="T59" fmla="*/ 5 h 24"/>
                      <a:gd name="T60" fmla="*/ 35 w 178"/>
                      <a:gd name="T61" fmla="*/ 4 h 24"/>
                      <a:gd name="T62" fmla="*/ 22 w 178"/>
                      <a:gd name="T63" fmla="*/ 2 h 24"/>
                      <a:gd name="T64" fmla="*/ 10 w 178"/>
                      <a:gd name="T65" fmla="*/ 1 h 24"/>
                      <a:gd name="T66" fmla="*/ 3 w 178"/>
                      <a:gd name="T67" fmla="*/ 0 h 24"/>
                      <a:gd name="T68" fmla="*/ 0 w 178"/>
                      <a:gd name="T69" fmla="*/ 0 h 24"/>
                      <a:gd name="T70" fmla="*/ 0 w 178"/>
                      <a:gd name="T71" fmla="*/ 0 h 24"/>
                      <a:gd name="T72" fmla="*/ 0 w 178"/>
                      <a:gd name="T73" fmla="*/ 0 h 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8"/>
                      <a:gd name="T112" fmla="*/ 0 h 24"/>
                      <a:gd name="T113" fmla="*/ 178 w 178"/>
                      <a:gd name="T114" fmla="*/ 24 h 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8" h="24">
                        <a:moveTo>
                          <a:pt x="0" y="0"/>
                        </a:moveTo>
                        <a:lnTo>
                          <a:pt x="3" y="1"/>
                        </a:lnTo>
                        <a:lnTo>
                          <a:pt x="8" y="2"/>
                        </a:lnTo>
                        <a:lnTo>
                          <a:pt x="13" y="3"/>
                        </a:lnTo>
                        <a:lnTo>
                          <a:pt x="18" y="4"/>
                        </a:lnTo>
                        <a:lnTo>
                          <a:pt x="25" y="5"/>
                        </a:lnTo>
                        <a:lnTo>
                          <a:pt x="30" y="6"/>
                        </a:lnTo>
                        <a:lnTo>
                          <a:pt x="35" y="6"/>
                        </a:lnTo>
                        <a:lnTo>
                          <a:pt x="39" y="7"/>
                        </a:lnTo>
                        <a:lnTo>
                          <a:pt x="45" y="7"/>
                        </a:lnTo>
                        <a:lnTo>
                          <a:pt x="50" y="8"/>
                        </a:lnTo>
                        <a:lnTo>
                          <a:pt x="56" y="9"/>
                        </a:lnTo>
                        <a:lnTo>
                          <a:pt x="62" y="10"/>
                        </a:lnTo>
                        <a:lnTo>
                          <a:pt x="67" y="11"/>
                        </a:lnTo>
                        <a:lnTo>
                          <a:pt x="73" y="12"/>
                        </a:lnTo>
                        <a:lnTo>
                          <a:pt x="79" y="12"/>
                        </a:lnTo>
                        <a:lnTo>
                          <a:pt x="85" y="13"/>
                        </a:lnTo>
                        <a:lnTo>
                          <a:pt x="90" y="14"/>
                        </a:lnTo>
                        <a:lnTo>
                          <a:pt x="96" y="15"/>
                        </a:lnTo>
                        <a:lnTo>
                          <a:pt x="102" y="16"/>
                        </a:lnTo>
                        <a:lnTo>
                          <a:pt x="108" y="17"/>
                        </a:lnTo>
                        <a:lnTo>
                          <a:pt x="113" y="17"/>
                        </a:lnTo>
                        <a:lnTo>
                          <a:pt x="119" y="18"/>
                        </a:lnTo>
                        <a:lnTo>
                          <a:pt x="125" y="19"/>
                        </a:lnTo>
                        <a:lnTo>
                          <a:pt x="131" y="20"/>
                        </a:lnTo>
                        <a:lnTo>
                          <a:pt x="136" y="21"/>
                        </a:lnTo>
                        <a:lnTo>
                          <a:pt x="142" y="21"/>
                        </a:lnTo>
                        <a:lnTo>
                          <a:pt x="148" y="21"/>
                        </a:lnTo>
                        <a:lnTo>
                          <a:pt x="153" y="22"/>
                        </a:lnTo>
                        <a:lnTo>
                          <a:pt x="159" y="22"/>
                        </a:lnTo>
                        <a:lnTo>
                          <a:pt x="165" y="23"/>
                        </a:lnTo>
                        <a:lnTo>
                          <a:pt x="171" y="23"/>
                        </a:lnTo>
                        <a:lnTo>
                          <a:pt x="176" y="24"/>
                        </a:lnTo>
                        <a:lnTo>
                          <a:pt x="177" y="24"/>
                        </a:lnTo>
                        <a:lnTo>
                          <a:pt x="178" y="23"/>
                        </a:lnTo>
                        <a:lnTo>
                          <a:pt x="178" y="22"/>
                        </a:lnTo>
                        <a:lnTo>
                          <a:pt x="177" y="21"/>
                        </a:lnTo>
                        <a:lnTo>
                          <a:pt x="171" y="21"/>
                        </a:lnTo>
                        <a:lnTo>
                          <a:pt x="166" y="20"/>
                        </a:lnTo>
                        <a:lnTo>
                          <a:pt x="161" y="19"/>
                        </a:lnTo>
                        <a:lnTo>
                          <a:pt x="155" y="18"/>
                        </a:lnTo>
                        <a:lnTo>
                          <a:pt x="149" y="18"/>
                        </a:lnTo>
                        <a:lnTo>
                          <a:pt x="144" y="17"/>
                        </a:lnTo>
                        <a:lnTo>
                          <a:pt x="139" y="16"/>
                        </a:lnTo>
                        <a:lnTo>
                          <a:pt x="133" y="15"/>
                        </a:lnTo>
                        <a:lnTo>
                          <a:pt x="128" y="14"/>
                        </a:lnTo>
                        <a:lnTo>
                          <a:pt x="122" y="13"/>
                        </a:lnTo>
                        <a:lnTo>
                          <a:pt x="117" y="12"/>
                        </a:lnTo>
                        <a:lnTo>
                          <a:pt x="112" y="12"/>
                        </a:lnTo>
                        <a:lnTo>
                          <a:pt x="106" y="11"/>
                        </a:lnTo>
                        <a:lnTo>
                          <a:pt x="100" y="10"/>
                        </a:lnTo>
                        <a:lnTo>
                          <a:pt x="95" y="9"/>
                        </a:lnTo>
                        <a:lnTo>
                          <a:pt x="90" y="8"/>
                        </a:lnTo>
                        <a:lnTo>
                          <a:pt x="86" y="8"/>
                        </a:lnTo>
                        <a:lnTo>
                          <a:pt x="82" y="7"/>
                        </a:lnTo>
                        <a:lnTo>
                          <a:pt x="76" y="7"/>
                        </a:lnTo>
                        <a:lnTo>
                          <a:pt x="71" y="7"/>
                        </a:lnTo>
                        <a:lnTo>
                          <a:pt x="64" y="6"/>
                        </a:lnTo>
                        <a:lnTo>
                          <a:pt x="57" y="6"/>
                        </a:lnTo>
                        <a:lnTo>
                          <a:pt x="49" y="5"/>
                        </a:lnTo>
                        <a:lnTo>
                          <a:pt x="42" y="4"/>
                        </a:lnTo>
                        <a:lnTo>
                          <a:pt x="35" y="4"/>
                        </a:lnTo>
                        <a:lnTo>
                          <a:pt x="28" y="3"/>
                        </a:lnTo>
                        <a:lnTo>
                          <a:pt x="22" y="2"/>
                        </a:lnTo>
                        <a:lnTo>
                          <a:pt x="15" y="2"/>
                        </a:lnTo>
                        <a:lnTo>
                          <a:pt x="10" y="1"/>
                        </a:lnTo>
                        <a:lnTo>
                          <a:pt x="6" y="1"/>
                        </a:lnTo>
                        <a:lnTo>
                          <a:pt x="3"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88"/>
                  <p:cNvSpPr>
                    <a:spLocks/>
                  </p:cNvSpPr>
                  <p:nvPr/>
                </p:nvSpPr>
                <p:spPr bwMode="auto">
                  <a:xfrm>
                    <a:off x="1638" y="2481"/>
                    <a:ext cx="205" cy="29"/>
                  </a:xfrm>
                  <a:custGeom>
                    <a:avLst/>
                    <a:gdLst>
                      <a:gd name="T0" fmla="*/ 105 w 205"/>
                      <a:gd name="T1" fmla="*/ 15 h 29"/>
                      <a:gd name="T2" fmla="*/ 118 w 205"/>
                      <a:gd name="T3" fmla="*/ 16 h 29"/>
                      <a:gd name="T4" fmla="*/ 131 w 205"/>
                      <a:gd name="T5" fmla="*/ 18 h 29"/>
                      <a:gd name="T6" fmla="*/ 144 w 205"/>
                      <a:gd name="T7" fmla="*/ 19 h 29"/>
                      <a:gd name="T8" fmla="*/ 158 w 205"/>
                      <a:gd name="T9" fmla="*/ 21 h 29"/>
                      <a:gd name="T10" fmla="*/ 171 w 205"/>
                      <a:gd name="T11" fmla="*/ 24 h 29"/>
                      <a:gd name="T12" fmla="*/ 184 w 205"/>
                      <a:gd name="T13" fmla="*/ 25 h 29"/>
                      <a:gd name="T14" fmla="*/ 197 w 205"/>
                      <a:gd name="T15" fmla="*/ 28 h 29"/>
                      <a:gd name="T16" fmla="*/ 204 w 205"/>
                      <a:gd name="T17" fmla="*/ 29 h 29"/>
                      <a:gd name="T18" fmla="*/ 205 w 205"/>
                      <a:gd name="T19" fmla="*/ 27 h 29"/>
                      <a:gd name="T20" fmla="*/ 198 w 205"/>
                      <a:gd name="T21" fmla="*/ 24 h 29"/>
                      <a:gd name="T22" fmla="*/ 185 w 205"/>
                      <a:gd name="T23" fmla="*/ 22 h 29"/>
                      <a:gd name="T24" fmla="*/ 172 w 205"/>
                      <a:gd name="T25" fmla="*/ 19 h 29"/>
                      <a:gd name="T26" fmla="*/ 159 w 205"/>
                      <a:gd name="T27" fmla="*/ 17 h 29"/>
                      <a:gd name="T28" fmla="*/ 146 w 205"/>
                      <a:gd name="T29" fmla="*/ 15 h 29"/>
                      <a:gd name="T30" fmla="*/ 133 w 205"/>
                      <a:gd name="T31" fmla="*/ 13 h 29"/>
                      <a:gd name="T32" fmla="*/ 120 w 205"/>
                      <a:gd name="T33" fmla="*/ 11 h 29"/>
                      <a:gd name="T34" fmla="*/ 107 w 205"/>
                      <a:gd name="T35" fmla="*/ 9 h 29"/>
                      <a:gd name="T36" fmla="*/ 93 w 205"/>
                      <a:gd name="T37" fmla="*/ 7 h 29"/>
                      <a:gd name="T38" fmla="*/ 77 w 205"/>
                      <a:gd name="T39" fmla="*/ 5 h 29"/>
                      <a:gd name="T40" fmla="*/ 60 w 205"/>
                      <a:gd name="T41" fmla="*/ 4 h 29"/>
                      <a:gd name="T42" fmla="*/ 44 w 205"/>
                      <a:gd name="T43" fmla="*/ 3 h 29"/>
                      <a:gd name="T44" fmla="*/ 28 w 205"/>
                      <a:gd name="T45" fmla="*/ 1 h 29"/>
                      <a:gd name="T46" fmla="*/ 15 w 205"/>
                      <a:gd name="T47" fmla="*/ 1 h 29"/>
                      <a:gd name="T48" fmla="*/ 6 w 205"/>
                      <a:gd name="T49" fmla="*/ 0 h 29"/>
                      <a:gd name="T50" fmla="*/ 1 w 205"/>
                      <a:gd name="T51" fmla="*/ 0 h 29"/>
                      <a:gd name="T52" fmla="*/ 1 w 205"/>
                      <a:gd name="T53" fmla="*/ 0 h 29"/>
                      <a:gd name="T54" fmla="*/ 6 w 205"/>
                      <a:gd name="T55" fmla="*/ 1 h 29"/>
                      <a:gd name="T56" fmla="*/ 16 w 205"/>
                      <a:gd name="T57" fmla="*/ 2 h 29"/>
                      <a:gd name="T58" fmla="*/ 29 w 205"/>
                      <a:gd name="T59" fmla="*/ 4 h 29"/>
                      <a:gd name="T60" fmla="*/ 45 w 205"/>
                      <a:gd name="T61" fmla="*/ 6 h 29"/>
                      <a:gd name="T62" fmla="*/ 61 w 205"/>
                      <a:gd name="T63" fmla="*/ 9 h 29"/>
                      <a:gd name="T64" fmla="*/ 77 w 205"/>
                      <a:gd name="T65" fmla="*/ 11 h 29"/>
                      <a:gd name="T66" fmla="*/ 92 w 205"/>
                      <a:gd name="T67" fmla="*/ 13 h 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5"/>
                      <a:gd name="T103" fmla="*/ 0 h 29"/>
                      <a:gd name="T104" fmla="*/ 205 w 205"/>
                      <a:gd name="T105" fmla="*/ 29 h 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5" h="29">
                        <a:moveTo>
                          <a:pt x="98" y="14"/>
                        </a:moveTo>
                        <a:lnTo>
                          <a:pt x="105" y="15"/>
                        </a:lnTo>
                        <a:lnTo>
                          <a:pt x="111" y="15"/>
                        </a:lnTo>
                        <a:lnTo>
                          <a:pt x="118" y="16"/>
                        </a:lnTo>
                        <a:lnTo>
                          <a:pt x="125" y="17"/>
                        </a:lnTo>
                        <a:lnTo>
                          <a:pt x="131" y="18"/>
                        </a:lnTo>
                        <a:lnTo>
                          <a:pt x="138" y="19"/>
                        </a:lnTo>
                        <a:lnTo>
                          <a:pt x="144" y="19"/>
                        </a:lnTo>
                        <a:lnTo>
                          <a:pt x="151" y="20"/>
                        </a:lnTo>
                        <a:lnTo>
                          <a:pt x="158" y="21"/>
                        </a:lnTo>
                        <a:lnTo>
                          <a:pt x="164" y="22"/>
                        </a:lnTo>
                        <a:lnTo>
                          <a:pt x="171" y="24"/>
                        </a:lnTo>
                        <a:lnTo>
                          <a:pt x="177" y="24"/>
                        </a:lnTo>
                        <a:lnTo>
                          <a:pt x="184" y="25"/>
                        </a:lnTo>
                        <a:lnTo>
                          <a:pt x="191" y="27"/>
                        </a:lnTo>
                        <a:lnTo>
                          <a:pt x="197" y="28"/>
                        </a:lnTo>
                        <a:lnTo>
                          <a:pt x="204" y="29"/>
                        </a:lnTo>
                        <a:lnTo>
                          <a:pt x="205" y="28"/>
                        </a:lnTo>
                        <a:lnTo>
                          <a:pt x="205" y="27"/>
                        </a:lnTo>
                        <a:lnTo>
                          <a:pt x="204" y="26"/>
                        </a:lnTo>
                        <a:lnTo>
                          <a:pt x="198" y="24"/>
                        </a:lnTo>
                        <a:lnTo>
                          <a:pt x="191" y="23"/>
                        </a:lnTo>
                        <a:lnTo>
                          <a:pt x="185" y="22"/>
                        </a:lnTo>
                        <a:lnTo>
                          <a:pt x="178" y="20"/>
                        </a:lnTo>
                        <a:lnTo>
                          <a:pt x="172" y="19"/>
                        </a:lnTo>
                        <a:lnTo>
                          <a:pt x="165" y="18"/>
                        </a:lnTo>
                        <a:lnTo>
                          <a:pt x="159" y="17"/>
                        </a:lnTo>
                        <a:lnTo>
                          <a:pt x="152" y="16"/>
                        </a:lnTo>
                        <a:lnTo>
                          <a:pt x="146" y="15"/>
                        </a:lnTo>
                        <a:lnTo>
                          <a:pt x="139" y="14"/>
                        </a:lnTo>
                        <a:lnTo>
                          <a:pt x="133" y="13"/>
                        </a:lnTo>
                        <a:lnTo>
                          <a:pt x="126" y="12"/>
                        </a:lnTo>
                        <a:lnTo>
                          <a:pt x="120" y="11"/>
                        </a:lnTo>
                        <a:lnTo>
                          <a:pt x="113" y="10"/>
                        </a:lnTo>
                        <a:lnTo>
                          <a:pt x="107" y="9"/>
                        </a:lnTo>
                        <a:lnTo>
                          <a:pt x="100" y="8"/>
                        </a:lnTo>
                        <a:lnTo>
                          <a:pt x="93" y="7"/>
                        </a:lnTo>
                        <a:lnTo>
                          <a:pt x="85" y="6"/>
                        </a:lnTo>
                        <a:lnTo>
                          <a:pt x="77" y="5"/>
                        </a:lnTo>
                        <a:lnTo>
                          <a:pt x="69" y="5"/>
                        </a:lnTo>
                        <a:lnTo>
                          <a:pt x="60" y="4"/>
                        </a:lnTo>
                        <a:lnTo>
                          <a:pt x="52" y="3"/>
                        </a:lnTo>
                        <a:lnTo>
                          <a:pt x="44" y="3"/>
                        </a:lnTo>
                        <a:lnTo>
                          <a:pt x="36" y="2"/>
                        </a:lnTo>
                        <a:lnTo>
                          <a:pt x="28" y="1"/>
                        </a:lnTo>
                        <a:lnTo>
                          <a:pt x="22" y="1"/>
                        </a:lnTo>
                        <a:lnTo>
                          <a:pt x="15" y="1"/>
                        </a:lnTo>
                        <a:lnTo>
                          <a:pt x="10" y="0"/>
                        </a:lnTo>
                        <a:lnTo>
                          <a:pt x="6" y="0"/>
                        </a:lnTo>
                        <a:lnTo>
                          <a:pt x="2" y="0"/>
                        </a:lnTo>
                        <a:lnTo>
                          <a:pt x="1" y="0"/>
                        </a:lnTo>
                        <a:lnTo>
                          <a:pt x="0" y="0"/>
                        </a:lnTo>
                        <a:lnTo>
                          <a:pt x="1" y="0"/>
                        </a:lnTo>
                        <a:lnTo>
                          <a:pt x="2" y="0"/>
                        </a:lnTo>
                        <a:lnTo>
                          <a:pt x="6" y="1"/>
                        </a:lnTo>
                        <a:lnTo>
                          <a:pt x="10" y="1"/>
                        </a:lnTo>
                        <a:lnTo>
                          <a:pt x="16" y="2"/>
                        </a:lnTo>
                        <a:lnTo>
                          <a:pt x="22" y="3"/>
                        </a:lnTo>
                        <a:lnTo>
                          <a:pt x="29" y="4"/>
                        </a:lnTo>
                        <a:lnTo>
                          <a:pt x="37" y="5"/>
                        </a:lnTo>
                        <a:lnTo>
                          <a:pt x="45" y="6"/>
                        </a:lnTo>
                        <a:lnTo>
                          <a:pt x="53" y="8"/>
                        </a:lnTo>
                        <a:lnTo>
                          <a:pt x="61" y="9"/>
                        </a:lnTo>
                        <a:lnTo>
                          <a:pt x="69" y="10"/>
                        </a:lnTo>
                        <a:lnTo>
                          <a:pt x="77" y="11"/>
                        </a:lnTo>
                        <a:lnTo>
                          <a:pt x="85" y="12"/>
                        </a:lnTo>
                        <a:lnTo>
                          <a:pt x="92" y="13"/>
                        </a:lnTo>
                        <a:lnTo>
                          <a:pt x="98" y="14"/>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89"/>
                  <p:cNvSpPr>
                    <a:spLocks/>
                  </p:cNvSpPr>
                  <p:nvPr/>
                </p:nvSpPr>
                <p:spPr bwMode="auto">
                  <a:xfrm>
                    <a:off x="1734" y="2401"/>
                    <a:ext cx="108" cy="61"/>
                  </a:xfrm>
                  <a:custGeom>
                    <a:avLst/>
                    <a:gdLst>
                      <a:gd name="T0" fmla="*/ 108 w 108"/>
                      <a:gd name="T1" fmla="*/ 61 h 61"/>
                      <a:gd name="T2" fmla="*/ 108 w 108"/>
                      <a:gd name="T3" fmla="*/ 61 h 61"/>
                      <a:gd name="T4" fmla="*/ 108 w 108"/>
                      <a:gd name="T5" fmla="*/ 61 h 61"/>
                      <a:gd name="T6" fmla="*/ 108 w 108"/>
                      <a:gd name="T7" fmla="*/ 60 h 61"/>
                      <a:gd name="T8" fmla="*/ 108 w 108"/>
                      <a:gd name="T9" fmla="*/ 60 h 61"/>
                      <a:gd name="T10" fmla="*/ 100 w 108"/>
                      <a:gd name="T11" fmla="*/ 58 h 61"/>
                      <a:gd name="T12" fmla="*/ 91 w 108"/>
                      <a:gd name="T13" fmla="*/ 55 h 61"/>
                      <a:gd name="T14" fmla="*/ 83 w 108"/>
                      <a:gd name="T15" fmla="*/ 51 h 61"/>
                      <a:gd name="T16" fmla="*/ 74 w 108"/>
                      <a:gd name="T17" fmla="*/ 47 h 61"/>
                      <a:gd name="T18" fmla="*/ 65 w 108"/>
                      <a:gd name="T19" fmla="*/ 43 h 61"/>
                      <a:gd name="T20" fmla="*/ 56 w 108"/>
                      <a:gd name="T21" fmla="*/ 37 h 61"/>
                      <a:gd name="T22" fmla="*/ 47 w 108"/>
                      <a:gd name="T23" fmla="*/ 32 h 61"/>
                      <a:gd name="T24" fmla="*/ 39 w 108"/>
                      <a:gd name="T25" fmla="*/ 27 h 61"/>
                      <a:gd name="T26" fmla="*/ 31 w 108"/>
                      <a:gd name="T27" fmla="*/ 22 h 61"/>
                      <a:gd name="T28" fmla="*/ 23 w 108"/>
                      <a:gd name="T29" fmla="*/ 17 h 61"/>
                      <a:gd name="T30" fmla="*/ 17 w 108"/>
                      <a:gd name="T31" fmla="*/ 12 h 61"/>
                      <a:gd name="T32" fmla="*/ 11 w 108"/>
                      <a:gd name="T33" fmla="*/ 8 h 61"/>
                      <a:gd name="T34" fmla="*/ 7 w 108"/>
                      <a:gd name="T35" fmla="*/ 5 h 61"/>
                      <a:gd name="T36" fmla="*/ 3 w 108"/>
                      <a:gd name="T37" fmla="*/ 2 h 61"/>
                      <a:gd name="T38" fmla="*/ 1 w 108"/>
                      <a:gd name="T39" fmla="*/ 0 h 61"/>
                      <a:gd name="T40" fmla="*/ 0 w 108"/>
                      <a:gd name="T41" fmla="*/ 0 h 61"/>
                      <a:gd name="T42" fmla="*/ 1 w 108"/>
                      <a:gd name="T43" fmla="*/ 0 h 61"/>
                      <a:gd name="T44" fmla="*/ 2 w 108"/>
                      <a:gd name="T45" fmla="*/ 2 h 61"/>
                      <a:gd name="T46" fmla="*/ 4 w 108"/>
                      <a:gd name="T47" fmla="*/ 5 h 61"/>
                      <a:gd name="T48" fmla="*/ 6 w 108"/>
                      <a:gd name="T49" fmla="*/ 9 h 61"/>
                      <a:gd name="T50" fmla="*/ 9 w 108"/>
                      <a:gd name="T51" fmla="*/ 13 h 61"/>
                      <a:gd name="T52" fmla="*/ 13 w 108"/>
                      <a:gd name="T53" fmla="*/ 18 h 61"/>
                      <a:gd name="T54" fmla="*/ 18 w 108"/>
                      <a:gd name="T55" fmla="*/ 23 h 61"/>
                      <a:gd name="T56" fmla="*/ 24 w 108"/>
                      <a:gd name="T57" fmla="*/ 28 h 61"/>
                      <a:gd name="T58" fmla="*/ 31 w 108"/>
                      <a:gd name="T59" fmla="*/ 33 h 61"/>
                      <a:gd name="T60" fmla="*/ 39 w 108"/>
                      <a:gd name="T61" fmla="*/ 39 h 61"/>
                      <a:gd name="T62" fmla="*/ 48 w 108"/>
                      <a:gd name="T63" fmla="*/ 44 h 61"/>
                      <a:gd name="T64" fmla="*/ 58 w 108"/>
                      <a:gd name="T65" fmla="*/ 49 h 61"/>
                      <a:gd name="T66" fmla="*/ 68 w 108"/>
                      <a:gd name="T67" fmla="*/ 53 h 61"/>
                      <a:gd name="T68" fmla="*/ 80 w 108"/>
                      <a:gd name="T69" fmla="*/ 57 h 61"/>
                      <a:gd name="T70" fmla="*/ 93 w 108"/>
                      <a:gd name="T71" fmla="*/ 59 h 61"/>
                      <a:gd name="T72" fmla="*/ 108 w 108"/>
                      <a:gd name="T73" fmla="*/ 61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61"/>
                      <a:gd name="T113" fmla="*/ 108 w 108"/>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61">
                        <a:moveTo>
                          <a:pt x="108" y="61"/>
                        </a:moveTo>
                        <a:lnTo>
                          <a:pt x="108" y="61"/>
                        </a:lnTo>
                        <a:lnTo>
                          <a:pt x="108" y="60"/>
                        </a:lnTo>
                        <a:lnTo>
                          <a:pt x="100" y="58"/>
                        </a:lnTo>
                        <a:lnTo>
                          <a:pt x="91" y="55"/>
                        </a:lnTo>
                        <a:lnTo>
                          <a:pt x="83" y="51"/>
                        </a:lnTo>
                        <a:lnTo>
                          <a:pt x="74" y="47"/>
                        </a:lnTo>
                        <a:lnTo>
                          <a:pt x="65" y="43"/>
                        </a:lnTo>
                        <a:lnTo>
                          <a:pt x="56" y="37"/>
                        </a:lnTo>
                        <a:lnTo>
                          <a:pt x="47" y="32"/>
                        </a:lnTo>
                        <a:lnTo>
                          <a:pt x="39" y="27"/>
                        </a:lnTo>
                        <a:lnTo>
                          <a:pt x="31" y="22"/>
                        </a:lnTo>
                        <a:lnTo>
                          <a:pt x="23" y="17"/>
                        </a:lnTo>
                        <a:lnTo>
                          <a:pt x="17" y="12"/>
                        </a:lnTo>
                        <a:lnTo>
                          <a:pt x="11" y="8"/>
                        </a:lnTo>
                        <a:lnTo>
                          <a:pt x="7" y="5"/>
                        </a:lnTo>
                        <a:lnTo>
                          <a:pt x="3" y="2"/>
                        </a:lnTo>
                        <a:lnTo>
                          <a:pt x="1" y="0"/>
                        </a:lnTo>
                        <a:lnTo>
                          <a:pt x="0" y="0"/>
                        </a:lnTo>
                        <a:lnTo>
                          <a:pt x="1" y="0"/>
                        </a:lnTo>
                        <a:lnTo>
                          <a:pt x="2" y="2"/>
                        </a:lnTo>
                        <a:lnTo>
                          <a:pt x="4" y="5"/>
                        </a:lnTo>
                        <a:lnTo>
                          <a:pt x="6" y="9"/>
                        </a:lnTo>
                        <a:lnTo>
                          <a:pt x="9" y="13"/>
                        </a:lnTo>
                        <a:lnTo>
                          <a:pt x="13" y="18"/>
                        </a:lnTo>
                        <a:lnTo>
                          <a:pt x="18" y="23"/>
                        </a:lnTo>
                        <a:lnTo>
                          <a:pt x="24" y="28"/>
                        </a:lnTo>
                        <a:lnTo>
                          <a:pt x="31" y="33"/>
                        </a:lnTo>
                        <a:lnTo>
                          <a:pt x="39" y="39"/>
                        </a:lnTo>
                        <a:lnTo>
                          <a:pt x="48" y="44"/>
                        </a:lnTo>
                        <a:lnTo>
                          <a:pt x="58" y="49"/>
                        </a:lnTo>
                        <a:lnTo>
                          <a:pt x="68" y="53"/>
                        </a:lnTo>
                        <a:lnTo>
                          <a:pt x="80" y="57"/>
                        </a:lnTo>
                        <a:lnTo>
                          <a:pt x="93" y="59"/>
                        </a:lnTo>
                        <a:lnTo>
                          <a:pt x="108" y="6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90"/>
                  <p:cNvSpPr>
                    <a:spLocks/>
                  </p:cNvSpPr>
                  <p:nvPr/>
                </p:nvSpPr>
                <p:spPr bwMode="auto">
                  <a:xfrm>
                    <a:off x="1657" y="2416"/>
                    <a:ext cx="85" cy="30"/>
                  </a:xfrm>
                  <a:custGeom>
                    <a:avLst/>
                    <a:gdLst>
                      <a:gd name="T0" fmla="*/ 0 w 85"/>
                      <a:gd name="T1" fmla="*/ 30 h 30"/>
                      <a:gd name="T2" fmla="*/ 5 w 85"/>
                      <a:gd name="T3" fmla="*/ 28 h 30"/>
                      <a:gd name="T4" fmla="*/ 10 w 85"/>
                      <a:gd name="T5" fmla="*/ 26 h 30"/>
                      <a:gd name="T6" fmla="*/ 15 w 85"/>
                      <a:gd name="T7" fmla="*/ 24 h 30"/>
                      <a:gd name="T8" fmla="*/ 20 w 85"/>
                      <a:gd name="T9" fmla="*/ 22 h 30"/>
                      <a:gd name="T10" fmla="*/ 25 w 85"/>
                      <a:gd name="T11" fmla="*/ 20 h 30"/>
                      <a:gd name="T12" fmla="*/ 30 w 85"/>
                      <a:gd name="T13" fmla="*/ 18 h 30"/>
                      <a:gd name="T14" fmla="*/ 35 w 85"/>
                      <a:gd name="T15" fmla="*/ 17 h 30"/>
                      <a:gd name="T16" fmla="*/ 41 w 85"/>
                      <a:gd name="T17" fmla="*/ 15 h 30"/>
                      <a:gd name="T18" fmla="*/ 46 w 85"/>
                      <a:gd name="T19" fmla="*/ 14 h 30"/>
                      <a:gd name="T20" fmla="*/ 51 w 85"/>
                      <a:gd name="T21" fmla="*/ 12 h 30"/>
                      <a:gd name="T22" fmla="*/ 56 w 85"/>
                      <a:gd name="T23" fmla="*/ 11 h 30"/>
                      <a:gd name="T24" fmla="*/ 62 w 85"/>
                      <a:gd name="T25" fmla="*/ 9 h 30"/>
                      <a:gd name="T26" fmla="*/ 67 w 85"/>
                      <a:gd name="T27" fmla="*/ 8 h 30"/>
                      <a:gd name="T28" fmla="*/ 72 w 85"/>
                      <a:gd name="T29" fmla="*/ 7 h 30"/>
                      <a:gd name="T30" fmla="*/ 77 w 85"/>
                      <a:gd name="T31" fmla="*/ 6 h 30"/>
                      <a:gd name="T32" fmla="*/ 83 w 85"/>
                      <a:gd name="T33" fmla="*/ 4 h 30"/>
                      <a:gd name="T34" fmla="*/ 84 w 85"/>
                      <a:gd name="T35" fmla="*/ 4 h 30"/>
                      <a:gd name="T36" fmla="*/ 85 w 85"/>
                      <a:gd name="T37" fmla="*/ 2 h 30"/>
                      <a:gd name="T38" fmla="*/ 85 w 85"/>
                      <a:gd name="T39" fmla="*/ 0 h 30"/>
                      <a:gd name="T40" fmla="*/ 83 w 85"/>
                      <a:gd name="T41" fmla="*/ 0 h 30"/>
                      <a:gd name="T42" fmla="*/ 77 w 85"/>
                      <a:gd name="T43" fmla="*/ 1 h 30"/>
                      <a:gd name="T44" fmla="*/ 72 w 85"/>
                      <a:gd name="T45" fmla="*/ 1 h 30"/>
                      <a:gd name="T46" fmla="*/ 67 w 85"/>
                      <a:gd name="T47" fmla="*/ 2 h 30"/>
                      <a:gd name="T48" fmla="*/ 61 w 85"/>
                      <a:gd name="T49" fmla="*/ 3 h 30"/>
                      <a:gd name="T50" fmla="*/ 55 w 85"/>
                      <a:gd name="T51" fmla="*/ 4 h 30"/>
                      <a:gd name="T52" fmla="*/ 50 w 85"/>
                      <a:gd name="T53" fmla="*/ 5 h 30"/>
                      <a:gd name="T54" fmla="*/ 44 w 85"/>
                      <a:gd name="T55" fmla="*/ 6 h 30"/>
                      <a:gd name="T56" fmla="*/ 38 w 85"/>
                      <a:gd name="T57" fmla="*/ 8 h 30"/>
                      <a:gd name="T58" fmla="*/ 32 w 85"/>
                      <a:gd name="T59" fmla="*/ 9 h 30"/>
                      <a:gd name="T60" fmla="*/ 27 w 85"/>
                      <a:gd name="T61" fmla="*/ 11 h 30"/>
                      <a:gd name="T62" fmla="*/ 22 w 85"/>
                      <a:gd name="T63" fmla="*/ 14 h 30"/>
                      <a:gd name="T64" fmla="*/ 17 w 85"/>
                      <a:gd name="T65" fmla="*/ 16 h 30"/>
                      <a:gd name="T66" fmla="*/ 12 w 85"/>
                      <a:gd name="T67" fmla="*/ 19 h 30"/>
                      <a:gd name="T68" fmla="*/ 8 w 85"/>
                      <a:gd name="T69" fmla="*/ 22 h 30"/>
                      <a:gd name="T70" fmla="*/ 3 w 85"/>
                      <a:gd name="T71" fmla="*/ 26 h 30"/>
                      <a:gd name="T72" fmla="*/ 0 w 85"/>
                      <a:gd name="T73" fmla="*/ 30 h 30"/>
                      <a:gd name="T74" fmla="*/ 0 w 85"/>
                      <a:gd name="T75" fmla="*/ 30 h 30"/>
                      <a:gd name="T76" fmla="*/ 0 w 85"/>
                      <a:gd name="T77" fmla="*/ 30 h 30"/>
                      <a:gd name="T78" fmla="*/ 0 w 85"/>
                      <a:gd name="T79" fmla="*/ 30 h 30"/>
                      <a:gd name="T80" fmla="*/ 0 w 85"/>
                      <a:gd name="T81" fmla="*/ 30 h 30"/>
                      <a:gd name="T82" fmla="*/ 0 w 85"/>
                      <a:gd name="T83" fmla="*/ 30 h 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30"/>
                      <a:gd name="T128" fmla="*/ 85 w 85"/>
                      <a:gd name="T129" fmla="*/ 30 h 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30">
                        <a:moveTo>
                          <a:pt x="0" y="30"/>
                        </a:moveTo>
                        <a:lnTo>
                          <a:pt x="5" y="28"/>
                        </a:lnTo>
                        <a:lnTo>
                          <a:pt x="10" y="26"/>
                        </a:lnTo>
                        <a:lnTo>
                          <a:pt x="15" y="24"/>
                        </a:lnTo>
                        <a:lnTo>
                          <a:pt x="20" y="22"/>
                        </a:lnTo>
                        <a:lnTo>
                          <a:pt x="25" y="20"/>
                        </a:lnTo>
                        <a:lnTo>
                          <a:pt x="30" y="18"/>
                        </a:lnTo>
                        <a:lnTo>
                          <a:pt x="35" y="17"/>
                        </a:lnTo>
                        <a:lnTo>
                          <a:pt x="41" y="15"/>
                        </a:lnTo>
                        <a:lnTo>
                          <a:pt x="46" y="14"/>
                        </a:lnTo>
                        <a:lnTo>
                          <a:pt x="51" y="12"/>
                        </a:lnTo>
                        <a:lnTo>
                          <a:pt x="56" y="11"/>
                        </a:lnTo>
                        <a:lnTo>
                          <a:pt x="62" y="9"/>
                        </a:lnTo>
                        <a:lnTo>
                          <a:pt x="67" y="8"/>
                        </a:lnTo>
                        <a:lnTo>
                          <a:pt x="72" y="7"/>
                        </a:lnTo>
                        <a:lnTo>
                          <a:pt x="77" y="6"/>
                        </a:lnTo>
                        <a:lnTo>
                          <a:pt x="83" y="4"/>
                        </a:lnTo>
                        <a:lnTo>
                          <a:pt x="84" y="4"/>
                        </a:lnTo>
                        <a:lnTo>
                          <a:pt x="85" y="2"/>
                        </a:lnTo>
                        <a:lnTo>
                          <a:pt x="85" y="0"/>
                        </a:lnTo>
                        <a:lnTo>
                          <a:pt x="83" y="0"/>
                        </a:lnTo>
                        <a:lnTo>
                          <a:pt x="77" y="1"/>
                        </a:lnTo>
                        <a:lnTo>
                          <a:pt x="72" y="1"/>
                        </a:lnTo>
                        <a:lnTo>
                          <a:pt x="67" y="2"/>
                        </a:lnTo>
                        <a:lnTo>
                          <a:pt x="61" y="3"/>
                        </a:lnTo>
                        <a:lnTo>
                          <a:pt x="55" y="4"/>
                        </a:lnTo>
                        <a:lnTo>
                          <a:pt x="50" y="5"/>
                        </a:lnTo>
                        <a:lnTo>
                          <a:pt x="44" y="6"/>
                        </a:lnTo>
                        <a:lnTo>
                          <a:pt x="38" y="8"/>
                        </a:lnTo>
                        <a:lnTo>
                          <a:pt x="32" y="9"/>
                        </a:lnTo>
                        <a:lnTo>
                          <a:pt x="27" y="11"/>
                        </a:lnTo>
                        <a:lnTo>
                          <a:pt x="22" y="14"/>
                        </a:lnTo>
                        <a:lnTo>
                          <a:pt x="17" y="16"/>
                        </a:lnTo>
                        <a:lnTo>
                          <a:pt x="12" y="19"/>
                        </a:lnTo>
                        <a:lnTo>
                          <a:pt x="8" y="22"/>
                        </a:lnTo>
                        <a:lnTo>
                          <a:pt x="3" y="26"/>
                        </a:lnTo>
                        <a:lnTo>
                          <a:pt x="0" y="3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91"/>
                  <p:cNvSpPr>
                    <a:spLocks/>
                  </p:cNvSpPr>
                  <p:nvPr/>
                </p:nvSpPr>
                <p:spPr bwMode="auto">
                  <a:xfrm>
                    <a:off x="1430" y="2574"/>
                    <a:ext cx="313" cy="90"/>
                  </a:xfrm>
                  <a:custGeom>
                    <a:avLst/>
                    <a:gdLst>
                      <a:gd name="T0" fmla="*/ 56 w 313"/>
                      <a:gd name="T1" fmla="*/ 21 h 90"/>
                      <a:gd name="T2" fmla="*/ 48 w 313"/>
                      <a:gd name="T3" fmla="*/ 25 h 90"/>
                      <a:gd name="T4" fmla="*/ 42 w 313"/>
                      <a:gd name="T5" fmla="*/ 27 h 90"/>
                      <a:gd name="T6" fmla="*/ 35 w 313"/>
                      <a:gd name="T7" fmla="*/ 30 h 90"/>
                      <a:gd name="T8" fmla="*/ 26 w 313"/>
                      <a:gd name="T9" fmla="*/ 34 h 90"/>
                      <a:gd name="T10" fmla="*/ 16 w 313"/>
                      <a:gd name="T11" fmla="*/ 38 h 90"/>
                      <a:gd name="T12" fmla="*/ 8 w 313"/>
                      <a:gd name="T13" fmla="*/ 44 h 90"/>
                      <a:gd name="T14" fmla="*/ 1 w 313"/>
                      <a:gd name="T15" fmla="*/ 59 h 90"/>
                      <a:gd name="T16" fmla="*/ 3 w 313"/>
                      <a:gd name="T17" fmla="*/ 68 h 90"/>
                      <a:gd name="T18" fmla="*/ 10 w 313"/>
                      <a:gd name="T19" fmla="*/ 72 h 90"/>
                      <a:gd name="T20" fmla="*/ 17 w 313"/>
                      <a:gd name="T21" fmla="*/ 73 h 90"/>
                      <a:gd name="T22" fmla="*/ 40 w 313"/>
                      <a:gd name="T23" fmla="*/ 75 h 90"/>
                      <a:gd name="T24" fmla="*/ 64 w 313"/>
                      <a:gd name="T25" fmla="*/ 70 h 90"/>
                      <a:gd name="T26" fmla="*/ 87 w 313"/>
                      <a:gd name="T27" fmla="*/ 63 h 90"/>
                      <a:gd name="T28" fmla="*/ 110 w 313"/>
                      <a:gd name="T29" fmla="*/ 54 h 90"/>
                      <a:gd name="T30" fmla="*/ 133 w 313"/>
                      <a:gd name="T31" fmla="*/ 48 h 90"/>
                      <a:gd name="T32" fmla="*/ 148 w 313"/>
                      <a:gd name="T33" fmla="*/ 47 h 90"/>
                      <a:gd name="T34" fmla="*/ 159 w 313"/>
                      <a:gd name="T35" fmla="*/ 49 h 90"/>
                      <a:gd name="T36" fmla="*/ 168 w 313"/>
                      <a:gd name="T37" fmla="*/ 53 h 90"/>
                      <a:gd name="T38" fmla="*/ 179 w 313"/>
                      <a:gd name="T39" fmla="*/ 61 h 90"/>
                      <a:gd name="T40" fmla="*/ 189 w 313"/>
                      <a:gd name="T41" fmla="*/ 70 h 90"/>
                      <a:gd name="T42" fmla="*/ 202 w 313"/>
                      <a:gd name="T43" fmla="*/ 80 h 90"/>
                      <a:gd name="T44" fmla="*/ 221 w 313"/>
                      <a:gd name="T45" fmla="*/ 88 h 90"/>
                      <a:gd name="T46" fmla="*/ 242 w 313"/>
                      <a:gd name="T47" fmla="*/ 89 h 90"/>
                      <a:gd name="T48" fmla="*/ 262 w 313"/>
                      <a:gd name="T49" fmla="*/ 85 h 90"/>
                      <a:gd name="T50" fmla="*/ 281 w 313"/>
                      <a:gd name="T51" fmla="*/ 75 h 90"/>
                      <a:gd name="T52" fmla="*/ 296 w 313"/>
                      <a:gd name="T53" fmla="*/ 60 h 90"/>
                      <a:gd name="T54" fmla="*/ 303 w 313"/>
                      <a:gd name="T55" fmla="*/ 50 h 90"/>
                      <a:gd name="T56" fmla="*/ 309 w 313"/>
                      <a:gd name="T57" fmla="*/ 39 h 90"/>
                      <a:gd name="T58" fmla="*/ 313 w 313"/>
                      <a:gd name="T59" fmla="*/ 31 h 90"/>
                      <a:gd name="T60" fmla="*/ 310 w 313"/>
                      <a:gd name="T61" fmla="*/ 31 h 90"/>
                      <a:gd name="T62" fmla="*/ 298 w 313"/>
                      <a:gd name="T63" fmla="*/ 51 h 90"/>
                      <a:gd name="T64" fmla="*/ 282 w 313"/>
                      <a:gd name="T65" fmla="*/ 68 h 90"/>
                      <a:gd name="T66" fmla="*/ 262 w 313"/>
                      <a:gd name="T67" fmla="*/ 80 h 90"/>
                      <a:gd name="T68" fmla="*/ 236 w 313"/>
                      <a:gd name="T69" fmla="*/ 83 h 90"/>
                      <a:gd name="T70" fmla="*/ 209 w 313"/>
                      <a:gd name="T71" fmla="*/ 77 h 90"/>
                      <a:gd name="T72" fmla="*/ 195 w 313"/>
                      <a:gd name="T73" fmla="*/ 68 h 90"/>
                      <a:gd name="T74" fmla="*/ 187 w 313"/>
                      <a:gd name="T75" fmla="*/ 60 h 90"/>
                      <a:gd name="T76" fmla="*/ 178 w 313"/>
                      <a:gd name="T77" fmla="*/ 52 h 90"/>
                      <a:gd name="T78" fmla="*/ 169 w 313"/>
                      <a:gd name="T79" fmla="*/ 47 h 90"/>
                      <a:gd name="T80" fmla="*/ 160 w 313"/>
                      <a:gd name="T81" fmla="*/ 44 h 90"/>
                      <a:gd name="T82" fmla="*/ 147 w 313"/>
                      <a:gd name="T83" fmla="*/ 42 h 90"/>
                      <a:gd name="T84" fmla="*/ 126 w 313"/>
                      <a:gd name="T85" fmla="*/ 44 h 90"/>
                      <a:gd name="T86" fmla="*/ 105 w 313"/>
                      <a:gd name="T87" fmla="*/ 50 h 90"/>
                      <a:gd name="T88" fmla="*/ 82 w 313"/>
                      <a:gd name="T89" fmla="*/ 59 h 90"/>
                      <a:gd name="T90" fmla="*/ 57 w 313"/>
                      <a:gd name="T91" fmla="*/ 66 h 90"/>
                      <a:gd name="T92" fmla="*/ 30 w 313"/>
                      <a:gd name="T93" fmla="*/ 69 h 90"/>
                      <a:gd name="T94" fmla="*/ 24 w 313"/>
                      <a:gd name="T95" fmla="*/ 69 h 90"/>
                      <a:gd name="T96" fmla="*/ 18 w 313"/>
                      <a:gd name="T97" fmla="*/ 68 h 90"/>
                      <a:gd name="T98" fmla="*/ 9 w 313"/>
                      <a:gd name="T99" fmla="*/ 65 h 90"/>
                      <a:gd name="T100" fmla="*/ 7 w 313"/>
                      <a:gd name="T101" fmla="*/ 53 h 90"/>
                      <a:gd name="T102" fmla="*/ 16 w 313"/>
                      <a:gd name="T103" fmla="*/ 43 h 90"/>
                      <a:gd name="T104" fmla="*/ 27 w 313"/>
                      <a:gd name="T105" fmla="*/ 37 h 90"/>
                      <a:gd name="T106" fmla="*/ 38 w 313"/>
                      <a:gd name="T107" fmla="*/ 32 h 90"/>
                      <a:gd name="T108" fmla="*/ 51 w 313"/>
                      <a:gd name="T109" fmla="*/ 26 h 90"/>
                      <a:gd name="T110" fmla="*/ 62 w 313"/>
                      <a:gd name="T111" fmla="*/ 19 h 90"/>
                      <a:gd name="T112" fmla="*/ 61 w 313"/>
                      <a:gd name="T113" fmla="*/ 9 h 90"/>
                      <a:gd name="T114" fmla="*/ 42 w 313"/>
                      <a:gd name="T115" fmla="*/ 2 h 90"/>
                      <a:gd name="T116" fmla="*/ 26 w 313"/>
                      <a:gd name="T117" fmla="*/ 0 h 90"/>
                      <a:gd name="T118" fmla="*/ 26 w 313"/>
                      <a:gd name="T119" fmla="*/ 1 h 90"/>
                      <a:gd name="T120" fmla="*/ 33 w 313"/>
                      <a:gd name="T121" fmla="*/ 2 h 90"/>
                      <a:gd name="T122" fmla="*/ 53 w 313"/>
                      <a:gd name="T123" fmla="*/ 10 h 90"/>
                      <a:gd name="T124" fmla="*/ 61 w 313"/>
                      <a:gd name="T125" fmla="*/ 17 h 9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3"/>
                      <a:gd name="T190" fmla="*/ 0 h 90"/>
                      <a:gd name="T191" fmla="*/ 313 w 313"/>
                      <a:gd name="T192" fmla="*/ 90 h 9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3" h="90">
                        <a:moveTo>
                          <a:pt x="61" y="17"/>
                        </a:moveTo>
                        <a:lnTo>
                          <a:pt x="59" y="19"/>
                        </a:lnTo>
                        <a:lnTo>
                          <a:pt x="56" y="21"/>
                        </a:lnTo>
                        <a:lnTo>
                          <a:pt x="53" y="22"/>
                        </a:lnTo>
                        <a:lnTo>
                          <a:pt x="50" y="24"/>
                        </a:lnTo>
                        <a:lnTo>
                          <a:pt x="48" y="25"/>
                        </a:lnTo>
                        <a:lnTo>
                          <a:pt x="46" y="26"/>
                        </a:lnTo>
                        <a:lnTo>
                          <a:pt x="43" y="26"/>
                        </a:lnTo>
                        <a:lnTo>
                          <a:pt x="42" y="27"/>
                        </a:lnTo>
                        <a:lnTo>
                          <a:pt x="39" y="28"/>
                        </a:lnTo>
                        <a:lnTo>
                          <a:pt x="37" y="29"/>
                        </a:lnTo>
                        <a:lnTo>
                          <a:pt x="35" y="30"/>
                        </a:lnTo>
                        <a:lnTo>
                          <a:pt x="33" y="31"/>
                        </a:lnTo>
                        <a:lnTo>
                          <a:pt x="30" y="32"/>
                        </a:lnTo>
                        <a:lnTo>
                          <a:pt x="26" y="34"/>
                        </a:lnTo>
                        <a:lnTo>
                          <a:pt x="23" y="35"/>
                        </a:lnTo>
                        <a:lnTo>
                          <a:pt x="19" y="36"/>
                        </a:lnTo>
                        <a:lnTo>
                          <a:pt x="16" y="38"/>
                        </a:lnTo>
                        <a:lnTo>
                          <a:pt x="13" y="40"/>
                        </a:lnTo>
                        <a:lnTo>
                          <a:pt x="10" y="42"/>
                        </a:lnTo>
                        <a:lnTo>
                          <a:pt x="8" y="44"/>
                        </a:lnTo>
                        <a:lnTo>
                          <a:pt x="5" y="49"/>
                        </a:lnTo>
                        <a:lnTo>
                          <a:pt x="2" y="54"/>
                        </a:lnTo>
                        <a:lnTo>
                          <a:pt x="1" y="59"/>
                        </a:lnTo>
                        <a:lnTo>
                          <a:pt x="0" y="64"/>
                        </a:lnTo>
                        <a:lnTo>
                          <a:pt x="1" y="66"/>
                        </a:lnTo>
                        <a:lnTo>
                          <a:pt x="3" y="68"/>
                        </a:lnTo>
                        <a:lnTo>
                          <a:pt x="5" y="69"/>
                        </a:lnTo>
                        <a:lnTo>
                          <a:pt x="7" y="71"/>
                        </a:lnTo>
                        <a:lnTo>
                          <a:pt x="10" y="72"/>
                        </a:lnTo>
                        <a:lnTo>
                          <a:pt x="12" y="73"/>
                        </a:lnTo>
                        <a:lnTo>
                          <a:pt x="15" y="73"/>
                        </a:lnTo>
                        <a:lnTo>
                          <a:pt x="17" y="73"/>
                        </a:lnTo>
                        <a:lnTo>
                          <a:pt x="24" y="75"/>
                        </a:lnTo>
                        <a:lnTo>
                          <a:pt x="32" y="76"/>
                        </a:lnTo>
                        <a:lnTo>
                          <a:pt x="40" y="75"/>
                        </a:lnTo>
                        <a:lnTo>
                          <a:pt x="48" y="74"/>
                        </a:lnTo>
                        <a:lnTo>
                          <a:pt x="56" y="72"/>
                        </a:lnTo>
                        <a:lnTo>
                          <a:pt x="64" y="70"/>
                        </a:lnTo>
                        <a:lnTo>
                          <a:pt x="72" y="68"/>
                        </a:lnTo>
                        <a:lnTo>
                          <a:pt x="79" y="65"/>
                        </a:lnTo>
                        <a:lnTo>
                          <a:pt x="87" y="63"/>
                        </a:lnTo>
                        <a:lnTo>
                          <a:pt x="94" y="59"/>
                        </a:lnTo>
                        <a:lnTo>
                          <a:pt x="102" y="57"/>
                        </a:lnTo>
                        <a:lnTo>
                          <a:pt x="110" y="54"/>
                        </a:lnTo>
                        <a:lnTo>
                          <a:pt x="117" y="51"/>
                        </a:lnTo>
                        <a:lnTo>
                          <a:pt x="125" y="49"/>
                        </a:lnTo>
                        <a:lnTo>
                          <a:pt x="133" y="48"/>
                        </a:lnTo>
                        <a:lnTo>
                          <a:pt x="141" y="47"/>
                        </a:lnTo>
                        <a:lnTo>
                          <a:pt x="145" y="47"/>
                        </a:lnTo>
                        <a:lnTo>
                          <a:pt x="148" y="47"/>
                        </a:lnTo>
                        <a:lnTo>
                          <a:pt x="152" y="48"/>
                        </a:lnTo>
                        <a:lnTo>
                          <a:pt x="155" y="48"/>
                        </a:lnTo>
                        <a:lnTo>
                          <a:pt x="159" y="49"/>
                        </a:lnTo>
                        <a:lnTo>
                          <a:pt x="162" y="50"/>
                        </a:lnTo>
                        <a:lnTo>
                          <a:pt x="165" y="52"/>
                        </a:lnTo>
                        <a:lnTo>
                          <a:pt x="168" y="53"/>
                        </a:lnTo>
                        <a:lnTo>
                          <a:pt x="173" y="55"/>
                        </a:lnTo>
                        <a:lnTo>
                          <a:pt x="176" y="58"/>
                        </a:lnTo>
                        <a:lnTo>
                          <a:pt x="179" y="61"/>
                        </a:lnTo>
                        <a:lnTo>
                          <a:pt x="182" y="64"/>
                        </a:lnTo>
                        <a:lnTo>
                          <a:pt x="186" y="67"/>
                        </a:lnTo>
                        <a:lnTo>
                          <a:pt x="189" y="70"/>
                        </a:lnTo>
                        <a:lnTo>
                          <a:pt x="192" y="73"/>
                        </a:lnTo>
                        <a:lnTo>
                          <a:pt x="195" y="76"/>
                        </a:lnTo>
                        <a:lnTo>
                          <a:pt x="202" y="80"/>
                        </a:lnTo>
                        <a:lnTo>
                          <a:pt x="208" y="83"/>
                        </a:lnTo>
                        <a:lnTo>
                          <a:pt x="214" y="86"/>
                        </a:lnTo>
                        <a:lnTo>
                          <a:pt x="221" y="88"/>
                        </a:lnTo>
                        <a:lnTo>
                          <a:pt x="228" y="89"/>
                        </a:lnTo>
                        <a:lnTo>
                          <a:pt x="235" y="90"/>
                        </a:lnTo>
                        <a:lnTo>
                          <a:pt x="242" y="89"/>
                        </a:lnTo>
                        <a:lnTo>
                          <a:pt x="249" y="88"/>
                        </a:lnTo>
                        <a:lnTo>
                          <a:pt x="255" y="87"/>
                        </a:lnTo>
                        <a:lnTo>
                          <a:pt x="262" y="85"/>
                        </a:lnTo>
                        <a:lnTo>
                          <a:pt x="268" y="82"/>
                        </a:lnTo>
                        <a:lnTo>
                          <a:pt x="275" y="79"/>
                        </a:lnTo>
                        <a:lnTo>
                          <a:pt x="281" y="75"/>
                        </a:lnTo>
                        <a:lnTo>
                          <a:pt x="286" y="71"/>
                        </a:lnTo>
                        <a:lnTo>
                          <a:pt x="291" y="66"/>
                        </a:lnTo>
                        <a:lnTo>
                          <a:pt x="296" y="60"/>
                        </a:lnTo>
                        <a:lnTo>
                          <a:pt x="298" y="57"/>
                        </a:lnTo>
                        <a:lnTo>
                          <a:pt x="301" y="54"/>
                        </a:lnTo>
                        <a:lnTo>
                          <a:pt x="303" y="50"/>
                        </a:lnTo>
                        <a:lnTo>
                          <a:pt x="305" y="47"/>
                        </a:lnTo>
                        <a:lnTo>
                          <a:pt x="307" y="43"/>
                        </a:lnTo>
                        <a:lnTo>
                          <a:pt x="309" y="39"/>
                        </a:lnTo>
                        <a:lnTo>
                          <a:pt x="311" y="35"/>
                        </a:lnTo>
                        <a:lnTo>
                          <a:pt x="313" y="32"/>
                        </a:lnTo>
                        <a:lnTo>
                          <a:pt x="313" y="31"/>
                        </a:lnTo>
                        <a:lnTo>
                          <a:pt x="312" y="30"/>
                        </a:lnTo>
                        <a:lnTo>
                          <a:pt x="311" y="30"/>
                        </a:lnTo>
                        <a:lnTo>
                          <a:pt x="310" y="31"/>
                        </a:lnTo>
                        <a:lnTo>
                          <a:pt x="306" y="38"/>
                        </a:lnTo>
                        <a:lnTo>
                          <a:pt x="302" y="44"/>
                        </a:lnTo>
                        <a:lnTo>
                          <a:pt x="298" y="51"/>
                        </a:lnTo>
                        <a:lnTo>
                          <a:pt x="293" y="57"/>
                        </a:lnTo>
                        <a:lnTo>
                          <a:pt x="288" y="62"/>
                        </a:lnTo>
                        <a:lnTo>
                          <a:pt x="282" y="68"/>
                        </a:lnTo>
                        <a:lnTo>
                          <a:pt x="277" y="72"/>
                        </a:lnTo>
                        <a:lnTo>
                          <a:pt x="270" y="76"/>
                        </a:lnTo>
                        <a:lnTo>
                          <a:pt x="262" y="80"/>
                        </a:lnTo>
                        <a:lnTo>
                          <a:pt x="253" y="82"/>
                        </a:lnTo>
                        <a:lnTo>
                          <a:pt x="244" y="83"/>
                        </a:lnTo>
                        <a:lnTo>
                          <a:pt x="236" y="83"/>
                        </a:lnTo>
                        <a:lnTo>
                          <a:pt x="227" y="82"/>
                        </a:lnTo>
                        <a:lnTo>
                          <a:pt x="218" y="80"/>
                        </a:lnTo>
                        <a:lnTo>
                          <a:pt x="209" y="77"/>
                        </a:lnTo>
                        <a:lnTo>
                          <a:pt x="202" y="73"/>
                        </a:lnTo>
                        <a:lnTo>
                          <a:pt x="199" y="71"/>
                        </a:lnTo>
                        <a:lnTo>
                          <a:pt x="195" y="68"/>
                        </a:lnTo>
                        <a:lnTo>
                          <a:pt x="192" y="65"/>
                        </a:lnTo>
                        <a:lnTo>
                          <a:pt x="190" y="63"/>
                        </a:lnTo>
                        <a:lnTo>
                          <a:pt x="187" y="60"/>
                        </a:lnTo>
                        <a:lnTo>
                          <a:pt x="184" y="57"/>
                        </a:lnTo>
                        <a:lnTo>
                          <a:pt x="181" y="54"/>
                        </a:lnTo>
                        <a:lnTo>
                          <a:pt x="178" y="52"/>
                        </a:lnTo>
                        <a:lnTo>
                          <a:pt x="175" y="50"/>
                        </a:lnTo>
                        <a:lnTo>
                          <a:pt x="173" y="48"/>
                        </a:lnTo>
                        <a:lnTo>
                          <a:pt x="169" y="47"/>
                        </a:lnTo>
                        <a:lnTo>
                          <a:pt x="167" y="45"/>
                        </a:lnTo>
                        <a:lnTo>
                          <a:pt x="164" y="44"/>
                        </a:lnTo>
                        <a:lnTo>
                          <a:pt x="160" y="44"/>
                        </a:lnTo>
                        <a:lnTo>
                          <a:pt x="157" y="43"/>
                        </a:lnTo>
                        <a:lnTo>
                          <a:pt x="154" y="42"/>
                        </a:lnTo>
                        <a:lnTo>
                          <a:pt x="147" y="42"/>
                        </a:lnTo>
                        <a:lnTo>
                          <a:pt x="140" y="42"/>
                        </a:lnTo>
                        <a:lnTo>
                          <a:pt x="132" y="43"/>
                        </a:lnTo>
                        <a:lnTo>
                          <a:pt x="126" y="44"/>
                        </a:lnTo>
                        <a:lnTo>
                          <a:pt x="119" y="46"/>
                        </a:lnTo>
                        <a:lnTo>
                          <a:pt x="112" y="48"/>
                        </a:lnTo>
                        <a:lnTo>
                          <a:pt x="105" y="50"/>
                        </a:lnTo>
                        <a:lnTo>
                          <a:pt x="99" y="52"/>
                        </a:lnTo>
                        <a:lnTo>
                          <a:pt x="90" y="55"/>
                        </a:lnTo>
                        <a:lnTo>
                          <a:pt x="82" y="59"/>
                        </a:lnTo>
                        <a:lnTo>
                          <a:pt x="74" y="61"/>
                        </a:lnTo>
                        <a:lnTo>
                          <a:pt x="65" y="64"/>
                        </a:lnTo>
                        <a:lnTo>
                          <a:pt x="57" y="66"/>
                        </a:lnTo>
                        <a:lnTo>
                          <a:pt x="48" y="68"/>
                        </a:lnTo>
                        <a:lnTo>
                          <a:pt x="39" y="69"/>
                        </a:lnTo>
                        <a:lnTo>
                          <a:pt x="30" y="69"/>
                        </a:lnTo>
                        <a:lnTo>
                          <a:pt x="28" y="69"/>
                        </a:lnTo>
                        <a:lnTo>
                          <a:pt x="26" y="69"/>
                        </a:lnTo>
                        <a:lnTo>
                          <a:pt x="24" y="69"/>
                        </a:lnTo>
                        <a:lnTo>
                          <a:pt x="22" y="69"/>
                        </a:lnTo>
                        <a:lnTo>
                          <a:pt x="20" y="68"/>
                        </a:lnTo>
                        <a:lnTo>
                          <a:pt x="18" y="68"/>
                        </a:lnTo>
                        <a:lnTo>
                          <a:pt x="16" y="68"/>
                        </a:lnTo>
                        <a:lnTo>
                          <a:pt x="14" y="67"/>
                        </a:lnTo>
                        <a:lnTo>
                          <a:pt x="9" y="65"/>
                        </a:lnTo>
                        <a:lnTo>
                          <a:pt x="6" y="63"/>
                        </a:lnTo>
                        <a:lnTo>
                          <a:pt x="5" y="59"/>
                        </a:lnTo>
                        <a:lnTo>
                          <a:pt x="7" y="53"/>
                        </a:lnTo>
                        <a:lnTo>
                          <a:pt x="10" y="49"/>
                        </a:lnTo>
                        <a:lnTo>
                          <a:pt x="13" y="46"/>
                        </a:lnTo>
                        <a:lnTo>
                          <a:pt x="16" y="43"/>
                        </a:lnTo>
                        <a:lnTo>
                          <a:pt x="19" y="41"/>
                        </a:lnTo>
                        <a:lnTo>
                          <a:pt x="23" y="39"/>
                        </a:lnTo>
                        <a:lnTo>
                          <a:pt x="27" y="37"/>
                        </a:lnTo>
                        <a:lnTo>
                          <a:pt x="30" y="35"/>
                        </a:lnTo>
                        <a:lnTo>
                          <a:pt x="34" y="34"/>
                        </a:lnTo>
                        <a:lnTo>
                          <a:pt x="38" y="32"/>
                        </a:lnTo>
                        <a:lnTo>
                          <a:pt x="42" y="30"/>
                        </a:lnTo>
                        <a:lnTo>
                          <a:pt x="46" y="28"/>
                        </a:lnTo>
                        <a:lnTo>
                          <a:pt x="51" y="26"/>
                        </a:lnTo>
                        <a:lnTo>
                          <a:pt x="55" y="24"/>
                        </a:lnTo>
                        <a:lnTo>
                          <a:pt x="59" y="22"/>
                        </a:lnTo>
                        <a:lnTo>
                          <a:pt x="62" y="19"/>
                        </a:lnTo>
                        <a:lnTo>
                          <a:pt x="65" y="16"/>
                        </a:lnTo>
                        <a:lnTo>
                          <a:pt x="65" y="12"/>
                        </a:lnTo>
                        <a:lnTo>
                          <a:pt x="61" y="9"/>
                        </a:lnTo>
                        <a:lnTo>
                          <a:pt x="56" y="7"/>
                        </a:lnTo>
                        <a:lnTo>
                          <a:pt x="50" y="4"/>
                        </a:lnTo>
                        <a:lnTo>
                          <a:pt x="42" y="2"/>
                        </a:lnTo>
                        <a:lnTo>
                          <a:pt x="36" y="1"/>
                        </a:lnTo>
                        <a:lnTo>
                          <a:pt x="30" y="1"/>
                        </a:lnTo>
                        <a:lnTo>
                          <a:pt x="26" y="0"/>
                        </a:lnTo>
                        <a:lnTo>
                          <a:pt x="26" y="1"/>
                        </a:lnTo>
                        <a:lnTo>
                          <a:pt x="28" y="1"/>
                        </a:lnTo>
                        <a:lnTo>
                          <a:pt x="33" y="2"/>
                        </a:lnTo>
                        <a:lnTo>
                          <a:pt x="39" y="5"/>
                        </a:lnTo>
                        <a:lnTo>
                          <a:pt x="46" y="7"/>
                        </a:lnTo>
                        <a:lnTo>
                          <a:pt x="53" y="10"/>
                        </a:lnTo>
                        <a:lnTo>
                          <a:pt x="59" y="12"/>
                        </a:lnTo>
                        <a:lnTo>
                          <a:pt x="62" y="15"/>
                        </a:lnTo>
                        <a:lnTo>
                          <a:pt x="61" y="17"/>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92"/>
                  <p:cNvSpPr>
                    <a:spLocks/>
                  </p:cNvSpPr>
                  <p:nvPr/>
                </p:nvSpPr>
                <p:spPr bwMode="auto">
                  <a:xfrm>
                    <a:off x="1596" y="2547"/>
                    <a:ext cx="8" cy="35"/>
                  </a:xfrm>
                  <a:custGeom>
                    <a:avLst/>
                    <a:gdLst>
                      <a:gd name="T0" fmla="*/ 1 w 8"/>
                      <a:gd name="T1" fmla="*/ 0 h 35"/>
                      <a:gd name="T2" fmla="*/ 2 w 8"/>
                      <a:gd name="T3" fmla="*/ 2 h 35"/>
                      <a:gd name="T4" fmla="*/ 3 w 8"/>
                      <a:gd name="T5" fmla="*/ 8 h 35"/>
                      <a:gd name="T6" fmla="*/ 3 w 8"/>
                      <a:gd name="T7" fmla="*/ 16 h 35"/>
                      <a:gd name="T8" fmla="*/ 2 w 8"/>
                      <a:gd name="T9" fmla="*/ 26 h 35"/>
                      <a:gd name="T10" fmla="*/ 0 w 8"/>
                      <a:gd name="T11" fmla="*/ 33 h 35"/>
                      <a:gd name="T12" fmla="*/ 1 w 8"/>
                      <a:gd name="T13" fmla="*/ 35 h 35"/>
                      <a:gd name="T14" fmla="*/ 2 w 8"/>
                      <a:gd name="T15" fmla="*/ 34 h 35"/>
                      <a:gd name="T16" fmla="*/ 5 w 8"/>
                      <a:gd name="T17" fmla="*/ 31 h 35"/>
                      <a:gd name="T18" fmla="*/ 7 w 8"/>
                      <a:gd name="T19" fmla="*/ 25 h 35"/>
                      <a:gd name="T20" fmla="*/ 8 w 8"/>
                      <a:gd name="T21" fmla="*/ 16 h 35"/>
                      <a:gd name="T22" fmla="*/ 6 w 8"/>
                      <a:gd name="T23" fmla="*/ 6 h 35"/>
                      <a:gd name="T24" fmla="*/ 1 w 8"/>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35"/>
                      <a:gd name="T41" fmla="*/ 8 w 8"/>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35">
                        <a:moveTo>
                          <a:pt x="1" y="0"/>
                        </a:moveTo>
                        <a:lnTo>
                          <a:pt x="2" y="2"/>
                        </a:lnTo>
                        <a:lnTo>
                          <a:pt x="3" y="8"/>
                        </a:lnTo>
                        <a:lnTo>
                          <a:pt x="3" y="16"/>
                        </a:lnTo>
                        <a:lnTo>
                          <a:pt x="2" y="26"/>
                        </a:lnTo>
                        <a:lnTo>
                          <a:pt x="0" y="33"/>
                        </a:lnTo>
                        <a:lnTo>
                          <a:pt x="1" y="35"/>
                        </a:lnTo>
                        <a:lnTo>
                          <a:pt x="2" y="34"/>
                        </a:lnTo>
                        <a:lnTo>
                          <a:pt x="5" y="31"/>
                        </a:lnTo>
                        <a:lnTo>
                          <a:pt x="7" y="25"/>
                        </a:lnTo>
                        <a:lnTo>
                          <a:pt x="8" y="16"/>
                        </a:lnTo>
                        <a:lnTo>
                          <a:pt x="6" y="6"/>
                        </a:lnTo>
                        <a:lnTo>
                          <a:pt x="1"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93"/>
                  <p:cNvSpPr>
                    <a:spLocks/>
                  </p:cNvSpPr>
                  <p:nvPr/>
                </p:nvSpPr>
                <p:spPr bwMode="auto">
                  <a:xfrm>
                    <a:off x="1499" y="2445"/>
                    <a:ext cx="32" cy="91"/>
                  </a:xfrm>
                  <a:custGeom>
                    <a:avLst/>
                    <a:gdLst>
                      <a:gd name="T0" fmla="*/ 6 w 32"/>
                      <a:gd name="T1" fmla="*/ 0 h 91"/>
                      <a:gd name="T2" fmla="*/ 6 w 32"/>
                      <a:gd name="T3" fmla="*/ 3 h 91"/>
                      <a:gd name="T4" fmla="*/ 6 w 32"/>
                      <a:gd name="T5" fmla="*/ 9 h 91"/>
                      <a:gd name="T6" fmla="*/ 9 w 32"/>
                      <a:gd name="T7" fmla="*/ 19 h 91"/>
                      <a:gd name="T8" fmla="*/ 15 w 32"/>
                      <a:gd name="T9" fmla="*/ 29 h 91"/>
                      <a:gd name="T10" fmla="*/ 19 w 32"/>
                      <a:gd name="T11" fmla="*/ 34 h 91"/>
                      <a:gd name="T12" fmla="*/ 23 w 32"/>
                      <a:gd name="T13" fmla="*/ 39 h 91"/>
                      <a:gd name="T14" fmla="*/ 26 w 32"/>
                      <a:gd name="T15" fmla="*/ 44 h 91"/>
                      <a:gd name="T16" fmla="*/ 27 w 32"/>
                      <a:gd name="T17" fmla="*/ 49 h 91"/>
                      <a:gd name="T18" fmla="*/ 28 w 32"/>
                      <a:gd name="T19" fmla="*/ 54 h 91"/>
                      <a:gd name="T20" fmla="*/ 28 w 32"/>
                      <a:gd name="T21" fmla="*/ 58 h 91"/>
                      <a:gd name="T22" fmla="*/ 27 w 32"/>
                      <a:gd name="T23" fmla="*/ 62 h 91"/>
                      <a:gd name="T24" fmla="*/ 24 w 32"/>
                      <a:gd name="T25" fmla="*/ 66 h 91"/>
                      <a:gd name="T26" fmla="*/ 21 w 32"/>
                      <a:gd name="T27" fmla="*/ 70 h 91"/>
                      <a:gd name="T28" fmla="*/ 18 w 32"/>
                      <a:gd name="T29" fmla="*/ 73 h 91"/>
                      <a:gd name="T30" fmla="*/ 14 w 32"/>
                      <a:gd name="T31" fmla="*/ 76 h 91"/>
                      <a:gd name="T32" fmla="*/ 11 w 32"/>
                      <a:gd name="T33" fmla="*/ 79 h 91"/>
                      <a:gd name="T34" fmla="*/ 8 w 32"/>
                      <a:gd name="T35" fmla="*/ 83 h 91"/>
                      <a:gd name="T36" fmla="*/ 5 w 32"/>
                      <a:gd name="T37" fmla="*/ 86 h 91"/>
                      <a:gd name="T38" fmla="*/ 2 w 32"/>
                      <a:gd name="T39" fmla="*/ 88 h 91"/>
                      <a:gd name="T40" fmla="*/ 0 w 32"/>
                      <a:gd name="T41" fmla="*/ 91 h 91"/>
                      <a:gd name="T42" fmla="*/ 1 w 32"/>
                      <a:gd name="T43" fmla="*/ 90 h 91"/>
                      <a:gd name="T44" fmla="*/ 4 w 32"/>
                      <a:gd name="T45" fmla="*/ 88 h 91"/>
                      <a:gd name="T46" fmla="*/ 7 w 32"/>
                      <a:gd name="T47" fmla="*/ 86 h 91"/>
                      <a:gd name="T48" fmla="*/ 11 w 32"/>
                      <a:gd name="T49" fmla="*/ 82 h 91"/>
                      <a:gd name="T50" fmla="*/ 15 w 32"/>
                      <a:gd name="T51" fmla="*/ 79 h 91"/>
                      <a:gd name="T52" fmla="*/ 19 w 32"/>
                      <a:gd name="T53" fmla="*/ 75 h 91"/>
                      <a:gd name="T54" fmla="*/ 23 w 32"/>
                      <a:gd name="T55" fmla="*/ 72 h 91"/>
                      <a:gd name="T56" fmla="*/ 25 w 32"/>
                      <a:gd name="T57" fmla="*/ 70 h 91"/>
                      <a:gd name="T58" fmla="*/ 29 w 32"/>
                      <a:gd name="T59" fmla="*/ 64 h 91"/>
                      <a:gd name="T60" fmla="*/ 31 w 32"/>
                      <a:gd name="T61" fmla="*/ 55 h 91"/>
                      <a:gd name="T62" fmla="*/ 32 w 32"/>
                      <a:gd name="T63" fmla="*/ 46 h 91"/>
                      <a:gd name="T64" fmla="*/ 28 w 32"/>
                      <a:gd name="T65" fmla="*/ 38 h 91"/>
                      <a:gd name="T66" fmla="*/ 26 w 32"/>
                      <a:gd name="T67" fmla="*/ 34 h 91"/>
                      <a:gd name="T68" fmla="*/ 23 w 32"/>
                      <a:gd name="T69" fmla="*/ 30 h 91"/>
                      <a:gd name="T70" fmla="*/ 19 w 32"/>
                      <a:gd name="T71" fmla="*/ 27 h 91"/>
                      <a:gd name="T72" fmla="*/ 16 w 32"/>
                      <a:gd name="T73" fmla="*/ 22 h 91"/>
                      <a:gd name="T74" fmla="*/ 13 w 32"/>
                      <a:gd name="T75" fmla="*/ 18 h 91"/>
                      <a:gd name="T76" fmla="*/ 10 w 32"/>
                      <a:gd name="T77" fmla="*/ 13 h 91"/>
                      <a:gd name="T78" fmla="*/ 8 w 32"/>
                      <a:gd name="T79" fmla="*/ 7 h 91"/>
                      <a:gd name="T80" fmla="*/ 6 w 32"/>
                      <a:gd name="T81" fmla="*/ 0 h 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
                      <a:gd name="T124" fmla="*/ 0 h 91"/>
                      <a:gd name="T125" fmla="*/ 32 w 32"/>
                      <a:gd name="T126" fmla="*/ 91 h 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 h="91">
                        <a:moveTo>
                          <a:pt x="6" y="0"/>
                        </a:moveTo>
                        <a:lnTo>
                          <a:pt x="6" y="3"/>
                        </a:lnTo>
                        <a:lnTo>
                          <a:pt x="6" y="9"/>
                        </a:lnTo>
                        <a:lnTo>
                          <a:pt x="9" y="19"/>
                        </a:lnTo>
                        <a:lnTo>
                          <a:pt x="15" y="29"/>
                        </a:lnTo>
                        <a:lnTo>
                          <a:pt x="19" y="34"/>
                        </a:lnTo>
                        <a:lnTo>
                          <a:pt x="23" y="39"/>
                        </a:lnTo>
                        <a:lnTo>
                          <a:pt x="26" y="44"/>
                        </a:lnTo>
                        <a:lnTo>
                          <a:pt x="27" y="49"/>
                        </a:lnTo>
                        <a:lnTo>
                          <a:pt x="28" y="54"/>
                        </a:lnTo>
                        <a:lnTo>
                          <a:pt x="28" y="58"/>
                        </a:lnTo>
                        <a:lnTo>
                          <a:pt x="27" y="62"/>
                        </a:lnTo>
                        <a:lnTo>
                          <a:pt x="24" y="66"/>
                        </a:lnTo>
                        <a:lnTo>
                          <a:pt x="21" y="70"/>
                        </a:lnTo>
                        <a:lnTo>
                          <a:pt x="18" y="73"/>
                        </a:lnTo>
                        <a:lnTo>
                          <a:pt x="14" y="76"/>
                        </a:lnTo>
                        <a:lnTo>
                          <a:pt x="11" y="79"/>
                        </a:lnTo>
                        <a:lnTo>
                          <a:pt x="8" y="83"/>
                        </a:lnTo>
                        <a:lnTo>
                          <a:pt x="5" y="86"/>
                        </a:lnTo>
                        <a:lnTo>
                          <a:pt x="2" y="88"/>
                        </a:lnTo>
                        <a:lnTo>
                          <a:pt x="0" y="91"/>
                        </a:lnTo>
                        <a:lnTo>
                          <a:pt x="1" y="90"/>
                        </a:lnTo>
                        <a:lnTo>
                          <a:pt x="4" y="88"/>
                        </a:lnTo>
                        <a:lnTo>
                          <a:pt x="7" y="86"/>
                        </a:lnTo>
                        <a:lnTo>
                          <a:pt x="11" y="82"/>
                        </a:lnTo>
                        <a:lnTo>
                          <a:pt x="15" y="79"/>
                        </a:lnTo>
                        <a:lnTo>
                          <a:pt x="19" y="75"/>
                        </a:lnTo>
                        <a:lnTo>
                          <a:pt x="23" y="72"/>
                        </a:lnTo>
                        <a:lnTo>
                          <a:pt x="25" y="70"/>
                        </a:lnTo>
                        <a:lnTo>
                          <a:pt x="29" y="64"/>
                        </a:lnTo>
                        <a:lnTo>
                          <a:pt x="31" y="55"/>
                        </a:lnTo>
                        <a:lnTo>
                          <a:pt x="32" y="46"/>
                        </a:lnTo>
                        <a:lnTo>
                          <a:pt x="28" y="38"/>
                        </a:lnTo>
                        <a:lnTo>
                          <a:pt x="26" y="34"/>
                        </a:lnTo>
                        <a:lnTo>
                          <a:pt x="23" y="30"/>
                        </a:lnTo>
                        <a:lnTo>
                          <a:pt x="19" y="27"/>
                        </a:lnTo>
                        <a:lnTo>
                          <a:pt x="16" y="22"/>
                        </a:lnTo>
                        <a:lnTo>
                          <a:pt x="13" y="18"/>
                        </a:lnTo>
                        <a:lnTo>
                          <a:pt x="10" y="13"/>
                        </a:lnTo>
                        <a:lnTo>
                          <a:pt x="8" y="7"/>
                        </a:lnTo>
                        <a:lnTo>
                          <a:pt x="6"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94"/>
                  <p:cNvSpPr>
                    <a:spLocks/>
                  </p:cNvSpPr>
                  <p:nvPr/>
                </p:nvSpPr>
                <p:spPr bwMode="auto">
                  <a:xfrm>
                    <a:off x="1500" y="2446"/>
                    <a:ext cx="85" cy="72"/>
                  </a:xfrm>
                  <a:custGeom>
                    <a:avLst/>
                    <a:gdLst>
                      <a:gd name="T0" fmla="*/ 2 w 85"/>
                      <a:gd name="T1" fmla="*/ 3 h 72"/>
                      <a:gd name="T2" fmla="*/ 4 w 85"/>
                      <a:gd name="T3" fmla="*/ 4 h 72"/>
                      <a:gd name="T4" fmla="*/ 7 w 85"/>
                      <a:gd name="T5" fmla="*/ 6 h 72"/>
                      <a:gd name="T6" fmla="*/ 12 w 85"/>
                      <a:gd name="T7" fmla="*/ 8 h 72"/>
                      <a:gd name="T8" fmla="*/ 19 w 85"/>
                      <a:gd name="T9" fmla="*/ 12 h 72"/>
                      <a:gd name="T10" fmla="*/ 26 w 85"/>
                      <a:gd name="T11" fmla="*/ 16 h 72"/>
                      <a:gd name="T12" fmla="*/ 34 w 85"/>
                      <a:gd name="T13" fmla="*/ 20 h 72"/>
                      <a:gd name="T14" fmla="*/ 41 w 85"/>
                      <a:gd name="T15" fmla="*/ 25 h 72"/>
                      <a:gd name="T16" fmla="*/ 47 w 85"/>
                      <a:gd name="T17" fmla="*/ 31 h 72"/>
                      <a:gd name="T18" fmla="*/ 53 w 85"/>
                      <a:gd name="T19" fmla="*/ 36 h 72"/>
                      <a:gd name="T20" fmla="*/ 57 w 85"/>
                      <a:gd name="T21" fmla="*/ 42 h 72"/>
                      <a:gd name="T22" fmla="*/ 60 w 85"/>
                      <a:gd name="T23" fmla="*/ 49 h 72"/>
                      <a:gd name="T24" fmla="*/ 64 w 85"/>
                      <a:gd name="T25" fmla="*/ 55 h 72"/>
                      <a:gd name="T26" fmla="*/ 67 w 85"/>
                      <a:gd name="T27" fmla="*/ 60 h 72"/>
                      <a:gd name="T28" fmla="*/ 72 w 85"/>
                      <a:gd name="T29" fmla="*/ 65 h 72"/>
                      <a:gd name="T30" fmla="*/ 78 w 85"/>
                      <a:gd name="T31" fmla="*/ 69 h 72"/>
                      <a:gd name="T32" fmla="*/ 85 w 85"/>
                      <a:gd name="T33" fmla="*/ 72 h 72"/>
                      <a:gd name="T34" fmla="*/ 85 w 85"/>
                      <a:gd name="T35" fmla="*/ 72 h 72"/>
                      <a:gd name="T36" fmla="*/ 84 w 85"/>
                      <a:gd name="T37" fmla="*/ 70 h 72"/>
                      <a:gd name="T38" fmla="*/ 82 w 85"/>
                      <a:gd name="T39" fmla="*/ 68 h 72"/>
                      <a:gd name="T40" fmla="*/ 79 w 85"/>
                      <a:gd name="T41" fmla="*/ 65 h 72"/>
                      <a:gd name="T42" fmla="*/ 76 w 85"/>
                      <a:gd name="T43" fmla="*/ 61 h 72"/>
                      <a:gd name="T44" fmla="*/ 73 w 85"/>
                      <a:gd name="T45" fmla="*/ 57 h 72"/>
                      <a:gd name="T46" fmla="*/ 71 w 85"/>
                      <a:gd name="T47" fmla="*/ 51 h 72"/>
                      <a:gd name="T48" fmla="*/ 67 w 85"/>
                      <a:gd name="T49" fmla="*/ 45 h 72"/>
                      <a:gd name="T50" fmla="*/ 64 w 85"/>
                      <a:gd name="T51" fmla="*/ 40 h 72"/>
                      <a:gd name="T52" fmla="*/ 61 w 85"/>
                      <a:gd name="T53" fmla="*/ 34 h 72"/>
                      <a:gd name="T54" fmla="*/ 58 w 85"/>
                      <a:gd name="T55" fmla="*/ 29 h 72"/>
                      <a:gd name="T56" fmla="*/ 55 w 85"/>
                      <a:gd name="T57" fmla="*/ 25 h 72"/>
                      <a:gd name="T58" fmla="*/ 52 w 85"/>
                      <a:gd name="T59" fmla="*/ 21 h 72"/>
                      <a:gd name="T60" fmla="*/ 48 w 85"/>
                      <a:gd name="T61" fmla="*/ 17 h 72"/>
                      <a:gd name="T62" fmla="*/ 44 w 85"/>
                      <a:gd name="T63" fmla="*/ 14 h 72"/>
                      <a:gd name="T64" fmla="*/ 40 w 85"/>
                      <a:gd name="T65" fmla="*/ 12 h 72"/>
                      <a:gd name="T66" fmla="*/ 35 w 85"/>
                      <a:gd name="T67" fmla="*/ 10 h 72"/>
                      <a:gd name="T68" fmla="*/ 28 w 85"/>
                      <a:gd name="T69" fmla="*/ 7 h 72"/>
                      <a:gd name="T70" fmla="*/ 21 w 85"/>
                      <a:gd name="T71" fmla="*/ 4 h 72"/>
                      <a:gd name="T72" fmla="*/ 13 w 85"/>
                      <a:gd name="T73" fmla="*/ 2 h 72"/>
                      <a:gd name="T74" fmla="*/ 7 w 85"/>
                      <a:gd name="T75" fmla="*/ 1 h 72"/>
                      <a:gd name="T76" fmla="*/ 2 w 85"/>
                      <a:gd name="T77" fmla="*/ 0 h 72"/>
                      <a:gd name="T78" fmla="*/ 0 w 85"/>
                      <a:gd name="T79" fmla="*/ 1 h 72"/>
                      <a:gd name="T80" fmla="*/ 2 w 85"/>
                      <a:gd name="T81" fmla="*/ 3 h 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5"/>
                      <a:gd name="T124" fmla="*/ 0 h 72"/>
                      <a:gd name="T125" fmla="*/ 85 w 85"/>
                      <a:gd name="T126" fmla="*/ 72 h 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5" h="72">
                        <a:moveTo>
                          <a:pt x="2" y="3"/>
                        </a:moveTo>
                        <a:lnTo>
                          <a:pt x="4" y="4"/>
                        </a:lnTo>
                        <a:lnTo>
                          <a:pt x="7" y="6"/>
                        </a:lnTo>
                        <a:lnTo>
                          <a:pt x="12" y="8"/>
                        </a:lnTo>
                        <a:lnTo>
                          <a:pt x="19" y="12"/>
                        </a:lnTo>
                        <a:lnTo>
                          <a:pt x="26" y="16"/>
                        </a:lnTo>
                        <a:lnTo>
                          <a:pt x="34" y="20"/>
                        </a:lnTo>
                        <a:lnTo>
                          <a:pt x="41" y="25"/>
                        </a:lnTo>
                        <a:lnTo>
                          <a:pt x="47" y="31"/>
                        </a:lnTo>
                        <a:lnTo>
                          <a:pt x="53" y="36"/>
                        </a:lnTo>
                        <a:lnTo>
                          <a:pt x="57" y="42"/>
                        </a:lnTo>
                        <a:lnTo>
                          <a:pt x="60" y="49"/>
                        </a:lnTo>
                        <a:lnTo>
                          <a:pt x="64" y="55"/>
                        </a:lnTo>
                        <a:lnTo>
                          <a:pt x="67" y="60"/>
                        </a:lnTo>
                        <a:lnTo>
                          <a:pt x="72" y="65"/>
                        </a:lnTo>
                        <a:lnTo>
                          <a:pt x="78" y="69"/>
                        </a:lnTo>
                        <a:lnTo>
                          <a:pt x="85" y="72"/>
                        </a:lnTo>
                        <a:lnTo>
                          <a:pt x="84" y="70"/>
                        </a:lnTo>
                        <a:lnTo>
                          <a:pt x="82" y="68"/>
                        </a:lnTo>
                        <a:lnTo>
                          <a:pt x="79" y="65"/>
                        </a:lnTo>
                        <a:lnTo>
                          <a:pt x="76" y="61"/>
                        </a:lnTo>
                        <a:lnTo>
                          <a:pt x="73" y="57"/>
                        </a:lnTo>
                        <a:lnTo>
                          <a:pt x="71" y="51"/>
                        </a:lnTo>
                        <a:lnTo>
                          <a:pt x="67" y="45"/>
                        </a:lnTo>
                        <a:lnTo>
                          <a:pt x="64" y="40"/>
                        </a:lnTo>
                        <a:lnTo>
                          <a:pt x="61" y="34"/>
                        </a:lnTo>
                        <a:lnTo>
                          <a:pt x="58" y="29"/>
                        </a:lnTo>
                        <a:lnTo>
                          <a:pt x="55" y="25"/>
                        </a:lnTo>
                        <a:lnTo>
                          <a:pt x="52" y="21"/>
                        </a:lnTo>
                        <a:lnTo>
                          <a:pt x="48" y="17"/>
                        </a:lnTo>
                        <a:lnTo>
                          <a:pt x="44" y="14"/>
                        </a:lnTo>
                        <a:lnTo>
                          <a:pt x="40" y="12"/>
                        </a:lnTo>
                        <a:lnTo>
                          <a:pt x="35" y="10"/>
                        </a:lnTo>
                        <a:lnTo>
                          <a:pt x="28" y="7"/>
                        </a:lnTo>
                        <a:lnTo>
                          <a:pt x="21" y="4"/>
                        </a:lnTo>
                        <a:lnTo>
                          <a:pt x="13" y="2"/>
                        </a:lnTo>
                        <a:lnTo>
                          <a:pt x="7" y="1"/>
                        </a:lnTo>
                        <a:lnTo>
                          <a:pt x="2" y="0"/>
                        </a:lnTo>
                        <a:lnTo>
                          <a:pt x="0" y="1"/>
                        </a:lnTo>
                        <a:lnTo>
                          <a:pt x="2"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95"/>
                  <p:cNvSpPr>
                    <a:spLocks/>
                  </p:cNvSpPr>
                  <p:nvPr/>
                </p:nvSpPr>
                <p:spPr bwMode="auto">
                  <a:xfrm>
                    <a:off x="1564" y="2454"/>
                    <a:ext cx="26" cy="54"/>
                  </a:xfrm>
                  <a:custGeom>
                    <a:avLst/>
                    <a:gdLst>
                      <a:gd name="T0" fmla="*/ 0 w 26"/>
                      <a:gd name="T1" fmla="*/ 3 h 54"/>
                      <a:gd name="T2" fmla="*/ 1 w 26"/>
                      <a:gd name="T3" fmla="*/ 3 h 54"/>
                      <a:gd name="T4" fmla="*/ 3 w 26"/>
                      <a:gd name="T5" fmla="*/ 3 h 54"/>
                      <a:gd name="T6" fmla="*/ 6 w 26"/>
                      <a:gd name="T7" fmla="*/ 6 h 54"/>
                      <a:gd name="T8" fmla="*/ 8 w 26"/>
                      <a:gd name="T9" fmla="*/ 13 h 54"/>
                      <a:gd name="T10" fmla="*/ 9 w 26"/>
                      <a:gd name="T11" fmla="*/ 18 h 54"/>
                      <a:gd name="T12" fmla="*/ 12 w 26"/>
                      <a:gd name="T13" fmla="*/ 25 h 54"/>
                      <a:gd name="T14" fmla="*/ 15 w 26"/>
                      <a:gd name="T15" fmla="*/ 32 h 54"/>
                      <a:gd name="T16" fmla="*/ 18 w 26"/>
                      <a:gd name="T17" fmla="*/ 38 h 54"/>
                      <a:gd name="T18" fmla="*/ 21 w 26"/>
                      <a:gd name="T19" fmla="*/ 44 h 54"/>
                      <a:gd name="T20" fmla="*/ 24 w 26"/>
                      <a:gd name="T21" fmla="*/ 49 h 54"/>
                      <a:gd name="T22" fmla="*/ 25 w 26"/>
                      <a:gd name="T23" fmla="*/ 52 h 54"/>
                      <a:gd name="T24" fmla="*/ 26 w 26"/>
                      <a:gd name="T25" fmla="*/ 54 h 54"/>
                      <a:gd name="T26" fmla="*/ 25 w 26"/>
                      <a:gd name="T27" fmla="*/ 49 h 54"/>
                      <a:gd name="T28" fmla="*/ 21 w 26"/>
                      <a:gd name="T29" fmla="*/ 38 h 54"/>
                      <a:gd name="T30" fmla="*/ 16 w 26"/>
                      <a:gd name="T31" fmla="*/ 25 h 54"/>
                      <a:gd name="T32" fmla="*/ 13 w 26"/>
                      <a:gd name="T33" fmla="*/ 17 h 54"/>
                      <a:gd name="T34" fmla="*/ 12 w 26"/>
                      <a:gd name="T35" fmla="*/ 14 h 54"/>
                      <a:gd name="T36" fmla="*/ 11 w 26"/>
                      <a:gd name="T37" fmla="*/ 10 h 54"/>
                      <a:gd name="T38" fmla="*/ 10 w 26"/>
                      <a:gd name="T39" fmla="*/ 7 h 54"/>
                      <a:gd name="T40" fmla="*/ 8 w 26"/>
                      <a:gd name="T41" fmla="*/ 4 h 54"/>
                      <a:gd name="T42" fmla="*/ 7 w 26"/>
                      <a:gd name="T43" fmla="*/ 1 h 54"/>
                      <a:gd name="T44" fmla="*/ 4 w 26"/>
                      <a:gd name="T45" fmla="*/ 0 h 54"/>
                      <a:gd name="T46" fmla="*/ 2 w 26"/>
                      <a:gd name="T47" fmla="*/ 0 h 54"/>
                      <a:gd name="T48" fmla="*/ 0 w 26"/>
                      <a:gd name="T49" fmla="*/ 3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54"/>
                      <a:gd name="T77" fmla="*/ 26 w 26"/>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54">
                        <a:moveTo>
                          <a:pt x="0" y="3"/>
                        </a:moveTo>
                        <a:lnTo>
                          <a:pt x="1" y="3"/>
                        </a:lnTo>
                        <a:lnTo>
                          <a:pt x="3" y="3"/>
                        </a:lnTo>
                        <a:lnTo>
                          <a:pt x="6" y="6"/>
                        </a:lnTo>
                        <a:lnTo>
                          <a:pt x="8" y="13"/>
                        </a:lnTo>
                        <a:lnTo>
                          <a:pt x="9" y="18"/>
                        </a:lnTo>
                        <a:lnTo>
                          <a:pt x="12" y="25"/>
                        </a:lnTo>
                        <a:lnTo>
                          <a:pt x="15" y="32"/>
                        </a:lnTo>
                        <a:lnTo>
                          <a:pt x="18" y="38"/>
                        </a:lnTo>
                        <a:lnTo>
                          <a:pt x="21" y="44"/>
                        </a:lnTo>
                        <a:lnTo>
                          <a:pt x="24" y="49"/>
                        </a:lnTo>
                        <a:lnTo>
                          <a:pt x="25" y="52"/>
                        </a:lnTo>
                        <a:lnTo>
                          <a:pt x="26" y="54"/>
                        </a:lnTo>
                        <a:lnTo>
                          <a:pt x="25" y="49"/>
                        </a:lnTo>
                        <a:lnTo>
                          <a:pt x="21" y="38"/>
                        </a:lnTo>
                        <a:lnTo>
                          <a:pt x="16" y="25"/>
                        </a:lnTo>
                        <a:lnTo>
                          <a:pt x="13" y="17"/>
                        </a:lnTo>
                        <a:lnTo>
                          <a:pt x="12" y="14"/>
                        </a:lnTo>
                        <a:lnTo>
                          <a:pt x="11" y="10"/>
                        </a:lnTo>
                        <a:lnTo>
                          <a:pt x="10" y="7"/>
                        </a:lnTo>
                        <a:lnTo>
                          <a:pt x="8" y="4"/>
                        </a:lnTo>
                        <a:lnTo>
                          <a:pt x="7" y="1"/>
                        </a:lnTo>
                        <a:lnTo>
                          <a:pt x="4" y="0"/>
                        </a:lnTo>
                        <a:lnTo>
                          <a:pt x="2" y="0"/>
                        </a:lnTo>
                        <a:lnTo>
                          <a:pt x="0" y="3"/>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96"/>
                  <p:cNvSpPr>
                    <a:spLocks/>
                  </p:cNvSpPr>
                  <p:nvPr/>
                </p:nvSpPr>
                <p:spPr bwMode="auto">
                  <a:xfrm>
                    <a:off x="1611" y="2047"/>
                    <a:ext cx="116" cy="23"/>
                  </a:xfrm>
                  <a:custGeom>
                    <a:avLst/>
                    <a:gdLst>
                      <a:gd name="T0" fmla="*/ 0 w 116"/>
                      <a:gd name="T1" fmla="*/ 0 h 23"/>
                      <a:gd name="T2" fmla="*/ 1 w 116"/>
                      <a:gd name="T3" fmla="*/ 0 h 23"/>
                      <a:gd name="T4" fmla="*/ 3 w 116"/>
                      <a:gd name="T5" fmla="*/ 0 h 23"/>
                      <a:gd name="T6" fmla="*/ 7 w 116"/>
                      <a:gd name="T7" fmla="*/ 1 h 23"/>
                      <a:gd name="T8" fmla="*/ 13 w 116"/>
                      <a:gd name="T9" fmla="*/ 2 h 23"/>
                      <a:gd name="T10" fmla="*/ 19 w 116"/>
                      <a:gd name="T11" fmla="*/ 3 h 23"/>
                      <a:gd name="T12" fmla="*/ 26 w 116"/>
                      <a:gd name="T13" fmla="*/ 4 h 23"/>
                      <a:gd name="T14" fmla="*/ 34 w 116"/>
                      <a:gd name="T15" fmla="*/ 5 h 23"/>
                      <a:gd name="T16" fmla="*/ 43 w 116"/>
                      <a:gd name="T17" fmla="*/ 7 h 23"/>
                      <a:gd name="T18" fmla="*/ 52 w 116"/>
                      <a:gd name="T19" fmla="*/ 9 h 23"/>
                      <a:gd name="T20" fmla="*/ 61 w 116"/>
                      <a:gd name="T21" fmla="*/ 10 h 23"/>
                      <a:gd name="T22" fmla="*/ 70 w 116"/>
                      <a:gd name="T23" fmla="*/ 12 h 23"/>
                      <a:gd name="T24" fmla="*/ 79 w 116"/>
                      <a:gd name="T25" fmla="*/ 14 h 23"/>
                      <a:gd name="T26" fmla="*/ 87 w 116"/>
                      <a:gd name="T27" fmla="*/ 16 h 23"/>
                      <a:gd name="T28" fmla="*/ 95 w 116"/>
                      <a:gd name="T29" fmla="*/ 18 h 23"/>
                      <a:gd name="T30" fmla="*/ 102 w 116"/>
                      <a:gd name="T31" fmla="*/ 20 h 23"/>
                      <a:gd name="T32" fmla="*/ 108 w 116"/>
                      <a:gd name="T33" fmla="*/ 23 h 23"/>
                      <a:gd name="T34" fmla="*/ 109 w 116"/>
                      <a:gd name="T35" fmla="*/ 23 h 23"/>
                      <a:gd name="T36" fmla="*/ 110 w 116"/>
                      <a:gd name="T37" fmla="*/ 23 h 23"/>
                      <a:gd name="T38" fmla="*/ 113 w 116"/>
                      <a:gd name="T39" fmla="*/ 23 h 23"/>
                      <a:gd name="T40" fmla="*/ 115 w 116"/>
                      <a:gd name="T41" fmla="*/ 23 h 23"/>
                      <a:gd name="T42" fmla="*/ 116 w 116"/>
                      <a:gd name="T43" fmla="*/ 22 h 23"/>
                      <a:gd name="T44" fmla="*/ 115 w 116"/>
                      <a:gd name="T45" fmla="*/ 21 h 23"/>
                      <a:gd name="T46" fmla="*/ 113 w 116"/>
                      <a:gd name="T47" fmla="*/ 19 h 23"/>
                      <a:gd name="T48" fmla="*/ 108 w 116"/>
                      <a:gd name="T49" fmla="*/ 17 h 23"/>
                      <a:gd name="T50" fmla="*/ 105 w 116"/>
                      <a:gd name="T51" fmla="*/ 16 h 23"/>
                      <a:gd name="T52" fmla="*/ 100 w 116"/>
                      <a:gd name="T53" fmla="*/ 15 h 23"/>
                      <a:gd name="T54" fmla="*/ 96 w 116"/>
                      <a:gd name="T55" fmla="*/ 13 h 23"/>
                      <a:gd name="T56" fmla="*/ 90 w 116"/>
                      <a:gd name="T57" fmla="*/ 11 h 23"/>
                      <a:gd name="T58" fmla="*/ 84 w 116"/>
                      <a:gd name="T59" fmla="*/ 10 h 23"/>
                      <a:gd name="T60" fmla="*/ 78 w 116"/>
                      <a:gd name="T61" fmla="*/ 8 h 23"/>
                      <a:gd name="T62" fmla="*/ 71 w 116"/>
                      <a:gd name="T63" fmla="*/ 6 h 23"/>
                      <a:gd name="T64" fmla="*/ 64 w 116"/>
                      <a:gd name="T65" fmla="*/ 5 h 23"/>
                      <a:gd name="T66" fmla="*/ 57 w 116"/>
                      <a:gd name="T67" fmla="*/ 4 h 23"/>
                      <a:gd name="T68" fmla="*/ 50 w 116"/>
                      <a:gd name="T69" fmla="*/ 3 h 23"/>
                      <a:gd name="T70" fmla="*/ 42 w 116"/>
                      <a:gd name="T71" fmla="*/ 1 h 23"/>
                      <a:gd name="T72" fmla="*/ 33 w 116"/>
                      <a:gd name="T73" fmla="*/ 1 h 23"/>
                      <a:gd name="T74" fmla="*/ 25 w 116"/>
                      <a:gd name="T75" fmla="*/ 0 h 23"/>
                      <a:gd name="T76" fmla="*/ 17 w 116"/>
                      <a:gd name="T77" fmla="*/ 0 h 23"/>
                      <a:gd name="T78" fmla="*/ 8 w 116"/>
                      <a:gd name="T79" fmla="*/ 0 h 23"/>
                      <a:gd name="T80" fmla="*/ 0 w 116"/>
                      <a:gd name="T81" fmla="*/ 0 h 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6"/>
                      <a:gd name="T124" fmla="*/ 0 h 23"/>
                      <a:gd name="T125" fmla="*/ 116 w 116"/>
                      <a:gd name="T126" fmla="*/ 23 h 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6" h="23">
                        <a:moveTo>
                          <a:pt x="0" y="0"/>
                        </a:moveTo>
                        <a:lnTo>
                          <a:pt x="1" y="0"/>
                        </a:lnTo>
                        <a:lnTo>
                          <a:pt x="3" y="0"/>
                        </a:lnTo>
                        <a:lnTo>
                          <a:pt x="7" y="1"/>
                        </a:lnTo>
                        <a:lnTo>
                          <a:pt x="13" y="2"/>
                        </a:lnTo>
                        <a:lnTo>
                          <a:pt x="19" y="3"/>
                        </a:lnTo>
                        <a:lnTo>
                          <a:pt x="26" y="4"/>
                        </a:lnTo>
                        <a:lnTo>
                          <a:pt x="34" y="5"/>
                        </a:lnTo>
                        <a:lnTo>
                          <a:pt x="43" y="7"/>
                        </a:lnTo>
                        <a:lnTo>
                          <a:pt x="52" y="9"/>
                        </a:lnTo>
                        <a:lnTo>
                          <a:pt x="61" y="10"/>
                        </a:lnTo>
                        <a:lnTo>
                          <a:pt x="70" y="12"/>
                        </a:lnTo>
                        <a:lnTo>
                          <a:pt x="79" y="14"/>
                        </a:lnTo>
                        <a:lnTo>
                          <a:pt x="87" y="16"/>
                        </a:lnTo>
                        <a:lnTo>
                          <a:pt x="95" y="18"/>
                        </a:lnTo>
                        <a:lnTo>
                          <a:pt x="102" y="20"/>
                        </a:lnTo>
                        <a:lnTo>
                          <a:pt x="108" y="23"/>
                        </a:lnTo>
                        <a:lnTo>
                          <a:pt x="109" y="23"/>
                        </a:lnTo>
                        <a:lnTo>
                          <a:pt x="110" y="23"/>
                        </a:lnTo>
                        <a:lnTo>
                          <a:pt x="113" y="23"/>
                        </a:lnTo>
                        <a:lnTo>
                          <a:pt x="115" y="23"/>
                        </a:lnTo>
                        <a:lnTo>
                          <a:pt x="116" y="22"/>
                        </a:lnTo>
                        <a:lnTo>
                          <a:pt x="115" y="21"/>
                        </a:lnTo>
                        <a:lnTo>
                          <a:pt x="113" y="19"/>
                        </a:lnTo>
                        <a:lnTo>
                          <a:pt x="108" y="17"/>
                        </a:lnTo>
                        <a:lnTo>
                          <a:pt x="105" y="16"/>
                        </a:lnTo>
                        <a:lnTo>
                          <a:pt x="100" y="15"/>
                        </a:lnTo>
                        <a:lnTo>
                          <a:pt x="96" y="13"/>
                        </a:lnTo>
                        <a:lnTo>
                          <a:pt x="90" y="11"/>
                        </a:lnTo>
                        <a:lnTo>
                          <a:pt x="84" y="10"/>
                        </a:lnTo>
                        <a:lnTo>
                          <a:pt x="78" y="8"/>
                        </a:lnTo>
                        <a:lnTo>
                          <a:pt x="71" y="6"/>
                        </a:lnTo>
                        <a:lnTo>
                          <a:pt x="64" y="5"/>
                        </a:lnTo>
                        <a:lnTo>
                          <a:pt x="57" y="4"/>
                        </a:lnTo>
                        <a:lnTo>
                          <a:pt x="50" y="3"/>
                        </a:lnTo>
                        <a:lnTo>
                          <a:pt x="42" y="1"/>
                        </a:lnTo>
                        <a:lnTo>
                          <a:pt x="33" y="1"/>
                        </a:lnTo>
                        <a:lnTo>
                          <a:pt x="25" y="0"/>
                        </a:lnTo>
                        <a:lnTo>
                          <a:pt x="17" y="0"/>
                        </a:lnTo>
                        <a:lnTo>
                          <a:pt x="8" y="0"/>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97"/>
                  <p:cNvSpPr>
                    <a:spLocks/>
                  </p:cNvSpPr>
                  <p:nvPr/>
                </p:nvSpPr>
                <p:spPr bwMode="auto">
                  <a:xfrm>
                    <a:off x="1142" y="2557"/>
                    <a:ext cx="220" cy="19"/>
                  </a:xfrm>
                  <a:custGeom>
                    <a:avLst/>
                    <a:gdLst>
                      <a:gd name="T0" fmla="*/ 0 w 220"/>
                      <a:gd name="T1" fmla="*/ 1 h 19"/>
                      <a:gd name="T2" fmla="*/ 1 w 220"/>
                      <a:gd name="T3" fmla="*/ 1 h 19"/>
                      <a:gd name="T4" fmla="*/ 6 w 220"/>
                      <a:gd name="T5" fmla="*/ 2 h 19"/>
                      <a:gd name="T6" fmla="*/ 13 w 220"/>
                      <a:gd name="T7" fmla="*/ 3 h 19"/>
                      <a:gd name="T8" fmla="*/ 23 w 220"/>
                      <a:gd name="T9" fmla="*/ 4 h 19"/>
                      <a:gd name="T10" fmla="*/ 34 w 220"/>
                      <a:gd name="T11" fmla="*/ 5 h 19"/>
                      <a:gd name="T12" fmla="*/ 48 w 220"/>
                      <a:gd name="T13" fmla="*/ 6 h 19"/>
                      <a:gd name="T14" fmla="*/ 63 w 220"/>
                      <a:gd name="T15" fmla="*/ 7 h 19"/>
                      <a:gd name="T16" fmla="*/ 78 w 220"/>
                      <a:gd name="T17" fmla="*/ 8 h 19"/>
                      <a:gd name="T18" fmla="*/ 95 w 220"/>
                      <a:gd name="T19" fmla="*/ 9 h 19"/>
                      <a:gd name="T20" fmla="*/ 112 w 220"/>
                      <a:gd name="T21" fmla="*/ 9 h 19"/>
                      <a:gd name="T22" fmla="*/ 130 w 220"/>
                      <a:gd name="T23" fmla="*/ 9 h 19"/>
                      <a:gd name="T24" fmla="*/ 147 w 220"/>
                      <a:gd name="T25" fmla="*/ 9 h 19"/>
                      <a:gd name="T26" fmla="*/ 163 w 220"/>
                      <a:gd name="T27" fmla="*/ 8 h 19"/>
                      <a:gd name="T28" fmla="*/ 179 w 220"/>
                      <a:gd name="T29" fmla="*/ 6 h 19"/>
                      <a:gd name="T30" fmla="*/ 194 w 220"/>
                      <a:gd name="T31" fmla="*/ 4 h 19"/>
                      <a:gd name="T32" fmla="*/ 208 w 220"/>
                      <a:gd name="T33" fmla="*/ 0 h 19"/>
                      <a:gd name="T34" fmla="*/ 208 w 220"/>
                      <a:gd name="T35" fmla="*/ 0 h 19"/>
                      <a:gd name="T36" fmla="*/ 211 w 220"/>
                      <a:gd name="T37" fmla="*/ 0 h 19"/>
                      <a:gd name="T38" fmla="*/ 214 w 220"/>
                      <a:gd name="T39" fmla="*/ 0 h 19"/>
                      <a:gd name="T40" fmla="*/ 217 w 220"/>
                      <a:gd name="T41" fmla="*/ 0 h 19"/>
                      <a:gd name="T42" fmla="*/ 219 w 220"/>
                      <a:gd name="T43" fmla="*/ 0 h 19"/>
                      <a:gd name="T44" fmla="*/ 220 w 220"/>
                      <a:gd name="T45" fmla="*/ 2 h 19"/>
                      <a:gd name="T46" fmla="*/ 218 w 220"/>
                      <a:gd name="T47" fmla="*/ 4 h 19"/>
                      <a:gd name="T48" fmla="*/ 214 w 220"/>
                      <a:gd name="T49" fmla="*/ 8 h 19"/>
                      <a:gd name="T50" fmla="*/ 211 w 220"/>
                      <a:gd name="T51" fmla="*/ 9 h 19"/>
                      <a:gd name="T52" fmla="*/ 206 w 220"/>
                      <a:gd name="T53" fmla="*/ 12 h 19"/>
                      <a:gd name="T54" fmla="*/ 200 w 220"/>
                      <a:gd name="T55" fmla="*/ 14 h 19"/>
                      <a:gd name="T56" fmla="*/ 193 w 220"/>
                      <a:gd name="T57" fmla="*/ 15 h 19"/>
                      <a:gd name="T58" fmla="*/ 184 w 220"/>
                      <a:gd name="T59" fmla="*/ 16 h 19"/>
                      <a:gd name="T60" fmla="*/ 174 w 220"/>
                      <a:gd name="T61" fmla="*/ 18 h 19"/>
                      <a:gd name="T62" fmla="*/ 163 w 220"/>
                      <a:gd name="T63" fmla="*/ 19 h 19"/>
                      <a:gd name="T64" fmla="*/ 150 w 220"/>
                      <a:gd name="T65" fmla="*/ 19 h 19"/>
                      <a:gd name="T66" fmla="*/ 136 w 220"/>
                      <a:gd name="T67" fmla="*/ 19 h 19"/>
                      <a:gd name="T68" fmla="*/ 121 w 220"/>
                      <a:gd name="T69" fmla="*/ 18 h 19"/>
                      <a:gd name="T70" fmla="*/ 104 w 220"/>
                      <a:gd name="T71" fmla="*/ 17 h 19"/>
                      <a:gd name="T72" fmla="*/ 86 w 220"/>
                      <a:gd name="T73" fmla="*/ 15 h 19"/>
                      <a:gd name="T74" fmla="*/ 66 w 220"/>
                      <a:gd name="T75" fmla="*/ 13 h 19"/>
                      <a:gd name="T76" fmla="*/ 46 w 220"/>
                      <a:gd name="T77" fmla="*/ 10 h 19"/>
                      <a:gd name="T78" fmla="*/ 23 w 220"/>
                      <a:gd name="T79" fmla="*/ 6 h 19"/>
                      <a:gd name="T80" fmla="*/ 0 w 220"/>
                      <a:gd name="T81" fmla="*/ 1 h 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0"/>
                      <a:gd name="T124" fmla="*/ 0 h 19"/>
                      <a:gd name="T125" fmla="*/ 220 w 220"/>
                      <a:gd name="T126" fmla="*/ 19 h 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0" h="19">
                        <a:moveTo>
                          <a:pt x="0" y="1"/>
                        </a:moveTo>
                        <a:lnTo>
                          <a:pt x="1" y="1"/>
                        </a:lnTo>
                        <a:lnTo>
                          <a:pt x="6" y="2"/>
                        </a:lnTo>
                        <a:lnTo>
                          <a:pt x="13" y="3"/>
                        </a:lnTo>
                        <a:lnTo>
                          <a:pt x="23" y="4"/>
                        </a:lnTo>
                        <a:lnTo>
                          <a:pt x="34" y="5"/>
                        </a:lnTo>
                        <a:lnTo>
                          <a:pt x="48" y="6"/>
                        </a:lnTo>
                        <a:lnTo>
                          <a:pt x="63" y="7"/>
                        </a:lnTo>
                        <a:lnTo>
                          <a:pt x="78" y="8"/>
                        </a:lnTo>
                        <a:lnTo>
                          <a:pt x="95" y="9"/>
                        </a:lnTo>
                        <a:lnTo>
                          <a:pt x="112" y="9"/>
                        </a:lnTo>
                        <a:lnTo>
                          <a:pt x="130" y="9"/>
                        </a:lnTo>
                        <a:lnTo>
                          <a:pt x="147" y="9"/>
                        </a:lnTo>
                        <a:lnTo>
                          <a:pt x="163" y="8"/>
                        </a:lnTo>
                        <a:lnTo>
                          <a:pt x="179" y="6"/>
                        </a:lnTo>
                        <a:lnTo>
                          <a:pt x="194" y="4"/>
                        </a:lnTo>
                        <a:lnTo>
                          <a:pt x="208" y="0"/>
                        </a:lnTo>
                        <a:lnTo>
                          <a:pt x="211" y="0"/>
                        </a:lnTo>
                        <a:lnTo>
                          <a:pt x="214" y="0"/>
                        </a:lnTo>
                        <a:lnTo>
                          <a:pt x="217" y="0"/>
                        </a:lnTo>
                        <a:lnTo>
                          <a:pt x="219" y="0"/>
                        </a:lnTo>
                        <a:lnTo>
                          <a:pt x="220" y="2"/>
                        </a:lnTo>
                        <a:lnTo>
                          <a:pt x="218" y="4"/>
                        </a:lnTo>
                        <a:lnTo>
                          <a:pt x="214" y="8"/>
                        </a:lnTo>
                        <a:lnTo>
                          <a:pt x="211" y="9"/>
                        </a:lnTo>
                        <a:lnTo>
                          <a:pt x="206" y="12"/>
                        </a:lnTo>
                        <a:lnTo>
                          <a:pt x="200" y="14"/>
                        </a:lnTo>
                        <a:lnTo>
                          <a:pt x="193" y="15"/>
                        </a:lnTo>
                        <a:lnTo>
                          <a:pt x="184" y="16"/>
                        </a:lnTo>
                        <a:lnTo>
                          <a:pt x="174" y="18"/>
                        </a:lnTo>
                        <a:lnTo>
                          <a:pt x="163" y="19"/>
                        </a:lnTo>
                        <a:lnTo>
                          <a:pt x="150" y="19"/>
                        </a:lnTo>
                        <a:lnTo>
                          <a:pt x="136" y="19"/>
                        </a:lnTo>
                        <a:lnTo>
                          <a:pt x="121" y="18"/>
                        </a:lnTo>
                        <a:lnTo>
                          <a:pt x="104" y="17"/>
                        </a:lnTo>
                        <a:lnTo>
                          <a:pt x="86" y="15"/>
                        </a:lnTo>
                        <a:lnTo>
                          <a:pt x="66" y="13"/>
                        </a:lnTo>
                        <a:lnTo>
                          <a:pt x="46" y="10"/>
                        </a:lnTo>
                        <a:lnTo>
                          <a:pt x="23" y="6"/>
                        </a:lnTo>
                        <a:lnTo>
                          <a:pt x="0" y="1"/>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98"/>
                  <p:cNvSpPr>
                    <a:spLocks/>
                  </p:cNvSpPr>
                  <p:nvPr/>
                </p:nvSpPr>
                <p:spPr bwMode="auto">
                  <a:xfrm>
                    <a:off x="1432" y="2543"/>
                    <a:ext cx="158" cy="12"/>
                  </a:xfrm>
                  <a:custGeom>
                    <a:avLst/>
                    <a:gdLst>
                      <a:gd name="T0" fmla="*/ 0 w 158"/>
                      <a:gd name="T1" fmla="*/ 12 h 12"/>
                      <a:gd name="T2" fmla="*/ 1 w 158"/>
                      <a:gd name="T3" fmla="*/ 12 h 12"/>
                      <a:gd name="T4" fmla="*/ 6 w 158"/>
                      <a:gd name="T5" fmla="*/ 12 h 12"/>
                      <a:gd name="T6" fmla="*/ 13 w 158"/>
                      <a:gd name="T7" fmla="*/ 11 h 12"/>
                      <a:gd name="T8" fmla="*/ 22 w 158"/>
                      <a:gd name="T9" fmla="*/ 10 h 12"/>
                      <a:gd name="T10" fmla="*/ 32 w 158"/>
                      <a:gd name="T11" fmla="*/ 10 h 12"/>
                      <a:gd name="T12" fmla="*/ 44 w 158"/>
                      <a:gd name="T13" fmla="*/ 9 h 12"/>
                      <a:gd name="T14" fmla="*/ 57 w 158"/>
                      <a:gd name="T15" fmla="*/ 8 h 12"/>
                      <a:gd name="T16" fmla="*/ 70 w 158"/>
                      <a:gd name="T17" fmla="*/ 7 h 12"/>
                      <a:gd name="T18" fmla="*/ 83 w 158"/>
                      <a:gd name="T19" fmla="*/ 6 h 12"/>
                      <a:gd name="T20" fmla="*/ 96 w 158"/>
                      <a:gd name="T21" fmla="*/ 5 h 12"/>
                      <a:gd name="T22" fmla="*/ 108 w 158"/>
                      <a:gd name="T23" fmla="*/ 4 h 12"/>
                      <a:gd name="T24" fmla="*/ 119 w 158"/>
                      <a:gd name="T25" fmla="*/ 3 h 12"/>
                      <a:gd name="T26" fmla="*/ 128 w 158"/>
                      <a:gd name="T27" fmla="*/ 2 h 12"/>
                      <a:gd name="T28" fmla="*/ 136 w 158"/>
                      <a:gd name="T29" fmla="*/ 1 h 12"/>
                      <a:gd name="T30" fmla="*/ 141 w 158"/>
                      <a:gd name="T31" fmla="*/ 0 h 12"/>
                      <a:gd name="T32" fmla="*/ 144 w 158"/>
                      <a:gd name="T33" fmla="*/ 0 h 12"/>
                      <a:gd name="T34" fmla="*/ 146 w 158"/>
                      <a:gd name="T35" fmla="*/ 0 h 12"/>
                      <a:gd name="T36" fmla="*/ 149 w 158"/>
                      <a:gd name="T37" fmla="*/ 0 h 12"/>
                      <a:gd name="T38" fmla="*/ 153 w 158"/>
                      <a:gd name="T39" fmla="*/ 0 h 12"/>
                      <a:gd name="T40" fmla="*/ 156 w 158"/>
                      <a:gd name="T41" fmla="*/ 1 h 12"/>
                      <a:gd name="T42" fmla="*/ 158 w 158"/>
                      <a:gd name="T43" fmla="*/ 3 h 12"/>
                      <a:gd name="T44" fmla="*/ 158 w 158"/>
                      <a:gd name="T45" fmla="*/ 4 h 12"/>
                      <a:gd name="T46" fmla="*/ 157 w 158"/>
                      <a:gd name="T47" fmla="*/ 5 h 12"/>
                      <a:gd name="T48" fmla="*/ 152 w 158"/>
                      <a:gd name="T49" fmla="*/ 7 h 12"/>
                      <a:gd name="T50" fmla="*/ 148 w 158"/>
                      <a:gd name="T51" fmla="*/ 7 h 12"/>
                      <a:gd name="T52" fmla="*/ 141 w 158"/>
                      <a:gd name="T53" fmla="*/ 8 h 12"/>
                      <a:gd name="T54" fmla="*/ 132 w 158"/>
                      <a:gd name="T55" fmla="*/ 9 h 12"/>
                      <a:gd name="T56" fmla="*/ 121 w 158"/>
                      <a:gd name="T57" fmla="*/ 9 h 12"/>
                      <a:gd name="T58" fmla="*/ 110 w 158"/>
                      <a:gd name="T59" fmla="*/ 9 h 12"/>
                      <a:gd name="T60" fmla="*/ 97 w 158"/>
                      <a:gd name="T61" fmla="*/ 10 h 12"/>
                      <a:gd name="T62" fmla="*/ 84 w 158"/>
                      <a:gd name="T63" fmla="*/ 10 h 12"/>
                      <a:gd name="T64" fmla="*/ 70 w 158"/>
                      <a:gd name="T65" fmla="*/ 11 h 12"/>
                      <a:gd name="T66" fmla="*/ 57 w 158"/>
                      <a:gd name="T67" fmla="*/ 11 h 12"/>
                      <a:gd name="T68" fmla="*/ 44 w 158"/>
                      <a:gd name="T69" fmla="*/ 11 h 12"/>
                      <a:gd name="T70" fmla="*/ 32 w 158"/>
                      <a:gd name="T71" fmla="*/ 12 h 12"/>
                      <a:gd name="T72" fmla="*/ 22 w 158"/>
                      <a:gd name="T73" fmla="*/ 12 h 12"/>
                      <a:gd name="T74" fmla="*/ 13 w 158"/>
                      <a:gd name="T75" fmla="*/ 12 h 12"/>
                      <a:gd name="T76" fmla="*/ 6 w 158"/>
                      <a:gd name="T77" fmla="*/ 12 h 12"/>
                      <a:gd name="T78" fmla="*/ 1 w 158"/>
                      <a:gd name="T79" fmla="*/ 12 h 12"/>
                      <a:gd name="T80" fmla="*/ 0 w 158"/>
                      <a:gd name="T81" fmla="*/ 12 h 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2"/>
                      <a:gd name="T125" fmla="*/ 158 w 158"/>
                      <a:gd name="T126" fmla="*/ 12 h 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2">
                        <a:moveTo>
                          <a:pt x="0" y="12"/>
                        </a:moveTo>
                        <a:lnTo>
                          <a:pt x="1" y="12"/>
                        </a:lnTo>
                        <a:lnTo>
                          <a:pt x="6" y="12"/>
                        </a:lnTo>
                        <a:lnTo>
                          <a:pt x="13" y="11"/>
                        </a:lnTo>
                        <a:lnTo>
                          <a:pt x="22" y="10"/>
                        </a:lnTo>
                        <a:lnTo>
                          <a:pt x="32" y="10"/>
                        </a:lnTo>
                        <a:lnTo>
                          <a:pt x="44" y="9"/>
                        </a:lnTo>
                        <a:lnTo>
                          <a:pt x="57" y="8"/>
                        </a:lnTo>
                        <a:lnTo>
                          <a:pt x="70" y="7"/>
                        </a:lnTo>
                        <a:lnTo>
                          <a:pt x="83" y="6"/>
                        </a:lnTo>
                        <a:lnTo>
                          <a:pt x="96" y="5"/>
                        </a:lnTo>
                        <a:lnTo>
                          <a:pt x="108" y="4"/>
                        </a:lnTo>
                        <a:lnTo>
                          <a:pt x="119" y="3"/>
                        </a:lnTo>
                        <a:lnTo>
                          <a:pt x="128" y="2"/>
                        </a:lnTo>
                        <a:lnTo>
                          <a:pt x="136" y="1"/>
                        </a:lnTo>
                        <a:lnTo>
                          <a:pt x="141" y="0"/>
                        </a:lnTo>
                        <a:lnTo>
                          <a:pt x="144" y="0"/>
                        </a:lnTo>
                        <a:lnTo>
                          <a:pt x="146" y="0"/>
                        </a:lnTo>
                        <a:lnTo>
                          <a:pt x="149" y="0"/>
                        </a:lnTo>
                        <a:lnTo>
                          <a:pt x="153" y="0"/>
                        </a:lnTo>
                        <a:lnTo>
                          <a:pt x="156" y="1"/>
                        </a:lnTo>
                        <a:lnTo>
                          <a:pt x="158" y="3"/>
                        </a:lnTo>
                        <a:lnTo>
                          <a:pt x="158" y="4"/>
                        </a:lnTo>
                        <a:lnTo>
                          <a:pt x="157" y="5"/>
                        </a:lnTo>
                        <a:lnTo>
                          <a:pt x="152" y="7"/>
                        </a:lnTo>
                        <a:lnTo>
                          <a:pt x="148" y="7"/>
                        </a:lnTo>
                        <a:lnTo>
                          <a:pt x="141" y="8"/>
                        </a:lnTo>
                        <a:lnTo>
                          <a:pt x="132" y="9"/>
                        </a:lnTo>
                        <a:lnTo>
                          <a:pt x="121" y="9"/>
                        </a:lnTo>
                        <a:lnTo>
                          <a:pt x="110" y="9"/>
                        </a:lnTo>
                        <a:lnTo>
                          <a:pt x="97" y="10"/>
                        </a:lnTo>
                        <a:lnTo>
                          <a:pt x="84" y="10"/>
                        </a:lnTo>
                        <a:lnTo>
                          <a:pt x="70" y="11"/>
                        </a:lnTo>
                        <a:lnTo>
                          <a:pt x="57" y="11"/>
                        </a:lnTo>
                        <a:lnTo>
                          <a:pt x="44" y="11"/>
                        </a:lnTo>
                        <a:lnTo>
                          <a:pt x="32" y="12"/>
                        </a:lnTo>
                        <a:lnTo>
                          <a:pt x="22" y="12"/>
                        </a:lnTo>
                        <a:lnTo>
                          <a:pt x="13" y="12"/>
                        </a:lnTo>
                        <a:lnTo>
                          <a:pt x="6" y="12"/>
                        </a:lnTo>
                        <a:lnTo>
                          <a:pt x="1" y="12"/>
                        </a:lnTo>
                        <a:lnTo>
                          <a:pt x="0" y="1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99"/>
                  <p:cNvSpPr>
                    <a:spLocks/>
                  </p:cNvSpPr>
                  <p:nvPr/>
                </p:nvSpPr>
                <p:spPr bwMode="auto">
                  <a:xfrm>
                    <a:off x="1602" y="2521"/>
                    <a:ext cx="54" cy="26"/>
                  </a:xfrm>
                  <a:custGeom>
                    <a:avLst/>
                    <a:gdLst>
                      <a:gd name="T0" fmla="*/ 0 w 54"/>
                      <a:gd name="T1" fmla="*/ 26 h 26"/>
                      <a:gd name="T2" fmla="*/ 2 w 54"/>
                      <a:gd name="T3" fmla="*/ 24 h 26"/>
                      <a:gd name="T4" fmla="*/ 9 w 54"/>
                      <a:gd name="T5" fmla="*/ 20 h 26"/>
                      <a:gd name="T6" fmla="*/ 18 w 54"/>
                      <a:gd name="T7" fmla="*/ 14 h 26"/>
                      <a:gd name="T8" fmla="*/ 29 w 54"/>
                      <a:gd name="T9" fmla="*/ 8 h 26"/>
                      <a:gd name="T10" fmla="*/ 39 w 54"/>
                      <a:gd name="T11" fmla="*/ 3 h 26"/>
                      <a:gd name="T12" fmla="*/ 48 w 54"/>
                      <a:gd name="T13" fmla="*/ 0 h 26"/>
                      <a:gd name="T14" fmla="*/ 53 w 54"/>
                      <a:gd name="T15" fmla="*/ 0 h 26"/>
                      <a:gd name="T16" fmla="*/ 54 w 54"/>
                      <a:gd name="T17" fmla="*/ 4 h 26"/>
                      <a:gd name="T18" fmla="*/ 50 w 54"/>
                      <a:gd name="T19" fmla="*/ 10 h 26"/>
                      <a:gd name="T20" fmla="*/ 43 w 54"/>
                      <a:gd name="T21" fmla="*/ 15 h 26"/>
                      <a:gd name="T22" fmla="*/ 34 w 54"/>
                      <a:gd name="T23" fmla="*/ 19 h 26"/>
                      <a:gd name="T24" fmla="*/ 25 w 54"/>
                      <a:gd name="T25" fmla="*/ 22 h 26"/>
                      <a:gd name="T26" fmla="*/ 15 w 54"/>
                      <a:gd name="T27" fmla="*/ 23 h 26"/>
                      <a:gd name="T28" fmla="*/ 7 w 54"/>
                      <a:gd name="T29" fmla="*/ 25 h 26"/>
                      <a:gd name="T30" fmla="*/ 2 w 54"/>
                      <a:gd name="T31" fmla="*/ 26 h 26"/>
                      <a:gd name="T32" fmla="*/ 0 w 54"/>
                      <a:gd name="T33" fmla="*/ 26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26"/>
                      <a:gd name="T53" fmla="*/ 54 w 54"/>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26">
                        <a:moveTo>
                          <a:pt x="0" y="26"/>
                        </a:moveTo>
                        <a:lnTo>
                          <a:pt x="2" y="24"/>
                        </a:lnTo>
                        <a:lnTo>
                          <a:pt x="9" y="20"/>
                        </a:lnTo>
                        <a:lnTo>
                          <a:pt x="18" y="14"/>
                        </a:lnTo>
                        <a:lnTo>
                          <a:pt x="29" y="8"/>
                        </a:lnTo>
                        <a:lnTo>
                          <a:pt x="39" y="3"/>
                        </a:lnTo>
                        <a:lnTo>
                          <a:pt x="48" y="0"/>
                        </a:lnTo>
                        <a:lnTo>
                          <a:pt x="53" y="0"/>
                        </a:lnTo>
                        <a:lnTo>
                          <a:pt x="54" y="4"/>
                        </a:lnTo>
                        <a:lnTo>
                          <a:pt x="50" y="10"/>
                        </a:lnTo>
                        <a:lnTo>
                          <a:pt x="43" y="15"/>
                        </a:lnTo>
                        <a:lnTo>
                          <a:pt x="34" y="19"/>
                        </a:lnTo>
                        <a:lnTo>
                          <a:pt x="25" y="22"/>
                        </a:lnTo>
                        <a:lnTo>
                          <a:pt x="15" y="23"/>
                        </a:lnTo>
                        <a:lnTo>
                          <a:pt x="7" y="25"/>
                        </a:lnTo>
                        <a:lnTo>
                          <a:pt x="2" y="26"/>
                        </a:lnTo>
                        <a:lnTo>
                          <a:pt x="0" y="26"/>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100"/>
                  <p:cNvSpPr>
                    <a:spLocks/>
                  </p:cNvSpPr>
                  <p:nvPr/>
                </p:nvSpPr>
                <p:spPr bwMode="auto">
                  <a:xfrm>
                    <a:off x="1595" y="2497"/>
                    <a:ext cx="68" cy="35"/>
                  </a:xfrm>
                  <a:custGeom>
                    <a:avLst/>
                    <a:gdLst>
                      <a:gd name="T0" fmla="*/ 0 w 68"/>
                      <a:gd name="T1" fmla="*/ 35 h 35"/>
                      <a:gd name="T2" fmla="*/ 68 w 68"/>
                      <a:gd name="T3" fmla="*/ 0 h 35"/>
                      <a:gd name="T4" fmla="*/ 67 w 68"/>
                      <a:gd name="T5" fmla="*/ 1 h 35"/>
                      <a:gd name="T6" fmla="*/ 62 w 68"/>
                      <a:gd name="T7" fmla="*/ 4 h 35"/>
                      <a:gd name="T8" fmla="*/ 55 w 68"/>
                      <a:gd name="T9" fmla="*/ 9 h 35"/>
                      <a:gd name="T10" fmla="*/ 47 w 68"/>
                      <a:gd name="T11" fmla="*/ 15 h 35"/>
                      <a:gd name="T12" fmla="*/ 36 w 68"/>
                      <a:gd name="T13" fmla="*/ 21 h 35"/>
                      <a:gd name="T14" fmla="*/ 25 w 68"/>
                      <a:gd name="T15" fmla="*/ 27 h 35"/>
                      <a:gd name="T16" fmla="*/ 12 w 68"/>
                      <a:gd name="T17" fmla="*/ 32 h 35"/>
                      <a:gd name="T18" fmla="*/ 0 w 68"/>
                      <a:gd name="T19" fmla="*/ 35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35"/>
                      <a:gd name="T32" fmla="*/ 68 w 68"/>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35">
                        <a:moveTo>
                          <a:pt x="0" y="35"/>
                        </a:moveTo>
                        <a:lnTo>
                          <a:pt x="68" y="0"/>
                        </a:lnTo>
                        <a:lnTo>
                          <a:pt x="67" y="1"/>
                        </a:lnTo>
                        <a:lnTo>
                          <a:pt x="62" y="4"/>
                        </a:lnTo>
                        <a:lnTo>
                          <a:pt x="55" y="9"/>
                        </a:lnTo>
                        <a:lnTo>
                          <a:pt x="47" y="15"/>
                        </a:lnTo>
                        <a:lnTo>
                          <a:pt x="36" y="21"/>
                        </a:lnTo>
                        <a:lnTo>
                          <a:pt x="25" y="27"/>
                        </a:lnTo>
                        <a:lnTo>
                          <a:pt x="12" y="32"/>
                        </a:lnTo>
                        <a:lnTo>
                          <a:pt x="0" y="35"/>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101"/>
                  <p:cNvSpPr>
                    <a:spLocks/>
                  </p:cNvSpPr>
                  <p:nvPr/>
                </p:nvSpPr>
                <p:spPr bwMode="auto">
                  <a:xfrm>
                    <a:off x="1314" y="2089"/>
                    <a:ext cx="107" cy="65"/>
                  </a:xfrm>
                  <a:custGeom>
                    <a:avLst/>
                    <a:gdLst>
                      <a:gd name="T0" fmla="*/ 0 w 107"/>
                      <a:gd name="T1" fmla="*/ 0 h 65"/>
                      <a:gd name="T2" fmla="*/ 1 w 107"/>
                      <a:gd name="T3" fmla="*/ 1 h 65"/>
                      <a:gd name="T4" fmla="*/ 2 w 107"/>
                      <a:gd name="T5" fmla="*/ 2 h 65"/>
                      <a:gd name="T6" fmla="*/ 4 w 107"/>
                      <a:gd name="T7" fmla="*/ 5 h 65"/>
                      <a:gd name="T8" fmla="*/ 7 w 107"/>
                      <a:gd name="T9" fmla="*/ 7 h 65"/>
                      <a:gd name="T10" fmla="*/ 10 w 107"/>
                      <a:gd name="T11" fmla="*/ 11 h 65"/>
                      <a:gd name="T12" fmla="*/ 14 w 107"/>
                      <a:gd name="T13" fmla="*/ 15 h 65"/>
                      <a:gd name="T14" fmla="*/ 20 w 107"/>
                      <a:gd name="T15" fmla="*/ 20 h 65"/>
                      <a:gd name="T16" fmla="*/ 26 w 107"/>
                      <a:gd name="T17" fmla="*/ 25 h 65"/>
                      <a:gd name="T18" fmla="*/ 32 w 107"/>
                      <a:gd name="T19" fmla="*/ 31 h 65"/>
                      <a:gd name="T20" fmla="*/ 40 w 107"/>
                      <a:gd name="T21" fmla="*/ 36 h 65"/>
                      <a:gd name="T22" fmla="*/ 48 w 107"/>
                      <a:gd name="T23" fmla="*/ 42 h 65"/>
                      <a:gd name="T24" fmla="*/ 58 w 107"/>
                      <a:gd name="T25" fmla="*/ 47 h 65"/>
                      <a:gd name="T26" fmla="*/ 68 w 107"/>
                      <a:gd name="T27" fmla="*/ 52 h 65"/>
                      <a:gd name="T28" fmla="*/ 78 w 107"/>
                      <a:gd name="T29" fmla="*/ 57 h 65"/>
                      <a:gd name="T30" fmla="*/ 90 w 107"/>
                      <a:gd name="T31" fmla="*/ 61 h 65"/>
                      <a:gd name="T32" fmla="*/ 102 w 107"/>
                      <a:gd name="T33" fmla="*/ 65 h 65"/>
                      <a:gd name="T34" fmla="*/ 103 w 107"/>
                      <a:gd name="T35" fmla="*/ 65 h 65"/>
                      <a:gd name="T36" fmla="*/ 104 w 107"/>
                      <a:gd name="T37" fmla="*/ 65 h 65"/>
                      <a:gd name="T38" fmla="*/ 105 w 107"/>
                      <a:gd name="T39" fmla="*/ 64 h 65"/>
                      <a:gd name="T40" fmla="*/ 107 w 107"/>
                      <a:gd name="T41" fmla="*/ 62 h 65"/>
                      <a:gd name="T42" fmla="*/ 107 w 107"/>
                      <a:gd name="T43" fmla="*/ 62 h 65"/>
                      <a:gd name="T44" fmla="*/ 106 w 107"/>
                      <a:gd name="T45" fmla="*/ 60 h 65"/>
                      <a:gd name="T46" fmla="*/ 104 w 107"/>
                      <a:gd name="T47" fmla="*/ 58 h 65"/>
                      <a:gd name="T48" fmla="*/ 99 w 107"/>
                      <a:gd name="T49" fmla="*/ 56 h 65"/>
                      <a:gd name="T50" fmla="*/ 96 w 107"/>
                      <a:gd name="T51" fmla="*/ 55 h 65"/>
                      <a:gd name="T52" fmla="*/ 93 w 107"/>
                      <a:gd name="T53" fmla="*/ 54 h 65"/>
                      <a:gd name="T54" fmla="*/ 89 w 107"/>
                      <a:gd name="T55" fmla="*/ 53 h 65"/>
                      <a:gd name="T56" fmla="*/ 85 w 107"/>
                      <a:gd name="T57" fmla="*/ 52 h 65"/>
                      <a:gd name="T58" fmla="*/ 80 w 107"/>
                      <a:gd name="T59" fmla="*/ 50 h 65"/>
                      <a:gd name="T60" fmla="*/ 75 w 107"/>
                      <a:gd name="T61" fmla="*/ 48 h 65"/>
                      <a:gd name="T62" fmla="*/ 70 w 107"/>
                      <a:gd name="T63" fmla="*/ 46 h 65"/>
                      <a:gd name="T64" fmla="*/ 64 w 107"/>
                      <a:gd name="T65" fmla="*/ 43 h 65"/>
                      <a:gd name="T66" fmla="*/ 58 w 107"/>
                      <a:gd name="T67" fmla="*/ 40 h 65"/>
                      <a:gd name="T68" fmla="*/ 51 w 107"/>
                      <a:gd name="T69" fmla="*/ 37 h 65"/>
                      <a:gd name="T70" fmla="*/ 44 w 107"/>
                      <a:gd name="T71" fmla="*/ 32 h 65"/>
                      <a:gd name="T72" fmla="*/ 36 w 107"/>
                      <a:gd name="T73" fmla="*/ 27 h 65"/>
                      <a:gd name="T74" fmla="*/ 28 w 107"/>
                      <a:gd name="T75" fmla="*/ 22 h 65"/>
                      <a:gd name="T76" fmla="*/ 20 w 107"/>
                      <a:gd name="T77" fmla="*/ 15 h 65"/>
                      <a:gd name="T78" fmla="*/ 10 w 107"/>
                      <a:gd name="T79" fmla="*/ 8 h 65"/>
                      <a:gd name="T80" fmla="*/ 0 w 107"/>
                      <a:gd name="T81" fmla="*/ 0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
                      <a:gd name="T124" fmla="*/ 0 h 65"/>
                      <a:gd name="T125" fmla="*/ 107 w 10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 h="65">
                        <a:moveTo>
                          <a:pt x="0" y="0"/>
                        </a:moveTo>
                        <a:lnTo>
                          <a:pt x="1" y="1"/>
                        </a:lnTo>
                        <a:lnTo>
                          <a:pt x="2" y="2"/>
                        </a:lnTo>
                        <a:lnTo>
                          <a:pt x="4" y="5"/>
                        </a:lnTo>
                        <a:lnTo>
                          <a:pt x="7" y="7"/>
                        </a:lnTo>
                        <a:lnTo>
                          <a:pt x="10" y="11"/>
                        </a:lnTo>
                        <a:lnTo>
                          <a:pt x="14" y="15"/>
                        </a:lnTo>
                        <a:lnTo>
                          <a:pt x="20" y="20"/>
                        </a:lnTo>
                        <a:lnTo>
                          <a:pt x="26" y="25"/>
                        </a:lnTo>
                        <a:lnTo>
                          <a:pt x="32" y="31"/>
                        </a:lnTo>
                        <a:lnTo>
                          <a:pt x="40" y="36"/>
                        </a:lnTo>
                        <a:lnTo>
                          <a:pt x="48" y="42"/>
                        </a:lnTo>
                        <a:lnTo>
                          <a:pt x="58" y="47"/>
                        </a:lnTo>
                        <a:lnTo>
                          <a:pt x="68" y="52"/>
                        </a:lnTo>
                        <a:lnTo>
                          <a:pt x="78" y="57"/>
                        </a:lnTo>
                        <a:lnTo>
                          <a:pt x="90" y="61"/>
                        </a:lnTo>
                        <a:lnTo>
                          <a:pt x="102" y="65"/>
                        </a:lnTo>
                        <a:lnTo>
                          <a:pt x="103" y="65"/>
                        </a:lnTo>
                        <a:lnTo>
                          <a:pt x="104" y="65"/>
                        </a:lnTo>
                        <a:lnTo>
                          <a:pt x="105" y="64"/>
                        </a:lnTo>
                        <a:lnTo>
                          <a:pt x="107" y="62"/>
                        </a:lnTo>
                        <a:lnTo>
                          <a:pt x="106" y="60"/>
                        </a:lnTo>
                        <a:lnTo>
                          <a:pt x="104" y="58"/>
                        </a:lnTo>
                        <a:lnTo>
                          <a:pt x="99" y="56"/>
                        </a:lnTo>
                        <a:lnTo>
                          <a:pt x="96" y="55"/>
                        </a:lnTo>
                        <a:lnTo>
                          <a:pt x="93" y="54"/>
                        </a:lnTo>
                        <a:lnTo>
                          <a:pt x="89" y="53"/>
                        </a:lnTo>
                        <a:lnTo>
                          <a:pt x="85" y="52"/>
                        </a:lnTo>
                        <a:lnTo>
                          <a:pt x="80" y="50"/>
                        </a:lnTo>
                        <a:lnTo>
                          <a:pt x="75" y="48"/>
                        </a:lnTo>
                        <a:lnTo>
                          <a:pt x="70" y="46"/>
                        </a:lnTo>
                        <a:lnTo>
                          <a:pt x="64" y="43"/>
                        </a:lnTo>
                        <a:lnTo>
                          <a:pt x="58" y="40"/>
                        </a:lnTo>
                        <a:lnTo>
                          <a:pt x="51" y="37"/>
                        </a:lnTo>
                        <a:lnTo>
                          <a:pt x="44" y="32"/>
                        </a:lnTo>
                        <a:lnTo>
                          <a:pt x="36" y="27"/>
                        </a:lnTo>
                        <a:lnTo>
                          <a:pt x="28" y="22"/>
                        </a:lnTo>
                        <a:lnTo>
                          <a:pt x="20" y="15"/>
                        </a:lnTo>
                        <a:lnTo>
                          <a:pt x="10" y="8"/>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102"/>
                  <p:cNvSpPr>
                    <a:spLocks/>
                  </p:cNvSpPr>
                  <p:nvPr/>
                </p:nvSpPr>
                <p:spPr bwMode="auto">
                  <a:xfrm>
                    <a:off x="1320" y="2111"/>
                    <a:ext cx="41" cy="335"/>
                  </a:xfrm>
                  <a:custGeom>
                    <a:avLst/>
                    <a:gdLst>
                      <a:gd name="T0" fmla="*/ 2 w 41"/>
                      <a:gd name="T1" fmla="*/ 2 h 335"/>
                      <a:gd name="T2" fmla="*/ 3 w 41"/>
                      <a:gd name="T3" fmla="*/ 5 h 335"/>
                      <a:gd name="T4" fmla="*/ 5 w 41"/>
                      <a:gd name="T5" fmla="*/ 11 h 335"/>
                      <a:gd name="T6" fmla="*/ 8 w 41"/>
                      <a:gd name="T7" fmla="*/ 20 h 335"/>
                      <a:gd name="T8" fmla="*/ 12 w 41"/>
                      <a:gd name="T9" fmla="*/ 33 h 335"/>
                      <a:gd name="T10" fmla="*/ 17 w 41"/>
                      <a:gd name="T11" fmla="*/ 49 h 335"/>
                      <a:gd name="T12" fmla="*/ 21 w 41"/>
                      <a:gd name="T13" fmla="*/ 68 h 335"/>
                      <a:gd name="T14" fmla="*/ 26 w 41"/>
                      <a:gd name="T15" fmla="*/ 89 h 335"/>
                      <a:gd name="T16" fmla="*/ 29 w 41"/>
                      <a:gd name="T17" fmla="*/ 112 h 335"/>
                      <a:gd name="T18" fmla="*/ 32 w 41"/>
                      <a:gd name="T19" fmla="*/ 137 h 335"/>
                      <a:gd name="T20" fmla="*/ 34 w 41"/>
                      <a:gd name="T21" fmla="*/ 163 h 335"/>
                      <a:gd name="T22" fmla="*/ 34 w 41"/>
                      <a:gd name="T23" fmla="*/ 191 h 335"/>
                      <a:gd name="T24" fmla="*/ 32 w 41"/>
                      <a:gd name="T25" fmla="*/ 219 h 335"/>
                      <a:gd name="T26" fmla="*/ 28 w 41"/>
                      <a:gd name="T27" fmla="*/ 248 h 335"/>
                      <a:gd name="T28" fmla="*/ 21 w 41"/>
                      <a:gd name="T29" fmla="*/ 277 h 335"/>
                      <a:gd name="T30" fmla="*/ 12 w 41"/>
                      <a:gd name="T31" fmla="*/ 306 h 335"/>
                      <a:gd name="T32" fmla="*/ 0 w 41"/>
                      <a:gd name="T33" fmla="*/ 335 h 335"/>
                      <a:gd name="T34" fmla="*/ 1 w 41"/>
                      <a:gd name="T35" fmla="*/ 333 h 335"/>
                      <a:gd name="T36" fmla="*/ 3 w 41"/>
                      <a:gd name="T37" fmla="*/ 329 h 335"/>
                      <a:gd name="T38" fmla="*/ 7 w 41"/>
                      <a:gd name="T39" fmla="*/ 322 h 335"/>
                      <a:gd name="T40" fmla="*/ 12 w 41"/>
                      <a:gd name="T41" fmla="*/ 312 h 335"/>
                      <a:gd name="T42" fmla="*/ 17 w 41"/>
                      <a:gd name="T43" fmla="*/ 300 h 335"/>
                      <a:gd name="T44" fmla="*/ 23 w 41"/>
                      <a:gd name="T45" fmla="*/ 285 h 335"/>
                      <a:gd name="T46" fmla="*/ 29 w 41"/>
                      <a:gd name="T47" fmla="*/ 267 h 335"/>
                      <a:gd name="T48" fmla="*/ 34 w 41"/>
                      <a:gd name="T49" fmla="*/ 248 h 335"/>
                      <a:gd name="T50" fmla="*/ 38 w 41"/>
                      <a:gd name="T51" fmla="*/ 225 h 335"/>
                      <a:gd name="T52" fmla="*/ 40 w 41"/>
                      <a:gd name="T53" fmla="*/ 201 h 335"/>
                      <a:gd name="T54" fmla="*/ 41 w 41"/>
                      <a:gd name="T55" fmla="*/ 175 h 335"/>
                      <a:gd name="T56" fmla="*/ 41 w 41"/>
                      <a:gd name="T57" fmla="*/ 147 h 335"/>
                      <a:gd name="T58" fmla="*/ 38 w 41"/>
                      <a:gd name="T59" fmla="*/ 116 h 335"/>
                      <a:gd name="T60" fmla="*/ 32 w 41"/>
                      <a:gd name="T61" fmla="*/ 84 h 335"/>
                      <a:gd name="T62" fmla="*/ 23 w 41"/>
                      <a:gd name="T63" fmla="*/ 50 h 335"/>
                      <a:gd name="T64" fmla="*/ 11 w 41"/>
                      <a:gd name="T65" fmla="*/ 15 h 335"/>
                      <a:gd name="T66" fmla="*/ 10 w 41"/>
                      <a:gd name="T67" fmla="*/ 12 h 335"/>
                      <a:gd name="T68" fmla="*/ 8 w 41"/>
                      <a:gd name="T69" fmla="*/ 5 h 335"/>
                      <a:gd name="T70" fmla="*/ 5 w 41"/>
                      <a:gd name="T71" fmla="*/ 0 h 335"/>
                      <a:gd name="T72" fmla="*/ 2 w 41"/>
                      <a:gd name="T73" fmla="*/ 2 h 3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335"/>
                      <a:gd name="T113" fmla="*/ 41 w 41"/>
                      <a:gd name="T114" fmla="*/ 335 h 3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335">
                        <a:moveTo>
                          <a:pt x="2" y="2"/>
                        </a:moveTo>
                        <a:lnTo>
                          <a:pt x="3" y="5"/>
                        </a:lnTo>
                        <a:lnTo>
                          <a:pt x="5" y="11"/>
                        </a:lnTo>
                        <a:lnTo>
                          <a:pt x="8" y="20"/>
                        </a:lnTo>
                        <a:lnTo>
                          <a:pt x="12" y="33"/>
                        </a:lnTo>
                        <a:lnTo>
                          <a:pt x="17" y="49"/>
                        </a:lnTo>
                        <a:lnTo>
                          <a:pt x="21" y="68"/>
                        </a:lnTo>
                        <a:lnTo>
                          <a:pt x="26" y="89"/>
                        </a:lnTo>
                        <a:lnTo>
                          <a:pt x="29" y="112"/>
                        </a:lnTo>
                        <a:lnTo>
                          <a:pt x="32" y="137"/>
                        </a:lnTo>
                        <a:lnTo>
                          <a:pt x="34" y="163"/>
                        </a:lnTo>
                        <a:lnTo>
                          <a:pt x="34" y="191"/>
                        </a:lnTo>
                        <a:lnTo>
                          <a:pt x="32" y="219"/>
                        </a:lnTo>
                        <a:lnTo>
                          <a:pt x="28" y="248"/>
                        </a:lnTo>
                        <a:lnTo>
                          <a:pt x="21" y="277"/>
                        </a:lnTo>
                        <a:lnTo>
                          <a:pt x="12" y="306"/>
                        </a:lnTo>
                        <a:lnTo>
                          <a:pt x="0" y="335"/>
                        </a:lnTo>
                        <a:lnTo>
                          <a:pt x="1" y="333"/>
                        </a:lnTo>
                        <a:lnTo>
                          <a:pt x="3" y="329"/>
                        </a:lnTo>
                        <a:lnTo>
                          <a:pt x="7" y="322"/>
                        </a:lnTo>
                        <a:lnTo>
                          <a:pt x="12" y="312"/>
                        </a:lnTo>
                        <a:lnTo>
                          <a:pt x="17" y="300"/>
                        </a:lnTo>
                        <a:lnTo>
                          <a:pt x="23" y="285"/>
                        </a:lnTo>
                        <a:lnTo>
                          <a:pt x="29" y="267"/>
                        </a:lnTo>
                        <a:lnTo>
                          <a:pt x="34" y="248"/>
                        </a:lnTo>
                        <a:lnTo>
                          <a:pt x="38" y="225"/>
                        </a:lnTo>
                        <a:lnTo>
                          <a:pt x="40" y="201"/>
                        </a:lnTo>
                        <a:lnTo>
                          <a:pt x="41" y="175"/>
                        </a:lnTo>
                        <a:lnTo>
                          <a:pt x="41" y="147"/>
                        </a:lnTo>
                        <a:lnTo>
                          <a:pt x="38" y="116"/>
                        </a:lnTo>
                        <a:lnTo>
                          <a:pt x="32" y="84"/>
                        </a:lnTo>
                        <a:lnTo>
                          <a:pt x="23" y="50"/>
                        </a:lnTo>
                        <a:lnTo>
                          <a:pt x="11" y="15"/>
                        </a:lnTo>
                        <a:lnTo>
                          <a:pt x="10" y="12"/>
                        </a:lnTo>
                        <a:lnTo>
                          <a:pt x="8" y="5"/>
                        </a:lnTo>
                        <a:lnTo>
                          <a:pt x="5" y="0"/>
                        </a:lnTo>
                        <a:lnTo>
                          <a:pt x="2" y="2"/>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103"/>
                  <p:cNvSpPr>
                    <a:spLocks/>
                  </p:cNvSpPr>
                  <p:nvPr/>
                </p:nvSpPr>
                <p:spPr bwMode="auto">
                  <a:xfrm>
                    <a:off x="1282" y="1845"/>
                    <a:ext cx="67" cy="44"/>
                  </a:xfrm>
                  <a:custGeom>
                    <a:avLst/>
                    <a:gdLst>
                      <a:gd name="T0" fmla="*/ 0 w 67"/>
                      <a:gd name="T1" fmla="*/ 0 h 44"/>
                      <a:gd name="T2" fmla="*/ 1 w 67"/>
                      <a:gd name="T3" fmla="*/ 1 h 44"/>
                      <a:gd name="T4" fmla="*/ 3 w 67"/>
                      <a:gd name="T5" fmla="*/ 3 h 44"/>
                      <a:gd name="T6" fmla="*/ 6 w 67"/>
                      <a:gd name="T7" fmla="*/ 6 h 44"/>
                      <a:gd name="T8" fmla="*/ 9 w 67"/>
                      <a:gd name="T9" fmla="*/ 9 h 44"/>
                      <a:gd name="T10" fmla="*/ 14 w 67"/>
                      <a:gd name="T11" fmla="*/ 13 h 44"/>
                      <a:gd name="T12" fmla="*/ 19 w 67"/>
                      <a:gd name="T13" fmla="*/ 16 h 44"/>
                      <a:gd name="T14" fmla="*/ 25 w 67"/>
                      <a:gd name="T15" fmla="*/ 19 h 44"/>
                      <a:gd name="T16" fmla="*/ 31 w 67"/>
                      <a:gd name="T17" fmla="*/ 22 h 44"/>
                      <a:gd name="T18" fmla="*/ 37 w 67"/>
                      <a:gd name="T19" fmla="*/ 24 h 44"/>
                      <a:gd name="T20" fmla="*/ 43 w 67"/>
                      <a:gd name="T21" fmla="*/ 26 h 44"/>
                      <a:gd name="T22" fmla="*/ 48 w 67"/>
                      <a:gd name="T23" fmla="*/ 27 h 44"/>
                      <a:gd name="T24" fmla="*/ 53 w 67"/>
                      <a:gd name="T25" fmla="*/ 29 h 44"/>
                      <a:gd name="T26" fmla="*/ 58 w 67"/>
                      <a:gd name="T27" fmla="*/ 31 h 44"/>
                      <a:gd name="T28" fmla="*/ 62 w 67"/>
                      <a:gd name="T29" fmla="*/ 34 h 44"/>
                      <a:gd name="T30" fmla="*/ 65 w 67"/>
                      <a:gd name="T31" fmla="*/ 39 h 44"/>
                      <a:gd name="T32" fmla="*/ 67 w 67"/>
                      <a:gd name="T33" fmla="*/ 44 h 44"/>
                      <a:gd name="T34" fmla="*/ 67 w 67"/>
                      <a:gd name="T35" fmla="*/ 44 h 44"/>
                      <a:gd name="T36" fmla="*/ 67 w 67"/>
                      <a:gd name="T37" fmla="*/ 42 h 44"/>
                      <a:gd name="T38" fmla="*/ 67 w 67"/>
                      <a:gd name="T39" fmla="*/ 39 h 44"/>
                      <a:gd name="T40" fmla="*/ 65 w 67"/>
                      <a:gd name="T41" fmla="*/ 36 h 44"/>
                      <a:gd name="T42" fmla="*/ 61 w 67"/>
                      <a:gd name="T43" fmla="*/ 32 h 44"/>
                      <a:gd name="T44" fmla="*/ 55 w 67"/>
                      <a:gd name="T45" fmla="*/ 28 h 44"/>
                      <a:gd name="T46" fmla="*/ 46 w 67"/>
                      <a:gd name="T47" fmla="*/ 24 h 44"/>
                      <a:gd name="T48" fmla="*/ 34 w 67"/>
                      <a:gd name="T49" fmla="*/ 20 h 44"/>
                      <a:gd name="T50" fmla="*/ 33 w 67"/>
                      <a:gd name="T51" fmla="*/ 20 h 44"/>
                      <a:gd name="T52" fmla="*/ 31 w 67"/>
                      <a:gd name="T53" fmla="*/ 19 h 44"/>
                      <a:gd name="T54" fmla="*/ 28 w 67"/>
                      <a:gd name="T55" fmla="*/ 18 h 44"/>
                      <a:gd name="T56" fmla="*/ 24 w 67"/>
                      <a:gd name="T57" fmla="*/ 17 h 44"/>
                      <a:gd name="T58" fmla="*/ 19 w 67"/>
                      <a:gd name="T59" fmla="*/ 14 h 44"/>
                      <a:gd name="T60" fmla="*/ 14 w 67"/>
                      <a:gd name="T61" fmla="*/ 11 h 44"/>
                      <a:gd name="T62" fmla="*/ 8 w 67"/>
                      <a:gd name="T63" fmla="*/ 6 h 44"/>
                      <a:gd name="T64" fmla="*/ 0 w 67"/>
                      <a:gd name="T65" fmla="*/ 0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7"/>
                      <a:gd name="T100" fmla="*/ 0 h 44"/>
                      <a:gd name="T101" fmla="*/ 67 w 6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7" h="44">
                        <a:moveTo>
                          <a:pt x="0" y="0"/>
                        </a:moveTo>
                        <a:lnTo>
                          <a:pt x="1" y="1"/>
                        </a:lnTo>
                        <a:lnTo>
                          <a:pt x="3" y="3"/>
                        </a:lnTo>
                        <a:lnTo>
                          <a:pt x="6" y="6"/>
                        </a:lnTo>
                        <a:lnTo>
                          <a:pt x="9" y="9"/>
                        </a:lnTo>
                        <a:lnTo>
                          <a:pt x="14" y="13"/>
                        </a:lnTo>
                        <a:lnTo>
                          <a:pt x="19" y="16"/>
                        </a:lnTo>
                        <a:lnTo>
                          <a:pt x="25" y="19"/>
                        </a:lnTo>
                        <a:lnTo>
                          <a:pt x="31" y="22"/>
                        </a:lnTo>
                        <a:lnTo>
                          <a:pt x="37" y="24"/>
                        </a:lnTo>
                        <a:lnTo>
                          <a:pt x="43" y="26"/>
                        </a:lnTo>
                        <a:lnTo>
                          <a:pt x="48" y="27"/>
                        </a:lnTo>
                        <a:lnTo>
                          <a:pt x="53" y="29"/>
                        </a:lnTo>
                        <a:lnTo>
                          <a:pt x="58" y="31"/>
                        </a:lnTo>
                        <a:lnTo>
                          <a:pt x="62" y="34"/>
                        </a:lnTo>
                        <a:lnTo>
                          <a:pt x="65" y="39"/>
                        </a:lnTo>
                        <a:lnTo>
                          <a:pt x="67" y="44"/>
                        </a:lnTo>
                        <a:lnTo>
                          <a:pt x="67" y="42"/>
                        </a:lnTo>
                        <a:lnTo>
                          <a:pt x="67" y="39"/>
                        </a:lnTo>
                        <a:lnTo>
                          <a:pt x="65" y="36"/>
                        </a:lnTo>
                        <a:lnTo>
                          <a:pt x="61" y="32"/>
                        </a:lnTo>
                        <a:lnTo>
                          <a:pt x="55" y="28"/>
                        </a:lnTo>
                        <a:lnTo>
                          <a:pt x="46" y="24"/>
                        </a:lnTo>
                        <a:lnTo>
                          <a:pt x="34" y="20"/>
                        </a:lnTo>
                        <a:lnTo>
                          <a:pt x="33" y="20"/>
                        </a:lnTo>
                        <a:lnTo>
                          <a:pt x="31" y="19"/>
                        </a:lnTo>
                        <a:lnTo>
                          <a:pt x="28" y="18"/>
                        </a:lnTo>
                        <a:lnTo>
                          <a:pt x="24" y="17"/>
                        </a:lnTo>
                        <a:lnTo>
                          <a:pt x="19" y="14"/>
                        </a:lnTo>
                        <a:lnTo>
                          <a:pt x="14" y="11"/>
                        </a:lnTo>
                        <a:lnTo>
                          <a:pt x="8" y="6"/>
                        </a:lnTo>
                        <a:lnTo>
                          <a:pt x="0" y="0"/>
                        </a:lnTo>
                        <a:close/>
                      </a:path>
                    </a:pathLst>
                  </a:custGeom>
                  <a:solidFill>
                    <a:srgbClr val="1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cxnSp>
            <p:nvCxnSpPr>
              <p:cNvPr id="514" name="直接箭头连接符 513"/>
              <p:cNvCxnSpPr/>
              <p:nvPr/>
            </p:nvCxnSpPr>
            <p:spPr>
              <a:xfrm>
                <a:off x="4067126" y="3500438"/>
                <a:ext cx="3025735" cy="4333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1690" name="组合 519"/>
              <p:cNvGrpSpPr>
                <a:grpSpLocks/>
              </p:cNvGrpSpPr>
              <p:nvPr/>
            </p:nvGrpSpPr>
            <p:grpSpPr bwMode="auto">
              <a:xfrm>
                <a:off x="6516688" y="1628775"/>
                <a:ext cx="1439862" cy="1152525"/>
                <a:chOff x="6516216" y="1628800"/>
                <a:chExt cx="1440160" cy="1152128"/>
              </a:xfrm>
            </p:grpSpPr>
            <p:sp>
              <p:nvSpPr>
                <p:cNvPr id="518" name="云形 517"/>
                <p:cNvSpPr/>
                <p:nvPr/>
              </p:nvSpPr>
              <p:spPr>
                <a:xfrm>
                  <a:off x="6516135" y="1628800"/>
                  <a:ext cx="1440141" cy="11521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692" name="TextBox 518"/>
                <p:cNvSpPr txBox="1">
                  <a:spLocks noChangeArrowheads="1"/>
                </p:cNvSpPr>
                <p:nvPr/>
              </p:nvSpPr>
              <p:spPr bwMode="auto">
                <a:xfrm>
                  <a:off x="6948264" y="1844824"/>
                  <a:ext cx="6315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4000"/>
                    <a:t>？</a:t>
                  </a:r>
                </a:p>
              </p:txBody>
            </p:sp>
          </p:grpSp>
        </p:grpSp>
      </p:grpSp>
      <mc:AlternateContent xmlns:mc="http://schemas.openxmlformats.org/markup-compatibility/2006" xmlns:a14="http://schemas.microsoft.com/office/drawing/2010/main">
        <mc:Choice Requires="a14">
          <p:sp>
            <p:nvSpPr>
              <p:cNvPr id="2" name="TextBox 1"/>
              <p:cNvSpPr txBox="1"/>
              <p:nvPr/>
            </p:nvSpPr>
            <p:spPr>
              <a:xfrm>
                <a:off x="3638920" y="5765284"/>
                <a:ext cx="5359862" cy="369332"/>
              </a:xfrm>
              <a:prstGeom prst="rect">
                <a:avLst/>
              </a:prstGeom>
              <a:noFill/>
            </p:spPr>
            <p:txBody>
              <a:bodyPr wrap="square" rtlCol="0">
                <a:spAutoFit/>
              </a:bodyPr>
              <a:lstStyle/>
              <a:p>
                <a14:m>
                  <m:oMath xmlns:m="http://schemas.openxmlformats.org/officeDocument/2006/math">
                    <m:r>
                      <a:rPr lang="en-US" altLang="zh-CN" i="1" smtClean="0">
                        <a:latin typeface="Cambria Math"/>
                      </a:rPr>
                      <m:t>𝜎</m:t>
                    </m:r>
                    <m:r>
                      <a:rPr lang="en-US" altLang="zh-CN" i="1" smtClean="0">
                        <a:latin typeface="Cambria Math"/>
                      </a:rPr>
                      <m:t>= </m:t>
                    </m:r>
                    <m:r>
                      <a:rPr lang="en-US" altLang="zh-CN" i="1" smtClean="0">
                        <a:latin typeface="Cambria Math"/>
                      </a:rPr>
                      <m:t>𝑆𝑖</m:t>
                    </m:r>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𝑠𝑘</m:t>
                        </m:r>
                      </m:sub>
                    </m:sSub>
                    <m:r>
                      <m:rPr>
                        <m:nor/>
                      </m:rPr>
                      <a:rPr lang="en-US" altLang="zh-CN" dirty="0"/>
                      <m:t>(</m:t>
                    </m:r>
                    <m:r>
                      <a:rPr lang="en-US" altLang="zh-CN" b="0" i="1" dirty="0" smtClean="0">
                        <a:latin typeface="Cambria Math"/>
                      </a:rPr>
                      <m:t>𝑚</m:t>
                    </m:r>
                    <m:r>
                      <m:rPr>
                        <m:nor/>
                      </m:rPr>
                      <a:rPr lang="en-US" altLang="zh-CN" dirty="0"/>
                      <m:t>)</m:t>
                    </m:r>
                  </m:oMath>
                </a14:m>
                <a:r>
                  <a:rPr lang="en-US" altLang="zh-CN" dirty="0"/>
                  <a:t>:Group Signature or Ring Signature</a:t>
                </a:r>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638920" y="5765284"/>
                <a:ext cx="5359862" cy="369332"/>
              </a:xfrm>
              <a:prstGeom prst="rect">
                <a:avLst/>
              </a:prstGeom>
              <a:blipFill rotWithShape="1">
                <a:blip r:embed="rId4"/>
                <a:stretch>
                  <a:fillRect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5412779" y="3371675"/>
                <a:ext cx="113761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m:t>
                      </m:r>
                      <m:r>
                        <a:rPr lang="en-US" altLang="zh-CN" i="1" smtClean="0">
                          <a:latin typeface="Cambria Math"/>
                        </a:rPr>
                        <m:t>𝜎</m:t>
                      </m:r>
                      <m:r>
                        <a:rPr lang="en-US" altLang="zh-CN" b="0" i="1" smtClean="0">
                          <a:latin typeface="Cambria Math"/>
                        </a:rPr>
                        <m:t>,</m:t>
                      </m:r>
                      <m:r>
                        <a:rPr lang="en-US" altLang="zh-CN" b="0" i="1" smtClean="0">
                          <a:latin typeface="Cambria Math"/>
                        </a:rPr>
                        <m:t>𝑚</m:t>
                      </m:r>
                      <m:r>
                        <a:rPr lang="en-US" altLang="zh-CN" b="0" i="1" smtClean="0">
                          <a:latin typeface="Cambria Math"/>
                        </a:rPr>
                        <m:t>)</m:t>
                      </m:r>
                    </m:oMath>
                  </m:oMathPara>
                </a14:m>
                <a:endParaRPr lang="en-US" altLang="zh-CN" b="0" dirty="0"/>
              </a:p>
              <a:p>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412779" y="3371675"/>
                <a:ext cx="1137619" cy="646331"/>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544" y="1268760"/>
            <a:ext cx="8229600" cy="4556760"/>
          </a:xfrm>
        </p:spPr>
        <p:txBody>
          <a:bodyPr/>
          <a:lstStyle/>
          <a:p>
            <a:r>
              <a:rPr lang="en-US" altLang="zh-CN" sz="2400" dirty="0"/>
              <a:t>Invented by Ron </a:t>
            </a:r>
            <a:r>
              <a:rPr lang="en-US" altLang="zh-CN" sz="2400" dirty="0" err="1"/>
              <a:t>Rivest</a:t>
            </a:r>
            <a:r>
              <a:rPr lang="en-US" altLang="zh-CN" sz="2400" dirty="0"/>
              <a:t>, </a:t>
            </a:r>
            <a:r>
              <a:rPr lang="en-US" altLang="zh-CN" sz="2400" dirty="0" err="1"/>
              <a:t>Adi</a:t>
            </a:r>
            <a:r>
              <a:rPr lang="en-US" altLang="zh-CN" sz="2400" dirty="0"/>
              <a:t> Shamir, and Yael </a:t>
            </a:r>
            <a:r>
              <a:rPr lang="en-US" altLang="zh-CN" sz="2400" dirty="0" err="1"/>
              <a:t>Tauman</a:t>
            </a:r>
            <a:endParaRPr lang="en-US" altLang="zh-CN" sz="2400" dirty="0"/>
          </a:p>
          <a:p>
            <a:r>
              <a:rPr lang="en-US" altLang="zh-CN" sz="2400" dirty="0"/>
              <a:t>A special kind of group signature</a:t>
            </a:r>
          </a:p>
          <a:p>
            <a:pPr lvl="1"/>
            <a:r>
              <a:rPr lang="en-US" altLang="zh-CN" sz="2000" dirty="0"/>
              <a:t>There is no way to revoke the anonymity of an individual signature</a:t>
            </a:r>
          </a:p>
          <a:p>
            <a:pPr lvl="1"/>
            <a:r>
              <a:rPr lang="en-US" altLang="zh-CN" sz="2000" dirty="0"/>
              <a:t>Any group of users can be used as a group without additional setup.</a:t>
            </a:r>
          </a:p>
          <a:p>
            <a:endParaRPr lang="zh-CN" altLang="en-US" dirty="0"/>
          </a:p>
        </p:txBody>
      </p:sp>
      <p:sp>
        <p:nvSpPr>
          <p:cNvPr id="3" name="标题 2"/>
          <p:cNvSpPr>
            <a:spLocks noGrp="1"/>
          </p:cNvSpPr>
          <p:nvPr>
            <p:ph type="title"/>
          </p:nvPr>
        </p:nvSpPr>
        <p:spPr/>
        <p:txBody>
          <a:bodyPr/>
          <a:lstStyle/>
          <a:p>
            <a:r>
              <a:rPr lang="zh-CN" altLang="en-US" dirty="0"/>
              <a:t>环签名</a:t>
            </a:r>
            <a:r>
              <a:rPr lang="en-US" altLang="zh-CN" dirty="0"/>
              <a:t>Ring Signature</a:t>
            </a:r>
            <a:endParaRPr lang="zh-CN" altLang="en-US" dirty="0"/>
          </a:p>
        </p:txBody>
      </p:sp>
      <p:pic>
        <p:nvPicPr>
          <p:cNvPr id="33798" name="Picture 6" descr="https://upload.wikimedia.org/wikipedia/commons/thumb/3/34/Ring-signature.svg/1280px-Ring-signatur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924944"/>
            <a:ext cx="4826843" cy="335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1428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32656"/>
            <a:ext cx="9113168" cy="3180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13" y="4629894"/>
            <a:ext cx="5852139" cy="1441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9" y="3513138"/>
            <a:ext cx="7656512" cy="491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863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内容占位符 2"/>
          <p:cNvSpPr>
            <a:spLocks noGrp="1"/>
          </p:cNvSpPr>
          <p:nvPr>
            <p:ph sz="quarter" idx="13"/>
          </p:nvPr>
        </p:nvSpPr>
        <p:spPr/>
        <p:txBody>
          <a:bodyPr/>
          <a:lstStyle/>
          <a:p>
            <a:r>
              <a:rPr kumimoji="1" lang="zh-CN" altLang="en-US" dirty="0"/>
              <a:t>数字签名的组成</a:t>
            </a:r>
            <a:endParaRPr kumimoji="1" lang="en-US" altLang="zh-CN" dirty="0"/>
          </a:p>
          <a:p>
            <a:pPr>
              <a:buFont typeface="Wingdings" pitchFamily="2" charset="2"/>
              <a:buNone/>
            </a:pPr>
            <a:endParaRPr kumimoji="1" lang="zh-CN" altLang="en-US" dirty="0"/>
          </a:p>
        </p:txBody>
      </p:sp>
      <p:sp>
        <p:nvSpPr>
          <p:cNvPr id="1029" name="标题 1"/>
          <p:cNvSpPr>
            <a:spLocks noGrp="1"/>
          </p:cNvSpPr>
          <p:nvPr>
            <p:ph type="title"/>
          </p:nvPr>
        </p:nvSpPr>
        <p:spPr/>
        <p:txBody>
          <a:bodyPr/>
          <a:lstStyle/>
          <a:p>
            <a:r>
              <a:rPr lang="zh-CN" altLang="en-US" dirty="0"/>
              <a:t>数字签名方案</a:t>
            </a:r>
          </a:p>
        </p:txBody>
      </p:sp>
      <p:sp>
        <p:nvSpPr>
          <p:cNvPr id="1030" name="Text Box 2"/>
          <p:cNvSpPr txBox="1">
            <a:spLocks noChangeArrowheads="1"/>
          </p:cNvSpPr>
          <p:nvPr/>
        </p:nvSpPr>
        <p:spPr bwMode="auto">
          <a:xfrm>
            <a:off x="1285875" y="857250"/>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endParaRPr kumimoji="1" lang="zh-CN" altLang="en-US" sz="2800" b="1">
              <a:solidFill>
                <a:schemeClr val="bg1"/>
              </a:solidFill>
              <a:latin typeface="Times New Roman" pitchFamily="18" charset="0"/>
            </a:endParaRPr>
          </a:p>
        </p:txBody>
      </p:sp>
      <p:graphicFrame>
        <p:nvGraphicFramePr>
          <p:cNvPr id="1026" name="Object 8"/>
          <p:cNvGraphicFramePr>
            <a:graphicFrameLocks noChangeAspect="1"/>
          </p:cNvGraphicFramePr>
          <p:nvPr/>
        </p:nvGraphicFramePr>
        <p:xfrm>
          <a:off x="4114800" y="3328988"/>
          <a:ext cx="914400" cy="198437"/>
        </p:xfrm>
        <a:graphic>
          <a:graphicData uri="http://schemas.openxmlformats.org/presentationml/2006/ole">
            <mc:AlternateContent xmlns:mc="http://schemas.openxmlformats.org/markup-compatibility/2006">
              <mc:Choice xmlns:v="urn:schemas-microsoft-com:vml" Requires="v">
                <p:oleObj spid="_x0000_s1133" name="Equation" r:id="rId4" imgW="435285" imgH="677109" progId="">
                  <p:embed/>
                </p:oleObj>
              </mc:Choice>
              <mc:Fallback>
                <p:oleObj name="Equation" r:id="rId4" imgW="435285" imgH="677109"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8988"/>
                        <a:ext cx="914400" cy="198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9"/>
          <p:cNvGraphicFramePr>
            <a:graphicFrameLocks noChangeAspect="1"/>
          </p:cNvGraphicFramePr>
          <p:nvPr>
            <p:extLst>
              <p:ext uri="{D42A27DB-BD31-4B8C-83A1-F6EECF244321}">
                <p14:modId xmlns:p14="http://schemas.microsoft.com/office/powerpoint/2010/main" val="3358985671"/>
              </p:ext>
            </p:extLst>
          </p:nvPr>
        </p:nvGraphicFramePr>
        <p:xfrm>
          <a:off x="1187624" y="2173883"/>
          <a:ext cx="5392737" cy="4135437"/>
        </p:xfrm>
        <a:graphic>
          <a:graphicData uri="http://schemas.openxmlformats.org/presentationml/2006/ole">
            <mc:AlternateContent xmlns:mc="http://schemas.openxmlformats.org/markup-compatibility/2006">
              <mc:Choice xmlns:v="urn:schemas-microsoft-com:vml" Requires="v">
                <p:oleObj spid="_x0000_s1134" name="Equation" r:id="rId6" imgW="2781000" imgH="2133360" progId="Equation.DSMT4">
                  <p:embed/>
                </p:oleObj>
              </mc:Choice>
              <mc:Fallback>
                <p:oleObj name="Equation" r:id="rId6" imgW="2781000" imgH="2133360" progId="Equation.DSMT4">
                  <p:embed/>
                  <p:pic>
                    <p:nvPicPr>
                      <p:cNvPr id="0" name="Picture 8"/>
                      <p:cNvPicPr>
                        <a:picLocks noChangeAspect="1" noChangeArrowheads="1"/>
                      </p:cNvPicPr>
                      <p:nvPr/>
                    </p:nvPicPr>
                    <p:blipFill>
                      <a:blip r:embed="rId7"/>
                      <a:srcRect/>
                      <a:stretch>
                        <a:fillRect/>
                      </a:stretch>
                    </p:blipFill>
                    <p:spPr bwMode="auto">
                      <a:xfrm>
                        <a:off x="1187624" y="2173883"/>
                        <a:ext cx="5392737" cy="4135437"/>
                      </a:xfrm>
                      <a:prstGeom prst="rect">
                        <a:avLst/>
                      </a:prstGeom>
                      <a:noFill/>
                      <a:extLst/>
                    </p:spPr>
                  </p:pic>
                </p:oleObj>
              </mc:Fallback>
            </mc:AlternateContent>
          </a:graphicData>
        </a:graphic>
      </p:graphicFrame>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内容占位符 1"/>
          <p:cNvSpPr>
            <a:spLocks noGrp="1"/>
          </p:cNvSpPr>
          <p:nvPr>
            <p:ph sz="quarter" idx="13"/>
          </p:nvPr>
        </p:nvSpPr>
        <p:spPr/>
        <p:txBody>
          <a:bodyPr/>
          <a:lstStyle/>
          <a:p>
            <a:r>
              <a:rPr lang="zh-CN" altLang="en-US" dirty="0"/>
              <a:t>群组中超过一定数量（门限值）的成员合作才可以产生合法签名</a:t>
            </a:r>
            <a:endParaRPr lang="en-US" altLang="zh-CN" dirty="0"/>
          </a:p>
          <a:p>
            <a:r>
              <a:rPr lang="zh-CN" altLang="en-US" dirty="0"/>
              <a:t>利用</a:t>
            </a:r>
            <a:r>
              <a:rPr lang="en-US" altLang="zh-CN" dirty="0"/>
              <a:t>Shamir</a:t>
            </a:r>
            <a:r>
              <a:rPr lang="zh-CN" altLang="en-US" dirty="0"/>
              <a:t>密码共享方案</a:t>
            </a:r>
            <a:endParaRPr lang="en-US" altLang="zh-CN" dirty="0"/>
          </a:p>
          <a:p>
            <a:pPr lvl="1"/>
            <a:r>
              <a:rPr lang="zh-CN" altLang="en-US" dirty="0"/>
              <a:t>拉格朗日插值公式</a:t>
            </a:r>
          </a:p>
        </p:txBody>
      </p:sp>
      <p:sp>
        <p:nvSpPr>
          <p:cNvPr id="72707" name="标题 2"/>
          <p:cNvSpPr>
            <a:spLocks noGrp="1"/>
          </p:cNvSpPr>
          <p:nvPr>
            <p:ph type="title"/>
          </p:nvPr>
        </p:nvSpPr>
        <p:spPr/>
        <p:txBody>
          <a:bodyPr/>
          <a:lstStyle/>
          <a:p>
            <a:r>
              <a:rPr lang="zh-CN" altLang="en-US" dirty="0"/>
              <a:t>门限签名</a:t>
            </a:r>
            <a:r>
              <a:rPr lang="en-US" altLang="zh-CN" dirty="0">
                <a:cs typeface="Times New Roman" pitchFamily="18" charset="0"/>
              </a:rPr>
              <a:t>Threshold Signature</a:t>
            </a:r>
            <a:endParaRPr lang="zh-CN" altLang="en-US" dirty="0">
              <a:cs typeface="Times New Roman" pitchFamily="18" charset="0"/>
            </a:endParaRPr>
          </a:p>
        </p:txBody>
      </p:sp>
      <p:grpSp>
        <p:nvGrpSpPr>
          <p:cNvPr id="72708" name="组合 37"/>
          <p:cNvGrpSpPr>
            <a:grpSpLocks/>
          </p:cNvGrpSpPr>
          <p:nvPr/>
        </p:nvGrpSpPr>
        <p:grpSpPr bwMode="auto">
          <a:xfrm>
            <a:off x="1157288" y="4579069"/>
            <a:ext cx="7272337" cy="1946275"/>
            <a:chOff x="1115616" y="3867560"/>
            <a:chExt cx="7272808" cy="1946088"/>
          </a:xfrm>
        </p:grpSpPr>
        <p:cxnSp>
          <p:nvCxnSpPr>
            <p:cNvPr id="5" name="直接箭头连接符 4"/>
            <p:cNvCxnSpPr/>
            <p:nvPr/>
          </p:nvCxnSpPr>
          <p:spPr>
            <a:xfrm>
              <a:off x="4932213" y="5364429"/>
              <a:ext cx="3456211"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5344990" y="3932642"/>
              <a:ext cx="0" cy="18730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4938564" y="4097726"/>
              <a:ext cx="2948178" cy="1557187"/>
            </a:xfrm>
            <a:custGeom>
              <a:avLst/>
              <a:gdLst>
                <a:gd name="connsiteX0" fmla="*/ 0 w 4114800"/>
                <a:gd name="connsiteY0" fmla="*/ 1654402 h 2035402"/>
                <a:gd name="connsiteX1" fmla="*/ 1003300 w 4114800"/>
                <a:gd name="connsiteY1" fmla="*/ 1197202 h 2035402"/>
                <a:gd name="connsiteX2" fmla="*/ 1841500 w 4114800"/>
                <a:gd name="connsiteY2" fmla="*/ 79602 h 2035402"/>
                <a:gd name="connsiteX3" fmla="*/ 2654300 w 4114800"/>
                <a:gd name="connsiteY3" fmla="*/ 270102 h 2035402"/>
                <a:gd name="connsiteX4" fmla="*/ 3162300 w 4114800"/>
                <a:gd name="connsiteY4" fmla="*/ 1705202 h 2035402"/>
                <a:gd name="connsiteX5" fmla="*/ 4114800 w 4114800"/>
                <a:gd name="connsiteY5" fmla="*/ 2035402 h 2035402"/>
                <a:gd name="connsiteX6" fmla="*/ 4114800 w 4114800"/>
                <a:gd name="connsiteY6" fmla="*/ 2035402 h 203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4800" h="2035402">
                  <a:moveTo>
                    <a:pt x="0" y="1654402"/>
                  </a:moveTo>
                  <a:cubicBezTo>
                    <a:pt x="348191" y="1557035"/>
                    <a:pt x="696383" y="1459669"/>
                    <a:pt x="1003300" y="1197202"/>
                  </a:cubicBezTo>
                  <a:cubicBezTo>
                    <a:pt x="1310217" y="934735"/>
                    <a:pt x="1566333" y="234119"/>
                    <a:pt x="1841500" y="79602"/>
                  </a:cubicBezTo>
                  <a:cubicBezTo>
                    <a:pt x="2116667" y="-74915"/>
                    <a:pt x="2434167" y="-831"/>
                    <a:pt x="2654300" y="270102"/>
                  </a:cubicBezTo>
                  <a:cubicBezTo>
                    <a:pt x="2874433" y="541035"/>
                    <a:pt x="2918883" y="1410985"/>
                    <a:pt x="3162300" y="1705202"/>
                  </a:cubicBezTo>
                  <a:cubicBezTo>
                    <a:pt x="3405717" y="1999419"/>
                    <a:pt x="4114800" y="2035402"/>
                    <a:pt x="4114800" y="2035402"/>
                  </a:cubicBezTo>
                  <a:lnTo>
                    <a:pt x="4114800" y="203540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a:off x="5911764" y="4483451"/>
              <a:ext cx="103195" cy="111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椭圆 17"/>
            <p:cNvSpPr/>
            <p:nvPr/>
          </p:nvSpPr>
          <p:spPr>
            <a:xfrm>
              <a:off x="6892902" y="4483451"/>
              <a:ext cx="103195" cy="111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p:nvSpPr>
          <p:spPr>
            <a:xfrm>
              <a:off x="6324540" y="4043756"/>
              <a:ext cx="103195" cy="109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椭圆 19"/>
            <p:cNvSpPr/>
            <p:nvPr/>
          </p:nvSpPr>
          <p:spPr>
            <a:xfrm>
              <a:off x="5498987" y="5034261"/>
              <a:ext cx="103195" cy="109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椭圆 20"/>
            <p:cNvSpPr/>
            <p:nvPr/>
          </p:nvSpPr>
          <p:spPr>
            <a:xfrm>
              <a:off x="7061188" y="5118390"/>
              <a:ext cx="103195" cy="111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5" name="直接箭头连接符 24"/>
            <p:cNvCxnSpPr/>
            <p:nvPr/>
          </p:nvCxnSpPr>
          <p:spPr>
            <a:xfrm>
              <a:off x="1115616" y="5372365"/>
              <a:ext cx="28799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1528393" y="3942166"/>
              <a:ext cx="0" cy="18714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2095166" y="4491388"/>
              <a:ext cx="103195" cy="111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椭圆 30"/>
            <p:cNvSpPr/>
            <p:nvPr/>
          </p:nvSpPr>
          <p:spPr>
            <a:xfrm>
              <a:off x="1682390" y="5042197"/>
              <a:ext cx="103195" cy="111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5" name="直接连接符 34"/>
            <p:cNvCxnSpPr/>
            <p:nvPr/>
          </p:nvCxnSpPr>
          <p:spPr>
            <a:xfrm flipV="1">
              <a:off x="1331530" y="3867560"/>
              <a:ext cx="1247856" cy="1865134"/>
            </a:xfrm>
            <a:prstGeom prst="line">
              <a:avLst/>
            </a:prstGeom>
            <a:ln w="28575"/>
          </p:spPr>
          <p:style>
            <a:lnRef idx="1">
              <a:schemeClr val="accent1"/>
            </a:lnRef>
            <a:fillRef idx="0">
              <a:schemeClr val="accent1"/>
            </a:fillRef>
            <a:effectRef idx="0">
              <a:schemeClr val="accent1"/>
            </a:effectRef>
            <a:fontRef idx="minor">
              <a:schemeClr val="tx1"/>
            </a:fontRef>
          </p:style>
        </p:cxnSp>
      </p:grpSp>
      <p:graphicFrame>
        <p:nvGraphicFramePr>
          <p:cNvPr id="2" name="对象 1"/>
          <p:cNvGraphicFramePr>
            <a:graphicFrameLocks noChangeAspect="1"/>
          </p:cNvGraphicFramePr>
          <p:nvPr>
            <p:extLst>
              <p:ext uri="{D42A27DB-BD31-4B8C-83A1-F6EECF244321}">
                <p14:modId xmlns:p14="http://schemas.microsoft.com/office/powerpoint/2010/main" val="3951077952"/>
              </p:ext>
            </p:extLst>
          </p:nvPr>
        </p:nvGraphicFramePr>
        <p:xfrm>
          <a:off x="2699792" y="3501008"/>
          <a:ext cx="3053581" cy="924207"/>
        </p:xfrm>
        <a:graphic>
          <a:graphicData uri="http://schemas.openxmlformats.org/presentationml/2006/ole">
            <mc:AlternateContent xmlns:mc="http://schemas.openxmlformats.org/markup-compatibility/2006">
              <mc:Choice xmlns:v="urn:schemas-microsoft-com:vml" Requires="v">
                <p:oleObj spid="_x0000_s32778" name="Equation" r:id="rId3" imgW="1752480" imgH="545760" progId="Equation.DSMT4">
                  <p:embed/>
                </p:oleObj>
              </mc:Choice>
              <mc:Fallback>
                <p:oleObj name="Equation" r:id="rId3" imgW="1752480" imgH="545760" progId="Equation.DSMT4">
                  <p:embed/>
                  <p:pic>
                    <p:nvPicPr>
                      <p:cNvPr id="0" name="Object 5"/>
                      <p:cNvPicPr>
                        <a:picLocks noChangeAspect="1" noChangeArrowheads="1"/>
                      </p:cNvPicPr>
                      <p:nvPr/>
                    </p:nvPicPr>
                    <p:blipFill>
                      <a:blip r:embed="rId4"/>
                      <a:srcRect/>
                      <a:stretch>
                        <a:fillRect/>
                      </a:stretch>
                    </p:blipFill>
                    <p:spPr bwMode="auto">
                      <a:xfrm>
                        <a:off x="2699792" y="3501008"/>
                        <a:ext cx="3053581" cy="924207"/>
                      </a:xfrm>
                      <a:prstGeom prst="rect">
                        <a:avLst/>
                      </a:prstGeom>
                      <a:noFill/>
                      <a:ln>
                        <a:noFill/>
                      </a:ln>
                      <a:effec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内容占位符 1"/>
          <p:cNvSpPr>
            <a:spLocks noGrp="1"/>
          </p:cNvSpPr>
          <p:nvPr>
            <p:ph sz="quarter" idx="13"/>
          </p:nvPr>
        </p:nvSpPr>
        <p:spPr/>
        <p:txBody>
          <a:bodyPr/>
          <a:lstStyle/>
          <a:p>
            <a:r>
              <a:rPr kumimoji="1" lang="zh-CN" altLang="en-US" dirty="0"/>
              <a:t>多重数字签名的目的是将多个人的数字签名汇总成一个签名数据进行传送，签名收方只需验证一个签名便可确认多个人的签名</a:t>
            </a:r>
            <a:endParaRPr lang="zh-CN" altLang="en-US" dirty="0"/>
          </a:p>
        </p:txBody>
      </p:sp>
      <p:sp>
        <p:nvSpPr>
          <p:cNvPr id="73731" name="Rectangle 2"/>
          <p:cNvSpPr>
            <a:spLocks noGrp="1" noChangeArrowheads="1"/>
          </p:cNvSpPr>
          <p:nvPr>
            <p:ph type="title"/>
          </p:nvPr>
        </p:nvSpPr>
        <p:spPr/>
        <p:txBody>
          <a:bodyPr/>
          <a:lstStyle/>
          <a:p>
            <a:r>
              <a:rPr lang="zh-CN" altLang="en-US" dirty="0"/>
              <a:t>多重</a:t>
            </a:r>
            <a:r>
              <a:rPr lang="zh-CN" altLang="en-US" dirty="0">
                <a:cs typeface="Times New Roman" pitchFamily="18" charset="0"/>
              </a:rPr>
              <a:t>签名 </a:t>
            </a:r>
            <a:r>
              <a:rPr lang="en-US" altLang="zh-CN" dirty="0">
                <a:cs typeface="Times New Roman" pitchFamily="18" charset="0"/>
              </a:rPr>
              <a:t>Multi Signature</a:t>
            </a:r>
            <a:endParaRPr lang="zh-CN" altLang="en-US" dirty="0">
              <a:cs typeface="Times New Roman" pitchFamily="18" charset="0"/>
            </a:endParaRPr>
          </a:p>
        </p:txBody>
      </p:sp>
      <p:sp>
        <p:nvSpPr>
          <p:cNvPr id="73732" name="Rectangle 3"/>
          <p:cNvSpPr>
            <a:spLocks noChangeArrowheads="1"/>
          </p:cNvSpPr>
          <p:nvPr/>
        </p:nvSpPr>
        <p:spPr bwMode="auto">
          <a:xfrm>
            <a:off x="990600" y="1708150"/>
            <a:ext cx="754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just"/>
            <a:r>
              <a:rPr kumimoji="1" lang="en-US" altLang="zh-CN" sz="2400" b="1">
                <a:latin typeface="宋体" pitchFamily="2" charset="-122"/>
              </a:rPr>
              <a:t>  </a:t>
            </a:r>
            <a:endParaRPr kumimoji="1" lang="zh-TW" altLang="en-US" sz="2400">
              <a:latin typeface="宋体" pitchFamily="2" charset="-122"/>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内容占位符 1"/>
          <p:cNvSpPr>
            <a:spLocks noGrp="1"/>
          </p:cNvSpPr>
          <p:nvPr>
            <p:ph sz="quarter" idx="13"/>
          </p:nvPr>
        </p:nvSpPr>
        <p:spPr/>
        <p:txBody>
          <a:bodyPr/>
          <a:lstStyle/>
          <a:p>
            <a:pPr algn="just"/>
            <a:r>
              <a:rPr kumimoji="1" lang="zh-CN" altLang="en-US" dirty="0"/>
              <a:t>代理签名的目的是当某签名人因公务或身体健康等原因不能行使签名权力时，将签名权委派给其他人替自己行使签名权</a:t>
            </a:r>
            <a:endParaRPr kumimoji="1" lang="en-US" altLang="zh-CN" dirty="0"/>
          </a:p>
          <a:p>
            <a:pPr algn="just"/>
            <a:r>
              <a:rPr kumimoji="1" lang="zh-CN" altLang="en-US" dirty="0"/>
              <a:t>假设</a:t>
            </a:r>
            <a:r>
              <a:rPr kumimoji="1" lang="en-US" altLang="zh-CN" dirty="0"/>
              <a:t>A</a:t>
            </a:r>
            <a:r>
              <a:rPr kumimoji="1" lang="zh-CN" altLang="en-US" dirty="0"/>
              <a:t>委托</a:t>
            </a:r>
            <a:r>
              <a:rPr kumimoji="1" lang="en-US" altLang="zh-CN" dirty="0"/>
              <a:t>B</a:t>
            </a:r>
            <a:r>
              <a:rPr kumimoji="1" lang="zh-CN" altLang="en-US" dirty="0"/>
              <a:t>进行代理签名，则签名必须满足三个最基本的条件：</a:t>
            </a:r>
          </a:p>
          <a:p>
            <a:pPr lvl="1" algn="just"/>
            <a:r>
              <a:rPr kumimoji="1" lang="zh-CN" altLang="en-US" sz="2400" dirty="0"/>
              <a:t>（</a:t>
            </a:r>
            <a:r>
              <a:rPr kumimoji="1" lang="en-US" altLang="zh-CN" sz="2400" dirty="0"/>
              <a:t>1</a:t>
            </a:r>
            <a:r>
              <a:rPr kumimoji="1" lang="zh-CN" altLang="en-US" sz="2400" dirty="0"/>
              <a:t>）签名收方能够像验证</a:t>
            </a:r>
            <a:r>
              <a:rPr kumimoji="1" lang="en-US" altLang="zh-CN" sz="2400" dirty="0"/>
              <a:t>A</a:t>
            </a:r>
            <a:r>
              <a:rPr kumimoji="1" lang="zh-CN" altLang="en-US" sz="2400" dirty="0"/>
              <a:t>的签名那样验证</a:t>
            </a:r>
            <a:r>
              <a:rPr kumimoji="1" lang="en-US" altLang="zh-CN" sz="2400" dirty="0"/>
              <a:t>B</a:t>
            </a:r>
            <a:r>
              <a:rPr kumimoji="1" lang="zh-CN" altLang="en-US" sz="2400" dirty="0"/>
              <a:t>的签名</a:t>
            </a:r>
          </a:p>
          <a:p>
            <a:pPr lvl="1" algn="just"/>
            <a:r>
              <a:rPr kumimoji="1" lang="zh-CN" altLang="en-US" sz="2400" dirty="0"/>
              <a:t>（</a:t>
            </a:r>
            <a:r>
              <a:rPr kumimoji="1" lang="en-US" altLang="zh-CN" sz="2400" dirty="0"/>
              <a:t>2</a:t>
            </a:r>
            <a:r>
              <a:rPr kumimoji="1" lang="zh-CN" altLang="en-US" sz="2400" dirty="0"/>
              <a:t>）</a:t>
            </a:r>
            <a:r>
              <a:rPr kumimoji="1" lang="en-US" altLang="zh-CN" sz="2400" dirty="0"/>
              <a:t>A</a:t>
            </a:r>
            <a:r>
              <a:rPr kumimoji="1" lang="zh-CN" altLang="en-US" sz="2400" dirty="0"/>
              <a:t>的签名和</a:t>
            </a:r>
            <a:r>
              <a:rPr kumimoji="1" lang="en-US" altLang="zh-CN" sz="2400" dirty="0"/>
              <a:t>B</a:t>
            </a:r>
            <a:r>
              <a:rPr kumimoji="1" lang="zh-CN" altLang="en-US" sz="2400" dirty="0"/>
              <a:t>的签名应当完全不同，并且容易区分</a:t>
            </a:r>
          </a:p>
          <a:p>
            <a:pPr lvl="1" algn="just"/>
            <a:r>
              <a:rPr kumimoji="1" lang="zh-CN" altLang="en-US" sz="2400" dirty="0"/>
              <a:t>（</a:t>
            </a:r>
            <a:r>
              <a:rPr kumimoji="1" lang="en-US" altLang="zh-CN" sz="2400" dirty="0"/>
              <a:t>3</a:t>
            </a:r>
            <a:r>
              <a:rPr kumimoji="1" lang="zh-CN" altLang="en-US" sz="2400" dirty="0"/>
              <a:t>）</a:t>
            </a:r>
            <a:r>
              <a:rPr kumimoji="1" lang="en-US" altLang="zh-CN" sz="2400" dirty="0"/>
              <a:t>A</a:t>
            </a:r>
            <a:r>
              <a:rPr kumimoji="1" lang="zh-CN" altLang="en-US" sz="2400" dirty="0"/>
              <a:t>和</a:t>
            </a:r>
            <a:r>
              <a:rPr kumimoji="1" lang="en-US" altLang="zh-CN" sz="2400" dirty="0"/>
              <a:t>B</a:t>
            </a:r>
            <a:r>
              <a:rPr kumimoji="1" lang="zh-CN" altLang="en-US" sz="2400" dirty="0"/>
              <a:t>对签名事实不可否认。</a:t>
            </a:r>
          </a:p>
          <a:p>
            <a:endParaRPr lang="zh-CN" altLang="en-US" dirty="0"/>
          </a:p>
        </p:txBody>
      </p:sp>
      <p:sp>
        <p:nvSpPr>
          <p:cNvPr id="74755" name="Rectangle 2"/>
          <p:cNvSpPr>
            <a:spLocks noGrp="1" noChangeArrowheads="1"/>
          </p:cNvSpPr>
          <p:nvPr>
            <p:ph type="title"/>
          </p:nvPr>
        </p:nvSpPr>
        <p:spPr/>
        <p:txBody>
          <a:bodyPr/>
          <a:lstStyle/>
          <a:p>
            <a:r>
              <a:rPr lang="zh-CN" altLang="en-US" dirty="0"/>
              <a:t>代理签名 </a:t>
            </a:r>
            <a:r>
              <a:rPr lang="en-US" altLang="zh-CN" dirty="0">
                <a:cs typeface="Times New Roman" pitchFamily="18" charset="0"/>
              </a:rPr>
              <a:t>Proxy Signature</a:t>
            </a:r>
            <a:endParaRPr lang="zh-CN" altLang="en-US" dirty="0">
              <a:cs typeface="Times New Roman" pitchFamily="18" charset="0"/>
            </a:endParaRPr>
          </a:p>
        </p:txBody>
      </p:sp>
      <p:sp>
        <p:nvSpPr>
          <p:cNvPr id="74756" name="Rectangle 3"/>
          <p:cNvSpPr>
            <a:spLocks noChangeArrowheads="1"/>
          </p:cNvSpPr>
          <p:nvPr/>
        </p:nvSpPr>
        <p:spPr bwMode="auto">
          <a:xfrm>
            <a:off x="1028700" y="1916113"/>
            <a:ext cx="7543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just"/>
            <a:r>
              <a:rPr kumimoji="1" lang="en-US" altLang="zh-CN" sz="2400" b="1">
                <a:latin typeface="Times New Roman" pitchFamily="18" charset="0"/>
              </a:rPr>
              <a:t>  </a:t>
            </a:r>
            <a:endParaRPr kumimoji="1" lang="zh-TW" altLang="en-US" sz="2400">
              <a:latin typeface="宋体" pitchFamily="2" charset="-122"/>
            </a:endParaRP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内容占位符 2"/>
          <p:cNvSpPr>
            <a:spLocks noGrp="1"/>
          </p:cNvSpPr>
          <p:nvPr>
            <p:ph sz="quarter" idx="13"/>
          </p:nvPr>
        </p:nvSpPr>
        <p:spPr/>
        <p:txBody>
          <a:bodyPr/>
          <a:lstStyle/>
          <a:p>
            <a:r>
              <a:rPr lang="en-US" altLang="zh-CN" sz="2000" dirty="0">
                <a:ea typeface="宋体" charset="-122"/>
                <a:cs typeface="Times New Roman" pitchFamily="18" charset="0"/>
              </a:rPr>
              <a:t>Cryptography: Theory and Practice, CRC Press, </a:t>
            </a:r>
            <a:r>
              <a:rPr lang="en-US" altLang="zh-CN" sz="2000" dirty="0" err="1">
                <a:ea typeface="宋体" charset="-122"/>
                <a:cs typeface="Times New Roman" pitchFamily="18" charset="0"/>
              </a:rPr>
              <a:t>Inc</a:t>
            </a:r>
            <a:r>
              <a:rPr lang="zh-CN" altLang="en-US" sz="2000" dirty="0">
                <a:ea typeface="宋体" charset="-122"/>
                <a:cs typeface="Times New Roman" pitchFamily="18" charset="0"/>
              </a:rPr>
              <a:t>，</a:t>
            </a:r>
            <a:r>
              <a:rPr lang="en-US" altLang="zh-CN" sz="2000" dirty="0">
                <a:ea typeface="宋体" charset="-122"/>
                <a:cs typeface="Times New Roman" pitchFamily="18" charset="0"/>
              </a:rPr>
              <a:t>Douglas R. Stinson</a:t>
            </a:r>
          </a:p>
          <a:p>
            <a:r>
              <a:rPr lang="zh-CN" altLang="en-US" sz="2000" dirty="0">
                <a:ea typeface="宋体" charset="-122"/>
                <a:cs typeface="Times New Roman" pitchFamily="18" charset="0"/>
              </a:rPr>
              <a:t>密码学导引，科学出版社，冯登国、裴定一</a:t>
            </a:r>
            <a:endParaRPr lang="en-US" altLang="zh-CN" sz="2000" dirty="0">
              <a:ea typeface="宋体" charset="-122"/>
              <a:cs typeface="Times New Roman" pitchFamily="18" charset="0"/>
            </a:endParaRPr>
          </a:p>
          <a:p>
            <a:r>
              <a:rPr lang="en-US" altLang="zh-CN" sz="2000" dirty="0">
                <a:cs typeface="Times New Roman" pitchFamily="18" charset="0"/>
                <a:hlinkClick r:id="rId2"/>
              </a:rPr>
              <a:t>http://en.wikipedia.org/</a:t>
            </a:r>
            <a:endParaRPr lang="en-US" altLang="zh-CN" sz="2000" dirty="0">
              <a:cs typeface="Times New Roman" pitchFamily="18" charset="0"/>
            </a:endParaRPr>
          </a:p>
          <a:p>
            <a:r>
              <a:rPr lang="en-US" altLang="zh-CN" sz="2000" dirty="0">
                <a:cs typeface="Times New Roman" pitchFamily="18" charset="0"/>
              </a:rPr>
              <a:t> </a:t>
            </a:r>
            <a:r>
              <a:rPr lang="en-US" altLang="zh-CN" sz="2000" dirty="0" err="1">
                <a:cs typeface="Times New Roman" pitchFamily="18" charset="0"/>
              </a:rPr>
              <a:t>Chaum</a:t>
            </a:r>
            <a:r>
              <a:rPr lang="en-US" altLang="zh-CN" sz="2000" dirty="0">
                <a:cs typeface="Times New Roman" pitchFamily="18" charset="0"/>
              </a:rPr>
              <a:t>, David (1983). "Blind signatures for untraceable payments" . Advances in Cryptology Proceedings of Crypto. 82 (3): 199–203.</a:t>
            </a:r>
          </a:p>
          <a:p>
            <a:r>
              <a:rPr lang="en-US" altLang="zh-CN" sz="2000" dirty="0" err="1">
                <a:cs typeface="Times New Roman" pitchFamily="18" charset="0"/>
              </a:rPr>
              <a:t>Chaum</a:t>
            </a:r>
            <a:r>
              <a:rPr lang="en-US" altLang="zh-CN" sz="2000" dirty="0">
                <a:cs typeface="Times New Roman" pitchFamily="18" charset="0"/>
              </a:rPr>
              <a:t>, David; van </a:t>
            </a:r>
            <a:r>
              <a:rPr lang="en-US" altLang="zh-CN" sz="2000" dirty="0" err="1">
                <a:cs typeface="Times New Roman" pitchFamily="18" charset="0"/>
              </a:rPr>
              <a:t>Heyst</a:t>
            </a:r>
            <a:r>
              <a:rPr lang="en-US" altLang="zh-CN" sz="2000" dirty="0">
                <a:cs typeface="Times New Roman" pitchFamily="18" charset="0"/>
              </a:rPr>
              <a:t>, Eugene (1991). "Group signatures" . Advances in Cryptology — EUROCRYPT ’91. Lecture Notes in Computer Science. 547: 257–265.</a:t>
            </a:r>
          </a:p>
        </p:txBody>
      </p:sp>
      <p:sp>
        <p:nvSpPr>
          <p:cNvPr id="75779" name="标题 1"/>
          <p:cNvSpPr>
            <a:spLocks noGrp="1"/>
          </p:cNvSpPr>
          <p:nvPr>
            <p:ph type="title"/>
          </p:nvPr>
        </p:nvSpPr>
        <p:spPr/>
        <p:txBody>
          <a:bodyPr/>
          <a:lstStyle/>
          <a:p>
            <a:r>
              <a:rPr lang="zh-CN" altLang="en-US" dirty="0"/>
              <a:t>参考文献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724128" y="3501008"/>
            <a:ext cx="3096344" cy="617240"/>
          </a:xfrm>
        </p:spPr>
        <p:txBody>
          <a:bodyPr/>
          <a:lstStyle/>
          <a:p>
            <a:pPr marL="0" indent="0">
              <a:buNone/>
            </a:pPr>
            <a:r>
              <a:rPr lang="en-US" altLang="zh-CN" dirty="0"/>
              <a:t>Alice</a:t>
            </a:r>
            <a:r>
              <a:rPr lang="zh-CN" altLang="en-US" dirty="0"/>
              <a:t>（</a:t>
            </a:r>
            <a:r>
              <a:rPr lang="en-US" altLang="zh-CN" dirty="0" err="1"/>
              <a:t>sk</a:t>
            </a:r>
            <a:r>
              <a:rPr lang="en-US" altLang="zh-CN" baseline="-25000" dirty="0" err="1"/>
              <a:t>A</a:t>
            </a:r>
            <a:r>
              <a:rPr lang="en-US" altLang="zh-CN" dirty="0"/>
              <a:t>, </a:t>
            </a:r>
            <a:r>
              <a:rPr lang="en-US" altLang="zh-CN" dirty="0" err="1"/>
              <a:t>pk</a:t>
            </a:r>
            <a:r>
              <a:rPr lang="en-US" altLang="zh-CN" baseline="-25000" dirty="0" err="1"/>
              <a:t>A</a:t>
            </a:r>
            <a:r>
              <a:rPr lang="zh-CN" altLang="en-US" dirty="0"/>
              <a:t>）</a:t>
            </a:r>
          </a:p>
        </p:txBody>
      </p:sp>
      <p:sp>
        <p:nvSpPr>
          <p:cNvPr id="3" name="标题 2"/>
          <p:cNvSpPr>
            <a:spLocks noGrp="1"/>
          </p:cNvSpPr>
          <p:nvPr>
            <p:ph type="title"/>
          </p:nvPr>
        </p:nvSpPr>
        <p:spPr/>
        <p:txBody>
          <a:bodyPr/>
          <a:lstStyle/>
          <a:p>
            <a:r>
              <a:rPr lang="zh-CN" altLang="en-US" dirty="0"/>
              <a:t>数字签名方案</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16832"/>
            <a:ext cx="156210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1844824"/>
            <a:ext cx="1501775"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1"/>
          <p:cNvSpPr txBox="1">
            <a:spLocks/>
          </p:cNvSpPr>
          <p:nvPr/>
        </p:nvSpPr>
        <p:spPr bwMode="auto">
          <a:xfrm>
            <a:off x="827584" y="3505200"/>
            <a:ext cx="1306488" cy="61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00000"/>
              </a:buClr>
              <a:buSzPct val="80000"/>
              <a:buFont typeface="Wingdings" pitchFamily="2" charset="2"/>
              <a:buChar char="n"/>
              <a:defRPr sz="2800" kern="1200" baseline="0">
                <a:solidFill>
                  <a:schemeClr val="tx1"/>
                </a:solidFill>
                <a:latin typeface="Times New Roman" pitchFamily="18" charset="0"/>
                <a:ea typeface="宋体" pitchFamily="2" charset="-122"/>
                <a:cs typeface="+mn-cs"/>
              </a:defRPr>
            </a:lvl1pPr>
            <a:lvl2pPr marL="742950" indent="-285750" algn="l" rtl="0" eaLnBrk="0" fontAlgn="base" hangingPunct="0">
              <a:spcBef>
                <a:spcPct val="20000"/>
              </a:spcBef>
              <a:spcAft>
                <a:spcPct val="0"/>
              </a:spcAft>
              <a:buClr>
                <a:srgbClr val="C00000"/>
              </a:buClr>
              <a:buSzPct val="80000"/>
              <a:buFont typeface="Wingdings" pitchFamily="2" charset="2"/>
              <a:buChar char="Ø"/>
              <a:defRPr sz="2600" kern="1200" baseline="0">
                <a:solidFill>
                  <a:schemeClr val="tx1"/>
                </a:solidFill>
                <a:latin typeface="Times New Roman" pitchFamily="18" charset="0"/>
                <a:ea typeface="宋体" pitchFamily="2" charset="-122"/>
                <a:cs typeface="+mn-cs"/>
              </a:defRPr>
            </a:lvl2pPr>
            <a:lvl3pPr marL="1143000" indent="-228600" algn="l" rtl="0" eaLnBrk="0" fontAlgn="base" hangingPunct="0">
              <a:spcBef>
                <a:spcPct val="20000"/>
              </a:spcBef>
              <a:spcAft>
                <a:spcPct val="0"/>
              </a:spcAft>
              <a:buClr>
                <a:srgbClr val="C00000"/>
              </a:buClr>
              <a:buSzPct val="70000"/>
              <a:buFont typeface="Wingdings" pitchFamily="2" charset="2"/>
              <a:buChar char="l"/>
              <a:defRPr sz="2400" kern="1200" baseline="0">
                <a:solidFill>
                  <a:schemeClr val="tx1"/>
                </a:solidFill>
                <a:latin typeface="Times New Roman" pitchFamily="18" charset="0"/>
                <a:ea typeface="宋体" pitchFamily="2" charset="-122"/>
                <a:cs typeface="+mn-cs"/>
              </a:defRPr>
            </a:lvl3pPr>
            <a:lvl4pPr marL="1600200" indent="-228600" algn="l" rtl="0" eaLnBrk="0" fontAlgn="base" hangingPunct="0">
              <a:spcBef>
                <a:spcPct val="20000"/>
              </a:spcBef>
              <a:spcAft>
                <a:spcPct val="0"/>
              </a:spcAft>
              <a:buClr>
                <a:srgbClr val="C00000"/>
              </a:buClr>
              <a:buSzPct val="65000"/>
              <a:buFont typeface="Wingdings" pitchFamily="2" charset="2"/>
              <a:buChar char="u"/>
              <a:defRPr sz="2200" kern="1200" baseline="0">
                <a:solidFill>
                  <a:schemeClr val="tx1"/>
                </a:solidFill>
                <a:latin typeface="Times New Roman" pitchFamily="18" charset="0"/>
                <a:ea typeface="宋体" pitchFamily="2" charset="-122"/>
                <a:cs typeface="+mn-cs"/>
              </a:defRPr>
            </a:lvl4pPr>
            <a:lvl5pPr marL="2057400" indent="-228600" algn="l" rtl="0" eaLnBrk="0" fontAlgn="base" hangingPunct="0">
              <a:spcBef>
                <a:spcPct val="20000"/>
              </a:spcBef>
              <a:spcAft>
                <a:spcPct val="0"/>
              </a:spcAft>
              <a:buClr>
                <a:srgbClr val="C00000"/>
              </a:buClr>
              <a:buSzPct val="80000"/>
              <a:buFont typeface="Arial" pitchFamily="34" charset="0"/>
              <a:buChar char="•"/>
              <a:defRPr sz="2000" kern="1200" baseline="0">
                <a:solidFill>
                  <a:schemeClr val="tx1"/>
                </a:solidFill>
                <a:latin typeface="Times New Roman" pitchFamily="18" charset="0"/>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a:t>Bob</a:t>
            </a:r>
            <a:endParaRPr lang="zh-CN" altLang="en-US" dirty="0"/>
          </a:p>
        </p:txBody>
      </p:sp>
      <p:sp>
        <p:nvSpPr>
          <p:cNvPr id="7" name="Document"/>
          <p:cNvSpPr>
            <a:spLocks noEditPoints="1" noChangeArrowheads="1"/>
          </p:cNvSpPr>
          <p:nvPr/>
        </p:nvSpPr>
        <p:spPr bwMode="auto">
          <a:xfrm>
            <a:off x="5868144" y="4149080"/>
            <a:ext cx="720080" cy="97688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dirty="0"/>
          </a:p>
        </p:txBody>
      </p:sp>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4437112"/>
            <a:ext cx="666583" cy="67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1"/>
          <p:cNvSpPr txBox="1">
            <a:spLocks/>
          </p:cNvSpPr>
          <p:nvPr/>
        </p:nvSpPr>
        <p:spPr bwMode="auto">
          <a:xfrm>
            <a:off x="6012160" y="4293096"/>
            <a:ext cx="576064" cy="61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00000"/>
              </a:buClr>
              <a:buSzPct val="80000"/>
              <a:buFont typeface="Wingdings" pitchFamily="2" charset="2"/>
              <a:buChar char="n"/>
              <a:defRPr sz="2800" kern="1200" baseline="0">
                <a:solidFill>
                  <a:schemeClr val="tx1"/>
                </a:solidFill>
                <a:latin typeface="Times New Roman" pitchFamily="18" charset="0"/>
                <a:ea typeface="宋体" pitchFamily="2" charset="-122"/>
                <a:cs typeface="+mn-cs"/>
              </a:defRPr>
            </a:lvl1pPr>
            <a:lvl2pPr marL="742950" indent="-285750" algn="l" rtl="0" eaLnBrk="0" fontAlgn="base" hangingPunct="0">
              <a:spcBef>
                <a:spcPct val="20000"/>
              </a:spcBef>
              <a:spcAft>
                <a:spcPct val="0"/>
              </a:spcAft>
              <a:buClr>
                <a:srgbClr val="C00000"/>
              </a:buClr>
              <a:buSzPct val="80000"/>
              <a:buFont typeface="Wingdings" pitchFamily="2" charset="2"/>
              <a:buChar char="Ø"/>
              <a:defRPr sz="2600" kern="1200" baseline="0">
                <a:solidFill>
                  <a:schemeClr val="tx1"/>
                </a:solidFill>
                <a:latin typeface="Times New Roman" pitchFamily="18" charset="0"/>
                <a:ea typeface="宋体" pitchFamily="2" charset="-122"/>
                <a:cs typeface="+mn-cs"/>
              </a:defRPr>
            </a:lvl2pPr>
            <a:lvl3pPr marL="1143000" indent="-228600" algn="l" rtl="0" eaLnBrk="0" fontAlgn="base" hangingPunct="0">
              <a:spcBef>
                <a:spcPct val="20000"/>
              </a:spcBef>
              <a:spcAft>
                <a:spcPct val="0"/>
              </a:spcAft>
              <a:buClr>
                <a:srgbClr val="C00000"/>
              </a:buClr>
              <a:buSzPct val="70000"/>
              <a:buFont typeface="Wingdings" pitchFamily="2" charset="2"/>
              <a:buChar char="l"/>
              <a:defRPr sz="2400" kern="1200" baseline="0">
                <a:solidFill>
                  <a:schemeClr val="tx1"/>
                </a:solidFill>
                <a:latin typeface="Times New Roman" pitchFamily="18" charset="0"/>
                <a:ea typeface="宋体" pitchFamily="2" charset="-122"/>
                <a:cs typeface="+mn-cs"/>
              </a:defRPr>
            </a:lvl3pPr>
            <a:lvl4pPr marL="1600200" indent="-228600" algn="l" rtl="0" eaLnBrk="0" fontAlgn="base" hangingPunct="0">
              <a:spcBef>
                <a:spcPct val="20000"/>
              </a:spcBef>
              <a:spcAft>
                <a:spcPct val="0"/>
              </a:spcAft>
              <a:buClr>
                <a:srgbClr val="C00000"/>
              </a:buClr>
              <a:buSzPct val="65000"/>
              <a:buFont typeface="Wingdings" pitchFamily="2" charset="2"/>
              <a:buChar char="u"/>
              <a:defRPr sz="2200" kern="1200" baseline="0">
                <a:solidFill>
                  <a:schemeClr val="tx1"/>
                </a:solidFill>
                <a:latin typeface="Times New Roman" pitchFamily="18" charset="0"/>
                <a:ea typeface="宋体" pitchFamily="2" charset="-122"/>
                <a:cs typeface="+mn-cs"/>
              </a:defRPr>
            </a:lvl4pPr>
            <a:lvl5pPr marL="2057400" indent="-228600" algn="l" rtl="0" eaLnBrk="0" fontAlgn="base" hangingPunct="0">
              <a:spcBef>
                <a:spcPct val="20000"/>
              </a:spcBef>
              <a:spcAft>
                <a:spcPct val="0"/>
              </a:spcAft>
              <a:buClr>
                <a:srgbClr val="C00000"/>
              </a:buClr>
              <a:buSzPct val="80000"/>
              <a:buFont typeface="Arial" pitchFamily="34" charset="0"/>
              <a:buChar char="•"/>
              <a:defRPr sz="2000" kern="1200" baseline="0">
                <a:solidFill>
                  <a:schemeClr val="tx1"/>
                </a:solidFill>
                <a:latin typeface="Times New Roman" pitchFamily="18" charset="0"/>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a:t>m</a:t>
            </a:r>
            <a:endParaRPr lang="zh-CN" altLang="en-US" dirty="0"/>
          </a:p>
        </p:txBody>
      </p:sp>
      <mc:AlternateContent xmlns:mc="http://schemas.openxmlformats.org/markup-compatibility/2006" xmlns:a14="http://schemas.microsoft.com/office/drawing/2010/main">
        <mc:Choice Requires="a14">
          <p:sp>
            <p:nvSpPr>
              <p:cNvPr id="11" name="TextBox 10"/>
              <p:cNvSpPr txBox="1"/>
              <p:nvPr/>
            </p:nvSpPr>
            <p:spPr>
              <a:xfrm>
                <a:off x="6804248" y="5229200"/>
                <a:ext cx="2088232" cy="6733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𝑠</m:t>
                      </m:r>
                      <m:r>
                        <a:rPr lang="en-US" altLang="zh-CN" b="0" i="1" smtClean="0">
                          <a:latin typeface="Cambria Math"/>
                        </a:rPr>
                        <m:t>=</m:t>
                      </m:r>
                      <m:r>
                        <a:rPr lang="en-US" altLang="zh-CN" b="0" i="1" smtClean="0">
                          <a:latin typeface="Cambria Math"/>
                        </a:rPr>
                        <m:t>𝑆𝑖𝑔</m:t>
                      </m:r>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𝑠𝑘</m:t>
                              </m:r>
                            </m:sub>
                          </m:sSub>
                        </m:e>
                        <m:sub>
                          <m:r>
                            <a:rPr lang="en-US" altLang="zh-CN" b="0" i="1" smtClean="0">
                              <a:latin typeface="Cambria Math"/>
                            </a:rPr>
                            <m:t>𝐴</m:t>
                          </m:r>
                        </m:sub>
                      </m:sSub>
                      <m:r>
                        <a:rPr lang="en-US" altLang="zh-CN" b="0" i="1" smtClean="0">
                          <a:latin typeface="Cambria Math"/>
                        </a:rPr>
                        <m:t>(</m:t>
                      </m:r>
                      <m:r>
                        <a:rPr lang="en-US" altLang="zh-CN" b="0" i="1" smtClean="0">
                          <a:latin typeface="Cambria Math"/>
                        </a:rPr>
                        <m:t>𝑚</m:t>
                      </m:r>
                      <m:r>
                        <a:rPr lang="en-US" altLang="zh-CN" b="0" i="1" smtClean="0">
                          <a:latin typeface="Cambria Math"/>
                        </a:rPr>
                        <m:t>)</m:t>
                      </m:r>
                    </m:oMath>
                  </m:oMathPara>
                </a14:m>
                <a:endParaRPr lang="en-US" altLang="zh-CN" b="0" dirty="0"/>
              </a:p>
              <a:p>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804248" y="5229200"/>
                <a:ext cx="2088232" cy="673389"/>
              </a:xfrm>
              <a:prstGeom prst="rect">
                <a:avLst/>
              </a:prstGeom>
              <a:blipFill rotWithShape="1">
                <a:blip r:embed="rId5"/>
                <a:stretch>
                  <a:fillRect/>
                </a:stretch>
              </a:blipFill>
            </p:spPr>
            <p:txBody>
              <a:bodyPr/>
              <a:lstStyle/>
              <a:p>
                <a:r>
                  <a:rPr lang="zh-CN" altLang="en-US">
                    <a:noFill/>
                  </a:rPr>
                  <a:t> </a:t>
                </a:r>
              </a:p>
            </p:txBody>
          </p:sp>
        </mc:Fallback>
      </mc:AlternateContent>
      <p:sp>
        <p:nvSpPr>
          <p:cNvPr id="13" name="内容占位符 1"/>
          <p:cNvSpPr txBox="1">
            <a:spLocks/>
          </p:cNvSpPr>
          <p:nvPr/>
        </p:nvSpPr>
        <p:spPr bwMode="auto">
          <a:xfrm>
            <a:off x="7092280" y="4581128"/>
            <a:ext cx="576064" cy="61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00000"/>
              </a:buClr>
              <a:buSzPct val="80000"/>
              <a:buFont typeface="Wingdings" pitchFamily="2" charset="2"/>
              <a:buChar char="n"/>
              <a:defRPr sz="2800" kern="1200" baseline="0">
                <a:solidFill>
                  <a:schemeClr val="tx1"/>
                </a:solidFill>
                <a:latin typeface="Times New Roman" pitchFamily="18" charset="0"/>
                <a:ea typeface="宋体" pitchFamily="2" charset="-122"/>
                <a:cs typeface="+mn-cs"/>
              </a:defRPr>
            </a:lvl1pPr>
            <a:lvl2pPr marL="742950" indent="-285750" algn="l" rtl="0" eaLnBrk="0" fontAlgn="base" hangingPunct="0">
              <a:spcBef>
                <a:spcPct val="20000"/>
              </a:spcBef>
              <a:spcAft>
                <a:spcPct val="0"/>
              </a:spcAft>
              <a:buClr>
                <a:srgbClr val="C00000"/>
              </a:buClr>
              <a:buSzPct val="80000"/>
              <a:buFont typeface="Wingdings" pitchFamily="2" charset="2"/>
              <a:buChar char="Ø"/>
              <a:defRPr sz="2600" kern="1200" baseline="0">
                <a:solidFill>
                  <a:schemeClr val="tx1"/>
                </a:solidFill>
                <a:latin typeface="Times New Roman" pitchFamily="18" charset="0"/>
                <a:ea typeface="宋体" pitchFamily="2" charset="-122"/>
                <a:cs typeface="+mn-cs"/>
              </a:defRPr>
            </a:lvl2pPr>
            <a:lvl3pPr marL="1143000" indent="-228600" algn="l" rtl="0" eaLnBrk="0" fontAlgn="base" hangingPunct="0">
              <a:spcBef>
                <a:spcPct val="20000"/>
              </a:spcBef>
              <a:spcAft>
                <a:spcPct val="0"/>
              </a:spcAft>
              <a:buClr>
                <a:srgbClr val="C00000"/>
              </a:buClr>
              <a:buSzPct val="70000"/>
              <a:buFont typeface="Wingdings" pitchFamily="2" charset="2"/>
              <a:buChar char="l"/>
              <a:defRPr sz="2400" kern="1200" baseline="0">
                <a:solidFill>
                  <a:schemeClr val="tx1"/>
                </a:solidFill>
                <a:latin typeface="Times New Roman" pitchFamily="18" charset="0"/>
                <a:ea typeface="宋体" pitchFamily="2" charset="-122"/>
                <a:cs typeface="+mn-cs"/>
              </a:defRPr>
            </a:lvl3pPr>
            <a:lvl4pPr marL="1600200" indent="-228600" algn="l" rtl="0" eaLnBrk="0" fontAlgn="base" hangingPunct="0">
              <a:spcBef>
                <a:spcPct val="20000"/>
              </a:spcBef>
              <a:spcAft>
                <a:spcPct val="0"/>
              </a:spcAft>
              <a:buClr>
                <a:srgbClr val="C00000"/>
              </a:buClr>
              <a:buSzPct val="65000"/>
              <a:buFont typeface="Wingdings" pitchFamily="2" charset="2"/>
              <a:buChar char="u"/>
              <a:defRPr sz="2200" kern="1200" baseline="0">
                <a:solidFill>
                  <a:schemeClr val="tx1"/>
                </a:solidFill>
                <a:latin typeface="Times New Roman" pitchFamily="18" charset="0"/>
                <a:ea typeface="宋体" pitchFamily="2" charset="-122"/>
                <a:cs typeface="+mn-cs"/>
              </a:defRPr>
            </a:lvl4pPr>
            <a:lvl5pPr marL="2057400" indent="-228600" algn="l" rtl="0" eaLnBrk="0" fontAlgn="base" hangingPunct="0">
              <a:spcBef>
                <a:spcPct val="20000"/>
              </a:spcBef>
              <a:spcAft>
                <a:spcPct val="0"/>
              </a:spcAft>
              <a:buClr>
                <a:srgbClr val="C00000"/>
              </a:buClr>
              <a:buSzPct val="80000"/>
              <a:buFont typeface="Arial" pitchFamily="34" charset="0"/>
              <a:buChar char="•"/>
              <a:defRPr sz="2000" kern="1200" baseline="0">
                <a:solidFill>
                  <a:schemeClr val="tx1"/>
                </a:solidFill>
                <a:latin typeface="Times New Roman" pitchFamily="18" charset="0"/>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a:t>s</a:t>
            </a:r>
            <a:endParaRPr lang="zh-CN" altLang="en-US" dirty="0"/>
          </a:p>
        </p:txBody>
      </p:sp>
      <mc:AlternateContent xmlns:mc="http://schemas.openxmlformats.org/markup-compatibility/2006" xmlns:a14="http://schemas.microsoft.com/office/drawing/2010/main">
        <mc:Choice Requires="a14">
          <p:sp>
            <p:nvSpPr>
              <p:cNvPr id="14" name="TextBox 13"/>
              <p:cNvSpPr txBox="1"/>
              <p:nvPr/>
            </p:nvSpPr>
            <p:spPr>
              <a:xfrm>
                <a:off x="539552" y="5301208"/>
                <a:ext cx="2952328" cy="6701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𝑉𝑟𝑓𝑦</m:t>
                          </m:r>
                        </m:e>
                        <m:sub>
                          <m:r>
                            <a:rPr lang="en-US" altLang="zh-CN" b="0" i="1" smtClean="0">
                              <a:latin typeface="Cambria Math"/>
                            </a:rPr>
                            <m:t>𝑝</m:t>
                          </m:r>
                          <m:sSub>
                            <m:sSubPr>
                              <m:ctrlPr>
                                <a:rPr lang="en-US" altLang="zh-CN" b="0" i="1" smtClean="0">
                                  <a:latin typeface="Cambria Math" panose="02040503050406030204" pitchFamily="18" charset="0"/>
                                </a:rPr>
                              </m:ctrlPr>
                            </m:sSubPr>
                            <m:e>
                              <m:r>
                                <a:rPr lang="en-US" altLang="zh-CN" b="0" i="1" smtClean="0">
                                  <a:latin typeface="Cambria Math"/>
                                </a:rPr>
                                <m:t>𝑘</m:t>
                              </m:r>
                            </m:e>
                            <m:sub>
                              <m:r>
                                <a:rPr lang="en-US" altLang="zh-CN" b="0" i="1" smtClean="0">
                                  <a:latin typeface="Cambria Math"/>
                                </a:rPr>
                                <m:t>𝐴</m:t>
                              </m:r>
                            </m:sub>
                          </m:sSub>
                        </m:sub>
                      </m:sSub>
                      <m:r>
                        <a:rPr lang="en-US" altLang="zh-CN" b="0" i="1" smtClean="0">
                          <a:latin typeface="Cambria Math"/>
                        </a:rPr>
                        <m:t> </m:t>
                      </m:r>
                      <m:d>
                        <m:dPr>
                          <m:ctrlPr>
                            <a:rPr lang="en-US" altLang="zh-CN" b="0" i="1" smtClean="0">
                              <a:latin typeface="Cambria Math" panose="02040503050406030204" pitchFamily="18" charset="0"/>
                            </a:rPr>
                          </m:ctrlPr>
                        </m:dPr>
                        <m:e>
                          <m:r>
                            <a:rPr lang="en-US" altLang="zh-CN" b="0" i="1" smtClean="0">
                              <a:latin typeface="Cambria Math"/>
                            </a:rPr>
                            <m:t>𝑠</m:t>
                          </m:r>
                          <m:r>
                            <a:rPr lang="en-US" altLang="zh-CN" b="0" i="1" smtClean="0">
                              <a:latin typeface="Cambria Math"/>
                            </a:rPr>
                            <m:t>,</m:t>
                          </m:r>
                          <m:r>
                            <a:rPr lang="en-US" altLang="zh-CN" b="0" i="1" smtClean="0">
                              <a:latin typeface="Cambria Math"/>
                            </a:rPr>
                            <m:t>𝑚</m:t>
                          </m:r>
                        </m:e>
                      </m:d>
                      <m:r>
                        <a:rPr lang="en-US" altLang="zh-CN" b="0" i="1" smtClean="0">
                          <a:latin typeface="Cambria Math"/>
                        </a:rPr>
                        <m:t>=0 </m:t>
                      </m:r>
                      <m:r>
                        <a:rPr lang="en-US" altLang="zh-CN" b="0" i="1" smtClean="0">
                          <a:latin typeface="Cambria Math"/>
                        </a:rPr>
                        <m:t>𝑜𝑟</m:t>
                      </m:r>
                      <m:r>
                        <a:rPr lang="en-US" altLang="zh-CN" b="0" i="1" smtClean="0">
                          <a:latin typeface="Cambria Math"/>
                        </a:rPr>
                        <m:t> 1</m:t>
                      </m:r>
                    </m:oMath>
                  </m:oMathPara>
                </a14:m>
                <a:endParaRPr lang="en-US" altLang="zh-CN" b="0" dirty="0"/>
              </a:p>
              <a:p>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39552" y="5301208"/>
                <a:ext cx="2952328" cy="670120"/>
              </a:xfrm>
              <a:prstGeom prst="rect">
                <a:avLst/>
              </a:prstGeom>
              <a:blipFill rotWithShape="1">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598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2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grpId="0" nodeType="clickEffect">
                                  <p:stCondLst>
                                    <p:cond delay="0"/>
                                  </p:stCondLst>
                                  <p:childTnLst>
                                    <p:animMotion origin="layout" path="M 3.61111E-6 -1.91489E-6 L -0.504 0.00231 " pathEditMode="relative" rAng="0" ptsTypes="AA">
                                      <p:cBhvr>
                                        <p:cTn id="22" dur="2000" fill="hold"/>
                                        <p:tgtEl>
                                          <p:spTgt spid="7"/>
                                        </p:tgtEl>
                                        <p:attrNameLst>
                                          <p:attrName>ppt_x</p:attrName>
                                          <p:attrName>ppt_y</p:attrName>
                                        </p:attrNameLst>
                                      </p:cBhvr>
                                      <p:rCtr x="-25208" y="116"/>
                                    </p:animMotion>
                                  </p:childTnLst>
                                </p:cTn>
                              </p:par>
                              <p:par>
                                <p:cTn id="23" presetID="35" presetClass="path" presetSubtype="0" accel="50000" decel="50000" fill="hold" nodeType="withEffect">
                                  <p:stCondLst>
                                    <p:cond delay="0"/>
                                  </p:stCondLst>
                                  <p:childTnLst>
                                    <p:animMotion origin="layout" path="M 8.33333E-7 3.60777E-7 L -0.59549 0.0037 " pathEditMode="relative" rAng="0" ptsTypes="AA">
                                      <p:cBhvr>
                                        <p:cTn id="24" dur="2000" fill="hold"/>
                                        <p:tgtEl>
                                          <p:spTgt spid="30723"/>
                                        </p:tgtEl>
                                        <p:attrNameLst>
                                          <p:attrName>ppt_x</p:attrName>
                                          <p:attrName>ppt_y</p:attrName>
                                        </p:attrNameLst>
                                      </p:cBhvr>
                                      <p:rCtr x="-29774" y="185"/>
                                    </p:animMotion>
                                  </p:childTnLst>
                                </p:cTn>
                              </p:par>
                              <p:par>
                                <p:cTn id="25" presetID="35" presetClass="path" presetSubtype="0" accel="50000" decel="50000" fill="hold" grpId="0" nodeType="withEffect">
                                  <p:stCondLst>
                                    <p:cond delay="0"/>
                                  </p:stCondLst>
                                  <p:childTnLst>
                                    <p:animMotion origin="layout" path="M 1.11111E-6 -2.76596E-6 L -0.52743 -0.00277 " pathEditMode="relative" rAng="0" ptsTypes="AA">
                                      <p:cBhvr>
                                        <p:cTn id="26" dur="2000" fill="hold"/>
                                        <p:tgtEl>
                                          <p:spTgt spid="10"/>
                                        </p:tgtEl>
                                        <p:attrNameLst>
                                          <p:attrName>ppt_x</p:attrName>
                                          <p:attrName>ppt_y</p:attrName>
                                        </p:attrNameLst>
                                      </p:cBhvr>
                                      <p:rCtr x="-26372" y="-139"/>
                                    </p:animMotion>
                                  </p:childTnLst>
                                </p:cTn>
                              </p:par>
                              <p:par>
                                <p:cTn id="27" presetID="35" presetClass="path" presetSubtype="0" accel="50000" decel="50000" fill="hold" grpId="0" nodeType="withEffect">
                                  <p:stCondLst>
                                    <p:cond delay="0"/>
                                  </p:stCondLst>
                                  <p:childTnLst>
                                    <p:animMotion origin="layout" path="M 1.94444E-6 -3.42276E-6 L -0.58281 -0.003 " pathEditMode="relative" rAng="0" ptsTypes="AA">
                                      <p:cBhvr>
                                        <p:cTn id="28" dur="2000" fill="hold"/>
                                        <p:tgtEl>
                                          <p:spTgt spid="13"/>
                                        </p:tgtEl>
                                        <p:attrNameLst>
                                          <p:attrName>ppt_x</p:attrName>
                                          <p:attrName>ppt_y</p:attrName>
                                        </p:attrNameLst>
                                      </p:cBhvr>
                                      <p:rCtr x="-29149" y="-162"/>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p:bldP spid="10" grpId="1"/>
      <p:bldP spid="11" grpId="0"/>
      <p:bldP spid="13" grpId="0"/>
      <p:bldP spid="13" grpId="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内容占位符 1"/>
          <p:cNvSpPr>
            <a:spLocks noGrp="1"/>
          </p:cNvSpPr>
          <p:nvPr>
            <p:ph sz="quarter" idx="13"/>
          </p:nvPr>
        </p:nvSpPr>
        <p:spPr/>
        <p:txBody>
          <a:bodyPr/>
          <a:lstStyle/>
          <a:p>
            <a:pPr algn="just">
              <a:spcBef>
                <a:spcPct val="50000"/>
              </a:spcBef>
            </a:pPr>
            <a:r>
              <a:rPr kumimoji="1" lang="zh-CN" altLang="en-US" dirty="0"/>
              <a:t>各种数字签名</a:t>
            </a:r>
            <a:endParaRPr kumimoji="1" lang="en-US" altLang="zh-CN" dirty="0"/>
          </a:p>
          <a:p>
            <a:pPr lvl="1" algn="just">
              <a:lnSpc>
                <a:spcPts val="2800"/>
              </a:lnSpc>
              <a:spcBef>
                <a:spcPct val="50000"/>
              </a:spcBef>
            </a:pPr>
            <a:r>
              <a:rPr kumimoji="1" lang="en-US" altLang="zh-CN" dirty="0">
                <a:cs typeface="Times New Roman" pitchFamily="18" charset="0"/>
              </a:rPr>
              <a:t>RSA</a:t>
            </a:r>
            <a:r>
              <a:rPr kumimoji="1" lang="zh-CN" altLang="en-US" dirty="0">
                <a:cs typeface="Times New Roman" pitchFamily="18" charset="0"/>
              </a:rPr>
              <a:t>签名</a:t>
            </a:r>
          </a:p>
          <a:p>
            <a:pPr lvl="1" algn="just">
              <a:lnSpc>
                <a:spcPts val="2800"/>
              </a:lnSpc>
              <a:spcBef>
                <a:spcPct val="50000"/>
              </a:spcBef>
            </a:pPr>
            <a:r>
              <a:rPr kumimoji="1" lang="en-US" altLang="zh-CN" dirty="0" err="1">
                <a:cs typeface="Times New Roman" pitchFamily="18" charset="0"/>
              </a:rPr>
              <a:t>ElGamal</a:t>
            </a:r>
            <a:r>
              <a:rPr kumimoji="1" lang="zh-CN" altLang="en-US" dirty="0">
                <a:cs typeface="Times New Roman" pitchFamily="18" charset="0"/>
              </a:rPr>
              <a:t>签名</a:t>
            </a:r>
            <a:endParaRPr kumimoji="1" lang="en-US" altLang="zh-CN" dirty="0">
              <a:cs typeface="Times New Roman" pitchFamily="18" charset="0"/>
            </a:endParaRPr>
          </a:p>
          <a:p>
            <a:pPr lvl="1" algn="just">
              <a:lnSpc>
                <a:spcPts val="2800"/>
              </a:lnSpc>
              <a:spcBef>
                <a:spcPct val="50000"/>
              </a:spcBef>
            </a:pPr>
            <a:r>
              <a:rPr kumimoji="1" lang="en-US" altLang="zh-CN" dirty="0" err="1">
                <a:cs typeface="Times New Roman" pitchFamily="18" charset="0"/>
              </a:rPr>
              <a:t>Schnorr</a:t>
            </a:r>
            <a:r>
              <a:rPr kumimoji="1" lang="zh-CN" altLang="en-US" dirty="0">
                <a:cs typeface="Times New Roman" pitchFamily="18" charset="0"/>
              </a:rPr>
              <a:t>签名</a:t>
            </a:r>
            <a:endParaRPr kumimoji="1" lang="en-US" altLang="zh-CN" dirty="0">
              <a:cs typeface="Times New Roman" pitchFamily="18" charset="0"/>
            </a:endParaRPr>
          </a:p>
          <a:p>
            <a:pPr lvl="1" algn="just">
              <a:lnSpc>
                <a:spcPts val="2800"/>
              </a:lnSpc>
              <a:spcBef>
                <a:spcPct val="50000"/>
              </a:spcBef>
            </a:pPr>
            <a:r>
              <a:rPr kumimoji="1" lang="en-US" altLang="zh-CN" dirty="0">
                <a:cs typeface="Times New Roman" pitchFamily="18" charset="0"/>
              </a:rPr>
              <a:t>DSA</a:t>
            </a:r>
            <a:r>
              <a:rPr kumimoji="1" lang="zh-CN" altLang="en-US" dirty="0">
                <a:cs typeface="Times New Roman" pitchFamily="18" charset="0"/>
              </a:rPr>
              <a:t>签名</a:t>
            </a:r>
          </a:p>
          <a:p>
            <a:endParaRPr kumimoji="1" lang="zh-CN" altLang="en-US" dirty="0"/>
          </a:p>
        </p:txBody>
      </p:sp>
      <p:sp>
        <p:nvSpPr>
          <p:cNvPr id="56323" name="Rectangle 2"/>
          <p:cNvSpPr>
            <a:spLocks noGrp="1" noChangeArrowheads="1"/>
          </p:cNvSpPr>
          <p:nvPr>
            <p:ph type="title"/>
          </p:nvPr>
        </p:nvSpPr>
        <p:spPr/>
        <p:txBody>
          <a:bodyPr/>
          <a:lstStyle/>
          <a:p>
            <a:r>
              <a:rPr lang="zh-CN" altLang="en-US" dirty="0"/>
              <a:t>数字签名方案</a:t>
            </a:r>
          </a:p>
        </p:txBody>
      </p:sp>
      <p:sp>
        <p:nvSpPr>
          <p:cNvPr id="4" name="内容占位符 1"/>
          <p:cNvSpPr txBox="1">
            <a:spLocks/>
          </p:cNvSpPr>
          <p:nvPr/>
        </p:nvSpPr>
        <p:spPr bwMode="auto">
          <a:xfrm>
            <a:off x="4283968" y="1896576"/>
            <a:ext cx="3602360" cy="455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00000"/>
              </a:buClr>
              <a:buSzPct val="80000"/>
              <a:buFont typeface="Wingdings" pitchFamily="2" charset="2"/>
              <a:buChar char="n"/>
              <a:defRPr sz="2800" kern="1200" baseline="0">
                <a:solidFill>
                  <a:schemeClr val="tx1"/>
                </a:solidFill>
                <a:latin typeface="Times New Roman" pitchFamily="18" charset="0"/>
                <a:ea typeface="宋体" pitchFamily="2" charset="-122"/>
                <a:cs typeface="+mn-cs"/>
              </a:defRPr>
            </a:lvl1pPr>
            <a:lvl2pPr marL="742950" indent="-285750" algn="l" rtl="0" eaLnBrk="0" fontAlgn="base" hangingPunct="0">
              <a:spcBef>
                <a:spcPct val="20000"/>
              </a:spcBef>
              <a:spcAft>
                <a:spcPct val="0"/>
              </a:spcAft>
              <a:buClr>
                <a:srgbClr val="C00000"/>
              </a:buClr>
              <a:buSzPct val="80000"/>
              <a:buFont typeface="Wingdings" pitchFamily="2" charset="2"/>
              <a:buChar char="Ø"/>
              <a:defRPr sz="2600" kern="1200" baseline="0">
                <a:solidFill>
                  <a:schemeClr val="tx1"/>
                </a:solidFill>
                <a:latin typeface="Times New Roman" pitchFamily="18" charset="0"/>
                <a:ea typeface="宋体" pitchFamily="2" charset="-122"/>
                <a:cs typeface="+mn-cs"/>
              </a:defRPr>
            </a:lvl2pPr>
            <a:lvl3pPr marL="1143000" indent="-228600" algn="l" rtl="0" eaLnBrk="0" fontAlgn="base" hangingPunct="0">
              <a:spcBef>
                <a:spcPct val="20000"/>
              </a:spcBef>
              <a:spcAft>
                <a:spcPct val="0"/>
              </a:spcAft>
              <a:buClr>
                <a:srgbClr val="C00000"/>
              </a:buClr>
              <a:buSzPct val="70000"/>
              <a:buFont typeface="Wingdings" pitchFamily="2" charset="2"/>
              <a:buChar char="l"/>
              <a:defRPr sz="2400" kern="1200" baseline="0">
                <a:solidFill>
                  <a:schemeClr val="tx1"/>
                </a:solidFill>
                <a:latin typeface="Times New Roman" pitchFamily="18" charset="0"/>
                <a:ea typeface="宋体" pitchFamily="2" charset="-122"/>
                <a:cs typeface="+mn-cs"/>
              </a:defRPr>
            </a:lvl3pPr>
            <a:lvl4pPr marL="1600200" indent="-228600" algn="l" rtl="0" eaLnBrk="0" fontAlgn="base" hangingPunct="0">
              <a:spcBef>
                <a:spcPct val="20000"/>
              </a:spcBef>
              <a:spcAft>
                <a:spcPct val="0"/>
              </a:spcAft>
              <a:buClr>
                <a:srgbClr val="C00000"/>
              </a:buClr>
              <a:buSzPct val="65000"/>
              <a:buFont typeface="Wingdings" pitchFamily="2" charset="2"/>
              <a:buChar char="u"/>
              <a:defRPr sz="2200" kern="1200" baseline="0">
                <a:solidFill>
                  <a:schemeClr val="tx1"/>
                </a:solidFill>
                <a:latin typeface="Times New Roman" pitchFamily="18" charset="0"/>
                <a:ea typeface="宋体" pitchFamily="2" charset="-122"/>
                <a:cs typeface="+mn-cs"/>
              </a:defRPr>
            </a:lvl4pPr>
            <a:lvl5pPr marL="2057400" indent="-228600" algn="l" rtl="0" eaLnBrk="0" fontAlgn="base" hangingPunct="0">
              <a:spcBef>
                <a:spcPct val="20000"/>
              </a:spcBef>
              <a:spcAft>
                <a:spcPct val="0"/>
              </a:spcAft>
              <a:buClr>
                <a:srgbClr val="C00000"/>
              </a:buClr>
              <a:buSzPct val="80000"/>
              <a:buFont typeface="Arial" pitchFamily="34" charset="0"/>
              <a:buChar char="•"/>
              <a:defRPr sz="2000" kern="1200" baseline="0">
                <a:solidFill>
                  <a:schemeClr val="tx1"/>
                </a:solidFill>
                <a:latin typeface="Times New Roman" pitchFamily="18" charset="0"/>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ts val="2800"/>
              </a:lnSpc>
              <a:spcBef>
                <a:spcPct val="50000"/>
              </a:spcBef>
            </a:pPr>
            <a:r>
              <a:rPr kumimoji="1" lang="zh-CN" altLang="en-US" dirty="0">
                <a:cs typeface="Times New Roman" pitchFamily="18" charset="0"/>
              </a:rPr>
              <a:t>盲签名</a:t>
            </a:r>
          </a:p>
          <a:p>
            <a:pPr lvl="1" algn="just">
              <a:lnSpc>
                <a:spcPts val="2800"/>
              </a:lnSpc>
              <a:spcBef>
                <a:spcPct val="50000"/>
              </a:spcBef>
            </a:pPr>
            <a:r>
              <a:rPr kumimoji="1" lang="zh-CN" altLang="en-US" dirty="0">
                <a:cs typeface="Times New Roman" pitchFamily="18" charset="0"/>
              </a:rPr>
              <a:t>多重签名</a:t>
            </a:r>
          </a:p>
          <a:p>
            <a:pPr lvl="1" algn="just">
              <a:lnSpc>
                <a:spcPts val="2800"/>
              </a:lnSpc>
              <a:spcBef>
                <a:spcPct val="50000"/>
              </a:spcBef>
            </a:pPr>
            <a:r>
              <a:rPr kumimoji="1" lang="zh-CN" altLang="en-US" dirty="0">
                <a:cs typeface="Times New Roman" pitchFamily="18" charset="0"/>
              </a:rPr>
              <a:t>代理签名 </a:t>
            </a:r>
          </a:p>
          <a:p>
            <a:pPr lvl="1" algn="just">
              <a:lnSpc>
                <a:spcPts val="2800"/>
              </a:lnSpc>
              <a:spcBef>
                <a:spcPct val="50000"/>
              </a:spcBef>
            </a:pPr>
            <a:r>
              <a:rPr kumimoji="1" lang="zh-CN" altLang="en-US" dirty="0">
                <a:cs typeface="Times New Roman" pitchFamily="18" charset="0"/>
              </a:rPr>
              <a:t>一次签名</a:t>
            </a:r>
          </a:p>
          <a:p>
            <a:pPr lvl="1" algn="just">
              <a:lnSpc>
                <a:spcPts val="2800"/>
              </a:lnSpc>
              <a:spcBef>
                <a:spcPct val="50000"/>
              </a:spcBef>
            </a:pPr>
            <a:r>
              <a:rPr kumimoji="1" lang="zh-CN" altLang="en-US" dirty="0">
                <a:cs typeface="Times New Roman" pitchFamily="18" charset="0"/>
              </a:rPr>
              <a:t>不可否认签名</a:t>
            </a:r>
          </a:p>
          <a:p>
            <a:endParaRPr kumimoji="1" lang="zh-CN" alt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内容占位符 5"/>
          <p:cNvSpPr>
            <a:spLocks noGrp="1"/>
          </p:cNvSpPr>
          <p:nvPr>
            <p:ph sz="quarter" idx="13"/>
          </p:nvPr>
        </p:nvSpPr>
        <p:spPr/>
        <p:txBody>
          <a:bodyPr/>
          <a:lstStyle/>
          <a:p>
            <a:r>
              <a:rPr lang="en-US" altLang="zh-CN" dirty="0"/>
              <a:t>RSA</a:t>
            </a:r>
            <a:r>
              <a:rPr lang="zh-CN" altLang="en-US" dirty="0"/>
              <a:t>数字签名</a:t>
            </a:r>
          </a:p>
        </p:txBody>
      </p:sp>
      <p:sp>
        <p:nvSpPr>
          <p:cNvPr id="2052" name="标题 2"/>
          <p:cNvSpPr>
            <a:spLocks noGrp="1"/>
          </p:cNvSpPr>
          <p:nvPr>
            <p:ph type="title"/>
          </p:nvPr>
        </p:nvSpPr>
        <p:spPr/>
        <p:txBody>
          <a:bodyPr/>
          <a:lstStyle/>
          <a:p>
            <a:r>
              <a:rPr lang="en-US" altLang="zh-CN" dirty="0"/>
              <a:t>RSA</a:t>
            </a:r>
            <a:r>
              <a:rPr lang="zh-CN" altLang="en-US" dirty="0"/>
              <a:t>签名</a:t>
            </a:r>
          </a:p>
        </p:txBody>
      </p:sp>
      <p:graphicFrame>
        <p:nvGraphicFramePr>
          <p:cNvPr id="2050" name="Object 4"/>
          <p:cNvGraphicFramePr>
            <a:graphicFrameLocks noChangeAspect="1"/>
          </p:cNvGraphicFramePr>
          <p:nvPr>
            <p:extLst>
              <p:ext uri="{D42A27DB-BD31-4B8C-83A1-F6EECF244321}">
                <p14:modId xmlns:p14="http://schemas.microsoft.com/office/powerpoint/2010/main" val="4262988415"/>
              </p:ext>
            </p:extLst>
          </p:nvPr>
        </p:nvGraphicFramePr>
        <p:xfrm>
          <a:off x="503238" y="1987550"/>
          <a:ext cx="7796212" cy="4273550"/>
        </p:xfrm>
        <a:graphic>
          <a:graphicData uri="http://schemas.openxmlformats.org/presentationml/2006/ole">
            <mc:AlternateContent xmlns:mc="http://schemas.openxmlformats.org/markup-compatibility/2006">
              <mc:Choice xmlns:v="urn:schemas-microsoft-com:vml" Requires="v">
                <p:oleObj spid="_x0000_s2109" name="Equation" r:id="rId4" imgW="4508280" imgH="2234880" progId="Equation.DSMT4">
                  <p:embed/>
                </p:oleObj>
              </mc:Choice>
              <mc:Fallback>
                <p:oleObj name="Equation" r:id="rId4" imgW="4508280" imgH="2234880" progId="Equation.DSMT4">
                  <p:embed/>
                  <p:pic>
                    <p:nvPicPr>
                      <p:cNvPr id="0" name="Picture 5"/>
                      <p:cNvPicPr>
                        <a:picLocks noChangeAspect="1" noChangeArrowheads="1"/>
                      </p:cNvPicPr>
                      <p:nvPr/>
                    </p:nvPicPr>
                    <p:blipFill>
                      <a:blip r:embed="rId5"/>
                      <a:srcRect/>
                      <a:stretch>
                        <a:fillRect/>
                      </a:stretch>
                    </p:blipFill>
                    <p:spPr bwMode="auto">
                      <a:xfrm>
                        <a:off x="503238" y="1987550"/>
                        <a:ext cx="7796212" cy="427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3181</TotalTime>
  <Words>2009</Words>
  <Application>Microsoft Office PowerPoint</Application>
  <PresentationFormat>全屏显示(4:3)</PresentationFormat>
  <Paragraphs>391</Paragraphs>
  <Slides>63</Slides>
  <Notes>52</Notes>
  <HiddenSlides>1</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2" baseType="lpstr">
      <vt:lpstr>宋体</vt:lpstr>
      <vt:lpstr>幼圆</vt:lpstr>
      <vt:lpstr>Arial</vt:lpstr>
      <vt:lpstr>Calibri</vt:lpstr>
      <vt:lpstr>Cambria Math</vt:lpstr>
      <vt:lpstr>Times New Roman</vt:lpstr>
      <vt:lpstr>Wingdings</vt:lpstr>
      <vt:lpstr>2_自定义设计方案</vt:lpstr>
      <vt:lpstr>Equation</vt:lpstr>
      <vt:lpstr>数字签名  </vt:lpstr>
      <vt:lpstr>数字签名(Digital Signature)</vt:lpstr>
      <vt:lpstr>数字签名(Digital Signature)</vt:lpstr>
      <vt:lpstr>数字签名(Digital Signature)</vt:lpstr>
      <vt:lpstr>数字签名(Digital Signature)</vt:lpstr>
      <vt:lpstr>数字签名方案</vt:lpstr>
      <vt:lpstr>数字签名方案</vt:lpstr>
      <vt:lpstr>数字签名方案</vt:lpstr>
      <vt:lpstr>RSA签名</vt:lpstr>
      <vt:lpstr>RSA签名</vt:lpstr>
      <vt:lpstr>签名方案安全性要求</vt:lpstr>
      <vt:lpstr>签名方案安全性要求</vt:lpstr>
      <vt:lpstr>签名与hash函数</vt:lpstr>
      <vt:lpstr>ElGamal签名</vt:lpstr>
      <vt:lpstr>ElGamal签名</vt:lpstr>
      <vt:lpstr>ElGamal签名</vt:lpstr>
      <vt:lpstr>ElGamal签名</vt:lpstr>
      <vt:lpstr>ElGamal签名</vt:lpstr>
      <vt:lpstr>ElGamal签名</vt:lpstr>
      <vt:lpstr>Schnorr签名方案</vt:lpstr>
      <vt:lpstr>Schnorr签名方案</vt:lpstr>
      <vt:lpstr>Schnorr签名方案</vt:lpstr>
      <vt:lpstr>数字签名算法DSA</vt:lpstr>
      <vt:lpstr>数字签名算法DSA</vt:lpstr>
      <vt:lpstr>数字签名算法DSA</vt:lpstr>
      <vt:lpstr>数字签名算法DSA</vt:lpstr>
      <vt:lpstr>加密与签名的结合</vt:lpstr>
      <vt:lpstr>PowerPoint 演示文稿</vt:lpstr>
      <vt:lpstr>一次签名（One-time signature） </vt:lpstr>
      <vt:lpstr>不可否认签名(Undeniable digital signature)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Fail-Stop数字签名方案（one-time）</vt:lpstr>
      <vt:lpstr>Fail-Stop数字签名方案</vt:lpstr>
      <vt:lpstr>Van Heyst-Pedersen Fail-Stop数字签名</vt:lpstr>
      <vt:lpstr>Van Heyst-Pedersen Fail-Stop数字签名</vt:lpstr>
      <vt:lpstr>Van Heyst-Pedersen Fail-Stop数字签名</vt:lpstr>
      <vt:lpstr>Van Heyst-Pedersen Fail-Stop数字签名</vt:lpstr>
      <vt:lpstr>Van Heyst-Pedersen Fail-Stop数字签名</vt:lpstr>
      <vt:lpstr>Van Heyst-Pedersen Fail-Stop数字签名</vt:lpstr>
      <vt:lpstr>Van Heyst-Pedersen Fail-Stop数字签名</vt:lpstr>
      <vt:lpstr>盲签名 Blind Signature</vt:lpstr>
      <vt:lpstr>盲签名 Blind Signature</vt:lpstr>
      <vt:lpstr>盲签名 Blind Signature</vt:lpstr>
      <vt:lpstr>盲签名 Blind Signature</vt:lpstr>
      <vt:lpstr>盲签名应用 </vt:lpstr>
      <vt:lpstr>密码学中的电子货币——电子钱币（E-Cash） </vt:lpstr>
      <vt:lpstr>Chaum’s E-Cash </vt:lpstr>
      <vt:lpstr>Chaum’s E-Cash </vt:lpstr>
      <vt:lpstr>电子钱币 E-Cash </vt:lpstr>
      <vt:lpstr>群签名 Group Signature</vt:lpstr>
      <vt:lpstr>群签名 Group Signature</vt:lpstr>
      <vt:lpstr>环签名Ring Signature</vt:lpstr>
      <vt:lpstr>PowerPoint 演示文稿</vt:lpstr>
      <vt:lpstr>门限签名Threshold Signature</vt:lpstr>
      <vt:lpstr>多重签名 Multi Signature</vt:lpstr>
      <vt:lpstr>代理签名 Proxy Signature</vt:lpstr>
      <vt:lpstr>参考文献</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wpw</dc:creator>
  <cp:lastModifiedBy>chu</cp:lastModifiedBy>
  <cp:revision>189</cp:revision>
  <dcterms:created xsi:type="dcterms:W3CDTF">2004-08-28T22:25:06Z</dcterms:created>
  <dcterms:modified xsi:type="dcterms:W3CDTF">2022-04-18T09:04:24Z</dcterms:modified>
</cp:coreProperties>
</file>